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81" r:id="rId5"/>
    <p:sldId id="278" r:id="rId6"/>
    <p:sldId id="270" r:id="rId7"/>
    <p:sldId id="276" r:id="rId8"/>
    <p:sldId id="279" r:id="rId9"/>
    <p:sldId id="274" r:id="rId10"/>
    <p:sldId id="271" r:id="rId11"/>
    <p:sldId id="275" r:id="rId12"/>
    <p:sldId id="283" r:id="rId13"/>
    <p:sldId id="277" r:id="rId14"/>
    <p:sldId id="272" r:id="rId15"/>
    <p:sldId id="282" r:id="rId16"/>
    <p:sldId id="285" r:id="rId17"/>
    <p:sldId id="280" r:id="rId18"/>
    <p:sldId id="273" r:id="rId19"/>
    <p:sldId id="284" r:id="rId20"/>
    <p:sldId id="286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6C5"/>
    <a:srgbClr val="565560"/>
    <a:srgbClr val="354877"/>
    <a:srgbClr val="0E122A"/>
    <a:srgbClr val="8BBDEF"/>
    <a:srgbClr val="2D416C"/>
    <a:srgbClr val="FF93AF"/>
    <a:srgbClr val="92EBC1"/>
    <a:srgbClr val="1D5A6D"/>
    <a:srgbClr val="4D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420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a3c9b4a3-ef4b-4c47-a1dc-90d5800c552b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10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6b5c9e7a-67a8-4c39-953c-e0d319ddde9c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0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3abdc2a3-5842-4609-a572-0046e2cb50c2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2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e23e4418-d770-4363-8752-b0b5c6c9d06a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2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398a116e-2d46-4ff6-b7dc-bea5847bbeba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34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f269a863-5823-4691-898f-e781681f9fcc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57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8176067e-a66b-4234-a688-4fbcd5ccc007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463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abdf051c-9936-4386-b5ef-408c9e4a52d9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02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80752997-57e8-4429-a6d2-0519285de078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378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5261b3c4-b652-4a73-afe8-9cfe8b52dc35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6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623cfb11-beee-457b-abde-2c98865c8673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11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2b1cf72e-85eb-4e9c-b9ff-ee7670cfab89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892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fc6a81a4-3a3f-4f6d-9f14-69a2cb7846e0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982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8a51f932-3212-40c3-a1bf-48498eb4dc0b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b0d01d45-2fd0-4292-82c1-3a17f1320139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8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110e7a1f-4e95-4d67-b4e7-9860d17db41f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7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592b92c4-8c78-4d79-b3a2-247ee4670b2b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1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a7f60173-63fc-46b6-8fb3-d4c4b262f61a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26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31cb5c3b-e3d1-4f80-b398-e7d840ad1785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18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c41d5d9f-3ca9-4119-bfb3-223f3dffce53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32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9de63f8d-7a8c-4afc-8125-c3e3320d462d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3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3" name="Rectangle 1678"/>
          <p:cNvSpPr>
            <a:spLocks noChangeArrowheads="1"/>
          </p:cNvSpPr>
          <p:nvPr userDrawn="1"/>
        </p:nvSpPr>
        <p:spPr bwMode="auto">
          <a:xfrm>
            <a:off x="3175" y="1588"/>
            <a:ext cx="12188825" cy="6858000"/>
          </a:xfrm>
          <a:prstGeom prst="rect">
            <a:avLst/>
          </a:prstGeom>
          <a:solidFill>
            <a:srgbClr val="1A84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94" name="Freeform 1679"/>
          <p:cNvSpPr>
            <a:spLocks/>
          </p:cNvSpPr>
          <p:nvPr userDrawn="1"/>
        </p:nvSpPr>
        <p:spPr bwMode="auto">
          <a:xfrm>
            <a:off x="3175" y="1588"/>
            <a:ext cx="12188825" cy="6858000"/>
          </a:xfrm>
          <a:custGeom>
            <a:avLst/>
            <a:gdLst>
              <a:gd name="T0" fmla="*/ 7678 w 7678"/>
              <a:gd name="T1" fmla="*/ 0 h 4320"/>
              <a:gd name="T2" fmla="*/ 3181 w 7678"/>
              <a:gd name="T3" fmla="*/ 0 h 4320"/>
              <a:gd name="T4" fmla="*/ 0 w 7678"/>
              <a:gd name="T5" fmla="*/ 1837 h 4320"/>
              <a:gd name="T6" fmla="*/ 0 w 7678"/>
              <a:gd name="T7" fmla="*/ 4320 h 4320"/>
              <a:gd name="T8" fmla="*/ 1526 w 7678"/>
              <a:gd name="T9" fmla="*/ 4320 h 4320"/>
              <a:gd name="T10" fmla="*/ 7678 w 7678"/>
              <a:gd name="T11" fmla="*/ 766 h 4320"/>
              <a:gd name="T12" fmla="*/ 7678 w 7678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78" h="4320">
                <a:moveTo>
                  <a:pt x="7678" y="0"/>
                </a:moveTo>
                <a:lnTo>
                  <a:pt x="3181" y="0"/>
                </a:lnTo>
                <a:lnTo>
                  <a:pt x="0" y="1837"/>
                </a:lnTo>
                <a:lnTo>
                  <a:pt x="0" y="4320"/>
                </a:lnTo>
                <a:lnTo>
                  <a:pt x="1526" y="4320"/>
                </a:lnTo>
                <a:lnTo>
                  <a:pt x="7678" y="766"/>
                </a:lnTo>
                <a:lnTo>
                  <a:pt x="7678" y="0"/>
                </a:lnTo>
                <a:close/>
              </a:path>
            </a:pathLst>
          </a:custGeom>
          <a:solidFill>
            <a:srgbClr val="3C9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95" name="Freeform 1680"/>
          <p:cNvSpPr>
            <a:spLocks/>
          </p:cNvSpPr>
          <p:nvPr userDrawn="1"/>
        </p:nvSpPr>
        <p:spPr bwMode="auto">
          <a:xfrm>
            <a:off x="7278688" y="4021138"/>
            <a:ext cx="4913313" cy="2838450"/>
          </a:xfrm>
          <a:custGeom>
            <a:avLst/>
            <a:gdLst>
              <a:gd name="T0" fmla="*/ 3095 w 3095"/>
              <a:gd name="T1" fmla="*/ 1788 h 1788"/>
              <a:gd name="T2" fmla="*/ 3095 w 3095"/>
              <a:gd name="T3" fmla="*/ 0 h 1788"/>
              <a:gd name="T4" fmla="*/ 0 w 3095"/>
              <a:gd name="T5" fmla="*/ 1788 h 1788"/>
              <a:gd name="T6" fmla="*/ 3095 w 3095"/>
              <a:gd name="T7" fmla="*/ 1788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5" h="1788">
                <a:moveTo>
                  <a:pt x="3095" y="1788"/>
                </a:moveTo>
                <a:lnTo>
                  <a:pt x="3095" y="0"/>
                </a:lnTo>
                <a:lnTo>
                  <a:pt x="0" y="1788"/>
                </a:lnTo>
                <a:lnTo>
                  <a:pt x="3095" y="1788"/>
                </a:lnTo>
                <a:close/>
              </a:path>
            </a:pathLst>
          </a:custGeom>
          <a:solidFill>
            <a:srgbClr val="3C92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28" name="Rectangle 1516"/>
          <p:cNvSpPr>
            <a:spLocks noChangeArrowheads="1"/>
          </p:cNvSpPr>
          <p:nvPr userDrawn="1"/>
        </p:nvSpPr>
        <p:spPr bwMode="auto">
          <a:xfrm>
            <a:off x="3175" y="3176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865781" y="2388456"/>
            <a:ext cx="8250638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865781" y="949249"/>
            <a:ext cx="8250638" cy="1226299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5781" y="4999170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65781" y="5295441"/>
            <a:ext cx="5515255" cy="28721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11489" name="图片 1148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1036" y="707949"/>
            <a:ext cx="5135683" cy="5565852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3E0980E4-0836-40DB-829F-D04FC33C7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780" y="600528"/>
            <a:ext cx="4219920" cy="509152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389D299F-C443-0F54-4663-52A9B66CA2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3832225"/>
            <a:ext cx="5419185" cy="560387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565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4524374"/>
            <a:ext cx="5419185" cy="406399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rgbClr val="565560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59" name="Freeform 6"/>
          <p:cNvSpPr>
            <a:spLocks/>
          </p:cNvSpPr>
          <p:nvPr userDrawn="1"/>
        </p:nvSpPr>
        <p:spPr bwMode="auto">
          <a:xfrm>
            <a:off x="4991100" y="2135188"/>
            <a:ext cx="876300" cy="758825"/>
          </a:xfrm>
          <a:custGeom>
            <a:avLst/>
            <a:gdLst>
              <a:gd name="T0" fmla="*/ 0 w 552"/>
              <a:gd name="T1" fmla="*/ 478 h 478"/>
              <a:gd name="T2" fmla="*/ 275 w 552"/>
              <a:gd name="T3" fmla="*/ 0 h 478"/>
              <a:gd name="T4" fmla="*/ 552 w 552"/>
              <a:gd name="T5" fmla="*/ 478 h 478"/>
              <a:gd name="T6" fmla="*/ 0 w 552"/>
              <a:gd name="T7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78">
                <a:moveTo>
                  <a:pt x="0" y="478"/>
                </a:moveTo>
                <a:lnTo>
                  <a:pt x="275" y="0"/>
                </a:lnTo>
                <a:lnTo>
                  <a:pt x="552" y="478"/>
                </a:lnTo>
                <a:lnTo>
                  <a:pt x="0" y="478"/>
                </a:lnTo>
                <a:close/>
              </a:path>
            </a:pathLst>
          </a:custGeom>
          <a:solidFill>
            <a:srgbClr val="C7F2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0" name="Freeform 7"/>
          <p:cNvSpPr>
            <a:spLocks/>
          </p:cNvSpPr>
          <p:nvPr userDrawn="1"/>
        </p:nvSpPr>
        <p:spPr bwMode="auto">
          <a:xfrm>
            <a:off x="5246688" y="1679575"/>
            <a:ext cx="1401763" cy="1214437"/>
          </a:xfrm>
          <a:custGeom>
            <a:avLst/>
            <a:gdLst>
              <a:gd name="T0" fmla="*/ 0 w 883"/>
              <a:gd name="T1" fmla="*/ 765 h 765"/>
              <a:gd name="T2" fmla="*/ 442 w 883"/>
              <a:gd name="T3" fmla="*/ 0 h 765"/>
              <a:gd name="T4" fmla="*/ 883 w 883"/>
              <a:gd name="T5" fmla="*/ 765 h 765"/>
              <a:gd name="T6" fmla="*/ 0 w 883"/>
              <a:gd name="T7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3" h="765">
                <a:moveTo>
                  <a:pt x="0" y="765"/>
                </a:moveTo>
                <a:lnTo>
                  <a:pt x="442" y="0"/>
                </a:lnTo>
                <a:lnTo>
                  <a:pt x="883" y="765"/>
                </a:lnTo>
                <a:lnTo>
                  <a:pt x="0" y="765"/>
                </a:lnTo>
                <a:close/>
              </a:path>
            </a:pathLst>
          </a:custGeom>
          <a:solidFill>
            <a:srgbClr val="C7F2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1" name="Freeform 8"/>
          <p:cNvSpPr>
            <a:spLocks/>
          </p:cNvSpPr>
          <p:nvPr userDrawn="1"/>
        </p:nvSpPr>
        <p:spPr bwMode="auto">
          <a:xfrm>
            <a:off x="5905500" y="1889125"/>
            <a:ext cx="1162050" cy="1004887"/>
          </a:xfrm>
          <a:custGeom>
            <a:avLst/>
            <a:gdLst>
              <a:gd name="T0" fmla="*/ 0 w 732"/>
              <a:gd name="T1" fmla="*/ 633 h 633"/>
              <a:gd name="T2" fmla="*/ 366 w 732"/>
              <a:gd name="T3" fmla="*/ 0 h 633"/>
              <a:gd name="T4" fmla="*/ 732 w 732"/>
              <a:gd name="T5" fmla="*/ 633 h 633"/>
              <a:gd name="T6" fmla="*/ 0 w 732"/>
              <a:gd name="T7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2" h="633">
                <a:moveTo>
                  <a:pt x="0" y="633"/>
                </a:moveTo>
                <a:lnTo>
                  <a:pt x="366" y="0"/>
                </a:lnTo>
                <a:lnTo>
                  <a:pt x="732" y="633"/>
                </a:lnTo>
                <a:lnTo>
                  <a:pt x="0" y="633"/>
                </a:lnTo>
                <a:close/>
              </a:path>
            </a:pathLst>
          </a:custGeom>
          <a:solidFill>
            <a:srgbClr val="C7F2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2" name="Freeform 9"/>
          <p:cNvSpPr>
            <a:spLocks/>
          </p:cNvSpPr>
          <p:nvPr userDrawn="1"/>
        </p:nvSpPr>
        <p:spPr bwMode="auto">
          <a:xfrm>
            <a:off x="6032500" y="3117850"/>
            <a:ext cx="1762125" cy="307975"/>
          </a:xfrm>
          <a:custGeom>
            <a:avLst/>
            <a:gdLst>
              <a:gd name="T0" fmla="*/ 1598 w 1598"/>
              <a:gd name="T1" fmla="*/ 140 h 280"/>
              <a:gd name="T2" fmla="*/ 1458 w 1598"/>
              <a:gd name="T3" fmla="*/ 280 h 280"/>
              <a:gd name="T4" fmla="*/ 140 w 1598"/>
              <a:gd name="T5" fmla="*/ 280 h 280"/>
              <a:gd name="T6" fmla="*/ 0 w 1598"/>
              <a:gd name="T7" fmla="*/ 140 h 280"/>
              <a:gd name="T8" fmla="*/ 0 w 1598"/>
              <a:gd name="T9" fmla="*/ 140 h 280"/>
              <a:gd name="T10" fmla="*/ 140 w 1598"/>
              <a:gd name="T11" fmla="*/ 0 h 280"/>
              <a:gd name="T12" fmla="*/ 1458 w 1598"/>
              <a:gd name="T13" fmla="*/ 0 h 280"/>
              <a:gd name="T14" fmla="*/ 1598 w 1598"/>
              <a:gd name="T15" fmla="*/ 1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8" h="280">
                <a:moveTo>
                  <a:pt x="1598" y="140"/>
                </a:moveTo>
                <a:cubicBezTo>
                  <a:pt x="1598" y="217"/>
                  <a:pt x="1536" y="280"/>
                  <a:pt x="1458" y="280"/>
                </a:cubicBezTo>
                <a:cubicBezTo>
                  <a:pt x="140" y="280"/>
                  <a:pt x="140" y="280"/>
                  <a:pt x="140" y="280"/>
                </a:cubicBezTo>
                <a:cubicBezTo>
                  <a:pt x="63" y="280"/>
                  <a:pt x="0" y="217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3" y="0"/>
                  <a:pt x="140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536" y="0"/>
                  <a:pt x="1598" y="63"/>
                  <a:pt x="1598" y="140"/>
                </a:cubicBez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3" name="Oval 10"/>
          <p:cNvSpPr>
            <a:spLocks noChangeArrowheads="1"/>
          </p:cNvSpPr>
          <p:nvPr userDrawn="1"/>
        </p:nvSpPr>
        <p:spPr bwMode="auto">
          <a:xfrm>
            <a:off x="6399213" y="2535238"/>
            <a:ext cx="890588" cy="890587"/>
          </a:xfrm>
          <a:prstGeom prst="ellipse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3" name="Oval 20"/>
          <p:cNvSpPr>
            <a:spLocks noChangeArrowheads="1"/>
          </p:cNvSpPr>
          <p:nvPr userDrawn="1"/>
        </p:nvSpPr>
        <p:spPr bwMode="auto">
          <a:xfrm>
            <a:off x="5622925" y="2230438"/>
            <a:ext cx="1266825" cy="1266825"/>
          </a:xfrm>
          <a:prstGeom prst="ellipse">
            <a:avLst/>
          </a:pr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4" name="Oval 21"/>
          <p:cNvSpPr>
            <a:spLocks noChangeArrowheads="1"/>
          </p:cNvSpPr>
          <p:nvPr userDrawn="1"/>
        </p:nvSpPr>
        <p:spPr bwMode="auto">
          <a:xfrm>
            <a:off x="5305425" y="2535238"/>
            <a:ext cx="890588" cy="890587"/>
          </a:xfrm>
          <a:prstGeom prst="ellipse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7" name="Freeform 24"/>
          <p:cNvSpPr>
            <a:spLocks/>
          </p:cNvSpPr>
          <p:nvPr userDrawn="1"/>
        </p:nvSpPr>
        <p:spPr bwMode="auto">
          <a:xfrm>
            <a:off x="5197475" y="1843088"/>
            <a:ext cx="400050" cy="220662"/>
          </a:xfrm>
          <a:custGeom>
            <a:avLst/>
            <a:gdLst>
              <a:gd name="T0" fmla="*/ 320 w 363"/>
              <a:gd name="T1" fmla="*/ 106 h 199"/>
              <a:gd name="T2" fmla="*/ 315 w 363"/>
              <a:gd name="T3" fmla="*/ 106 h 199"/>
              <a:gd name="T4" fmla="*/ 274 w 363"/>
              <a:gd name="T5" fmla="*/ 74 h 199"/>
              <a:gd name="T6" fmla="*/ 185 w 363"/>
              <a:gd name="T7" fmla="*/ 0 h 199"/>
              <a:gd name="T8" fmla="*/ 103 w 363"/>
              <a:gd name="T9" fmla="*/ 53 h 199"/>
              <a:gd name="T10" fmla="*/ 45 w 363"/>
              <a:gd name="T11" fmla="*/ 106 h 199"/>
              <a:gd name="T12" fmla="*/ 44 w 363"/>
              <a:gd name="T13" fmla="*/ 106 h 199"/>
              <a:gd name="T14" fmla="*/ 0 w 363"/>
              <a:gd name="T15" fmla="*/ 150 h 199"/>
              <a:gd name="T16" fmla="*/ 44 w 363"/>
              <a:gd name="T17" fmla="*/ 194 h 199"/>
              <a:gd name="T18" fmla="*/ 74 w 363"/>
              <a:gd name="T19" fmla="*/ 182 h 199"/>
              <a:gd name="T20" fmla="*/ 114 w 363"/>
              <a:gd name="T21" fmla="*/ 195 h 199"/>
              <a:gd name="T22" fmla="*/ 161 w 363"/>
              <a:gd name="T23" fmla="*/ 178 h 199"/>
              <a:gd name="T24" fmla="*/ 161 w 363"/>
              <a:gd name="T25" fmla="*/ 178 h 199"/>
              <a:gd name="T26" fmla="*/ 207 w 363"/>
              <a:gd name="T27" fmla="*/ 199 h 199"/>
              <a:gd name="T28" fmla="*/ 233 w 363"/>
              <a:gd name="T29" fmla="*/ 193 h 199"/>
              <a:gd name="T30" fmla="*/ 259 w 363"/>
              <a:gd name="T31" fmla="*/ 199 h 199"/>
              <a:gd name="T32" fmla="*/ 296 w 363"/>
              <a:gd name="T33" fmla="*/ 187 h 199"/>
              <a:gd name="T34" fmla="*/ 320 w 363"/>
              <a:gd name="T35" fmla="*/ 194 h 199"/>
              <a:gd name="T36" fmla="*/ 363 w 363"/>
              <a:gd name="T37" fmla="*/ 150 h 199"/>
              <a:gd name="T38" fmla="*/ 320 w 363"/>
              <a:gd name="T39" fmla="*/ 10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3" h="199">
                <a:moveTo>
                  <a:pt x="320" y="106"/>
                </a:moveTo>
                <a:cubicBezTo>
                  <a:pt x="318" y="106"/>
                  <a:pt x="316" y="106"/>
                  <a:pt x="315" y="106"/>
                </a:cubicBezTo>
                <a:cubicBezTo>
                  <a:pt x="306" y="91"/>
                  <a:pt x="292" y="79"/>
                  <a:pt x="274" y="74"/>
                </a:cubicBezTo>
                <a:cubicBezTo>
                  <a:pt x="267" y="32"/>
                  <a:pt x="230" y="0"/>
                  <a:pt x="185" y="0"/>
                </a:cubicBezTo>
                <a:cubicBezTo>
                  <a:pt x="149" y="0"/>
                  <a:pt x="118" y="22"/>
                  <a:pt x="103" y="53"/>
                </a:cubicBezTo>
                <a:cubicBezTo>
                  <a:pt x="75" y="57"/>
                  <a:pt x="52" y="78"/>
                  <a:pt x="45" y="106"/>
                </a:cubicBezTo>
                <a:cubicBezTo>
                  <a:pt x="45" y="106"/>
                  <a:pt x="44" y="106"/>
                  <a:pt x="44" y="106"/>
                </a:cubicBezTo>
                <a:cubicBezTo>
                  <a:pt x="20" y="106"/>
                  <a:pt x="0" y="126"/>
                  <a:pt x="0" y="150"/>
                </a:cubicBezTo>
                <a:cubicBezTo>
                  <a:pt x="0" y="174"/>
                  <a:pt x="20" y="194"/>
                  <a:pt x="44" y="194"/>
                </a:cubicBezTo>
                <a:cubicBezTo>
                  <a:pt x="56" y="194"/>
                  <a:pt x="66" y="189"/>
                  <a:pt x="74" y="182"/>
                </a:cubicBezTo>
                <a:cubicBezTo>
                  <a:pt x="85" y="190"/>
                  <a:pt x="99" y="195"/>
                  <a:pt x="114" y="195"/>
                </a:cubicBezTo>
                <a:cubicBezTo>
                  <a:pt x="132" y="195"/>
                  <a:pt x="148" y="188"/>
                  <a:pt x="161" y="178"/>
                </a:cubicBezTo>
                <a:cubicBezTo>
                  <a:pt x="161" y="178"/>
                  <a:pt x="161" y="178"/>
                  <a:pt x="161" y="178"/>
                </a:cubicBezTo>
                <a:cubicBezTo>
                  <a:pt x="172" y="191"/>
                  <a:pt x="189" y="199"/>
                  <a:pt x="207" y="199"/>
                </a:cubicBezTo>
                <a:cubicBezTo>
                  <a:pt x="216" y="199"/>
                  <a:pt x="225" y="197"/>
                  <a:pt x="233" y="193"/>
                </a:cubicBezTo>
                <a:cubicBezTo>
                  <a:pt x="241" y="197"/>
                  <a:pt x="249" y="199"/>
                  <a:pt x="259" y="199"/>
                </a:cubicBezTo>
                <a:cubicBezTo>
                  <a:pt x="273" y="199"/>
                  <a:pt x="286" y="195"/>
                  <a:pt x="296" y="187"/>
                </a:cubicBezTo>
                <a:cubicBezTo>
                  <a:pt x="303" y="191"/>
                  <a:pt x="311" y="194"/>
                  <a:pt x="320" y="194"/>
                </a:cubicBezTo>
                <a:cubicBezTo>
                  <a:pt x="344" y="194"/>
                  <a:pt x="363" y="174"/>
                  <a:pt x="363" y="150"/>
                </a:cubicBezTo>
                <a:cubicBezTo>
                  <a:pt x="363" y="126"/>
                  <a:pt x="344" y="106"/>
                  <a:pt x="320" y="106"/>
                </a:cubicBezTo>
                <a:close/>
              </a:path>
            </a:pathLst>
          </a:custGeom>
          <a:solidFill>
            <a:srgbClr val="F5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4" name="Freeform 51"/>
          <p:cNvSpPr>
            <a:spLocks/>
          </p:cNvSpPr>
          <p:nvPr userDrawn="1"/>
        </p:nvSpPr>
        <p:spPr bwMode="auto">
          <a:xfrm>
            <a:off x="4027488" y="2884488"/>
            <a:ext cx="1762125" cy="307975"/>
          </a:xfrm>
          <a:custGeom>
            <a:avLst/>
            <a:gdLst>
              <a:gd name="T0" fmla="*/ 1598 w 1598"/>
              <a:gd name="T1" fmla="*/ 140 h 280"/>
              <a:gd name="T2" fmla="*/ 1458 w 1598"/>
              <a:gd name="T3" fmla="*/ 280 h 280"/>
              <a:gd name="T4" fmla="*/ 140 w 1598"/>
              <a:gd name="T5" fmla="*/ 280 h 280"/>
              <a:gd name="T6" fmla="*/ 0 w 1598"/>
              <a:gd name="T7" fmla="*/ 140 h 280"/>
              <a:gd name="T8" fmla="*/ 0 w 1598"/>
              <a:gd name="T9" fmla="*/ 140 h 280"/>
              <a:gd name="T10" fmla="*/ 140 w 1598"/>
              <a:gd name="T11" fmla="*/ 0 h 280"/>
              <a:gd name="T12" fmla="*/ 1458 w 1598"/>
              <a:gd name="T13" fmla="*/ 0 h 280"/>
              <a:gd name="T14" fmla="*/ 1598 w 1598"/>
              <a:gd name="T15" fmla="*/ 1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8" h="280">
                <a:moveTo>
                  <a:pt x="1598" y="140"/>
                </a:moveTo>
                <a:cubicBezTo>
                  <a:pt x="1598" y="217"/>
                  <a:pt x="1535" y="280"/>
                  <a:pt x="1458" y="280"/>
                </a:cubicBezTo>
                <a:cubicBezTo>
                  <a:pt x="140" y="280"/>
                  <a:pt x="140" y="280"/>
                  <a:pt x="140" y="280"/>
                </a:cubicBezTo>
                <a:cubicBezTo>
                  <a:pt x="62" y="280"/>
                  <a:pt x="0" y="217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2" y="0"/>
                  <a:pt x="140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535" y="0"/>
                  <a:pt x="1598" y="63"/>
                  <a:pt x="1598" y="140"/>
                </a:cubicBez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5" name="Freeform 52"/>
          <p:cNvSpPr>
            <a:spLocks/>
          </p:cNvSpPr>
          <p:nvPr userDrawn="1"/>
        </p:nvSpPr>
        <p:spPr bwMode="auto">
          <a:xfrm>
            <a:off x="4591050" y="3189288"/>
            <a:ext cx="1762125" cy="307975"/>
          </a:xfrm>
          <a:custGeom>
            <a:avLst/>
            <a:gdLst>
              <a:gd name="T0" fmla="*/ 1598 w 1598"/>
              <a:gd name="T1" fmla="*/ 139 h 279"/>
              <a:gd name="T2" fmla="*/ 1458 w 1598"/>
              <a:gd name="T3" fmla="*/ 279 h 279"/>
              <a:gd name="T4" fmla="*/ 139 w 1598"/>
              <a:gd name="T5" fmla="*/ 279 h 279"/>
              <a:gd name="T6" fmla="*/ 0 w 1598"/>
              <a:gd name="T7" fmla="*/ 139 h 279"/>
              <a:gd name="T8" fmla="*/ 0 w 1598"/>
              <a:gd name="T9" fmla="*/ 139 h 279"/>
              <a:gd name="T10" fmla="*/ 139 w 1598"/>
              <a:gd name="T11" fmla="*/ 0 h 279"/>
              <a:gd name="T12" fmla="*/ 1458 w 1598"/>
              <a:gd name="T13" fmla="*/ 0 h 279"/>
              <a:gd name="T14" fmla="*/ 1598 w 1598"/>
              <a:gd name="T15" fmla="*/ 13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8" h="279">
                <a:moveTo>
                  <a:pt x="1598" y="139"/>
                </a:moveTo>
                <a:cubicBezTo>
                  <a:pt x="1598" y="217"/>
                  <a:pt x="1535" y="279"/>
                  <a:pt x="1458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62" y="279"/>
                  <a:pt x="0" y="217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62"/>
                  <a:pt x="62" y="0"/>
                  <a:pt x="139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535" y="0"/>
                  <a:pt x="1598" y="62"/>
                  <a:pt x="1598" y="139"/>
                </a:cubicBez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6" name="Freeform 53"/>
          <p:cNvSpPr>
            <a:spLocks/>
          </p:cNvSpPr>
          <p:nvPr userDrawn="1"/>
        </p:nvSpPr>
        <p:spPr bwMode="auto">
          <a:xfrm>
            <a:off x="5178425" y="3419475"/>
            <a:ext cx="1762125" cy="309562"/>
          </a:xfrm>
          <a:custGeom>
            <a:avLst/>
            <a:gdLst>
              <a:gd name="T0" fmla="*/ 1598 w 1598"/>
              <a:gd name="T1" fmla="*/ 140 h 280"/>
              <a:gd name="T2" fmla="*/ 1458 w 1598"/>
              <a:gd name="T3" fmla="*/ 280 h 280"/>
              <a:gd name="T4" fmla="*/ 139 w 1598"/>
              <a:gd name="T5" fmla="*/ 280 h 280"/>
              <a:gd name="T6" fmla="*/ 0 w 1598"/>
              <a:gd name="T7" fmla="*/ 140 h 280"/>
              <a:gd name="T8" fmla="*/ 0 w 1598"/>
              <a:gd name="T9" fmla="*/ 140 h 280"/>
              <a:gd name="T10" fmla="*/ 139 w 1598"/>
              <a:gd name="T11" fmla="*/ 0 h 280"/>
              <a:gd name="T12" fmla="*/ 1458 w 1598"/>
              <a:gd name="T13" fmla="*/ 0 h 280"/>
              <a:gd name="T14" fmla="*/ 1598 w 1598"/>
              <a:gd name="T15" fmla="*/ 1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8" h="280">
                <a:moveTo>
                  <a:pt x="1598" y="140"/>
                </a:moveTo>
                <a:cubicBezTo>
                  <a:pt x="1598" y="217"/>
                  <a:pt x="1535" y="280"/>
                  <a:pt x="1458" y="280"/>
                </a:cubicBezTo>
                <a:cubicBezTo>
                  <a:pt x="139" y="280"/>
                  <a:pt x="139" y="280"/>
                  <a:pt x="139" y="280"/>
                </a:cubicBezTo>
                <a:cubicBezTo>
                  <a:pt x="62" y="280"/>
                  <a:pt x="0" y="217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535" y="0"/>
                  <a:pt x="1598" y="63"/>
                  <a:pt x="1598" y="140"/>
                </a:cubicBez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7" name="Freeform 54"/>
          <p:cNvSpPr>
            <a:spLocks/>
          </p:cNvSpPr>
          <p:nvPr userDrawn="1"/>
        </p:nvSpPr>
        <p:spPr bwMode="auto">
          <a:xfrm>
            <a:off x="5654675" y="3419475"/>
            <a:ext cx="1365250" cy="309562"/>
          </a:xfrm>
          <a:custGeom>
            <a:avLst/>
            <a:gdLst>
              <a:gd name="T0" fmla="*/ 1238 w 1238"/>
              <a:gd name="T1" fmla="*/ 140 h 280"/>
              <a:gd name="T2" fmla="*/ 1098 w 1238"/>
              <a:gd name="T3" fmla="*/ 280 h 280"/>
              <a:gd name="T4" fmla="*/ 139 w 1238"/>
              <a:gd name="T5" fmla="*/ 280 h 280"/>
              <a:gd name="T6" fmla="*/ 0 w 1238"/>
              <a:gd name="T7" fmla="*/ 140 h 280"/>
              <a:gd name="T8" fmla="*/ 0 w 1238"/>
              <a:gd name="T9" fmla="*/ 140 h 280"/>
              <a:gd name="T10" fmla="*/ 139 w 1238"/>
              <a:gd name="T11" fmla="*/ 0 h 280"/>
              <a:gd name="T12" fmla="*/ 1098 w 1238"/>
              <a:gd name="T13" fmla="*/ 0 h 280"/>
              <a:gd name="T14" fmla="*/ 1238 w 1238"/>
              <a:gd name="T15" fmla="*/ 14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8" h="280">
                <a:moveTo>
                  <a:pt x="1238" y="140"/>
                </a:moveTo>
                <a:cubicBezTo>
                  <a:pt x="1238" y="217"/>
                  <a:pt x="1175" y="280"/>
                  <a:pt x="1098" y="280"/>
                </a:cubicBezTo>
                <a:cubicBezTo>
                  <a:pt x="139" y="280"/>
                  <a:pt x="139" y="280"/>
                  <a:pt x="139" y="280"/>
                </a:cubicBezTo>
                <a:cubicBezTo>
                  <a:pt x="62" y="280"/>
                  <a:pt x="0" y="217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175" y="0"/>
                  <a:pt x="1238" y="63"/>
                  <a:pt x="1238" y="140"/>
                </a:cubicBezTo>
                <a:close/>
              </a:path>
            </a:pathLst>
          </a:custGeom>
          <a:solidFill>
            <a:srgbClr val="40BA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" name="Oval 55"/>
          <p:cNvSpPr>
            <a:spLocks noChangeArrowheads="1"/>
          </p:cNvSpPr>
          <p:nvPr userDrawn="1"/>
        </p:nvSpPr>
        <p:spPr bwMode="auto">
          <a:xfrm>
            <a:off x="6357938" y="1895475"/>
            <a:ext cx="288925" cy="288925"/>
          </a:xfrm>
          <a:prstGeom prst="ellipse">
            <a:avLst/>
          </a:pr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" name="Rectangle 56"/>
          <p:cNvSpPr>
            <a:spLocks noChangeArrowheads="1"/>
          </p:cNvSpPr>
          <p:nvPr userDrawn="1"/>
        </p:nvSpPr>
        <p:spPr bwMode="auto">
          <a:xfrm>
            <a:off x="6489700" y="2143125"/>
            <a:ext cx="26988" cy="187325"/>
          </a:xfrm>
          <a:prstGeom prst="rect">
            <a:avLst/>
          </a:pr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" name="Oval 57"/>
          <p:cNvSpPr>
            <a:spLocks noChangeArrowheads="1"/>
          </p:cNvSpPr>
          <p:nvPr userDrawn="1"/>
        </p:nvSpPr>
        <p:spPr bwMode="auto">
          <a:xfrm>
            <a:off x="5551488" y="2339975"/>
            <a:ext cx="169863" cy="169862"/>
          </a:xfrm>
          <a:prstGeom prst="ellipse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1" name="Rectangle 58"/>
          <p:cNvSpPr>
            <a:spLocks noChangeArrowheads="1"/>
          </p:cNvSpPr>
          <p:nvPr userDrawn="1"/>
        </p:nvSpPr>
        <p:spPr bwMode="auto">
          <a:xfrm>
            <a:off x="5629275" y="2486025"/>
            <a:ext cx="15875" cy="109537"/>
          </a:xfrm>
          <a:prstGeom prst="rect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2" name="Oval 59"/>
          <p:cNvSpPr>
            <a:spLocks noChangeArrowheads="1"/>
          </p:cNvSpPr>
          <p:nvPr userDrawn="1"/>
        </p:nvSpPr>
        <p:spPr bwMode="auto">
          <a:xfrm>
            <a:off x="5187950" y="2635250"/>
            <a:ext cx="171450" cy="171450"/>
          </a:xfrm>
          <a:prstGeom prst="ellipse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3" name="Rectangle 60"/>
          <p:cNvSpPr>
            <a:spLocks noChangeArrowheads="1"/>
          </p:cNvSpPr>
          <p:nvPr userDrawn="1"/>
        </p:nvSpPr>
        <p:spPr bwMode="auto">
          <a:xfrm>
            <a:off x="5265738" y="2782888"/>
            <a:ext cx="17463" cy="111125"/>
          </a:xfrm>
          <a:prstGeom prst="rect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4" name="Oval 61"/>
          <p:cNvSpPr>
            <a:spLocks noChangeArrowheads="1"/>
          </p:cNvSpPr>
          <p:nvPr userDrawn="1"/>
        </p:nvSpPr>
        <p:spPr bwMode="auto">
          <a:xfrm>
            <a:off x="5102225" y="2749550"/>
            <a:ext cx="101600" cy="101600"/>
          </a:xfrm>
          <a:prstGeom prst="ellipse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5" name="Rectangle 62"/>
          <p:cNvSpPr>
            <a:spLocks noChangeArrowheads="1"/>
          </p:cNvSpPr>
          <p:nvPr userDrawn="1"/>
        </p:nvSpPr>
        <p:spPr bwMode="auto">
          <a:xfrm>
            <a:off x="5146675" y="2836863"/>
            <a:ext cx="11113" cy="65087"/>
          </a:xfrm>
          <a:prstGeom prst="rect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6" name="Oval 63"/>
          <p:cNvSpPr>
            <a:spLocks noChangeArrowheads="1"/>
          </p:cNvSpPr>
          <p:nvPr userDrawn="1"/>
        </p:nvSpPr>
        <p:spPr bwMode="auto">
          <a:xfrm>
            <a:off x="7016750" y="2405063"/>
            <a:ext cx="169863" cy="169862"/>
          </a:xfrm>
          <a:prstGeom prst="ellipse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7" name="Rectangle 64"/>
          <p:cNvSpPr>
            <a:spLocks noChangeArrowheads="1"/>
          </p:cNvSpPr>
          <p:nvPr userDrawn="1"/>
        </p:nvSpPr>
        <p:spPr bwMode="auto">
          <a:xfrm>
            <a:off x="7092950" y="2551113"/>
            <a:ext cx="15875" cy="109537"/>
          </a:xfrm>
          <a:prstGeom prst="rect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0" name="Freeform 67"/>
          <p:cNvSpPr>
            <a:spLocks/>
          </p:cNvSpPr>
          <p:nvPr userDrawn="1"/>
        </p:nvSpPr>
        <p:spPr bwMode="auto">
          <a:xfrm>
            <a:off x="6027738" y="1789113"/>
            <a:ext cx="63500" cy="519112"/>
          </a:xfrm>
          <a:custGeom>
            <a:avLst/>
            <a:gdLst>
              <a:gd name="T0" fmla="*/ 40 w 40"/>
              <a:gd name="T1" fmla="*/ 327 h 327"/>
              <a:gd name="T2" fmla="*/ 0 w 40"/>
              <a:gd name="T3" fmla="*/ 327 h 327"/>
              <a:gd name="T4" fmla="*/ 11 w 40"/>
              <a:gd name="T5" fmla="*/ 0 h 327"/>
              <a:gd name="T6" fmla="*/ 29 w 40"/>
              <a:gd name="T7" fmla="*/ 0 h 327"/>
              <a:gd name="T8" fmla="*/ 40 w 40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27">
                <a:moveTo>
                  <a:pt x="40" y="327"/>
                </a:moveTo>
                <a:lnTo>
                  <a:pt x="0" y="327"/>
                </a:lnTo>
                <a:lnTo>
                  <a:pt x="11" y="0"/>
                </a:lnTo>
                <a:lnTo>
                  <a:pt x="29" y="0"/>
                </a:lnTo>
                <a:lnTo>
                  <a:pt x="40" y="327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1" name="Freeform 68"/>
          <p:cNvSpPr>
            <a:spLocks/>
          </p:cNvSpPr>
          <p:nvPr userDrawn="1"/>
        </p:nvSpPr>
        <p:spPr bwMode="auto">
          <a:xfrm>
            <a:off x="6040438" y="1539875"/>
            <a:ext cx="34925" cy="263525"/>
          </a:xfrm>
          <a:custGeom>
            <a:avLst/>
            <a:gdLst>
              <a:gd name="T0" fmla="*/ 22 w 22"/>
              <a:gd name="T1" fmla="*/ 166 h 166"/>
              <a:gd name="T2" fmla="*/ 0 w 22"/>
              <a:gd name="T3" fmla="*/ 166 h 166"/>
              <a:gd name="T4" fmla="*/ 5 w 22"/>
              <a:gd name="T5" fmla="*/ 0 h 166"/>
              <a:gd name="T6" fmla="*/ 16 w 22"/>
              <a:gd name="T7" fmla="*/ 0 h 166"/>
              <a:gd name="T8" fmla="*/ 22 w 22"/>
              <a:gd name="T9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66">
                <a:moveTo>
                  <a:pt x="22" y="166"/>
                </a:moveTo>
                <a:lnTo>
                  <a:pt x="0" y="166"/>
                </a:lnTo>
                <a:lnTo>
                  <a:pt x="5" y="0"/>
                </a:lnTo>
                <a:lnTo>
                  <a:pt x="16" y="0"/>
                </a:lnTo>
                <a:lnTo>
                  <a:pt x="22" y="166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2" name="Freeform 69"/>
          <p:cNvSpPr>
            <a:spLocks/>
          </p:cNvSpPr>
          <p:nvPr userDrawn="1"/>
        </p:nvSpPr>
        <p:spPr bwMode="auto">
          <a:xfrm>
            <a:off x="6032500" y="1774825"/>
            <a:ext cx="250825" cy="133350"/>
          </a:xfrm>
          <a:custGeom>
            <a:avLst/>
            <a:gdLst>
              <a:gd name="T0" fmla="*/ 0 w 158"/>
              <a:gd name="T1" fmla="*/ 20 h 84"/>
              <a:gd name="T2" fmla="*/ 10 w 158"/>
              <a:gd name="T3" fmla="*/ 0 h 84"/>
              <a:gd name="T4" fmla="*/ 158 w 158"/>
              <a:gd name="T5" fmla="*/ 74 h 84"/>
              <a:gd name="T6" fmla="*/ 154 w 158"/>
              <a:gd name="T7" fmla="*/ 84 h 84"/>
              <a:gd name="T8" fmla="*/ 0 w 158"/>
              <a:gd name="T9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84">
                <a:moveTo>
                  <a:pt x="0" y="20"/>
                </a:moveTo>
                <a:lnTo>
                  <a:pt x="10" y="0"/>
                </a:lnTo>
                <a:lnTo>
                  <a:pt x="158" y="74"/>
                </a:lnTo>
                <a:lnTo>
                  <a:pt x="154" y="84"/>
                </a:lnTo>
                <a:lnTo>
                  <a:pt x="0" y="20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3" name="Freeform 70"/>
          <p:cNvSpPr>
            <a:spLocks/>
          </p:cNvSpPr>
          <p:nvPr userDrawn="1"/>
        </p:nvSpPr>
        <p:spPr bwMode="auto">
          <a:xfrm>
            <a:off x="5827713" y="1778000"/>
            <a:ext cx="255588" cy="117475"/>
          </a:xfrm>
          <a:custGeom>
            <a:avLst/>
            <a:gdLst>
              <a:gd name="T0" fmla="*/ 153 w 161"/>
              <a:gd name="T1" fmla="*/ 0 h 74"/>
              <a:gd name="T2" fmla="*/ 161 w 161"/>
              <a:gd name="T3" fmla="*/ 21 h 74"/>
              <a:gd name="T4" fmla="*/ 3 w 161"/>
              <a:gd name="T5" fmla="*/ 74 h 74"/>
              <a:gd name="T6" fmla="*/ 0 w 161"/>
              <a:gd name="T7" fmla="*/ 64 h 74"/>
              <a:gd name="T8" fmla="*/ 153 w 161"/>
              <a:gd name="T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74">
                <a:moveTo>
                  <a:pt x="153" y="0"/>
                </a:moveTo>
                <a:lnTo>
                  <a:pt x="161" y="21"/>
                </a:lnTo>
                <a:lnTo>
                  <a:pt x="3" y="74"/>
                </a:lnTo>
                <a:lnTo>
                  <a:pt x="0" y="64"/>
                </a:lnTo>
                <a:lnTo>
                  <a:pt x="153" y="0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" name="Freeform 71"/>
          <p:cNvSpPr>
            <a:spLocks/>
          </p:cNvSpPr>
          <p:nvPr userDrawn="1"/>
        </p:nvSpPr>
        <p:spPr bwMode="auto">
          <a:xfrm>
            <a:off x="6189663" y="1995488"/>
            <a:ext cx="39688" cy="312737"/>
          </a:xfrm>
          <a:custGeom>
            <a:avLst/>
            <a:gdLst>
              <a:gd name="T0" fmla="*/ 25 w 25"/>
              <a:gd name="T1" fmla="*/ 197 h 197"/>
              <a:gd name="T2" fmla="*/ 0 w 25"/>
              <a:gd name="T3" fmla="*/ 197 h 197"/>
              <a:gd name="T4" fmla="*/ 7 w 25"/>
              <a:gd name="T5" fmla="*/ 0 h 197"/>
              <a:gd name="T6" fmla="*/ 18 w 25"/>
              <a:gd name="T7" fmla="*/ 0 h 197"/>
              <a:gd name="T8" fmla="*/ 25 w 25"/>
              <a:gd name="T9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97">
                <a:moveTo>
                  <a:pt x="25" y="197"/>
                </a:moveTo>
                <a:lnTo>
                  <a:pt x="0" y="197"/>
                </a:lnTo>
                <a:lnTo>
                  <a:pt x="7" y="0"/>
                </a:lnTo>
                <a:lnTo>
                  <a:pt x="18" y="0"/>
                </a:lnTo>
                <a:lnTo>
                  <a:pt x="25" y="197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" name="Freeform 72"/>
          <p:cNvSpPr>
            <a:spLocks/>
          </p:cNvSpPr>
          <p:nvPr userDrawn="1"/>
        </p:nvSpPr>
        <p:spPr bwMode="auto">
          <a:xfrm>
            <a:off x="6197600" y="1844675"/>
            <a:ext cx="22225" cy="158750"/>
          </a:xfrm>
          <a:custGeom>
            <a:avLst/>
            <a:gdLst>
              <a:gd name="T0" fmla="*/ 14 w 14"/>
              <a:gd name="T1" fmla="*/ 100 h 100"/>
              <a:gd name="T2" fmla="*/ 0 w 14"/>
              <a:gd name="T3" fmla="*/ 100 h 100"/>
              <a:gd name="T4" fmla="*/ 4 w 14"/>
              <a:gd name="T5" fmla="*/ 0 h 100"/>
              <a:gd name="T6" fmla="*/ 11 w 14"/>
              <a:gd name="T7" fmla="*/ 0 h 100"/>
              <a:gd name="T8" fmla="*/ 14 w 14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0">
                <a:moveTo>
                  <a:pt x="14" y="100"/>
                </a:moveTo>
                <a:lnTo>
                  <a:pt x="0" y="100"/>
                </a:lnTo>
                <a:lnTo>
                  <a:pt x="4" y="0"/>
                </a:lnTo>
                <a:lnTo>
                  <a:pt x="11" y="0"/>
                </a:lnTo>
                <a:lnTo>
                  <a:pt x="14" y="100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6" name="Freeform 73"/>
          <p:cNvSpPr>
            <a:spLocks/>
          </p:cNvSpPr>
          <p:nvPr userDrawn="1"/>
        </p:nvSpPr>
        <p:spPr bwMode="auto">
          <a:xfrm>
            <a:off x="6192838" y="1987550"/>
            <a:ext cx="152400" cy="79375"/>
          </a:xfrm>
          <a:custGeom>
            <a:avLst/>
            <a:gdLst>
              <a:gd name="T0" fmla="*/ 0 w 96"/>
              <a:gd name="T1" fmla="*/ 11 h 50"/>
              <a:gd name="T2" fmla="*/ 7 w 96"/>
              <a:gd name="T3" fmla="*/ 0 h 50"/>
              <a:gd name="T4" fmla="*/ 96 w 96"/>
              <a:gd name="T5" fmla="*/ 44 h 50"/>
              <a:gd name="T6" fmla="*/ 94 w 96"/>
              <a:gd name="T7" fmla="*/ 50 h 50"/>
              <a:gd name="T8" fmla="*/ 0 w 96"/>
              <a:gd name="T9" fmla="*/ 1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50">
                <a:moveTo>
                  <a:pt x="0" y="11"/>
                </a:moveTo>
                <a:lnTo>
                  <a:pt x="7" y="0"/>
                </a:lnTo>
                <a:lnTo>
                  <a:pt x="96" y="44"/>
                </a:lnTo>
                <a:lnTo>
                  <a:pt x="94" y="50"/>
                </a:lnTo>
                <a:lnTo>
                  <a:pt x="0" y="11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7" name="Freeform 74"/>
          <p:cNvSpPr>
            <a:spLocks/>
          </p:cNvSpPr>
          <p:nvPr userDrawn="1"/>
        </p:nvSpPr>
        <p:spPr bwMode="auto">
          <a:xfrm>
            <a:off x="6070600" y="1987550"/>
            <a:ext cx="153988" cy="73025"/>
          </a:xfrm>
          <a:custGeom>
            <a:avLst/>
            <a:gdLst>
              <a:gd name="T0" fmla="*/ 92 w 97"/>
              <a:gd name="T1" fmla="*/ 0 h 46"/>
              <a:gd name="T2" fmla="*/ 97 w 97"/>
              <a:gd name="T3" fmla="*/ 13 h 46"/>
              <a:gd name="T4" fmla="*/ 2 w 97"/>
              <a:gd name="T5" fmla="*/ 46 h 46"/>
              <a:gd name="T6" fmla="*/ 0 w 97"/>
              <a:gd name="T7" fmla="*/ 39 h 46"/>
              <a:gd name="T8" fmla="*/ 92 w 97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46">
                <a:moveTo>
                  <a:pt x="92" y="0"/>
                </a:moveTo>
                <a:lnTo>
                  <a:pt x="97" y="13"/>
                </a:lnTo>
                <a:lnTo>
                  <a:pt x="2" y="46"/>
                </a:lnTo>
                <a:lnTo>
                  <a:pt x="0" y="39"/>
                </a:lnTo>
                <a:lnTo>
                  <a:pt x="92" y="0"/>
                </a:lnTo>
                <a:close/>
              </a:path>
            </a:pathLst>
          </a:custGeom>
          <a:solidFill>
            <a:srgbClr val="5DD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Freeform 75"/>
          <p:cNvSpPr>
            <a:spLocks/>
          </p:cNvSpPr>
          <p:nvPr userDrawn="1"/>
        </p:nvSpPr>
        <p:spPr bwMode="auto">
          <a:xfrm>
            <a:off x="4800600" y="2406650"/>
            <a:ext cx="63500" cy="517525"/>
          </a:xfrm>
          <a:custGeom>
            <a:avLst/>
            <a:gdLst>
              <a:gd name="T0" fmla="*/ 40 w 40"/>
              <a:gd name="T1" fmla="*/ 326 h 326"/>
              <a:gd name="T2" fmla="*/ 0 w 40"/>
              <a:gd name="T3" fmla="*/ 326 h 326"/>
              <a:gd name="T4" fmla="*/ 12 w 40"/>
              <a:gd name="T5" fmla="*/ 0 h 326"/>
              <a:gd name="T6" fmla="*/ 29 w 40"/>
              <a:gd name="T7" fmla="*/ 0 h 326"/>
              <a:gd name="T8" fmla="*/ 40 w 40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26">
                <a:moveTo>
                  <a:pt x="40" y="326"/>
                </a:moveTo>
                <a:lnTo>
                  <a:pt x="0" y="326"/>
                </a:lnTo>
                <a:lnTo>
                  <a:pt x="12" y="0"/>
                </a:lnTo>
                <a:lnTo>
                  <a:pt x="29" y="0"/>
                </a:lnTo>
                <a:lnTo>
                  <a:pt x="40" y="326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" name="Freeform 76"/>
          <p:cNvSpPr>
            <a:spLocks/>
          </p:cNvSpPr>
          <p:nvPr userDrawn="1"/>
        </p:nvSpPr>
        <p:spPr bwMode="auto">
          <a:xfrm>
            <a:off x="4813300" y="2157413"/>
            <a:ext cx="36513" cy="263525"/>
          </a:xfrm>
          <a:custGeom>
            <a:avLst/>
            <a:gdLst>
              <a:gd name="T0" fmla="*/ 23 w 23"/>
              <a:gd name="T1" fmla="*/ 166 h 166"/>
              <a:gd name="T2" fmla="*/ 0 w 23"/>
              <a:gd name="T3" fmla="*/ 166 h 166"/>
              <a:gd name="T4" fmla="*/ 6 w 23"/>
              <a:gd name="T5" fmla="*/ 0 h 166"/>
              <a:gd name="T6" fmla="*/ 16 w 23"/>
              <a:gd name="T7" fmla="*/ 0 h 166"/>
              <a:gd name="T8" fmla="*/ 23 w 23"/>
              <a:gd name="T9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66">
                <a:moveTo>
                  <a:pt x="23" y="166"/>
                </a:moveTo>
                <a:lnTo>
                  <a:pt x="0" y="166"/>
                </a:lnTo>
                <a:lnTo>
                  <a:pt x="6" y="0"/>
                </a:lnTo>
                <a:lnTo>
                  <a:pt x="16" y="0"/>
                </a:lnTo>
                <a:lnTo>
                  <a:pt x="23" y="166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0" name="Freeform 77"/>
          <p:cNvSpPr>
            <a:spLocks/>
          </p:cNvSpPr>
          <p:nvPr userDrawn="1"/>
        </p:nvSpPr>
        <p:spPr bwMode="auto">
          <a:xfrm>
            <a:off x="4806950" y="2392363"/>
            <a:ext cx="250825" cy="133350"/>
          </a:xfrm>
          <a:custGeom>
            <a:avLst/>
            <a:gdLst>
              <a:gd name="T0" fmla="*/ 0 w 158"/>
              <a:gd name="T1" fmla="*/ 20 h 84"/>
              <a:gd name="T2" fmla="*/ 9 w 158"/>
              <a:gd name="T3" fmla="*/ 0 h 84"/>
              <a:gd name="T4" fmla="*/ 158 w 158"/>
              <a:gd name="T5" fmla="*/ 74 h 84"/>
              <a:gd name="T6" fmla="*/ 154 w 158"/>
              <a:gd name="T7" fmla="*/ 84 h 84"/>
              <a:gd name="T8" fmla="*/ 0 w 158"/>
              <a:gd name="T9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84">
                <a:moveTo>
                  <a:pt x="0" y="20"/>
                </a:moveTo>
                <a:lnTo>
                  <a:pt x="9" y="0"/>
                </a:lnTo>
                <a:lnTo>
                  <a:pt x="158" y="74"/>
                </a:lnTo>
                <a:lnTo>
                  <a:pt x="154" y="84"/>
                </a:lnTo>
                <a:lnTo>
                  <a:pt x="0" y="20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1" name="Freeform 78"/>
          <p:cNvSpPr>
            <a:spLocks/>
          </p:cNvSpPr>
          <p:nvPr userDrawn="1"/>
        </p:nvSpPr>
        <p:spPr bwMode="auto">
          <a:xfrm>
            <a:off x="4600575" y="2395538"/>
            <a:ext cx="257175" cy="115887"/>
          </a:xfrm>
          <a:custGeom>
            <a:avLst/>
            <a:gdLst>
              <a:gd name="T0" fmla="*/ 154 w 162"/>
              <a:gd name="T1" fmla="*/ 0 h 73"/>
              <a:gd name="T2" fmla="*/ 162 w 162"/>
              <a:gd name="T3" fmla="*/ 21 h 73"/>
              <a:gd name="T4" fmla="*/ 4 w 162"/>
              <a:gd name="T5" fmla="*/ 73 h 73"/>
              <a:gd name="T6" fmla="*/ 0 w 162"/>
              <a:gd name="T7" fmla="*/ 64 h 73"/>
              <a:gd name="T8" fmla="*/ 154 w 162"/>
              <a:gd name="T9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73">
                <a:moveTo>
                  <a:pt x="154" y="0"/>
                </a:moveTo>
                <a:lnTo>
                  <a:pt x="162" y="21"/>
                </a:lnTo>
                <a:lnTo>
                  <a:pt x="4" y="73"/>
                </a:lnTo>
                <a:lnTo>
                  <a:pt x="0" y="64"/>
                </a:lnTo>
                <a:lnTo>
                  <a:pt x="154" y="0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2" name="Freeform 79"/>
          <p:cNvSpPr>
            <a:spLocks/>
          </p:cNvSpPr>
          <p:nvPr userDrawn="1"/>
        </p:nvSpPr>
        <p:spPr bwMode="auto">
          <a:xfrm>
            <a:off x="4964113" y="2613025"/>
            <a:ext cx="38100" cy="311150"/>
          </a:xfrm>
          <a:custGeom>
            <a:avLst/>
            <a:gdLst>
              <a:gd name="T0" fmla="*/ 24 w 24"/>
              <a:gd name="T1" fmla="*/ 196 h 196"/>
              <a:gd name="T2" fmla="*/ 0 w 24"/>
              <a:gd name="T3" fmla="*/ 196 h 196"/>
              <a:gd name="T4" fmla="*/ 7 w 24"/>
              <a:gd name="T5" fmla="*/ 0 h 196"/>
              <a:gd name="T6" fmla="*/ 17 w 24"/>
              <a:gd name="T7" fmla="*/ 0 h 196"/>
              <a:gd name="T8" fmla="*/ 24 w 24"/>
              <a:gd name="T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196">
                <a:moveTo>
                  <a:pt x="24" y="196"/>
                </a:moveTo>
                <a:lnTo>
                  <a:pt x="0" y="196"/>
                </a:lnTo>
                <a:lnTo>
                  <a:pt x="7" y="0"/>
                </a:lnTo>
                <a:lnTo>
                  <a:pt x="17" y="0"/>
                </a:lnTo>
                <a:lnTo>
                  <a:pt x="24" y="196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3" name="Freeform 80"/>
          <p:cNvSpPr>
            <a:spLocks/>
          </p:cNvSpPr>
          <p:nvPr userDrawn="1"/>
        </p:nvSpPr>
        <p:spPr bwMode="auto">
          <a:xfrm>
            <a:off x="4972050" y="2460625"/>
            <a:ext cx="20638" cy="158750"/>
          </a:xfrm>
          <a:custGeom>
            <a:avLst/>
            <a:gdLst>
              <a:gd name="T0" fmla="*/ 13 w 13"/>
              <a:gd name="T1" fmla="*/ 100 h 100"/>
              <a:gd name="T2" fmla="*/ 0 w 13"/>
              <a:gd name="T3" fmla="*/ 100 h 100"/>
              <a:gd name="T4" fmla="*/ 3 w 13"/>
              <a:gd name="T5" fmla="*/ 0 h 100"/>
              <a:gd name="T6" fmla="*/ 10 w 13"/>
              <a:gd name="T7" fmla="*/ 0 h 100"/>
              <a:gd name="T8" fmla="*/ 13 w 13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0">
                <a:moveTo>
                  <a:pt x="13" y="100"/>
                </a:moveTo>
                <a:lnTo>
                  <a:pt x="0" y="100"/>
                </a:lnTo>
                <a:lnTo>
                  <a:pt x="3" y="0"/>
                </a:lnTo>
                <a:lnTo>
                  <a:pt x="10" y="0"/>
                </a:lnTo>
                <a:lnTo>
                  <a:pt x="13" y="100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4" name="Freeform 81"/>
          <p:cNvSpPr>
            <a:spLocks/>
          </p:cNvSpPr>
          <p:nvPr userDrawn="1"/>
        </p:nvSpPr>
        <p:spPr bwMode="auto">
          <a:xfrm>
            <a:off x="4967288" y="2603500"/>
            <a:ext cx="152400" cy="80962"/>
          </a:xfrm>
          <a:custGeom>
            <a:avLst/>
            <a:gdLst>
              <a:gd name="T0" fmla="*/ 0 w 96"/>
              <a:gd name="T1" fmla="*/ 13 h 51"/>
              <a:gd name="T2" fmla="*/ 6 w 96"/>
              <a:gd name="T3" fmla="*/ 0 h 51"/>
              <a:gd name="T4" fmla="*/ 96 w 96"/>
              <a:gd name="T5" fmla="*/ 45 h 51"/>
              <a:gd name="T6" fmla="*/ 93 w 96"/>
              <a:gd name="T7" fmla="*/ 51 h 51"/>
              <a:gd name="T8" fmla="*/ 0 w 96"/>
              <a:gd name="T9" fmla="*/ 1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51">
                <a:moveTo>
                  <a:pt x="0" y="13"/>
                </a:moveTo>
                <a:lnTo>
                  <a:pt x="6" y="0"/>
                </a:lnTo>
                <a:lnTo>
                  <a:pt x="96" y="45"/>
                </a:lnTo>
                <a:lnTo>
                  <a:pt x="93" y="51"/>
                </a:lnTo>
                <a:lnTo>
                  <a:pt x="0" y="13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5" name="Freeform 82"/>
          <p:cNvSpPr>
            <a:spLocks/>
          </p:cNvSpPr>
          <p:nvPr userDrawn="1"/>
        </p:nvSpPr>
        <p:spPr bwMode="auto">
          <a:xfrm>
            <a:off x="4843463" y="2605088"/>
            <a:ext cx="155575" cy="71437"/>
          </a:xfrm>
          <a:custGeom>
            <a:avLst/>
            <a:gdLst>
              <a:gd name="T0" fmla="*/ 93 w 98"/>
              <a:gd name="T1" fmla="*/ 0 h 45"/>
              <a:gd name="T2" fmla="*/ 98 w 98"/>
              <a:gd name="T3" fmla="*/ 13 h 45"/>
              <a:gd name="T4" fmla="*/ 2 w 98"/>
              <a:gd name="T5" fmla="*/ 45 h 45"/>
              <a:gd name="T6" fmla="*/ 0 w 98"/>
              <a:gd name="T7" fmla="*/ 39 h 45"/>
              <a:gd name="T8" fmla="*/ 93 w 98"/>
              <a:gd name="T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45">
                <a:moveTo>
                  <a:pt x="93" y="0"/>
                </a:moveTo>
                <a:lnTo>
                  <a:pt x="98" y="13"/>
                </a:lnTo>
                <a:lnTo>
                  <a:pt x="2" y="45"/>
                </a:lnTo>
                <a:lnTo>
                  <a:pt x="0" y="39"/>
                </a:lnTo>
                <a:lnTo>
                  <a:pt x="93" y="0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6" name="Freeform 143"/>
          <p:cNvSpPr>
            <a:spLocks/>
          </p:cNvSpPr>
          <p:nvPr userDrawn="1"/>
        </p:nvSpPr>
        <p:spPr bwMode="auto">
          <a:xfrm>
            <a:off x="4246563" y="2508250"/>
            <a:ext cx="450850" cy="187325"/>
          </a:xfrm>
          <a:custGeom>
            <a:avLst/>
            <a:gdLst>
              <a:gd name="T0" fmla="*/ 0 w 284"/>
              <a:gd name="T1" fmla="*/ 118 h 118"/>
              <a:gd name="T2" fmla="*/ 142 w 284"/>
              <a:gd name="T3" fmla="*/ 0 h 118"/>
              <a:gd name="T4" fmla="*/ 284 w 284"/>
              <a:gd name="T5" fmla="*/ 118 h 118"/>
              <a:gd name="T6" fmla="*/ 0 w 284"/>
              <a:gd name="T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118">
                <a:moveTo>
                  <a:pt x="0" y="118"/>
                </a:moveTo>
                <a:lnTo>
                  <a:pt x="142" y="0"/>
                </a:lnTo>
                <a:lnTo>
                  <a:pt x="284" y="118"/>
                </a:lnTo>
                <a:lnTo>
                  <a:pt x="0" y="118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7" name="Freeform 144"/>
          <p:cNvSpPr>
            <a:spLocks noEditPoints="1"/>
          </p:cNvSpPr>
          <p:nvPr userDrawn="1"/>
        </p:nvSpPr>
        <p:spPr bwMode="auto">
          <a:xfrm>
            <a:off x="4318000" y="2652713"/>
            <a:ext cx="307975" cy="239712"/>
          </a:xfrm>
          <a:custGeom>
            <a:avLst/>
            <a:gdLst>
              <a:gd name="T0" fmla="*/ 0 w 194"/>
              <a:gd name="T1" fmla="*/ 0 h 151"/>
              <a:gd name="T2" fmla="*/ 0 w 194"/>
              <a:gd name="T3" fmla="*/ 151 h 151"/>
              <a:gd name="T4" fmla="*/ 194 w 194"/>
              <a:gd name="T5" fmla="*/ 151 h 151"/>
              <a:gd name="T6" fmla="*/ 194 w 194"/>
              <a:gd name="T7" fmla="*/ 0 h 151"/>
              <a:gd name="T8" fmla="*/ 0 w 194"/>
              <a:gd name="T9" fmla="*/ 0 h 151"/>
              <a:gd name="T10" fmla="*/ 155 w 194"/>
              <a:gd name="T11" fmla="*/ 144 h 151"/>
              <a:gd name="T12" fmla="*/ 103 w 194"/>
              <a:gd name="T13" fmla="*/ 144 h 151"/>
              <a:gd name="T14" fmla="*/ 103 w 194"/>
              <a:gd name="T15" fmla="*/ 52 h 151"/>
              <a:gd name="T16" fmla="*/ 155 w 194"/>
              <a:gd name="T17" fmla="*/ 52 h 151"/>
              <a:gd name="T18" fmla="*/ 155 w 194"/>
              <a:gd name="T19" fmla="*/ 1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4" h="151">
                <a:moveTo>
                  <a:pt x="0" y="0"/>
                </a:moveTo>
                <a:lnTo>
                  <a:pt x="0" y="151"/>
                </a:lnTo>
                <a:lnTo>
                  <a:pt x="194" y="151"/>
                </a:lnTo>
                <a:lnTo>
                  <a:pt x="194" y="0"/>
                </a:lnTo>
                <a:lnTo>
                  <a:pt x="0" y="0"/>
                </a:lnTo>
                <a:close/>
                <a:moveTo>
                  <a:pt x="155" y="144"/>
                </a:moveTo>
                <a:lnTo>
                  <a:pt x="103" y="144"/>
                </a:lnTo>
                <a:lnTo>
                  <a:pt x="103" y="52"/>
                </a:lnTo>
                <a:lnTo>
                  <a:pt x="155" y="52"/>
                </a:lnTo>
                <a:lnTo>
                  <a:pt x="155" y="144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8" name="Rectangle 145"/>
          <p:cNvSpPr>
            <a:spLocks noChangeArrowheads="1"/>
          </p:cNvSpPr>
          <p:nvPr userDrawn="1"/>
        </p:nvSpPr>
        <p:spPr bwMode="auto">
          <a:xfrm>
            <a:off x="4344988" y="2559050"/>
            <a:ext cx="33338" cy="63500"/>
          </a:xfrm>
          <a:prstGeom prst="rect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9" name="Freeform 146"/>
          <p:cNvSpPr>
            <a:spLocks/>
          </p:cNvSpPr>
          <p:nvPr userDrawn="1"/>
        </p:nvSpPr>
        <p:spPr bwMode="auto">
          <a:xfrm>
            <a:off x="7358063" y="2878138"/>
            <a:ext cx="285750" cy="119062"/>
          </a:xfrm>
          <a:custGeom>
            <a:avLst/>
            <a:gdLst>
              <a:gd name="T0" fmla="*/ 0 w 180"/>
              <a:gd name="T1" fmla="*/ 75 h 75"/>
              <a:gd name="T2" fmla="*/ 90 w 180"/>
              <a:gd name="T3" fmla="*/ 0 h 75"/>
              <a:gd name="T4" fmla="*/ 180 w 180"/>
              <a:gd name="T5" fmla="*/ 75 h 75"/>
              <a:gd name="T6" fmla="*/ 0 w 180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75">
                <a:moveTo>
                  <a:pt x="0" y="75"/>
                </a:moveTo>
                <a:lnTo>
                  <a:pt x="90" y="0"/>
                </a:lnTo>
                <a:lnTo>
                  <a:pt x="180" y="75"/>
                </a:lnTo>
                <a:lnTo>
                  <a:pt x="0" y="75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0" name="Freeform 147"/>
          <p:cNvSpPr>
            <a:spLocks noEditPoints="1"/>
          </p:cNvSpPr>
          <p:nvPr userDrawn="1"/>
        </p:nvSpPr>
        <p:spPr bwMode="auto">
          <a:xfrm>
            <a:off x="7402513" y="2970213"/>
            <a:ext cx="195263" cy="152400"/>
          </a:xfrm>
          <a:custGeom>
            <a:avLst/>
            <a:gdLst>
              <a:gd name="T0" fmla="*/ 0 w 123"/>
              <a:gd name="T1" fmla="*/ 0 h 96"/>
              <a:gd name="T2" fmla="*/ 0 w 123"/>
              <a:gd name="T3" fmla="*/ 96 h 96"/>
              <a:gd name="T4" fmla="*/ 123 w 123"/>
              <a:gd name="T5" fmla="*/ 96 h 96"/>
              <a:gd name="T6" fmla="*/ 123 w 123"/>
              <a:gd name="T7" fmla="*/ 0 h 96"/>
              <a:gd name="T8" fmla="*/ 0 w 123"/>
              <a:gd name="T9" fmla="*/ 0 h 96"/>
              <a:gd name="T10" fmla="*/ 98 w 123"/>
              <a:gd name="T11" fmla="*/ 92 h 96"/>
              <a:gd name="T12" fmla="*/ 66 w 123"/>
              <a:gd name="T13" fmla="*/ 92 h 96"/>
              <a:gd name="T14" fmla="*/ 66 w 123"/>
              <a:gd name="T15" fmla="*/ 33 h 96"/>
              <a:gd name="T16" fmla="*/ 98 w 123"/>
              <a:gd name="T17" fmla="*/ 33 h 96"/>
              <a:gd name="T18" fmla="*/ 98 w 123"/>
              <a:gd name="T19" fmla="*/ 9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96">
                <a:moveTo>
                  <a:pt x="0" y="0"/>
                </a:moveTo>
                <a:lnTo>
                  <a:pt x="0" y="96"/>
                </a:lnTo>
                <a:lnTo>
                  <a:pt x="123" y="96"/>
                </a:lnTo>
                <a:lnTo>
                  <a:pt x="123" y="0"/>
                </a:lnTo>
                <a:lnTo>
                  <a:pt x="0" y="0"/>
                </a:lnTo>
                <a:close/>
                <a:moveTo>
                  <a:pt x="98" y="92"/>
                </a:moveTo>
                <a:lnTo>
                  <a:pt x="66" y="92"/>
                </a:lnTo>
                <a:lnTo>
                  <a:pt x="66" y="33"/>
                </a:lnTo>
                <a:lnTo>
                  <a:pt x="98" y="33"/>
                </a:lnTo>
                <a:lnTo>
                  <a:pt x="98" y="92"/>
                </a:lnTo>
                <a:close/>
              </a:path>
            </a:pathLst>
          </a:cu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1" name="Rectangle 148"/>
          <p:cNvSpPr>
            <a:spLocks noChangeArrowheads="1"/>
          </p:cNvSpPr>
          <p:nvPr userDrawn="1"/>
        </p:nvSpPr>
        <p:spPr bwMode="auto">
          <a:xfrm>
            <a:off x="7419975" y="2911475"/>
            <a:ext cx="20638" cy="39687"/>
          </a:xfrm>
          <a:prstGeom prst="rect">
            <a:avLst/>
          </a:prstGeom>
          <a:solidFill>
            <a:srgbClr val="4AC6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13D9AC0C-CFB0-2807-49F4-6FC1D91725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3772" y="1697923"/>
            <a:ext cx="1925516" cy="4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BFC9A9E-3E6D-B9B5-388C-1A9603169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597BB5D4-D021-50B4-FDF5-08AEB5455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3896746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5036065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grpSp>
        <p:nvGrpSpPr>
          <p:cNvPr id="1450" name="组合 1449"/>
          <p:cNvGrpSpPr/>
          <p:nvPr userDrawn="1"/>
        </p:nvGrpSpPr>
        <p:grpSpPr>
          <a:xfrm>
            <a:off x="4686301" y="1157288"/>
            <a:ext cx="2819399" cy="2679700"/>
            <a:chOff x="4356101" y="1398588"/>
            <a:chExt cx="2819399" cy="2679700"/>
          </a:xfrm>
        </p:grpSpPr>
        <p:sp>
          <p:nvSpPr>
            <p:cNvPr id="1306" name="Oval 5"/>
            <p:cNvSpPr>
              <a:spLocks noChangeArrowheads="1"/>
            </p:cNvSpPr>
            <p:nvPr userDrawn="1"/>
          </p:nvSpPr>
          <p:spPr bwMode="auto">
            <a:xfrm>
              <a:off x="4826000" y="1930400"/>
              <a:ext cx="2044700" cy="2044700"/>
            </a:xfrm>
            <a:prstGeom prst="ellipse">
              <a:avLst/>
            </a:prstGeom>
            <a:solidFill>
              <a:srgbClr val="B4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7" name="Freeform 6"/>
            <p:cNvSpPr>
              <a:spLocks/>
            </p:cNvSpPr>
            <p:nvPr userDrawn="1"/>
          </p:nvSpPr>
          <p:spPr bwMode="auto">
            <a:xfrm>
              <a:off x="5057775" y="2917825"/>
              <a:ext cx="639762" cy="552450"/>
            </a:xfrm>
            <a:custGeom>
              <a:avLst/>
              <a:gdLst>
                <a:gd name="T0" fmla="*/ 0 w 403"/>
                <a:gd name="T1" fmla="*/ 348 h 348"/>
                <a:gd name="T2" fmla="*/ 201 w 403"/>
                <a:gd name="T3" fmla="*/ 0 h 348"/>
                <a:gd name="T4" fmla="*/ 403 w 403"/>
                <a:gd name="T5" fmla="*/ 348 h 348"/>
                <a:gd name="T6" fmla="*/ 0 w 403"/>
                <a:gd name="T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348">
                  <a:moveTo>
                    <a:pt x="0" y="348"/>
                  </a:moveTo>
                  <a:lnTo>
                    <a:pt x="201" y="0"/>
                  </a:lnTo>
                  <a:lnTo>
                    <a:pt x="403" y="348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7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8" name="Freeform 7"/>
            <p:cNvSpPr>
              <a:spLocks/>
            </p:cNvSpPr>
            <p:nvPr userDrawn="1"/>
          </p:nvSpPr>
          <p:spPr bwMode="auto">
            <a:xfrm>
              <a:off x="5245100" y="2586038"/>
              <a:ext cx="1022350" cy="884238"/>
            </a:xfrm>
            <a:custGeom>
              <a:avLst/>
              <a:gdLst>
                <a:gd name="T0" fmla="*/ 0 w 644"/>
                <a:gd name="T1" fmla="*/ 557 h 557"/>
                <a:gd name="T2" fmla="*/ 322 w 644"/>
                <a:gd name="T3" fmla="*/ 0 h 557"/>
                <a:gd name="T4" fmla="*/ 644 w 644"/>
                <a:gd name="T5" fmla="*/ 557 h 557"/>
                <a:gd name="T6" fmla="*/ 0 w 644"/>
                <a:gd name="T7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557">
                  <a:moveTo>
                    <a:pt x="0" y="557"/>
                  </a:moveTo>
                  <a:lnTo>
                    <a:pt x="322" y="0"/>
                  </a:lnTo>
                  <a:lnTo>
                    <a:pt x="644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C7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9" name="Freeform 8"/>
            <p:cNvSpPr>
              <a:spLocks/>
            </p:cNvSpPr>
            <p:nvPr userDrawn="1"/>
          </p:nvSpPr>
          <p:spPr bwMode="auto">
            <a:xfrm>
              <a:off x="5724525" y="2738438"/>
              <a:ext cx="846137" cy="731838"/>
            </a:xfrm>
            <a:custGeom>
              <a:avLst/>
              <a:gdLst>
                <a:gd name="T0" fmla="*/ 0 w 533"/>
                <a:gd name="T1" fmla="*/ 461 h 461"/>
                <a:gd name="T2" fmla="*/ 267 w 533"/>
                <a:gd name="T3" fmla="*/ 0 h 461"/>
                <a:gd name="T4" fmla="*/ 533 w 533"/>
                <a:gd name="T5" fmla="*/ 461 h 461"/>
                <a:gd name="T6" fmla="*/ 0 w 533"/>
                <a:gd name="T7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461">
                  <a:moveTo>
                    <a:pt x="0" y="461"/>
                  </a:moveTo>
                  <a:lnTo>
                    <a:pt x="267" y="0"/>
                  </a:lnTo>
                  <a:lnTo>
                    <a:pt x="533" y="461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C7F2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0" name="Freeform 9"/>
            <p:cNvSpPr>
              <a:spLocks/>
            </p:cNvSpPr>
            <p:nvPr userDrawn="1"/>
          </p:nvSpPr>
          <p:spPr bwMode="auto">
            <a:xfrm>
              <a:off x="5818188" y="3633788"/>
              <a:ext cx="1282700" cy="223838"/>
            </a:xfrm>
            <a:custGeom>
              <a:avLst/>
              <a:gdLst>
                <a:gd name="T0" fmla="*/ 1598 w 1598"/>
                <a:gd name="T1" fmla="*/ 140 h 280"/>
                <a:gd name="T2" fmla="*/ 1458 w 1598"/>
                <a:gd name="T3" fmla="*/ 280 h 280"/>
                <a:gd name="T4" fmla="*/ 140 w 1598"/>
                <a:gd name="T5" fmla="*/ 280 h 280"/>
                <a:gd name="T6" fmla="*/ 0 w 1598"/>
                <a:gd name="T7" fmla="*/ 140 h 280"/>
                <a:gd name="T8" fmla="*/ 0 w 1598"/>
                <a:gd name="T9" fmla="*/ 140 h 280"/>
                <a:gd name="T10" fmla="*/ 140 w 1598"/>
                <a:gd name="T11" fmla="*/ 0 h 280"/>
                <a:gd name="T12" fmla="*/ 1458 w 1598"/>
                <a:gd name="T13" fmla="*/ 0 h 280"/>
                <a:gd name="T14" fmla="*/ 1598 w 1598"/>
                <a:gd name="T15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8" h="280">
                  <a:moveTo>
                    <a:pt x="1598" y="140"/>
                  </a:moveTo>
                  <a:cubicBezTo>
                    <a:pt x="1598" y="217"/>
                    <a:pt x="1536" y="280"/>
                    <a:pt x="1458" y="280"/>
                  </a:cubicBezTo>
                  <a:cubicBezTo>
                    <a:pt x="140" y="280"/>
                    <a:pt x="140" y="280"/>
                    <a:pt x="140" y="280"/>
                  </a:cubicBezTo>
                  <a:cubicBezTo>
                    <a:pt x="63" y="280"/>
                    <a:pt x="0" y="217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3" y="0"/>
                    <a:pt x="140" y="0"/>
                  </a:cubicBezTo>
                  <a:cubicBezTo>
                    <a:pt x="1458" y="0"/>
                    <a:pt x="1458" y="0"/>
                    <a:pt x="1458" y="0"/>
                  </a:cubicBezTo>
                  <a:cubicBezTo>
                    <a:pt x="1536" y="0"/>
                    <a:pt x="1598" y="63"/>
                    <a:pt x="1598" y="140"/>
                  </a:cubicBez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1" name="Oval 10"/>
            <p:cNvSpPr>
              <a:spLocks noChangeArrowheads="1"/>
            </p:cNvSpPr>
            <p:nvPr userDrawn="1"/>
          </p:nvSpPr>
          <p:spPr bwMode="auto">
            <a:xfrm>
              <a:off x="6084888" y="3208338"/>
              <a:ext cx="649287" cy="649288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2" name="Oval 11"/>
            <p:cNvSpPr>
              <a:spLocks noChangeArrowheads="1"/>
            </p:cNvSpPr>
            <p:nvPr userDrawn="1"/>
          </p:nvSpPr>
          <p:spPr bwMode="auto">
            <a:xfrm>
              <a:off x="6375400" y="1584325"/>
              <a:ext cx="246062" cy="244475"/>
            </a:xfrm>
            <a:prstGeom prst="ellipse">
              <a:avLst/>
            </a:pr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3" name="Freeform 12"/>
            <p:cNvSpPr>
              <a:spLocks/>
            </p:cNvSpPr>
            <p:nvPr userDrawn="1"/>
          </p:nvSpPr>
          <p:spPr bwMode="auto">
            <a:xfrm>
              <a:off x="6491288" y="1839913"/>
              <a:ext cx="12700" cy="169863"/>
            </a:xfrm>
            <a:custGeom>
              <a:avLst/>
              <a:gdLst>
                <a:gd name="T0" fmla="*/ 16 w 16"/>
                <a:gd name="T1" fmla="*/ 203 h 211"/>
                <a:gd name="T2" fmla="*/ 8 w 16"/>
                <a:gd name="T3" fmla="*/ 211 h 211"/>
                <a:gd name="T4" fmla="*/ 8 w 16"/>
                <a:gd name="T5" fmla="*/ 211 h 211"/>
                <a:gd name="T6" fmla="*/ 0 w 16"/>
                <a:gd name="T7" fmla="*/ 203 h 211"/>
                <a:gd name="T8" fmla="*/ 0 w 16"/>
                <a:gd name="T9" fmla="*/ 7 h 211"/>
                <a:gd name="T10" fmla="*/ 8 w 16"/>
                <a:gd name="T11" fmla="*/ 0 h 211"/>
                <a:gd name="T12" fmla="*/ 8 w 16"/>
                <a:gd name="T13" fmla="*/ 0 h 211"/>
                <a:gd name="T14" fmla="*/ 16 w 16"/>
                <a:gd name="T15" fmla="*/ 7 h 211"/>
                <a:gd name="T16" fmla="*/ 16 w 16"/>
                <a:gd name="T17" fmla="*/ 20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1">
                  <a:moveTo>
                    <a:pt x="16" y="203"/>
                  </a:moveTo>
                  <a:cubicBezTo>
                    <a:pt x="16" y="208"/>
                    <a:pt x="12" y="211"/>
                    <a:pt x="8" y="211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4" y="211"/>
                    <a:pt x="0" y="208"/>
                    <a:pt x="0" y="20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7"/>
                  </a:cubicBezTo>
                  <a:lnTo>
                    <a:pt x="16" y="203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4" name="Freeform 13"/>
            <p:cNvSpPr>
              <a:spLocks/>
            </p:cNvSpPr>
            <p:nvPr userDrawn="1"/>
          </p:nvSpPr>
          <p:spPr bwMode="auto">
            <a:xfrm>
              <a:off x="6491288" y="1398588"/>
              <a:ext cx="12700" cy="171450"/>
            </a:xfrm>
            <a:custGeom>
              <a:avLst/>
              <a:gdLst>
                <a:gd name="T0" fmla="*/ 16 w 16"/>
                <a:gd name="T1" fmla="*/ 204 h 212"/>
                <a:gd name="T2" fmla="*/ 8 w 16"/>
                <a:gd name="T3" fmla="*/ 212 h 212"/>
                <a:gd name="T4" fmla="*/ 8 w 16"/>
                <a:gd name="T5" fmla="*/ 212 h 212"/>
                <a:gd name="T6" fmla="*/ 0 w 16"/>
                <a:gd name="T7" fmla="*/ 204 h 212"/>
                <a:gd name="T8" fmla="*/ 0 w 16"/>
                <a:gd name="T9" fmla="*/ 8 h 212"/>
                <a:gd name="T10" fmla="*/ 8 w 16"/>
                <a:gd name="T11" fmla="*/ 0 h 212"/>
                <a:gd name="T12" fmla="*/ 8 w 16"/>
                <a:gd name="T13" fmla="*/ 0 h 212"/>
                <a:gd name="T14" fmla="*/ 16 w 16"/>
                <a:gd name="T15" fmla="*/ 8 h 212"/>
                <a:gd name="T16" fmla="*/ 16 w 16"/>
                <a:gd name="T17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12">
                  <a:moveTo>
                    <a:pt x="16" y="204"/>
                  </a:moveTo>
                  <a:cubicBezTo>
                    <a:pt x="16" y="208"/>
                    <a:pt x="12" y="212"/>
                    <a:pt x="8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4" y="212"/>
                    <a:pt x="0" y="208"/>
                    <a:pt x="0" y="20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204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5" name="Freeform 14"/>
            <p:cNvSpPr>
              <a:spLocks/>
            </p:cNvSpPr>
            <p:nvPr userDrawn="1"/>
          </p:nvSpPr>
          <p:spPr bwMode="auto">
            <a:xfrm>
              <a:off x="6192838" y="1698625"/>
              <a:ext cx="169862" cy="12700"/>
            </a:xfrm>
            <a:custGeom>
              <a:avLst/>
              <a:gdLst>
                <a:gd name="T0" fmla="*/ 8 w 212"/>
                <a:gd name="T1" fmla="*/ 16 h 16"/>
                <a:gd name="T2" fmla="*/ 0 w 212"/>
                <a:gd name="T3" fmla="*/ 8 h 16"/>
                <a:gd name="T4" fmla="*/ 0 w 212"/>
                <a:gd name="T5" fmla="*/ 8 h 16"/>
                <a:gd name="T6" fmla="*/ 8 w 212"/>
                <a:gd name="T7" fmla="*/ 0 h 16"/>
                <a:gd name="T8" fmla="*/ 204 w 212"/>
                <a:gd name="T9" fmla="*/ 0 h 16"/>
                <a:gd name="T10" fmla="*/ 212 w 212"/>
                <a:gd name="T11" fmla="*/ 8 h 16"/>
                <a:gd name="T12" fmla="*/ 212 w 212"/>
                <a:gd name="T13" fmla="*/ 8 h 16"/>
                <a:gd name="T14" fmla="*/ 204 w 212"/>
                <a:gd name="T15" fmla="*/ 16 h 16"/>
                <a:gd name="T16" fmla="*/ 8 w 212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8" y="0"/>
                    <a:pt x="212" y="4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12"/>
                    <a:pt x="208" y="16"/>
                    <a:pt x="204" y="16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6" name="Freeform 15"/>
            <p:cNvSpPr>
              <a:spLocks/>
            </p:cNvSpPr>
            <p:nvPr userDrawn="1"/>
          </p:nvSpPr>
          <p:spPr bwMode="auto">
            <a:xfrm>
              <a:off x="6634163" y="1698625"/>
              <a:ext cx="169862" cy="12700"/>
            </a:xfrm>
            <a:custGeom>
              <a:avLst/>
              <a:gdLst>
                <a:gd name="T0" fmla="*/ 7 w 211"/>
                <a:gd name="T1" fmla="*/ 16 h 16"/>
                <a:gd name="T2" fmla="*/ 0 w 211"/>
                <a:gd name="T3" fmla="*/ 8 h 16"/>
                <a:gd name="T4" fmla="*/ 0 w 211"/>
                <a:gd name="T5" fmla="*/ 8 h 16"/>
                <a:gd name="T6" fmla="*/ 7 w 211"/>
                <a:gd name="T7" fmla="*/ 0 h 16"/>
                <a:gd name="T8" fmla="*/ 203 w 211"/>
                <a:gd name="T9" fmla="*/ 0 h 16"/>
                <a:gd name="T10" fmla="*/ 211 w 211"/>
                <a:gd name="T11" fmla="*/ 8 h 16"/>
                <a:gd name="T12" fmla="*/ 211 w 211"/>
                <a:gd name="T13" fmla="*/ 8 h 16"/>
                <a:gd name="T14" fmla="*/ 203 w 211"/>
                <a:gd name="T15" fmla="*/ 16 h 16"/>
                <a:gd name="T16" fmla="*/ 7 w 21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6">
                  <a:moveTo>
                    <a:pt x="7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8" y="0"/>
                    <a:pt x="211" y="4"/>
                    <a:pt x="211" y="8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12"/>
                    <a:pt x="208" y="16"/>
                    <a:pt x="203" y="1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7" name="Freeform 16"/>
            <p:cNvSpPr>
              <a:spLocks/>
            </p:cNvSpPr>
            <p:nvPr userDrawn="1"/>
          </p:nvSpPr>
          <p:spPr bwMode="auto">
            <a:xfrm>
              <a:off x="6280150" y="1798638"/>
              <a:ext cx="125412" cy="125413"/>
            </a:xfrm>
            <a:custGeom>
              <a:avLst/>
              <a:gdLst>
                <a:gd name="T0" fmla="*/ 14 w 156"/>
                <a:gd name="T1" fmla="*/ 153 h 156"/>
                <a:gd name="T2" fmla="*/ 3 w 156"/>
                <a:gd name="T3" fmla="*/ 153 h 156"/>
                <a:gd name="T4" fmla="*/ 3 w 156"/>
                <a:gd name="T5" fmla="*/ 153 h 156"/>
                <a:gd name="T6" fmla="*/ 3 w 156"/>
                <a:gd name="T7" fmla="*/ 142 h 156"/>
                <a:gd name="T8" fmla="*/ 142 w 156"/>
                <a:gd name="T9" fmla="*/ 3 h 156"/>
                <a:gd name="T10" fmla="*/ 153 w 156"/>
                <a:gd name="T11" fmla="*/ 3 h 156"/>
                <a:gd name="T12" fmla="*/ 153 w 156"/>
                <a:gd name="T13" fmla="*/ 3 h 156"/>
                <a:gd name="T14" fmla="*/ 153 w 156"/>
                <a:gd name="T15" fmla="*/ 14 h 156"/>
                <a:gd name="T16" fmla="*/ 14 w 156"/>
                <a:gd name="T17" fmla="*/ 15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6">
                  <a:moveTo>
                    <a:pt x="14" y="153"/>
                  </a:moveTo>
                  <a:cubicBezTo>
                    <a:pt x="11" y="156"/>
                    <a:pt x="6" y="156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0" y="150"/>
                    <a:pt x="0" y="145"/>
                    <a:pt x="3" y="142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5" y="0"/>
                    <a:pt x="150" y="0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6"/>
                    <a:pt x="156" y="11"/>
                    <a:pt x="153" y="14"/>
                  </a:cubicBezTo>
                  <a:lnTo>
                    <a:pt x="14" y="153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8" name="Freeform 17"/>
            <p:cNvSpPr>
              <a:spLocks/>
            </p:cNvSpPr>
            <p:nvPr userDrawn="1"/>
          </p:nvSpPr>
          <p:spPr bwMode="auto">
            <a:xfrm>
              <a:off x="6591300" y="1485900"/>
              <a:ext cx="125412" cy="125413"/>
            </a:xfrm>
            <a:custGeom>
              <a:avLst/>
              <a:gdLst>
                <a:gd name="T0" fmla="*/ 14 w 156"/>
                <a:gd name="T1" fmla="*/ 153 h 156"/>
                <a:gd name="T2" fmla="*/ 3 w 156"/>
                <a:gd name="T3" fmla="*/ 153 h 156"/>
                <a:gd name="T4" fmla="*/ 3 w 156"/>
                <a:gd name="T5" fmla="*/ 153 h 156"/>
                <a:gd name="T6" fmla="*/ 3 w 156"/>
                <a:gd name="T7" fmla="*/ 142 h 156"/>
                <a:gd name="T8" fmla="*/ 142 w 156"/>
                <a:gd name="T9" fmla="*/ 3 h 156"/>
                <a:gd name="T10" fmla="*/ 153 w 156"/>
                <a:gd name="T11" fmla="*/ 3 h 156"/>
                <a:gd name="T12" fmla="*/ 153 w 156"/>
                <a:gd name="T13" fmla="*/ 3 h 156"/>
                <a:gd name="T14" fmla="*/ 153 w 156"/>
                <a:gd name="T15" fmla="*/ 14 h 156"/>
                <a:gd name="T16" fmla="*/ 14 w 156"/>
                <a:gd name="T17" fmla="*/ 15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6">
                  <a:moveTo>
                    <a:pt x="14" y="153"/>
                  </a:moveTo>
                  <a:cubicBezTo>
                    <a:pt x="11" y="156"/>
                    <a:pt x="6" y="156"/>
                    <a:pt x="3" y="153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0" y="150"/>
                    <a:pt x="0" y="145"/>
                    <a:pt x="3" y="142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5" y="0"/>
                    <a:pt x="150" y="0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6" y="6"/>
                    <a:pt x="156" y="11"/>
                    <a:pt x="153" y="14"/>
                  </a:cubicBezTo>
                  <a:lnTo>
                    <a:pt x="14" y="153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9" name="Freeform 18"/>
            <p:cNvSpPr>
              <a:spLocks/>
            </p:cNvSpPr>
            <p:nvPr userDrawn="1"/>
          </p:nvSpPr>
          <p:spPr bwMode="auto">
            <a:xfrm>
              <a:off x="6280150" y="1485900"/>
              <a:ext cx="125412" cy="125413"/>
            </a:xfrm>
            <a:custGeom>
              <a:avLst/>
              <a:gdLst>
                <a:gd name="T0" fmla="*/ 3 w 156"/>
                <a:gd name="T1" fmla="*/ 14 h 156"/>
                <a:gd name="T2" fmla="*/ 3 w 156"/>
                <a:gd name="T3" fmla="*/ 3 h 156"/>
                <a:gd name="T4" fmla="*/ 3 w 156"/>
                <a:gd name="T5" fmla="*/ 3 h 156"/>
                <a:gd name="T6" fmla="*/ 14 w 156"/>
                <a:gd name="T7" fmla="*/ 3 h 156"/>
                <a:gd name="T8" fmla="*/ 153 w 156"/>
                <a:gd name="T9" fmla="*/ 142 h 156"/>
                <a:gd name="T10" fmla="*/ 153 w 156"/>
                <a:gd name="T11" fmla="*/ 153 h 156"/>
                <a:gd name="T12" fmla="*/ 153 w 156"/>
                <a:gd name="T13" fmla="*/ 153 h 156"/>
                <a:gd name="T14" fmla="*/ 142 w 156"/>
                <a:gd name="T15" fmla="*/ 153 h 156"/>
                <a:gd name="T16" fmla="*/ 3 w 156"/>
                <a:gd name="T17" fmla="*/ 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6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6" y="145"/>
                    <a:pt x="156" y="150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0" y="156"/>
                    <a:pt x="145" y="156"/>
                    <a:pt x="142" y="153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0" name="Freeform 19"/>
            <p:cNvSpPr>
              <a:spLocks/>
            </p:cNvSpPr>
            <p:nvPr userDrawn="1"/>
          </p:nvSpPr>
          <p:spPr bwMode="auto">
            <a:xfrm>
              <a:off x="6591300" y="1798638"/>
              <a:ext cx="125412" cy="125413"/>
            </a:xfrm>
            <a:custGeom>
              <a:avLst/>
              <a:gdLst>
                <a:gd name="T0" fmla="*/ 3 w 156"/>
                <a:gd name="T1" fmla="*/ 14 h 156"/>
                <a:gd name="T2" fmla="*/ 3 w 156"/>
                <a:gd name="T3" fmla="*/ 3 h 156"/>
                <a:gd name="T4" fmla="*/ 3 w 156"/>
                <a:gd name="T5" fmla="*/ 3 h 156"/>
                <a:gd name="T6" fmla="*/ 14 w 156"/>
                <a:gd name="T7" fmla="*/ 3 h 156"/>
                <a:gd name="T8" fmla="*/ 153 w 156"/>
                <a:gd name="T9" fmla="*/ 142 h 156"/>
                <a:gd name="T10" fmla="*/ 153 w 156"/>
                <a:gd name="T11" fmla="*/ 153 h 156"/>
                <a:gd name="T12" fmla="*/ 153 w 156"/>
                <a:gd name="T13" fmla="*/ 153 h 156"/>
                <a:gd name="T14" fmla="*/ 142 w 156"/>
                <a:gd name="T15" fmla="*/ 153 h 156"/>
                <a:gd name="T16" fmla="*/ 3 w 156"/>
                <a:gd name="T17" fmla="*/ 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56"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6" y="145"/>
                    <a:pt x="156" y="150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0" y="156"/>
                    <a:pt x="145" y="156"/>
                    <a:pt x="142" y="153"/>
                  </a:cubicBezTo>
                  <a:lnTo>
                    <a:pt x="3" y="14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1" name="Oval 20"/>
            <p:cNvSpPr>
              <a:spLocks noChangeArrowheads="1"/>
            </p:cNvSpPr>
            <p:nvPr userDrawn="1"/>
          </p:nvSpPr>
          <p:spPr bwMode="auto">
            <a:xfrm>
              <a:off x="5519738" y="2987675"/>
              <a:ext cx="922337" cy="922338"/>
            </a:xfrm>
            <a:prstGeom prst="ellipse">
              <a:avLst/>
            </a:pr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2" name="Oval 21"/>
            <p:cNvSpPr>
              <a:spLocks noChangeArrowheads="1"/>
            </p:cNvSpPr>
            <p:nvPr userDrawn="1"/>
          </p:nvSpPr>
          <p:spPr bwMode="auto">
            <a:xfrm>
              <a:off x="5287963" y="3208338"/>
              <a:ext cx="649287" cy="649288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3" name="Freeform 22"/>
            <p:cNvSpPr>
              <a:spLocks/>
            </p:cNvSpPr>
            <p:nvPr userDrawn="1"/>
          </p:nvSpPr>
          <p:spPr bwMode="auto">
            <a:xfrm>
              <a:off x="5911850" y="1660525"/>
              <a:ext cx="738187" cy="404813"/>
            </a:xfrm>
            <a:custGeom>
              <a:avLst/>
              <a:gdLst>
                <a:gd name="T0" fmla="*/ 809 w 920"/>
                <a:gd name="T1" fmla="*/ 267 h 503"/>
                <a:gd name="T2" fmla="*/ 797 w 920"/>
                <a:gd name="T3" fmla="*/ 268 h 503"/>
                <a:gd name="T4" fmla="*/ 694 w 920"/>
                <a:gd name="T5" fmla="*/ 188 h 503"/>
                <a:gd name="T6" fmla="*/ 469 w 920"/>
                <a:gd name="T7" fmla="*/ 0 h 503"/>
                <a:gd name="T8" fmla="*/ 261 w 920"/>
                <a:gd name="T9" fmla="*/ 132 h 503"/>
                <a:gd name="T10" fmla="*/ 114 w 920"/>
                <a:gd name="T11" fmla="*/ 268 h 503"/>
                <a:gd name="T12" fmla="*/ 111 w 920"/>
                <a:gd name="T13" fmla="*/ 267 h 503"/>
                <a:gd name="T14" fmla="*/ 0 w 920"/>
                <a:gd name="T15" fmla="*/ 379 h 503"/>
                <a:gd name="T16" fmla="*/ 111 w 920"/>
                <a:gd name="T17" fmla="*/ 490 h 503"/>
                <a:gd name="T18" fmla="*/ 186 w 920"/>
                <a:gd name="T19" fmla="*/ 460 h 503"/>
                <a:gd name="T20" fmla="*/ 289 w 920"/>
                <a:gd name="T21" fmla="*/ 492 h 503"/>
                <a:gd name="T22" fmla="*/ 407 w 920"/>
                <a:gd name="T23" fmla="*/ 449 h 503"/>
                <a:gd name="T24" fmla="*/ 408 w 920"/>
                <a:gd name="T25" fmla="*/ 449 h 503"/>
                <a:gd name="T26" fmla="*/ 524 w 920"/>
                <a:gd name="T27" fmla="*/ 503 h 503"/>
                <a:gd name="T28" fmla="*/ 589 w 920"/>
                <a:gd name="T29" fmla="*/ 489 h 503"/>
                <a:gd name="T30" fmla="*/ 655 w 920"/>
                <a:gd name="T31" fmla="*/ 503 h 503"/>
                <a:gd name="T32" fmla="*/ 749 w 920"/>
                <a:gd name="T33" fmla="*/ 472 h 503"/>
                <a:gd name="T34" fmla="*/ 809 w 920"/>
                <a:gd name="T35" fmla="*/ 490 h 503"/>
                <a:gd name="T36" fmla="*/ 920 w 920"/>
                <a:gd name="T37" fmla="*/ 379 h 503"/>
                <a:gd name="T38" fmla="*/ 809 w 920"/>
                <a:gd name="T39" fmla="*/ 267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20" h="503">
                  <a:moveTo>
                    <a:pt x="809" y="267"/>
                  </a:moveTo>
                  <a:cubicBezTo>
                    <a:pt x="805" y="267"/>
                    <a:pt x="801" y="268"/>
                    <a:pt x="797" y="268"/>
                  </a:cubicBezTo>
                  <a:cubicBezTo>
                    <a:pt x="776" y="228"/>
                    <a:pt x="738" y="199"/>
                    <a:pt x="694" y="188"/>
                  </a:cubicBezTo>
                  <a:cubicBezTo>
                    <a:pt x="674" y="81"/>
                    <a:pt x="581" y="0"/>
                    <a:pt x="469" y="0"/>
                  </a:cubicBezTo>
                  <a:cubicBezTo>
                    <a:pt x="377" y="0"/>
                    <a:pt x="297" y="54"/>
                    <a:pt x="261" y="132"/>
                  </a:cubicBezTo>
                  <a:cubicBezTo>
                    <a:pt x="189" y="144"/>
                    <a:pt x="131" y="197"/>
                    <a:pt x="114" y="268"/>
                  </a:cubicBezTo>
                  <a:cubicBezTo>
                    <a:pt x="113" y="268"/>
                    <a:pt x="112" y="267"/>
                    <a:pt x="111" y="267"/>
                  </a:cubicBezTo>
                  <a:cubicBezTo>
                    <a:pt x="50" y="267"/>
                    <a:pt x="0" y="317"/>
                    <a:pt x="0" y="379"/>
                  </a:cubicBezTo>
                  <a:cubicBezTo>
                    <a:pt x="0" y="440"/>
                    <a:pt x="50" y="490"/>
                    <a:pt x="111" y="490"/>
                  </a:cubicBezTo>
                  <a:cubicBezTo>
                    <a:pt x="140" y="490"/>
                    <a:pt x="167" y="479"/>
                    <a:pt x="186" y="460"/>
                  </a:cubicBezTo>
                  <a:cubicBezTo>
                    <a:pt x="216" y="481"/>
                    <a:pt x="251" y="492"/>
                    <a:pt x="289" y="492"/>
                  </a:cubicBezTo>
                  <a:cubicBezTo>
                    <a:pt x="334" y="492"/>
                    <a:pt x="375" y="476"/>
                    <a:pt x="407" y="449"/>
                  </a:cubicBezTo>
                  <a:cubicBezTo>
                    <a:pt x="407" y="449"/>
                    <a:pt x="407" y="449"/>
                    <a:pt x="408" y="449"/>
                  </a:cubicBezTo>
                  <a:cubicBezTo>
                    <a:pt x="436" y="482"/>
                    <a:pt x="478" y="503"/>
                    <a:pt x="524" y="503"/>
                  </a:cubicBezTo>
                  <a:cubicBezTo>
                    <a:pt x="547" y="503"/>
                    <a:pt x="569" y="498"/>
                    <a:pt x="589" y="489"/>
                  </a:cubicBezTo>
                  <a:cubicBezTo>
                    <a:pt x="609" y="498"/>
                    <a:pt x="631" y="503"/>
                    <a:pt x="655" y="503"/>
                  </a:cubicBezTo>
                  <a:cubicBezTo>
                    <a:pt x="690" y="503"/>
                    <a:pt x="723" y="492"/>
                    <a:pt x="749" y="472"/>
                  </a:cubicBezTo>
                  <a:cubicBezTo>
                    <a:pt x="766" y="483"/>
                    <a:pt x="787" y="490"/>
                    <a:pt x="809" y="490"/>
                  </a:cubicBezTo>
                  <a:cubicBezTo>
                    <a:pt x="870" y="490"/>
                    <a:pt x="920" y="440"/>
                    <a:pt x="920" y="379"/>
                  </a:cubicBezTo>
                  <a:cubicBezTo>
                    <a:pt x="920" y="317"/>
                    <a:pt x="870" y="267"/>
                    <a:pt x="809" y="267"/>
                  </a:cubicBez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4" name="Freeform 23"/>
            <p:cNvSpPr>
              <a:spLocks/>
            </p:cNvSpPr>
            <p:nvPr userDrawn="1"/>
          </p:nvSpPr>
          <p:spPr bwMode="auto">
            <a:xfrm>
              <a:off x="6313488" y="2486025"/>
              <a:ext cx="458787" cy="252413"/>
            </a:xfrm>
            <a:custGeom>
              <a:avLst/>
              <a:gdLst>
                <a:gd name="T0" fmla="*/ 502 w 571"/>
                <a:gd name="T1" fmla="*/ 166 h 313"/>
                <a:gd name="T2" fmla="*/ 495 w 571"/>
                <a:gd name="T3" fmla="*/ 167 h 313"/>
                <a:gd name="T4" fmla="*/ 431 w 571"/>
                <a:gd name="T5" fmla="*/ 117 h 313"/>
                <a:gd name="T6" fmla="*/ 291 w 571"/>
                <a:gd name="T7" fmla="*/ 0 h 313"/>
                <a:gd name="T8" fmla="*/ 162 w 571"/>
                <a:gd name="T9" fmla="*/ 83 h 313"/>
                <a:gd name="T10" fmla="*/ 71 w 571"/>
                <a:gd name="T11" fmla="*/ 167 h 313"/>
                <a:gd name="T12" fmla="*/ 69 w 571"/>
                <a:gd name="T13" fmla="*/ 166 h 313"/>
                <a:gd name="T14" fmla="*/ 0 w 571"/>
                <a:gd name="T15" fmla="*/ 235 h 313"/>
                <a:gd name="T16" fmla="*/ 69 w 571"/>
                <a:gd name="T17" fmla="*/ 304 h 313"/>
                <a:gd name="T18" fmla="*/ 116 w 571"/>
                <a:gd name="T19" fmla="*/ 286 h 313"/>
                <a:gd name="T20" fmla="*/ 180 w 571"/>
                <a:gd name="T21" fmla="*/ 306 h 313"/>
                <a:gd name="T22" fmla="*/ 253 w 571"/>
                <a:gd name="T23" fmla="*/ 279 h 313"/>
                <a:gd name="T24" fmla="*/ 253 w 571"/>
                <a:gd name="T25" fmla="*/ 279 h 313"/>
                <a:gd name="T26" fmla="*/ 326 w 571"/>
                <a:gd name="T27" fmla="*/ 313 h 313"/>
                <a:gd name="T28" fmla="*/ 366 w 571"/>
                <a:gd name="T29" fmla="*/ 304 h 313"/>
                <a:gd name="T30" fmla="*/ 407 w 571"/>
                <a:gd name="T31" fmla="*/ 313 h 313"/>
                <a:gd name="T32" fmla="*/ 465 w 571"/>
                <a:gd name="T33" fmla="*/ 294 h 313"/>
                <a:gd name="T34" fmla="*/ 502 w 571"/>
                <a:gd name="T35" fmla="*/ 304 h 313"/>
                <a:gd name="T36" fmla="*/ 571 w 571"/>
                <a:gd name="T37" fmla="*/ 235 h 313"/>
                <a:gd name="T38" fmla="*/ 502 w 571"/>
                <a:gd name="T39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13">
                  <a:moveTo>
                    <a:pt x="502" y="166"/>
                  </a:moveTo>
                  <a:cubicBezTo>
                    <a:pt x="500" y="166"/>
                    <a:pt x="497" y="167"/>
                    <a:pt x="495" y="167"/>
                  </a:cubicBezTo>
                  <a:cubicBezTo>
                    <a:pt x="482" y="142"/>
                    <a:pt x="459" y="124"/>
                    <a:pt x="431" y="117"/>
                  </a:cubicBezTo>
                  <a:cubicBezTo>
                    <a:pt x="419" y="50"/>
                    <a:pt x="361" y="0"/>
                    <a:pt x="291" y="0"/>
                  </a:cubicBezTo>
                  <a:cubicBezTo>
                    <a:pt x="234" y="0"/>
                    <a:pt x="185" y="34"/>
                    <a:pt x="162" y="83"/>
                  </a:cubicBezTo>
                  <a:cubicBezTo>
                    <a:pt x="118" y="90"/>
                    <a:pt x="82" y="123"/>
                    <a:pt x="71" y="167"/>
                  </a:cubicBezTo>
                  <a:cubicBezTo>
                    <a:pt x="70" y="166"/>
                    <a:pt x="70" y="166"/>
                    <a:pt x="69" y="166"/>
                  </a:cubicBezTo>
                  <a:cubicBezTo>
                    <a:pt x="31" y="166"/>
                    <a:pt x="0" y="197"/>
                    <a:pt x="0" y="235"/>
                  </a:cubicBezTo>
                  <a:cubicBezTo>
                    <a:pt x="0" y="274"/>
                    <a:pt x="31" y="304"/>
                    <a:pt x="69" y="304"/>
                  </a:cubicBezTo>
                  <a:cubicBezTo>
                    <a:pt x="88" y="304"/>
                    <a:pt x="104" y="297"/>
                    <a:pt x="116" y="286"/>
                  </a:cubicBezTo>
                  <a:cubicBezTo>
                    <a:pt x="134" y="299"/>
                    <a:pt x="156" y="306"/>
                    <a:pt x="180" y="306"/>
                  </a:cubicBezTo>
                  <a:cubicBezTo>
                    <a:pt x="208" y="306"/>
                    <a:pt x="233" y="296"/>
                    <a:pt x="253" y="279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71" y="300"/>
                    <a:pt x="297" y="313"/>
                    <a:pt x="326" y="313"/>
                  </a:cubicBezTo>
                  <a:cubicBezTo>
                    <a:pt x="340" y="313"/>
                    <a:pt x="354" y="310"/>
                    <a:pt x="366" y="304"/>
                  </a:cubicBezTo>
                  <a:cubicBezTo>
                    <a:pt x="378" y="310"/>
                    <a:pt x="392" y="313"/>
                    <a:pt x="407" y="313"/>
                  </a:cubicBezTo>
                  <a:cubicBezTo>
                    <a:pt x="429" y="313"/>
                    <a:pt x="449" y="306"/>
                    <a:pt x="465" y="294"/>
                  </a:cubicBezTo>
                  <a:cubicBezTo>
                    <a:pt x="476" y="301"/>
                    <a:pt x="489" y="304"/>
                    <a:pt x="502" y="304"/>
                  </a:cubicBezTo>
                  <a:cubicBezTo>
                    <a:pt x="541" y="304"/>
                    <a:pt x="571" y="274"/>
                    <a:pt x="571" y="235"/>
                  </a:cubicBezTo>
                  <a:cubicBezTo>
                    <a:pt x="571" y="197"/>
                    <a:pt x="541" y="166"/>
                    <a:pt x="502" y="166"/>
                  </a:cubicBezTo>
                  <a:close/>
                </a:path>
              </a:pathLst>
            </a:custGeom>
            <a:solidFill>
              <a:srgbClr val="F5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5" name="Freeform 24"/>
            <p:cNvSpPr>
              <a:spLocks/>
            </p:cNvSpPr>
            <p:nvPr userDrawn="1"/>
          </p:nvSpPr>
          <p:spPr bwMode="auto">
            <a:xfrm>
              <a:off x="5208588" y="2705100"/>
              <a:ext cx="292100" cy="160338"/>
            </a:xfrm>
            <a:custGeom>
              <a:avLst/>
              <a:gdLst>
                <a:gd name="T0" fmla="*/ 320 w 363"/>
                <a:gd name="T1" fmla="*/ 106 h 199"/>
                <a:gd name="T2" fmla="*/ 315 w 363"/>
                <a:gd name="T3" fmla="*/ 106 h 199"/>
                <a:gd name="T4" fmla="*/ 274 w 363"/>
                <a:gd name="T5" fmla="*/ 74 h 199"/>
                <a:gd name="T6" fmla="*/ 185 w 363"/>
                <a:gd name="T7" fmla="*/ 0 h 199"/>
                <a:gd name="T8" fmla="*/ 103 w 363"/>
                <a:gd name="T9" fmla="*/ 53 h 199"/>
                <a:gd name="T10" fmla="*/ 45 w 363"/>
                <a:gd name="T11" fmla="*/ 106 h 199"/>
                <a:gd name="T12" fmla="*/ 44 w 363"/>
                <a:gd name="T13" fmla="*/ 106 h 199"/>
                <a:gd name="T14" fmla="*/ 0 w 363"/>
                <a:gd name="T15" fmla="*/ 150 h 199"/>
                <a:gd name="T16" fmla="*/ 44 w 363"/>
                <a:gd name="T17" fmla="*/ 194 h 199"/>
                <a:gd name="T18" fmla="*/ 74 w 363"/>
                <a:gd name="T19" fmla="*/ 182 h 199"/>
                <a:gd name="T20" fmla="*/ 114 w 363"/>
                <a:gd name="T21" fmla="*/ 195 h 199"/>
                <a:gd name="T22" fmla="*/ 161 w 363"/>
                <a:gd name="T23" fmla="*/ 178 h 199"/>
                <a:gd name="T24" fmla="*/ 161 w 363"/>
                <a:gd name="T25" fmla="*/ 178 h 199"/>
                <a:gd name="T26" fmla="*/ 207 w 363"/>
                <a:gd name="T27" fmla="*/ 199 h 199"/>
                <a:gd name="T28" fmla="*/ 233 w 363"/>
                <a:gd name="T29" fmla="*/ 193 h 199"/>
                <a:gd name="T30" fmla="*/ 259 w 363"/>
                <a:gd name="T31" fmla="*/ 199 h 199"/>
                <a:gd name="T32" fmla="*/ 296 w 363"/>
                <a:gd name="T33" fmla="*/ 187 h 199"/>
                <a:gd name="T34" fmla="*/ 320 w 363"/>
                <a:gd name="T35" fmla="*/ 194 h 199"/>
                <a:gd name="T36" fmla="*/ 363 w 363"/>
                <a:gd name="T37" fmla="*/ 150 h 199"/>
                <a:gd name="T38" fmla="*/ 320 w 363"/>
                <a:gd name="T39" fmla="*/ 10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3" h="199">
                  <a:moveTo>
                    <a:pt x="320" y="106"/>
                  </a:moveTo>
                  <a:cubicBezTo>
                    <a:pt x="318" y="106"/>
                    <a:pt x="316" y="106"/>
                    <a:pt x="315" y="106"/>
                  </a:cubicBezTo>
                  <a:cubicBezTo>
                    <a:pt x="306" y="91"/>
                    <a:pt x="292" y="79"/>
                    <a:pt x="274" y="74"/>
                  </a:cubicBezTo>
                  <a:cubicBezTo>
                    <a:pt x="267" y="32"/>
                    <a:pt x="230" y="0"/>
                    <a:pt x="185" y="0"/>
                  </a:cubicBezTo>
                  <a:cubicBezTo>
                    <a:pt x="149" y="0"/>
                    <a:pt x="118" y="22"/>
                    <a:pt x="103" y="53"/>
                  </a:cubicBezTo>
                  <a:cubicBezTo>
                    <a:pt x="75" y="57"/>
                    <a:pt x="52" y="78"/>
                    <a:pt x="45" y="106"/>
                  </a:cubicBezTo>
                  <a:cubicBezTo>
                    <a:pt x="45" y="106"/>
                    <a:pt x="44" y="106"/>
                    <a:pt x="44" y="106"/>
                  </a:cubicBezTo>
                  <a:cubicBezTo>
                    <a:pt x="20" y="106"/>
                    <a:pt x="0" y="126"/>
                    <a:pt x="0" y="150"/>
                  </a:cubicBezTo>
                  <a:cubicBezTo>
                    <a:pt x="0" y="174"/>
                    <a:pt x="20" y="194"/>
                    <a:pt x="44" y="194"/>
                  </a:cubicBezTo>
                  <a:cubicBezTo>
                    <a:pt x="56" y="194"/>
                    <a:pt x="66" y="189"/>
                    <a:pt x="74" y="182"/>
                  </a:cubicBezTo>
                  <a:cubicBezTo>
                    <a:pt x="85" y="190"/>
                    <a:pt x="99" y="195"/>
                    <a:pt x="114" y="195"/>
                  </a:cubicBezTo>
                  <a:cubicBezTo>
                    <a:pt x="132" y="195"/>
                    <a:pt x="148" y="188"/>
                    <a:pt x="161" y="178"/>
                  </a:cubicBezTo>
                  <a:cubicBezTo>
                    <a:pt x="161" y="178"/>
                    <a:pt x="161" y="178"/>
                    <a:pt x="161" y="178"/>
                  </a:cubicBezTo>
                  <a:cubicBezTo>
                    <a:pt x="172" y="191"/>
                    <a:pt x="189" y="199"/>
                    <a:pt x="207" y="199"/>
                  </a:cubicBezTo>
                  <a:cubicBezTo>
                    <a:pt x="216" y="199"/>
                    <a:pt x="225" y="197"/>
                    <a:pt x="233" y="193"/>
                  </a:cubicBezTo>
                  <a:cubicBezTo>
                    <a:pt x="241" y="197"/>
                    <a:pt x="249" y="199"/>
                    <a:pt x="259" y="199"/>
                  </a:cubicBezTo>
                  <a:cubicBezTo>
                    <a:pt x="273" y="199"/>
                    <a:pt x="286" y="195"/>
                    <a:pt x="296" y="187"/>
                  </a:cubicBezTo>
                  <a:cubicBezTo>
                    <a:pt x="303" y="191"/>
                    <a:pt x="311" y="194"/>
                    <a:pt x="320" y="194"/>
                  </a:cubicBezTo>
                  <a:cubicBezTo>
                    <a:pt x="344" y="194"/>
                    <a:pt x="363" y="174"/>
                    <a:pt x="363" y="150"/>
                  </a:cubicBezTo>
                  <a:cubicBezTo>
                    <a:pt x="363" y="126"/>
                    <a:pt x="344" y="106"/>
                    <a:pt x="320" y="106"/>
                  </a:cubicBezTo>
                  <a:close/>
                </a:path>
              </a:pathLst>
            </a:custGeom>
            <a:solidFill>
              <a:srgbClr val="F5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6" name="Freeform 25"/>
            <p:cNvSpPr>
              <a:spLocks/>
            </p:cNvSpPr>
            <p:nvPr userDrawn="1"/>
          </p:nvSpPr>
          <p:spPr bwMode="auto">
            <a:xfrm>
              <a:off x="4610100" y="2317750"/>
              <a:ext cx="493712" cy="269875"/>
            </a:xfrm>
            <a:custGeom>
              <a:avLst/>
              <a:gdLst>
                <a:gd name="T0" fmla="*/ 539 w 614"/>
                <a:gd name="T1" fmla="*/ 179 h 336"/>
                <a:gd name="T2" fmla="*/ 531 w 614"/>
                <a:gd name="T3" fmla="*/ 179 h 336"/>
                <a:gd name="T4" fmla="*/ 463 w 614"/>
                <a:gd name="T5" fmla="*/ 125 h 336"/>
                <a:gd name="T6" fmla="*/ 313 w 614"/>
                <a:gd name="T7" fmla="*/ 0 h 336"/>
                <a:gd name="T8" fmla="*/ 174 w 614"/>
                <a:gd name="T9" fmla="*/ 89 h 336"/>
                <a:gd name="T10" fmla="*/ 76 w 614"/>
                <a:gd name="T11" fmla="*/ 179 h 336"/>
                <a:gd name="T12" fmla="*/ 74 w 614"/>
                <a:gd name="T13" fmla="*/ 179 h 336"/>
                <a:gd name="T14" fmla="*/ 0 w 614"/>
                <a:gd name="T15" fmla="*/ 253 h 336"/>
                <a:gd name="T16" fmla="*/ 74 w 614"/>
                <a:gd name="T17" fmla="*/ 327 h 336"/>
                <a:gd name="T18" fmla="*/ 125 w 614"/>
                <a:gd name="T19" fmla="*/ 307 h 336"/>
                <a:gd name="T20" fmla="*/ 193 w 614"/>
                <a:gd name="T21" fmla="*/ 329 h 336"/>
                <a:gd name="T22" fmla="*/ 271 w 614"/>
                <a:gd name="T23" fmla="*/ 300 h 336"/>
                <a:gd name="T24" fmla="*/ 272 w 614"/>
                <a:gd name="T25" fmla="*/ 300 h 336"/>
                <a:gd name="T26" fmla="*/ 350 w 614"/>
                <a:gd name="T27" fmla="*/ 336 h 336"/>
                <a:gd name="T28" fmla="*/ 393 w 614"/>
                <a:gd name="T29" fmla="*/ 326 h 336"/>
                <a:gd name="T30" fmla="*/ 437 w 614"/>
                <a:gd name="T31" fmla="*/ 336 h 336"/>
                <a:gd name="T32" fmla="*/ 500 w 614"/>
                <a:gd name="T33" fmla="*/ 315 h 336"/>
                <a:gd name="T34" fmla="*/ 539 w 614"/>
                <a:gd name="T35" fmla="*/ 327 h 336"/>
                <a:gd name="T36" fmla="*/ 614 w 614"/>
                <a:gd name="T37" fmla="*/ 253 h 336"/>
                <a:gd name="T38" fmla="*/ 539 w 614"/>
                <a:gd name="T39" fmla="*/ 17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4" h="336">
                  <a:moveTo>
                    <a:pt x="539" y="179"/>
                  </a:moveTo>
                  <a:cubicBezTo>
                    <a:pt x="537" y="179"/>
                    <a:pt x="534" y="179"/>
                    <a:pt x="531" y="179"/>
                  </a:cubicBezTo>
                  <a:cubicBezTo>
                    <a:pt x="517" y="153"/>
                    <a:pt x="493" y="133"/>
                    <a:pt x="463" y="125"/>
                  </a:cubicBezTo>
                  <a:cubicBezTo>
                    <a:pt x="450" y="54"/>
                    <a:pt x="388" y="0"/>
                    <a:pt x="313" y="0"/>
                  </a:cubicBezTo>
                  <a:cubicBezTo>
                    <a:pt x="251" y="0"/>
                    <a:pt x="198" y="36"/>
                    <a:pt x="174" y="89"/>
                  </a:cubicBezTo>
                  <a:cubicBezTo>
                    <a:pt x="126" y="96"/>
                    <a:pt x="87" y="132"/>
                    <a:pt x="76" y="179"/>
                  </a:cubicBezTo>
                  <a:cubicBezTo>
                    <a:pt x="75" y="179"/>
                    <a:pt x="75" y="179"/>
                    <a:pt x="74" y="179"/>
                  </a:cubicBezTo>
                  <a:cubicBezTo>
                    <a:pt x="33" y="179"/>
                    <a:pt x="0" y="212"/>
                    <a:pt x="0" y="253"/>
                  </a:cubicBezTo>
                  <a:cubicBezTo>
                    <a:pt x="0" y="294"/>
                    <a:pt x="33" y="327"/>
                    <a:pt x="74" y="327"/>
                  </a:cubicBezTo>
                  <a:cubicBezTo>
                    <a:pt x="94" y="327"/>
                    <a:pt x="111" y="320"/>
                    <a:pt x="125" y="307"/>
                  </a:cubicBezTo>
                  <a:cubicBezTo>
                    <a:pt x="144" y="321"/>
                    <a:pt x="168" y="329"/>
                    <a:pt x="193" y="329"/>
                  </a:cubicBezTo>
                  <a:cubicBezTo>
                    <a:pt x="223" y="329"/>
                    <a:pt x="250" y="318"/>
                    <a:pt x="271" y="300"/>
                  </a:cubicBezTo>
                  <a:cubicBezTo>
                    <a:pt x="272" y="300"/>
                    <a:pt x="272" y="300"/>
                    <a:pt x="272" y="300"/>
                  </a:cubicBezTo>
                  <a:cubicBezTo>
                    <a:pt x="291" y="322"/>
                    <a:pt x="319" y="336"/>
                    <a:pt x="350" y="336"/>
                  </a:cubicBezTo>
                  <a:cubicBezTo>
                    <a:pt x="365" y="336"/>
                    <a:pt x="380" y="333"/>
                    <a:pt x="393" y="326"/>
                  </a:cubicBezTo>
                  <a:cubicBezTo>
                    <a:pt x="406" y="333"/>
                    <a:pt x="421" y="336"/>
                    <a:pt x="437" y="336"/>
                  </a:cubicBezTo>
                  <a:cubicBezTo>
                    <a:pt x="460" y="336"/>
                    <a:pt x="482" y="328"/>
                    <a:pt x="500" y="315"/>
                  </a:cubicBezTo>
                  <a:cubicBezTo>
                    <a:pt x="511" y="323"/>
                    <a:pt x="525" y="327"/>
                    <a:pt x="539" y="327"/>
                  </a:cubicBezTo>
                  <a:cubicBezTo>
                    <a:pt x="580" y="327"/>
                    <a:pt x="614" y="294"/>
                    <a:pt x="614" y="253"/>
                  </a:cubicBezTo>
                  <a:cubicBezTo>
                    <a:pt x="614" y="212"/>
                    <a:pt x="580" y="179"/>
                    <a:pt x="539" y="179"/>
                  </a:cubicBez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7" name="Freeform 26"/>
            <p:cNvSpPr>
              <a:spLocks/>
            </p:cNvSpPr>
            <p:nvPr userDrawn="1"/>
          </p:nvSpPr>
          <p:spPr bwMode="auto">
            <a:xfrm>
              <a:off x="4737100" y="26289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8" name="Freeform 27"/>
            <p:cNvSpPr>
              <a:spLocks/>
            </p:cNvSpPr>
            <p:nvPr userDrawn="1"/>
          </p:nvSpPr>
          <p:spPr bwMode="auto">
            <a:xfrm>
              <a:off x="4792663" y="26289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9" name="Freeform 28"/>
            <p:cNvSpPr>
              <a:spLocks/>
            </p:cNvSpPr>
            <p:nvPr userDrawn="1"/>
          </p:nvSpPr>
          <p:spPr bwMode="auto">
            <a:xfrm>
              <a:off x="4848225" y="26289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0" name="Freeform 29"/>
            <p:cNvSpPr>
              <a:spLocks/>
            </p:cNvSpPr>
            <p:nvPr userDrawn="1"/>
          </p:nvSpPr>
          <p:spPr bwMode="auto">
            <a:xfrm>
              <a:off x="4903788" y="26289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1" name="Freeform 30"/>
            <p:cNvSpPr>
              <a:spLocks/>
            </p:cNvSpPr>
            <p:nvPr userDrawn="1"/>
          </p:nvSpPr>
          <p:spPr bwMode="auto">
            <a:xfrm>
              <a:off x="4959350" y="26289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5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2" name="Freeform 31"/>
            <p:cNvSpPr>
              <a:spLocks/>
            </p:cNvSpPr>
            <p:nvPr userDrawn="1"/>
          </p:nvSpPr>
          <p:spPr bwMode="auto">
            <a:xfrm>
              <a:off x="4737100" y="2740025"/>
              <a:ext cx="15875" cy="87313"/>
            </a:xfrm>
            <a:custGeom>
              <a:avLst/>
              <a:gdLst>
                <a:gd name="T0" fmla="*/ 20 w 20"/>
                <a:gd name="T1" fmla="*/ 102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2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2"/>
                  </a:moveTo>
                  <a:cubicBezTo>
                    <a:pt x="20" y="106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6"/>
                    <a:pt x="0" y="10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2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3" name="Freeform 32"/>
            <p:cNvSpPr>
              <a:spLocks/>
            </p:cNvSpPr>
            <p:nvPr userDrawn="1"/>
          </p:nvSpPr>
          <p:spPr bwMode="auto">
            <a:xfrm>
              <a:off x="4792663" y="2740025"/>
              <a:ext cx="15875" cy="87313"/>
            </a:xfrm>
            <a:custGeom>
              <a:avLst/>
              <a:gdLst>
                <a:gd name="T0" fmla="*/ 20 w 20"/>
                <a:gd name="T1" fmla="*/ 102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2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2"/>
                  </a:moveTo>
                  <a:cubicBezTo>
                    <a:pt x="20" y="106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6"/>
                    <a:pt x="0" y="10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2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4" name="Freeform 33"/>
            <p:cNvSpPr>
              <a:spLocks/>
            </p:cNvSpPr>
            <p:nvPr userDrawn="1"/>
          </p:nvSpPr>
          <p:spPr bwMode="auto">
            <a:xfrm>
              <a:off x="4848225" y="2740025"/>
              <a:ext cx="15875" cy="87313"/>
            </a:xfrm>
            <a:custGeom>
              <a:avLst/>
              <a:gdLst>
                <a:gd name="T0" fmla="*/ 20 w 20"/>
                <a:gd name="T1" fmla="*/ 102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2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2"/>
                  </a:moveTo>
                  <a:cubicBezTo>
                    <a:pt x="20" y="106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6"/>
                    <a:pt x="0" y="10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2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5" name="Freeform 34"/>
            <p:cNvSpPr>
              <a:spLocks/>
            </p:cNvSpPr>
            <p:nvPr userDrawn="1"/>
          </p:nvSpPr>
          <p:spPr bwMode="auto">
            <a:xfrm>
              <a:off x="4903788" y="2740025"/>
              <a:ext cx="15875" cy="87313"/>
            </a:xfrm>
            <a:custGeom>
              <a:avLst/>
              <a:gdLst>
                <a:gd name="T0" fmla="*/ 20 w 20"/>
                <a:gd name="T1" fmla="*/ 102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2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2"/>
                  </a:moveTo>
                  <a:cubicBezTo>
                    <a:pt x="20" y="106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6"/>
                    <a:pt x="0" y="10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2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6" name="Freeform 35"/>
            <p:cNvSpPr>
              <a:spLocks/>
            </p:cNvSpPr>
            <p:nvPr userDrawn="1"/>
          </p:nvSpPr>
          <p:spPr bwMode="auto">
            <a:xfrm>
              <a:off x="4959350" y="2740025"/>
              <a:ext cx="15875" cy="87313"/>
            </a:xfrm>
            <a:custGeom>
              <a:avLst/>
              <a:gdLst>
                <a:gd name="T0" fmla="*/ 20 w 20"/>
                <a:gd name="T1" fmla="*/ 102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2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2"/>
                  </a:moveTo>
                  <a:cubicBezTo>
                    <a:pt x="20" y="106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5" y="109"/>
                    <a:pt x="0" y="106"/>
                    <a:pt x="0" y="10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8"/>
                  </a:cubicBezTo>
                  <a:lnTo>
                    <a:pt x="20" y="102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7" name="Freeform 36"/>
            <p:cNvSpPr>
              <a:spLocks/>
            </p:cNvSpPr>
            <p:nvPr userDrawn="1"/>
          </p:nvSpPr>
          <p:spPr bwMode="auto">
            <a:xfrm>
              <a:off x="4737100" y="2851150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8" name="Freeform 37"/>
            <p:cNvSpPr>
              <a:spLocks/>
            </p:cNvSpPr>
            <p:nvPr userDrawn="1"/>
          </p:nvSpPr>
          <p:spPr bwMode="auto">
            <a:xfrm>
              <a:off x="4792663" y="2851150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9" name="Freeform 38"/>
            <p:cNvSpPr>
              <a:spLocks/>
            </p:cNvSpPr>
            <p:nvPr userDrawn="1"/>
          </p:nvSpPr>
          <p:spPr bwMode="auto">
            <a:xfrm>
              <a:off x="4848225" y="2851150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0" name="Freeform 39"/>
            <p:cNvSpPr>
              <a:spLocks/>
            </p:cNvSpPr>
            <p:nvPr userDrawn="1"/>
          </p:nvSpPr>
          <p:spPr bwMode="auto">
            <a:xfrm>
              <a:off x="4903788" y="2851150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1" name="Freeform 40"/>
            <p:cNvSpPr>
              <a:spLocks/>
            </p:cNvSpPr>
            <p:nvPr userDrawn="1"/>
          </p:nvSpPr>
          <p:spPr bwMode="auto">
            <a:xfrm>
              <a:off x="4959350" y="2851150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5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2" name="Freeform 41"/>
            <p:cNvSpPr>
              <a:spLocks/>
            </p:cNvSpPr>
            <p:nvPr userDrawn="1"/>
          </p:nvSpPr>
          <p:spPr bwMode="auto">
            <a:xfrm>
              <a:off x="4737100" y="2962275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3" name="Freeform 42"/>
            <p:cNvSpPr>
              <a:spLocks/>
            </p:cNvSpPr>
            <p:nvPr userDrawn="1"/>
          </p:nvSpPr>
          <p:spPr bwMode="auto">
            <a:xfrm>
              <a:off x="4792663" y="2962275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4" name="Freeform 43"/>
            <p:cNvSpPr>
              <a:spLocks/>
            </p:cNvSpPr>
            <p:nvPr userDrawn="1"/>
          </p:nvSpPr>
          <p:spPr bwMode="auto">
            <a:xfrm>
              <a:off x="4848225" y="2962275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5" name="Freeform 44"/>
            <p:cNvSpPr>
              <a:spLocks/>
            </p:cNvSpPr>
            <p:nvPr userDrawn="1"/>
          </p:nvSpPr>
          <p:spPr bwMode="auto">
            <a:xfrm>
              <a:off x="4903788" y="2962275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6" name="Freeform 45"/>
            <p:cNvSpPr>
              <a:spLocks/>
            </p:cNvSpPr>
            <p:nvPr userDrawn="1"/>
          </p:nvSpPr>
          <p:spPr bwMode="auto">
            <a:xfrm>
              <a:off x="4959350" y="2962275"/>
              <a:ext cx="15875" cy="87313"/>
            </a:xfrm>
            <a:custGeom>
              <a:avLst/>
              <a:gdLst>
                <a:gd name="T0" fmla="*/ 20 w 20"/>
                <a:gd name="T1" fmla="*/ 101 h 108"/>
                <a:gd name="T2" fmla="*/ 10 w 20"/>
                <a:gd name="T3" fmla="*/ 108 h 108"/>
                <a:gd name="T4" fmla="*/ 10 w 20"/>
                <a:gd name="T5" fmla="*/ 108 h 108"/>
                <a:gd name="T6" fmla="*/ 0 w 20"/>
                <a:gd name="T7" fmla="*/ 101 h 108"/>
                <a:gd name="T8" fmla="*/ 0 w 20"/>
                <a:gd name="T9" fmla="*/ 7 h 108"/>
                <a:gd name="T10" fmla="*/ 10 w 20"/>
                <a:gd name="T11" fmla="*/ 0 h 108"/>
                <a:gd name="T12" fmla="*/ 10 w 20"/>
                <a:gd name="T13" fmla="*/ 0 h 108"/>
                <a:gd name="T14" fmla="*/ 20 w 20"/>
                <a:gd name="T15" fmla="*/ 7 h 108"/>
                <a:gd name="T16" fmla="*/ 20 w 20"/>
                <a:gd name="T17" fmla="*/ 10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8">
                  <a:moveTo>
                    <a:pt x="20" y="101"/>
                  </a:moveTo>
                  <a:cubicBezTo>
                    <a:pt x="20" y="105"/>
                    <a:pt x="15" y="108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5" y="108"/>
                    <a:pt x="0" y="105"/>
                    <a:pt x="0" y="1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7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7" name="Freeform 46"/>
            <p:cNvSpPr>
              <a:spLocks/>
            </p:cNvSpPr>
            <p:nvPr userDrawn="1"/>
          </p:nvSpPr>
          <p:spPr bwMode="auto">
            <a:xfrm>
              <a:off x="4737100" y="30734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8" name="Freeform 47"/>
            <p:cNvSpPr>
              <a:spLocks/>
            </p:cNvSpPr>
            <p:nvPr userDrawn="1"/>
          </p:nvSpPr>
          <p:spPr bwMode="auto">
            <a:xfrm>
              <a:off x="4792663" y="30734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9" name="Freeform 48"/>
            <p:cNvSpPr>
              <a:spLocks/>
            </p:cNvSpPr>
            <p:nvPr userDrawn="1"/>
          </p:nvSpPr>
          <p:spPr bwMode="auto">
            <a:xfrm>
              <a:off x="4848225" y="30734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0" name="Freeform 49"/>
            <p:cNvSpPr>
              <a:spLocks/>
            </p:cNvSpPr>
            <p:nvPr userDrawn="1"/>
          </p:nvSpPr>
          <p:spPr bwMode="auto">
            <a:xfrm>
              <a:off x="4903788" y="30734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1" name="Freeform 50"/>
            <p:cNvSpPr>
              <a:spLocks/>
            </p:cNvSpPr>
            <p:nvPr userDrawn="1"/>
          </p:nvSpPr>
          <p:spPr bwMode="auto">
            <a:xfrm>
              <a:off x="4959350" y="3073400"/>
              <a:ext cx="15875" cy="87313"/>
            </a:xfrm>
            <a:custGeom>
              <a:avLst/>
              <a:gdLst>
                <a:gd name="T0" fmla="*/ 20 w 20"/>
                <a:gd name="T1" fmla="*/ 101 h 109"/>
                <a:gd name="T2" fmla="*/ 10 w 20"/>
                <a:gd name="T3" fmla="*/ 109 h 109"/>
                <a:gd name="T4" fmla="*/ 10 w 20"/>
                <a:gd name="T5" fmla="*/ 109 h 109"/>
                <a:gd name="T6" fmla="*/ 0 w 20"/>
                <a:gd name="T7" fmla="*/ 101 h 109"/>
                <a:gd name="T8" fmla="*/ 0 w 20"/>
                <a:gd name="T9" fmla="*/ 8 h 109"/>
                <a:gd name="T10" fmla="*/ 10 w 20"/>
                <a:gd name="T11" fmla="*/ 0 h 109"/>
                <a:gd name="T12" fmla="*/ 10 w 20"/>
                <a:gd name="T13" fmla="*/ 0 h 109"/>
                <a:gd name="T14" fmla="*/ 20 w 20"/>
                <a:gd name="T15" fmla="*/ 8 h 109"/>
                <a:gd name="T16" fmla="*/ 20 w 20"/>
                <a:gd name="T17" fmla="*/ 10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09">
                  <a:moveTo>
                    <a:pt x="20" y="101"/>
                  </a:moveTo>
                  <a:cubicBezTo>
                    <a:pt x="20" y="105"/>
                    <a:pt x="15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5" y="109"/>
                    <a:pt x="0" y="105"/>
                    <a:pt x="0" y="10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3"/>
                    <a:pt x="20" y="8"/>
                  </a:cubicBezTo>
                  <a:lnTo>
                    <a:pt x="20" y="101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2" name="Freeform 51"/>
            <p:cNvSpPr>
              <a:spLocks/>
            </p:cNvSpPr>
            <p:nvPr userDrawn="1"/>
          </p:nvSpPr>
          <p:spPr bwMode="auto">
            <a:xfrm>
              <a:off x="4356101" y="3462338"/>
              <a:ext cx="1284287" cy="225425"/>
            </a:xfrm>
            <a:custGeom>
              <a:avLst/>
              <a:gdLst>
                <a:gd name="T0" fmla="*/ 1598 w 1598"/>
                <a:gd name="T1" fmla="*/ 140 h 280"/>
                <a:gd name="T2" fmla="*/ 1458 w 1598"/>
                <a:gd name="T3" fmla="*/ 280 h 280"/>
                <a:gd name="T4" fmla="*/ 140 w 1598"/>
                <a:gd name="T5" fmla="*/ 280 h 280"/>
                <a:gd name="T6" fmla="*/ 0 w 1598"/>
                <a:gd name="T7" fmla="*/ 140 h 280"/>
                <a:gd name="T8" fmla="*/ 0 w 1598"/>
                <a:gd name="T9" fmla="*/ 140 h 280"/>
                <a:gd name="T10" fmla="*/ 140 w 1598"/>
                <a:gd name="T11" fmla="*/ 0 h 280"/>
                <a:gd name="T12" fmla="*/ 1458 w 1598"/>
                <a:gd name="T13" fmla="*/ 0 h 280"/>
                <a:gd name="T14" fmla="*/ 1598 w 1598"/>
                <a:gd name="T15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8" h="280">
                  <a:moveTo>
                    <a:pt x="1598" y="140"/>
                  </a:moveTo>
                  <a:cubicBezTo>
                    <a:pt x="1598" y="217"/>
                    <a:pt x="1535" y="280"/>
                    <a:pt x="1458" y="280"/>
                  </a:cubicBezTo>
                  <a:cubicBezTo>
                    <a:pt x="140" y="280"/>
                    <a:pt x="140" y="280"/>
                    <a:pt x="140" y="280"/>
                  </a:cubicBezTo>
                  <a:cubicBezTo>
                    <a:pt x="62" y="280"/>
                    <a:pt x="0" y="217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40" y="0"/>
                  </a:cubicBezTo>
                  <a:cubicBezTo>
                    <a:pt x="1458" y="0"/>
                    <a:pt x="1458" y="0"/>
                    <a:pt x="1458" y="0"/>
                  </a:cubicBezTo>
                  <a:cubicBezTo>
                    <a:pt x="1535" y="0"/>
                    <a:pt x="1598" y="63"/>
                    <a:pt x="1598" y="140"/>
                  </a:cubicBez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3" name="Freeform 52"/>
            <p:cNvSpPr>
              <a:spLocks/>
            </p:cNvSpPr>
            <p:nvPr userDrawn="1"/>
          </p:nvSpPr>
          <p:spPr bwMode="auto">
            <a:xfrm>
              <a:off x="4767263" y="3686175"/>
              <a:ext cx="1284287" cy="223838"/>
            </a:xfrm>
            <a:custGeom>
              <a:avLst/>
              <a:gdLst>
                <a:gd name="T0" fmla="*/ 1598 w 1598"/>
                <a:gd name="T1" fmla="*/ 139 h 279"/>
                <a:gd name="T2" fmla="*/ 1458 w 1598"/>
                <a:gd name="T3" fmla="*/ 279 h 279"/>
                <a:gd name="T4" fmla="*/ 139 w 1598"/>
                <a:gd name="T5" fmla="*/ 279 h 279"/>
                <a:gd name="T6" fmla="*/ 0 w 1598"/>
                <a:gd name="T7" fmla="*/ 139 h 279"/>
                <a:gd name="T8" fmla="*/ 0 w 1598"/>
                <a:gd name="T9" fmla="*/ 139 h 279"/>
                <a:gd name="T10" fmla="*/ 139 w 1598"/>
                <a:gd name="T11" fmla="*/ 0 h 279"/>
                <a:gd name="T12" fmla="*/ 1458 w 1598"/>
                <a:gd name="T13" fmla="*/ 0 h 279"/>
                <a:gd name="T14" fmla="*/ 1598 w 1598"/>
                <a:gd name="T15" fmla="*/ 13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8" h="279">
                  <a:moveTo>
                    <a:pt x="1598" y="139"/>
                  </a:moveTo>
                  <a:cubicBezTo>
                    <a:pt x="1598" y="217"/>
                    <a:pt x="1535" y="279"/>
                    <a:pt x="1458" y="279"/>
                  </a:cubicBezTo>
                  <a:cubicBezTo>
                    <a:pt x="139" y="279"/>
                    <a:pt x="139" y="279"/>
                    <a:pt x="139" y="279"/>
                  </a:cubicBezTo>
                  <a:cubicBezTo>
                    <a:pt x="62" y="279"/>
                    <a:pt x="0" y="217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62"/>
                    <a:pt x="62" y="0"/>
                    <a:pt x="139" y="0"/>
                  </a:cubicBezTo>
                  <a:cubicBezTo>
                    <a:pt x="1458" y="0"/>
                    <a:pt x="1458" y="0"/>
                    <a:pt x="1458" y="0"/>
                  </a:cubicBezTo>
                  <a:cubicBezTo>
                    <a:pt x="1535" y="0"/>
                    <a:pt x="1598" y="62"/>
                    <a:pt x="1598" y="139"/>
                  </a:cubicBez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4" name="Freeform 53"/>
            <p:cNvSpPr>
              <a:spLocks/>
            </p:cNvSpPr>
            <p:nvPr userDrawn="1"/>
          </p:nvSpPr>
          <p:spPr bwMode="auto">
            <a:xfrm>
              <a:off x="5195888" y="3852863"/>
              <a:ext cx="1284287" cy="225425"/>
            </a:xfrm>
            <a:custGeom>
              <a:avLst/>
              <a:gdLst>
                <a:gd name="T0" fmla="*/ 1598 w 1598"/>
                <a:gd name="T1" fmla="*/ 140 h 280"/>
                <a:gd name="T2" fmla="*/ 1458 w 1598"/>
                <a:gd name="T3" fmla="*/ 280 h 280"/>
                <a:gd name="T4" fmla="*/ 139 w 1598"/>
                <a:gd name="T5" fmla="*/ 280 h 280"/>
                <a:gd name="T6" fmla="*/ 0 w 1598"/>
                <a:gd name="T7" fmla="*/ 140 h 280"/>
                <a:gd name="T8" fmla="*/ 0 w 1598"/>
                <a:gd name="T9" fmla="*/ 140 h 280"/>
                <a:gd name="T10" fmla="*/ 139 w 1598"/>
                <a:gd name="T11" fmla="*/ 0 h 280"/>
                <a:gd name="T12" fmla="*/ 1458 w 1598"/>
                <a:gd name="T13" fmla="*/ 0 h 280"/>
                <a:gd name="T14" fmla="*/ 1598 w 1598"/>
                <a:gd name="T15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8" h="280">
                  <a:moveTo>
                    <a:pt x="1598" y="140"/>
                  </a:moveTo>
                  <a:cubicBezTo>
                    <a:pt x="1598" y="217"/>
                    <a:pt x="1535" y="280"/>
                    <a:pt x="1458" y="280"/>
                  </a:cubicBezTo>
                  <a:cubicBezTo>
                    <a:pt x="139" y="280"/>
                    <a:pt x="139" y="280"/>
                    <a:pt x="139" y="280"/>
                  </a:cubicBezTo>
                  <a:cubicBezTo>
                    <a:pt x="62" y="280"/>
                    <a:pt x="0" y="217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1458" y="0"/>
                    <a:pt x="1458" y="0"/>
                    <a:pt x="1458" y="0"/>
                  </a:cubicBezTo>
                  <a:cubicBezTo>
                    <a:pt x="1535" y="0"/>
                    <a:pt x="1598" y="63"/>
                    <a:pt x="1598" y="140"/>
                  </a:cubicBez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5" name="Freeform 54"/>
            <p:cNvSpPr>
              <a:spLocks/>
            </p:cNvSpPr>
            <p:nvPr userDrawn="1"/>
          </p:nvSpPr>
          <p:spPr bwMode="auto">
            <a:xfrm>
              <a:off x="5541963" y="3852863"/>
              <a:ext cx="995362" cy="225425"/>
            </a:xfrm>
            <a:custGeom>
              <a:avLst/>
              <a:gdLst>
                <a:gd name="T0" fmla="*/ 1238 w 1238"/>
                <a:gd name="T1" fmla="*/ 140 h 280"/>
                <a:gd name="T2" fmla="*/ 1098 w 1238"/>
                <a:gd name="T3" fmla="*/ 280 h 280"/>
                <a:gd name="T4" fmla="*/ 139 w 1238"/>
                <a:gd name="T5" fmla="*/ 280 h 280"/>
                <a:gd name="T6" fmla="*/ 0 w 1238"/>
                <a:gd name="T7" fmla="*/ 140 h 280"/>
                <a:gd name="T8" fmla="*/ 0 w 1238"/>
                <a:gd name="T9" fmla="*/ 140 h 280"/>
                <a:gd name="T10" fmla="*/ 139 w 1238"/>
                <a:gd name="T11" fmla="*/ 0 h 280"/>
                <a:gd name="T12" fmla="*/ 1098 w 1238"/>
                <a:gd name="T13" fmla="*/ 0 h 280"/>
                <a:gd name="T14" fmla="*/ 1238 w 1238"/>
                <a:gd name="T15" fmla="*/ 14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8" h="280">
                  <a:moveTo>
                    <a:pt x="1238" y="140"/>
                  </a:moveTo>
                  <a:cubicBezTo>
                    <a:pt x="1238" y="217"/>
                    <a:pt x="1175" y="280"/>
                    <a:pt x="1098" y="280"/>
                  </a:cubicBezTo>
                  <a:cubicBezTo>
                    <a:pt x="139" y="280"/>
                    <a:pt x="139" y="280"/>
                    <a:pt x="139" y="280"/>
                  </a:cubicBezTo>
                  <a:cubicBezTo>
                    <a:pt x="62" y="280"/>
                    <a:pt x="0" y="217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1098" y="0"/>
                    <a:pt x="1098" y="0"/>
                    <a:pt x="1098" y="0"/>
                  </a:cubicBezTo>
                  <a:cubicBezTo>
                    <a:pt x="1175" y="0"/>
                    <a:pt x="1238" y="63"/>
                    <a:pt x="1238" y="140"/>
                  </a:cubicBezTo>
                  <a:close/>
                </a:path>
              </a:pathLst>
            </a:custGeom>
            <a:solidFill>
              <a:srgbClr val="40B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6" name="Oval 55"/>
            <p:cNvSpPr>
              <a:spLocks noChangeArrowheads="1"/>
            </p:cNvSpPr>
            <p:nvPr userDrawn="1"/>
          </p:nvSpPr>
          <p:spPr bwMode="auto">
            <a:xfrm>
              <a:off x="6054725" y="2743200"/>
              <a:ext cx="211137" cy="209550"/>
            </a:xfrm>
            <a:prstGeom prst="ellipse">
              <a:avLst/>
            </a:pr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7" name="Rectangle 56"/>
            <p:cNvSpPr>
              <a:spLocks noChangeArrowheads="1"/>
            </p:cNvSpPr>
            <p:nvPr userDrawn="1"/>
          </p:nvSpPr>
          <p:spPr bwMode="auto">
            <a:xfrm>
              <a:off x="6149975" y="2924175"/>
              <a:ext cx="20637" cy="136525"/>
            </a:xfrm>
            <a:prstGeom prst="rect">
              <a:avLst/>
            </a:pr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8" name="Oval 57"/>
            <p:cNvSpPr>
              <a:spLocks noChangeArrowheads="1"/>
            </p:cNvSpPr>
            <p:nvPr userDrawn="1"/>
          </p:nvSpPr>
          <p:spPr bwMode="auto">
            <a:xfrm>
              <a:off x="5467350" y="3067050"/>
              <a:ext cx="123825" cy="123825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9" name="Rectangle 58"/>
            <p:cNvSpPr>
              <a:spLocks noChangeArrowheads="1"/>
            </p:cNvSpPr>
            <p:nvPr userDrawn="1"/>
          </p:nvSpPr>
          <p:spPr bwMode="auto">
            <a:xfrm>
              <a:off x="5522913" y="3173413"/>
              <a:ext cx="12700" cy="79375"/>
            </a:xfrm>
            <a:prstGeom prst="rect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0" name="Oval 59"/>
            <p:cNvSpPr>
              <a:spLocks noChangeArrowheads="1"/>
            </p:cNvSpPr>
            <p:nvPr userDrawn="1"/>
          </p:nvSpPr>
          <p:spPr bwMode="auto">
            <a:xfrm>
              <a:off x="5202238" y="3281363"/>
              <a:ext cx="125412" cy="125413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1" name="Rectangle 60"/>
            <p:cNvSpPr>
              <a:spLocks noChangeArrowheads="1"/>
            </p:cNvSpPr>
            <p:nvPr userDrawn="1"/>
          </p:nvSpPr>
          <p:spPr bwMode="auto">
            <a:xfrm>
              <a:off x="5259388" y="3389313"/>
              <a:ext cx="11112" cy="80963"/>
            </a:xfrm>
            <a:prstGeom prst="rect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2" name="Oval 61"/>
            <p:cNvSpPr>
              <a:spLocks noChangeArrowheads="1"/>
            </p:cNvSpPr>
            <p:nvPr userDrawn="1"/>
          </p:nvSpPr>
          <p:spPr bwMode="auto">
            <a:xfrm>
              <a:off x="5138738" y="3365500"/>
              <a:ext cx="74612" cy="73025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3" name="Rectangle 62"/>
            <p:cNvSpPr>
              <a:spLocks noChangeArrowheads="1"/>
            </p:cNvSpPr>
            <p:nvPr userDrawn="1"/>
          </p:nvSpPr>
          <p:spPr bwMode="auto">
            <a:xfrm>
              <a:off x="5172075" y="3429000"/>
              <a:ext cx="7937" cy="46038"/>
            </a:xfrm>
            <a:prstGeom prst="rect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4" name="Oval 63"/>
            <p:cNvSpPr>
              <a:spLocks noChangeArrowheads="1"/>
            </p:cNvSpPr>
            <p:nvPr userDrawn="1"/>
          </p:nvSpPr>
          <p:spPr bwMode="auto">
            <a:xfrm>
              <a:off x="6534150" y="3114675"/>
              <a:ext cx="123825" cy="123825"/>
            </a:xfrm>
            <a:prstGeom prst="ellipse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5" name="Rectangle 64"/>
            <p:cNvSpPr>
              <a:spLocks noChangeArrowheads="1"/>
            </p:cNvSpPr>
            <p:nvPr userDrawn="1"/>
          </p:nvSpPr>
          <p:spPr bwMode="auto">
            <a:xfrm>
              <a:off x="6589713" y="3219450"/>
              <a:ext cx="12700" cy="80963"/>
            </a:xfrm>
            <a:prstGeom prst="rect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8" name="Freeform 67"/>
            <p:cNvSpPr>
              <a:spLocks/>
            </p:cNvSpPr>
            <p:nvPr userDrawn="1"/>
          </p:nvSpPr>
          <p:spPr bwMode="auto">
            <a:xfrm>
              <a:off x="5815013" y="2665413"/>
              <a:ext cx="44450" cy="377825"/>
            </a:xfrm>
            <a:custGeom>
              <a:avLst/>
              <a:gdLst>
                <a:gd name="T0" fmla="*/ 28 w 28"/>
                <a:gd name="T1" fmla="*/ 238 h 238"/>
                <a:gd name="T2" fmla="*/ 0 w 28"/>
                <a:gd name="T3" fmla="*/ 238 h 238"/>
                <a:gd name="T4" fmla="*/ 8 w 28"/>
                <a:gd name="T5" fmla="*/ 0 h 238"/>
                <a:gd name="T6" fmla="*/ 20 w 28"/>
                <a:gd name="T7" fmla="*/ 0 h 238"/>
                <a:gd name="T8" fmla="*/ 28 w 28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8">
                  <a:moveTo>
                    <a:pt x="28" y="238"/>
                  </a:moveTo>
                  <a:lnTo>
                    <a:pt x="0" y="23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8" y="238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9" name="Freeform 68"/>
            <p:cNvSpPr>
              <a:spLocks/>
            </p:cNvSpPr>
            <p:nvPr userDrawn="1"/>
          </p:nvSpPr>
          <p:spPr bwMode="auto">
            <a:xfrm>
              <a:off x="5822950" y="2482850"/>
              <a:ext cx="25400" cy="192088"/>
            </a:xfrm>
            <a:custGeom>
              <a:avLst/>
              <a:gdLst>
                <a:gd name="T0" fmla="*/ 16 w 16"/>
                <a:gd name="T1" fmla="*/ 121 h 121"/>
                <a:gd name="T2" fmla="*/ 0 w 16"/>
                <a:gd name="T3" fmla="*/ 121 h 121"/>
                <a:gd name="T4" fmla="*/ 4 w 16"/>
                <a:gd name="T5" fmla="*/ 0 h 121"/>
                <a:gd name="T6" fmla="*/ 12 w 16"/>
                <a:gd name="T7" fmla="*/ 0 h 121"/>
                <a:gd name="T8" fmla="*/ 16 w 16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1">
                  <a:moveTo>
                    <a:pt x="16" y="121"/>
                  </a:moveTo>
                  <a:lnTo>
                    <a:pt x="0" y="121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121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0" name="Freeform 69"/>
            <p:cNvSpPr>
              <a:spLocks/>
            </p:cNvSpPr>
            <p:nvPr userDrawn="1"/>
          </p:nvSpPr>
          <p:spPr bwMode="auto">
            <a:xfrm>
              <a:off x="5818188" y="2655888"/>
              <a:ext cx="182562" cy="95250"/>
            </a:xfrm>
            <a:custGeom>
              <a:avLst/>
              <a:gdLst>
                <a:gd name="T0" fmla="*/ 0 w 115"/>
                <a:gd name="T1" fmla="*/ 14 h 60"/>
                <a:gd name="T2" fmla="*/ 7 w 115"/>
                <a:gd name="T3" fmla="*/ 0 h 60"/>
                <a:gd name="T4" fmla="*/ 115 w 115"/>
                <a:gd name="T5" fmla="*/ 53 h 60"/>
                <a:gd name="T6" fmla="*/ 112 w 115"/>
                <a:gd name="T7" fmla="*/ 60 h 60"/>
                <a:gd name="T8" fmla="*/ 0 w 115"/>
                <a:gd name="T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0">
                  <a:moveTo>
                    <a:pt x="0" y="14"/>
                  </a:moveTo>
                  <a:lnTo>
                    <a:pt x="7" y="0"/>
                  </a:lnTo>
                  <a:lnTo>
                    <a:pt x="115" y="53"/>
                  </a:lnTo>
                  <a:lnTo>
                    <a:pt x="112" y="6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1" name="Freeform 70"/>
            <p:cNvSpPr>
              <a:spLocks/>
            </p:cNvSpPr>
            <p:nvPr userDrawn="1"/>
          </p:nvSpPr>
          <p:spPr bwMode="auto">
            <a:xfrm>
              <a:off x="5667375" y="2657475"/>
              <a:ext cx="187325" cy="85725"/>
            </a:xfrm>
            <a:custGeom>
              <a:avLst/>
              <a:gdLst>
                <a:gd name="T0" fmla="*/ 112 w 118"/>
                <a:gd name="T1" fmla="*/ 0 h 54"/>
                <a:gd name="T2" fmla="*/ 118 w 118"/>
                <a:gd name="T3" fmla="*/ 15 h 54"/>
                <a:gd name="T4" fmla="*/ 3 w 118"/>
                <a:gd name="T5" fmla="*/ 54 h 54"/>
                <a:gd name="T6" fmla="*/ 0 w 118"/>
                <a:gd name="T7" fmla="*/ 47 h 54"/>
                <a:gd name="T8" fmla="*/ 112 w 11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4">
                  <a:moveTo>
                    <a:pt x="112" y="0"/>
                  </a:moveTo>
                  <a:lnTo>
                    <a:pt x="118" y="15"/>
                  </a:lnTo>
                  <a:lnTo>
                    <a:pt x="3" y="54"/>
                  </a:lnTo>
                  <a:lnTo>
                    <a:pt x="0" y="4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2" name="Freeform 71"/>
            <p:cNvSpPr>
              <a:spLocks/>
            </p:cNvSpPr>
            <p:nvPr userDrawn="1"/>
          </p:nvSpPr>
          <p:spPr bwMode="auto">
            <a:xfrm>
              <a:off x="5932488" y="2816225"/>
              <a:ext cx="28575" cy="227013"/>
            </a:xfrm>
            <a:custGeom>
              <a:avLst/>
              <a:gdLst>
                <a:gd name="T0" fmla="*/ 18 w 18"/>
                <a:gd name="T1" fmla="*/ 143 h 143"/>
                <a:gd name="T2" fmla="*/ 0 w 18"/>
                <a:gd name="T3" fmla="*/ 143 h 143"/>
                <a:gd name="T4" fmla="*/ 5 w 18"/>
                <a:gd name="T5" fmla="*/ 0 h 143"/>
                <a:gd name="T6" fmla="*/ 13 w 18"/>
                <a:gd name="T7" fmla="*/ 0 h 143"/>
                <a:gd name="T8" fmla="*/ 18 w 18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3">
                  <a:moveTo>
                    <a:pt x="18" y="143"/>
                  </a:moveTo>
                  <a:lnTo>
                    <a:pt x="0" y="14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8" y="143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3" name="Freeform 72"/>
            <p:cNvSpPr>
              <a:spLocks/>
            </p:cNvSpPr>
            <p:nvPr userDrawn="1"/>
          </p:nvSpPr>
          <p:spPr bwMode="auto">
            <a:xfrm>
              <a:off x="5938838" y="2706688"/>
              <a:ext cx="15875" cy="114300"/>
            </a:xfrm>
            <a:custGeom>
              <a:avLst/>
              <a:gdLst>
                <a:gd name="T0" fmla="*/ 10 w 10"/>
                <a:gd name="T1" fmla="*/ 72 h 72"/>
                <a:gd name="T2" fmla="*/ 0 w 10"/>
                <a:gd name="T3" fmla="*/ 72 h 72"/>
                <a:gd name="T4" fmla="*/ 2 w 10"/>
                <a:gd name="T5" fmla="*/ 0 h 72"/>
                <a:gd name="T6" fmla="*/ 7 w 10"/>
                <a:gd name="T7" fmla="*/ 0 h 72"/>
                <a:gd name="T8" fmla="*/ 10 w 1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2">
                  <a:moveTo>
                    <a:pt x="10" y="72"/>
                  </a:moveTo>
                  <a:lnTo>
                    <a:pt x="0" y="72"/>
                  </a:lnTo>
                  <a:lnTo>
                    <a:pt x="2" y="0"/>
                  </a:lnTo>
                  <a:lnTo>
                    <a:pt x="7" y="0"/>
                  </a:lnTo>
                  <a:lnTo>
                    <a:pt x="10" y="72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4" name="Freeform 73"/>
            <p:cNvSpPr>
              <a:spLocks/>
            </p:cNvSpPr>
            <p:nvPr userDrawn="1"/>
          </p:nvSpPr>
          <p:spPr bwMode="auto">
            <a:xfrm>
              <a:off x="5934075" y="2809875"/>
              <a:ext cx="111125" cy="57150"/>
            </a:xfrm>
            <a:custGeom>
              <a:avLst/>
              <a:gdLst>
                <a:gd name="T0" fmla="*/ 0 w 70"/>
                <a:gd name="T1" fmla="*/ 8 h 36"/>
                <a:gd name="T2" fmla="*/ 5 w 70"/>
                <a:gd name="T3" fmla="*/ 0 h 36"/>
                <a:gd name="T4" fmla="*/ 70 w 70"/>
                <a:gd name="T5" fmla="*/ 32 h 36"/>
                <a:gd name="T6" fmla="*/ 68 w 70"/>
                <a:gd name="T7" fmla="*/ 36 h 36"/>
                <a:gd name="T8" fmla="*/ 0 w 70"/>
                <a:gd name="T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6">
                  <a:moveTo>
                    <a:pt x="0" y="8"/>
                  </a:moveTo>
                  <a:lnTo>
                    <a:pt x="5" y="0"/>
                  </a:lnTo>
                  <a:lnTo>
                    <a:pt x="70" y="32"/>
                  </a:lnTo>
                  <a:lnTo>
                    <a:pt x="68" y="3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5" name="Freeform 74"/>
            <p:cNvSpPr>
              <a:spLocks/>
            </p:cNvSpPr>
            <p:nvPr userDrawn="1"/>
          </p:nvSpPr>
          <p:spPr bwMode="auto">
            <a:xfrm>
              <a:off x="5845175" y="2809875"/>
              <a:ext cx="112712" cy="52388"/>
            </a:xfrm>
            <a:custGeom>
              <a:avLst/>
              <a:gdLst>
                <a:gd name="T0" fmla="*/ 67 w 71"/>
                <a:gd name="T1" fmla="*/ 0 h 33"/>
                <a:gd name="T2" fmla="*/ 71 w 71"/>
                <a:gd name="T3" fmla="*/ 9 h 33"/>
                <a:gd name="T4" fmla="*/ 1 w 71"/>
                <a:gd name="T5" fmla="*/ 33 h 33"/>
                <a:gd name="T6" fmla="*/ 0 w 71"/>
                <a:gd name="T7" fmla="*/ 29 h 33"/>
                <a:gd name="T8" fmla="*/ 67 w 7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3">
                  <a:moveTo>
                    <a:pt x="67" y="0"/>
                  </a:moveTo>
                  <a:lnTo>
                    <a:pt x="71" y="9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5D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6" name="Freeform 75"/>
            <p:cNvSpPr>
              <a:spLocks/>
            </p:cNvSpPr>
            <p:nvPr userDrawn="1"/>
          </p:nvSpPr>
          <p:spPr bwMode="auto">
            <a:xfrm>
              <a:off x="4919663" y="3116263"/>
              <a:ext cx="47625" cy="376238"/>
            </a:xfrm>
            <a:custGeom>
              <a:avLst/>
              <a:gdLst>
                <a:gd name="T0" fmla="*/ 30 w 30"/>
                <a:gd name="T1" fmla="*/ 237 h 237"/>
                <a:gd name="T2" fmla="*/ 0 w 30"/>
                <a:gd name="T3" fmla="*/ 237 h 237"/>
                <a:gd name="T4" fmla="*/ 9 w 30"/>
                <a:gd name="T5" fmla="*/ 0 h 237"/>
                <a:gd name="T6" fmla="*/ 21 w 30"/>
                <a:gd name="T7" fmla="*/ 0 h 237"/>
                <a:gd name="T8" fmla="*/ 30 w 30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7">
                  <a:moveTo>
                    <a:pt x="30" y="237"/>
                  </a:moveTo>
                  <a:lnTo>
                    <a:pt x="0" y="237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7" name="Freeform 76"/>
            <p:cNvSpPr>
              <a:spLocks/>
            </p:cNvSpPr>
            <p:nvPr userDrawn="1"/>
          </p:nvSpPr>
          <p:spPr bwMode="auto">
            <a:xfrm>
              <a:off x="4929188" y="2933700"/>
              <a:ext cx="26987" cy="192088"/>
            </a:xfrm>
            <a:custGeom>
              <a:avLst/>
              <a:gdLst>
                <a:gd name="T0" fmla="*/ 17 w 17"/>
                <a:gd name="T1" fmla="*/ 121 h 121"/>
                <a:gd name="T2" fmla="*/ 0 w 17"/>
                <a:gd name="T3" fmla="*/ 121 h 121"/>
                <a:gd name="T4" fmla="*/ 4 w 17"/>
                <a:gd name="T5" fmla="*/ 0 h 121"/>
                <a:gd name="T6" fmla="*/ 12 w 17"/>
                <a:gd name="T7" fmla="*/ 0 h 121"/>
                <a:gd name="T8" fmla="*/ 17 w 17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1">
                  <a:moveTo>
                    <a:pt x="17" y="121"/>
                  </a:moveTo>
                  <a:lnTo>
                    <a:pt x="0" y="121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7" y="121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8" name="Freeform 77"/>
            <p:cNvSpPr>
              <a:spLocks/>
            </p:cNvSpPr>
            <p:nvPr userDrawn="1"/>
          </p:nvSpPr>
          <p:spPr bwMode="auto">
            <a:xfrm>
              <a:off x="4924425" y="3105150"/>
              <a:ext cx="182562" cy="96838"/>
            </a:xfrm>
            <a:custGeom>
              <a:avLst/>
              <a:gdLst>
                <a:gd name="T0" fmla="*/ 0 w 115"/>
                <a:gd name="T1" fmla="*/ 14 h 61"/>
                <a:gd name="T2" fmla="*/ 6 w 115"/>
                <a:gd name="T3" fmla="*/ 0 h 61"/>
                <a:gd name="T4" fmla="*/ 115 w 115"/>
                <a:gd name="T5" fmla="*/ 54 h 61"/>
                <a:gd name="T6" fmla="*/ 112 w 115"/>
                <a:gd name="T7" fmla="*/ 61 h 61"/>
                <a:gd name="T8" fmla="*/ 0 w 115"/>
                <a:gd name="T9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1">
                  <a:moveTo>
                    <a:pt x="0" y="14"/>
                  </a:moveTo>
                  <a:lnTo>
                    <a:pt x="6" y="0"/>
                  </a:lnTo>
                  <a:lnTo>
                    <a:pt x="115" y="54"/>
                  </a:lnTo>
                  <a:lnTo>
                    <a:pt x="112" y="6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9" name="Freeform 78"/>
            <p:cNvSpPr>
              <a:spLocks/>
            </p:cNvSpPr>
            <p:nvPr userDrawn="1"/>
          </p:nvSpPr>
          <p:spPr bwMode="auto">
            <a:xfrm>
              <a:off x="4775200" y="3106738"/>
              <a:ext cx="185737" cy="85725"/>
            </a:xfrm>
            <a:custGeom>
              <a:avLst/>
              <a:gdLst>
                <a:gd name="T0" fmla="*/ 111 w 117"/>
                <a:gd name="T1" fmla="*/ 0 h 54"/>
                <a:gd name="T2" fmla="*/ 117 w 117"/>
                <a:gd name="T3" fmla="*/ 15 h 54"/>
                <a:gd name="T4" fmla="*/ 2 w 117"/>
                <a:gd name="T5" fmla="*/ 54 h 54"/>
                <a:gd name="T6" fmla="*/ 0 w 117"/>
                <a:gd name="T7" fmla="*/ 47 h 54"/>
                <a:gd name="T8" fmla="*/ 111 w 117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54">
                  <a:moveTo>
                    <a:pt x="111" y="0"/>
                  </a:moveTo>
                  <a:lnTo>
                    <a:pt x="117" y="15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0" name="Freeform 79"/>
            <p:cNvSpPr>
              <a:spLocks/>
            </p:cNvSpPr>
            <p:nvPr userDrawn="1"/>
          </p:nvSpPr>
          <p:spPr bwMode="auto">
            <a:xfrm>
              <a:off x="5038725" y="3265488"/>
              <a:ext cx="28575" cy="227013"/>
            </a:xfrm>
            <a:custGeom>
              <a:avLst/>
              <a:gdLst>
                <a:gd name="T0" fmla="*/ 18 w 18"/>
                <a:gd name="T1" fmla="*/ 143 h 143"/>
                <a:gd name="T2" fmla="*/ 0 w 18"/>
                <a:gd name="T3" fmla="*/ 143 h 143"/>
                <a:gd name="T4" fmla="*/ 5 w 18"/>
                <a:gd name="T5" fmla="*/ 0 h 143"/>
                <a:gd name="T6" fmla="*/ 13 w 18"/>
                <a:gd name="T7" fmla="*/ 0 h 143"/>
                <a:gd name="T8" fmla="*/ 18 w 18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3">
                  <a:moveTo>
                    <a:pt x="18" y="143"/>
                  </a:moveTo>
                  <a:lnTo>
                    <a:pt x="0" y="143"/>
                  </a:lnTo>
                  <a:lnTo>
                    <a:pt x="5" y="0"/>
                  </a:lnTo>
                  <a:lnTo>
                    <a:pt x="13" y="0"/>
                  </a:lnTo>
                  <a:lnTo>
                    <a:pt x="18" y="143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1" name="Freeform 80"/>
            <p:cNvSpPr>
              <a:spLocks/>
            </p:cNvSpPr>
            <p:nvPr userDrawn="1"/>
          </p:nvSpPr>
          <p:spPr bwMode="auto">
            <a:xfrm>
              <a:off x="5045075" y="3154363"/>
              <a:ext cx="14287" cy="115888"/>
            </a:xfrm>
            <a:custGeom>
              <a:avLst/>
              <a:gdLst>
                <a:gd name="T0" fmla="*/ 9 w 9"/>
                <a:gd name="T1" fmla="*/ 73 h 73"/>
                <a:gd name="T2" fmla="*/ 0 w 9"/>
                <a:gd name="T3" fmla="*/ 73 h 73"/>
                <a:gd name="T4" fmla="*/ 2 w 9"/>
                <a:gd name="T5" fmla="*/ 0 h 73"/>
                <a:gd name="T6" fmla="*/ 7 w 9"/>
                <a:gd name="T7" fmla="*/ 0 h 73"/>
                <a:gd name="T8" fmla="*/ 9 w 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3">
                  <a:moveTo>
                    <a:pt x="9" y="73"/>
                  </a:moveTo>
                  <a:lnTo>
                    <a:pt x="0" y="73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2" name="Freeform 81"/>
            <p:cNvSpPr>
              <a:spLocks/>
            </p:cNvSpPr>
            <p:nvPr userDrawn="1"/>
          </p:nvSpPr>
          <p:spPr bwMode="auto">
            <a:xfrm>
              <a:off x="5041900" y="3259138"/>
              <a:ext cx="111125" cy="58738"/>
            </a:xfrm>
            <a:custGeom>
              <a:avLst/>
              <a:gdLst>
                <a:gd name="T0" fmla="*/ 0 w 70"/>
                <a:gd name="T1" fmla="*/ 9 h 37"/>
                <a:gd name="T2" fmla="*/ 4 w 70"/>
                <a:gd name="T3" fmla="*/ 0 h 37"/>
                <a:gd name="T4" fmla="*/ 70 w 70"/>
                <a:gd name="T5" fmla="*/ 32 h 37"/>
                <a:gd name="T6" fmla="*/ 67 w 70"/>
                <a:gd name="T7" fmla="*/ 37 h 37"/>
                <a:gd name="T8" fmla="*/ 0 w 70"/>
                <a:gd name="T9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7">
                  <a:moveTo>
                    <a:pt x="0" y="9"/>
                  </a:moveTo>
                  <a:lnTo>
                    <a:pt x="4" y="0"/>
                  </a:lnTo>
                  <a:lnTo>
                    <a:pt x="70" y="32"/>
                  </a:lnTo>
                  <a:lnTo>
                    <a:pt x="67" y="3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3" name="Freeform 82"/>
            <p:cNvSpPr>
              <a:spLocks/>
            </p:cNvSpPr>
            <p:nvPr userDrawn="1"/>
          </p:nvSpPr>
          <p:spPr bwMode="auto">
            <a:xfrm>
              <a:off x="4951413" y="3260725"/>
              <a:ext cx="112712" cy="50800"/>
            </a:xfrm>
            <a:custGeom>
              <a:avLst/>
              <a:gdLst>
                <a:gd name="T0" fmla="*/ 67 w 71"/>
                <a:gd name="T1" fmla="*/ 0 h 32"/>
                <a:gd name="T2" fmla="*/ 71 w 71"/>
                <a:gd name="T3" fmla="*/ 9 h 32"/>
                <a:gd name="T4" fmla="*/ 1 w 71"/>
                <a:gd name="T5" fmla="*/ 32 h 32"/>
                <a:gd name="T6" fmla="*/ 0 w 71"/>
                <a:gd name="T7" fmla="*/ 28 h 32"/>
                <a:gd name="T8" fmla="*/ 67 w 7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67" y="0"/>
                  </a:moveTo>
                  <a:lnTo>
                    <a:pt x="71" y="9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4" name="Freeform 83"/>
            <p:cNvSpPr>
              <a:spLocks/>
            </p:cNvSpPr>
            <p:nvPr userDrawn="1"/>
          </p:nvSpPr>
          <p:spPr bwMode="auto">
            <a:xfrm>
              <a:off x="5618163" y="2208213"/>
              <a:ext cx="85725" cy="47625"/>
            </a:xfrm>
            <a:custGeom>
              <a:avLst/>
              <a:gdLst>
                <a:gd name="T0" fmla="*/ 107 w 107"/>
                <a:gd name="T1" fmla="*/ 59 h 59"/>
                <a:gd name="T2" fmla="*/ 87 w 107"/>
                <a:gd name="T3" fmla="*/ 59 h 59"/>
                <a:gd name="T4" fmla="*/ 48 w 107"/>
                <a:gd name="T5" fmla="*/ 20 h 59"/>
                <a:gd name="T6" fmla="*/ 16 w 107"/>
                <a:gd name="T7" fmla="*/ 37 h 59"/>
                <a:gd name="T8" fmla="*/ 0 w 107"/>
                <a:gd name="T9" fmla="*/ 25 h 59"/>
                <a:gd name="T10" fmla="*/ 48 w 107"/>
                <a:gd name="T11" fmla="*/ 0 h 59"/>
                <a:gd name="T12" fmla="*/ 107 w 107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9">
                  <a:moveTo>
                    <a:pt x="107" y="59"/>
                  </a:moveTo>
                  <a:cubicBezTo>
                    <a:pt x="87" y="59"/>
                    <a:pt x="87" y="59"/>
                    <a:pt x="87" y="59"/>
                  </a:cubicBezTo>
                  <a:cubicBezTo>
                    <a:pt x="87" y="38"/>
                    <a:pt x="70" y="20"/>
                    <a:pt x="48" y="20"/>
                  </a:cubicBezTo>
                  <a:cubicBezTo>
                    <a:pt x="35" y="20"/>
                    <a:pt x="24" y="26"/>
                    <a:pt x="16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10"/>
                    <a:pt x="29" y="0"/>
                    <a:pt x="48" y="0"/>
                  </a:cubicBezTo>
                  <a:cubicBezTo>
                    <a:pt x="81" y="0"/>
                    <a:pt x="107" y="27"/>
                    <a:pt x="107" y="59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5" name="Freeform 84"/>
            <p:cNvSpPr>
              <a:spLocks/>
            </p:cNvSpPr>
            <p:nvPr userDrawn="1"/>
          </p:nvSpPr>
          <p:spPr bwMode="auto">
            <a:xfrm>
              <a:off x="5689600" y="2208213"/>
              <a:ext cx="85725" cy="47625"/>
            </a:xfrm>
            <a:custGeom>
              <a:avLst/>
              <a:gdLst>
                <a:gd name="T0" fmla="*/ 20 w 107"/>
                <a:gd name="T1" fmla="*/ 59 h 59"/>
                <a:gd name="T2" fmla="*/ 0 w 107"/>
                <a:gd name="T3" fmla="*/ 59 h 59"/>
                <a:gd name="T4" fmla="*/ 59 w 107"/>
                <a:gd name="T5" fmla="*/ 0 h 59"/>
                <a:gd name="T6" fmla="*/ 107 w 107"/>
                <a:gd name="T7" fmla="*/ 25 h 59"/>
                <a:gd name="T8" fmla="*/ 91 w 107"/>
                <a:gd name="T9" fmla="*/ 37 h 59"/>
                <a:gd name="T10" fmla="*/ 59 w 107"/>
                <a:gd name="T11" fmla="*/ 20 h 59"/>
                <a:gd name="T12" fmla="*/ 20 w 107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9">
                  <a:moveTo>
                    <a:pt x="2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78" y="0"/>
                    <a:pt x="96" y="10"/>
                    <a:pt x="107" y="25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3" y="26"/>
                    <a:pt x="72" y="20"/>
                    <a:pt x="59" y="20"/>
                  </a:cubicBezTo>
                  <a:cubicBezTo>
                    <a:pt x="37" y="20"/>
                    <a:pt x="20" y="38"/>
                    <a:pt x="20" y="59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6" name="Freeform 85"/>
            <p:cNvSpPr>
              <a:spLocks/>
            </p:cNvSpPr>
            <p:nvPr userDrawn="1"/>
          </p:nvSpPr>
          <p:spPr bwMode="auto">
            <a:xfrm>
              <a:off x="5784850" y="2270125"/>
              <a:ext cx="92075" cy="50800"/>
            </a:xfrm>
            <a:custGeom>
              <a:avLst/>
              <a:gdLst>
                <a:gd name="T0" fmla="*/ 114 w 114"/>
                <a:gd name="T1" fmla="*/ 62 h 62"/>
                <a:gd name="T2" fmla="*/ 93 w 114"/>
                <a:gd name="T3" fmla="*/ 62 h 62"/>
                <a:gd name="T4" fmla="*/ 51 w 114"/>
                <a:gd name="T5" fmla="*/ 21 h 62"/>
                <a:gd name="T6" fmla="*/ 17 w 114"/>
                <a:gd name="T7" fmla="*/ 38 h 62"/>
                <a:gd name="T8" fmla="*/ 0 w 114"/>
                <a:gd name="T9" fmla="*/ 26 h 62"/>
                <a:gd name="T10" fmla="*/ 51 w 114"/>
                <a:gd name="T11" fmla="*/ 0 h 62"/>
                <a:gd name="T12" fmla="*/ 114 w 114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62">
                  <a:moveTo>
                    <a:pt x="114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3" y="39"/>
                    <a:pt x="74" y="21"/>
                    <a:pt x="51" y="21"/>
                  </a:cubicBezTo>
                  <a:cubicBezTo>
                    <a:pt x="38" y="21"/>
                    <a:pt x="25" y="27"/>
                    <a:pt x="17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9"/>
                    <a:pt x="31" y="0"/>
                    <a:pt x="51" y="0"/>
                  </a:cubicBezTo>
                  <a:cubicBezTo>
                    <a:pt x="85" y="0"/>
                    <a:pt x="114" y="28"/>
                    <a:pt x="114" y="62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7" name="Freeform 86"/>
            <p:cNvSpPr>
              <a:spLocks/>
            </p:cNvSpPr>
            <p:nvPr userDrawn="1"/>
          </p:nvSpPr>
          <p:spPr bwMode="auto">
            <a:xfrm>
              <a:off x="5861050" y="2270125"/>
              <a:ext cx="92075" cy="50800"/>
            </a:xfrm>
            <a:custGeom>
              <a:avLst/>
              <a:gdLst>
                <a:gd name="T0" fmla="*/ 21 w 113"/>
                <a:gd name="T1" fmla="*/ 62 h 62"/>
                <a:gd name="T2" fmla="*/ 0 w 113"/>
                <a:gd name="T3" fmla="*/ 62 h 62"/>
                <a:gd name="T4" fmla="*/ 62 w 113"/>
                <a:gd name="T5" fmla="*/ 0 h 62"/>
                <a:gd name="T6" fmla="*/ 113 w 113"/>
                <a:gd name="T7" fmla="*/ 26 h 62"/>
                <a:gd name="T8" fmla="*/ 96 w 113"/>
                <a:gd name="T9" fmla="*/ 38 h 62"/>
                <a:gd name="T10" fmla="*/ 62 w 113"/>
                <a:gd name="T11" fmla="*/ 21 h 62"/>
                <a:gd name="T12" fmla="*/ 21 w 113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2">
                  <a:moveTo>
                    <a:pt x="21" y="62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82" y="0"/>
                    <a:pt x="101" y="9"/>
                    <a:pt x="113" y="26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88" y="27"/>
                    <a:pt x="76" y="21"/>
                    <a:pt x="62" y="21"/>
                  </a:cubicBezTo>
                  <a:cubicBezTo>
                    <a:pt x="39" y="21"/>
                    <a:pt x="21" y="39"/>
                    <a:pt x="21" y="62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8" name="Freeform 87"/>
            <p:cNvSpPr>
              <a:spLocks/>
            </p:cNvSpPr>
            <p:nvPr userDrawn="1"/>
          </p:nvSpPr>
          <p:spPr bwMode="auto">
            <a:xfrm>
              <a:off x="5751513" y="2155825"/>
              <a:ext cx="66675" cy="36513"/>
            </a:xfrm>
            <a:custGeom>
              <a:avLst/>
              <a:gdLst>
                <a:gd name="T0" fmla="*/ 84 w 84"/>
                <a:gd name="T1" fmla="*/ 46 h 46"/>
                <a:gd name="T2" fmla="*/ 68 w 84"/>
                <a:gd name="T3" fmla="*/ 46 h 46"/>
                <a:gd name="T4" fmla="*/ 38 w 84"/>
                <a:gd name="T5" fmla="*/ 16 h 46"/>
                <a:gd name="T6" fmla="*/ 13 w 84"/>
                <a:gd name="T7" fmla="*/ 28 h 46"/>
                <a:gd name="T8" fmla="*/ 0 w 84"/>
                <a:gd name="T9" fmla="*/ 19 h 46"/>
                <a:gd name="T10" fmla="*/ 38 w 84"/>
                <a:gd name="T11" fmla="*/ 0 h 46"/>
                <a:gd name="T12" fmla="*/ 84 w 84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6">
                  <a:moveTo>
                    <a:pt x="84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8" y="29"/>
                    <a:pt x="54" y="16"/>
                    <a:pt x="38" y="16"/>
                  </a:cubicBezTo>
                  <a:cubicBezTo>
                    <a:pt x="28" y="16"/>
                    <a:pt x="18" y="20"/>
                    <a:pt x="13" y="2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9" y="7"/>
                    <a:pt x="23" y="0"/>
                    <a:pt x="38" y="0"/>
                  </a:cubicBezTo>
                  <a:cubicBezTo>
                    <a:pt x="63" y="0"/>
                    <a:pt x="84" y="21"/>
                    <a:pt x="84" y="46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9" name="Freeform 88"/>
            <p:cNvSpPr>
              <a:spLocks/>
            </p:cNvSpPr>
            <p:nvPr userDrawn="1"/>
          </p:nvSpPr>
          <p:spPr bwMode="auto">
            <a:xfrm>
              <a:off x="5807075" y="2155825"/>
              <a:ext cx="66675" cy="36513"/>
            </a:xfrm>
            <a:custGeom>
              <a:avLst/>
              <a:gdLst>
                <a:gd name="T0" fmla="*/ 15 w 83"/>
                <a:gd name="T1" fmla="*/ 46 h 46"/>
                <a:gd name="T2" fmla="*/ 0 w 83"/>
                <a:gd name="T3" fmla="*/ 46 h 46"/>
                <a:gd name="T4" fmla="*/ 46 w 83"/>
                <a:gd name="T5" fmla="*/ 0 h 46"/>
                <a:gd name="T6" fmla="*/ 83 w 83"/>
                <a:gd name="T7" fmla="*/ 19 h 46"/>
                <a:gd name="T8" fmla="*/ 70 w 83"/>
                <a:gd name="T9" fmla="*/ 28 h 46"/>
                <a:gd name="T10" fmla="*/ 46 w 83"/>
                <a:gd name="T11" fmla="*/ 16 h 46"/>
                <a:gd name="T12" fmla="*/ 15 w 8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15" y="46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0" y="0"/>
                    <a:pt x="46" y="0"/>
                  </a:cubicBezTo>
                  <a:cubicBezTo>
                    <a:pt x="60" y="0"/>
                    <a:pt x="74" y="7"/>
                    <a:pt x="83" y="1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5" y="20"/>
                    <a:pt x="55" y="16"/>
                    <a:pt x="46" y="16"/>
                  </a:cubicBezTo>
                  <a:cubicBezTo>
                    <a:pt x="29" y="16"/>
                    <a:pt x="15" y="29"/>
                    <a:pt x="15" y="46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0" name="Freeform 89"/>
            <p:cNvSpPr>
              <a:spLocks/>
            </p:cNvSpPr>
            <p:nvPr userDrawn="1"/>
          </p:nvSpPr>
          <p:spPr bwMode="auto">
            <a:xfrm>
              <a:off x="5872163" y="2108200"/>
              <a:ext cx="30162" cy="17463"/>
            </a:xfrm>
            <a:custGeom>
              <a:avLst/>
              <a:gdLst>
                <a:gd name="T0" fmla="*/ 38 w 38"/>
                <a:gd name="T1" fmla="*/ 21 h 21"/>
                <a:gd name="T2" fmla="*/ 31 w 38"/>
                <a:gd name="T3" fmla="*/ 21 h 21"/>
                <a:gd name="T4" fmla="*/ 17 w 38"/>
                <a:gd name="T5" fmla="*/ 7 h 21"/>
                <a:gd name="T6" fmla="*/ 5 w 38"/>
                <a:gd name="T7" fmla="*/ 13 h 21"/>
                <a:gd name="T8" fmla="*/ 0 w 38"/>
                <a:gd name="T9" fmla="*/ 9 h 21"/>
                <a:gd name="T10" fmla="*/ 17 w 38"/>
                <a:gd name="T11" fmla="*/ 0 h 21"/>
                <a:gd name="T12" fmla="*/ 38 w 3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25" y="7"/>
                    <a:pt x="17" y="7"/>
                  </a:cubicBezTo>
                  <a:cubicBezTo>
                    <a:pt x="12" y="7"/>
                    <a:pt x="8" y="9"/>
                    <a:pt x="5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3"/>
                    <a:pt x="10" y="0"/>
                    <a:pt x="17" y="0"/>
                  </a:cubicBezTo>
                  <a:cubicBezTo>
                    <a:pt x="29" y="0"/>
                    <a:pt x="38" y="9"/>
                    <a:pt x="38" y="21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1" name="Freeform 90"/>
            <p:cNvSpPr>
              <a:spLocks/>
            </p:cNvSpPr>
            <p:nvPr userDrawn="1"/>
          </p:nvSpPr>
          <p:spPr bwMode="auto">
            <a:xfrm>
              <a:off x="5897563" y="2108200"/>
              <a:ext cx="30162" cy="17463"/>
            </a:xfrm>
            <a:custGeom>
              <a:avLst/>
              <a:gdLst>
                <a:gd name="T0" fmla="*/ 7 w 38"/>
                <a:gd name="T1" fmla="*/ 21 h 21"/>
                <a:gd name="T2" fmla="*/ 0 w 38"/>
                <a:gd name="T3" fmla="*/ 21 h 21"/>
                <a:gd name="T4" fmla="*/ 21 w 38"/>
                <a:gd name="T5" fmla="*/ 0 h 21"/>
                <a:gd name="T6" fmla="*/ 38 w 38"/>
                <a:gd name="T7" fmla="*/ 9 h 21"/>
                <a:gd name="T8" fmla="*/ 32 w 38"/>
                <a:gd name="T9" fmla="*/ 13 h 21"/>
                <a:gd name="T10" fmla="*/ 21 w 38"/>
                <a:gd name="T11" fmla="*/ 7 h 21"/>
                <a:gd name="T12" fmla="*/ 7 w 3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1">
                  <a:moveTo>
                    <a:pt x="7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8" y="0"/>
                    <a:pt x="34" y="3"/>
                    <a:pt x="38" y="9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0" y="9"/>
                    <a:pt x="25" y="7"/>
                    <a:pt x="21" y="7"/>
                  </a:cubicBezTo>
                  <a:cubicBezTo>
                    <a:pt x="13" y="7"/>
                    <a:pt x="7" y="13"/>
                    <a:pt x="7" y="21"/>
                  </a:cubicBezTo>
                  <a:close/>
                </a:path>
              </a:pathLst>
            </a:custGeom>
            <a:solidFill>
              <a:srgbClr val="38D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2" name="Freeform 91"/>
            <p:cNvSpPr>
              <a:spLocks/>
            </p:cNvSpPr>
            <p:nvPr userDrawn="1"/>
          </p:nvSpPr>
          <p:spPr bwMode="auto">
            <a:xfrm>
              <a:off x="6905625" y="3109913"/>
              <a:ext cx="269875" cy="147638"/>
            </a:xfrm>
            <a:custGeom>
              <a:avLst/>
              <a:gdLst>
                <a:gd name="T0" fmla="*/ 295 w 336"/>
                <a:gd name="T1" fmla="*/ 98 h 184"/>
                <a:gd name="T2" fmla="*/ 291 w 336"/>
                <a:gd name="T3" fmla="*/ 98 h 184"/>
                <a:gd name="T4" fmla="*/ 253 w 336"/>
                <a:gd name="T5" fmla="*/ 69 h 184"/>
                <a:gd name="T6" fmla="*/ 171 w 336"/>
                <a:gd name="T7" fmla="*/ 0 h 184"/>
                <a:gd name="T8" fmla="*/ 95 w 336"/>
                <a:gd name="T9" fmla="*/ 49 h 184"/>
                <a:gd name="T10" fmla="*/ 41 w 336"/>
                <a:gd name="T11" fmla="*/ 98 h 184"/>
                <a:gd name="T12" fmla="*/ 40 w 336"/>
                <a:gd name="T13" fmla="*/ 98 h 184"/>
                <a:gd name="T14" fmla="*/ 0 w 336"/>
                <a:gd name="T15" fmla="*/ 139 h 184"/>
                <a:gd name="T16" fmla="*/ 40 w 336"/>
                <a:gd name="T17" fmla="*/ 179 h 184"/>
                <a:gd name="T18" fmla="*/ 68 w 336"/>
                <a:gd name="T19" fmla="*/ 169 h 184"/>
                <a:gd name="T20" fmla="*/ 105 w 336"/>
                <a:gd name="T21" fmla="*/ 180 h 184"/>
                <a:gd name="T22" fmla="*/ 148 w 336"/>
                <a:gd name="T23" fmla="*/ 164 h 184"/>
                <a:gd name="T24" fmla="*/ 148 w 336"/>
                <a:gd name="T25" fmla="*/ 164 h 184"/>
                <a:gd name="T26" fmla="*/ 191 w 336"/>
                <a:gd name="T27" fmla="*/ 184 h 184"/>
                <a:gd name="T28" fmla="*/ 215 w 336"/>
                <a:gd name="T29" fmla="*/ 179 h 184"/>
                <a:gd name="T30" fmla="*/ 239 w 336"/>
                <a:gd name="T31" fmla="*/ 184 h 184"/>
                <a:gd name="T32" fmla="*/ 273 w 336"/>
                <a:gd name="T33" fmla="*/ 173 h 184"/>
                <a:gd name="T34" fmla="*/ 295 w 336"/>
                <a:gd name="T35" fmla="*/ 179 h 184"/>
                <a:gd name="T36" fmla="*/ 336 w 336"/>
                <a:gd name="T37" fmla="*/ 139 h 184"/>
                <a:gd name="T38" fmla="*/ 295 w 336"/>
                <a:gd name="T39" fmla="*/ 9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184">
                  <a:moveTo>
                    <a:pt x="295" y="98"/>
                  </a:moveTo>
                  <a:cubicBezTo>
                    <a:pt x="293" y="98"/>
                    <a:pt x="292" y="98"/>
                    <a:pt x="291" y="98"/>
                  </a:cubicBezTo>
                  <a:cubicBezTo>
                    <a:pt x="283" y="84"/>
                    <a:pt x="269" y="73"/>
                    <a:pt x="253" y="69"/>
                  </a:cubicBezTo>
                  <a:cubicBezTo>
                    <a:pt x="246" y="30"/>
                    <a:pt x="212" y="0"/>
                    <a:pt x="171" y="0"/>
                  </a:cubicBezTo>
                  <a:cubicBezTo>
                    <a:pt x="137" y="0"/>
                    <a:pt x="108" y="20"/>
                    <a:pt x="95" y="49"/>
                  </a:cubicBezTo>
                  <a:cubicBezTo>
                    <a:pt x="69" y="53"/>
                    <a:pt x="47" y="73"/>
                    <a:pt x="41" y="98"/>
                  </a:cubicBezTo>
                  <a:cubicBezTo>
                    <a:pt x="41" y="98"/>
                    <a:pt x="41" y="98"/>
                    <a:pt x="40" y="98"/>
                  </a:cubicBezTo>
                  <a:cubicBezTo>
                    <a:pt x="18" y="98"/>
                    <a:pt x="0" y="116"/>
                    <a:pt x="0" y="139"/>
                  </a:cubicBezTo>
                  <a:cubicBezTo>
                    <a:pt x="0" y="161"/>
                    <a:pt x="18" y="179"/>
                    <a:pt x="40" y="179"/>
                  </a:cubicBezTo>
                  <a:cubicBezTo>
                    <a:pt x="51" y="179"/>
                    <a:pt x="61" y="175"/>
                    <a:pt x="68" y="169"/>
                  </a:cubicBezTo>
                  <a:cubicBezTo>
                    <a:pt x="78" y="176"/>
                    <a:pt x="91" y="180"/>
                    <a:pt x="105" y="180"/>
                  </a:cubicBezTo>
                  <a:cubicBezTo>
                    <a:pt x="122" y="180"/>
                    <a:pt x="137" y="174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59" y="177"/>
                    <a:pt x="174" y="184"/>
                    <a:pt x="191" y="184"/>
                  </a:cubicBezTo>
                  <a:cubicBezTo>
                    <a:pt x="200" y="184"/>
                    <a:pt x="207" y="182"/>
                    <a:pt x="215" y="179"/>
                  </a:cubicBezTo>
                  <a:cubicBezTo>
                    <a:pt x="222" y="182"/>
                    <a:pt x="230" y="184"/>
                    <a:pt x="239" y="184"/>
                  </a:cubicBezTo>
                  <a:cubicBezTo>
                    <a:pt x="252" y="184"/>
                    <a:pt x="263" y="180"/>
                    <a:pt x="273" y="173"/>
                  </a:cubicBezTo>
                  <a:cubicBezTo>
                    <a:pt x="280" y="177"/>
                    <a:pt x="287" y="179"/>
                    <a:pt x="295" y="179"/>
                  </a:cubicBezTo>
                  <a:cubicBezTo>
                    <a:pt x="317" y="179"/>
                    <a:pt x="336" y="161"/>
                    <a:pt x="336" y="139"/>
                  </a:cubicBezTo>
                  <a:cubicBezTo>
                    <a:pt x="336" y="116"/>
                    <a:pt x="317" y="98"/>
                    <a:pt x="295" y="98"/>
                  </a:cubicBez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3" name="Freeform 92"/>
            <p:cNvSpPr>
              <a:spLocks/>
            </p:cNvSpPr>
            <p:nvPr userDrawn="1"/>
          </p:nvSpPr>
          <p:spPr bwMode="auto">
            <a:xfrm>
              <a:off x="6975475" y="3279775"/>
              <a:ext cx="7937" cy="49213"/>
            </a:xfrm>
            <a:custGeom>
              <a:avLst/>
              <a:gdLst>
                <a:gd name="T0" fmla="*/ 10 w 10"/>
                <a:gd name="T1" fmla="*/ 56 h 60"/>
                <a:gd name="T2" fmla="*/ 5 w 10"/>
                <a:gd name="T3" fmla="*/ 60 h 60"/>
                <a:gd name="T4" fmla="*/ 5 w 10"/>
                <a:gd name="T5" fmla="*/ 60 h 60"/>
                <a:gd name="T6" fmla="*/ 0 w 10"/>
                <a:gd name="T7" fmla="*/ 56 h 60"/>
                <a:gd name="T8" fmla="*/ 0 w 10"/>
                <a:gd name="T9" fmla="*/ 4 h 60"/>
                <a:gd name="T10" fmla="*/ 5 w 10"/>
                <a:gd name="T11" fmla="*/ 0 h 60"/>
                <a:gd name="T12" fmla="*/ 5 w 10"/>
                <a:gd name="T13" fmla="*/ 0 h 60"/>
                <a:gd name="T14" fmla="*/ 10 w 10"/>
                <a:gd name="T15" fmla="*/ 4 h 60"/>
                <a:gd name="T16" fmla="*/ 10 w 10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0">
                  <a:moveTo>
                    <a:pt x="10" y="56"/>
                  </a:moveTo>
                  <a:cubicBezTo>
                    <a:pt x="10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4" name="Freeform 93"/>
            <p:cNvSpPr>
              <a:spLocks/>
            </p:cNvSpPr>
            <p:nvPr userDrawn="1"/>
          </p:nvSpPr>
          <p:spPr bwMode="auto">
            <a:xfrm>
              <a:off x="7005638" y="3279775"/>
              <a:ext cx="7937" cy="49213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5" name="Freeform 94"/>
            <p:cNvSpPr>
              <a:spLocks/>
            </p:cNvSpPr>
            <p:nvPr userDrawn="1"/>
          </p:nvSpPr>
          <p:spPr bwMode="auto">
            <a:xfrm>
              <a:off x="7035800" y="3279775"/>
              <a:ext cx="7937" cy="49213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6" name="Freeform 95"/>
            <p:cNvSpPr>
              <a:spLocks/>
            </p:cNvSpPr>
            <p:nvPr userDrawn="1"/>
          </p:nvSpPr>
          <p:spPr bwMode="auto">
            <a:xfrm>
              <a:off x="7065963" y="3279775"/>
              <a:ext cx="9525" cy="49213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7" name="Freeform 96"/>
            <p:cNvSpPr>
              <a:spLocks/>
            </p:cNvSpPr>
            <p:nvPr userDrawn="1"/>
          </p:nvSpPr>
          <p:spPr bwMode="auto">
            <a:xfrm>
              <a:off x="7096125" y="3279775"/>
              <a:ext cx="9525" cy="49213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8" name="Freeform 97"/>
            <p:cNvSpPr>
              <a:spLocks/>
            </p:cNvSpPr>
            <p:nvPr userDrawn="1"/>
          </p:nvSpPr>
          <p:spPr bwMode="auto">
            <a:xfrm>
              <a:off x="6975475" y="3341688"/>
              <a:ext cx="7937" cy="47625"/>
            </a:xfrm>
            <a:custGeom>
              <a:avLst/>
              <a:gdLst>
                <a:gd name="T0" fmla="*/ 10 w 10"/>
                <a:gd name="T1" fmla="*/ 55 h 59"/>
                <a:gd name="T2" fmla="*/ 5 w 10"/>
                <a:gd name="T3" fmla="*/ 59 h 59"/>
                <a:gd name="T4" fmla="*/ 5 w 10"/>
                <a:gd name="T5" fmla="*/ 59 h 59"/>
                <a:gd name="T6" fmla="*/ 0 w 10"/>
                <a:gd name="T7" fmla="*/ 55 h 59"/>
                <a:gd name="T8" fmla="*/ 0 w 10"/>
                <a:gd name="T9" fmla="*/ 4 h 59"/>
                <a:gd name="T10" fmla="*/ 5 w 10"/>
                <a:gd name="T11" fmla="*/ 0 h 59"/>
                <a:gd name="T12" fmla="*/ 5 w 10"/>
                <a:gd name="T13" fmla="*/ 0 h 59"/>
                <a:gd name="T14" fmla="*/ 10 w 10"/>
                <a:gd name="T15" fmla="*/ 4 h 59"/>
                <a:gd name="T16" fmla="*/ 10 w 10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9">
                  <a:moveTo>
                    <a:pt x="10" y="55"/>
                  </a:moveTo>
                  <a:cubicBezTo>
                    <a:pt x="10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9" name="Freeform 98"/>
            <p:cNvSpPr>
              <a:spLocks/>
            </p:cNvSpPr>
            <p:nvPr userDrawn="1"/>
          </p:nvSpPr>
          <p:spPr bwMode="auto">
            <a:xfrm>
              <a:off x="7005638" y="3341688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0" name="Freeform 99"/>
            <p:cNvSpPr>
              <a:spLocks/>
            </p:cNvSpPr>
            <p:nvPr userDrawn="1"/>
          </p:nvSpPr>
          <p:spPr bwMode="auto">
            <a:xfrm>
              <a:off x="7035800" y="3341688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1" name="Freeform 100"/>
            <p:cNvSpPr>
              <a:spLocks/>
            </p:cNvSpPr>
            <p:nvPr userDrawn="1"/>
          </p:nvSpPr>
          <p:spPr bwMode="auto">
            <a:xfrm>
              <a:off x="7065963" y="3341688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2" name="Freeform 101"/>
            <p:cNvSpPr>
              <a:spLocks/>
            </p:cNvSpPr>
            <p:nvPr userDrawn="1"/>
          </p:nvSpPr>
          <p:spPr bwMode="auto">
            <a:xfrm>
              <a:off x="7096125" y="3341688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3" name="Freeform 102"/>
            <p:cNvSpPr>
              <a:spLocks/>
            </p:cNvSpPr>
            <p:nvPr userDrawn="1"/>
          </p:nvSpPr>
          <p:spPr bwMode="auto">
            <a:xfrm>
              <a:off x="6975475" y="3402013"/>
              <a:ext cx="7937" cy="47625"/>
            </a:xfrm>
            <a:custGeom>
              <a:avLst/>
              <a:gdLst>
                <a:gd name="T0" fmla="*/ 10 w 10"/>
                <a:gd name="T1" fmla="*/ 55 h 59"/>
                <a:gd name="T2" fmla="*/ 5 w 10"/>
                <a:gd name="T3" fmla="*/ 59 h 59"/>
                <a:gd name="T4" fmla="*/ 5 w 10"/>
                <a:gd name="T5" fmla="*/ 59 h 59"/>
                <a:gd name="T6" fmla="*/ 0 w 10"/>
                <a:gd name="T7" fmla="*/ 55 h 59"/>
                <a:gd name="T8" fmla="*/ 0 w 10"/>
                <a:gd name="T9" fmla="*/ 4 h 59"/>
                <a:gd name="T10" fmla="*/ 5 w 10"/>
                <a:gd name="T11" fmla="*/ 0 h 59"/>
                <a:gd name="T12" fmla="*/ 5 w 10"/>
                <a:gd name="T13" fmla="*/ 0 h 59"/>
                <a:gd name="T14" fmla="*/ 10 w 10"/>
                <a:gd name="T15" fmla="*/ 4 h 59"/>
                <a:gd name="T16" fmla="*/ 10 w 10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9">
                  <a:moveTo>
                    <a:pt x="10" y="55"/>
                  </a:moveTo>
                  <a:cubicBezTo>
                    <a:pt x="10" y="57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4" name="Freeform 103"/>
            <p:cNvSpPr>
              <a:spLocks/>
            </p:cNvSpPr>
            <p:nvPr userDrawn="1"/>
          </p:nvSpPr>
          <p:spPr bwMode="auto">
            <a:xfrm>
              <a:off x="7005638" y="3402013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5" name="Freeform 104"/>
            <p:cNvSpPr>
              <a:spLocks/>
            </p:cNvSpPr>
            <p:nvPr userDrawn="1"/>
          </p:nvSpPr>
          <p:spPr bwMode="auto">
            <a:xfrm>
              <a:off x="7035800" y="3402013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6" name="Freeform 105"/>
            <p:cNvSpPr>
              <a:spLocks/>
            </p:cNvSpPr>
            <p:nvPr userDrawn="1"/>
          </p:nvSpPr>
          <p:spPr bwMode="auto">
            <a:xfrm>
              <a:off x="7065963" y="3402013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7" name="Freeform 106"/>
            <p:cNvSpPr>
              <a:spLocks/>
            </p:cNvSpPr>
            <p:nvPr userDrawn="1"/>
          </p:nvSpPr>
          <p:spPr bwMode="auto">
            <a:xfrm>
              <a:off x="7096125" y="3402013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8" name="Freeform 107"/>
            <p:cNvSpPr>
              <a:spLocks/>
            </p:cNvSpPr>
            <p:nvPr userDrawn="1"/>
          </p:nvSpPr>
          <p:spPr bwMode="auto">
            <a:xfrm>
              <a:off x="6975475" y="3462338"/>
              <a:ext cx="7937" cy="49213"/>
            </a:xfrm>
            <a:custGeom>
              <a:avLst/>
              <a:gdLst>
                <a:gd name="T0" fmla="*/ 10 w 10"/>
                <a:gd name="T1" fmla="*/ 56 h 60"/>
                <a:gd name="T2" fmla="*/ 5 w 10"/>
                <a:gd name="T3" fmla="*/ 60 h 60"/>
                <a:gd name="T4" fmla="*/ 5 w 10"/>
                <a:gd name="T5" fmla="*/ 60 h 60"/>
                <a:gd name="T6" fmla="*/ 0 w 10"/>
                <a:gd name="T7" fmla="*/ 56 h 60"/>
                <a:gd name="T8" fmla="*/ 0 w 10"/>
                <a:gd name="T9" fmla="*/ 4 h 60"/>
                <a:gd name="T10" fmla="*/ 5 w 10"/>
                <a:gd name="T11" fmla="*/ 0 h 60"/>
                <a:gd name="T12" fmla="*/ 5 w 10"/>
                <a:gd name="T13" fmla="*/ 0 h 60"/>
                <a:gd name="T14" fmla="*/ 10 w 10"/>
                <a:gd name="T15" fmla="*/ 4 h 60"/>
                <a:gd name="T16" fmla="*/ 10 w 10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0">
                  <a:moveTo>
                    <a:pt x="10" y="56"/>
                  </a:moveTo>
                  <a:cubicBezTo>
                    <a:pt x="10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9" name="Freeform 108"/>
            <p:cNvSpPr>
              <a:spLocks/>
            </p:cNvSpPr>
            <p:nvPr userDrawn="1"/>
          </p:nvSpPr>
          <p:spPr bwMode="auto">
            <a:xfrm>
              <a:off x="7005638" y="3462338"/>
              <a:ext cx="7937" cy="49213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0" name="Freeform 109"/>
            <p:cNvSpPr>
              <a:spLocks/>
            </p:cNvSpPr>
            <p:nvPr userDrawn="1"/>
          </p:nvSpPr>
          <p:spPr bwMode="auto">
            <a:xfrm>
              <a:off x="7035800" y="3462338"/>
              <a:ext cx="7937" cy="49213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1" name="Freeform 110"/>
            <p:cNvSpPr>
              <a:spLocks/>
            </p:cNvSpPr>
            <p:nvPr userDrawn="1"/>
          </p:nvSpPr>
          <p:spPr bwMode="auto">
            <a:xfrm>
              <a:off x="7065963" y="3462338"/>
              <a:ext cx="9525" cy="49213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2" name="Freeform 111"/>
            <p:cNvSpPr>
              <a:spLocks/>
            </p:cNvSpPr>
            <p:nvPr userDrawn="1"/>
          </p:nvSpPr>
          <p:spPr bwMode="auto">
            <a:xfrm>
              <a:off x="7096125" y="3462338"/>
              <a:ext cx="9525" cy="49213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" name="Freeform 112"/>
            <p:cNvSpPr>
              <a:spLocks/>
            </p:cNvSpPr>
            <p:nvPr userDrawn="1"/>
          </p:nvSpPr>
          <p:spPr bwMode="auto">
            <a:xfrm>
              <a:off x="6975475" y="3524250"/>
              <a:ext cx="7937" cy="47625"/>
            </a:xfrm>
            <a:custGeom>
              <a:avLst/>
              <a:gdLst>
                <a:gd name="T0" fmla="*/ 10 w 10"/>
                <a:gd name="T1" fmla="*/ 55 h 60"/>
                <a:gd name="T2" fmla="*/ 5 w 10"/>
                <a:gd name="T3" fmla="*/ 60 h 60"/>
                <a:gd name="T4" fmla="*/ 5 w 10"/>
                <a:gd name="T5" fmla="*/ 60 h 60"/>
                <a:gd name="T6" fmla="*/ 0 w 10"/>
                <a:gd name="T7" fmla="*/ 55 h 60"/>
                <a:gd name="T8" fmla="*/ 0 w 10"/>
                <a:gd name="T9" fmla="*/ 4 h 60"/>
                <a:gd name="T10" fmla="*/ 5 w 10"/>
                <a:gd name="T11" fmla="*/ 0 h 60"/>
                <a:gd name="T12" fmla="*/ 5 w 10"/>
                <a:gd name="T13" fmla="*/ 0 h 60"/>
                <a:gd name="T14" fmla="*/ 10 w 10"/>
                <a:gd name="T15" fmla="*/ 4 h 60"/>
                <a:gd name="T16" fmla="*/ 10 w 10"/>
                <a:gd name="T1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0">
                  <a:moveTo>
                    <a:pt x="10" y="55"/>
                  </a:moveTo>
                  <a:cubicBezTo>
                    <a:pt x="10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4" name="Freeform 113"/>
            <p:cNvSpPr>
              <a:spLocks/>
            </p:cNvSpPr>
            <p:nvPr userDrawn="1"/>
          </p:nvSpPr>
          <p:spPr bwMode="auto">
            <a:xfrm>
              <a:off x="7005638" y="3524250"/>
              <a:ext cx="7937" cy="47625"/>
            </a:xfrm>
            <a:custGeom>
              <a:avLst/>
              <a:gdLst>
                <a:gd name="T0" fmla="*/ 11 w 11"/>
                <a:gd name="T1" fmla="*/ 55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5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5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5" name="Freeform 114"/>
            <p:cNvSpPr>
              <a:spLocks/>
            </p:cNvSpPr>
            <p:nvPr userDrawn="1"/>
          </p:nvSpPr>
          <p:spPr bwMode="auto">
            <a:xfrm>
              <a:off x="7035800" y="3524250"/>
              <a:ext cx="7937" cy="47625"/>
            </a:xfrm>
            <a:custGeom>
              <a:avLst/>
              <a:gdLst>
                <a:gd name="T0" fmla="*/ 11 w 11"/>
                <a:gd name="T1" fmla="*/ 55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5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5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6" name="Freeform 115"/>
            <p:cNvSpPr>
              <a:spLocks/>
            </p:cNvSpPr>
            <p:nvPr userDrawn="1"/>
          </p:nvSpPr>
          <p:spPr bwMode="auto">
            <a:xfrm>
              <a:off x="7065963" y="3524250"/>
              <a:ext cx="9525" cy="47625"/>
            </a:xfrm>
            <a:custGeom>
              <a:avLst/>
              <a:gdLst>
                <a:gd name="T0" fmla="*/ 11 w 11"/>
                <a:gd name="T1" fmla="*/ 55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5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5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7" name="Freeform 116"/>
            <p:cNvSpPr>
              <a:spLocks/>
            </p:cNvSpPr>
            <p:nvPr userDrawn="1"/>
          </p:nvSpPr>
          <p:spPr bwMode="auto">
            <a:xfrm>
              <a:off x="7096125" y="3524250"/>
              <a:ext cx="9525" cy="47625"/>
            </a:xfrm>
            <a:custGeom>
              <a:avLst/>
              <a:gdLst>
                <a:gd name="T0" fmla="*/ 11 w 11"/>
                <a:gd name="T1" fmla="*/ 55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5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5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95E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8" name="Freeform 117"/>
            <p:cNvSpPr>
              <a:spLocks/>
            </p:cNvSpPr>
            <p:nvPr userDrawn="1"/>
          </p:nvSpPr>
          <p:spPr bwMode="auto">
            <a:xfrm>
              <a:off x="6022975" y="2079625"/>
              <a:ext cx="269875" cy="147638"/>
            </a:xfrm>
            <a:custGeom>
              <a:avLst/>
              <a:gdLst>
                <a:gd name="T0" fmla="*/ 295 w 336"/>
                <a:gd name="T1" fmla="*/ 98 h 184"/>
                <a:gd name="T2" fmla="*/ 291 w 336"/>
                <a:gd name="T3" fmla="*/ 98 h 184"/>
                <a:gd name="T4" fmla="*/ 253 w 336"/>
                <a:gd name="T5" fmla="*/ 69 h 184"/>
                <a:gd name="T6" fmla="*/ 171 w 336"/>
                <a:gd name="T7" fmla="*/ 0 h 184"/>
                <a:gd name="T8" fmla="*/ 95 w 336"/>
                <a:gd name="T9" fmla="*/ 49 h 184"/>
                <a:gd name="T10" fmla="*/ 41 w 336"/>
                <a:gd name="T11" fmla="*/ 98 h 184"/>
                <a:gd name="T12" fmla="*/ 41 w 336"/>
                <a:gd name="T13" fmla="*/ 98 h 184"/>
                <a:gd name="T14" fmla="*/ 0 w 336"/>
                <a:gd name="T15" fmla="*/ 139 h 184"/>
                <a:gd name="T16" fmla="*/ 41 w 336"/>
                <a:gd name="T17" fmla="*/ 179 h 184"/>
                <a:gd name="T18" fmla="*/ 68 w 336"/>
                <a:gd name="T19" fmla="*/ 168 h 184"/>
                <a:gd name="T20" fmla="*/ 106 w 336"/>
                <a:gd name="T21" fmla="*/ 180 h 184"/>
                <a:gd name="T22" fmla="*/ 148 w 336"/>
                <a:gd name="T23" fmla="*/ 164 h 184"/>
                <a:gd name="T24" fmla="*/ 149 w 336"/>
                <a:gd name="T25" fmla="*/ 164 h 184"/>
                <a:gd name="T26" fmla="*/ 192 w 336"/>
                <a:gd name="T27" fmla="*/ 184 h 184"/>
                <a:gd name="T28" fmla="*/ 215 w 336"/>
                <a:gd name="T29" fmla="*/ 179 h 184"/>
                <a:gd name="T30" fmla="*/ 239 w 336"/>
                <a:gd name="T31" fmla="*/ 184 h 184"/>
                <a:gd name="T32" fmla="*/ 274 w 336"/>
                <a:gd name="T33" fmla="*/ 173 h 184"/>
                <a:gd name="T34" fmla="*/ 295 w 336"/>
                <a:gd name="T35" fmla="*/ 179 h 184"/>
                <a:gd name="T36" fmla="*/ 336 w 336"/>
                <a:gd name="T37" fmla="*/ 139 h 184"/>
                <a:gd name="T38" fmla="*/ 295 w 336"/>
                <a:gd name="T39" fmla="*/ 9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184">
                  <a:moveTo>
                    <a:pt x="295" y="98"/>
                  </a:moveTo>
                  <a:cubicBezTo>
                    <a:pt x="294" y="98"/>
                    <a:pt x="292" y="98"/>
                    <a:pt x="291" y="98"/>
                  </a:cubicBezTo>
                  <a:cubicBezTo>
                    <a:pt x="283" y="84"/>
                    <a:pt x="270" y="73"/>
                    <a:pt x="253" y="69"/>
                  </a:cubicBezTo>
                  <a:cubicBezTo>
                    <a:pt x="246" y="30"/>
                    <a:pt x="212" y="0"/>
                    <a:pt x="171" y="0"/>
                  </a:cubicBezTo>
                  <a:cubicBezTo>
                    <a:pt x="138" y="0"/>
                    <a:pt x="109" y="20"/>
                    <a:pt x="95" y="49"/>
                  </a:cubicBezTo>
                  <a:cubicBezTo>
                    <a:pt x="69" y="53"/>
                    <a:pt x="48" y="72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18" y="98"/>
                    <a:pt x="0" y="116"/>
                    <a:pt x="0" y="139"/>
                  </a:cubicBezTo>
                  <a:cubicBezTo>
                    <a:pt x="0" y="161"/>
                    <a:pt x="18" y="179"/>
                    <a:pt x="41" y="179"/>
                  </a:cubicBezTo>
                  <a:cubicBezTo>
                    <a:pt x="51" y="179"/>
                    <a:pt x="61" y="175"/>
                    <a:pt x="68" y="168"/>
                  </a:cubicBezTo>
                  <a:cubicBezTo>
                    <a:pt x="79" y="176"/>
                    <a:pt x="92" y="180"/>
                    <a:pt x="106" y="180"/>
                  </a:cubicBezTo>
                  <a:cubicBezTo>
                    <a:pt x="122" y="180"/>
                    <a:pt x="137" y="174"/>
                    <a:pt x="148" y="164"/>
                  </a:cubicBezTo>
                  <a:cubicBezTo>
                    <a:pt x="149" y="164"/>
                    <a:pt x="149" y="164"/>
                    <a:pt x="149" y="164"/>
                  </a:cubicBezTo>
                  <a:cubicBezTo>
                    <a:pt x="159" y="176"/>
                    <a:pt x="174" y="184"/>
                    <a:pt x="192" y="184"/>
                  </a:cubicBezTo>
                  <a:cubicBezTo>
                    <a:pt x="200" y="184"/>
                    <a:pt x="208" y="182"/>
                    <a:pt x="215" y="179"/>
                  </a:cubicBezTo>
                  <a:cubicBezTo>
                    <a:pt x="222" y="182"/>
                    <a:pt x="230" y="184"/>
                    <a:pt x="239" y="184"/>
                  </a:cubicBezTo>
                  <a:cubicBezTo>
                    <a:pt x="252" y="184"/>
                    <a:pt x="264" y="180"/>
                    <a:pt x="274" y="173"/>
                  </a:cubicBezTo>
                  <a:cubicBezTo>
                    <a:pt x="280" y="177"/>
                    <a:pt x="287" y="179"/>
                    <a:pt x="295" y="179"/>
                  </a:cubicBezTo>
                  <a:cubicBezTo>
                    <a:pt x="318" y="179"/>
                    <a:pt x="336" y="161"/>
                    <a:pt x="336" y="139"/>
                  </a:cubicBezTo>
                  <a:cubicBezTo>
                    <a:pt x="336" y="116"/>
                    <a:pt x="318" y="98"/>
                    <a:pt x="295" y="98"/>
                  </a:cubicBez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9" name="Freeform 118"/>
            <p:cNvSpPr>
              <a:spLocks/>
            </p:cNvSpPr>
            <p:nvPr userDrawn="1"/>
          </p:nvSpPr>
          <p:spPr bwMode="auto">
            <a:xfrm>
              <a:off x="6092825" y="2249488"/>
              <a:ext cx="7937" cy="47625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0" name="Freeform 119"/>
            <p:cNvSpPr>
              <a:spLocks/>
            </p:cNvSpPr>
            <p:nvPr userDrawn="1"/>
          </p:nvSpPr>
          <p:spPr bwMode="auto">
            <a:xfrm>
              <a:off x="6122988" y="2249488"/>
              <a:ext cx="7937" cy="47625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1" name="Freeform 120"/>
            <p:cNvSpPr>
              <a:spLocks/>
            </p:cNvSpPr>
            <p:nvPr userDrawn="1"/>
          </p:nvSpPr>
          <p:spPr bwMode="auto">
            <a:xfrm>
              <a:off x="6153150" y="2249488"/>
              <a:ext cx="7937" cy="47625"/>
            </a:xfrm>
            <a:custGeom>
              <a:avLst/>
              <a:gdLst>
                <a:gd name="T0" fmla="*/ 10 w 10"/>
                <a:gd name="T1" fmla="*/ 56 h 60"/>
                <a:gd name="T2" fmla="*/ 5 w 10"/>
                <a:gd name="T3" fmla="*/ 60 h 60"/>
                <a:gd name="T4" fmla="*/ 5 w 10"/>
                <a:gd name="T5" fmla="*/ 60 h 60"/>
                <a:gd name="T6" fmla="*/ 0 w 10"/>
                <a:gd name="T7" fmla="*/ 56 h 60"/>
                <a:gd name="T8" fmla="*/ 0 w 10"/>
                <a:gd name="T9" fmla="*/ 4 h 60"/>
                <a:gd name="T10" fmla="*/ 5 w 10"/>
                <a:gd name="T11" fmla="*/ 0 h 60"/>
                <a:gd name="T12" fmla="*/ 5 w 10"/>
                <a:gd name="T13" fmla="*/ 0 h 60"/>
                <a:gd name="T14" fmla="*/ 10 w 10"/>
                <a:gd name="T15" fmla="*/ 4 h 60"/>
                <a:gd name="T16" fmla="*/ 10 w 10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0">
                  <a:moveTo>
                    <a:pt x="10" y="56"/>
                  </a:moveTo>
                  <a:cubicBezTo>
                    <a:pt x="10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2" name="Freeform 121"/>
            <p:cNvSpPr>
              <a:spLocks/>
            </p:cNvSpPr>
            <p:nvPr userDrawn="1"/>
          </p:nvSpPr>
          <p:spPr bwMode="auto">
            <a:xfrm>
              <a:off x="6183313" y="2249488"/>
              <a:ext cx="7937" cy="47625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3" name="Freeform 122"/>
            <p:cNvSpPr>
              <a:spLocks/>
            </p:cNvSpPr>
            <p:nvPr userDrawn="1"/>
          </p:nvSpPr>
          <p:spPr bwMode="auto">
            <a:xfrm>
              <a:off x="6213475" y="2249488"/>
              <a:ext cx="9525" cy="47625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4" name="Freeform 123"/>
            <p:cNvSpPr>
              <a:spLocks/>
            </p:cNvSpPr>
            <p:nvPr userDrawn="1"/>
          </p:nvSpPr>
          <p:spPr bwMode="auto">
            <a:xfrm>
              <a:off x="6092825" y="2309813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5" name="Freeform 124"/>
            <p:cNvSpPr>
              <a:spLocks/>
            </p:cNvSpPr>
            <p:nvPr userDrawn="1"/>
          </p:nvSpPr>
          <p:spPr bwMode="auto">
            <a:xfrm>
              <a:off x="6122988" y="2309813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6" name="Freeform 125"/>
            <p:cNvSpPr>
              <a:spLocks/>
            </p:cNvSpPr>
            <p:nvPr userDrawn="1"/>
          </p:nvSpPr>
          <p:spPr bwMode="auto">
            <a:xfrm>
              <a:off x="6153150" y="2309813"/>
              <a:ext cx="7937" cy="47625"/>
            </a:xfrm>
            <a:custGeom>
              <a:avLst/>
              <a:gdLst>
                <a:gd name="T0" fmla="*/ 10 w 10"/>
                <a:gd name="T1" fmla="*/ 55 h 59"/>
                <a:gd name="T2" fmla="*/ 5 w 10"/>
                <a:gd name="T3" fmla="*/ 59 h 59"/>
                <a:gd name="T4" fmla="*/ 5 w 10"/>
                <a:gd name="T5" fmla="*/ 59 h 59"/>
                <a:gd name="T6" fmla="*/ 0 w 10"/>
                <a:gd name="T7" fmla="*/ 55 h 59"/>
                <a:gd name="T8" fmla="*/ 0 w 10"/>
                <a:gd name="T9" fmla="*/ 4 h 59"/>
                <a:gd name="T10" fmla="*/ 5 w 10"/>
                <a:gd name="T11" fmla="*/ 0 h 59"/>
                <a:gd name="T12" fmla="*/ 5 w 10"/>
                <a:gd name="T13" fmla="*/ 0 h 59"/>
                <a:gd name="T14" fmla="*/ 10 w 10"/>
                <a:gd name="T15" fmla="*/ 4 h 59"/>
                <a:gd name="T16" fmla="*/ 10 w 10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9">
                  <a:moveTo>
                    <a:pt x="10" y="55"/>
                  </a:moveTo>
                  <a:cubicBezTo>
                    <a:pt x="10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7" name="Freeform 126"/>
            <p:cNvSpPr>
              <a:spLocks/>
            </p:cNvSpPr>
            <p:nvPr userDrawn="1"/>
          </p:nvSpPr>
          <p:spPr bwMode="auto">
            <a:xfrm>
              <a:off x="6183313" y="2309813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8" name="Freeform 127"/>
            <p:cNvSpPr>
              <a:spLocks/>
            </p:cNvSpPr>
            <p:nvPr userDrawn="1"/>
          </p:nvSpPr>
          <p:spPr bwMode="auto">
            <a:xfrm>
              <a:off x="6213475" y="2309813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9" name="Freeform 128"/>
            <p:cNvSpPr>
              <a:spLocks/>
            </p:cNvSpPr>
            <p:nvPr userDrawn="1"/>
          </p:nvSpPr>
          <p:spPr bwMode="auto">
            <a:xfrm>
              <a:off x="6092825" y="2371725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0" name="Freeform 129"/>
            <p:cNvSpPr>
              <a:spLocks/>
            </p:cNvSpPr>
            <p:nvPr userDrawn="1"/>
          </p:nvSpPr>
          <p:spPr bwMode="auto">
            <a:xfrm>
              <a:off x="6122988" y="2371725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1" name="Freeform 130"/>
            <p:cNvSpPr>
              <a:spLocks/>
            </p:cNvSpPr>
            <p:nvPr userDrawn="1"/>
          </p:nvSpPr>
          <p:spPr bwMode="auto">
            <a:xfrm>
              <a:off x="6153150" y="2371725"/>
              <a:ext cx="7937" cy="47625"/>
            </a:xfrm>
            <a:custGeom>
              <a:avLst/>
              <a:gdLst>
                <a:gd name="T0" fmla="*/ 10 w 10"/>
                <a:gd name="T1" fmla="*/ 55 h 59"/>
                <a:gd name="T2" fmla="*/ 5 w 10"/>
                <a:gd name="T3" fmla="*/ 59 h 59"/>
                <a:gd name="T4" fmla="*/ 5 w 10"/>
                <a:gd name="T5" fmla="*/ 59 h 59"/>
                <a:gd name="T6" fmla="*/ 0 w 10"/>
                <a:gd name="T7" fmla="*/ 55 h 59"/>
                <a:gd name="T8" fmla="*/ 0 w 10"/>
                <a:gd name="T9" fmla="*/ 4 h 59"/>
                <a:gd name="T10" fmla="*/ 5 w 10"/>
                <a:gd name="T11" fmla="*/ 0 h 59"/>
                <a:gd name="T12" fmla="*/ 5 w 10"/>
                <a:gd name="T13" fmla="*/ 0 h 59"/>
                <a:gd name="T14" fmla="*/ 10 w 10"/>
                <a:gd name="T15" fmla="*/ 4 h 59"/>
                <a:gd name="T16" fmla="*/ 10 w 10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9">
                  <a:moveTo>
                    <a:pt x="10" y="55"/>
                  </a:moveTo>
                  <a:cubicBezTo>
                    <a:pt x="10" y="57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4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2" name="Freeform 131"/>
            <p:cNvSpPr>
              <a:spLocks/>
            </p:cNvSpPr>
            <p:nvPr userDrawn="1"/>
          </p:nvSpPr>
          <p:spPr bwMode="auto">
            <a:xfrm>
              <a:off x="6183313" y="2371725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3" name="Freeform 132"/>
            <p:cNvSpPr>
              <a:spLocks/>
            </p:cNvSpPr>
            <p:nvPr userDrawn="1"/>
          </p:nvSpPr>
          <p:spPr bwMode="auto">
            <a:xfrm>
              <a:off x="6213475" y="2371725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7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4" name="Freeform 133"/>
            <p:cNvSpPr>
              <a:spLocks/>
            </p:cNvSpPr>
            <p:nvPr userDrawn="1"/>
          </p:nvSpPr>
          <p:spPr bwMode="auto">
            <a:xfrm>
              <a:off x="6092825" y="2432050"/>
              <a:ext cx="7937" cy="47625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5" name="Freeform 134"/>
            <p:cNvSpPr>
              <a:spLocks/>
            </p:cNvSpPr>
            <p:nvPr userDrawn="1"/>
          </p:nvSpPr>
          <p:spPr bwMode="auto">
            <a:xfrm>
              <a:off x="6122988" y="2432050"/>
              <a:ext cx="7937" cy="47625"/>
            </a:xfrm>
            <a:custGeom>
              <a:avLst/>
              <a:gdLst>
                <a:gd name="T0" fmla="*/ 11 w 11"/>
                <a:gd name="T1" fmla="*/ 56 h 60"/>
                <a:gd name="T2" fmla="*/ 5 w 11"/>
                <a:gd name="T3" fmla="*/ 60 h 60"/>
                <a:gd name="T4" fmla="*/ 5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5 w 11"/>
                <a:gd name="T11" fmla="*/ 0 h 60"/>
                <a:gd name="T12" fmla="*/ 5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6" name="Freeform 135"/>
            <p:cNvSpPr>
              <a:spLocks/>
            </p:cNvSpPr>
            <p:nvPr userDrawn="1"/>
          </p:nvSpPr>
          <p:spPr bwMode="auto">
            <a:xfrm>
              <a:off x="6153150" y="2432050"/>
              <a:ext cx="7937" cy="47625"/>
            </a:xfrm>
            <a:custGeom>
              <a:avLst/>
              <a:gdLst>
                <a:gd name="T0" fmla="*/ 10 w 10"/>
                <a:gd name="T1" fmla="*/ 56 h 60"/>
                <a:gd name="T2" fmla="*/ 5 w 10"/>
                <a:gd name="T3" fmla="*/ 60 h 60"/>
                <a:gd name="T4" fmla="*/ 5 w 10"/>
                <a:gd name="T5" fmla="*/ 60 h 60"/>
                <a:gd name="T6" fmla="*/ 0 w 10"/>
                <a:gd name="T7" fmla="*/ 56 h 60"/>
                <a:gd name="T8" fmla="*/ 0 w 10"/>
                <a:gd name="T9" fmla="*/ 4 h 60"/>
                <a:gd name="T10" fmla="*/ 5 w 10"/>
                <a:gd name="T11" fmla="*/ 0 h 60"/>
                <a:gd name="T12" fmla="*/ 5 w 10"/>
                <a:gd name="T13" fmla="*/ 0 h 60"/>
                <a:gd name="T14" fmla="*/ 10 w 10"/>
                <a:gd name="T15" fmla="*/ 4 h 60"/>
                <a:gd name="T16" fmla="*/ 10 w 10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0">
                  <a:moveTo>
                    <a:pt x="10" y="56"/>
                  </a:moveTo>
                  <a:cubicBezTo>
                    <a:pt x="10" y="58"/>
                    <a:pt x="8" y="60"/>
                    <a:pt x="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7" name="Freeform 136"/>
            <p:cNvSpPr>
              <a:spLocks/>
            </p:cNvSpPr>
            <p:nvPr userDrawn="1"/>
          </p:nvSpPr>
          <p:spPr bwMode="auto">
            <a:xfrm>
              <a:off x="6183313" y="2432050"/>
              <a:ext cx="7937" cy="47625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8" name="Freeform 137"/>
            <p:cNvSpPr>
              <a:spLocks/>
            </p:cNvSpPr>
            <p:nvPr userDrawn="1"/>
          </p:nvSpPr>
          <p:spPr bwMode="auto">
            <a:xfrm>
              <a:off x="6213475" y="2432050"/>
              <a:ext cx="9525" cy="47625"/>
            </a:xfrm>
            <a:custGeom>
              <a:avLst/>
              <a:gdLst>
                <a:gd name="T0" fmla="*/ 11 w 11"/>
                <a:gd name="T1" fmla="*/ 56 h 60"/>
                <a:gd name="T2" fmla="*/ 6 w 11"/>
                <a:gd name="T3" fmla="*/ 60 h 60"/>
                <a:gd name="T4" fmla="*/ 6 w 11"/>
                <a:gd name="T5" fmla="*/ 60 h 60"/>
                <a:gd name="T6" fmla="*/ 0 w 11"/>
                <a:gd name="T7" fmla="*/ 56 h 60"/>
                <a:gd name="T8" fmla="*/ 0 w 11"/>
                <a:gd name="T9" fmla="*/ 4 h 60"/>
                <a:gd name="T10" fmla="*/ 6 w 11"/>
                <a:gd name="T11" fmla="*/ 0 h 60"/>
                <a:gd name="T12" fmla="*/ 6 w 11"/>
                <a:gd name="T13" fmla="*/ 0 h 60"/>
                <a:gd name="T14" fmla="*/ 11 w 11"/>
                <a:gd name="T15" fmla="*/ 4 h 60"/>
                <a:gd name="T16" fmla="*/ 11 w 1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0">
                  <a:moveTo>
                    <a:pt x="11" y="56"/>
                  </a:moveTo>
                  <a:cubicBezTo>
                    <a:pt x="11" y="58"/>
                    <a:pt x="9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6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9" name="Freeform 138"/>
            <p:cNvSpPr>
              <a:spLocks/>
            </p:cNvSpPr>
            <p:nvPr userDrawn="1"/>
          </p:nvSpPr>
          <p:spPr bwMode="auto">
            <a:xfrm>
              <a:off x="6092825" y="2492375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0" name="Freeform 139"/>
            <p:cNvSpPr>
              <a:spLocks/>
            </p:cNvSpPr>
            <p:nvPr userDrawn="1"/>
          </p:nvSpPr>
          <p:spPr bwMode="auto">
            <a:xfrm>
              <a:off x="6122988" y="2492375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5 w 11"/>
                <a:gd name="T3" fmla="*/ 59 h 59"/>
                <a:gd name="T4" fmla="*/ 5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5 w 11"/>
                <a:gd name="T11" fmla="*/ 0 h 59"/>
                <a:gd name="T12" fmla="*/ 5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1" name="Freeform 140"/>
            <p:cNvSpPr>
              <a:spLocks/>
            </p:cNvSpPr>
            <p:nvPr userDrawn="1"/>
          </p:nvSpPr>
          <p:spPr bwMode="auto">
            <a:xfrm>
              <a:off x="6153150" y="2492375"/>
              <a:ext cx="7937" cy="47625"/>
            </a:xfrm>
            <a:custGeom>
              <a:avLst/>
              <a:gdLst>
                <a:gd name="T0" fmla="*/ 10 w 10"/>
                <a:gd name="T1" fmla="*/ 55 h 59"/>
                <a:gd name="T2" fmla="*/ 5 w 10"/>
                <a:gd name="T3" fmla="*/ 59 h 59"/>
                <a:gd name="T4" fmla="*/ 5 w 10"/>
                <a:gd name="T5" fmla="*/ 59 h 59"/>
                <a:gd name="T6" fmla="*/ 0 w 10"/>
                <a:gd name="T7" fmla="*/ 55 h 59"/>
                <a:gd name="T8" fmla="*/ 0 w 10"/>
                <a:gd name="T9" fmla="*/ 4 h 59"/>
                <a:gd name="T10" fmla="*/ 5 w 10"/>
                <a:gd name="T11" fmla="*/ 0 h 59"/>
                <a:gd name="T12" fmla="*/ 5 w 10"/>
                <a:gd name="T13" fmla="*/ 0 h 59"/>
                <a:gd name="T14" fmla="*/ 10 w 10"/>
                <a:gd name="T15" fmla="*/ 4 h 59"/>
                <a:gd name="T16" fmla="*/ 10 w 10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9">
                  <a:moveTo>
                    <a:pt x="10" y="55"/>
                  </a:moveTo>
                  <a:cubicBezTo>
                    <a:pt x="10" y="58"/>
                    <a:pt x="8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4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2" name="Freeform 141"/>
            <p:cNvSpPr>
              <a:spLocks/>
            </p:cNvSpPr>
            <p:nvPr userDrawn="1"/>
          </p:nvSpPr>
          <p:spPr bwMode="auto">
            <a:xfrm>
              <a:off x="6183313" y="2492375"/>
              <a:ext cx="7937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3" name="Freeform 142"/>
            <p:cNvSpPr>
              <a:spLocks/>
            </p:cNvSpPr>
            <p:nvPr userDrawn="1"/>
          </p:nvSpPr>
          <p:spPr bwMode="auto">
            <a:xfrm>
              <a:off x="6213475" y="2492375"/>
              <a:ext cx="9525" cy="47625"/>
            </a:xfrm>
            <a:custGeom>
              <a:avLst/>
              <a:gdLst>
                <a:gd name="T0" fmla="*/ 11 w 11"/>
                <a:gd name="T1" fmla="*/ 55 h 59"/>
                <a:gd name="T2" fmla="*/ 6 w 11"/>
                <a:gd name="T3" fmla="*/ 59 h 59"/>
                <a:gd name="T4" fmla="*/ 6 w 11"/>
                <a:gd name="T5" fmla="*/ 59 h 59"/>
                <a:gd name="T6" fmla="*/ 0 w 11"/>
                <a:gd name="T7" fmla="*/ 55 h 59"/>
                <a:gd name="T8" fmla="*/ 0 w 11"/>
                <a:gd name="T9" fmla="*/ 4 h 59"/>
                <a:gd name="T10" fmla="*/ 6 w 11"/>
                <a:gd name="T11" fmla="*/ 0 h 59"/>
                <a:gd name="T12" fmla="*/ 6 w 11"/>
                <a:gd name="T13" fmla="*/ 0 h 59"/>
                <a:gd name="T14" fmla="*/ 11 w 11"/>
                <a:gd name="T15" fmla="*/ 4 h 59"/>
                <a:gd name="T16" fmla="*/ 11 w 11"/>
                <a:gd name="T1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9">
                  <a:moveTo>
                    <a:pt x="11" y="55"/>
                  </a:moveTo>
                  <a:cubicBezTo>
                    <a:pt x="11" y="58"/>
                    <a:pt x="9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8"/>
                    <a:pt x="0" y="5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55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4" name="Freeform 143"/>
            <p:cNvSpPr>
              <a:spLocks/>
            </p:cNvSpPr>
            <p:nvPr userDrawn="1"/>
          </p:nvSpPr>
          <p:spPr bwMode="auto">
            <a:xfrm>
              <a:off x="4516438" y="3189288"/>
              <a:ext cx="328612" cy="136525"/>
            </a:xfrm>
            <a:custGeom>
              <a:avLst/>
              <a:gdLst>
                <a:gd name="T0" fmla="*/ 0 w 207"/>
                <a:gd name="T1" fmla="*/ 86 h 86"/>
                <a:gd name="T2" fmla="*/ 103 w 207"/>
                <a:gd name="T3" fmla="*/ 0 h 86"/>
                <a:gd name="T4" fmla="*/ 207 w 207"/>
                <a:gd name="T5" fmla="*/ 86 h 86"/>
                <a:gd name="T6" fmla="*/ 0 w 207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86">
                  <a:moveTo>
                    <a:pt x="0" y="86"/>
                  </a:moveTo>
                  <a:lnTo>
                    <a:pt x="103" y="0"/>
                  </a:lnTo>
                  <a:lnTo>
                    <a:pt x="207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5" name="Freeform 144"/>
            <p:cNvSpPr>
              <a:spLocks noEditPoints="1"/>
            </p:cNvSpPr>
            <p:nvPr userDrawn="1"/>
          </p:nvSpPr>
          <p:spPr bwMode="auto">
            <a:xfrm>
              <a:off x="4568825" y="3294063"/>
              <a:ext cx="223837" cy="174625"/>
            </a:xfrm>
            <a:custGeom>
              <a:avLst/>
              <a:gdLst>
                <a:gd name="T0" fmla="*/ 0 w 141"/>
                <a:gd name="T1" fmla="*/ 0 h 110"/>
                <a:gd name="T2" fmla="*/ 0 w 141"/>
                <a:gd name="T3" fmla="*/ 110 h 110"/>
                <a:gd name="T4" fmla="*/ 141 w 141"/>
                <a:gd name="T5" fmla="*/ 110 h 110"/>
                <a:gd name="T6" fmla="*/ 141 w 141"/>
                <a:gd name="T7" fmla="*/ 0 h 110"/>
                <a:gd name="T8" fmla="*/ 0 w 141"/>
                <a:gd name="T9" fmla="*/ 0 h 110"/>
                <a:gd name="T10" fmla="*/ 112 w 141"/>
                <a:gd name="T11" fmla="*/ 105 h 110"/>
                <a:gd name="T12" fmla="*/ 75 w 141"/>
                <a:gd name="T13" fmla="*/ 105 h 110"/>
                <a:gd name="T14" fmla="*/ 75 w 141"/>
                <a:gd name="T15" fmla="*/ 39 h 110"/>
                <a:gd name="T16" fmla="*/ 112 w 141"/>
                <a:gd name="T17" fmla="*/ 39 h 110"/>
                <a:gd name="T18" fmla="*/ 112 w 141"/>
                <a:gd name="T19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10">
                  <a:moveTo>
                    <a:pt x="0" y="0"/>
                  </a:moveTo>
                  <a:lnTo>
                    <a:pt x="0" y="110"/>
                  </a:lnTo>
                  <a:lnTo>
                    <a:pt x="141" y="110"/>
                  </a:lnTo>
                  <a:lnTo>
                    <a:pt x="141" y="0"/>
                  </a:lnTo>
                  <a:lnTo>
                    <a:pt x="0" y="0"/>
                  </a:lnTo>
                  <a:close/>
                  <a:moveTo>
                    <a:pt x="112" y="105"/>
                  </a:moveTo>
                  <a:lnTo>
                    <a:pt x="75" y="105"/>
                  </a:lnTo>
                  <a:lnTo>
                    <a:pt x="75" y="39"/>
                  </a:lnTo>
                  <a:lnTo>
                    <a:pt x="112" y="39"/>
                  </a:lnTo>
                  <a:lnTo>
                    <a:pt x="112" y="105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6" name="Rectangle 145"/>
            <p:cNvSpPr>
              <a:spLocks noChangeArrowheads="1"/>
            </p:cNvSpPr>
            <p:nvPr userDrawn="1"/>
          </p:nvSpPr>
          <p:spPr bwMode="auto">
            <a:xfrm>
              <a:off x="4587875" y="3227388"/>
              <a:ext cx="23812" cy="44450"/>
            </a:xfrm>
            <a:prstGeom prst="rect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7" name="Freeform 146"/>
            <p:cNvSpPr>
              <a:spLocks/>
            </p:cNvSpPr>
            <p:nvPr userDrawn="1"/>
          </p:nvSpPr>
          <p:spPr bwMode="auto">
            <a:xfrm>
              <a:off x="6783388" y="3459163"/>
              <a:ext cx="207962" cy="85725"/>
            </a:xfrm>
            <a:custGeom>
              <a:avLst/>
              <a:gdLst>
                <a:gd name="T0" fmla="*/ 0 w 131"/>
                <a:gd name="T1" fmla="*/ 54 h 54"/>
                <a:gd name="T2" fmla="*/ 65 w 131"/>
                <a:gd name="T3" fmla="*/ 0 h 54"/>
                <a:gd name="T4" fmla="*/ 131 w 131"/>
                <a:gd name="T5" fmla="*/ 54 h 54"/>
                <a:gd name="T6" fmla="*/ 0 w 131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54">
                  <a:moveTo>
                    <a:pt x="0" y="54"/>
                  </a:moveTo>
                  <a:lnTo>
                    <a:pt x="65" y="0"/>
                  </a:lnTo>
                  <a:lnTo>
                    <a:pt x="131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8" name="Freeform 147"/>
            <p:cNvSpPr>
              <a:spLocks noEditPoints="1"/>
            </p:cNvSpPr>
            <p:nvPr userDrawn="1"/>
          </p:nvSpPr>
          <p:spPr bwMode="auto">
            <a:xfrm>
              <a:off x="6816725" y="3525838"/>
              <a:ext cx="141287" cy="111125"/>
            </a:xfrm>
            <a:custGeom>
              <a:avLst/>
              <a:gdLst>
                <a:gd name="T0" fmla="*/ 0 w 89"/>
                <a:gd name="T1" fmla="*/ 0 h 70"/>
                <a:gd name="T2" fmla="*/ 0 w 89"/>
                <a:gd name="T3" fmla="*/ 70 h 70"/>
                <a:gd name="T4" fmla="*/ 89 w 89"/>
                <a:gd name="T5" fmla="*/ 70 h 70"/>
                <a:gd name="T6" fmla="*/ 89 w 89"/>
                <a:gd name="T7" fmla="*/ 0 h 70"/>
                <a:gd name="T8" fmla="*/ 0 w 89"/>
                <a:gd name="T9" fmla="*/ 0 h 70"/>
                <a:gd name="T10" fmla="*/ 71 w 89"/>
                <a:gd name="T11" fmla="*/ 67 h 70"/>
                <a:gd name="T12" fmla="*/ 47 w 89"/>
                <a:gd name="T13" fmla="*/ 67 h 70"/>
                <a:gd name="T14" fmla="*/ 47 w 89"/>
                <a:gd name="T15" fmla="*/ 24 h 70"/>
                <a:gd name="T16" fmla="*/ 71 w 89"/>
                <a:gd name="T17" fmla="*/ 24 h 70"/>
                <a:gd name="T18" fmla="*/ 71 w 89"/>
                <a:gd name="T1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70">
                  <a:moveTo>
                    <a:pt x="0" y="0"/>
                  </a:moveTo>
                  <a:lnTo>
                    <a:pt x="0" y="70"/>
                  </a:lnTo>
                  <a:lnTo>
                    <a:pt x="89" y="70"/>
                  </a:lnTo>
                  <a:lnTo>
                    <a:pt x="89" y="0"/>
                  </a:lnTo>
                  <a:lnTo>
                    <a:pt x="0" y="0"/>
                  </a:lnTo>
                  <a:close/>
                  <a:moveTo>
                    <a:pt x="71" y="67"/>
                  </a:moveTo>
                  <a:lnTo>
                    <a:pt x="47" y="67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9" name="Rectangle 148"/>
            <p:cNvSpPr>
              <a:spLocks noChangeArrowheads="1"/>
            </p:cNvSpPr>
            <p:nvPr userDrawn="1"/>
          </p:nvSpPr>
          <p:spPr bwMode="auto">
            <a:xfrm>
              <a:off x="6827838" y="3482975"/>
              <a:ext cx="15875" cy="28575"/>
            </a:xfrm>
            <a:prstGeom prst="rect">
              <a:avLst/>
            </a:prstGeom>
            <a:solidFill>
              <a:srgbClr val="4AC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E4C3960A-3200-D32C-C7A1-4C0115F1A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681" y="1050787"/>
            <a:ext cx="1402938" cy="1390788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AAB89062-4F42-32D1-2182-376F24338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0755" y="3194051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>
          <a:xfrm>
            <a:off x="865781" y="2857376"/>
            <a:ext cx="8250638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>
          <a:xfrm>
            <a:off x="865781" y="1418169"/>
            <a:ext cx="8250638" cy="1226299"/>
          </a:xfrm>
        </p:spPr>
        <p:txBody>
          <a:bodyPr>
            <a:normAutofit/>
          </a:bodyPr>
          <a:lstStyle/>
          <a:p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>
          <a:xfrm>
            <a:off x="865781" y="4976703"/>
            <a:ext cx="5515255" cy="287213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26913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422263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4EE408DB-6FBD-4BB3-9E64-1C6443854D73}"/>
              </a:ext>
            </a:extLst>
          </p:cNvPr>
          <p:cNvSpPr txBox="1">
            <a:spLocks/>
          </p:cNvSpPr>
          <p:nvPr/>
        </p:nvSpPr>
        <p:spPr>
          <a:xfrm>
            <a:off x="5608239" y="2326016"/>
            <a:ext cx="1097361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9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3BC1F-00AE-4FB5-A3BA-3C587A81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F64E47-CA82-4E29-AC83-66E837CC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EA1BE4-7207-4936-AF4B-D45279BE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C5E3722-DE8E-446F-B62D-69B65526A475}"/>
              </a:ext>
            </a:extLst>
          </p:cNvPr>
          <p:cNvCxnSpPr>
            <a:cxnSpLocks/>
          </p:cNvCxnSpPr>
          <p:nvPr/>
        </p:nvCxnSpPr>
        <p:spPr>
          <a:xfrm>
            <a:off x="4952064" y="4065801"/>
            <a:ext cx="0" cy="207782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E81CB67-D483-4A85-8038-4DE476FDC490}"/>
              </a:ext>
            </a:extLst>
          </p:cNvPr>
          <p:cNvCxnSpPr>
            <a:cxnSpLocks/>
          </p:cNvCxnSpPr>
          <p:nvPr/>
        </p:nvCxnSpPr>
        <p:spPr>
          <a:xfrm>
            <a:off x="7502996" y="3664958"/>
            <a:ext cx="0" cy="247866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šlídè">
            <a:extLst>
              <a:ext uri="{FF2B5EF4-FFF2-40B4-BE49-F238E27FC236}">
                <a16:creationId xmlns:a16="http://schemas.microsoft.com/office/drawing/2014/main" id="{E6B76B27-8820-4EC2-BC9C-34E0C2878B8E}"/>
              </a:ext>
            </a:extLst>
          </p:cNvPr>
          <p:cNvSpPr/>
          <p:nvPr/>
        </p:nvSpPr>
        <p:spPr bwMode="auto">
          <a:xfrm>
            <a:off x="2898237" y="1903508"/>
            <a:ext cx="5766579" cy="2478667"/>
          </a:xfrm>
          <a:custGeom>
            <a:avLst/>
            <a:gdLst/>
            <a:ahLst/>
            <a:cxnLst>
              <a:cxn ang="0">
                <a:pos x="1532" y="272"/>
              </a:cxn>
              <a:cxn ang="0">
                <a:pos x="984" y="0"/>
              </a:cxn>
              <a:cxn ang="0">
                <a:pos x="984" y="162"/>
              </a:cxn>
              <a:cxn ang="0">
                <a:pos x="0" y="658"/>
              </a:cxn>
              <a:cxn ang="0">
                <a:pos x="984" y="388"/>
              </a:cxn>
              <a:cxn ang="0">
                <a:pos x="984" y="385"/>
              </a:cxn>
              <a:cxn ang="0">
                <a:pos x="984" y="533"/>
              </a:cxn>
              <a:cxn ang="0">
                <a:pos x="1532" y="272"/>
              </a:cxn>
            </a:cxnLst>
            <a:rect l="0" t="0" r="r" b="b"/>
            <a:pathLst>
              <a:path w="1532" h="658">
                <a:moveTo>
                  <a:pt x="1532" y="272"/>
                </a:moveTo>
                <a:cubicBezTo>
                  <a:pt x="984" y="0"/>
                  <a:pt x="984" y="0"/>
                  <a:pt x="984" y="0"/>
                </a:cubicBezTo>
                <a:cubicBezTo>
                  <a:pt x="984" y="162"/>
                  <a:pt x="984" y="162"/>
                  <a:pt x="984" y="162"/>
                </a:cubicBezTo>
                <a:cubicBezTo>
                  <a:pt x="914" y="167"/>
                  <a:pt x="243" y="222"/>
                  <a:pt x="0" y="658"/>
                </a:cubicBezTo>
                <a:cubicBezTo>
                  <a:pt x="0" y="658"/>
                  <a:pt x="302" y="350"/>
                  <a:pt x="984" y="388"/>
                </a:cubicBezTo>
                <a:cubicBezTo>
                  <a:pt x="984" y="385"/>
                  <a:pt x="984" y="385"/>
                  <a:pt x="984" y="385"/>
                </a:cubicBezTo>
                <a:cubicBezTo>
                  <a:pt x="984" y="533"/>
                  <a:pt x="984" y="533"/>
                  <a:pt x="984" y="533"/>
                </a:cubicBezTo>
                <a:lnTo>
                  <a:pt x="1532" y="27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8100" dir="5400000" sx="102000" sy="102000" algn="t" rotWithShape="0">
              <a:schemeClr val="tx1">
                <a:lumMod val="50000"/>
                <a:lumOff val="50000"/>
                <a:alpha val="84000"/>
              </a:scheme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ś1iḋè">
            <a:extLst>
              <a:ext uri="{FF2B5EF4-FFF2-40B4-BE49-F238E27FC236}">
                <a16:creationId xmlns:a16="http://schemas.microsoft.com/office/drawing/2014/main" id="{F0C942F4-FFF2-4CB7-AA4F-19435D081539}"/>
              </a:ext>
            </a:extLst>
          </p:cNvPr>
          <p:cNvSpPr/>
          <p:nvPr/>
        </p:nvSpPr>
        <p:spPr>
          <a:xfrm>
            <a:off x="4046619" y="3259173"/>
            <a:ext cx="344691" cy="3448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40000" lnSpcReduction="20000"/>
          </a:bodyPr>
          <a:lstStyle/>
          <a:p>
            <a:pPr algn="ctr"/>
            <a:r>
              <a:rPr lang="en-US" altLang="zh-CN" sz="3066" dirty="0">
                <a:solidFill>
                  <a:srgbClr val="2B2939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9" name="ís1îďè">
            <a:extLst>
              <a:ext uri="{FF2B5EF4-FFF2-40B4-BE49-F238E27FC236}">
                <a16:creationId xmlns:a16="http://schemas.microsoft.com/office/drawing/2014/main" id="{6763898C-67E7-4575-A6A4-A0BD3CA78069}"/>
              </a:ext>
            </a:extLst>
          </p:cNvPr>
          <p:cNvSpPr/>
          <p:nvPr/>
        </p:nvSpPr>
        <p:spPr>
          <a:xfrm>
            <a:off x="5168927" y="2795985"/>
            <a:ext cx="512374" cy="51256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0000" lnSpcReduction="20000"/>
          </a:bodyPr>
          <a:lstStyle/>
          <a:p>
            <a:pPr algn="ctr"/>
            <a:r>
              <a:rPr lang="en-US" altLang="zh-CN" sz="3066" dirty="0">
                <a:solidFill>
                  <a:srgbClr val="2B2939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0" name="iṣļiḋé">
            <a:extLst>
              <a:ext uri="{FF2B5EF4-FFF2-40B4-BE49-F238E27FC236}">
                <a16:creationId xmlns:a16="http://schemas.microsoft.com/office/drawing/2014/main" id="{819DA33D-A90A-4783-9337-1C45DC72478C}"/>
              </a:ext>
            </a:extLst>
          </p:cNvPr>
          <p:cNvSpPr/>
          <p:nvPr/>
        </p:nvSpPr>
        <p:spPr>
          <a:xfrm>
            <a:off x="6799341" y="2608115"/>
            <a:ext cx="729340" cy="72960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64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en-US" altLang="zh-CN" sz="3066" dirty="0">
                <a:solidFill>
                  <a:srgbClr val="2B2939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5" name="ïṥ1iḓê">
            <a:extLst>
              <a:ext uri="{FF2B5EF4-FFF2-40B4-BE49-F238E27FC236}">
                <a16:creationId xmlns:a16="http://schemas.microsoft.com/office/drawing/2014/main" id="{E0FFC024-41EF-4B38-BA33-1DE86635A3E3}"/>
              </a:ext>
            </a:extLst>
          </p:cNvPr>
          <p:cNvSpPr/>
          <p:nvPr/>
        </p:nvSpPr>
        <p:spPr bwMode="auto">
          <a:xfrm>
            <a:off x="2763801" y="5550339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6" name="íş1îďé">
            <a:extLst>
              <a:ext uri="{FF2B5EF4-FFF2-40B4-BE49-F238E27FC236}">
                <a16:creationId xmlns:a16="http://schemas.microsoft.com/office/drawing/2014/main" id="{EA0327E8-7BEC-4BB7-B4C4-9D7D8AAB3365}"/>
              </a:ext>
            </a:extLst>
          </p:cNvPr>
          <p:cNvSpPr txBox="1"/>
          <p:nvPr/>
        </p:nvSpPr>
        <p:spPr bwMode="auto">
          <a:xfrm>
            <a:off x="2763801" y="513745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23" name="ísļîďé">
            <a:extLst>
              <a:ext uri="{FF2B5EF4-FFF2-40B4-BE49-F238E27FC236}">
                <a16:creationId xmlns:a16="http://schemas.microsoft.com/office/drawing/2014/main" id="{596918BD-7DC3-4F6F-AA4C-FA5904A06AEA}"/>
              </a:ext>
            </a:extLst>
          </p:cNvPr>
          <p:cNvSpPr/>
          <p:nvPr/>
        </p:nvSpPr>
        <p:spPr bwMode="auto">
          <a:xfrm>
            <a:off x="5284081" y="531371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800" dirty="0"/>
              <a:t>When you copy &amp; paste, choose "keep text only" option.</a:t>
            </a:r>
          </a:p>
        </p:txBody>
      </p:sp>
      <p:sp>
        <p:nvSpPr>
          <p:cNvPr id="24" name="işliďè">
            <a:extLst>
              <a:ext uri="{FF2B5EF4-FFF2-40B4-BE49-F238E27FC236}">
                <a16:creationId xmlns:a16="http://schemas.microsoft.com/office/drawing/2014/main" id="{EFCC9C66-FF4F-4246-8E30-4404A0FD6F30}"/>
              </a:ext>
            </a:extLst>
          </p:cNvPr>
          <p:cNvSpPr txBox="1"/>
          <p:nvPr/>
        </p:nvSpPr>
        <p:spPr bwMode="auto">
          <a:xfrm>
            <a:off x="5284081" y="490083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21" name="îslîďé">
            <a:extLst>
              <a:ext uri="{FF2B5EF4-FFF2-40B4-BE49-F238E27FC236}">
                <a16:creationId xmlns:a16="http://schemas.microsoft.com/office/drawing/2014/main" id="{9023D2A0-1C2A-4B18-B518-1395ADE11E71}"/>
              </a:ext>
            </a:extLst>
          </p:cNvPr>
          <p:cNvSpPr/>
          <p:nvPr/>
        </p:nvSpPr>
        <p:spPr bwMode="auto">
          <a:xfrm>
            <a:off x="7804361" y="507709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800" dirty="0"/>
              <a:t>When you copy &amp; paste, choose "keep text only" option.</a:t>
            </a:r>
          </a:p>
        </p:txBody>
      </p:sp>
      <p:sp>
        <p:nvSpPr>
          <p:cNvPr id="22" name="îŝļïḑè">
            <a:extLst>
              <a:ext uri="{FF2B5EF4-FFF2-40B4-BE49-F238E27FC236}">
                <a16:creationId xmlns:a16="http://schemas.microsoft.com/office/drawing/2014/main" id="{F2EC0479-B146-4F3C-BF68-6068D07C7047}"/>
              </a:ext>
            </a:extLst>
          </p:cNvPr>
          <p:cNvSpPr txBox="1"/>
          <p:nvPr/>
        </p:nvSpPr>
        <p:spPr bwMode="auto">
          <a:xfrm>
            <a:off x="7804361" y="466421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8" name="íṧľiďè">
            <a:extLst>
              <a:ext uri="{FF2B5EF4-FFF2-40B4-BE49-F238E27FC236}">
                <a16:creationId xmlns:a16="http://schemas.microsoft.com/office/drawing/2014/main" id="{307F6330-F507-4620-9245-A09EC6F03F53}"/>
              </a:ext>
            </a:extLst>
          </p:cNvPr>
          <p:cNvSpPr/>
          <p:nvPr/>
        </p:nvSpPr>
        <p:spPr bwMode="auto">
          <a:xfrm>
            <a:off x="1407609" y="4136186"/>
            <a:ext cx="2108062" cy="9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8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9" name="íṧlídê">
            <a:extLst>
              <a:ext uri="{FF2B5EF4-FFF2-40B4-BE49-F238E27FC236}">
                <a16:creationId xmlns:a16="http://schemas.microsoft.com/office/drawing/2014/main" id="{1A4D0135-09C3-4A0E-87F0-432FE0EB4E1B}"/>
              </a:ext>
            </a:extLst>
          </p:cNvPr>
          <p:cNvSpPr txBox="1"/>
          <p:nvPr/>
        </p:nvSpPr>
        <p:spPr bwMode="auto">
          <a:xfrm>
            <a:off x="1407609" y="3723306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" name="ïṩḷidè">
            <a:extLst>
              <a:ext uri="{FF2B5EF4-FFF2-40B4-BE49-F238E27FC236}">
                <a16:creationId xmlns:a16="http://schemas.microsoft.com/office/drawing/2014/main" id="{FD1A7263-9CC5-4911-875A-9CEBD43F9F02}"/>
              </a:ext>
            </a:extLst>
          </p:cNvPr>
          <p:cNvSpPr/>
          <p:nvPr/>
        </p:nvSpPr>
        <p:spPr bwMode="auto">
          <a:xfrm>
            <a:off x="708884" y="3848214"/>
            <a:ext cx="581436" cy="396760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ŝļîḑé">
            <a:extLst>
              <a:ext uri="{FF2B5EF4-FFF2-40B4-BE49-F238E27FC236}">
                <a16:creationId xmlns:a16="http://schemas.microsoft.com/office/drawing/2014/main" id="{A2C7F85E-BD1F-4C4F-9DF1-AC81D63E93BD}"/>
              </a:ext>
            </a:extLst>
          </p:cNvPr>
          <p:cNvSpPr txBox="1"/>
          <p:nvPr/>
        </p:nvSpPr>
        <p:spPr>
          <a:xfrm>
            <a:off x="669925" y="1144208"/>
            <a:ext cx="4355245" cy="153106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15" name="îṧ1îde">
            <a:extLst>
              <a:ext uri="{FF2B5EF4-FFF2-40B4-BE49-F238E27FC236}">
                <a16:creationId xmlns:a16="http://schemas.microsoft.com/office/drawing/2014/main" id="{7FEA0716-EA83-4A04-A170-5DFBB30B01E5}"/>
              </a:ext>
            </a:extLst>
          </p:cNvPr>
          <p:cNvSpPr/>
          <p:nvPr/>
        </p:nvSpPr>
        <p:spPr bwMode="auto">
          <a:xfrm>
            <a:off x="9423385" y="2726928"/>
            <a:ext cx="2108062" cy="9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80000"/>
              </a:lnSpc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6" name="ïŝľiḍe">
            <a:extLst>
              <a:ext uri="{FF2B5EF4-FFF2-40B4-BE49-F238E27FC236}">
                <a16:creationId xmlns:a16="http://schemas.microsoft.com/office/drawing/2014/main" id="{8DF3A27A-1360-427E-ACE6-BC577394F226}"/>
              </a:ext>
            </a:extLst>
          </p:cNvPr>
          <p:cNvSpPr txBox="1"/>
          <p:nvPr/>
        </p:nvSpPr>
        <p:spPr bwMode="auto">
          <a:xfrm>
            <a:off x="9423385" y="2314048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7" name="iş1ïďe">
            <a:extLst>
              <a:ext uri="{FF2B5EF4-FFF2-40B4-BE49-F238E27FC236}">
                <a16:creationId xmlns:a16="http://schemas.microsoft.com/office/drawing/2014/main" id="{4A1EF273-DAA0-400E-82D1-A57751768ED7}"/>
              </a:ext>
            </a:extLst>
          </p:cNvPr>
          <p:cNvSpPr/>
          <p:nvPr/>
        </p:nvSpPr>
        <p:spPr bwMode="auto">
          <a:xfrm>
            <a:off x="8724660" y="2346999"/>
            <a:ext cx="581436" cy="58067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7133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9B707-BE27-4D05-9E6C-184CCD2D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2925DD-3174-49D9-B77C-9B1902F1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949534-A468-47C7-A3DB-183C2955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AE0D092-DE3E-40F9-8229-70AF5454D40E}"/>
              </a:ext>
            </a:extLst>
          </p:cNvPr>
          <p:cNvCxnSpPr/>
          <p:nvPr/>
        </p:nvCxnSpPr>
        <p:spPr>
          <a:xfrm>
            <a:off x="793750" y="1795200"/>
            <a:ext cx="10726738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şḷíḍê">
            <a:extLst>
              <a:ext uri="{FF2B5EF4-FFF2-40B4-BE49-F238E27FC236}">
                <a16:creationId xmlns:a16="http://schemas.microsoft.com/office/drawing/2014/main" id="{0C923E76-6EAB-47A2-891E-BEDA379DD2DE}"/>
              </a:ext>
            </a:extLst>
          </p:cNvPr>
          <p:cNvSpPr/>
          <p:nvPr/>
        </p:nvSpPr>
        <p:spPr>
          <a:xfrm rot="16200000" flipV="1">
            <a:off x="7399859" y="2624546"/>
            <a:ext cx="788263" cy="2433783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şľîďè">
            <a:extLst>
              <a:ext uri="{FF2B5EF4-FFF2-40B4-BE49-F238E27FC236}">
                <a16:creationId xmlns:a16="http://schemas.microsoft.com/office/drawing/2014/main" id="{4E09F64D-2E16-4D0E-A5D0-3414A3AC4C7D}"/>
              </a:ext>
            </a:extLst>
          </p:cNvPr>
          <p:cNvSpPr/>
          <p:nvPr/>
        </p:nvSpPr>
        <p:spPr>
          <a:xfrm rot="5400000" flipV="1">
            <a:off x="4003881" y="2230416"/>
            <a:ext cx="788263" cy="2433783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ṡļiďé">
            <a:extLst>
              <a:ext uri="{FF2B5EF4-FFF2-40B4-BE49-F238E27FC236}">
                <a16:creationId xmlns:a16="http://schemas.microsoft.com/office/drawing/2014/main" id="{42CCB63B-728B-4343-93F9-B39BA79B42CB}"/>
              </a:ext>
            </a:extLst>
          </p:cNvPr>
          <p:cNvSpPr/>
          <p:nvPr/>
        </p:nvSpPr>
        <p:spPr>
          <a:xfrm rot="5400000" flipV="1">
            <a:off x="4003881" y="3326591"/>
            <a:ext cx="788263" cy="2433783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ŝ1íḓè">
            <a:extLst>
              <a:ext uri="{FF2B5EF4-FFF2-40B4-BE49-F238E27FC236}">
                <a16:creationId xmlns:a16="http://schemas.microsoft.com/office/drawing/2014/main" id="{7766CEF4-BB16-4B9E-968A-2F6988275999}"/>
              </a:ext>
            </a:extLst>
          </p:cNvPr>
          <p:cNvSpPr/>
          <p:nvPr/>
        </p:nvSpPr>
        <p:spPr>
          <a:xfrm rot="16200000" flipV="1">
            <a:off x="7399859" y="3720723"/>
            <a:ext cx="788263" cy="2433783"/>
          </a:xfrm>
          <a:prstGeom prst="uturnArrow">
            <a:avLst>
              <a:gd name="adj1" fmla="val 11268"/>
              <a:gd name="adj2" fmla="val 25000"/>
              <a:gd name="adj3" fmla="val 0"/>
              <a:gd name="adj4" fmla="val 40317"/>
              <a:gd name="adj5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íṡḷïḍè">
            <a:extLst>
              <a:ext uri="{FF2B5EF4-FFF2-40B4-BE49-F238E27FC236}">
                <a16:creationId xmlns:a16="http://schemas.microsoft.com/office/drawing/2014/main" id="{58EEAA1A-13C5-4E51-A8E6-22CE75C84617}"/>
              </a:ext>
            </a:extLst>
          </p:cNvPr>
          <p:cNvSpPr/>
          <p:nvPr/>
        </p:nvSpPr>
        <p:spPr bwMode="auto">
          <a:xfrm>
            <a:off x="5445106" y="3417392"/>
            <a:ext cx="1358390" cy="394133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8100" dir="16200000" rotWithShape="0">
              <a:schemeClr val="tx1">
                <a:lumMod val="50000"/>
                <a:lumOff val="50000"/>
                <a:alpha val="86000"/>
              </a:schemeClr>
            </a:outerShdw>
          </a:effectLst>
        </p:spPr>
        <p:txBody>
          <a:bodyPr vert="horz" wrap="none" lIns="90000" tIns="46800" rIns="90000" bIns="4680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îṧḻïḋe">
            <a:extLst>
              <a:ext uri="{FF2B5EF4-FFF2-40B4-BE49-F238E27FC236}">
                <a16:creationId xmlns:a16="http://schemas.microsoft.com/office/drawing/2014/main" id="{8151A15A-D1AA-4742-96A4-DE9289E0CC33}"/>
              </a:ext>
            </a:extLst>
          </p:cNvPr>
          <p:cNvSpPr/>
          <p:nvPr/>
        </p:nvSpPr>
        <p:spPr bwMode="auto">
          <a:xfrm>
            <a:off x="5445106" y="3965480"/>
            <a:ext cx="1358390" cy="394133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8100" dir="16200000" rotWithShape="0">
              <a:schemeClr val="tx1">
                <a:lumMod val="50000"/>
                <a:lumOff val="50000"/>
                <a:alpha val="86000"/>
              </a:schemeClr>
            </a:outerShdw>
          </a:effectLst>
        </p:spPr>
        <p:txBody>
          <a:bodyPr vert="horz" wrap="none" lIns="128540" tIns="64270" rIns="128540" bIns="6427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î$ľïḓê">
            <a:extLst>
              <a:ext uri="{FF2B5EF4-FFF2-40B4-BE49-F238E27FC236}">
                <a16:creationId xmlns:a16="http://schemas.microsoft.com/office/drawing/2014/main" id="{E4192F72-605A-4E1D-8235-6B0B46864B5A}"/>
              </a:ext>
            </a:extLst>
          </p:cNvPr>
          <p:cNvSpPr/>
          <p:nvPr/>
        </p:nvSpPr>
        <p:spPr bwMode="auto">
          <a:xfrm>
            <a:off x="5445106" y="4513569"/>
            <a:ext cx="1358390" cy="394133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38100" dir="16200000" rotWithShape="0">
              <a:schemeClr val="tx1">
                <a:lumMod val="50000"/>
                <a:lumOff val="50000"/>
                <a:alpha val="86000"/>
              </a:schemeClr>
            </a:outerShdw>
          </a:effectLst>
        </p:spPr>
        <p:txBody>
          <a:bodyPr vert="horz" wrap="none" lIns="128540" tIns="64270" rIns="128540" bIns="6427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200" b="1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îŝ1iḋe">
            <a:extLst>
              <a:ext uri="{FF2B5EF4-FFF2-40B4-BE49-F238E27FC236}">
                <a16:creationId xmlns:a16="http://schemas.microsoft.com/office/drawing/2014/main" id="{ACD206F3-E009-4F7B-8652-EAA585CD4BFD}"/>
              </a:ext>
            </a:extLst>
          </p:cNvPr>
          <p:cNvSpPr/>
          <p:nvPr/>
        </p:nvSpPr>
        <p:spPr>
          <a:xfrm flipH="1">
            <a:off x="6320338" y="5090122"/>
            <a:ext cx="396110" cy="396181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ï$lídê">
            <a:extLst>
              <a:ext uri="{FF2B5EF4-FFF2-40B4-BE49-F238E27FC236}">
                <a16:creationId xmlns:a16="http://schemas.microsoft.com/office/drawing/2014/main" id="{593FC691-A31D-4A2D-97F7-84C826EFFE6F}"/>
              </a:ext>
            </a:extLst>
          </p:cNvPr>
          <p:cNvSpPr/>
          <p:nvPr/>
        </p:nvSpPr>
        <p:spPr bwMode="auto">
          <a:xfrm rot="5400000" flipH="1">
            <a:off x="6391681" y="5161524"/>
            <a:ext cx="253424" cy="253376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51" y="30"/>
              </a:cxn>
              <a:cxn ang="0">
                <a:pos x="48" y="26"/>
              </a:cxn>
              <a:cxn ang="0">
                <a:pos x="46" y="25"/>
              </a:cxn>
              <a:cxn ang="0">
                <a:pos x="44" y="26"/>
              </a:cxn>
              <a:cxn ang="0">
                <a:pos x="36" y="33"/>
              </a:cxn>
              <a:cxn ang="0">
                <a:pos x="36" y="13"/>
              </a:cxn>
              <a:cxn ang="0">
                <a:pos x="34" y="11"/>
              </a:cxn>
              <a:cxn ang="0">
                <a:pos x="29" y="11"/>
              </a:cxn>
              <a:cxn ang="0">
                <a:pos x="26" y="13"/>
              </a:cxn>
              <a:cxn ang="0">
                <a:pos x="26" y="33"/>
              </a:cxn>
              <a:cxn ang="0">
                <a:pos x="19" y="26"/>
              </a:cxn>
              <a:cxn ang="0">
                <a:pos x="17" y="25"/>
              </a:cxn>
              <a:cxn ang="0">
                <a:pos x="15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3"/>
              </a:cxn>
              <a:cxn ang="0">
                <a:pos x="26" y="48"/>
              </a:cxn>
              <a:cxn ang="0">
                <a:pos x="30" y="51"/>
              </a:cxn>
              <a:cxn ang="0">
                <a:pos x="31" y="52"/>
              </a:cxn>
              <a:cxn ang="0">
                <a:pos x="33" y="51"/>
              </a:cxn>
              <a:cxn ang="0">
                <a:pos x="37" y="48"/>
              </a:cxn>
              <a:cxn ang="0">
                <a:pos x="51" y="33"/>
              </a:cxn>
              <a:cxn ang="0">
                <a:pos x="52" y="31"/>
              </a:cxn>
              <a:cxn ang="0">
                <a:pos x="51" y="30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51" y="30"/>
                </a:move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6" y="25"/>
                </a:cubicBezTo>
                <a:cubicBezTo>
                  <a:pt x="45" y="25"/>
                  <a:pt x="45" y="25"/>
                  <a:pt x="44" y="26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33"/>
                  <a:pt x="26" y="33"/>
                  <a:pt x="26" y="33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5"/>
                  <a:pt x="17" y="25"/>
                  <a:pt x="17" y="25"/>
                </a:cubicBezTo>
                <a:cubicBezTo>
                  <a:pt x="16" y="25"/>
                  <a:pt x="15" y="25"/>
                  <a:pt x="15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1"/>
                  <a:pt x="11" y="31"/>
                </a:cubicBezTo>
                <a:cubicBezTo>
                  <a:pt x="11" y="32"/>
                  <a:pt x="11" y="33"/>
                  <a:pt x="11" y="33"/>
                </a:cubicBezTo>
                <a:cubicBezTo>
                  <a:pt x="26" y="48"/>
                  <a:pt x="26" y="48"/>
                  <a:pt x="26" y="48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2"/>
                  <a:pt x="31" y="52"/>
                  <a:pt x="31" y="52"/>
                </a:cubicBezTo>
                <a:cubicBezTo>
                  <a:pt x="32" y="52"/>
                  <a:pt x="33" y="52"/>
                  <a:pt x="33" y="51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3"/>
                  <a:pt x="51" y="33"/>
                  <a:pt x="51" y="33"/>
                </a:cubicBezTo>
                <a:cubicBezTo>
                  <a:pt x="52" y="33"/>
                  <a:pt x="52" y="32"/>
                  <a:pt x="52" y="31"/>
                </a:cubicBezTo>
                <a:cubicBezTo>
                  <a:pt x="52" y="31"/>
                  <a:pt x="52" y="30"/>
                  <a:pt x="51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$líde">
            <a:extLst>
              <a:ext uri="{FF2B5EF4-FFF2-40B4-BE49-F238E27FC236}">
                <a16:creationId xmlns:a16="http://schemas.microsoft.com/office/drawing/2014/main" id="{1C47D3E6-AC3E-43C9-B1B4-931DAB50CD8D}"/>
              </a:ext>
            </a:extLst>
          </p:cNvPr>
          <p:cNvSpPr/>
          <p:nvPr/>
        </p:nvSpPr>
        <p:spPr>
          <a:xfrm rot="10800000">
            <a:off x="5387946" y="2904109"/>
            <a:ext cx="396110" cy="396181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sļiḓe">
            <a:extLst>
              <a:ext uri="{FF2B5EF4-FFF2-40B4-BE49-F238E27FC236}">
                <a16:creationId xmlns:a16="http://schemas.microsoft.com/office/drawing/2014/main" id="{48FD0143-5E79-4E11-B5DD-8BFDBE01D8B7}"/>
              </a:ext>
            </a:extLst>
          </p:cNvPr>
          <p:cNvSpPr/>
          <p:nvPr/>
        </p:nvSpPr>
        <p:spPr bwMode="auto">
          <a:xfrm rot="5400000">
            <a:off x="5459289" y="2975511"/>
            <a:ext cx="253424" cy="253376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0" y="31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  <a:cxn ang="0">
                <a:pos x="51" y="30"/>
              </a:cxn>
              <a:cxn ang="0">
                <a:pos x="48" y="26"/>
              </a:cxn>
              <a:cxn ang="0">
                <a:pos x="46" y="25"/>
              </a:cxn>
              <a:cxn ang="0">
                <a:pos x="44" y="26"/>
              </a:cxn>
              <a:cxn ang="0">
                <a:pos x="36" y="33"/>
              </a:cxn>
              <a:cxn ang="0">
                <a:pos x="36" y="13"/>
              </a:cxn>
              <a:cxn ang="0">
                <a:pos x="34" y="11"/>
              </a:cxn>
              <a:cxn ang="0">
                <a:pos x="29" y="11"/>
              </a:cxn>
              <a:cxn ang="0">
                <a:pos x="26" y="13"/>
              </a:cxn>
              <a:cxn ang="0">
                <a:pos x="26" y="33"/>
              </a:cxn>
              <a:cxn ang="0">
                <a:pos x="19" y="26"/>
              </a:cxn>
              <a:cxn ang="0">
                <a:pos x="17" y="25"/>
              </a:cxn>
              <a:cxn ang="0">
                <a:pos x="15" y="26"/>
              </a:cxn>
              <a:cxn ang="0">
                <a:pos x="11" y="30"/>
              </a:cxn>
              <a:cxn ang="0">
                <a:pos x="11" y="31"/>
              </a:cxn>
              <a:cxn ang="0">
                <a:pos x="11" y="33"/>
              </a:cxn>
              <a:cxn ang="0">
                <a:pos x="26" y="48"/>
              </a:cxn>
              <a:cxn ang="0">
                <a:pos x="30" y="51"/>
              </a:cxn>
              <a:cxn ang="0">
                <a:pos x="31" y="52"/>
              </a:cxn>
              <a:cxn ang="0">
                <a:pos x="33" y="51"/>
              </a:cxn>
              <a:cxn ang="0">
                <a:pos x="37" y="48"/>
              </a:cxn>
              <a:cxn ang="0">
                <a:pos x="51" y="33"/>
              </a:cxn>
              <a:cxn ang="0">
                <a:pos x="52" y="31"/>
              </a:cxn>
              <a:cxn ang="0">
                <a:pos x="51" y="30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51" y="30"/>
                </a:moveTo>
                <a:cubicBezTo>
                  <a:pt x="48" y="26"/>
                  <a:pt x="48" y="26"/>
                  <a:pt x="48" y="26"/>
                </a:cubicBezTo>
                <a:cubicBezTo>
                  <a:pt x="47" y="25"/>
                  <a:pt x="47" y="25"/>
                  <a:pt x="46" y="25"/>
                </a:cubicBezTo>
                <a:cubicBezTo>
                  <a:pt x="45" y="25"/>
                  <a:pt x="45" y="25"/>
                  <a:pt x="44" y="26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2"/>
                  <a:pt x="35" y="11"/>
                  <a:pt x="34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7" y="11"/>
                  <a:pt x="26" y="12"/>
                  <a:pt x="26" y="13"/>
                </a:cubicBezTo>
                <a:cubicBezTo>
                  <a:pt x="26" y="33"/>
                  <a:pt x="26" y="33"/>
                  <a:pt x="26" y="33"/>
                </a:cubicBezTo>
                <a:cubicBezTo>
                  <a:pt x="19" y="26"/>
                  <a:pt x="19" y="26"/>
                  <a:pt x="19" y="26"/>
                </a:cubicBezTo>
                <a:cubicBezTo>
                  <a:pt x="18" y="25"/>
                  <a:pt x="17" y="25"/>
                  <a:pt x="17" y="25"/>
                </a:cubicBezTo>
                <a:cubicBezTo>
                  <a:pt x="16" y="25"/>
                  <a:pt x="15" y="25"/>
                  <a:pt x="15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1" y="31"/>
                  <a:pt x="11" y="31"/>
                </a:cubicBezTo>
                <a:cubicBezTo>
                  <a:pt x="11" y="32"/>
                  <a:pt x="11" y="33"/>
                  <a:pt x="11" y="33"/>
                </a:cubicBezTo>
                <a:cubicBezTo>
                  <a:pt x="26" y="48"/>
                  <a:pt x="26" y="48"/>
                  <a:pt x="26" y="48"/>
                </a:cubicBezTo>
                <a:cubicBezTo>
                  <a:pt x="30" y="51"/>
                  <a:pt x="30" y="51"/>
                  <a:pt x="30" y="51"/>
                </a:cubicBezTo>
                <a:cubicBezTo>
                  <a:pt x="30" y="52"/>
                  <a:pt x="31" y="52"/>
                  <a:pt x="31" y="52"/>
                </a:cubicBezTo>
                <a:cubicBezTo>
                  <a:pt x="32" y="52"/>
                  <a:pt x="33" y="52"/>
                  <a:pt x="33" y="51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3"/>
                  <a:pt x="51" y="33"/>
                  <a:pt x="51" y="33"/>
                </a:cubicBezTo>
                <a:cubicBezTo>
                  <a:pt x="52" y="33"/>
                  <a:pt x="52" y="32"/>
                  <a:pt x="52" y="31"/>
                </a:cubicBezTo>
                <a:cubicBezTo>
                  <a:pt x="52" y="31"/>
                  <a:pt x="52" y="30"/>
                  <a:pt x="51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ṥ1îḍê">
            <a:extLst>
              <a:ext uri="{FF2B5EF4-FFF2-40B4-BE49-F238E27FC236}">
                <a16:creationId xmlns:a16="http://schemas.microsoft.com/office/drawing/2014/main" id="{B7ECF889-ADE5-4E8B-81BF-8842DDD7A172}"/>
              </a:ext>
            </a:extLst>
          </p:cNvPr>
          <p:cNvSpPr txBox="1"/>
          <p:nvPr/>
        </p:nvSpPr>
        <p:spPr>
          <a:xfrm>
            <a:off x="5803344" y="2934352"/>
            <a:ext cx="1282655" cy="335695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33" name="iśḻíďe">
            <a:extLst>
              <a:ext uri="{FF2B5EF4-FFF2-40B4-BE49-F238E27FC236}">
                <a16:creationId xmlns:a16="http://schemas.microsoft.com/office/drawing/2014/main" id="{AF1A5DC9-B133-4AA8-B39F-A190A1D066A1}"/>
              </a:ext>
            </a:extLst>
          </p:cNvPr>
          <p:cNvSpPr txBox="1"/>
          <p:nvPr/>
        </p:nvSpPr>
        <p:spPr>
          <a:xfrm>
            <a:off x="5106000" y="5120365"/>
            <a:ext cx="1214338" cy="335695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en-US" altLang="zh-CN" sz="1400" b="1" dirty="0"/>
              <a:t>Key words</a:t>
            </a:r>
          </a:p>
        </p:txBody>
      </p:sp>
      <p:sp>
        <p:nvSpPr>
          <p:cNvPr id="8" name="ís1îďe">
            <a:extLst>
              <a:ext uri="{FF2B5EF4-FFF2-40B4-BE49-F238E27FC236}">
                <a16:creationId xmlns:a16="http://schemas.microsoft.com/office/drawing/2014/main" id="{138BF4B5-1624-4D0C-AB7C-5646526967A4}"/>
              </a:ext>
            </a:extLst>
          </p:cNvPr>
          <p:cNvSpPr/>
          <p:nvPr/>
        </p:nvSpPr>
        <p:spPr bwMode="auto">
          <a:xfrm>
            <a:off x="793750" y="3197161"/>
            <a:ext cx="224558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9" name="iṩḷiḓe">
            <a:extLst>
              <a:ext uri="{FF2B5EF4-FFF2-40B4-BE49-F238E27FC236}">
                <a16:creationId xmlns:a16="http://schemas.microsoft.com/office/drawing/2014/main" id="{119E964F-7D38-45A8-966F-81236CB043FE}"/>
              </a:ext>
            </a:extLst>
          </p:cNvPr>
          <p:cNvSpPr txBox="1"/>
          <p:nvPr/>
        </p:nvSpPr>
        <p:spPr bwMode="auto">
          <a:xfrm>
            <a:off x="793750" y="2846022"/>
            <a:ext cx="22455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10" name="ïṡ1íďé">
            <a:extLst>
              <a:ext uri="{FF2B5EF4-FFF2-40B4-BE49-F238E27FC236}">
                <a16:creationId xmlns:a16="http://schemas.microsoft.com/office/drawing/2014/main" id="{3DF2C456-1229-479C-9DAB-77D4B5A94554}"/>
              </a:ext>
            </a:extLst>
          </p:cNvPr>
          <p:cNvSpPr/>
          <p:nvPr/>
        </p:nvSpPr>
        <p:spPr bwMode="auto">
          <a:xfrm>
            <a:off x="793750" y="4413375"/>
            <a:ext cx="224558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t" anchorCtr="0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br>
              <a:rPr lang="zh-CN" altLang="en-US" sz="1000" dirty="0"/>
            </a:br>
            <a:endParaRPr lang="zh-CN" altLang="en-US" sz="1000" dirty="0"/>
          </a:p>
        </p:txBody>
      </p:sp>
      <p:sp>
        <p:nvSpPr>
          <p:cNvPr id="11" name="íṥḻïḓé">
            <a:extLst>
              <a:ext uri="{FF2B5EF4-FFF2-40B4-BE49-F238E27FC236}">
                <a16:creationId xmlns:a16="http://schemas.microsoft.com/office/drawing/2014/main" id="{35012289-4B48-4BF7-9732-E8F76BF4CD2F}"/>
              </a:ext>
            </a:extLst>
          </p:cNvPr>
          <p:cNvSpPr txBox="1"/>
          <p:nvPr/>
        </p:nvSpPr>
        <p:spPr bwMode="auto">
          <a:xfrm>
            <a:off x="793750" y="4062236"/>
            <a:ext cx="22455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2F72C94-BC39-4FAF-BE58-BEC96AA18BD1}"/>
              </a:ext>
            </a:extLst>
          </p:cNvPr>
          <p:cNvCxnSpPr>
            <a:cxnSpLocks/>
          </p:cNvCxnSpPr>
          <p:nvPr/>
        </p:nvCxnSpPr>
        <p:spPr>
          <a:xfrm>
            <a:off x="793750" y="3841439"/>
            <a:ext cx="224558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ṡḷíḋê">
            <a:extLst>
              <a:ext uri="{FF2B5EF4-FFF2-40B4-BE49-F238E27FC236}">
                <a16:creationId xmlns:a16="http://schemas.microsoft.com/office/drawing/2014/main" id="{791BB12B-58F7-4D5C-9471-E4DF81654F7A}"/>
              </a:ext>
            </a:extLst>
          </p:cNvPr>
          <p:cNvSpPr txBox="1"/>
          <p:nvPr/>
        </p:nvSpPr>
        <p:spPr>
          <a:xfrm>
            <a:off x="2814875" y="1222813"/>
            <a:ext cx="6562251" cy="1107972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/>
              <a:t>Unified fonts make reading more fluent.</a:t>
            </a:r>
          </a:p>
          <a:p>
            <a:pPr algn="ctr">
              <a:lnSpc>
                <a:spcPct val="130000"/>
              </a:lnSpc>
            </a:pPr>
            <a:r>
              <a:rPr lang="en-US" altLang="zh-CN" sz="1600" b="1" dirty="0"/>
              <a:t>Theme color makes PPT more convenient to change.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altLang="zh-CN" sz="1400" b="1" dirty="0"/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ïşliďê">
            <a:extLst>
              <a:ext uri="{FF2B5EF4-FFF2-40B4-BE49-F238E27FC236}">
                <a16:creationId xmlns:a16="http://schemas.microsoft.com/office/drawing/2014/main" id="{752A4BF1-3910-4D61-BF25-C65202B46C98}"/>
              </a:ext>
            </a:extLst>
          </p:cNvPr>
          <p:cNvSpPr/>
          <p:nvPr/>
        </p:nvSpPr>
        <p:spPr bwMode="auto">
          <a:xfrm>
            <a:off x="9218475" y="3930129"/>
            <a:ext cx="224558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5" name="iṥlídè">
            <a:extLst>
              <a:ext uri="{FF2B5EF4-FFF2-40B4-BE49-F238E27FC236}">
                <a16:creationId xmlns:a16="http://schemas.microsoft.com/office/drawing/2014/main" id="{8ABABFFD-54DC-440E-B985-4B85C75D5943}"/>
              </a:ext>
            </a:extLst>
          </p:cNvPr>
          <p:cNvSpPr txBox="1"/>
          <p:nvPr/>
        </p:nvSpPr>
        <p:spPr bwMode="auto">
          <a:xfrm>
            <a:off x="9218475" y="3578990"/>
            <a:ext cx="22455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6" name="í$ḻiḓe">
            <a:extLst>
              <a:ext uri="{FF2B5EF4-FFF2-40B4-BE49-F238E27FC236}">
                <a16:creationId xmlns:a16="http://schemas.microsoft.com/office/drawing/2014/main" id="{F8CEABD3-3D5A-439F-BB9C-F30888656559}"/>
              </a:ext>
            </a:extLst>
          </p:cNvPr>
          <p:cNvSpPr/>
          <p:nvPr/>
        </p:nvSpPr>
        <p:spPr bwMode="auto">
          <a:xfrm>
            <a:off x="9218475" y="5146343"/>
            <a:ext cx="224558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0" anchor="t" anchorCtr="0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br>
              <a:rPr lang="zh-CN" altLang="en-US" sz="1000" dirty="0"/>
            </a:br>
            <a:endParaRPr lang="zh-CN" altLang="en-US" sz="1000" dirty="0"/>
          </a:p>
        </p:txBody>
      </p:sp>
      <p:sp>
        <p:nvSpPr>
          <p:cNvPr id="17" name="îṣľiďè">
            <a:extLst>
              <a:ext uri="{FF2B5EF4-FFF2-40B4-BE49-F238E27FC236}">
                <a16:creationId xmlns:a16="http://schemas.microsoft.com/office/drawing/2014/main" id="{4E7D36C6-BB88-4D90-82F9-EA0EDD837366}"/>
              </a:ext>
            </a:extLst>
          </p:cNvPr>
          <p:cNvSpPr txBox="1"/>
          <p:nvPr/>
        </p:nvSpPr>
        <p:spPr bwMode="auto">
          <a:xfrm>
            <a:off x="9218475" y="4795204"/>
            <a:ext cx="224558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A188577-6C3F-454B-AFBB-57814F7FF999}"/>
              </a:ext>
            </a:extLst>
          </p:cNvPr>
          <p:cNvCxnSpPr>
            <a:cxnSpLocks/>
          </p:cNvCxnSpPr>
          <p:nvPr/>
        </p:nvCxnSpPr>
        <p:spPr>
          <a:xfrm>
            <a:off x="9218475" y="4574407"/>
            <a:ext cx="224558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ṥľíḑé">
            <a:extLst>
              <a:ext uri="{FF2B5EF4-FFF2-40B4-BE49-F238E27FC236}">
                <a16:creationId xmlns:a16="http://schemas.microsoft.com/office/drawing/2014/main" id="{9DC43AD7-59E0-4AEB-9B80-1A982BDDA0C1}"/>
              </a:ext>
            </a:extLst>
          </p:cNvPr>
          <p:cNvSpPr/>
          <p:nvPr/>
        </p:nvSpPr>
        <p:spPr>
          <a:xfrm>
            <a:off x="3068056" y="3191571"/>
            <a:ext cx="360944" cy="36094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Q1</a:t>
            </a:r>
            <a:endParaRPr lang="zh-CN" altLang="en-US" sz="1400" b="1" dirty="0"/>
          </a:p>
        </p:txBody>
      </p:sp>
      <p:sp>
        <p:nvSpPr>
          <p:cNvPr id="20" name="íṥlïḋé">
            <a:extLst>
              <a:ext uri="{FF2B5EF4-FFF2-40B4-BE49-F238E27FC236}">
                <a16:creationId xmlns:a16="http://schemas.microsoft.com/office/drawing/2014/main" id="{FBEEC086-22F1-43C1-9EB3-2E280B66A99C}"/>
              </a:ext>
            </a:extLst>
          </p:cNvPr>
          <p:cNvSpPr/>
          <p:nvPr/>
        </p:nvSpPr>
        <p:spPr>
          <a:xfrm>
            <a:off x="8754481" y="3705921"/>
            <a:ext cx="360944" cy="36094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Q2</a:t>
            </a:r>
            <a:endParaRPr lang="zh-CN" altLang="en-US" sz="1400" b="1" dirty="0"/>
          </a:p>
        </p:txBody>
      </p:sp>
      <p:sp>
        <p:nvSpPr>
          <p:cNvPr id="21" name="îṣļiḍè">
            <a:extLst>
              <a:ext uri="{FF2B5EF4-FFF2-40B4-BE49-F238E27FC236}">
                <a16:creationId xmlns:a16="http://schemas.microsoft.com/office/drawing/2014/main" id="{FA0A35E2-81A9-4872-8F94-0B05757FD2DC}"/>
              </a:ext>
            </a:extLst>
          </p:cNvPr>
          <p:cNvSpPr/>
          <p:nvPr/>
        </p:nvSpPr>
        <p:spPr>
          <a:xfrm>
            <a:off x="3068056" y="4305996"/>
            <a:ext cx="360944" cy="3609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Q3</a:t>
            </a:r>
            <a:endParaRPr lang="zh-CN" altLang="en-US" sz="1400" b="1" dirty="0"/>
          </a:p>
        </p:txBody>
      </p:sp>
      <p:sp>
        <p:nvSpPr>
          <p:cNvPr id="22" name="îšļîḍé">
            <a:extLst>
              <a:ext uri="{FF2B5EF4-FFF2-40B4-BE49-F238E27FC236}">
                <a16:creationId xmlns:a16="http://schemas.microsoft.com/office/drawing/2014/main" id="{DC96CBF5-077F-4DEF-9211-677205432CF5}"/>
              </a:ext>
            </a:extLst>
          </p:cNvPr>
          <p:cNvSpPr/>
          <p:nvPr/>
        </p:nvSpPr>
        <p:spPr>
          <a:xfrm>
            <a:off x="8754481" y="4820346"/>
            <a:ext cx="360944" cy="36094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Q4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5958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C5789-2B41-4418-987F-B8E63ADD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16C11F-AE7F-4845-B8B6-611BD569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691071-B995-4672-9406-C8D60D58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5" name="íşľiďe">
            <a:extLst>
              <a:ext uri="{FF2B5EF4-FFF2-40B4-BE49-F238E27FC236}">
                <a16:creationId xmlns:a16="http://schemas.microsoft.com/office/drawing/2014/main" id="{4EB7563D-DB29-43D1-90AC-51B0C1788726}"/>
              </a:ext>
            </a:extLst>
          </p:cNvPr>
          <p:cNvSpPr/>
          <p:nvPr/>
        </p:nvSpPr>
        <p:spPr bwMode="auto">
          <a:xfrm>
            <a:off x="1539861" y="1439166"/>
            <a:ext cx="2700759" cy="270076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iṧḷîḋê">
            <a:extLst>
              <a:ext uri="{FF2B5EF4-FFF2-40B4-BE49-F238E27FC236}">
                <a16:creationId xmlns:a16="http://schemas.microsoft.com/office/drawing/2014/main" id="{42D7AEE2-15DC-437D-B1D4-4266B983127D}"/>
              </a:ext>
            </a:extLst>
          </p:cNvPr>
          <p:cNvSpPr/>
          <p:nvPr/>
        </p:nvSpPr>
        <p:spPr bwMode="auto">
          <a:xfrm>
            <a:off x="1501177" y="1404000"/>
            <a:ext cx="2774609" cy="2771092"/>
          </a:xfrm>
          <a:custGeom>
            <a:avLst/>
            <a:gdLst>
              <a:gd name="T0" fmla="*/ 460 w 920"/>
              <a:gd name="T1" fmla="*/ 920 h 920"/>
              <a:gd name="T2" fmla="*/ 0 w 920"/>
              <a:gd name="T3" fmla="*/ 460 h 920"/>
              <a:gd name="T4" fmla="*/ 460 w 920"/>
              <a:gd name="T5" fmla="*/ 0 h 920"/>
              <a:gd name="T6" fmla="*/ 920 w 920"/>
              <a:gd name="T7" fmla="*/ 460 h 920"/>
              <a:gd name="T8" fmla="*/ 460 w 920"/>
              <a:gd name="T9" fmla="*/ 920 h 920"/>
              <a:gd name="T10" fmla="*/ 460 w 920"/>
              <a:gd name="T11" fmla="*/ 24 h 920"/>
              <a:gd name="T12" fmla="*/ 24 w 920"/>
              <a:gd name="T13" fmla="*/ 460 h 920"/>
              <a:gd name="T14" fmla="*/ 460 w 920"/>
              <a:gd name="T15" fmla="*/ 896 h 920"/>
              <a:gd name="T16" fmla="*/ 896 w 920"/>
              <a:gd name="T17" fmla="*/ 460 h 920"/>
              <a:gd name="T18" fmla="*/ 460 w 920"/>
              <a:gd name="T19" fmla="*/ 24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0" h="920">
                <a:moveTo>
                  <a:pt x="460" y="920"/>
                </a:moveTo>
                <a:cubicBezTo>
                  <a:pt x="206" y="920"/>
                  <a:pt x="0" y="713"/>
                  <a:pt x="0" y="460"/>
                </a:cubicBezTo>
                <a:cubicBezTo>
                  <a:pt x="0" y="206"/>
                  <a:pt x="206" y="0"/>
                  <a:pt x="460" y="0"/>
                </a:cubicBezTo>
                <a:cubicBezTo>
                  <a:pt x="714" y="0"/>
                  <a:pt x="920" y="206"/>
                  <a:pt x="920" y="460"/>
                </a:cubicBezTo>
                <a:cubicBezTo>
                  <a:pt x="920" y="713"/>
                  <a:pt x="714" y="920"/>
                  <a:pt x="460" y="920"/>
                </a:cubicBezTo>
                <a:close/>
                <a:moveTo>
                  <a:pt x="460" y="24"/>
                </a:moveTo>
                <a:cubicBezTo>
                  <a:pt x="220" y="24"/>
                  <a:pt x="24" y="219"/>
                  <a:pt x="24" y="460"/>
                </a:cubicBezTo>
                <a:cubicBezTo>
                  <a:pt x="24" y="700"/>
                  <a:pt x="220" y="896"/>
                  <a:pt x="460" y="896"/>
                </a:cubicBezTo>
                <a:cubicBezTo>
                  <a:pt x="700" y="896"/>
                  <a:pt x="896" y="700"/>
                  <a:pt x="896" y="460"/>
                </a:cubicBezTo>
                <a:cubicBezTo>
                  <a:pt x="896" y="219"/>
                  <a:pt x="700" y="24"/>
                  <a:pt x="460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íṧļiḓê">
            <a:extLst>
              <a:ext uri="{FF2B5EF4-FFF2-40B4-BE49-F238E27FC236}">
                <a16:creationId xmlns:a16="http://schemas.microsoft.com/office/drawing/2014/main" id="{1D54B8CE-1CAC-48AB-B419-B4C9D0A83942}"/>
              </a:ext>
            </a:extLst>
          </p:cNvPr>
          <p:cNvSpPr/>
          <p:nvPr/>
        </p:nvSpPr>
        <p:spPr bwMode="auto">
          <a:xfrm>
            <a:off x="1501177" y="1404000"/>
            <a:ext cx="2774609" cy="2771092"/>
          </a:xfrm>
          <a:custGeom>
            <a:avLst/>
            <a:gdLst>
              <a:gd name="T0" fmla="*/ 460 w 920"/>
              <a:gd name="T1" fmla="*/ 920 h 920"/>
              <a:gd name="T2" fmla="*/ 0 w 920"/>
              <a:gd name="T3" fmla="*/ 460 h 920"/>
              <a:gd name="T4" fmla="*/ 460 w 920"/>
              <a:gd name="T5" fmla="*/ 0 h 920"/>
              <a:gd name="T6" fmla="*/ 920 w 920"/>
              <a:gd name="T7" fmla="*/ 460 h 920"/>
              <a:gd name="T8" fmla="*/ 460 w 920"/>
              <a:gd name="T9" fmla="*/ 920 h 920"/>
              <a:gd name="T10" fmla="*/ 460 w 920"/>
              <a:gd name="T11" fmla="*/ 24 h 920"/>
              <a:gd name="T12" fmla="*/ 24 w 920"/>
              <a:gd name="T13" fmla="*/ 460 h 920"/>
              <a:gd name="T14" fmla="*/ 460 w 920"/>
              <a:gd name="T15" fmla="*/ 896 h 920"/>
              <a:gd name="T16" fmla="*/ 896 w 920"/>
              <a:gd name="T17" fmla="*/ 460 h 920"/>
              <a:gd name="T18" fmla="*/ 460 w 920"/>
              <a:gd name="T19" fmla="*/ 24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0" h="920">
                <a:moveTo>
                  <a:pt x="460" y="920"/>
                </a:moveTo>
                <a:cubicBezTo>
                  <a:pt x="206" y="920"/>
                  <a:pt x="0" y="713"/>
                  <a:pt x="0" y="460"/>
                </a:cubicBezTo>
                <a:cubicBezTo>
                  <a:pt x="0" y="206"/>
                  <a:pt x="206" y="0"/>
                  <a:pt x="460" y="0"/>
                </a:cubicBezTo>
                <a:cubicBezTo>
                  <a:pt x="714" y="0"/>
                  <a:pt x="920" y="206"/>
                  <a:pt x="920" y="460"/>
                </a:cubicBezTo>
                <a:cubicBezTo>
                  <a:pt x="920" y="713"/>
                  <a:pt x="714" y="920"/>
                  <a:pt x="460" y="920"/>
                </a:cubicBezTo>
                <a:close/>
                <a:moveTo>
                  <a:pt x="460" y="24"/>
                </a:moveTo>
                <a:cubicBezTo>
                  <a:pt x="220" y="24"/>
                  <a:pt x="24" y="219"/>
                  <a:pt x="24" y="460"/>
                </a:cubicBezTo>
                <a:cubicBezTo>
                  <a:pt x="24" y="700"/>
                  <a:pt x="220" y="896"/>
                  <a:pt x="460" y="896"/>
                </a:cubicBezTo>
                <a:cubicBezTo>
                  <a:pt x="700" y="896"/>
                  <a:pt x="896" y="700"/>
                  <a:pt x="896" y="460"/>
                </a:cubicBezTo>
                <a:cubicBezTo>
                  <a:pt x="896" y="219"/>
                  <a:pt x="700" y="24"/>
                  <a:pt x="460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ïṣľíďe">
            <a:extLst>
              <a:ext uri="{FF2B5EF4-FFF2-40B4-BE49-F238E27FC236}">
                <a16:creationId xmlns:a16="http://schemas.microsoft.com/office/drawing/2014/main" id="{32181761-25F4-45E3-9D6D-01AB2E69E8E3}"/>
              </a:ext>
            </a:extLst>
          </p:cNvPr>
          <p:cNvSpPr/>
          <p:nvPr/>
        </p:nvSpPr>
        <p:spPr bwMode="auto">
          <a:xfrm>
            <a:off x="1729758" y="1632579"/>
            <a:ext cx="2317449" cy="231393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îṡḻíḍe">
            <a:extLst>
              <a:ext uri="{FF2B5EF4-FFF2-40B4-BE49-F238E27FC236}">
                <a16:creationId xmlns:a16="http://schemas.microsoft.com/office/drawing/2014/main" id="{2F5E8442-552A-4937-A8F0-138A95A59FFF}"/>
              </a:ext>
            </a:extLst>
          </p:cNvPr>
          <p:cNvSpPr/>
          <p:nvPr/>
        </p:nvSpPr>
        <p:spPr bwMode="auto">
          <a:xfrm>
            <a:off x="1694592" y="1597413"/>
            <a:ext cx="2391297" cy="2384264"/>
          </a:xfrm>
          <a:custGeom>
            <a:avLst/>
            <a:gdLst>
              <a:gd name="T0" fmla="*/ 396 w 792"/>
              <a:gd name="T1" fmla="*/ 792 h 792"/>
              <a:gd name="T2" fmla="*/ 0 w 792"/>
              <a:gd name="T3" fmla="*/ 396 h 792"/>
              <a:gd name="T4" fmla="*/ 396 w 792"/>
              <a:gd name="T5" fmla="*/ 0 h 792"/>
              <a:gd name="T6" fmla="*/ 792 w 792"/>
              <a:gd name="T7" fmla="*/ 396 h 792"/>
              <a:gd name="T8" fmla="*/ 396 w 792"/>
              <a:gd name="T9" fmla="*/ 792 h 792"/>
              <a:gd name="T10" fmla="*/ 396 w 792"/>
              <a:gd name="T11" fmla="*/ 24 h 792"/>
              <a:gd name="T12" fmla="*/ 24 w 792"/>
              <a:gd name="T13" fmla="*/ 396 h 792"/>
              <a:gd name="T14" fmla="*/ 396 w 792"/>
              <a:gd name="T15" fmla="*/ 768 h 792"/>
              <a:gd name="T16" fmla="*/ 768 w 792"/>
              <a:gd name="T17" fmla="*/ 396 h 792"/>
              <a:gd name="T18" fmla="*/ 396 w 792"/>
              <a:gd name="T19" fmla="*/ 24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2" h="792">
                <a:moveTo>
                  <a:pt x="396" y="792"/>
                </a:moveTo>
                <a:cubicBezTo>
                  <a:pt x="178" y="792"/>
                  <a:pt x="0" y="614"/>
                  <a:pt x="0" y="396"/>
                </a:cubicBezTo>
                <a:cubicBezTo>
                  <a:pt x="0" y="177"/>
                  <a:pt x="178" y="0"/>
                  <a:pt x="396" y="0"/>
                </a:cubicBezTo>
                <a:cubicBezTo>
                  <a:pt x="614" y="0"/>
                  <a:pt x="792" y="177"/>
                  <a:pt x="792" y="396"/>
                </a:cubicBezTo>
                <a:cubicBezTo>
                  <a:pt x="792" y="614"/>
                  <a:pt x="614" y="792"/>
                  <a:pt x="396" y="792"/>
                </a:cubicBezTo>
                <a:close/>
                <a:moveTo>
                  <a:pt x="396" y="24"/>
                </a:moveTo>
                <a:cubicBezTo>
                  <a:pt x="191" y="24"/>
                  <a:pt x="24" y="191"/>
                  <a:pt x="24" y="396"/>
                </a:cubicBezTo>
                <a:cubicBezTo>
                  <a:pt x="24" y="601"/>
                  <a:pt x="191" y="768"/>
                  <a:pt x="396" y="768"/>
                </a:cubicBezTo>
                <a:cubicBezTo>
                  <a:pt x="601" y="768"/>
                  <a:pt x="768" y="601"/>
                  <a:pt x="768" y="396"/>
                </a:cubicBezTo>
                <a:cubicBezTo>
                  <a:pt x="768" y="191"/>
                  <a:pt x="601" y="24"/>
                  <a:pt x="396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ïšľïḋê">
            <a:extLst>
              <a:ext uri="{FF2B5EF4-FFF2-40B4-BE49-F238E27FC236}">
                <a16:creationId xmlns:a16="http://schemas.microsoft.com/office/drawing/2014/main" id="{793E09B6-6BD9-4EFF-A663-2DF902A15735}"/>
              </a:ext>
            </a:extLst>
          </p:cNvPr>
          <p:cNvSpPr/>
          <p:nvPr/>
        </p:nvSpPr>
        <p:spPr bwMode="auto">
          <a:xfrm>
            <a:off x="1146000" y="3753098"/>
            <a:ext cx="386827" cy="386828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íṧľíḋê">
            <a:extLst>
              <a:ext uri="{FF2B5EF4-FFF2-40B4-BE49-F238E27FC236}">
                <a16:creationId xmlns:a16="http://schemas.microsoft.com/office/drawing/2014/main" id="{C3018F81-C805-4376-AB12-F6D09D948187}"/>
              </a:ext>
            </a:extLst>
          </p:cNvPr>
          <p:cNvSpPr/>
          <p:nvPr/>
        </p:nvSpPr>
        <p:spPr bwMode="auto">
          <a:xfrm>
            <a:off x="4426999" y="3946511"/>
            <a:ext cx="193415" cy="193415"/>
          </a:xfrm>
          <a:prstGeom prst="ellipse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işḻïḑé">
            <a:extLst>
              <a:ext uri="{FF2B5EF4-FFF2-40B4-BE49-F238E27FC236}">
                <a16:creationId xmlns:a16="http://schemas.microsoft.com/office/drawing/2014/main" id="{92ADB8F0-2046-41F5-9248-4A5E2B18A289}"/>
              </a:ext>
            </a:extLst>
          </p:cNvPr>
          <p:cNvSpPr/>
          <p:nvPr/>
        </p:nvSpPr>
        <p:spPr bwMode="auto">
          <a:xfrm>
            <a:off x="4240620" y="1439166"/>
            <a:ext cx="379794" cy="37979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ïṩľîḍé">
            <a:extLst>
              <a:ext uri="{FF2B5EF4-FFF2-40B4-BE49-F238E27FC236}">
                <a16:creationId xmlns:a16="http://schemas.microsoft.com/office/drawing/2014/main" id="{42ADFA5C-D05F-42F7-88E5-C93B5DD4E3FE}"/>
              </a:ext>
            </a:extLst>
          </p:cNvPr>
          <p:cNvSpPr/>
          <p:nvPr/>
        </p:nvSpPr>
        <p:spPr bwMode="auto">
          <a:xfrm>
            <a:off x="2883207" y="1825994"/>
            <a:ext cx="0" cy="193415"/>
          </a:xfrm>
          <a:custGeom>
            <a:avLst/>
            <a:gdLst>
              <a:gd name="T0" fmla="*/ 0 h 55"/>
              <a:gd name="T1" fmla="*/ 55 h 55"/>
              <a:gd name="T2" fmla="*/ 0 h 5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5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íṧ1iḓé">
            <a:extLst>
              <a:ext uri="{FF2B5EF4-FFF2-40B4-BE49-F238E27FC236}">
                <a16:creationId xmlns:a16="http://schemas.microsoft.com/office/drawing/2014/main" id="{85B7980B-3057-4A83-955F-068F68FB09E8}"/>
              </a:ext>
            </a:extLst>
          </p:cNvPr>
          <p:cNvSpPr/>
          <p:nvPr/>
        </p:nvSpPr>
        <p:spPr bwMode="auto">
          <a:xfrm>
            <a:off x="2848041" y="1825994"/>
            <a:ext cx="70332" cy="193415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iṧľîḓè">
            <a:extLst>
              <a:ext uri="{FF2B5EF4-FFF2-40B4-BE49-F238E27FC236}">
                <a16:creationId xmlns:a16="http://schemas.microsoft.com/office/drawing/2014/main" id="{239A5913-F1BE-4A89-B559-865397A978F2}"/>
              </a:ext>
            </a:extLst>
          </p:cNvPr>
          <p:cNvSpPr/>
          <p:nvPr/>
        </p:nvSpPr>
        <p:spPr bwMode="auto">
          <a:xfrm>
            <a:off x="2883207" y="3559683"/>
            <a:ext cx="0" cy="193415"/>
          </a:xfrm>
          <a:custGeom>
            <a:avLst/>
            <a:gdLst>
              <a:gd name="T0" fmla="*/ 0 h 55"/>
              <a:gd name="T1" fmla="*/ 55 h 55"/>
              <a:gd name="T2" fmla="*/ 0 h 5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5">
                <a:moveTo>
                  <a:pt x="0" y="0"/>
                </a:moveTo>
                <a:lnTo>
                  <a:pt x="0" y="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îṣļïḓe">
            <a:extLst>
              <a:ext uri="{FF2B5EF4-FFF2-40B4-BE49-F238E27FC236}">
                <a16:creationId xmlns:a16="http://schemas.microsoft.com/office/drawing/2014/main" id="{03D197EF-4F4E-42D4-8690-F3046AECF8B4}"/>
              </a:ext>
            </a:extLst>
          </p:cNvPr>
          <p:cNvSpPr/>
          <p:nvPr/>
        </p:nvSpPr>
        <p:spPr bwMode="auto">
          <a:xfrm>
            <a:off x="2848041" y="3559683"/>
            <a:ext cx="70332" cy="193415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îṩľîḍê">
            <a:extLst>
              <a:ext uri="{FF2B5EF4-FFF2-40B4-BE49-F238E27FC236}">
                <a16:creationId xmlns:a16="http://schemas.microsoft.com/office/drawing/2014/main" id="{C57A4B53-323F-4ED8-8607-D9F4AF4D5EB9}"/>
              </a:ext>
            </a:extLst>
          </p:cNvPr>
          <p:cNvSpPr/>
          <p:nvPr/>
        </p:nvSpPr>
        <p:spPr bwMode="auto">
          <a:xfrm>
            <a:off x="1919655" y="2789546"/>
            <a:ext cx="193415" cy="0"/>
          </a:xfrm>
          <a:custGeom>
            <a:avLst/>
            <a:gdLst>
              <a:gd name="T0" fmla="*/ 0 w 55"/>
              <a:gd name="T1" fmla="*/ 55 w 55"/>
              <a:gd name="T2" fmla="*/ 0 w 5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5">
                <a:moveTo>
                  <a:pt x="0" y="0"/>
                </a:move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iṧḷíḍê">
            <a:extLst>
              <a:ext uri="{FF2B5EF4-FFF2-40B4-BE49-F238E27FC236}">
                <a16:creationId xmlns:a16="http://schemas.microsoft.com/office/drawing/2014/main" id="{6547A51E-C373-4070-BA77-95E923929707}"/>
              </a:ext>
            </a:extLst>
          </p:cNvPr>
          <p:cNvSpPr/>
          <p:nvPr/>
        </p:nvSpPr>
        <p:spPr bwMode="auto">
          <a:xfrm>
            <a:off x="1919655" y="2754380"/>
            <a:ext cx="193415" cy="70332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śľîḍè">
            <a:extLst>
              <a:ext uri="{FF2B5EF4-FFF2-40B4-BE49-F238E27FC236}">
                <a16:creationId xmlns:a16="http://schemas.microsoft.com/office/drawing/2014/main" id="{609B2796-C857-4397-8058-676B94311882}"/>
              </a:ext>
            </a:extLst>
          </p:cNvPr>
          <p:cNvSpPr/>
          <p:nvPr/>
        </p:nvSpPr>
        <p:spPr bwMode="auto">
          <a:xfrm>
            <a:off x="3656862" y="2789546"/>
            <a:ext cx="193415" cy="0"/>
          </a:xfrm>
          <a:custGeom>
            <a:avLst/>
            <a:gdLst>
              <a:gd name="T0" fmla="*/ 0 w 55"/>
              <a:gd name="T1" fmla="*/ 55 w 55"/>
              <a:gd name="T2" fmla="*/ 0 w 5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5">
                <a:moveTo>
                  <a:pt x="0" y="0"/>
                </a:moveTo>
                <a:lnTo>
                  <a:pt x="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ï$1ïḋè">
            <a:extLst>
              <a:ext uri="{FF2B5EF4-FFF2-40B4-BE49-F238E27FC236}">
                <a16:creationId xmlns:a16="http://schemas.microsoft.com/office/drawing/2014/main" id="{6F835705-20F0-4F9E-9B3D-CFF36CB5D9B0}"/>
              </a:ext>
            </a:extLst>
          </p:cNvPr>
          <p:cNvSpPr/>
          <p:nvPr/>
        </p:nvSpPr>
        <p:spPr bwMode="auto">
          <a:xfrm>
            <a:off x="3656862" y="2754380"/>
            <a:ext cx="193415" cy="70332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îṥlîḋê">
            <a:extLst>
              <a:ext uri="{FF2B5EF4-FFF2-40B4-BE49-F238E27FC236}">
                <a16:creationId xmlns:a16="http://schemas.microsoft.com/office/drawing/2014/main" id="{2E7D7105-08C6-4A40-B350-AFD76A1D2A98}"/>
              </a:ext>
            </a:extLst>
          </p:cNvPr>
          <p:cNvSpPr/>
          <p:nvPr/>
        </p:nvSpPr>
        <p:spPr bwMode="auto">
          <a:xfrm>
            <a:off x="3428281" y="2107323"/>
            <a:ext cx="137149" cy="137149"/>
          </a:xfrm>
          <a:custGeom>
            <a:avLst/>
            <a:gdLst>
              <a:gd name="T0" fmla="*/ 39 w 39"/>
              <a:gd name="T1" fmla="*/ 0 h 39"/>
              <a:gd name="T2" fmla="*/ 0 w 39"/>
              <a:gd name="T3" fmla="*/ 39 h 39"/>
              <a:gd name="T4" fmla="*/ 39 w 39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9">
                <a:moveTo>
                  <a:pt x="39" y="0"/>
                </a:move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iSḷíďê">
            <a:extLst>
              <a:ext uri="{FF2B5EF4-FFF2-40B4-BE49-F238E27FC236}">
                <a16:creationId xmlns:a16="http://schemas.microsoft.com/office/drawing/2014/main" id="{E65CDE0B-F836-47F2-BE77-A54DEB81F34F}"/>
              </a:ext>
            </a:extLst>
          </p:cNvPr>
          <p:cNvSpPr/>
          <p:nvPr/>
        </p:nvSpPr>
        <p:spPr bwMode="auto">
          <a:xfrm>
            <a:off x="3407181" y="2082705"/>
            <a:ext cx="186382" cy="186382"/>
          </a:xfrm>
          <a:custGeom>
            <a:avLst/>
            <a:gdLst>
              <a:gd name="T0" fmla="*/ 14 w 53"/>
              <a:gd name="T1" fmla="*/ 53 h 53"/>
              <a:gd name="T2" fmla="*/ 0 w 53"/>
              <a:gd name="T3" fmla="*/ 38 h 53"/>
              <a:gd name="T4" fmla="*/ 38 w 53"/>
              <a:gd name="T5" fmla="*/ 0 h 53"/>
              <a:gd name="T6" fmla="*/ 53 w 53"/>
              <a:gd name="T7" fmla="*/ 14 h 53"/>
              <a:gd name="T8" fmla="*/ 14 w 53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3">
                <a:moveTo>
                  <a:pt x="14" y="53"/>
                </a:moveTo>
                <a:lnTo>
                  <a:pt x="0" y="38"/>
                </a:lnTo>
                <a:lnTo>
                  <a:pt x="38" y="0"/>
                </a:lnTo>
                <a:lnTo>
                  <a:pt x="53" y="14"/>
                </a:lnTo>
                <a:lnTo>
                  <a:pt x="14" y="5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íšľidê">
            <a:extLst>
              <a:ext uri="{FF2B5EF4-FFF2-40B4-BE49-F238E27FC236}">
                <a16:creationId xmlns:a16="http://schemas.microsoft.com/office/drawing/2014/main" id="{34DAF76D-1E37-4235-B0A6-7646C41FEFF4}"/>
              </a:ext>
            </a:extLst>
          </p:cNvPr>
          <p:cNvSpPr/>
          <p:nvPr/>
        </p:nvSpPr>
        <p:spPr bwMode="auto">
          <a:xfrm>
            <a:off x="2200984" y="3334620"/>
            <a:ext cx="137149" cy="137149"/>
          </a:xfrm>
          <a:custGeom>
            <a:avLst/>
            <a:gdLst>
              <a:gd name="T0" fmla="*/ 39 w 39"/>
              <a:gd name="T1" fmla="*/ 0 h 39"/>
              <a:gd name="T2" fmla="*/ 0 w 39"/>
              <a:gd name="T3" fmla="*/ 39 h 39"/>
              <a:gd name="T4" fmla="*/ 39 w 39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9">
                <a:moveTo>
                  <a:pt x="39" y="0"/>
                </a:moveTo>
                <a:lnTo>
                  <a:pt x="0" y="39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îšľíďè">
            <a:extLst>
              <a:ext uri="{FF2B5EF4-FFF2-40B4-BE49-F238E27FC236}">
                <a16:creationId xmlns:a16="http://schemas.microsoft.com/office/drawing/2014/main" id="{0030BBCA-FA98-4827-9ACF-9BA60121CDC8}"/>
              </a:ext>
            </a:extLst>
          </p:cNvPr>
          <p:cNvSpPr/>
          <p:nvPr/>
        </p:nvSpPr>
        <p:spPr bwMode="auto">
          <a:xfrm>
            <a:off x="2176367" y="3306487"/>
            <a:ext cx="186382" cy="189897"/>
          </a:xfrm>
          <a:custGeom>
            <a:avLst/>
            <a:gdLst>
              <a:gd name="T0" fmla="*/ 14 w 53"/>
              <a:gd name="T1" fmla="*/ 54 h 54"/>
              <a:gd name="T2" fmla="*/ 0 w 53"/>
              <a:gd name="T3" fmla="*/ 40 h 54"/>
              <a:gd name="T4" fmla="*/ 39 w 53"/>
              <a:gd name="T5" fmla="*/ 0 h 54"/>
              <a:gd name="T6" fmla="*/ 53 w 53"/>
              <a:gd name="T7" fmla="*/ 15 h 54"/>
              <a:gd name="T8" fmla="*/ 14 w 53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4">
                <a:moveTo>
                  <a:pt x="14" y="54"/>
                </a:moveTo>
                <a:lnTo>
                  <a:pt x="0" y="40"/>
                </a:lnTo>
                <a:lnTo>
                  <a:pt x="39" y="0"/>
                </a:lnTo>
                <a:lnTo>
                  <a:pt x="53" y="15"/>
                </a:lnTo>
                <a:lnTo>
                  <a:pt x="14" y="5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ïṧlidè">
            <a:extLst>
              <a:ext uri="{FF2B5EF4-FFF2-40B4-BE49-F238E27FC236}">
                <a16:creationId xmlns:a16="http://schemas.microsoft.com/office/drawing/2014/main" id="{F0C38FEC-C2AE-4CBA-9A1D-AE82355E5AC5}"/>
              </a:ext>
            </a:extLst>
          </p:cNvPr>
          <p:cNvSpPr/>
          <p:nvPr/>
        </p:nvSpPr>
        <p:spPr bwMode="auto">
          <a:xfrm>
            <a:off x="2200984" y="2107323"/>
            <a:ext cx="137149" cy="137149"/>
          </a:xfrm>
          <a:custGeom>
            <a:avLst/>
            <a:gdLst>
              <a:gd name="T0" fmla="*/ 0 w 39"/>
              <a:gd name="T1" fmla="*/ 0 h 39"/>
              <a:gd name="T2" fmla="*/ 39 w 39"/>
              <a:gd name="T3" fmla="*/ 39 h 39"/>
              <a:gd name="T4" fmla="*/ 0 w 39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9">
                <a:moveTo>
                  <a:pt x="0" y="0"/>
                </a:moveTo>
                <a:lnTo>
                  <a:pt x="39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iṧliďê">
            <a:extLst>
              <a:ext uri="{FF2B5EF4-FFF2-40B4-BE49-F238E27FC236}">
                <a16:creationId xmlns:a16="http://schemas.microsoft.com/office/drawing/2014/main" id="{5D99413F-215B-40B1-9873-ACF730E7C686}"/>
              </a:ext>
            </a:extLst>
          </p:cNvPr>
          <p:cNvSpPr/>
          <p:nvPr/>
        </p:nvSpPr>
        <p:spPr bwMode="auto">
          <a:xfrm>
            <a:off x="2176367" y="2082705"/>
            <a:ext cx="186382" cy="186382"/>
          </a:xfrm>
          <a:custGeom>
            <a:avLst/>
            <a:gdLst>
              <a:gd name="T0" fmla="*/ 39 w 53"/>
              <a:gd name="T1" fmla="*/ 53 h 53"/>
              <a:gd name="T2" fmla="*/ 0 w 53"/>
              <a:gd name="T3" fmla="*/ 14 h 53"/>
              <a:gd name="T4" fmla="*/ 14 w 53"/>
              <a:gd name="T5" fmla="*/ 0 h 53"/>
              <a:gd name="T6" fmla="*/ 53 w 53"/>
              <a:gd name="T7" fmla="*/ 38 h 53"/>
              <a:gd name="T8" fmla="*/ 39 w 53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3">
                <a:moveTo>
                  <a:pt x="39" y="53"/>
                </a:moveTo>
                <a:lnTo>
                  <a:pt x="0" y="14"/>
                </a:lnTo>
                <a:lnTo>
                  <a:pt x="14" y="0"/>
                </a:lnTo>
                <a:lnTo>
                  <a:pt x="53" y="38"/>
                </a:lnTo>
                <a:lnTo>
                  <a:pt x="39" y="53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îṣļïḋè">
            <a:extLst>
              <a:ext uri="{FF2B5EF4-FFF2-40B4-BE49-F238E27FC236}">
                <a16:creationId xmlns:a16="http://schemas.microsoft.com/office/drawing/2014/main" id="{529FE68D-DBA5-4381-B6B7-20F7807707DB}"/>
              </a:ext>
            </a:extLst>
          </p:cNvPr>
          <p:cNvSpPr/>
          <p:nvPr/>
        </p:nvSpPr>
        <p:spPr bwMode="auto">
          <a:xfrm>
            <a:off x="3428281" y="3334620"/>
            <a:ext cx="137149" cy="137149"/>
          </a:xfrm>
          <a:custGeom>
            <a:avLst/>
            <a:gdLst>
              <a:gd name="T0" fmla="*/ 0 w 39"/>
              <a:gd name="T1" fmla="*/ 0 h 39"/>
              <a:gd name="T2" fmla="*/ 39 w 39"/>
              <a:gd name="T3" fmla="*/ 39 h 39"/>
              <a:gd name="T4" fmla="*/ 0 w 39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9">
                <a:moveTo>
                  <a:pt x="0" y="0"/>
                </a:moveTo>
                <a:lnTo>
                  <a:pt x="39" y="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i$ľîḍé">
            <a:extLst>
              <a:ext uri="{FF2B5EF4-FFF2-40B4-BE49-F238E27FC236}">
                <a16:creationId xmlns:a16="http://schemas.microsoft.com/office/drawing/2014/main" id="{E687E9F3-6041-4B4E-A371-F5767474308E}"/>
              </a:ext>
            </a:extLst>
          </p:cNvPr>
          <p:cNvSpPr/>
          <p:nvPr/>
        </p:nvSpPr>
        <p:spPr bwMode="auto">
          <a:xfrm>
            <a:off x="3407181" y="3306487"/>
            <a:ext cx="186382" cy="189897"/>
          </a:xfrm>
          <a:custGeom>
            <a:avLst/>
            <a:gdLst>
              <a:gd name="T0" fmla="*/ 38 w 53"/>
              <a:gd name="T1" fmla="*/ 54 h 54"/>
              <a:gd name="T2" fmla="*/ 0 w 53"/>
              <a:gd name="T3" fmla="*/ 15 h 54"/>
              <a:gd name="T4" fmla="*/ 14 w 53"/>
              <a:gd name="T5" fmla="*/ 0 h 54"/>
              <a:gd name="T6" fmla="*/ 53 w 53"/>
              <a:gd name="T7" fmla="*/ 40 h 54"/>
              <a:gd name="T8" fmla="*/ 38 w 53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4">
                <a:moveTo>
                  <a:pt x="38" y="54"/>
                </a:moveTo>
                <a:lnTo>
                  <a:pt x="0" y="15"/>
                </a:lnTo>
                <a:lnTo>
                  <a:pt x="14" y="0"/>
                </a:lnTo>
                <a:lnTo>
                  <a:pt x="53" y="40"/>
                </a:lnTo>
                <a:lnTo>
                  <a:pt x="38" y="5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iṥlidè">
            <a:extLst>
              <a:ext uri="{FF2B5EF4-FFF2-40B4-BE49-F238E27FC236}">
                <a16:creationId xmlns:a16="http://schemas.microsoft.com/office/drawing/2014/main" id="{EC8BFB79-20F0-4578-974F-6F0872294E91}"/>
              </a:ext>
            </a:extLst>
          </p:cNvPr>
          <p:cNvSpPr/>
          <p:nvPr/>
        </p:nvSpPr>
        <p:spPr bwMode="auto">
          <a:xfrm>
            <a:off x="2693310" y="2592616"/>
            <a:ext cx="390345" cy="390345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isļïḑè">
            <a:extLst>
              <a:ext uri="{FF2B5EF4-FFF2-40B4-BE49-F238E27FC236}">
                <a16:creationId xmlns:a16="http://schemas.microsoft.com/office/drawing/2014/main" id="{88D38B57-55E3-4641-AE2F-71C5ECD82A7E}"/>
              </a:ext>
            </a:extLst>
          </p:cNvPr>
          <p:cNvSpPr/>
          <p:nvPr/>
        </p:nvSpPr>
        <p:spPr bwMode="auto">
          <a:xfrm>
            <a:off x="2869141" y="2757895"/>
            <a:ext cx="991685" cy="495844"/>
          </a:xfrm>
          <a:custGeom>
            <a:avLst/>
            <a:gdLst>
              <a:gd name="T0" fmla="*/ 274 w 282"/>
              <a:gd name="T1" fmla="*/ 141 h 141"/>
              <a:gd name="T2" fmla="*/ 0 w 282"/>
              <a:gd name="T3" fmla="*/ 19 h 141"/>
              <a:gd name="T4" fmla="*/ 8 w 282"/>
              <a:gd name="T5" fmla="*/ 0 h 141"/>
              <a:gd name="T6" fmla="*/ 282 w 282"/>
              <a:gd name="T7" fmla="*/ 122 h 141"/>
              <a:gd name="T8" fmla="*/ 274 w 282"/>
              <a:gd name="T9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2" h="141">
                <a:moveTo>
                  <a:pt x="274" y="141"/>
                </a:moveTo>
                <a:lnTo>
                  <a:pt x="0" y="19"/>
                </a:lnTo>
                <a:lnTo>
                  <a:pt x="8" y="0"/>
                </a:lnTo>
                <a:lnTo>
                  <a:pt x="282" y="122"/>
                </a:lnTo>
                <a:lnTo>
                  <a:pt x="274" y="14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îSḻíḍe">
            <a:extLst>
              <a:ext uri="{FF2B5EF4-FFF2-40B4-BE49-F238E27FC236}">
                <a16:creationId xmlns:a16="http://schemas.microsoft.com/office/drawing/2014/main" id="{3A572482-83F6-4D68-ACD9-89C6E02A79EB}"/>
              </a:ext>
            </a:extLst>
          </p:cNvPr>
          <p:cNvSpPr/>
          <p:nvPr/>
        </p:nvSpPr>
        <p:spPr bwMode="auto">
          <a:xfrm>
            <a:off x="2566712" y="2107323"/>
            <a:ext cx="682223" cy="731456"/>
          </a:xfrm>
          <a:custGeom>
            <a:avLst/>
            <a:gdLst>
              <a:gd name="T0" fmla="*/ 87 w 194"/>
              <a:gd name="T1" fmla="*/ 208 h 208"/>
              <a:gd name="T2" fmla="*/ 0 w 194"/>
              <a:gd name="T3" fmla="*/ 9 h 208"/>
              <a:gd name="T4" fmla="*/ 19 w 194"/>
              <a:gd name="T5" fmla="*/ 0 h 208"/>
              <a:gd name="T6" fmla="*/ 96 w 194"/>
              <a:gd name="T7" fmla="*/ 179 h 208"/>
              <a:gd name="T8" fmla="*/ 185 w 194"/>
              <a:gd name="T9" fmla="*/ 134 h 208"/>
              <a:gd name="T10" fmla="*/ 194 w 194"/>
              <a:gd name="T11" fmla="*/ 153 h 208"/>
              <a:gd name="T12" fmla="*/ 87 w 194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4" h="208">
                <a:moveTo>
                  <a:pt x="87" y="208"/>
                </a:moveTo>
                <a:lnTo>
                  <a:pt x="0" y="9"/>
                </a:lnTo>
                <a:lnTo>
                  <a:pt x="19" y="0"/>
                </a:lnTo>
                <a:lnTo>
                  <a:pt x="96" y="179"/>
                </a:lnTo>
                <a:lnTo>
                  <a:pt x="185" y="134"/>
                </a:lnTo>
                <a:lnTo>
                  <a:pt x="194" y="153"/>
                </a:lnTo>
                <a:lnTo>
                  <a:pt x="87" y="208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îśḻîḑè">
            <a:extLst>
              <a:ext uri="{FF2B5EF4-FFF2-40B4-BE49-F238E27FC236}">
                <a16:creationId xmlns:a16="http://schemas.microsoft.com/office/drawing/2014/main" id="{AFB05ADB-8C54-4A33-9497-052989A0BFFF}"/>
              </a:ext>
            </a:extLst>
          </p:cNvPr>
          <p:cNvSpPr txBox="1"/>
          <p:nvPr/>
        </p:nvSpPr>
        <p:spPr>
          <a:xfrm>
            <a:off x="1206848" y="4525118"/>
            <a:ext cx="3366783" cy="458793"/>
          </a:xfrm>
          <a:prstGeom prst="rect">
            <a:avLst/>
          </a:prstGeom>
        </p:spPr>
        <p:txBody>
          <a:bodyPr wrap="none" lIns="72000" tIns="72000" rIns="72000" bIns="72000" anchor="ctr" anchorCtr="0">
            <a:normAutofit/>
          </a:bodyPr>
          <a:lstStyle/>
          <a:p>
            <a:pPr marL="0" indent="0" algn="ctr">
              <a:buNone/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24" name="íṧļïḋê">
            <a:extLst>
              <a:ext uri="{FF2B5EF4-FFF2-40B4-BE49-F238E27FC236}">
                <a16:creationId xmlns:a16="http://schemas.microsoft.com/office/drawing/2014/main" id="{1A379096-4645-4C59-80A8-B48AD72CF0DB}"/>
              </a:ext>
            </a:extLst>
          </p:cNvPr>
          <p:cNvSpPr txBox="1"/>
          <p:nvPr/>
        </p:nvSpPr>
        <p:spPr>
          <a:xfrm>
            <a:off x="1206848" y="4983911"/>
            <a:ext cx="3366783" cy="458793"/>
          </a:xfrm>
          <a:prstGeom prst="rect">
            <a:avLst/>
          </a:prstGeom>
        </p:spPr>
        <p:txBody>
          <a:bodyPr wrap="square" lIns="72000" tIns="72000" rIns="72000" bIns="72000" anchor="ctr" anchorCtr="0"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/>
              <a:t>When you copy &amp; paste, choose "keep text only" option.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sz="1000"/>
              <a:t>Supporting text here.</a:t>
            </a:r>
            <a:r>
              <a:rPr lang="zh-CN" altLang="en-US" sz="1000"/>
              <a:t>。</a:t>
            </a:r>
          </a:p>
        </p:txBody>
      </p:sp>
      <p:sp>
        <p:nvSpPr>
          <p:cNvPr id="8" name="ïṡľîdè">
            <a:extLst>
              <a:ext uri="{FF2B5EF4-FFF2-40B4-BE49-F238E27FC236}">
                <a16:creationId xmlns:a16="http://schemas.microsoft.com/office/drawing/2014/main" id="{872666F1-8E3C-4EA7-9DB7-D2A6E3A7E674}"/>
              </a:ext>
            </a:extLst>
          </p:cNvPr>
          <p:cNvSpPr txBox="1"/>
          <p:nvPr/>
        </p:nvSpPr>
        <p:spPr>
          <a:xfrm>
            <a:off x="5949694" y="1308358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CCFDAC0-D0F4-452B-AA67-187542718646}"/>
              </a:ext>
            </a:extLst>
          </p:cNvPr>
          <p:cNvCxnSpPr>
            <a:cxnSpLocks/>
          </p:cNvCxnSpPr>
          <p:nvPr/>
        </p:nvCxnSpPr>
        <p:spPr>
          <a:xfrm>
            <a:off x="5988588" y="2881192"/>
            <a:ext cx="5114039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Sḷïďê">
            <a:extLst>
              <a:ext uri="{FF2B5EF4-FFF2-40B4-BE49-F238E27FC236}">
                <a16:creationId xmlns:a16="http://schemas.microsoft.com/office/drawing/2014/main" id="{D230F16D-BA7D-4417-8D50-D382C0B97D92}"/>
              </a:ext>
            </a:extLst>
          </p:cNvPr>
          <p:cNvSpPr txBox="1"/>
          <p:nvPr/>
        </p:nvSpPr>
        <p:spPr>
          <a:xfrm>
            <a:off x="6786675" y="3575822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9" name="íŝḻiḋe">
            <a:extLst>
              <a:ext uri="{FF2B5EF4-FFF2-40B4-BE49-F238E27FC236}">
                <a16:creationId xmlns:a16="http://schemas.microsoft.com/office/drawing/2014/main" id="{1A008ADB-98E3-4E7C-99E1-6179272CCD06}"/>
              </a:ext>
            </a:extLst>
          </p:cNvPr>
          <p:cNvSpPr txBox="1"/>
          <p:nvPr/>
        </p:nvSpPr>
        <p:spPr>
          <a:xfrm>
            <a:off x="6786675" y="3104002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1" name="íṧḷiďe">
            <a:extLst>
              <a:ext uri="{FF2B5EF4-FFF2-40B4-BE49-F238E27FC236}">
                <a16:creationId xmlns:a16="http://schemas.microsoft.com/office/drawing/2014/main" id="{E604A2A1-A3C1-4426-86AF-25DE4D346CE1}"/>
              </a:ext>
            </a:extLst>
          </p:cNvPr>
          <p:cNvSpPr/>
          <p:nvPr/>
        </p:nvSpPr>
        <p:spPr>
          <a:xfrm>
            <a:off x="5949694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2" name="îṩḻïḑè">
            <a:extLst>
              <a:ext uri="{FF2B5EF4-FFF2-40B4-BE49-F238E27FC236}">
                <a16:creationId xmlns:a16="http://schemas.microsoft.com/office/drawing/2014/main" id="{762E9F6C-DEFB-44A9-9CCF-A3633273037E}"/>
              </a:ext>
            </a:extLst>
          </p:cNvPr>
          <p:cNvSpPr/>
          <p:nvPr/>
        </p:nvSpPr>
        <p:spPr bwMode="auto">
          <a:xfrm>
            <a:off x="6115101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3" name="ï$ḻîďè">
            <a:extLst>
              <a:ext uri="{FF2B5EF4-FFF2-40B4-BE49-F238E27FC236}">
                <a16:creationId xmlns:a16="http://schemas.microsoft.com/office/drawing/2014/main" id="{67B4B1AE-99A6-4EB4-B2DE-A3175BAA2EBE}"/>
              </a:ext>
            </a:extLst>
          </p:cNvPr>
          <p:cNvSpPr txBox="1"/>
          <p:nvPr/>
        </p:nvSpPr>
        <p:spPr>
          <a:xfrm>
            <a:off x="6786675" y="5308188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4" name="iSḻîdè">
            <a:extLst>
              <a:ext uri="{FF2B5EF4-FFF2-40B4-BE49-F238E27FC236}">
                <a16:creationId xmlns:a16="http://schemas.microsoft.com/office/drawing/2014/main" id="{A086231A-B99A-4020-8124-9B85020A9E1E}"/>
              </a:ext>
            </a:extLst>
          </p:cNvPr>
          <p:cNvSpPr txBox="1"/>
          <p:nvPr/>
        </p:nvSpPr>
        <p:spPr>
          <a:xfrm>
            <a:off x="6786675" y="4836368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íŝliḋê">
            <a:extLst>
              <a:ext uri="{FF2B5EF4-FFF2-40B4-BE49-F238E27FC236}">
                <a16:creationId xmlns:a16="http://schemas.microsoft.com/office/drawing/2014/main" id="{16634821-38C3-4F40-A810-FC43FBC595A3}"/>
              </a:ext>
            </a:extLst>
          </p:cNvPr>
          <p:cNvSpPr/>
          <p:nvPr/>
        </p:nvSpPr>
        <p:spPr>
          <a:xfrm>
            <a:off x="5949694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7" name="íṩļíḍé">
            <a:extLst>
              <a:ext uri="{FF2B5EF4-FFF2-40B4-BE49-F238E27FC236}">
                <a16:creationId xmlns:a16="http://schemas.microsoft.com/office/drawing/2014/main" id="{85F606AC-6309-4EC0-98E6-38B7BE088102}"/>
              </a:ext>
            </a:extLst>
          </p:cNvPr>
          <p:cNvSpPr/>
          <p:nvPr/>
        </p:nvSpPr>
        <p:spPr bwMode="auto">
          <a:xfrm>
            <a:off x="6115101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69EEC9B-9D03-4014-AC9B-5EDAA73DFABE}"/>
              </a:ext>
            </a:extLst>
          </p:cNvPr>
          <p:cNvCxnSpPr>
            <a:cxnSpLocks/>
          </p:cNvCxnSpPr>
          <p:nvPr/>
        </p:nvCxnSpPr>
        <p:spPr>
          <a:xfrm>
            <a:off x="5988588" y="4689000"/>
            <a:ext cx="51140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0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26913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422263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4EE408DB-6FBD-4BB3-9E64-1C6443854D73}"/>
              </a:ext>
            </a:extLst>
          </p:cNvPr>
          <p:cNvSpPr txBox="1">
            <a:spLocks/>
          </p:cNvSpPr>
          <p:nvPr/>
        </p:nvSpPr>
        <p:spPr>
          <a:xfrm>
            <a:off x="5608239" y="2326016"/>
            <a:ext cx="1097361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4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70219-0160-4571-871F-5ECADEEC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E7CA095-B861-417E-9271-351F50D7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8536EC-F073-4390-BF61-6429E56F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ïS1iďe">
            <a:extLst>
              <a:ext uri="{FF2B5EF4-FFF2-40B4-BE49-F238E27FC236}">
                <a16:creationId xmlns:a16="http://schemas.microsoft.com/office/drawing/2014/main" id="{DE4B758E-BEBB-486C-A35A-80ABD7AE9001}"/>
              </a:ext>
            </a:extLst>
          </p:cNvPr>
          <p:cNvSpPr/>
          <p:nvPr/>
        </p:nvSpPr>
        <p:spPr bwMode="auto">
          <a:xfrm>
            <a:off x="1952624" y="1981201"/>
            <a:ext cx="8258175" cy="3143250"/>
          </a:xfrm>
          <a:custGeom>
            <a:avLst/>
            <a:gdLst>
              <a:gd name="connsiteX0" fmla="*/ 0 w 7981950"/>
              <a:gd name="connsiteY0" fmla="*/ 3114675 h 3114675"/>
              <a:gd name="connsiteX1" fmla="*/ 1133475 w 7981950"/>
              <a:gd name="connsiteY1" fmla="*/ 2828925 h 3114675"/>
              <a:gd name="connsiteX2" fmla="*/ 3476625 w 7981950"/>
              <a:gd name="connsiteY2" fmla="*/ 2162175 h 3114675"/>
              <a:gd name="connsiteX3" fmla="*/ 6248400 w 7981950"/>
              <a:gd name="connsiteY3" fmla="*/ 1162050 h 3114675"/>
              <a:gd name="connsiteX4" fmla="*/ 7981950 w 7981950"/>
              <a:gd name="connsiteY4" fmla="*/ 0 h 3114675"/>
              <a:gd name="connsiteX0" fmla="*/ 0 w 8258175"/>
              <a:gd name="connsiteY0" fmla="*/ 3143250 h 3143250"/>
              <a:gd name="connsiteX1" fmla="*/ 1409700 w 8258175"/>
              <a:gd name="connsiteY1" fmla="*/ 2828925 h 3143250"/>
              <a:gd name="connsiteX2" fmla="*/ 3752850 w 8258175"/>
              <a:gd name="connsiteY2" fmla="*/ 2162175 h 3143250"/>
              <a:gd name="connsiteX3" fmla="*/ 6524625 w 8258175"/>
              <a:gd name="connsiteY3" fmla="*/ 1162050 h 3143250"/>
              <a:gd name="connsiteX4" fmla="*/ 8258175 w 8258175"/>
              <a:gd name="connsiteY4" fmla="*/ 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175" h="3143250">
                <a:moveTo>
                  <a:pt x="0" y="3143250"/>
                </a:moveTo>
                <a:lnTo>
                  <a:pt x="1409700" y="2828925"/>
                </a:lnTo>
                <a:lnTo>
                  <a:pt x="3752850" y="2162175"/>
                </a:lnTo>
                <a:lnTo>
                  <a:pt x="6524625" y="1162050"/>
                </a:lnTo>
                <a:lnTo>
                  <a:pt x="8258175" y="0"/>
                </a:lnTo>
              </a:path>
            </a:pathLst>
          </a:cu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ṩľîḓê">
            <a:extLst>
              <a:ext uri="{FF2B5EF4-FFF2-40B4-BE49-F238E27FC236}">
                <a16:creationId xmlns:a16="http://schemas.microsoft.com/office/drawing/2014/main" id="{29B3022A-E87C-437D-9BC2-FDC3DE8D2DAB}"/>
              </a:ext>
            </a:extLst>
          </p:cNvPr>
          <p:cNvSpPr/>
          <p:nvPr/>
        </p:nvSpPr>
        <p:spPr bwMode="auto">
          <a:xfrm>
            <a:off x="0" y="6108658"/>
            <a:ext cx="12192000" cy="787544"/>
          </a:xfrm>
          <a:custGeom>
            <a:avLst/>
            <a:gdLst>
              <a:gd name="T0" fmla="*/ 0 w 3200"/>
              <a:gd name="T1" fmla="*/ 29 h 762"/>
              <a:gd name="T2" fmla="*/ 1413 w 3200"/>
              <a:gd name="T3" fmla="*/ 352 h 762"/>
              <a:gd name="T4" fmla="*/ 3200 w 3200"/>
              <a:gd name="T5" fmla="*/ 545 h 762"/>
              <a:gd name="T6" fmla="*/ 3200 w 3200"/>
              <a:gd name="T7" fmla="*/ 762 h 762"/>
              <a:gd name="T8" fmla="*/ 0 w 3200"/>
              <a:gd name="T9" fmla="*/ 762 h 762"/>
              <a:gd name="T10" fmla="*/ 0 w 3200"/>
              <a:gd name="T11" fmla="*/ 29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762">
                <a:moveTo>
                  <a:pt x="0" y="29"/>
                </a:moveTo>
                <a:cubicBezTo>
                  <a:pt x="0" y="29"/>
                  <a:pt x="662" y="0"/>
                  <a:pt x="1413" y="352"/>
                </a:cubicBezTo>
                <a:cubicBezTo>
                  <a:pt x="2164" y="705"/>
                  <a:pt x="3200" y="545"/>
                  <a:pt x="3200" y="545"/>
                </a:cubicBezTo>
                <a:cubicBezTo>
                  <a:pt x="3200" y="762"/>
                  <a:pt x="3200" y="762"/>
                  <a:pt x="3200" y="762"/>
                </a:cubicBezTo>
                <a:cubicBezTo>
                  <a:pt x="0" y="762"/>
                  <a:pt x="0" y="762"/>
                  <a:pt x="0" y="762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îSḻïḍé">
            <a:extLst>
              <a:ext uri="{FF2B5EF4-FFF2-40B4-BE49-F238E27FC236}">
                <a16:creationId xmlns:a16="http://schemas.microsoft.com/office/drawing/2014/main" id="{CE71F445-0555-46E8-8C0B-0B85ECF5CD7A}"/>
              </a:ext>
            </a:extLst>
          </p:cNvPr>
          <p:cNvSpPr/>
          <p:nvPr/>
        </p:nvSpPr>
        <p:spPr bwMode="auto">
          <a:xfrm>
            <a:off x="0" y="6054726"/>
            <a:ext cx="12192000" cy="894817"/>
          </a:xfrm>
          <a:custGeom>
            <a:avLst/>
            <a:gdLst>
              <a:gd name="T0" fmla="*/ 3200 w 3200"/>
              <a:gd name="T1" fmla="*/ 66 h 423"/>
              <a:gd name="T2" fmla="*/ 1743 w 3200"/>
              <a:gd name="T3" fmla="*/ 212 h 423"/>
              <a:gd name="T4" fmla="*/ 0 w 3200"/>
              <a:gd name="T5" fmla="*/ 175 h 423"/>
              <a:gd name="T6" fmla="*/ 0 w 3200"/>
              <a:gd name="T7" fmla="*/ 404 h 423"/>
              <a:gd name="T8" fmla="*/ 3200 w 3200"/>
              <a:gd name="T9" fmla="*/ 404 h 423"/>
              <a:gd name="T10" fmla="*/ 3200 w 3200"/>
              <a:gd name="T11" fmla="*/ 6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423">
                <a:moveTo>
                  <a:pt x="3200" y="66"/>
                </a:moveTo>
                <a:cubicBezTo>
                  <a:pt x="3200" y="66"/>
                  <a:pt x="2831" y="0"/>
                  <a:pt x="1743" y="212"/>
                </a:cubicBezTo>
                <a:cubicBezTo>
                  <a:pt x="655" y="423"/>
                  <a:pt x="0" y="175"/>
                  <a:pt x="0" y="175"/>
                </a:cubicBezTo>
                <a:cubicBezTo>
                  <a:pt x="0" y="404"/>
                  <a:pt x="0" y="404"/>
                  <a:pt x="0" y="404"/>
                </a:cubicBezTo>
                <a:cubicBezTo>
                  <a:pt x="3200" y="404"/>
                  <a:pt x="3200" y="404"/>
                  <a:pt x="3200" y="404"/>
                </a:cubicBezTo>
                <a:lnTo>
                  <a:pt x="3200" y="6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4" name="ïṧ1iḋè">
            <a:extLst>
              <a:ext uri="{FF2B5EF4-FFF2-40B4-BE49-F238E27FC236}">
                <a16:creationId xmlns:a16="http://schemas.microsoft.com/office/drawing/2014/main" id="{FBC94303-1B74-4E51-A058-87A84A038632}"/>
              </a:ext>
            </a:extLst>
          </p:cNvPr>
          <p:cNvSpPr/>
          <p:nvPr/>
        </p:nvSpPr>
        <p:spPr bwMode="auto">
          <a:xfrm>
            <a:off x="1656156" y="5446750"/>
            <a:ext cx="871974" cy="1055384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5" name="îŝ1iḓé">
            <a:extLst>
              <a:ext uri="{FF2B5EF4-FFF2-40B4-BE49-F238E27FC236}">
                <a16:creationId xmlns:a16="http://schemas.microsoft.com/office/drawing/2014/main" id="{158D0453-9BB5-4A59-9A45-61C008C3E953}"/>
              </a:ext>
            </a:extLst>
          </p:cNvPr>
          <p:cNvSpPr/>
          <p:nvPr/>
        </p:nvSpPr>
        <p:spPr bwMode="auto">
          <a:xfrm>
            <a:off x="2069885" y="5724647"/>
            <a:ext cx="77247" cy="115530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6" name="ïṧľîḑé">
            <a:extLst>
              <a:ext uri="{FF2B5EF4-FFF2-40B4-BE49-F238E27FC236}">
                <a16:creationId xmlns:a16="http://schemas.microsoft.com/office/drawing/2014/main" id="{F1515133-38FB-4E69-81AC-DC91CF46F44C}"/>
              </a:ext>
            </a:extLst>
          </p:cNvPr>
          <p:cNvSpPr/>
          <p:nvPr/>
        </p:nvSpPr>
        <p:spPr bwMode="auto">
          <a:xfrm>
            <a:off x="2160225" y="5677810"/>
            <a:ext cx="83793" cy="137387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7" name="îš1ïdé">
            <a:extLst>
              <a:ext uri="{FF2B5EF4-FFF2-40B4-BE49-F238E27FC236}">
                <a16:creationId xmlns:a16="http://schemas.microsoft.com/office/drawing/2014/main" id="{D7769E2F-52F3-4E71-A30D-8DF7F4E25C63}"/>
              </a:ext>
            </a:extLst>
          </p:cNvPr>
          <p:cNvSpPr/>
          <p:nvPr/>
        </p:nvSpPr>
        <p:spPr bwMode="auto">
          <a:xfrm>
            <a:off x="2245328" y="5690300"/>
            <a:ext cx="86412" cy="124898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8" name="ïṩḷïḓe">
            <a:extLst>
              <a:ext uri="{FF2B5EF4-FFF2-40B4-BE49-F238E27FC236}">
                <a16:creationId xmlns:a16="http://schemas.microsoft.com/office/drawing/2014/main" id="{44005DD1-3EAA-4473-B97A-3057D2E23538}"/>
              </a:ext>
            </a:extLst>
          </p:cNvPr>
          <p:cNvSpPr/>
          <p:nvPr/>
        </p:nvSpPr>
        <p:spPr bwMode="auto">
          <a:xfrm>
            <a:off x="2394584" y="5758994"/>
            <a:ext cx="44515" cy="64010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9" name="îşļiḑe">
            <a:extLst>
              <a:ext uri="{FF2B5EF4-FFF2-40B4-BE49-F238E27FC236}">
                <a16:creationId xmlns:a16="http://schemas.microsoft.com/office/drawing/2014/main" id="{90F33894-04BD-486C-9BEC-CBA449FD3831}"/>
              </a:ext>
            </a:extLst>
          </p:cNvPr>
          <p:cNvSpPr/>
          <p:nvPr/>
        </p:nvSpPr>
        <p:spPr bwMode="auto">
          <a:xfrm>
            <a:off x="1993948" y="5379618"/>
            <a:ext cx="89030" cy="132704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0" name="îṧḷïḍe">
            <a:extLst>
              <a:ext uri="{FF2B5EF4-FFF2-40B4-BE49-F238E27FC236}">
                <a16:creationId xmlns:a16="http://schemas.microsoft.com/office/drawing/2014/main" id="{A219D640-3CE6-46E9-92FB-8537D39AB494}"/>
              </a:ext>
            </a:extLst>
          </p:cNvPr>
          <p:cNvSpPr/>
          <p:nvPr/>
        </p:nvSpPr>
        <p:spPr bwMode="auto">
          <a:xfrm>
            <a:off x="2022751" y="5521688"/>
            <a:ext cx="61536" cy="93673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1" name="ïSḷîḓê">
            <a:extLst>
              <a:ext uri="{FF2B5EF4-FFF2-40B4-BE49-F238E27FC236}">
                <a16:creationId xmlns:a16="http://schemas.microsoft.com/office/drawing/2014/main" id="{0E664C59-51CC-4234-81D2-ABA7FEDB34FC}"/>
              </a:ext>
            </a:extLst>
          </p:cNvPr>
          <p:cNvSpPr/>
          <p:nvPr/>
        </p:nvSpPr>
        <p:spPr bwMode="auto">
          <a:xfrm>
            <a:off x="2060720" y="5634096"/>
            <a:ext cx="124381" cy="99918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2" name="íşľídé">
            <a:extLst>
              <a:ext uri="{FF2B5EF4-FFF2-40B4-BE49-F238E27FC236}">
                <a16:creationId xmlns:a16="http://schemas.microsoft.com/office/drawing/2014/main" id="{5A1ACAA6-1419-49DC-843C-7FB58843B7FF}"/>
              </a:ext>
            </a:extLst>
          </p:cNvPr>
          <p:cNvSpPr/>
          <p:nvPr/>
        </p:nvSpPr>
        <p:spPr bwMode="auto">
          <a:xfrm>
            <a:off x="2103926" y="5541984"/>
            <a:ext cx="125690" cy="101480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3" name="îSļíḋê">
            <a:extLst>
              <a:ext uri="{FF2B5EF4-FFF2-40B4-BE49-F238E27FC236}">
                <a16:creationId xmlns:a16="http://schemas.microsoft.com/office/drawing/2014/main" id="{8513BEB1-0532-4A03-8F8C-1578B57EBA23}"/>
              </a:ext>
            </a:extLst>
          </p:cNvPr>
          <p:cNvSpPr/>
          <p:nvPr/>
        </p:nvSpPr>
        <p:spPr bwMode="auto">
          <a:xfrm>
            <a:off x="2103926" y="5823004"/>
            <a:ext cx="100814" cy="112408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4" name="îṧḻïḑê">
            <a:extLst>
              <a:ext uri="{FF2B5EF4-FFF2-40B4-BE49-F238E27FC236}">
                <a16:creationId xmlns:a16="http://schemas.microsoft.com/office/drawing/2014/main" id="{9D771FCA-8FFF-43DC-821B-F6D99380FDA3}"/>
              </a:ext>
            </a:extLst>
          </p:cNvPr>
          <p:cNvSpPr/>
          <p:nvPr/>
        </p:nvSpPr>
        <p:spPr bwMode="auto">
          <a:xfrm>
            <a:off x="2208668" y="5816759"/>
            <a:ext cx="57608" cy="85868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5" name="iŝlídê">
            <a:extLst>
              <a:ext uri="{FF2B5EF4-FFF2-40B4-BE49-F238E27FC236}">
                <a16:creationId xmlns:a16="http://schemas.microsoft.com/office/drawing/2014/main" id="{652B0EE4-2592-4E54-82C6-79970BA828A5}"/>
              </a:ext>
            </a:extLst>
          </p:cNvPr>
          <p:cNvSpPr/>
          <p:nvPr/>
        </p:nvSpPr>
        <p:spPr bwMode="auto">
          <a:xfrm>
            <a:off x="2389347" y="5812075"/>
            <a:ext cx="53681" cy="60888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6" name="ïšľïďe">
            <a:extLst>
              <a:ext uri="{FF2B5EF4-FFF2-40B4-BE49-F238E27FC236}">
                <a16:creationId xmlns:a16="http://schemas.microsoft.com/office/drawing/2014/main" id="{176E55F7-68DF-4863-917C-7F8A9088D217}"/>
              </a:ext>
            </a:extLst>
          </p:cNvPr>
          <p:cNvSpPr/>
          <p:nvPr/>
        </p:nvSpPr>
        <p:spPr bwMode="auto">
          <a:xfrm>
            <a:off x="2325193" y="5735576"/>
            <a:ext cx="56299" cy="79623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7" name="ï$ļîḍê">
            <a:extLst>
              <a:ext uri="{FF2B5EF4-FFF2-40B4-BE49-F238E27FC236}">
                <a16:creationId xmlns:a16="http://schemas.microsoft.com/office/drawing/2014/main" id="{B872206D-78ED-4BF1-BDF5-B8535BB14F62}"/>
              </a:ext>
            </a:extLst>
          </p:cNvPr>
          <p:cNvSpPr/>
          <p:nvPr/>
        </p:nvSpPr>
        <p:spPr bwMode="auto">
          <a:xfrm>
            <a:off x="2293770" y="5812075"/>
            <a:ext cx="83793" cy="93673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8" name="î$ḻïḑé">
            <a:extLst>
              <a:ext uri="{FF2B5EF4-FFF2-40B4-BE49-F238E27FC236}">
                <a16:creationId xmlns:a16="http://schemas.microsoft.com/office/drawing/2014/main" id="{7AAB539E-8854-47AB-B395-BA245BEE08D7}"/>
              </a:ext>
            </a:extLst>
          </p:cNvPr>
          <p:cNvSpPr/>
          <p:nvPr/>
        </p:nvSpPr>
        <p:spPr bwMode="auto">
          <a:xfrm>
            <a:off x="1838144" y="5607556"/>
            <a:ext cx="79866" cy="159244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29" name="îsļïḍé">
            <a:extLst>
              <a:ext uri="{FF2B5EF4-FFF2-40B4-BE49-F238E27FC236}">
                <a16:creationId xmlns:a16="http://schemas.microsoft.com/office/drawing/2014/main" id="{EE56DDEF-EC1D-4738-AD92-D5ACDE9E19C2}"/>
              </a:ext>
            </a:extLst>
          </p:cNvPr>
          <p:cNvSpPr/>
          <p:nvPr/>
        </p:nvSpPr>
        <p:spPr bwMode="auto">
          <a:xfrm>
            <a:off x="1749113" y="5577892"/>
            <a:ext cx="91649" cy="153000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0" name="iSľïḑe">
            <a:extLst>
              <a:ext uri="{FF2B5EF4-FFF2-40B4-BE49-F238E27FC236}">
                <a16:creationId xmlns:a16="http://schemas.microsoft.com/office/drawing/2014/main" id="{1719994F-3069-4969-8FB4-4CE897F22710}"/>
              </a:ext>
            </a:extLst>
          </p:cNvPr>
          <p:cNvSpPr/>
          <p:nvPr/>
        </p:nvSpPr>
        <p:spPr bwMode="auto">
          <a:xfrm>
            <a:off x="1860402" y="5349954"/>
            <a:ext cx="141401" cy="120214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1" name="ïSḷîḑe">
            <a:extLst>
              <a:ext uri="{FF2B5EF4-FFF2-40B4-BE49-F238E27FC236}">
                <a16:creationId xmlns:a16="http://schemas.microsoft.com/office/drawing/2014/main" id="{DD3C75B9-EFA3-49A1-A4ED-0BACDCEDE20F}"/>
              </a:ext>
            </a:extLst>
          </p:cNvPr>
          <p:cNvSpPr/>
          <p:nvPr/>
        </p:nvSpPr>
        <p:spPr bwMode="auto">
          <a:xfrm>
            <a:off x="1754351" y="5421770"/>
            <a:ext cx="140092" cy="129582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2" name="iṣ1íḑe">
            <a:extLst>
              <a:ext uri="{FF2B5EF4-FFF2-40B4-BE49-F238E27FC236}">
                <a16:creationId xmlns:a16="http://schemas.microsoft.com/office/drawing/2014/main" id="{CD74B3E5-236B-4285-B40B-A2286FB96C69}"/>
              </a:ext>
            </a:extLst>
          </p:cNvPr>
          <p:cNvSpPr/>
          <p:nvPr/>
        </p:nvSpPr>
        <p:spPr bwMode="auto">
          <a:xfrm>
            <a:off x="1614259" y="5562280"/>
            <a:ext cx="142711" cy="232622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3" name="iṧliḋè">
            <a:extLst>
              <a:ext uri="{FF2B5EF4-FFF2-40B4-BE49-F238E27FC236}">
                <a16:creationId xmlns:a16="http://schemas.microsoft.com/office/drawing/2014/main" id="{BF7917F7-EA2A-48C6-ABD0-AED554434583}"/>
              </a:ext>
            </a:extLst>
          </p:cNvPr>
          <p:cNvSpPr/>
          <p:nvPr/>
        </p:nvSpPr>
        <p:spPr bwMode="auto">
          <a:xfrm>
            <a:off x="1944195" y="5534178"/>
            <a:ext cx="83793" cy="78061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4" name="ïś1îḓe">
            <a:extLst>
              <a:ext uri="{FF2B5EF4-FFF2-40B4-BE49-F238E27FC236}">
                <a16:creationId xmlns:a16="http://schemas.microsoft.com/office/drawing/2014/main" id="{8756A7B5-C652-4547-9145-01F7F5F16F2E}"/>
              </a:ext>
            </a:extLst>
          </p:cNvPr>
          <p:cNvSpPr/>
          <p:nvPr/>
        </p:nvSpPr>
        <p:spPr bwMode="auto">
          <a:xfrm>
            <a:off x="1910154" y="5460801"/>
            <a:ext cx="90340" cy="73378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5" name="íṧļïḓê">
            <a:extLst>
              <a:ext uri="{FF2B5EF4-FFF2-40B4-BE49-F238E27FC236}">
                <a16:creationId xmlns:a16="http://schemas.microsoft.com/office/drawing/2014/main" id="{53F0DC13-5D61-49B2-ADD6-FA6D7B6C0F98}"/>
              </a:ext>
            </a:extLst>
          </p:cNvPr>
          <p:cNvSpPr/>
          <p:nvPr/>
        </p:nvSpPr>
        <p:spPr bwMode="auto">
          <a:xfrm>
            <a:off x="2092142" y="5424893"/>
            <a:ext cx="70701" cy="118653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6" name="îşļîďè">
            <a:extLst>
              <a:ext uri="{FF2B5EF4-FFF2-40B4-BE49-F238E27FC236}">
                <a16:creationId xmlns:a16="http://schemas.microsoft.com/office/drawing/2014/main" id="{62492937-12E7-46EC-82E5-173A3CC346E4}"/>
              </a:ext>
            </a:extLst>
          </p:cNvPr>
          <p:cNvSpPr/>
          <p:nvPr/>
        </p:nvSpPr>
        <p:spPr bwMode="auto">
          <a:xfrm>
            <a:off x="1737330" y="5735576"/>
            <a:ext cx="116526" cy="104602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7" name="ïsḷîḓê">
            <a:extLst>
              <a:ext uri="{FF2B5EF4-FFF2-40B4-BE49-F238E27FC236}">
                <a16:creationId xmlns:a16="http://schemas.microsoft.com/office/drawing/2014/main" id="{F3DDED8F-7823-419F-B697-54B1E5F03D0A}"/>
              </a:ext>
            </a:extLst>
          </p:cNvPr>
          <p:cNvSpPr/>
          <p:nvPr/>
        </p:nvSpPr>
        <p:spPr bwMode="auto">
          <a:xfrm>
            <a:off x="1832907" y="5549790"/>
            <a:ext cx="73319" cy="68694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8" name="íSļîḓé">
            <a:extLst>
              <a:ext uri="{FF2B5EF4-FFF2-40B4-BE49-F238E27FC236}">
                <a16:creationId xmlns:a16="http://schemas.microsoft.com/office/drawing/2014/main" id="{0B6F43FA-DD53-4D7B-B8A9-933BF7B4BD77}"/>
              </a:ext>
            </a:extLst>
          </p:cNvPr>
          <p:cNvSpPr/>
          <p:nvPr/>
        </p:nvSpPr>
        <p:spPr bwMode="auto">
          <a:xfrm>
            <a:off x="1914082" y="5615361"/>
            <a:ext cx="74629" cy="67133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9" name="íşḷiďè">
            <a:extLst>
              <a:ext uri="{FF2B5EF4-FFF2-40B4-BE49-F238E27FC236}">
                <a16:creationId xmlns:a16="http://schemas.microsoft.com/office/drawing/2014/main" id="{BA5FF920-228B-45DC-A8D2-504087DDBDC2}"/>
              </a:ext>
            </a:extLst>
          </p:cNvPr>
          <p:cNvSpPr/>
          <p:nvPr/>
        </p:nvSpPr>
        <p:spPr bwMode="auto">
          <a:xfrm>
            <a:off x="1834216" y="5688739"/>
            <a:ext cx="171515" cy="226377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8" name="iSlïḋê">
            <a:extLst>
              <a:ext uri="{FF2B5EF4-FFF2-40B4-BE49-F238E27FC236}">
                <a16:creationId xmlns:a16="http://schemas.microsoft.com/office/drawing/2014/main" id="{7645F014-5FA7-4AC4-A1E4-0F641DB3F9CB}"/>
              </a:ext>
            </a:extLst>
          </p:cNvPr>
          <p:cNvSpPr/>
          <p:nvPr/>
        </p:nvSpPr>
        <p:spPr bwMode="auto">
          <a:xfrm>
            <a:off x="3388062" y="5067651"/>
            <a:ext cx="1492816" cy="1558402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9" name="îśḻiḓé">
            <a:extLst>
              <a:ext uri="{FF2B5EF4-FFF2-40B4-BE49-F238E27FC236}">
                <a16:creationId xmlns:a16="http://schemas.microsoft.com/office/drawing/2014/main" id="{21455C1A-0AE5-45B3-8921-FB33AE56092E}"/>
              </a:ext>
            </a:extLst>
          </p:cNvPr>
          <p:cNvSpPr/>
          <p:nvPr/>
        </p:nvSpPr>
        <p:spPr bwMode="auto">
          <a:xfrm>
            <a:off x="4096365" y="5478000"/>
            <a:ext cx="132247" cy="170594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0" name="íṣḷïḋe">
            <a:extLst>
              <a:ext uri="{FF2B5EF4-FFF2-40B4-BE49-F238E27FC236}">
                <a16:creationId xmlns:a16="http://schemas.microsoft.com/office/drawing/2014/main" id="{760F6847-E0C4-4397-AD5D-C58973B845DA}"/>
              </a:ext>
            </a:extLst>
          </p:cNvPr>
          <p:cNvSpPr/>
          <p:nvPr/>
        </p:nvSpPr>
        <p:spPr bwMode="auto">
          <a:xfrm>
            <a:off x="4251025" y="5408840"/>
            <a:ext cx="143454" cy="202869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1" name="î$ľiḋê">
            <a:extLst>
              <a:ext uri="{FF2B5EF4-FFF2-40B4-BE49-F238E27FC236}">
                <a16:creationId xmlns:a16="http://schemas.microsoft.com/office/drawing/2014/main" id="{48C501F6-727E-431A-9002-8A3048480ABF}"/>
              </a:ext>
            </a:extLst>
          </p:cNvPr>
          <p:cNvSpPr/>
          <p:nvPr/>
        </p:nvSpPr>
        <p:spPr bwMode="auto">
          <a:xfrm>
            <a:off x="4396721" y="5427282"/>
            <a:ext cx="147937" cy="184426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2" name="íṧ1ïḑê">
            <a:extLst>
              <a:ext uri="{FF2B5EF4-FFF2-40B4-BE49-F238E27FC236}">
                <a16:creationId xmlns:a16="http://schemas.microsoft.com/office/drawing/2014/main" id="{CFFDB6A8-EFE6-481C-BF82-675A0090E5FA}"/>
              </a:ext>
            </a:extLst>
          </p:cNvPr>
          <p:cNvSpPr/>
          <p:nvPr/>
        </p:nvSpPr>
        <p:spPr bwMode="auto">
          <a:xfrm>
            <a:off x="4652249" y="5528717"/>
            <a:ext cx="76210" cy="94519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3" name="iṩḻíḍê">
            <a:extLst>
              <a:ext uri="{FF2B5EF4-FFF2-40B4-BE49-F238E27FC236}">
                <a16:creationId xmlns:a16="http://schemas.microsoft.com/office/drawing/2014/main" id="{E2446EB7-912F-4884-9C63-BB2C844D038B}"/>
              </a:ext>
            </a:extLst>
          </p:cNvPr>
          <p:cNvSpPr/>
          <p:nvPr/>
        </p:nvSpPr>
        <p:spPr bwMode="auto">
          <a:xfrm>
            <a:off x="3966360" y="4968523"/>
            <a:ext cx="152420" cy="195954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4" name="i$ḻïdé">
            <a:extLst>
              <a:ext uri="{FF2B5EF4-FFF2-40B4-BE49-F238E27FC236}">
                <a16:creationId xmlns:a16="http://schemas.microsoft.com/office/drawing/2014/main" id="{28A0C52C-90D6-42F1-A526-4769BA5DEE57}"/>
              </a:ext>
            </a:extLst>
          </p:cNvPr>
          <p:cNvSpPr/>
          <p:nvPr/>
        </p:nvSpPr>
        <p:spPr bwMode="auto">
          <a:xfrm>
            <a:off x="4015672" y="5178307"/>
            <a:ext cx="105350" cy="138320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5" name="islïde">
            <a:extLst>
              <a:ext uri="{FF2B5EF4-FFF2-40B4-BE49-F238E27FC236}">
                <a16:creationId xmlns:a16="http://schemas.microsoft.com/office/drawing/2014/main" id="{511921B5-F839-4AA1-8638-F72F01C9CE9B}"/>
              </a:ext>
            </a:extLst>
          </p:cNvPr>
          <p:cNvSpPr/>
          <p:nvPr/>
        </p:nvSpPr>
        <p:spPr bwMode="auto">
          <a:xfrm>
            <a:off x="4080674" y="5344291"/>
            <a:ext cx="212940" cy="147541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6" name="îṡḷïḑê">
            <a:extLst>
              <a:ext uri="{FF2B5EF4-FFF2-40B4-BE49-F238E27FC236}">
                <a16:creationId xmlns:a16="http://schemas.microsoft.com/office/drawing/2014/main" id="{75F560C4-5FA0-4BE9-8B8F-919853E1E927}"/>
              </a:ext>
            </a:extLst>
          </p:cNvPr>
          <p:cNvSpPr/>
          <p:nvPr/>
        </p:nvSpPr>
        <p:spPr bwMode="auto">
          <a:xfrm>
            <a:off x="4154643" y="5208277"/>
            <a:ext cx="215181" cy="149847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7" name="ïSḷíḋè">
            <a:extLst>
              <a:ext uri="{FF2B5EF4-FFF2-40B4-BE49-F238E27FC236}">
                <a16:creationId xmlns:a16="http://schemas.microsoft.com/office/drawing/2014/main" id="{DD36F865-D0E4-411E-BDEB-1FD0BBD14E31}"/>
              </a:ext>
            </a:extLst>
          </p:cNvPr>
          <p:cNvSpPr/>
          <p:nvPr/>
        </p:nvSpPr>
        <p:spPr bwMode="auto">
          <a:xfrm>
            <a:off x="4154643" y="5623236"/>
            <a:ext cx="172594" cy="165984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8" name="ïŝḷidè">
            <a:extLst>
              <a:ext uri="{FF2B5EF4-FFF2-40B4-BE49-F238E27FC236}">
                <a16:creationId xmlns:a16="http://schemas.microsoft.com/office/drawing/2014/main" id="{C376486A-319A-4581-B905-0BD470362742}"/>
              </a:ext>
            </a:extLst>
          </p:cNvPr>
          <p:cNvSpPr/>
          <p:nvPr/>
        </p:nvSpPr>
        <p:spPr bwMode="auto">
          <a:xfrm>
            <a:off x="4333960" y="5614015"/>
            <a:ext cx="98624" cy="126794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9" name="îS1ïḓe">
            <a:extLst>
              <a:ext uri="{FF2B5EF4-FFF2-40B4-BE49-F238E27FC236}">
                <a16:creationId xmlns:a16="http://schemas.microsoft.com/office/drawing/2014/main" id="{1A98F859-1995-4028-A7B1-6625E89571B4}"/>
              </a:ext>
            </a:extLst>
          </p:cNvPr>
          <p:cNvSpPr/>
          <p:nvPr/>
        </p:nvSpPr>
        <p:spPr bwMode="auto">
          <a:xfrm>
            <a:off x="4643283" y="5607098"/>
            <a:ext cx="91901" cy="89909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0" name="iŝ1ïde">
            <a:extLst>
              <a:ext uri="{FF2B5EF4-FFF2-40B4-BE49-F238E27FC236}">
                <a16:creationId xmlns:a16="http://schemas.microsoft.com/office/drawing/2014/main" id="{2FCBC60F-C6BE-4F4F-9A3B-24C26BC48094}"/>
              </a:ext>
            </a:extLst>
          </p:cNvPr>
          <p:cNvSpPr/>
          <p:nvPr/>
        </p:nvSpPr>
        <p:spPr bwMode="auto">
          <a:xfrm>
            <a:off x="4533450" y="5494138"/>
            <a:ext cx="96384" cy="117572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1" name="îṣḷïḋe">
            <a:extLst>
              <a:ext uri="{FF2B5EF4-FFF2-40B4-BE49-F238E27FC236}">
                <a16:creationId xmlns:a16="http://schemas.microsoft.com/office/drawing/2014/main" id="{BE352EF2-0A97-464B-9774-7D1912DC1F50}"/>
              </a:ext>
            </a:extLst>
          </p:cNvPr>
          <p:cNvSpPr/>
          <p:nvPr/>
        </p:nvSpPr>
        <p:spPr bwMode="auto">
          <a:xfrm>
            <a:off x="4479655" y="5607098"/>
            <a:ext cx="143454" cy="138320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2" name="iśḻiḑè">
            <a:extLst>
              <a:ext uri="{FF2B5EF4-FFF2-40B4-BE49-F238E27FC236}">
                <a16:creationId xmlns:a16="http://schemas.microsoft.com/office/drawing/2014/main" id="{AE46F356-94C6-46F9-AB71-9FB04472B580}"/>
              </a:ext>
            </a:extLst>
          </p:cNvPr>
          <p:cNvSpPr/>
          <p:nvPr/>
        </p:nvSpPr>
        <p:spPr bwMode="auto">
          <a:xfrm>
            <a:off x="3699625" y="5305101"/>
            <a:ext cx="136730" cy="235143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3" name="iṣḻídè">
            <a:extLst>
              <a:ext uri="{FF2B5EF4-FFF2-40B4-BE49-F238E27FC236}">
                <a16:creationId xmlns:a16="http://schemas.microsoft.com/office/drawing/2014/main" id="{3805BE64-BE7D-4C4B-8340-93C878608ACE}"/>
              </a:ext>
            </a:extLst>
          </p:cNvPr>
          <p:cNvSpPr/>
          <p:nvPr/>
        </p:nvSpPr>
        <p:spPr bwMode="auto">
          <a:xfrm>
            <a:off x="3547205" y="5261299"/>
            <a:ext cx="156903" cy="225922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4" name="ïš1ïḋe">
            <a:extLst>
              <a:ext uri="{FF2B5EF4-FFF2-40B4-BE49-F238E27FC236}">
                <a16:creationId xmlns:a16="http://schemas.microsoft.com/office/drawing/2014/main" id="{F9110F07-5765-400E-AFFE-44D32ABF94F7}"/>
              </a:ext>
            </a:extLst>
          </p:cNvPr>
          <p:cNvSpPr/>
          <p:nvPr/>
        </p:nvSpPr>
        <p:spPr bwMode="auto">
          <a:xfrm>
            <a:off x="3737731" y="4924721"/>
            <a:ext cx="242078" cy="177511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5" name="ïšļîḑê">
            <a:extLst>
              <a:ext uri="{FF2B5EF4-FFF2-40B4-BE49-F238E27FC236}">
                <a16:creationId xmlns:a16="http://schemas.microsoft.com/office/drawing/2014/main" id="{65941535-1B80-4656-AC0A-33E1A2B026A5}"/>
              </a:ext>
            </a:extLst>
          </p:cNvPr>
          <p:cNvSpPr/>
          <p:nvPr/>
        </p:nvSpPr>
        <p:spPr bwMode="auto">
          <a:xfrm>
            <a:off x="3556171" y="5030766"/>
            <a:ext cx="239838" cy="191343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6" name="îšḻîďé">
            <a:extLst>
              <a:ext uri="{FF2B5EF4-FFF2-40B4-BE49-F238E27FC236}">
                <a16:creationId xmlns:a16="http://schemas.microsoft.com/office/drawing/2014/main" id="{4AF3A8D6-B279-4AB3-AE25-AF8322B9DB73}"/>
              </a:ext>
            </a:extLst>
          </p:cNvPr>
          <p:cNvSpPr/>
          <p:nvPr/>
        </p:nvSpPr>
        <p:spPr bwMode="auto">
          <a:xfrm>
            <a:off x="3316335" y="5238246"/>
            <a:ext cx="244320" cy="343495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7" name="ïšľîdê">
            <a:extLst>
              <a:ext uri="{FF2B5EF4-FFF2-40B4-BE49-F238E27FC236}">
                <a16:creationId xmlns:a16="http://schemas.microsoft.com/office/drawing/2014/main" id="{06737CC8-A352-407F-9EBD-1D2232EE0A31}"/>
              </a:ext>
            </a:extLst>
          </p:cNvPr>
          <p:cNvSpPr/>
          <p:nvPr/>
        </p:nvSpPr>
        <p:spPr bwMode="auto">
          <a:xfrm>
            <a:off x="3881184" y="5196750"/>
            <a:ext cx="143454" cy="115266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8" name="íṥľîḓe">
            <a:extLst>
              <a:ext uri="{FF2B5EF4-FFF2-40B4-BE49-F238E27FC236}">
                <a16:creationId xmlns:a16="http://schemas.microsoft.com/office/drawing/2014/main" id="{E305696B-2B4D-4CBD-898A-B0100DB77A69}"/>
              </a:ext>
            </a:extLst>
          </p:cNvPr>
          <p:cNvSpPr/>
          <p:nvPr/>
        </p:nvSpPr>
        <p:spPr bwMode="auto">
          <a:xfrm>
            <a:off x="3822906" y="5088400"/>
            <a:ext cx="154662" cy="108351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09" name="iṧļîde">
            <a:extLst>
              <a:ext uri="{FF2B5EF4-FFF2-40B4-BE49-F238E27FC236}">
                <a16:creationId xmlns:a16="http://schemas.microsoft.com/office/drawing/2014/main" id="{E3EBF49F-63C3-43CE-BE62-508B75AE79C7}"/>
              </a:ext>
            </a:extLst>
          </p:cNvPr>
          <p:cNvSpPr/>
          <p:nvPr/>
        </p:nvSpPr>
        <p:spPr bwMode="auto">
          <a:xfrm>
            <a:off x="4134469" y="5035377"/>
            <a:ext cx="121039" cy="175205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0" name="iṧľîďè">
            <a:extLst>
              <a:ext uri="{FF2B5EF4-FFF2-40B4-BE49-F238E27FC236}">
                <a16:creationId xmlns:a16="http://schemas.microsoft.com/office/drawing/2014/main" id="{71301B95-015A-4D15-9FFB-67501089E4AC}"/>
              </a:ext>
            </a:extLst>
          </p:cNvPr>
          <p:cNvSpPr/>
          <p:nvPr/>
        </p:nvSpPr>
        <p:spPr bwMode="auto">
          <a:xfrm>
            <a:off x="3527033" y="5494138"/>
            <a:ext cx="199491" cy="154458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1" name="îṡḷïḍé">
            <a:extLst>
              <a:ext uri="{FF2B5EF4-FFF2-40B4-BE49-F238E27FC236}">
                <a16:creationId xmlns:a16="http://schemas.microsoft.com/office/drawing/2014/main" id="{892DB9B1-6C27-4FF7-90A6-0777EFB662E3}"/>
              </a:ext>
            </a:extLst>
          </p:cNvPr>
          <p:cNvSpPr/>
          <p:nvPr/>
        </p:nvSpPr>
        <p:spPr bwMode="auto">
          <a:xfrm>
            <a:off x="3690659" y="5219803"/>
            <a:ext cx="125522" cy="101434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2" name="íṥḷiḑe">
            <a:extLst>
              <a:ext uri="{FF2B5EF4-FFF2-40B4-BE49-F238E27FC236}">
                <a16:creationId xmlns:a16="http://schemas.microsoft.com/office/drawing/2014/main" id="{50068842-EFB5-4C4E-AFA4-581A05335686}"/>
              </a:ext>
            </a:extLst>
          </p:cNvPr>
          <p:cNvSpPr/>
          <p:nvPr/>
        </p:nvSpPr>
        <p:spPr bwMode="auto">
          <a:xfrm>
            <a:off x="3829630" y="5316627"/>
            <a:ext cx="127764" cy="99130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13" name="ïsḷiḍé">
            <a:extLst>
              <a:ext uri="{FF2B5EF4-FFF2-40B4-BE49-F238E27FC236}">
                <a16:creationId xmlns:a16="http://schemas.microsoft.com/office/drawing/2014/main" id="{A1958804-7BFC-4577-92CE-1AEF2AF5373E}"/>
              </a:ext>
            </a:extLst>
          </p:cNvPr>
          <p:cNvSpPr/>
          <p:nvPr/>
        </p:nvSpPr>
        <p:spPr bwMode="auto">
          <a:xfrm>
            <a:off x="3692901" y="5424978"/>
            <a:ext cx="293633" cy="334273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2" name="îś1íḍê">
            <a:extLst>
              <a:ext uri="{FF2B5EF4-FFF2-40B4-BE49-F238E27FC236}">
                <a16:creationId xmlns:a16="http://schemas.microsoft.com/office/drawing/2014/main" id="{B625F6AC-1786-4DE6-9EE5-55CBDFC6A605}"/>
              </a:ext>
            </a:extLst>
          </p:cNvPr>
          <p:cNvSpPr/>
          <p:nvPr/>
        </p:nvSpPr>
        <p:spPr bwMode="auto">
          <a:xfrm>
            <a:off x="5463084" y="4504833"/>
            <a:ext cx="2372304" cy="2546566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3" name="íşḷïḑe">
            <a:extLst>
              <a:ext uri="{FF2B5EF4-FFF2-40B4-BE49-F238E27FC236}">
                <a16:creationId xmlns:a16="http://schemas.microsoft.com/office/drawing/2014/main" id="{CFB71CFF-CD81-4A5D-8DAE-AB20F8B8BF47}"/>
              </a:ext>
            </a:extLst>
          </p:cNvPr>
          <p:cNvSpPr/>
          <p:nvPr/>
        </p:nvSpPr>
        <p:spPr bwMode="auto">
          <a:xfrm>
            <a:off x="6588681" y="5175378"/>
            <a:ext cx="210160" cy="278766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4" name="ís1idé">
            <a:extLst>
              <a:ext uri="{FF2B5EF4-FFF2-40B4-BE49-F238E27FC236}">
                <a16:creationId xmlns:a16="http://schemas.microsoft.com/office/drawing/2014/main" id="{546D102B-86AB-40D1-963B-AB3819AF9175}"/>
              </a:ext>
            </a:extLst>
          </p:cNvPr>
          <p:cNvSpPr/>
          <p:nvPr/>
        </p:nvSpPr>
        <p:spPr bwMode="auto">
          <a:xfrm>
            <a:off x="6834460" y="5062365"/>
            <a:ext cx="227969" cy="331506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5" name="iṥ1ïde">
            <a:extLst>
              <a:ext uri="{FF2B5EF4-FFF2-40B4-BE49-F238E27FC236}">
                <a16:creationId xmlns:a16="http://schemas.microsoft.com/office/drawing/2014/main" id="{D6E803FF-1688-4484-80B3-D5063504C097}"/>
              </a:ext>
            </a:extLst>
          </p:cNvPr>
          <p:cNvSpPr/>
          <p:nvPr/>
        </p:nvSpPr>
        <p:spPr bwMode="auto">
          <a:xfrm>
            <a:off x="7065992" y="5092502"/>
            <a:ext cx="235093" cy="301369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6" name="íSlíḓê">
            <a:extLst>
              <a:ext uri="{FF2B5EF4-FFF2-40B4-BE49-F238E27FC236}">
                <a16:creationId xmlns:a16="http://schemas.microsoft.com/office/drawing/2014/main" id="{112E24ED-AC28-4A9C-8425-7BBB3CD3621A}"/>
              </a:ext>
            </a:extLst>
          </p:cNvPr>
          <p:cNvSpPr/>
          <p:nvPr/>
        </p:nvSpPr>
        <p:spPr bwMode="auto">
          <a:xfrm>
            <a:off x="7472062" y="5258255"/>
            <a:ext cx="121109" cy="154453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7" name="íšľïďé">
            <a:extLst>
              <a:ext uri="{FF2B5EF4-FFF2-40B4-BE49-F238E27FC236}">
                <a16:creationId xmlns:a16="http://schemas.microsoft.com/office/drawing/2014/main" id="{3D52CC6F-FA6C-422C-B41D-216CBF70C39F}"/>
              </a:ext>
            </a:extLst>
          </p:cNvPr>
          <p:cNvSpPr/>
          <p:nvPr/>
        </p:nvSpPr>
        <p:spPr bwMode="auto">
          <a:xfrm>
            <a:off x="6382084" y="4342848"/>
            <a:ext cx="242217" cy="320206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8" name="ísḻïḓé">
            <a:extLst>
              <a:ext uri="{FF2B5EF4-FFF2-40B4-BE49-F238E27FC236}">
                <a16:creationId xmlns:a16="http://schemas.microsoft.com/office/drawing/2014/main" id="{8E50713E-F459-49F6-B0A9-D925AA9DAF12}"/>
              </a:ext>
            </a:extLst>
          </p:cNvPr>
          <p:cNvSpPr/>
          <p:nvPr/>
        </p:nvSpPr>
        <p:spPr bwMode="auto">
          <a:xfrm>
            <a:off x="6460449" y="4685654"/>
            <a:ext cx="167416" cy="226027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9" name="ïṣ1îďè">
            <a:extLst>
              <a:ext uri="{FF2B5EF4-FFF2-40B4-BE49-F238E27FC236}">
                <a16:creationId xmlns:a16="http://schemas.microsoft.com/office/drawing/2014/main" id="{D47E62CF-1B7D-4916-A0F4-9A22EC967934}"/>
              </a:ext>
            </a:extLst>
          </p:cNvPr>
          <p:cNvSpPr/>
          <p:nvPr/>
        </p:nvSpPr>
        <p:spPr bwMode="auto">
          <a:xfrm>
            <a:off x="6563746" y="4956886"/>
            <a:ext cx="338393" cy="241095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0" name="iš1idê">
            <a:extLst>
              <a:ext uri="{FF2B5EF4-FFF2-40B4-BE49-F238E27FC236}">
                <a16:creationId xmlns:a16="http://schemas.microsoft.com/office/drawing/2014/main" id="{9BAAF897-34F0-490F-AAC8-712DF96598D0}"/>
              </a:ext>
            </a:extLst>
          </p:cNvPr>
          <p:cNvSpPr/>
          <p:nvPr/>
        </p:nvSpPr>
        <p:spPr bwMode="auto">
          <a:xfrm>
            <a:off x="6681294" y="4734628"/>
            <a:ext cx="341954" cy="244863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1" name="îṧlïďè">
            <a:extLst>
              <a:ext uri="{FF2B5EF4-FFF2-40B4-BE49-F238E27FC236}">
                <a16:creationId xmlns:a16="http://schemas.microsoft.com/office/drawing/2014/main" id="{6B0B8844-EF47-47E1-9BAA-027DBD28B0FF}"/>
              </a:ext>
            </a:extLst>
          </p:cNvPr>
          <p:cNvSpPr/>
          <p:nvPr/>
        </p:nvSpPr>
        <p:spPr bwMode="auto">
          <a:xfrm>
            <a:off x="6681294" y="5412707"/>
            <a:ext cx="274277" cy="271232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2" name="îş1îḑé">
            <a:extLst>
              <a:ext uri="{FF2B5EF4-FFF2-40B4-BE49-F238E27FC236}">
                <a16:creationId xmlns:a16="http://schemas.microsoft.com/office/drawing/2014/main" id="{BA15E618-6D48-4AD0-9A9B-0A374A4047BB}"/>
              </a:ext>
            </a:extLst>
          </p:cNvPr>
          <p:cNvSpPr/>
          <p:nvPr/>
        </p:nvSpPr>
        <p:spPr bwMode="auto">
          <a:xfrm>
            <a:off x="6966255" y="5397639"/>
            <a:ext cx="156729" cy="207192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3" name="îṩ1íḓê">
            <a:extLst>
              <a:ext uri="{FF2B5EF4-FFF2-40B4-BE49-F238E27FC236}">
                <a16:creationId xmlns:a16="http://schemas.microsoft.com/office/drawing/2014/main" id="{5E139788-45BF-413C-950B-A6CC232E9C7B}"/>
              </a:ext>
            </a:extLst>
          </p:cNvPr>
          <p:cNvSpPr/>
          <p:nvPr/>
        </p:nvSpPr>
        <p:spPr bwMode="auto">
          <a:xfrm>
            <a:off x="7457814" y="5386336"/>
            <a:ext cx="146044" cy="146918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4" name="ï$ḷîďé">
            <a:extLst>
              <a:ext uri="{FF2B5EF4-FFF2-40B4-BE49-F238E27FC236}">
                <a16:creationId xmlns:a16="http://schemas.microsoft.com/office/drawing/2014/main" id="{FAADC8DC-6ADF-4F0D-86C9-D0886347E25F}"/>
              </a:ext>
            </a:extLst>
          </p:cNvPr>
          <p:cNvSpPr/>
          <p:nvPr/>
        </p:nvSpPr>
        <p:spPr bwMode="auto">
          <a:xfrm>
            <a:off x="7283274" y="5201749"/>
            <a:ext cx="153168" cy="192124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5" name="iṧ1îdê">
            <a:extLst>
              <a:ext uri="{FF2B5EF4-FFF2-40B4-BE49-F238E27FC236}">
                <a16:creationId xmlns:a16="http://schemas.microsoft.com/office/drawing/2014/main" id="{49616998-57E4-47A0-8A20-08A98A452466}"/>
              </a:ext>
            </a:extLst>
          </p:cNvPr>
          <p:cNvSpPr/>
          <p:nvPr/>
        </p:nvSpPr>
        <p:spPr bwMode="auto">
          <a:xfrm>
            <a:off x="7197786" y="5386336"/>
            <a:ext cx="227969" cy="226027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6" name="ï$ḷîḋe">
            <a:extLst>
              <a:ext uri="{FF2B5EF4-FFF2-40B4-BE49-F238E27FC236}">
                <a16:creationId xmlns:a16="http://schemas.microsoft.com/office/drawing/2014/main" id="{21A78DA8-972A-4C5E-9F34-37C97437E503}"/>
              </a:ext>
            </a:extLst>
          </p:cNvPr>
          <p:cNvSpPr/>
          <p:nvPr/>
        </p:nvSpPr>
        <p:spPr bwMode="auto">
          <a:xfrm>
            <a:off x="5958203" y="4892846"/>
            <a:ext cx="217284" cy="384245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7" name="íś1íḋê">
            <a:extLst>
              <a:ext uri="{FF2B5EF4-FFF2-40B4-BE49-F238E27FC236}">
                <a16:creationId xmlns:a16="http://schemas.microsoft.com/office/drawing/2014/main" id="{4EE92D7C-6C52-4EDF-945F-D73876DF8340}"/>
              </a:ext>
            </a:extLst>
          </p:cNvPr>
          <p:cNvSpPr/>
          <p:nvPr/>
        </p:nvSpPr>
        <p:spPr bwMode="auto">
          <a:xfrm>
            <a:off x="5715986" y="4821270"/>
            <a:ext cx="249341" cy="369177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8" name="í$1íďè">
            <a:extLst>
              <a:ext uri="{FF2B5EF4-FFF2-40B4-BE49-F238E27FC236}">
                <a16:creationId xmlns:a16="http://schemas.microsoft.com/office/drawing/2014/main" id="{16C357C8-B02C-4D11-9B84-45982226DEF0}"/>
              </a:ext>
            </a:extLst>
          </p:cNvPr>
          <p:cNvSpPr/>
          <p:nvPr/>
        </p:nvSpPr>
        <p:spPr bwMode="auto">
          <a:xfrm>
            <a:off x="6018759" y="4271272"/>
            <a:ext cx="384698" cy="290069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9" name="íṧ1iḍê">
            <a:extLst>
              <a:ext uri="{FF2B5EF4-FFF2-40B4-BE49-F238E27FC236}">
                <a16:creationId xmlns:a16="http://schemas.microsoft.com/office/drawing/2014/main" id="{13488C25-0D2F-484B-A054-303F1717D572}"/>
              </a:ext>
            </a:extLst>
          </p:cNvPr>
          <p:cNvSpPr/>
          <p:nvPr/>
        </p:nvSpPr>
        <p:spPr bwMode="auto">
          <a:xfrm>
            <a:off x="5730234" y="4444559"/>
            <a:ext cx="381137" cy="312671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0" name="işḻîďe">
            <a:extLst>
              <a:ext uri="{FF2B5EF4-FFF2-40B4-BE49-F238E27FC236}">
                <a16:creationId xmlns:a16="http://schemas.microsoft.com/office/drawing/2014/main" id="{4563E699-B51D-418A-8CA5-4954B16CD862}"/>
              </a:ext>
            </a:extLst>
          </p:cNvPr>
          <p:cNvSpPr/>
          <p:nvPr/>
        </p:nvSpPr>
        <p:spPr bwMode="auto">
          <a:xfrm>
            <a:off x="5349099" y="4783599"/>
            <a:ext cx="388261" cy="561301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1" name="íšḷiḓè">
            <a:extLst>
              <a:ext uri="{FF2B5EF4-FFF2-40B4-BE49-F238E27FC236}">
                <a16:creationId xmlns:a16="http://schemas.microsoft.com/office/drawing/2014/main" id="{56316696-C58A-4FBB-BCBB-F21E20B745FD}"/>
              </a:ext>
            </a:extLst>
          </p:cNvPr>
          <p:cNvSpPr/>
          <p:nvPr/>
        </p:nvSpPr>
        <p:spPr bwMode="auto">
          <a:xfrm>
            <a:off x="6246728" y="4715791"/>
            <a:ext cx="227969" cy="188355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2" name="ïslïdè">
            <a:extLst>
              <a:ext uri="{FF2B5EF4-FFF2-40B4-BE49-F238E27FC236}">
                <a16:creationId xmlns:a16="http://schemas.microsoft.com/office/drawing/2014/main" id="{FFB112DF-EDB7-4BC3-9AAC-3A0826CAB55D}"/>
              </a:ext>
            </a:extLst>
          </p:cNvPr>
          <p:cNvSpPr/>
          <p:nvPr/>
        </p:nvSpPr>
        <p:spPr bwMode="auto">
          <a:xfrm>
            <a:off x="6154115" y="4538738"/>
            <a:ext cx="245780" cy="177055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3" name="ïśḻiḋé">
            <a:extLst>
              <a:ext uri="{FF2B5EF4-FFF2-40B4-BE49-F238E27FC236}">
                <a16:creationId xmlns:a16="http://schemas.microsoft.com/office/drawing/2014/main" id="{5AB57742-D100-4C1C-AD87-7BE084DE99C5}"/>
              </a:ext>
            </a:extLst>
          </p:cNvPr>
          <p:cNvSpPr/>
          <p:nvPr/>
        </p:nvSpPr>
        <p:spPr bwMode="auto">
          <a:xfrm>
            <a:off x="6649235" y="4452093"/>
            <a:ext cx="192349" cy="286300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4" name="íŝḻîḍè">
            <a:extLst>
              <a:ext uri="{FF2B5EF4-FFF2-40B4-BE49-F238E27FC236}">
                <a16:creationId xmlns:a16="http://schemas.microsoft.com/office/drawing/2014/main" id="{93ED4D7D-7EC3-4BC7-8FBA-1AB9543144CE}"/>
              </a:ext>
            </a:extLst>
          </p:cNvPr>
          <p:cNvSpPr/>
          <p:nvPr/>
        </p:nvSpPr>
        <p:spPr bwMode="auto">
          <a:xfrm>
            <a:off x="5683929" y="5201749"/>
            <a:ext cx="317021" cy="252398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5" name="ïṧḻïḑè">
            <a:extLst>
              <a:ext uri="{FF2B5EF4-FFF2-40B4-BE49-F238E27FC236}">
                <a16:creationId xmlns:a16="http://schemas.microsoft.com/office/drawing/2014/main" id="{EE1804AF-9300-4C1A-AB26-A57B803BF92B}"/>
              </a:ext>
            </a:extLst>
          </p:cNvPr>
          <p:cNvSpPr/>
          <p:nvPr/>
        </p:nvSpPr>
        <p:spPr bwMode="auto">
          <a:xfrm>
            <a:off x="5943955" y="4753462"/>
            <a:ext cx="199473" cy="165753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6" name="iṧľïdè">
            <a:extLst>
              <a:ext uri="{FF2B5EF4-FFF2-40B4-BE49-F238E27FC236}">
                <a16:creationId xmlns:a16="http://schemas.microsoft.com/office/drawing/2014/main" id="{27570F86-4593-435C-A037-2515F5C66EA6}"/>
              </a:ext>
            </a:extLst>
          </p:cNvPr>
          <p:cNvSpPr/>
          <p:nvPr/>
        </p:nvSpPr>
        <p:spPr bwMode="auto">
          <a:xfrm>
            <a:off x="6164800" y="4911681"/>
            <a:ext cx="203036" cy="161987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87" name="isľîḍê">
            <a:extLst>
              <a:ext uri="{FF2B5EF4-FFF2-40B4-BE49-F238E27FC236}">
                <a16:creationId xmlns:a16="http://schemas.microsoft.com/office/drawing/2014/main" id="{7C5A76BE-3120-46EA-BDE6-8FF75B37E3A2}"/>
              </a:ext>
            </a:extLst>
          </p:cNvPr>
          <p:cNvSpPr/>
          <p:nvPr/>
        </p:nvSpPr>
        <p:spPr bwMode="auto">
          <a:xfrm>
            <a:off x="5947518" y="5088736"/>
            <a:ext cx="466626" cy="546232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5" name="íśḷîḋe">
            <a:extLst>
              <a:ext uri="{FF2B5EF4-FFF2-40B4-BE49-F238E27FC236}">
                <a16:creationId xmlns:a16="http://schemas.microsoft.com/office/drawing/2014/main" id="{50525ACD-555F-455E-B14E-4A6E290AB774}"/>
              </a:ext>
            </a:extLst>
          </p:cNvPr>
          <p:cNvSpPr/>
          <p:nvPr/>
        </p:nvSpPr>
        <p:spPr bwMode="auto">
          <a:xfrm>
            <a:off x="8037822" y="3506385"/>
            <a:ext cx="3223372" cy="3483525"/>
          </a:xfrm>
          <a:custGeom>
            <a:avLst/>
            <a:gdLst>
              <a:gd name="T0" fmla="*/ 570 w 658"/>
              <a:gd name="T1" fmla="*/ 552 h 667"/>
              <a:gd name="T2" fmla="*/ 408 w 658"/>
              <a:gd name="T3" fmla="*/ 548 h 667"/>
              <a:gd name="T4" fmla="*/ 266 w 658"/>
              <a:gd name="T5" fmla="*/ 485 h 667"/>
              <a:gd name="T6" fmla="*/ 269 w 658"/>
              <a:gd name="T7" fmla="*/ 323 h 667"/>
              <a:gd name="T8" fmla="*/ 380 w 658"/>
              <a:gd name="T9" fmla="*/ 240 h 667"/>
              <a:gd name="T10" fmla="*/ 552 w 658"/>
              <a:gd name="T11" fmla="*/ 235 h 667"/>
              <a:gd name="T12" fmla="*/ 561 w 658"/>
              <a:gd name="T13" fmla="*/ 231 h 667"/>
              <a:gd name="T14" fmla="*/ 491 w 658"/>
              <a:gd name="T15" fmla="*/ 230 h 667"/>
              <a:gd name="T16" fmla="*/ 306 w 658"/>
              <a:gd name="T17" fmla="*/ 255 h 667"/>
              <a:gd name="T18" fmla="*/ 346 w 658"/>
              <a:gd name="T19" fmla="*/ 59 h 667"/>
              <a:gd name="T20" fmla="*/ 280 w 658"/>
              <a:gd name="T21" fmla="*/ 75 h 667"/>
              <a:gd name="T22" fmla="*/ 256 w 658"/>
              <a:gd name="T23" fmla="*/ 19 h 667"/>
              <a:gd name="T24" fmla="*/ 246 w 658"/>
              <a:gd name="T25" fmla="*/ 15 h 667"/>
              <a:gd name="T26" fmla="*/ 272 w 658"/>
              <a:gd name="T27" fmla="*/ 67 h 667"/>
              <a:gd name="T28" fmla="*/ 156 w 658"/>
              <a:gd name="T29" fmla="*/ 49 h 667"/>
              <a:gd name="T30" fmla="*/ 265 w 658"/>
              <a:gd name="T31" fmla="*/ 291 h 667"/>
              <a:gd name="T32" fmla="*/ 201 w 658"/>
              <a:gd name="T33" fmla="*/ 220 h 667"/>
              <a:gd name="T34" fmla="*/ 121 w 658"/>
              <a:gd name="T35" fmla="*/ 179 h 667"/>
              <a:gd name="T36" fmla="*/ 31 w 658"/>
              <a:gd name="T37" fmla="*/ 172 h 667"/>
              <a:gd name="T38" fmla="*/ 135 w 658"/>
              <a:gd name="T39" fmla="*/ 191 h 667"/>
              <a:gd name="T40" fmla="*/ 210 w 658"/>
              <a:gd name="T41" fmla="*/ 238 h 667"/>
              <a:gd name="T42" fmla="*/ 248 w 658"/>
              <a:gd name="T43" fmla="*/ 338 h 667"/>
              <a:gd name="T44" fmla="*/ 212 w 658"/>
              <a:gd name="T45" fmla="*/ 524 h 667"/>
              <a:gd name="T46" fmla="*/ 122 w 658"/>
              <a:gd name="T47" fmla="*/ 526 h 667"/>
              <a:gd name="T48" fmla="*/ 63 w 658"/>
              <a:gd name="T49" fmla="*/ 524 h 667"/>
              <a:gd name="T50" fmla="*/ 16 w 658"/>
              <a:gd name="T51" fmla="*/ 529 h 667"/>
              <a:gd name="T52" fmla="*/ 15 w 658"/>
              <a:gd name="T53" fmla="*/ 530 h 667"/>
              <a:gd name="T54" fmla="*/ 64 w 658"/>
              <a:gd name="T55" fmla="*/ 526 h 667"/>
              <a:gd name="T56" fmla="*/ 120 w 658"/>
              <a:gd name="T57" fmla="*/ 530 h 667"/>
              <a:gd name="T58" fmla="*/ 195 w 658"/>
              <a:gd name="T59" fmla="*/ 535 h 667"/>
              <a:gd name="T60" fmla="*/ 180 w 658"/>
              <a:gd name="T61" fmla="*/ 560 h 667"/>
              <a:gd name="T62" fmla="*/ 152 w 658"/>
              <a:gd name="T63" fmla="*/ 568 h 667"/>
              <a:gd name="T64" fmla="*/ 135 w 658"/>
              <a:gd name="T65" fmla="*/ 578 h 667"/>
              <a:gd name="T66" fmla="*/ 176 w 658"/>
              <a:gd name="T67" fmla="*/ 566 h 667"/>
              <a:gd name="T68" fmla="*/ 186 w 658"/>
              <a:gd name="T69" fmla="*/ 565 h 667"/>
              <a:gd name="T70" fmla="*/ 218 w 658"/>
              <a:gd name="T71" fmla="*/ 602 h 667"/>
              <a:gd name="T72" fmla="*/ 213 w 658"/>
              <a:gd name="T73" fmla="*/ 606 h 667"/>
              <a:gd name="T74" fmla="*/ 201 w 658"/>
              <a:gd name="T75" fmla="*/ 621 h 667"/>
              <a:gd name="T76" fmla="*/ 218 w 658"/>
              <a:gd name="T77" fmla="*/ 606 h 667"/>
              <a:gd name="T78" fmla="*/ 239 w 658"/>
              <a:gd name="T79" fmla="*/ 607 h 667"/>
              <a:gd name="T80" fmla="*/ 234 w 658"/>
              <a:gd name="T81" fmla="*/ 637 h 667"/>
              <a:gd name="T82" fmla="*/ 239 w 658"/>
              <a:gd name="T83" fmla="*/ 634 h 667"/>
              <a:gd name="T84" fmla="*/ 247 w 658"/>
              <a:gd name="T85" fmla="*/ 628 h 667"/>
              <a:gd name="T86" fmla="*/ 248 w 658"/>
              <a:gd name="T87" fmla="*/ 629 h 667"/>
              <a:gd name="T88" fmla="*/ 259 w 658"/>
              <a:gd name="T89" fmla="*/ 661 h 667"/>
              <a:gd name="T90" fmla="*/ 256 w 658"/>
              <a:gd name="T91" fmla="*/ 623 h 667"/>
              <a:gd name="T92" fmla="*/ 254 w 658"/>
              <a:gd name="T93" fmla="*/ 618 h 667"/>
              <a:gd name="T94" fmla="*/ 271 w 658"/>
              <a:gd name="T95" fmla="*/ 596 h 667"/>
              <a:gd name="T96" fmla="*/ 303 w 658"/>
              <a:gd name="T97" fmla="*/ 603 h 667"/>
              <a:gd name="T98" fmla="*/ 303 w 658"/>
              <a:gd name="T99" fmla="*/ 602 h 667"/>
              <a:gd name="T100" fmla="*/ 272 w 658"/>
              <a:gd name="T101" fmla="*/ 591 h 667"/>
              <a:gd name="T102" fmla="*/ 263 w 658"/>
              <a:gd name="T103" fmla="*/ 538 h 667"/>
              <a:gd name="T104" fmla="*/ 283 w 658"/>
              <a:gd name="T105" fmla="*/ 547 h 667"/>
              <a:gd name="T106" fmla="*/ 330 w 658"/>
              <a:gd name="T107" fmla="*/ 559 h 667"/>
              <a:gd name="T108" fmla="*/ 285 w 658"/>
              <a:gd name="T109" fmla="*/ 538 h 667"/>
              <a:gd name="T110" fmla="*/ 282 w 658"/>
              <a:gd name="T111" fmla="*/ 537 h 667"/>
              <a:gd name="T112" fmla="*/ 356 w 658"/>
              <a:gd name="T113" fmla="*/ 551 h 667"/>
              <a:gd name="T114" fmla="*/ 463 w 658"/>
              <a:gd name="T115" fmla="*/ 557 h 667"/>
              <a:gd name="T116" fmla="*/ 642 w 658"/>
              <a:gd name="T117" fmla="*/ 569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58" h="667">
                <a:moveTo>
                  <a:pt x="654" y="566"/>
                </a:moveTo>
                <a:cubicBezTo>
                  <a:pt x="651" y="567"/>
                  <a:pt x="647" y="568"/>
                  <a:pt x="642" y="568"/>
                </a:cubicBezTo>
                <a:cubicBezTo>
                  <a:pt x="636" y="569"/>
                  <a:pt x="630" y="570"/>
                  <a:pt x="622" y="569"/>
                </a:cubicBezTo>
                <a:cubicBezTo>
                  <a:pt x="619" y="568"/>
                  <a:pt x="615" y="567"/>
                  <a:pt x="611" y="566"/>
                </a:cubicBezTo>
                <a:cubicBezTo>
                  <a:pt x="607" y="564"/>
                  <a:pt x="604" y="561"/>
                  <a:pt x="599" y="559"/>
                </a:cubicBezTo>
                <a:cubicBezTo>
                  <a:pt x="591" y="555"/>
                  <a:pt x="580" y="553"/>
                  <a:pt x="570" y="552"/>
                </a:cubicBezTo>
                <a:cubicBezTo>
                  <a:pt x="559" y="550"/>
                  <a:pt x="548" y="550"/>
                  <a:pt x="536" y="550"/>
                </a:cubicBezTo>
                <a:cubicBezTo>
                  <a:pt x="513" y="549"/>
                  <a:pt x="488" y="550"/>
                  <a:pt x="463" y="550"/>
                </a:cubicBezTo>
                <a:cubicBezTo>
                  <a:pt x="457" y="550"/>
                  <a:pt x="451" y="550"/>
                  <a:pt x="445" y="550"/>
                </a:cubicBezTo>
                <a:cubicBezTo>
                  <a:pt x="438" y="550"/>
                  <a:pt x="432" y="550"/>
                  <a:pt x="426" y="549"/>
                </a:cubicBezTo>
                <a:cubicBezTo>
                  <a:pt x="423" y="549"/>
                  <a:pt x="420" y="549"/>
                  <a:pt x="417" y="548"/>
                </a:cubicBezTo>
                <a:cubicBezTo>
                  <a:pt x="414" y="548"/>
                  <a:pt x="411" y="548"/>
                  <a:pt x="408" y="548"/>
                </a:cubicBezTo>
                <a:cubicBezTo>
                  <a:pt x="402" y="547"/>
                  <a:pt x="397" y="546"/>
                  <a:pt x="391" y="545"/>
                </a:cubicBezTo>
                <a:cubicBezTo>
                  <a:pt x="380" y="544"/>
                  <a:pt x="369" y="542"/>
                  <a:pt x="358" y="540"/>
                </a:cubicBezTo>
                <a:cubicBezTo>
                  <a:pt x="348" y="537"/>
                  <a:pt x="338" y="535"/>
                  <a:pt x="329" y="533"/>
                </a:cubicBezTo>
                <a:cubicBezTo>
                  <a:pt x="323" y="531"/>
                  <a:pt x="318" y="530"/>
                  <a:pt x="313" y="529"/>
                </a:cubicBezTo>
                <a:cubicBezTo>
                  <a:pt x="306" y="525"/>
                  <a:pt x="278" y="509"/>
                  <a:pt x="274" y="506"/>
                </a:cubicBezTo>
                <a:cubicBezTo>
                  <a:pt x="272" y="503"/>
                  <a:pt x="267" y="493"/>
                  <a:pt x="266" y="485"/>
                </a:cubicBezTo>
                <a:cubicBezTo>
                  <a:pt x="265" y="478"/>
                  <a:pt x="256" y="470"/>
                  <a:pt x="255" y="460"/>
                </a:cubicBezTo>
                <a:cubicBezTo>
                  <a:pt x="254" y="450"/>
                  <a:pt x="253" y="438"/>
                  <a:pt x="253" y="426"/>
                </a:cubicBezTo>
                <a:cubicBezTo>
                  <a:pt x="252" y="414"/>
                  <a:pt x="253" y="400"/>
                  <a:pt x="254" y="386"/>
                </a:cubicBezTo>
                <a:cubicBezTo>
                  <a:pt x="255" y="372"/>
                  <a:pt x="258" y="357"/>
                  <a:pt x="262" y="343"/>
                </a:cubicBezTo>
                <a:cubicBezTo>
                  <a:pt x="264" y="336"/>
                  <a:pt x="266" y="329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69" y="323"/>
                  <a:pt x="269" y="323"/>
                  <a:pt x="269" y="323"/>
                </a:cubicBezTo>
                <a:cubicBezTo>
                  <a:pt x="272" y="315"/>
                  <a:pt x="276" y="307"/>
                  <a:pt x="281" y="300"/>
                </a:cubicBezTo>
                <a:cubicBezTo>
                  <a:pt x="289" y="287"/>
                  <a:pt x="300" y="275"/>
                  <a:pt x="313" y="265"/>
                </a:cubicBezTo>
                <a:cubicBezTo>
                  <a:pt x="326" y="256"/>
                  <a:pt x="341" y="249"/>
                  <a:pt x="357" y="245"/>
                </a:cubicBezTo>
                <a:cubicBezTo>
                  <a:pt x="361" y="244"/>
                  <a:pt x="365" y="243"/>
                  <a:pt x="369" y="242"/>
                </a:cubicBezTo>
                <a:cubicBezTo>
                  <a:pt x="373" y="241"/>
                  <a:pt x="377" y="241"/>
                  <a:pt x="380" y="240"/>
                </a:cubicBezTo>
                <a:cubicBezTo>
                  <a:pt x="388" y="239"/>
                  <a:pt x="396" y="239"/>
                  <a:pt x="404" y="238"/>
                </a:cubicBezTo>
                <a:cubicBezTo>
                  <a:pt x="420" y="237"/>
                  <a:pt x="435" y="237"/>
                  <a:pt x="450" y="237"/>
                </a:cubicBezTo>
                <a:cubicBezTo>
                  <a:pt x="464" y="237"/>
                  <a:pt x="478" y="236"/>
                  <a:pt x="491" y="236"/>
                </a:cubicBezTo>
                <a:cubicBezTo>
                  <a:pt x="513" y="236"/>
                  <a:pt x="531" y="235"/>
                  <a:pt x="546" y="235"/>
                </a:cubicBezTo>
                <a:cubicBezTo>
                  <a:pt x="546" y="235"/>
                  <a:pt x="546" y="235"/>
                  <a:pt x="546" y="235"/>
                </a:cubicBezTo>
                <a:cubicBezTo>
                  <a:pt x="546" y="235"/>
                  <a:pt x="548" y="235"/>
                  <a:pt x="552" y="235"/>
                </a:cubicBezTo>
                <a:cubicBezTo>
                  <a:pt x="554" y="235"/>
                  <a:pt x="556" y="235"/>
                  <a:pt x="559" y="235"/>
                </a:cubicBezTo>
                <a:cubicBezTo>
                  <a:pt x="559" y="235"/>
                  <a:pt x="560" y="235"/>
                  <a:pt x="560" y="235"/>
                </a:cubicBezTo>
                <a:cubicBezTo>
                  <a:pt x="561" y="235"/>
                  <a:pt x="561" y="235"/>
                  <a:pt x="561" y="235"/>
                </a:cubicBezTo>
                <a:cubicBezTo>
                  <a:pt x="560" y="235"/>
                  <a:pt x="561" y="235"/>
                  <a:pt x="561" y="235"/>
                </a:cubicBezTo>
                <a:cubicBezTo>
                  <a:pt x="561" y="234"/>
                  <a:pt x="563" y="237"/>
                  <a:pt x="562" y="231"/>
                </a:cubicBezTo>
                <a:cubicBezTo>
                  <a:pt x="560" y="230"/>
                  <a:pt x="561" y="231"/>
                  <a:pt x="561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60" y="231"/>
                  <a:pt x="560" y="231"/>
                  <a:pt x="560" y="231"/>
                </a:cubicBezTo>
                <a:cubicBezTo>
                  <a:pt x="559" y="231"/>
                  <a:pt x="558" y="231"/>
                  <a:pt x="557" y="231"/>
                </a:cubicBezTo>
                <a:cubicBezTo>
                  <a:pt x="555" y="230"/>
                  <a:pt x="554" y="230"/>
                  <a:pt x="552" y="230"/>
                </a:cubicBezTo>
                <a:cubicBezTo>
                  <a:pt x="537" y="230"/>
                  <a:pt x="516" y="230"/>
                  <a:pt x="491" y="230"/>
                </a:cubicBezTo>
                <a:cubicBezTo>
                  <a:pt x="478" y="229"/>
                  <a:pt x="464" y="229"/>
                  <a:pt x="450" y="229"/>
                </a:cubicBezTo>
                <a:cubicBezTo>
                  <a:pt x="435" y="229"/>
                  <a:pt x="420" y="229"/>
                  <a:pt x="404" y="229"/>
                </a:cubicBezTo>
                <a:cubicBezTo>
                  <a:pt x="396" y="229"/>
                  <a:pt x="388" y="229"/>
                  <a:pt x="379" y="230"/>
                </a:cubicBezTo>
                <a:cubicBezTo>
                  <a:pt x="375" y="231"/>
                  <a:pt x="371" y="231"/>
                  <a:pt x="367" y="232"/>
                </a:cubicBezTo>
                <a:cubicBezTo>
                  <a:pt x="363" y="233"/>
                  <a:pt x="358" y="234"/>
                  <a:pt x="354" y="234"/>
                </a:cubicBezTo>
                <a:cubicBezTo>
                  <a:pt x="338" y="239"/>
                  <a:pt x="321" y="245"/>
                  <a:pt x="306" y="255"/>
                </a:cubicBezTo>
                <a:cubicBezTo>
                  <a:pt x="295" y="263"/>
                  <a:pt x="285" y="272"/>
                  <a:pt x="276" y="283"/>
                </a:cubicBezTo>
                <a:cubicBezTo>
                  <a:pt x="277" y="278"/>
                  <a:pt x="278" y="272"/>
                  <a:pt x="279" y="267"/>
                </a:cubicBezTo>
                <a:cubicBezTo>
                  <a:pt x="281" y="254"/>
                  <a:pt x="282" y="240"/>
                  <a:pt x="284" y="227"/>
                </a:cubicBezTo>
                <a:cubicBezTo>
                  <a:pt x="285" y="214"/>
                  <a:pt x="286" y="200"/>
                  <a:pt x="287" y="187"/>
                </a:cubicBezTo>
                <a:cubicBezTo>
                  <a:pt x="301" y="167"/>
                  <a:pt x="346" y="104"/>
                  <a:pt x="350" y="59"/>
                </a:cubicBezTo>
                <a:cubicBezTo>
                  <a:pt x="346" y="59"/>
                  <a:pt x="346" y="59"/>
                  <a:pt x="346" y="59"/>
                </a:cubicBezTo>
                <a:cubicBezTo>
                  <a:pt x="343" y="99"/>
                  <a:pt x="304" y="156"/>
                  <a:pt x="287" y="180"/>
                </a:cubicBezTo>
                <a:cubicBezTo>
                  <a:pt x="287" y="168"/>
                  <a:pt x="288" y="157"/>
                  <a:pt x="287" y="146"/>
                </a:cubicBezTo>
                <a:cubicBezTo>
                  <a:pt x="287" y="139"/>
                  <a:pt x="287" y="132"/>
                  <a:pt x="287" y="126"/>
                </a:cubicBezTo>
                <a:cubicBezTo>
                  <a:pt x="286" y="119"/>
                  <a:pt x="286" y="112"/>
                  <a:pt x="285" y="105"/>
                </a:cubicBezTo>
                <a:cubicBezTo>
                  <a:pt x="284" y="99"/>
                  <a:pt x="283" y="92"/>
                  <a:pt x="282" y="85"/>
                </a:cubicBezTo>
                <a:cubicBezTo>
                  <a:pt x="281" y="82"/>
                  <a:pt x="281" y="79"/>
                  <a:pt x="280" y="75"/>
                </a:cubicBezTo>
                <a:cubicBezTo>
                  <a:pt x="279" y="72"/>
                  <a:pt x="278" y="69"/>
                  <a:pt x="277" y="65"/>
                </a:cubicBezTo>
                <a:cubicBezTo>
                  <a:pt x="276" y="62"/>
                  <a:pt x="276" y="59"/>
                  <a:pt x="275" y="5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0" y="43"/>
                  <a:pt x="268" y="40"/>
                  <a:pt x="267" y="37"/>
                </a:cubicBezTo>
                <a:cubicBezTo>
                  <a:pt x="265" y="34"/>
                  <a:pt x="263" y="31"/>
                  <a:pt x="262" y="28"/>
                </a:cubicBezTo>
                <a:cubicBezTo>
                  <a:pt x="260" y="25"/>
                  <a:pt x="258" y="22"/>
                  <a:pt x="256" y="19"/>
                </a:cubicBezTo>
                <a:cubicBezTo>
                  <a:pt x="254" y="17"/>
                  <a:pt x="251" y="14"/>
                  <a:pt x="249" y="12"/>
                </a:cubicBezTo>
                <a:cubicBezTo>
                  <a:pt x="246" y="9"/>
                  <a:pt x="243" y="7"/>
                  <a:pt x="241" y="5"/>
                </a:cubicBezTo>
                <a:cubicBezTo>
                  <a:pt x="238" y="3"/>
                  <a:pt x="235" y="2"/>
                  <a:pt x="232" y="0"/>
                </a:cubicBezTo>
                <a:cubicBezTo>
                  <a:pt x="230" y="3"/>
                  <a:pt x="230" y="3"/>
                  <a:pt x="230" y="3"/>
                </a:cubicBezTo>
                <a:cubicBezTo>
                  <a:pt x="233" y="5"/>
                  <a:pt x="236" y="7"/>
                  <a:pt x="238" y="8"/>
                </a:cubicBezTo>
                <a:cubicBezTo>
                  <a:pt x="241" y="11"/>
                  <a:pt x="243" y="13"/>
                  <a:pt x="246" y="15"/>
                </a:cubicBezTo>
                <a:cubicBezTo>
                  <a:pt x="248" y="17"/>
                  <a:pt x="250" y="20"/>
                  <a:pt x="252" y="22"/>
                </a:cubicBezTo>
                <a:cubicBezTo>
                  <a:pt x="254" y="25"/>
                  <a:pt x="256" y="27"/>
                  <a:pt x="258" y="30"/>
                </a:cubicBezTo>
                <a:cubicBezTo>
                  <a:pt x="259" y="33"/>
                  <a:pt x="261" y="36"/>
                  <a:pt x="262" y="39"/>
                </a:cubicBezTo>
                <a:cubicBezTo>
                  <a:pt x="264" y="42"/>
                  <a:pt x="265" y="45"/>
                  <a:pt x="266" y="48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70" y="61"/>
                  <a:pt x="271" y="64"/>
                  <a:pt x="272" y="67"/>
                </a:cubicBezTo>
                <a:cubicBezTo>
                  <a:pt x="273" y="70"/>
                  <a:pt x="273" y="73"/>
                  <a:pt x="274" y="77"/>
                </a:cubicBezTo>
                <a:cubicBezTo>
                  <a:pt x="275" y="80"/>
                  <a:pt x="275" y="83"/>
                  <a:pt x="276" y="86"/>
                </a:cubicBezTo>
                <a:cubicBezTo>
                  <a:pt x="277" y="93"/>
                  <a:pt x="278" y="100"/>
                  <a:pt x="278" y="106"/>
                </a:cubicBezTo>
                <a:cubicBezTo>
                  <a:pt x="279" y="110"/>
                  <a:pt x="279" y="114"/>
                  <a:pt x="279" y="119"/>
                </a:cubicBezTo>
                <a:cubicBezTo>
                  <a:pt x="214" y="111"/>
                  <a:pt x="159" y="47"/>
                  <a:pt x="159" y="4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50"/>
                  <a:pt x="213" y="115"/>
                  <a:pt x="280" y="123"/>
                </a:cubicBezTo>
                <a:cubicBezTo>
                  <a:pt x="280" y="124"/>
                  <a:pt x="280" y="125"/>
                  <a:pt x="280" y="126"/>
                </a:cubicBezTo>
                <a:cubicBezTo>
                  <a:pt x="280" y="133"/>
                  <a:pt x="280" y="139"/>
                  <a:pt x="280" y="146"/>
                </a:cubicBezTo>
                <a:cubicBezTo>
                  <a:pt x="280" y="173"/>
                  <a:pt x="278" y="199"/>
                  <a:pt x="275" y="226"/>
                </a:cubicBezTo>
                <a:cubicBezTo>
                  <a:pt x="273" y="239"/>
                  <a:pt x="271" y="252"/>
                  <a:pt x="269" y="266"/>
                </a:cubicBezTo>
                <a:cubicBezTo>
                  <a:pt x="268" y="274"/>
                  <a:pt x="266" y="282"/>
                  <a:pt x="265" y="291"/>
                </a:cubicBezTo>
                <a:cubicBezTo>
                  <a:pt x="264" y="290"/>
                  <a:pt x="263" y="289"/>
                  <a:pt x="263" y="288"/>
                </a:cubicBezTo>
                <a:cubicBezTo>
                  <a:pt x="260" y="282"/>
                  <a:pt x="256" y="277"/>
                  <a:pt x="252" y="272"/>
                </a:cubicBezTo>
                <a:cubicBezTo>
                  <a:pt x="249" y="267"/>
                  <a:pt x="245" y="263"/>
                  <a:pt x="241" y="258"/>
                </a:cubicBezTo>
                <a:cubicBezTo>
                  <a:pt x="237" y="253"/>
                  <a:pt x="233" y="249"/>
                  <a:pt x="229" y="245"/>
                </a:cubicBezTo>
                <a:cubicBezTo>
                  <a:pt x="224" y="240"/>
                  <a:pt x="220" y="236"/>
                  <a:pt x="215" y="232"/>
                </a:cubicBezTo>
                <a:cubicBezTo>
                  <a:pt x="211" y="228"/>
                  <a:pt x="206" y="224"/>
                  <a:pt x="201" y="220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1" y="207"/>
                  <a:pt x="176" y="203"/>
                  <a:pt x="171" y="200"/>
                </a:cubicBezTo>
                <a:cubicBezTo>
                  <a:pt x="166" y="197"/>
                  <a:pt x="160" y="195"/>
                  <a:pt x="155" y="192"/>
                </a:cubicBezTo>
                <a:cubicBezTo>
                  <a:pt x="149" y="190"/>
                  <a:pt x="143" y="187"/>
                  <a:pt x="138" y="185"/>
                </a:cubicBezTo>
                <a:cubicBezTo>
                  <a:pt x="132" y="183"/>
                  <a:pt x="126" y="181"/>
                  <a:pt x="121" y="179"/>
                </a:cubicBezTo>
                <a:cubicBezTo>
                  <a:pt x="115" y="178"/>
                  <a:pt x="109" y="176"/>
                  <a:pt x="103" y="175"/>
                </a:cubicBezTo>
                <a:cubicBezTo>
                  <a:pt x="97" y="174"/>
                  <a:pt x="91" y="172"/>
                  <a:pt x="85" y="172"/>
                </a:cubicBezTo>
                <a:cubicBezTo>
                  <a:pt x="79" y="171"/>
                  <a:pt x="73" y="170"/>
                  <a:pt x="67" y="169"/>
                </a:cubicBezTo>
                <a:cubicBezTo>
                  <a:pt x="61" y="169"/>
                  <a:pt x="55" y="169"/>
                  <a:pt x="49" y="168"/>
                </a:cubicBezTo>
                <a:cubicBezTo>
                  <a:pt x="43" y="168"/>
                  <a:pt x="37" y="168"/>
                  <a:pt x="31" y="168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7" y="172"/>
                  <a:pt x="43" y="172"/>
                  <a:pt x="49" y="173"/>
                </a:cubicBezTo>
                <a:cubicBezTo>
                  <a:pt x="55" y="173"/>
                  <a:pt x="61" y="173"/>
                  <a:pt x="67" y="174"/>
                </a:cubicBezTo>
                <a:cubicBezTo>
                  <a:pt x="73" y="175"/>
                  <a:pt x="78" y="176"/>
                  <a:pt x="84" y="177"/>
                </a:cubicBezTo>
                <a:cubicBezTo>
                  <a:pt x="90" y="178"/>
                  <a:pt x="96" y="179"/>
                  <a:pt x="102" y="180"/>
                </a:cubicBezTo>
                <a:cubicBezTo>
                  <a:pt x="107" y="182"/>
                  <a:pt x="113" y="184"/>
                  <a:pt x="119" y="185"/>
                </a:cubicBezTo>
                <a:cubicBezTo>
                  <a:pt x="124" y="187"/>
                  <a:pt x="130" y="189"/>
                  <a:pt x="135" y="191"/>
                </a:cubicBezTo>
                <a:cubicBezTo>
                  <a:pt x="141" y="193"/>
                  <a:pt x="146" y="196"/>
                  <a:pt x="152" y="198"/>
                </a:cubicBezTo>
                <a:cubicBezTo>
                  <a:pt x="157" y="201"/>
                  <a:pt x="162" y="204"/>
                  <a:pt x="167" y="207"/>
                </a:cubicBezTo>
                <a:cubicBezTo>
                  <a:pt x="172" y="210"/>
                  <a:pt x="177" y="213"/>
                  <a:pt x="182" y="216"/>
                </a:cubicBezTo>
                <a:cubicBezTo>
                  <a:pt x="189" y="221"/>
                  <a:pt x="189" y="221"/>
                  <a:pt x="189" y="221"/>
                </a:cubicBezTo>
                <a:cubicBezTo>
                  <a:pt x="196" y="227"/>
                  <a:pt x="196" y="227"/>
                  <a:pt x="196" y="227"/>
                </a:cubicBezTo>
                <a:cubicBezTo>
                  <a:pt x="201" y="230"/>
                  <a:pt x="205" y="234"/>
                  <a:pt x="210" y="238"/>
                </a:cubicBezTo>
                <a:cubicBezTo>
                  <a:pt x="214" y="242"/>
                  <a:pt x="218" y="246"/>
                  <a:pt x="222" y="251"/>
                </a:cubicBezTo>
                <a:cubicBezTo>
                  <a:pt x="226" y="255"/>
                  <a:pt x="230" y="259"/>
                  <a:pt x="234" y="264"/>
                </a:cubicBezTo>
                <a:cubicBezTo>
                  <a:pt x="238" y="269"/>
                  <a:pt x="241" y="273"/>
                  <a:pt x="245" y="278"/>
                </a:cubicBezTo>
                <a:cubicBezTo>
                  <a:pt x="248" y="283"/>
                  <a:pt x="251" y="288"/>
                  <a:pt x="254" y="293"/>
                </a:cubicBezTo>
                <a:cubicBezTo>
                  <a:pt x="257" y="297"/>
                  <a:pt x="259" y="302"/>
                  <a:pt x="261" y="306"/>
                </a:cubicBezTo>
                <a:cubicBezTo>
                  <a:pt x="255" y="317"/>
                  <a:pt x="251" y="327"/>
                  <a:pt x="248" y="338"/>
                </a:cubicBezTo>
                <a:cubicBezTo>
                  <a:pt x="243" y="354"/>
                  <a:pt x="239" y="370"/>
                  <a:pt x="238" y="384"/>
                </a:cubicBezTo>
                <a:cubicBezTo>
                  <a:pt x="236" y="399"/>
                  <a:pt x="235" y="413"/>
                  <a:pt x="235" y="426"/>
                </a:cubicBezTo>
                <a:cubicBezTo>
                  <a:pt x="235" y="439"/>
                  <a:pt x="235" y="451"/>
                  <a:pt x="236" y="462"/>
                </a:cubicBezTo>
                <a:cubicBezTo>
                  <a:pt x="237" y="472"/>
                  <a:pt x="234" y="481"/>
                  <a:pt x="235" y="489"/>
                </a:cubicBezTo>
                <a:cubicBezTo>
                  <a:pt x="236" y="496"/>
                  <a:pt x="234" y="505"/>
                  <a:pt x="231" y="508"/>
                </a:cubicBezTo>
                <a:cubicBezTo>
                  <a:pt x="229" y="511"/>
                  <a:pt x="219" y="519"/>
                  <a:pt x="212" y="524"/>
                </a:cubicBezTo>
                <a:cubicBezTo>
                  <a:pt x="207" y="525"/>
                  <a:pt x="201" y="526"/>
                  <a:pt x="194" y="528"/>
                </a:cubicBezTo>
                <a:cubicBezTo>
                  <a:pt x="183" y="530"/>
                  <a:pt x="170" y="533"/>
                  <a:pt x="157" y="534"/>
                </a:cubicBezTo>
                <a:cubicBezTo>
                  <a:pt x="150" y="534"/>
                  <a:pt x="143" y="535"/>
                  <a:pt x="137" y="533"/>
                </a:cubicBezTo>
                <a:cubicBezTo>
                  <a:pt x="135" y="533"/>
                  <a:pt x="134" y="532"/>
                  <a:pt x="132" y="531"/>
                </a:cubicBezTo>
                <a:cubicBezTo>
                  <a:pt x="127" y="529"/>
                  <a:pt x="127" y="529"/>
                  <a:pt x="127" y="529"/>
                </a:cubicBezTo>
                <a:cubicBezTo>
                  <a:pt x="126" y="528"/>
                  <a:pt x="124" y="527"/>
                  <a:pt x="122" y="526"/>
                </a:cubicBezTo>
                <a:cubicBezTo>
                  <a:pt x="120" y="526"/>
                  <a:pt x="119" y="525"/>
                  <a:pt x="117" y="524"/>
                </a:cubicBezTo>
                <a:cubicBezTo>
                  <a:pt x="113" y="523"/>
                  <a:pt x="110" y="522"/>
                  <a:pt x="106" y="522"/>
                </a:cubicBezTo>
                <a:cubicBezTo>
                  <a:pt x="100" y="521"/>
                  <a:pt x="100" y="521"/>
                  <a:pt x="100" y="521"/>
                </a:cubicBezTo>
                <a:cubicBezTo>
                  <a:pt x="95" y="521"/>
                  <a:pt x="95" y="521"/>
                  <a:pt x="95" y="521"/>
                </a:cubicBezTo>
                <a:cubicBezTo>
                  <a:pt x="88" y="520"/>
                  <a:pt x="80" y="521"/>
                  <a:pt x="73" y="522"/>
                </a:cubicBezTo>
                <a:cubicBezTo>
                  <a:pt x="70" y="522"/>
                  <a:pt x="67" y="523"/>
                  <a:pt x="63" y="524"/>
                </a:cubicBezTo>
                <a:cubicBezTo>
                  <a:pt x="60" y="525"/>
                  <a:pt x="57" y="525"/>
                  <a:pt x="54" y="526"/>
                </a:cubicBezTo>
                <a:cubicBezTo>
                  <a:pt x="51" y="527"/>
                  <a:pt x="48" y="527"/>
                  <a:pt x="45" y="528"/>
                </a:cubicBezTo>
                <a:cubicBezTo>
                  <a:pt x="42" y="528"/>
                  <a:pt x="39" y="529"/>
                  <a:pt x="37" y="529"/>
                </a:cubicBezTo>
                <a:cubicBezTo>
                  <a:pt x="34" y="529"/>
                  <a:pt x="31" y="529"/>
                  <a:pt x="29" y="529"/>
                </a:cubicBezTo>
                <a:cubicBezTo>
                  <a:pt x="26" y="529"/>
                  <a:pt x="24" y="530"/>
                  <a:pt x="22" y="530"/>
                </a:cubicBezTo>
                <a:cubicBezTo>
                  <a:pt x="20" y="529"/>
                  <a:pt x="17" y="529"/>
                  <a:pt x="16" y="529"/>
                </a:cubicBezTo>
                <a:cubicBezTo>
                  <a:pt x="14" y="529"/>
                  <a:pt x="12" y="529"/>
                  <a:pt x="10" y="529"/>
                </a:cubicBezTo>
                <a:cubicBezTo>
                  <a:pt x="7" y="528"/>
                  <a:pt x="5" y="528"/>
                  <a:pt x="3" y="528"/>
                </a:cubicBezTo>
                <a:cubicBezTo>
                  <a:pt x="1" y="527"/>
                  <a:pt x="0" y="527"/>
                  <a:pt x="0" y="527"/>
                </a:cubicBezTo>
                <a:cubicBezTo>
                  <a:pt x="0" y="527"/>
                  <a:pt x="1" y="527"/>
                  <a:pt x="3" y="528"/>
                </a:cubicBezTo>
                <a:cubicBezTo>
                  <a:pt x="5" y="528"/>
                  <a:pt x="7" y="529"/>
                  <a:pt x="10" y="529"/>
                </a:cubicBezTo>
                <a:cubicBezTo>
                  <a:pt x="12" y="529"/>
                  <a:pt x="14" y="530"/>
                  <a:pt x="15" y="530"/>
                </a:cubicBezTo>
                <a:cubicBezTo>
                  <a:pt x="17" y="530"/>
                  <a:pt x="19" y="530"/>
                  <a:pt x="22" y="530"/>
                </a:cubicBezTo>
                <a:cubicBezTo>
                  <a:pt x="24" y="530"/>
                  <a:pt x="26" y="530"/>
                  <a:pt x="29" y="530"/>
                </a:cubicBezTo>
                <a:cubicBezTo>
                  <a:pt x="31" y="530"/>
                  <a:pt x="34" y="530"/>
                  <a:pt x="37" y="530"/>
                </a:cubicBezTo>
                <a:cubicBezTo>
                  <a:pt x="40" y="530"/>
                  <a:pt x="42" y="530"/>
                  <a:pt x="45" y="529"/>
                </a:cubicBezTo>
                <a:cubicBezTo>
                  <a:pt x="48" y="529"/>
                  <a:pt x="51" y="529"/>
                  <a:pt x="54" y="528"/>
                </a:cubicBezTo>
                <a:cubicBezTo>
                  <a:pt x="58" y="527"/>
                  <a:pt x="61" y="527"/>
                  <a:pt x="64" y="526"/>
                </a:cubicBezTo>
                <a:cubicBezTo>
                  <a:pt x="67" y="525"/>
                  <a:pt x="70" y="524"/>
                  <a:pt x="74" y="524"/>
                </a:cubicBezTo>
                <a:cubicBezTo>
                  <a:pt x="81" y="523"/>
                  <a:pt x="88" y="523"/>
                  <a:pt x="95" y="524"/>
                </a:cubicBezTo>
                <a:cubicBezTo>
                  <a:pt x="100" y="524"/>
                  <a:pt x="100" y="524"/>
                  <a:pt x="100" y="524"/>
                </a:cubicBezTo>
                <a:cubicBezTo>
                  <a:pt x="105" y="525"/>
                  <a:pt x="105" y="525"/>
                  <a:pt x="105" y="525"/>
                </a:cubicBezTo>
                <a:cubicBezTo>
                  <a:pt x="109" y="526"/>
                  <a:pt x="112" y="527"/>
                  <a:pt x="116" y="528"/>
                </a:cubicBezTo>
                <a:cubicBezTo>
                  <a:pt x="117" y="529"/>
                  <a:pt x="119" y="530"/>
                  <a:pt x="120" y="530"/>
                </a:cubicBezTo>
                <a:cubicBezTo>
                  <a:pt x="122" y="531"/>
                  <a:pt x="124" y="531"/>
                  <a:pt x="125" y="532"/>
                </a:cubicBezTo>
                <a:cubicBezTo>
                  <a:pt x="130" y="535"/>
                  <a:pt x="130" y="535"/>
                  <a:pt x="130" y="535"/>
                </a:cubicBezTo>
                <a:cubicBezTo>
                  <a:pt x="131" y="536"/>
                  <a:pt x="133" y="537"/>
                  <a:pt x="135" y="538"/>
                </a:cubicBezTo>
                <a:cubicBezTo>
                  <a:pt x="139" y="539"/>
                  <a:pt x="143" y="539"/>
                  <a:pt x="146" y="539"/>
                </a:cubicBezTo>
                <a:cubicBezTo>
                  <a:pt x="150" y="540"/>
                  <a:pt x="154" y="540"/>
                  <a:pt x="157" y="539"/>
                </a:cubicBezTo>
                <a:cubicBezTo>
                  <a:pt x="171" y="539"/>
                  <a:pt x="184" y="537"/>
                  <a:pt x="195" y="535"/>
                </a:cubicBezTo>
                <a:cubicBezTo>
                  <a:pt x="206" y="533"/>
                  <a:pt x="215" y="531"/>
                  <a:pt x="221" y="529"/>
                </a:cubicBezTo>
                <a:cubicBezTo>
                  <a:pt x="223" y="529"/>
                  <a:pt x="224" y="529"/>
                  <a:pt x="225" y="528"/>
                </a:cubicBezTo>
                <a:cubicBezTo>
                  <a:pt x="216" y="535"/>
                  <a:pt x="205" y="544"/>
                  <a:pt x="194" y="552"/>
                </a:cubicBezTo>
                <a:cubicBezTo>
                  <a:pt x="190" y="554"/>
                  <a:pt x="187" y="557"/>
                  <a:pt x="183" y="558"/>
                </a:cubicBezTo>
                <a:cubicBezTo>
                  <a:pt x="183" y="559"/>
                  <a:pt x="182" y="559"/>
                  <a:pt x="181" y="559"/>
                </a:cubicBezTo>
                <a:cubicBezTo>
                  <a:pt x="181" y="559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80" y="560"/>
                  <a:pt x="180" y="560"/>
                  <a:pt x="180" y="560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78" y="560"/>
                  <a:pt x="177" y="560"/>
                  <a:pt x="176" y="560"/>
                </a:cubicBezTo>
                <a:cubicBezTo>
                  <a:pt x="174" y="560"/>
                  <a:pt x="174" y="561"/>
                  <a:pt x="173" y="561"/>
                </a:cubicBezTo>
                <a:cubicBezTo>
                  <a:pt x="165" y="563"/>
                  <a:pt x="158" y="565"/>
                  <a:pt x="152" y="568"/>
                </a:cubicBezTo>
                <a:cubicBezTo>
                  <a:pt x="149" y="569"/>
                  <a:pt x="146" y="570"/>
                  <a:pt x="144" y="572"/>
                </a:cubicBezTo>
                <a:cubicBezTo>
                  <a:pt x="142" y="573"/>
                  <a:pt x="140" y="574"/>
                  <a:pt x="138" y="575"/>
                </a:cubicBezTo>
                <a:cubicBezTo>
                  <a:pt x="137" y="576"/>
                  <a:pt x="137" y="576"/>
                  <a:pt x="136" y="576"/>
                </a:cubicBezTo>
                <a:cubicBezTo>
                  <a:pt x="136" y="577"/>
                  <a:pt x="135" y="577"/>
                  <a:pt x="135" y="578"/>
                </a:cubicBezTo>
                <a:cubicBezTo>
                  <a:pt x="134" y="579"/>
                  <a:pt x="134" y="579"/>
                  <a:pt x="134" y="579"/>
                </a:cubicBezTo>
                <a:cubicBezTo>
                  <a:pt x="134" y="579"/>
                  <a:pt x="134" y="579"/>
                  <a:pt x="135" y="578"/>
                </a:cubicBezTo>
                <a:cubicBezTo>
                  <a:pt x="135" y="578"/>
                  <a:pt x="136" y="577"/>
                  <a:pt x="136" y="577"/>
                </a:cubicBezTo>
                <a:cubicBezTo>
                  <a:pt x="137" y="577"/>
                  <a:pt x="138" y="576"/>
                  <a:pt x="139" y="576"/>
                </a:cubicBezTo>
                <a:cubicBezTo>
                  <a:pt x="140" y="575"/>
                  <a:pt x="142" y="574"/>
                  <a:pt x="145" y="573"/>
                </a:cubicBezTo>
                <a:cubicBezTo>
                  <a:pt x="147" y="572"/>
                  <a:pt x="150" y="571"/>
                  <a:pt x="153" y="571"/>
                </a:cubicBezTo>
                <a:cubicBezTo>
                  <a:pt x="159" y="569"/>
                  <a:pt x="166" y="567"/>
                  <a:pt x="173" y="567"/>
                </a:cubicBezTo>
                <a:cubicBezTo>
                  <a:pt x="174" y="567"/>
                  <a:pt x="175" y="566"/>
                  <a:pt x="176" y="566"/>
                </a:cubicBezTo>
                <a:cubicBezTo>
                  <a:pt x="177" y="566"/>
                  <a:pt x="178" y="566"/>
                  <a:pt x="179" y="566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0" y="567"/>
                  <a:pt x="180" y="567"/>
                  <a:pt x="180" y="567"/>
                </a:cubicBezTo>
                <a:cubicBezTo>
                  <a:pt x="181" y="567"/>
                  <a:pt x="181" y="567"/>
                  <a:pt x="181" y="567"/>
                </a:cubicBezTo>
                <a:cubicBezTo>
                  <a:pt x="182" y="567"/>
                  <a:pt x="182" y="566"/>
                  <a:pt x="183" y="566"/>
                </a:cubicBezTo>
                <a:cubicBezTo>
                  <a:pt x="184" y="566"/>
                  <a:pt x="185" y="566"/>
                  <a:pt x="186" y="565"/>
                </a:cubicBezTo>
                <a:cubicBezTo>
                  <a:pt x="191" y="564"/>
                  <a:pt x="194" y="562"/>
                  <a:pt x="198" y="560"/>
                </a:cubicBezTo>
                <a:cubicBezTo>
                  <a:pt x="211" y="554"/>
                  <a:pt x="224" y="546"/>
                  <a:pt x="234" y="540"/>
                </a:cubicBezTo>
                <a:cubicBezTo>
                  <a:pt x="234" y="549"/>
                  <a:pt x="234" y="559"/>
                  <a:pt x="234" y="569"/>
                </a:cubicBezTo>
                <a:cubicBezTo>
                  <a:pt x="234" y="570"/>
                  <a:pt x="233" y="572"/>
                  <a:pt x="232" y="575"/>
                </a:cubicBezTo>
                <a:cubicBezTo>
                  <a:pt x="229" y="581"/>
                  <a:pt x="226" y="589"/>
                  <a:pt x="221" y="597"/>
                </a:cubicBezTo>
                <a:cubicBezTo>
                  <a:pt x="220" y="599"/>
                  <a:pt x="219" y="600"/>
                  <a:pt x="218" y="602"/>
                </a:cubicBezTo>
                <a:cubicBezTo>
                  <a:pt x="218" y="602"/>
                  <a:pt x="217" y="603"/>
                  <a:pt x="217" y="603"/>
                </a:cubicBezTo>
                <a:cubicBezTo>
                  <a:pt x="217" y="603"/>
                  <a:pt x="217" y="603"/>
                  <a:pt x="217" y="604"/>
                </a:cubicBezTo>
                <a:cubicBezTo>
                  <a:pt x="217" y="604"/>
                  <a:pt x="217" y="604"/>
                  <a:pt x="217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6" y="604"/>
                  <a:pt x="216" y="604"/>
                  <a:pt x="216" y="604"/>
                </a:cubicBezTo>
                <a:cubicBezTo>
                  <a:pt x="215" y="605"/>
                  <a:pt x="214" y="605"/>
                  <a:pt x="213" y="606"/>
                </a:cubicBezTo>
                <a:cubicBezTo>
                  <a:pt x="210" y="609"/>
                  <a:pt x="208" y="612"/>
                  <a:pt x="205" y="614"/>
                </a:cubicBezTo>
                <a:cubicBezTo>
                  <a:pt x="203" y="617"/>
                  <a:pt x="202" y="619"/>
                  <a:pt x="201" y="621"/>
                </a:cubicBezTo>
                <a:cubicBezTo>
                  <a:pt x="200" y="622"/>
                  <a:pt x="200" y="623"/>
                  <a:pt x="200" y="623"/>
                </a:cubicBezTo>
                <a:cubicBezTo>
                  <a:pt x="200" y="624"/>
                  <a:pt x="200" y="624"/>
                  <a:pt x="200" y="624"/>
                </a:cubicBezTo>
                <a:cubicBezTo>
                  <a:pt x="200" y="624"/>
                  <a:pt x="200" y="624"/>
                  <a:pt x="200" y="623"/>
                </a:cubicBezTo>
                <a:cubicBezTo>
                  <a:pt x="200" y="623"/>
                  <a:pt x="200" y="622"/>
                  <a:pt x="201" y="621"/>
                </a:cubicBezTo>
                <a:cubicBezTo>
                  <a:pt x="202" y="620"/>
                  <a:pt x="204" y="618"/>
                  <a:pt x="206" y="615"/>
                </a:cubicBezTo>
                <a:cubicBezTo>
                  <a:pt x="209" y="613"/>
                  <a:pt x="212" y="610"/>
                  <a:pt x="215" y="608"/>
                </a:cubicBezTo>
                <a:cubicBezTo>
                  <a:pt x="216" y="607"/>
                  <a:pt x="217" y="607"/>
                  <a:pt x="217" y="607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8" y="606"/>
                  <a:pt x="218" y="606"/>
                  <a:pt x="218" y="606"/>
                </a:cubicBezTo>
                <a:cubicBezTo>
                  <a:pt x="219" y="606"/>
                  <a:pt x="219" y="606"/>
                  <a:pt x="219" y="606"/>
                </a:cubicBezTo>
                <a:cubicBezTo>
                  <a:pt x="220" y="605"/>
                  <a:pt x="220" y="605"/>
                  <a:pt x="221" y="604"/>
                </a:cubicBezTo>
                <a:cubicBezTo>
                  <a:pt x="222" y="602"/>
                  <a:pt x="223" y="601"/>
                  <a:pt x="225" y="599"/>
                </a:cubicBezTo>
                <a:cubicBezTo>
                  <a:pt x="229" y="593"/>
                  <a:pt x="232" y="587"/>
                  <a:pt x="235" y="582"/>
                </a:cubicBezTo>
                <a:cubicBezTo>
                  <a:pt x="236" y="585"/>
                  <a:pt x="236" y="589"/>
                  <a:pt x="236" y="592"/>
                </a:cubicBezTo>
                <a:cubicBezTo>
                  <a:pt x="237" y="597"/>
                  <a:pt x="238" y="602"/>
                  <a:pt x="239" y="607"/>
                </a:cubicBezTo>
                <a:cubicBezTo>
                  <a:pt x="240" y="612"/>
                  <a:pt x="241" y="617"/>
                  <a:pt x="244" y="622"/>
                </a:cubicBezTo>
                <a:cubicBezTo>
                  <a:pt x="244" y="622"/>
                  <a:pt x="244" y="622"/>
                  <a:pt x="244" y="622"/>
                </a:cubicBezTo>
                <a:cubicBezTo>
                  <a:pt x="243" y="625"/>
                  <a:pt x="242" y="627"/>
                  <a:pt x="240" y="630"/>
                </a:cubicBezTo>
                <a:cubicBezTo>
                  <a:pt x="240" y="631"/>
                  <a:pt x="239" y="632"/>
                  <a:pt x="239" y="632"/>
                </a:cubicBezTo>
                <a:cubicBezTo>
                  <a:pt x="239" y="633"/>
                  <a:pt x="238" y="633"/>
                  <a:pt x="237" y="634"/>
                </a:cubicBezTo>
                <a:cubicBezTo>
                  <a:pt x="236" y="635"/>
                  <a:pt x="235" y="636"/>
                  <a:pt x="234" y="637"/>
                </a:cubicBezTo>
                <a:cubicBezTo>
                  <a:pt x="233" y="638"/>
                  <a:pt x="233" y="639"/>
                  <a:pt x="232" y="640"/>
                </a:cubicBezTo>
                <a:cubicBezTo>
                  <a:pt x="232" y="640"/>
                  <a:pt x="232" y="641"/>
                  <a:pt x="232" y="641"/>
                </a:cubicBezTo>
                <a:cubicBezTo>
                  <a:pt x="232" y="641"/>
                  <a:pt x="232" y="640"/>
                  <a:pt x="233" y="640"/>
                </a:cubicBezTo>
                <a:cubicBezTo>
                  <a:pt x="233" y="639"/>
                  <a:pt x="234" y="638"/>
                  <a:pt x="235" y="638"/>
                </a:cubicBezTo>
                <a:cubicBezTo>
                  <a:pt x="236" y="637"/>
                  <a:pt x="237" y="636"/>
                  <a:pt x="238" y="635"/>
                </a:cubicBezTo>
                <a:cubicBezTo>
                  <a:pt x="238" y="635"/>
                  <a:pt x="239" y="634"/>
                  <a:pt x="239" y="634"/>
                </a:cubicBezTo>
                <a:cubicBezTo>
                  <a:pt x="239" y="634"/>
                  <a:pt x="239" y="634"/>
                  <a:pt x="240" y="634"/>
                </a:cubicBezTo>
                <a:cubicBezTo>
                  <a:pt x="240" y="634"/>
                  <a:pt x="240" y="633"/>
                  <a:pt x="240" y="633"/>
                </a:cubicBezTo>
                <a:cubicBezTo>
                  <a:pt x="241" y="633"/>
                  <a:pt x="241" y="632"/>
                  <a:pt x="242" y="631"/>
                </a:cubicBezTo>
                <a:cubicBezTo>
                  <a:pt x="243" y="629"/>
                  <a:pt x="245" y="627"/>
                  <a:pt x="246" y="626"/>
                </a:cubicBezTo>
                <a:cubicBezTo>
                  <a:pt x="246" y="626"/>
                  <a:pt x="246" y="626"/>
                  <a:pt x="246" y="626"/>
                </a:cubicBezTo>
                <a:cubicBezTo>
                  <a:pt x="246" y="627"/>
                  <a:pt x="247" y="627"/>
                  <a:pt x="247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8"/>
                  <a:pt x="248" y="628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8" y="629"/>
                  <a:pt x="248" y="629"/>
                  <a:pt x="248" y="629"/>
                </a:cubicBezTo>
                <a:cubicBezTo>
                  <a:pt x="249" y="630"/>
                  <a:pt x="250" y="631"/>
                  <a:pt x="251" y="631"/>
                </a:cubicBezTo>
                <a:cubicBezTo>
                  <a:pt x="251" y="632"/>
                  <a:pt x="252" y="633"/>
                  <a:pt x="252" y="634"/>
                </a:cubicBezTo>
                <a:cubicBezTo>
                  <a:pt x="254" y="637"/>
                  <a:pt x="256" y="640"/>
                  <a:pt x="257" y="643"/>
                </a:cubicBezTo>
                <a:cubicBezTo>
                  <a:pt x="259" y="650"/>
                  <a:pt x="258" y="656"/>
                  <a:pt x="258" y="660"/>
                </a:cubicBezTo>
                <a:cubicBezTo>
                  <a:pt x="257" y="665"/>
                  <a:pt x="256" y="667"/>
                  <a:pt x="256" y="667"/>
                </a:cubicBezTo>
                <a:cubicBezTo>
                  <a:pt x="256" y="667"/>
                  <a:pt x="257" y="665"/>
                  <a:pt x="259" y="661"/>
                </a:cubicBezTo>
                <a:cubicBezTo>
                  <a:pt x="260" y="657"/>
                  <a:pt x="262" y="651"/>
                  <a:pt x="262" y="643"/>
                </a:cubicBezTo>
                <a:cubicBezTo>
                  <a:pt x="262" y="639"/>
                  <a:pt x="261" y="634"/>
                  <a:pt x="259" y="630"/>
                </a:cubicBezTo>
                <a:cubicBezTo>
                  <a:pt x="259" y="629"/>
                  <a:pt x="258" y="627"/>
                  <a:pt x="258" y="626"/>
                </a:cubicBezTo>
                <a:cubicBezTo>
                  <a:pt x="257" y="625"/>
                  <a:pt x="257" y="624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6" y="623"/>
                  <a:pt x="256" y="623"/>
                </a:cubicBezTo>
                <a:cubicBezTo>
                  <a:pt x="256" y="623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2"/>
                  <a:pt x="255" y="622"/>
                </a:cubicBezTo>
                <a:cubicBezTo>
                  <a:pt x="255" y="622"/>
                  <a:pt x="255" y="621"/>
                  <a:pt x="255" y="621"/>
                </a:cubicBezTo>
                <a:cubicBezTo>
                  <a:pt x="254" y="620"/>
                  <a:pt x="254" y="619"/>
                  <a:pt x="254" y="618"/>
                </a:cubicBezTo>
                <a:cubicBezTo>
                  <a:pt x="253" y="615"/>
                  <a:pt x="253" y="610"/>
                  <a:pt x="253" y="606"/>
                </a:cubicBezTo>
                <a:cubicBezTo>
                  <a:pt x="253" y="601"/>
                  <a:pt x="253" y="596"/>
                  <a:pt x="254" y="592"/>
                </a:cubicBezTo>
                <a:cubicBezTo>
                  <a:pt x="254" y="589"/>
                  <a:pt x="254" y="587"/>
                  <a:pt x="254" y="584"/>
                </a:cubicBezTo>
                <a:cubicBezTo>
                  <a:pt x="256" y="586"/>
                  <a:pt x="258" y="588"/>
                  <a:pt x="260" y="590"/>
                </a:cubicBezTo>
                <a:cubicBezTo>
                  <a:pt x="262" y="591"/>
                  <a:pt x="265" y="593"/>
                  <a:pt x="267" y="594"/>
                </a:cubicBezTo>
                <a:cubicBezTo>
                  <a:pt x="268" y="595"/>
                  <a:pt x="270" y="595"/>
                  <a:pt x="271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4" y="596"/>
                  <a:pt x="274" y="596"/>
                  <a:pt x="274" y="596"/>
                </a:cubicBezTo>
                <a:cubicBezTo>
                  <a:pt x="275" y="597"/>
                  <a:pt x="275" y="597"/>
                  <a:pt x="275" y="597"/>
                </a:cubicBezTo>
                <a:cubicBezTo>
                  <a:pt x="285" y="599"/>
                  <a:pt x="295" y="601"/>
                  <a:pt x="303" y="603"/>
                </a:cubicBezTo>
                <a:cubicBezTo>
                  <a:pt x="307" y="605"/>
                  <a:pt x="310" y="606"/>
                  <a:pt x="312" y="607"/>
                </a:cubicBezTo>
                <a:cubicBezTo>
                  <a:pt x="313" y="607"/>
                  <a:pt x="313" y="608"/>
                  <a:pt x="314" y="608"/>
                </a:cubicBezTo>
                <a:cubicBezTo>
                  <a:pt x="314" y="608"/>
                  <a:pt x="314" y="609"/>
                  <a:pt x="314" y="609"/>
                </a:cubicBezTo>
                <a:cubicBezTo>
                  <a:pt x="314" y="609"/>
                  <a:pt x="314" y="608"/>
                  <a:pt x="314" y="608"/>
                </a:cubicBezTo>
                <a:cubicBezTo>
                  <a:pt x="314" y="607"/>
                  <a:pt x="313" y="607"/>
                  <a:pt x="312" y="606"/>
                </a:cubicBezTo>
                <a:cubicBezTo>
                  <a:pt x="310" y="605"/>
                  <a:pt x="307" y="604"/>
                  <a:pt x="303" y="602"/>
                </a:cubicBezTo>
                <a:cubicBezTo>
                  <a:pt x="296" y="599"/>
                  <a:pt x="286" y="596"/>
                  <a:pt x="276" y="593"/>
                </a:cubicBezTo>
                <a:cubicBezTo>
                  <a:pt x="275" y="593"/>
                  <a:pt x="275" y="593"/>
                  <a:pt x="275" y="593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5" y="592"/>
                  <a:pt x="275" y="592"/>
                  <a:pt x="275" y="592"/>
                </a:cubicBezTo>
                <a:cubicBezTo>
                  <a:pt x="274" y="592"/>
                  <a:pt x="274" y="592"/>
                  <a:pt x="274" y="592"/>
                </a:cubicBezTo>
                <a:cubicBezTo>
                  <a:pt x="272" y="591"/>
                  <a:pt x="272" y="591"/>
                  <a:pt x="272" y="591"/>
                </a:cubicBezTo>
                <a:cubicBezTo>
                  <a:pt x="271" y="591"/>
                  <a:pt x="270" y="590"/>
                  <a:pt x="269" y="590"/>
                </a:cubicBezTo>
                <a:cubicBezTo>
                  <a:pt x="267" y="589"/>
                  <a:pt x="265" y="587"/>
                  <a:pt x="264" y="586"/>
                </a:cubicBezTo>
                <a:cubicBezTo>
                  <a:pt x="261" y="582"/>
                  <a:pt x="258" y="579"/>
                  <a:pt x="256" y="576"/>
                </a:cubicBezTo>
                <a:cubicBezTo>
                  <a:pt x="256" y="576"/>
                  <a:pt x="256" y="575"/>
                  <a:pt x="256" y="575"/>
                </a:cubicBezTo>
                <a:cubicBezTo>
                  <a:pt x="258" y="562"/>
                  <a:pt x="261" y="549"/>
                  <a:pt x="263" y="539"/>
                </a:cubicBezTo>
                <a:cubicBezTo>
                  <a:pt x="263" y="539"/>
                  <a:pt x="263" y="538"/>
                  <a:pt x="263" y="538"/>
                </a:cubicBezTo>
                <a:cubicBezTo>
                  <a:pt x="264" y="538"/>
                  <a:pt x="265" y="539"/>
                  <a:pt x="265" y="539"/>
                </a:cubicBezTo>
                <a:cubicBezTo>
                  <a:pt x="268" y="541"/>
                  <a:pt x="271" y="543"/>
                  <a:pt x="274" y="544"/>
                </a:cubicBezTo>
                <a:cubicBezTo>
                  <a:pt x="276" y="545"/>
                  <a:pt x="278" y="546"/>
                  <a:pt x="279" y="546"/>
                </a:cubicBezTo>
                <a:cubicBezTo>
                  <a:pt x="281" y="547"/>
                  <a:pt x="281" y="547"/>
                  <a:pt x="281" y="547"/>
                </a:cubicBezTo>
                <a:cubicBezTo>
                  <a:pt x="282" y="547"/>
                  <a:pt x="282" y="547"/>
                  <a:pt x="282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3" y="547"/>
                  <a:pt x="283" y="547"/>
                  <a:pt x="283" y="547"/>
                </a:cubicBezTo>
                <a:cubicBezTo>
                  <a:pt x="284" y="547"/>
                  <a:pt x="284" y="547"/>
                  <a:pt x="284" y="547"/>
                </a:cubicBezTo>
                <a:cubicBezTo>
                  <a:pt x="296" y="549"/>
                  <a:pt x="308" y="551"/>
                  <a:pt x="317" y="554"/>
                </a:cubicBezTo>
                <a:cubicBezTo>
                  <a:pt x="321" y="555"/>
                  <a:pt x="325" y="556"/>
                  <a:pt x="327" y="557"/>
                </a:cubicBezTo>
                <a:cubicBezTo>
                  <a:pt x="328" y="557"/>
                  <a:pt x="329" y="558"/>
                  <a:pt x="330" y="558"/>
                </a:cubicBezTo>
                <a:cubicBezTo>
                  <a:pt x="330" y="559"/>
                  <a:pt x="330" y="559"/>
                  <a:pt x="330" y="559"/>
                </a:cubicBezTo>
                <a:cubicBezTo>
                  <a:pt x="330" y="559"/>
                  <a:pt x="330" y="559"/>
                  <a:pt x="330" y="558"/>
                </a:cubicBezTo>
                <a:cubicBezTo>
                  <a:pt x="329" y="558"/>
                  <a:pt x="329" y="557"/>
                  <a:pt x="328" y="556"/>
                </a:cubicBezTo>
                <a:cubicBezTo>
                  <a:pt x="325" y="555"/>
                  <a:pt x="322" y="553"/>
                  <a:pt x="318" y="551"/>
                </a:cubicBezTo>
                <a:cubicBezTo>
                  <a:pt x="309" y="547"/>
                  <a:pt x="298" y="543"/>
                  <a:pt x="286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6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5" y="538"/>
                  <a:pt x="285" y="538"/>
                  <a:pt x="285" y="538"/>
                </a:cubicBezTo>
                <a:cubicBezTo>
                  <a:pt x="284" y="538"/>
                  <a:pt x="284" y="538"/>
                  <a:pt x="284" y="538"/>
                </a:cubicBezTo>
                <a:cubicBezTo>
                  <a:pt x="282" y="537"/>
                  <a:pt x="282" y="537"/>
                  <a:pt x="282" y="537"/>
                </a:cubicBezTo>
                <a:cubicBezTo>
                  <a:pt x="281" y="536"/>
                  <a:pt x="280" y="535"/>
                  <a:pt x="279" y="535"/>
                </a:cubicBezTo>
                <a:cubicBezTo>
                  <a:pt x="278" y="534"/>
                  <a:pt x="277" y="533"/>
                  <a:pt x="276" y="532"/>
                </a:cubicBezTo>
                <a:cubicBezTo>
                  <a:pt x="278" y="532"/>
                  <a:pt x="280" y="533"/>
                  <a:pt x="282" y="534"/>
                </a:cubicBezTo>
                <a:cubicBezTo>
                  <a:pt x="288" y="535"/>
                  <a:pt x="294" y="537"/>
                  <a:pt x="301" y="539"/>
                </a:cubicBezTo>
                <a:cubicBezTo>
                  <a:pt x="309" y="541"/>
                  <a:pt x="317" y="543"/>
                  <a:pt x="326" y="545"/>
                </a:cubicBezTo>
                <a:cubicBezTo>
                  <a:pt x="336" y="547"/>
                  <a:pt x="346" y="549"/>
                  <a:pt x="356" y="551"/>
                </a:cubicBezTo>
                <a:cubicBezTo>
                  <a:pt x="367" y="552"/>
                  <a:pt x="378" y="554"/>
                  <a:pt x="390" y="555"/>
                </a:cubicBezTo>
                <a:cubicBezTo>
                  <a:pt x="396" y="556"/>
                  <a:pt x="401" y="556"/>
                  <a:pt x="408" y="557"/>
                </a:cubicBezTo>
                <a:cubicBezTo>
                  <a:pt x="411" y="557"/>
                  <a:pt x="414" y="557"/>
                  <a:pt x="417" y="557"/>
                </a:cubicBezTo>
                <a:cubicBezTo>
                  <a:pt x="420" y="557"/>
                  <a:pt x="423" y="558"/>
                  <a:pt x="426" y="558"/>
                </a:cubicBezTo>
                <a:cubicBezTo>
                  <a:pt x="432" y="558"/>
                  <a:pt x="438" y="558"/>
                  <a:pt x="445" y="558"/>
                </a:cubicBezTo>
                <a:cubicBezTo>
                  <a:pt x="451" y="558"/>
                  <a:pt x="457" y="557"/>
                  <a:pt x="463" y="557"/>
                </a:cubicBezTo>
                <a:cubicBezTo>
                  <a:pt x="488" y="556"/>
                  <a:pt x="513" y="555"/>
                  <a:pt x="536" y="554"/>
                </a:cubicBezTo>
                <a:cubicBezTo>
                  <a:pt x="548" y="554"/>
                  <a:pt x="559" y="554"/>
                  <a:pt x="569" y="555"/>
                </a:cubicBezTo>
                <a:cubicBezTo>
                  <a:pt x="580" y="556"/>
                  <a:pt x="590" y="557"/>
                  <a:pt x="598" y="561"/>
                </a:cubicBezTo>
                <a:cubicBezTo>
                  <a:pt x="602" y="563"/>
                  <a:pt x="606" y="566"/>
                  <a:pt x="610" y="567"/>
                </a:cubicBezTo>
                <a:cubicBezTo>
                  <a:pt x="614" y="569"/>
                  <a:pt x="618" y="570"/>
                  <a:pt x="622" y="570"/>
                </a:cubicBezTo>
                <a:cubicBezTo>
                  <a:pt x="630" y="571"/>
                  <a:pt x="636" y="570"/>
                  <a:pt x="642" y="569"/>
                </a:cubicBezTo>
                <a:cubicBezTo>
                  <a:pt x="647" y="568"/>
                  <a:pt x="651" y="567"/>
                  <a:pt x="654" y="566"/>
                </a:cubicBezTo>
                <a:cubicBezTo>
                  <a:pt x="657" y="566"/>
                  <a:pt x="658" y="565"/>
                  <a:pt x="658" y="565"/>
                </a:cubicBezTo>
                <a:cubicBezTo>
                  <a:pt x="658" y="565"/>
                  <a:pt x="657" y="566"/>
                  <a:pt x="654" y="56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7" name="ïşḷíde">
            <a:extLst>
              <a:ext uri="{FF2B5EF4-FFF2-40B4-BE49-F238E27FC236}">
                <a16:creationId xmlns:a16="http://schemas.microsoft.com/office/drawing/2014/main" id="{84EA2403-DEE2-47F4-A6A2-5A39EABE98A9}"/>
              </a:ext>
            </a:extLst>
          </p:cNvPr>
          <p:cNvSpPr/>
          <p:nvPr/>
        </p:nvSpPr>
        <p:spPr bwMode="auto">
          <a:xfrm>
            <a:off x="9567230" y="4423644"/>
            <a:ext cx="285556" cy="381333"/>
          </a:xfrm>
          <a:custGeom>
            <a:avLst/>
            <a:gdLst>
              <a:gd name="T0" fmla="*/ 11 w 59"/>
              <a:gd name="T1" fmla="*/ 70 h 74"/>
              <a:gd name="T2" fmla="*/ 50 w 59"/>
              <a:gd name="T3" fmla="*/ 56 h 74"/>
              <a:gd name="T4" fmla="*/ 55 w 59"/>
              <a:gd name="T5" fmla="*/ 4 h 74"/>
              <a:gd name="T6" fmla="*/ 9 w 59"/>
              <a:gd name="T7" fmla="*/ 28 h 74"/>
              <a:gd name="T8" fmla="*/ 11 w 59"/>
              <a:gd name="T9" fmla="*/ 7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74">
                <a:moveTo>
                  <a:pt x="11" y="70"/>
                </a:moveTo>
                <a:cubicBezTo>
                  <a:pt x="25" y="74"/>
                  <a:pt x="41" y="69"/>
                  <a:pt x="50" y="56"/>
                </a:cubicBezTo>
                <a:cubicBezTo>
                  <a:pt x="59" y="43"/>
                  <a:pt x="53" y="7"/>
                  <a:pt x="55" y="4"/>
                </a:cubicBezTo>
                <a:cubicBezTo>
                  <a:pt x="56" y="0"/>
                  <a:pt x="17" y="15"/>
                  <a:pt x="9" y="28"/>
                </a:cubicBezTo>
                <a:cubicBezTo>
                  <a:pt x="0" y="42"/>
                  <a:pt x="1" y="58"/>
                  <a:pt x="11" y="70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8" name="iŝľíḍe">
            <a:extLst>
              <a:ext uri="{FF2B5EF4-FFF2-40B4-BE49-F238E27FC236}">
                <a16:creationId xmlns:a16="http://schemas.microsoft.com/office/drawing/2014/main" id="{861DA733-ABDE-4301-90F4-38A9ABDB68BD}"/>
              </a:ext>
            </a:extLst>
          </p:cNvPr>
          <p:cNvSpPr/>
          <p:nvPr/>
        </p:nvSpPr>
        <p:spPr bwMode="auto">
          <a:xfrm>
            <a:off x="9901181" y="4269050"/>
            <a:ext cx="309753" cy="453477"/>
          </a:xfrm>
          <a:custGeom>
            <a:avLst/>
            <a:gdLst>
              <a:gd name="T0" fmla="*/ 17 w 64"/>
              <a:gd name="T1" fmla="*/ 85 h 87"/>
              <a:gd name="T2" fmla="*/ 57 w 64"/>
              <a:gd name="T3" fmla="*/ 62 h 87"/>
              <a:gd name="T4" fmla="*/ 52 w 64"/>
              <a:gd name="T5" fmla="*/ 4 h 87"/>
              <a:gd name="T6" fmla="*/ 7 w 64"/>
              <a:gd name="T7" fmla="*/ 40 h 87"/>
              <a:gd name="T8" fmla="*/ 17 w 64"/>
              <a:gd name="T9" fmla="*/ 8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87">
                <a:moveTo>
                  <a:pt x="17" y="85"/>
                </a:moveTo>
                <a:cubicBezTo>
                  <a:pt x="34" y="87"/>
                  <a:pt x="50" y="78"/>
                  <a:pt x="57" y="62"/>
                </a:cubicBezTo>
                <a:cubicBezTo>
                  <a:pt x="64" y="46"/>
                  <a:pt x="51" y="8"/>
                  <a:pt x="52" y="4"/>
                </a:cubicBezTo>
                <a:cubicBezTo>
                  <a:pt x="53" y="0"/>
                  <a:pt x="14" y="24"/>
                  <a:pt x="7" y="40"/>
                </a:cubicBezTo>
                <a:cubicBezTo>
                  <a:pt x="0" y="56"/>
                  <a:pt x="5" y="74"/>
                  <a:pt x="17" y="85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9" name="ísļïḓè">
            <a:extLst>
              <a:ext uri="{FF2B5EF4-FFF2-40B4-BE49-F238E27FC236}">
                <a16:creationId xmlns:a16="http://schemas.microsoft.com/office/drawing/2014/main" id="{0CF8C06D-0725-43AF-96DD-2DDF68E4241D}"/>
              </a:ext>
            </a:extLst>
          </p:cNvPr>
          <p:cNvSpPr/>
          <p:nvPr/>
        </p:nvSpPr>
        <p:spPr bwMode="auto">
          <a:xfrm>
            <a:off x="10215776" y="4310275"/>
            <a:ext cx="319433" cy="412251"/>
          </a:xfrm>
          <a:custGeom>
            <a:avLst/>
            <a:gdLst>
              <a:gd name="T0" fmla="*/ 9 w 65"/>
              <a:gd name="T1" fmla="*/ 73 h 79"/>
              <a:gd name="T2" fmla="*/ 53 w 65"/>
              <a:gd name="T3" fmla="*/ 61 h 79"/>
              <a:gd name="T4" fmla="*/ 63 w 65"/>
              <a:gd name="T5" fmla="*/ 4 h 79"/>
              <a:gd name="T6" fmla="*/ 10 w 65"/>
              <a:gd name="T7" fmla="*/ 28 h 79"/>
              <a:gd name="T8" fmla="*/ 9 w 65"/>
              <a:gd name="T9" fmla="*/ 7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79">
                <a:moveTo>
                  <a:pt x="9" y="73"/>
                </a:moveTo>
                <a:cubicBezTo>
                  <a:pt x="25" y="79"/>
                  <a:pt x="43" y="74"/>
                  <a:pt x="53" y="61"/>
                </a:cubicBezTo>
                <a:cubicBezTo>
                  <a:pt x="64" y="47"/>
                  <a:pt x="61" y="8"/>
                  <a:pt x="63" y="4"/>
                </a:cubicBezTo>
                <a:cubicBezTo>
                  <a:pt x="65" y="0"/>
                  <a:pt x="21" y="14"/>
                  <a:pt x="10" y="28"/>
                </a:cubicBezTo>
                <a:cubicBezTo>
                  <a:pt x="0" y="41"/>
                  <a:pt x="0" y="60"/>
                  <a:pt x="9" y="73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0" name="iṧlîde">
            <a:extLst>
              <a:ext uri="{FF2B5EF4-FFF2-40B4-BE49-F238E27FC236}">
                <a16:creationId xmlns:a16="http://schemas.microsoft.com/office/drawing/2014/main" id="{8E78AAF6-8466-47B4-99E6-9CC954F542B6}"/>
              </a:ext>
            </a:extLst>
          </p:cNvPr>
          <p:cNvSpPr/>
          <p:nvPr/>
        </p:nvSpPr>
        <p:spPr bwMode="auto">
          <a:xfrm>
            <a:off x="10767524" y="4537014"/>
            <a:ext cx="164557" cy="211281"/>
          </a:xfrm>
          <a:custGeom>
            <a:avLst/>
            <a:gdLst>
              <a:gd name="T0" fmla="*/ 5 w 34"/>
              <a:gd name="T1" fmla="*/ 38 h 41"/>
              <a:gd name="T2" fmla="*/ 28 w 34"/>
              <a:gd name="T3" fmla="*/ 31 h 41"/>
              <a:gd name="T4" fmla="*/ 33 w 34"/>
              <a:gd name="T5" fmla="*/ 2 h 41"/>
              <a:gd name="T6" fmla="*/ 5 w 34"/>
              <a:gd name="T7" fmla="*/ 14 h 41"/>
              <a:gd name="T8" fmla="*/ 5 w 34"/>
              <a:gd name="T9" fmla="*/ 3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1">
                <a:moveTo>
                  <a:pt x="5" y="38"/>
                </a:moveTo>
                <a:cubicBezTo>
                  <a:pt x="13" y="41"/>
                  <a:pt x="22" y="39"/>
                  <a:pt x="28" y="31"/>
                </a:cubicBezTo>
                <a:cubicBezTo>
                  <a:pt x="33" y="24"/>
                  <a:pt x="32" y="4"/>
                  <a:pt x="33" y="2"/>
                </a:cubicBezTo>
                <a:cubicBezTo>
                  <a:pt x="34" y="0"/>
                  <a:pt x="11" y="7"/>
                  <a:pt x="5" y="14"/>
                </a:cubicBezTo>
                <a:cubicBezTo>
                  <a:pt x="0" y="21"/>
                  <a:pt x="0" y="31"/>
                  <a:pt x="5" y="38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1" name="íṧliḍe">
            <a:extLst>
              <a:ext uri="{FF2B5EF4-FFF2-40B4-BE49-F238E27FC236}">
                <a16:creationId xmlns:a16="http://schemas.microsoft.com/office/drawing/2014/main" id="{43452FE2-9739-499C-9333-ED25C547C4FA}"/>
              </a:ext>
            </a:extLst>
          </p:cNvPr>
          <p:cNvSpPr/>
          <p:nvPr/>
        </p:nvSpPr>
        <p:spPr bwMode="auto">
          <a:xfrm>
            <a:off x="9286516" y="3284801"/>
            <a:ext cx="329113" cy="438019"/>
          </a:xfrm>
          <a:custGeom>
            <a:avLst/>
            <a:gdLst>
              <a:gd name="T0" fmla="*/ 11 w 67"/>
              <a:gd name="T1" fmla="*/ 78 h 84"/>
              <a:gd name="T2" fmla="*/ 57 w 67"/>
              <a:gd name="T3" fmla="*/ 63 h 84"/>
              <a:gd name="T4" fmla="*/ 64 w 67"/>
              <a:gd name="T5" fmla="*/ 4 h 84"/>
              <a:gd name="T6" fmla="*/ 10 w 67"/>
              <a:gd name="T7" fmla="*/ 30 h 84"/>
              <a:gd name="T8" fmla="*/ 11 w 67"/>
              <a:gd name="T9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84">
                <a:moveTo>
                  <a:pt x="11" y="78"/>
                </a:moveTo>
                <a:cubicBezTo>
                  <a:pt x="27" y="84"/>
                  <a:pt x="46" y="78"/>
                  <a:pt x="57" y="63"/>
                </a:cubicBezTo>
                <a:cubicBezTo>
                  <a:pt x="67" y="49"/>
                  <a:pt x="62" y="7"/>
                  <a:pt x="64" y="4"/>
                </a:cubicBezTo>
                <a:cubicBezTo>
                  <a:pt x="66" y="0"/>
                  <a:pt x="21" y="16"/>
                  <a:pt x="10" y="30"/>
                </a:cubicBezTo>
                <a:cubicBezTo>
                  <a:pt x="0" y="45"/>
                  <a:pt x="1" y="65"/>
                  <a:pt x="11" y="78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2" name="î$ľïďé">
            <a:extLst>
              <a:ext uri="{FF2B5EF4-FFF2-40B4-BE49-F238E27FC236}">
                <a16:creationId xmlns:a16="http://schemas.microsoft.com/office/drawing/2014/main" id="{0CE74692-274D-4FCB-9617-F29AA483FCC4}"/>
              </a:ext>
            </a:extLst>
          </p:cNvPr>
          <p:cNvSpPr/>
          <p:nvPr/>
        </p:nvSpPr>
        <p:spPr bwMode="auto">
          <a:xfrm>
            <a:off x="9392993" y="3753736"/>
            <a:ext cx="227477" cy="309189"/>
          </a:xfrm>
          <a:custGeom>
            <a:avLst/>
            <a:gdLst>
              <a:gd name="T0" fmla="*/ 10 w 46"/>
              <a:gd name="T1" fmla="*/ 57 h 59"/>
              <a:gd name="T2" fmla="*/ 40 w 46"/>
              <a:gd name="T3" fmla="*/ 44 h 59"/>
              <a:gd name="T4" fmla="*/ 41 w 46"/>
              <a:gd name="T5" fmla="*/ 2 h 59"/>
              <a:gd name="T6" fmla="*/ 6 w 46"/>
              <a:gd name="T7" fmla="*/ 24 h 59"/>
              <a:gd name="T8" fmla="*/ 10 w 46"/>
              <a:gd name="T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9">
                <a:moveTo>
                  <a:pt x="10" y="57"/>
                </a:moveTo>
                <a:cubicBezTo>
                  <a:pt x="21" y="59"/>
                  <a:pt x="34" y="54"/>
                  <a:pt x="40" y="44"/>
                </a:cubicBezTo>
                <a:cubicBezTo>
                  <a:pt x="46" y="33"/>
                  <a:pt x="40" y="5"/>
                  <a:pt x="41" y="2"/>
                </a:cubicBezTo>
                <a:cubicBezTo>
                  <a:pt x="42" y="0"/>
                  <a:pt x="12" y="14"/>
                  <a:pt x="6" y="24"/>
                </a:cubicBezTo>
                <a:cubicBezTo>
                  <a:pt x="0" y="35"/>
                  <a:pt x="2" y="48"/>
                  <a:pt x="10" y="57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3" name="íšļiḓè">
            <a:extLst>
              <a:ext uri="{FF2B5EF4-FFF2-40B4-BE49-F238E27FC236}">
                <a16:creationId xmlns:a16="http://schemas.microsoft.com/office/drawing/2014/main" id="{747549E0-CE4D-4A7E-8202-BD8DF27DD7A4}"/>
              </a:ext>
            </a:extLst>
          </p:cNvPr>
          <p:cNvSpPr/>
          <p:nvPr/>
        </p:nvSpPr>
        <p:spPr bwMode="auto">
          <a:xfrm>
            <a:off x="9533349" y="4124762"/>
            <a:ext cx="459792" cy="329801"/>
          </a:xfrm>
          <a:custGeom>
            <a:avLst/>
            <a:gdLst>
              <a:gd name="T0" fmla="*/ 0 w 94"/>
              <a:gd name="T1" fmla="*/ 40 h 63"/>
              <a:gd name="T2" fmla="*/ 44 w 94"/>
              <a:gd name="T3" fmla="*/ 59 h 63"/>
              <a:gd name="T4" fmla="*/ 90 w 94"/>
              <a:gd name="T5" fmla="*/ 20 h 63"/>
              <a:gd name="T6" fmla="*/ 32 w 94"/>
              <a:gd name="T7" fmla="*/ 4 h 63"/>
              <a:gd name="T8" fmla="*/ 0 w 94"/>
              <a:gd name="T9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63">
                <a:moveTo>
                  <a:pt x="0" y="40"/>
                </a:moveTo>
                <a:cubicBezTo>
                  <a:pt x="9" y="55"/>
                  <a:pt x="27" y="63"/>
                  <a:pt x="44" y="59"/>
                </a:cubicBezTo>
                <a:cubicBezTo>
                  <a:pt x="62" y="55"/>
                  <a:pt x="86" y="21"/>
                  <a:pt x="90" y="20"/>
                </a:cubicBezTo>
                <a:cubicBezTo>
                  <a:pt x="94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4" name="ïŝḷíḋè">
            <a:extLst>
              <a:ext uri="{FF2B5EF4-FFF2-40B4-BE49-F238E27FC236}">
                <a16:creationId xmlns:a16="http://schemas.microsoft.com/office/drawing/2014/main" id="{9B1FA5ED-E1DA-4C4A-9FC0-82805D862039}"/>
              </a:ext>
            </a:extLst>
          </p:cNvPr>
          <p:cNvSpPr/>
          <p:nvPr/>
        </p:nvSpPr>
        <p:spPr bwMode="auto">
          <a:xfrm>
            <a:off x="9693067" y="3820728"/>
            <a:ext cx="464630" cy="334956"/>
          </a:xfrm>
          <a:custGeom>
            <a:avLst/>
            <a:gdLst>
              <a:gd name="T0" fmla="*/ 0 w 95"/>
              <a:gd name="T1" fmla="*/ 40 h 64"/>
              <a:gd name="T2" fmla="*/ 45 w 95"/>
              <a:gd name="T3" fmla="*/ 60 h 64"/>
              <a:gd name="T4" fmla="*/ 91 w 95"/>
              <a:gd name="T5" fmla="*/ 20 h 64"/>
              <a:gd name="T6" fmla="*/ 32 w 95"/>
              <a:gd name="T7" fmla="*/ 4 h 64"/>
              <a:gd name="T8" fmla="*/ 0 w 95"/>
              <a:gd name="T9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64">
                <a:moveTo>
                  <a:pt x="0" y="40"/>
                </a:moveTo>
                <a:cubicBezTo>
                  <a:pt x="9" y="56"/>
                  <a:pt x="27" y="64"/>
                  <a:pt x="45" y="60"/>
                </a:cubicBezTo>
                <a:cubicBezTo>
                  <a:pt x="63" y="56"/>
                  <a:pt x="87" y="22"/>
                  <a:pt x="91" y="20"/>
                </a:cubicBezTo>
                <a:cubicBezTo>
                  <a:pt x="95" y="18"/>
                  <a:pt x="50" y="0"/>
                  <a:pt x="32" y="4"/>
                </a:cubicBezTo>
                <a:cubicBezTo>
                  <a:pt x="14" y="8"/>
                  <a:pt x="2" y="23"/>
                  <a:pt x="0" y="40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5" name="íṡľíḑé">
            <a:extLst>
              <a:ext uri="{FF2B5EF4-FFF2-40B4-BE49-F238E27FC236}">
                <a16:creationId xmlns:a16="http://schemas.microsoft.com/office/drawing/2014/main" id="{77BF8A60-F344-4C84-AEE5-4926F4ECA8E4}"/>
              </a:ext>
            </a:extLst>
          </p:cNvPr>
          <p:cNvSpPr/>
          <p:nvPr/>
        </p:nvSpPr>
        <p:spPr bwMode="auto">
          <a:xfrm>
            <a:off x="9693067" y="4748294"/>
            <a:ext cx="372674" cy="371026"/>
          </a:xfrm>
          <a:custGeom>
            <a:avLst/>
            <a:gdLst>
              <a:gd name="T0" fmla="*/ 7 w 76"/>
              <a:gd name="T1" fmla="*/ 8 h 71"/>
              <a:gd name="T2" fmla="*/ 16 w 76"/>
              <a:gd name="T3" fmla="*/ 54 h 71"/>
              <a:gd name="T4" fmla="*/ 73 w 76"/>
              <a:gd name="T5" fmla="*/ 69 h 71"/>
              <a:gd name="T6" fmla="*/ 54 w 76"/>
              <a:gd name="T7" fmla="*/ 14 h 71"/>
              <a:gd name="T8" fmla="*/ 7 w 76"/>
              <a:gd name="T9" fmla="*/ 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1">
                <a:moveTo>
                  <a:pt x="7" y="8"/>
                </a:moveTo>
                <a:cubicBezTo>
                  <a:pt x="0" y="23"/>
                  <a:pt x="3" y="42"/>
                  <a:pt x="16" y="54"/>
                </a:cubicBezTo>
                <a:cubicBezTo>
                  <a:pt x="29" y="66"/>
                  <a:pt x="69" y="66"/>
                  <a:pt x="73" y="69"/>
                </a:cubicBezTo>
                <a:cubicBezTo>
                  <a:pt x="76" y="71"/>
                  <a:pt x="66" y="25"/>
                  <a:pt x="54" y="14"/>
                </a:cubicBezTo>
                <a:cubicBezTo>
                  <a:pt x="41" y="2"/>
                  <a:pt x="22" y="0"/>
                  <a:pt x="7" y="8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6" name="ïśḻîdè">
            <a:extLst>
              <a:ext uri="{FF2B5EF4-FFF2-40B4-BE49-F238E27FC236}">
                <a16:creationId xmlns:a16="http://schemas.microsoft.com/office/drawing/2014/main" id="{8E5BFE1E-0036-4F46-B743-6B002F1AABFE}"/>
              </a:ext>
            </a:extLst>
          </p:cNvPr>
          <p:cNvSpPr/>
          <p:nvPr/>
        </p:nvSpPr>
        <p:spPr bwMode="auto">
          <a:xfrm>
            <a:off x="10080259" y="4727682"/>
            <a:ext cx="212956" cy="283425"/>
          </a:xfrm>
          <a:custGeom>
            <a:avLst/>
            <a:gdLst>
              <a:gd name="T0" fmla="*/ 8 w 43"/>
              <a:gd name="T1" fmla="*/ 3 h 54"/>
              <a:gd name="T2" fmla="*/ 6 w 43"/>
              <a:gd name="T3" fmla="*/ 34 h 54"/>
              <a:gd name="T4" fmla="*/ 41 w 43"/>
              <a:gd name="T5" fmla="*/ 52 h 54"/>
              <a:gd name="T6" fmla="*/ 37 w 43"/>
              <a:gd name="T7" fmla="*/ 14 h 54"/>
              <a:gd name="T8" fmla="*/ 8 w 43"/>
              <a:gd name="T9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54">
                <a:moveTo>
                  <a:pt x="8" y="3"/>
                </a:moveTo>
                <a:cubicBezTo>
                  <a:pt x="1" y="12"/>
                  <a:pt x="0" y="24"/>
                  <a:pt x="6" y="34"/>
                </a:cubicBezTo>
                <a:cubicBezTo>
                  <a:pt x="13" y="44"/>
                  <a:pt x="39" y="50"/>
                  <a:pt x="41" y="52"/>
                </a:cubicBezTo>
                <a:cubicBezTo>
                  <a:pt x="43" y="54"/>
                  <a:pt x="43" y="24"/>
                  <a:pt x="37" y="14"/>
                </a:cubicBezTo>
                <a:cubicBezTo>
                  <a:pt x="30" y="4"/>
                  <a:pt x="19" y="0"/>
                  <a:pt x="8" y="3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7" name="ïsľíḑe">
            <a:extLst>
              <a:ext uri="{FF2B5EF4-FFF2-40B4-BE49-F238E27FC236}">
                <a16:creationId xmlns:a16="http://schemas.microsoft.com/office/drawing/2014/main" id="{58A25369-5809-44AF-BB3B-06AF8F92A476}"/>
              </a:ext>
            </a:extLst>
          </p:cNvPr>
          <p:cNvSpPr/>
          <p:nvPr/>
        </p:nvSpPr>
        <p:spPr bwMode="auto">
          <a:xfrm>
            <a:off x="10748165" y="4712221"/>
            <a:ext cx="198437" cy="200974"/>
          </a:xfrm>
          <a:custGeom>
            <a:avLst/>
            <a:gdLst>
              <a:gd name="T0" fmla="*/ 4 w 41"/>
              <a:gd name="T1" fmla="*/ 4 h 38"/>
              <a:gd name="T2" fmla="*/ 9 w 41"/>
              <a:gd name="T3" fmla="*/ 29 h 38"/>
              <a:gd name="T4" fmla="*/ 39 w 41"/>
              <a:gd name="T5" fmla="*/ 37 h 38"/>
              <a:gd name="T6" fmla="*/ 29 w 41"/>
              <a:gd name="T7" fmla="*/ 7 h 38"/>
              <a:gd name="T8" fmla="*/ 4 w 41"/>
              <a:gd name="T9" fmla="*/ 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8">
                <a:moveTo>
                  <a:pt x="4" y="4"/>
                </a:moveTo>
                <a:cubicBezTo>
                  <a:pt x="0" y="12"/>
                  <a:pt x="2" y="22"/>
                  <a:pt x="9" y="29"/>
                </a:cubicBezTo>
                <a:cubicBezTo>
                  <a:pt x="16" y="35"/>
                  <a:pt x="37" y="35"/>
                  <a:pt x="39" y="37"/>
                </a:cubicBezTo>
                <a:cubicBezTo>
                  <a:pt x="41" y="38"/>
                  <a:pt x="36" y="14"/>
                  <a:pt x="29" y="7"/>
                </a:cubicBezTo>
                <a:cubicBezTo>
                  <a:pt x="22" y="1"/>
                  <a:pt x="12" y="0"/>
                  <a:pt x="4" y="4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8" name="îŝlïḍê">
            <a:extLst>
              <a:ext uri="{FF2B5EF4-FFF2-40B4-BE49-F238E27FC236}">
                <a16:creationId xmlns:a16="http://schemas.microsoft.com/office/drawing/2014/main" id="{6DE2CA97-6380-44C2-BC42-2D66E59ED3A2}"/>
              </a:ext>
            </a:extLst>
          </p:cNvPr>
          <p:cNvSpPr/>
          <p:nvPr/>
        </p:nvSpPr>
        <p:spPr bwMode="auto">
          <a:xfrm>
            <a:off x="10511008" y="4459718"/>
            <a:ext cx="208117" cy="262812"/>
          </a:xfrm>
          <a:custGeom>
            <a:avLst/>
            <a:gdLst>
              <a:gd name="T0" fmla="*/ 6 w 42"/>
              <a:gd name="T1" fmla="*/ 48 h 51"/>
              <a:gd name="T2" fmla="*/ 34 w 42"/>
              <a:gd name="T3" fmla="*/ 39 h 51"/>
              <a:gd name="T4" fmla="*/ 41 w 42"/>
              <a:gd name="T5" fmla="*/ 2 h 51"/>
              <a:gd name="T6" fmla="*/ 7 w 42"/>
              <a:gd name="T7" fmla="*/ 18 h 51"/>
              <a:gd name="T8" fmla="*/ 6 w 42"/>
              <a:gd name="T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1">
                <a:moveTo>
                  <a:pt x="6" y="48"/>
                </a:moveTo>
                <a:cubicBezTo>
                  <a:pt x="16" y="51"/>
                  <a:pt x="28" y="48"/>
                  <a:pt x="34" y="39"/>
                </a:cubicBezTo>
                <a:cubicBezTo>
                  <a:pt x="41" y="31"/>
                  <a:pt x="40" y="5"/>
                  <a:pt x="41" y="2"/>
                </a:cubicBezTo>
                <a:cubicBezTo>
                  <a:pt x="42" y="0"/>
                  <a:pt x="13" y="9"/>
                  <a:pt x="7" y="18"/>
                </a:cubicBezTo>
                <a:cubicBezTo>
                  <a:pt x="0" y="27"/>
                  <a:pt x="0" y="39"/>
                  <a:pt x="6" y="48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49" name="îš1ïḓè">
            <a:extLst>
              <a:ext uri="{FF2B5EF4-FFF2-40B4-BE49-F238E27FC236}">
                <a16:creationId xmlns:a16="http://schemas.microsoft.com/office/drawing/2014/main" id="{F7F5E6B4-40A9-48AE-9AF1-5074A503A50B}"/>
              </a:ext>
            </a:extLst>
          </p:cNvPr>
          <p:cNvSpPr/>
          <p:nvPr/>
        </p:nvSpPr>
        <p:spPr bwMode="auto">
          <a:xfrm>
            <a:off x="10394851" y="4712221"/>
            <a:ext cx="309753" cy="309189"/>
          </a:xfrm>
          <a:custGeom>
            <a:avLst/>
            <a:gdLst>
              <a:gd name="T0" fmla="*/ 6 w 63"/>
              <a:gd name="T1" fmla="*/ 7 h 59"/>
              <a:gd name="T2" fmla="*/ 13 w 63"/>
              <a:gd name="T3" fmla="*/ 45 h 59"/>
              <a:gd name="T4" fmla="*/ 60 w 63"/>
              <a:gd name="T5" fmla="*/ 57 h 59"/>
              <a:gd name="T6" fmla="*/ 44 w 63"/>
              <a:gd name="T7" fmla="*/ 11 h 59"/>
              <a:gd name="T8" fmla="*/ 6 w 63"/>
              <a:gd name="T9" fmla="*/ 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59">
                <a:moveTo>
                  <a:pt x="6" y="7"/>
                </a:moveTo>
                <a:cubicBezTo>
                  <a:pt x="0" y="20"/>
                  <a:pt x="2" y="35"/>
                  <a:pt x="13" y="45"/>
                </a:cubicBezTo>
                <a:cubicBezTo>
                  <a:pt x="24" y="55"/>
                  <a:pt x="57" y="55"/>
                  <a:pt x="60" y="57"/>
                </a:cubicBezTo>
                <a:cubicBezTo>
                  <a:pt x="63" y="59"/>
                  <a:pt x="55" y="21"/>
                  <a:pt x="44" y="11"/>
                </a:cubicBezTo>
                <a:cubicBezTo>
                  <a:pt x="33" y="2"/>
                  <a:pt x="18" y="0"/>
                  <a:pt x="6" y="7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0" name="íşļïďê">
            <a:extLst>
              <a:ext uri="{FF2B5EF4-FFF2-40B4-BE49-F238E27FC236}">
                <a16:creationId xmlns:a16="http://schemas.microsoft.com/office/drawing/2014/main" id="{E2F1C1C1-77B1-4EA2-8299-FAA22623EF7D}"/>
              </a:ext>
            </a:extLst>
          </p:cNvPr>
          <p:cNvSpPr/>
          <p:nvPr/>
        </p:nvSpPr>
        <p:spPr bwMode="auto">
          <a:xfrm>
            <a:off x="8710566" y="4037160"/>
            <a:ext cx="295235" cy="525621"/>
          </a:xfrm>
          <a:custGeom>
            <a:avLst/>
            <a:gdLst>
              <a:gd name="T0" fmla="*/ 30 w 61"/>
              <a:gd name="T1" fmla="*/ 101 h 101"/>
              <a:gd name="T2" fmla="*/ 1 w 61"/>
              <a:gd name="T3" fmla="*/ 60 h 101"/>
              <a:gd name="T4" fmla="*/ 31 w 61"/>
              <a:gd name="T5" fmla="*/ 4 h 101"/>
              <a:gd name="T6" fmla="*/ 61 w 61"/>
              <a:gd name="T7" fmla="*/ 61 h 101"/>
              <a:gd name="T8" fmla="*/ 30 w 61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101">
                <a:moveTo>
                  <a:pt x="30" y="101"/>
                </a:moveTo>
                <a:cubicBezTo>
                  <a:pt x="13" y="96"/>
                  <a:pt x="0" y="79"/>
                  <a:pt x="1" y="60"/>
                </a:cubicBezTo>
                <a:cubicBezTo>
                  <a:pt x="1" y="41"/>
                  <a:pt x="31" y="9"/>
                  <a:pt x="31" y="4"/>
                </a:cubicBezTo>
                <a:cubicBezTo>
                  <a:pt x="32" y="0"/>
                  <a:pt x="61" y="42"/>
                  <a:pt x="61" y="61"/>
                </a:cubicBezTo>
                <a:cubicBezTo>
                  <a:pt x="60" y="80"/>
                  <a:pt x="47" y="96"/>
                  <a:pt x="30" y="101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1" name="îṡḷïďé">
            <a:extLst>
              <a:ext uri="{FF2B5EF4-FFF2-40B4-BE49-F238E27FC236}">
                <a16:creationId xmlns:a16="http://schemas.microsoft.com/office/drawing/2014/main" id="{9B6F2622-59F3-41C0-96D3-429ABE89A556}"/>
              </a:ext>
            </a:extLst>
          </p:cNvPr>
          <p:cNvSpPr/>
          <p:nvPr/>
        </p:nvSpPr>
        <p:spPr bwMode="auto">
          <a:xfrm>
            <a:off x="8381453" y="3939249"/>
            <a:ext cx="338793" cy="505008"/>
          </a:xfrm>
          <a:custGeom>
            <a:avLst/>
            <a:gdLst>
              <a:gd name="T0" fmla="*/ 48 w 69"/>
              <a:gd name="T1" fmla="*/ 95 h 96"/>
              <a:gd name="T2" fmla="*/ 7 w 69"/>
              <a:gd name="T3" fmla="*/ 67 h 96"/>
              <a:gd name="T4" fmla="*/ 16 w 69"/>
              <a:gd name="T5" fmla="*/ 4 h 96"/>
              <a:gd name="T6" fmla="*/ 63 w 69"/>
              <a:gd name="T7" fmla="*/ 47 h 96"/>
              <a:gd name="T8" fmla="*/ 48 w 69"/>
              <a:gd name="T9" fmla="*/ 9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6">
                <a:moveTo>
                  <a:pt x="48" y="95"/>
                </a:moveTo>
                <a:cubicBezTo>
                  <a:pt x="30" y="96"/>
                  <a:pt x="13" y="85"/>
                  <a:pt x="7" y="67"/>
                </a:cubicBezTo>
                <a:cubicBezTo>
                  <a:pt x="0" y="49"/>
                  <a:pt x="17" y="8"/>
                  <a:pt x="16" y="4"/>
                </a:cubicBezTo>
                <a:cubicBezTo>
                  <a:pt x="15" y="0"/>
                  <a:pt x="57" y="29"/>
                  <a:pt x="63" y="47"/>
                </a:cubicBezTo>
                <a:cubicBezTo>
                  <a:pt x="69" y="65"/>
                  <a:pt x="63" y="85"/>
                  <a:pt x="48" y="95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2" name="îṧḻíḋé">
            <a:extLst>
              <a:ext uri="{FF2B5EF4-FFF2-40B4-BE49-F238E27FC236}">
                <a16:creationId xmlns:a16="http://schemas.microsoft.com/office/drawing/2014/main" id="{49039F6F-E5E9-4BBB-A268-3394BFB02DA5}"/>
              </a:ext>
            </a:extLst>
          </p:cNvPr>
          <p:cNvSpPr/>
          <p:nvPr/>
        </p:nvSpPr>
        <p:spPr bwMode="auto">
          <a:xfrm>
            <a:off x="8792846" y="3186890"/>
            <a:ext cx="522709" cy="396794"/>
          </a:xfrm>
          <a:custGeom>
            <a:avLst/>
            <a:gdLst>
              <a:gd name="T0" fmla="*/ 89 w 107"/>
              <a:gd name="T1" fmla="*/ 2 h 76"/>
              <a:gd name="T2" fmla="*/ 71 w 107"/>
              <a:gd name="T3" fmla="*/ 23 h 76"/>
              <a:gd name="T4" fmla="*/ 64 w 107"/>
              <a:gd name="T5" fmla="*/ 18 h 76"/>
              <a:gd name="T6" fmla="*/ 4 w 107"/>
              <a:gd name="T7" fmla="*/ 15 h 76"/>
              <a:gd name="T8" fmla="*/ 35 w 107"/>
              <a:gd name="T9" fmla="*/ 67 h 76"/>
              <a:gd name="T10" fmla="*/ 80 w 107"/>
              <a:gd name="T11" fmla="*/ 65 h 76"/>
              <a:gd name="T12" fmla="*/ 83 w 107"/>
              <a:gd name="T13" fmla="*/ 66 h 76"/>
              <a:gd name="T14" fmla="*/ 105 w 107"/>
              <a:gd name="T15" fmla="*/ 41 h 76"/>
              <a:gd name="T16" fmla="*/ 89 w 107"/>
              <a:gd name="T1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76">
                <a:moveTo>
                  <a:pt x="89" y="2"/>
                </a:moveTo>
                <a:cubicBezTo>
                  <a:pt x="89" y="0"/>
                  <a:pt x="78" y="12"/>
                  <a:pt x="71" y="23"/>
                </a:cubicBezTo>
                <a:cubicBezTo>
                  <a:pt x="69" y="21"/>
                  <a:pt x="66" y="20"/>
                  <a:pt x="64" y="18"/>
                </a:cubicBezTo>
                <a:cubicBezTo>
                  <a:pt x="48" y="9"/>
                  <a:pt x="0" y="13"/>
                  <a:pt x="4" y="15"/>
                </a:cubicBezTo>
                <a:cubicBezTo>
                  <a:pt x="7" y="18"/>
                  <a:pt x="19" y="58"/>
                  <a:pt x="35" y="67"/>
                </a:cubicBezTo>
                <a:cubicBezTo>
                  <a:pt x="49" y="76"/>
                  <a:pt x="67" y="74"/>
                  <a:pt x="80" y="65"/>
                </a:cubicBezTo>
                <a:cubicBezTo>
                  <a:pt x="81" y="65"/>
                  <a:pt x="82" y="66"/>
                  <a:pt x="83" y="66"/>
                </a:cubicBezTo>
                <a:cubicBezTo>
                  <a:pt x="95" y="64"/>
                  <a:pt x="104" y="54"/>
                  <a:pt x="105" y="41"/>
                </a:cubicBezTo>
                <a:cubicBezTo>
                  <a:pt x="107" y="28"/>
                  <a:pt x="89" y="5"/>
                  <a:pt x="89" y="2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3" name="ïŝ1íḓé">
            <a:extLst>
              <a:ext uri="{FF2B5EF4-FFF2-40B4-BE49-F238E27FC236}">
                <a16:creationId xmlns:a16="http://schemas.microsoft.com/office/drawing/2014/main" id="{0C944CB9-F635-4987-B5AD-18B32D55EC71}"/>
              </a:ext>
            </a:extLst>
          </p:cNvPr>
          <p:cNvSpPr/>
          <p:nvPr/>
        </p:nvSpPr>
        <p:spPr bwMode="auto">
          <a:xfrm>
            <a:off x="8400813" y="3423935"/>
            <a:ext cx="517871" cy="427713"/>
          </a:xfrm>
          <a:custGeom>
            <a:avLst/>
            <a:gdLst>
              <a:gd name="T0" fmla="*/ 104 w 106"/>
              <a:gd name="T1" fmla="*/ 37 h 82"/>
              <a:gd name="T2" fmla="*/ 79 w 106"/>
              <a:gd name="T3" fmla="*/ 2 h 82"/>
              <a:gd name="T4" fmla="*/ 67 w 106"/>
              <a:gd name="T5" fmla="*/ 26 h 82"/>
              <a:gd name="T6" fmla="*/ 64 w 106"/>
              <a:gd name="T7" fmla="*/ 23 h 82"/>
              <a:gd name="T8" fmla="*/ 3 w 106"/>
              <a:gd name="T9" fmla="*/ 21 h 82"/>
              <a:gd name="T10" fmla="*/ 35 w 106"/>
              <a:gd name="T11" fmla="*/ 72 h 82"/>
              <a:gd name="T12" fmla="*/ 82 w 106"/>
              <a:gd name="T13" fmla="*/ 68 h 82"/>
              <a:gd name="T14" fmla="*/ 83 w 106"/>
              <a:gd name="T15" fmla="*/ 66 h 82"/>
              <a:gd name="T16" fmla="*/ 88 w 106"/>
              <a:gd name="T17" fmla="*/ 67 h 82"/>
              <a:gd name="T18" fmla="*/ 104 w 106"/>
              <a:gd name="T19" fmla="*/ 37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82">
                <a:moveTo>
                  <a:pt x="104" y="37"/>
                </a:moveTo>
                <a:cubicBezTo>
                  <a:pt x="103" y="24"/>
                  <a:pt x="80" y="5"/>
                  <a:pt x="79" y="2"/>
                </a:cubicBezTo>
                <a:cubicBezTo>
                  <a:pt x="78" y="0"/>
                  <a:pt x="71" y="13"/>
                  <a:pt x="67" y="26"/>
                </a:cubicBezTo>
                <a:cubicBezTo>
                  <a:pt x="66" y="25"/>
                  <a:pt x="65" y="24"/>
                  <a:pt x="64" y="23"/>
                </a:cubicBezTo>
                <a:cubicBezTo>
                  <a:pt x="48" y="14"/>
                  <a:pt x="0" y="18"/>
                  <a:pt x="3" y="21"/>
                </a:cubicBezTo>
                <a:cubicBezTo>
                  <a:pt x="7" y="23"/>
                  <a:pt x="19" y="63"/>
                  <a:pt x="35" y="72"/>
                </a:cubicBezTo>
                <a:cubicBezTo>
                  <a:pt x="50" y="82"/>
                  <a:pt x="69" y="79"/>
                  <a:pt x="82" y="68"/>
                </a:cubicBezTo>
                <a:cubicBezTo>
                  <a:pt x="82" y="67"/>
                  <a:pt x="83" y="66"/>
                  <a:pt x="83" y="66"/>
                </a:cubicBezTo>
                <a:cubicBezTo>
                  <a:pt x="84" y="66"/>
                  <a:pt x="86" y="67"/>
                  <a:pt x="88" y="67"/>
                </a:cubicBezTo>
                <a:cubicBezTo>
                  <a:pt x="99" y="62"/>
                  <a:pt x="106" y="50"/>
                  <a:pt x="104" y="37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4" name="ïśḻîḓé">
            <a:extLst>
              <a:ext uri="{FF2B5EF4-FFF2-40B4-BE49-F238E27FC236}">
                <a16:creationId xmlns:a16="http://schemas.microsoft.com/office/drawing/2014/main" id="{F325764E-DA94-4C7C-9213-C7977D050C0C}"/>
              </a:ext>
            </a:extLst>
          </p:cNvPr>
          <p:cNvSpPr/>
          <p:nvPr/>
        </p:nvSpPr>
        <p:spPr bwMode="auto">
          <a:xfrm>
            <a:off x="7882945" y="3887718"/>
            <a:ext cx="527550" cy="767820"/>
          </a:xfrm>
          <a:custGeom>
            <a:avLst/>
            <a:gdLst>
              <a:gd name="T0" fmla="*/ 102 w 108"/>
              <a:gd name="T1" fmla="*/ 48 h 147"/>
              <a:gd name="T2" fmla="*/ 55 w 108"/>
              <a:gd name="T3" fmla="*/ 5 h 147"/>
              <a:gd name="T4" fmla="*/ 45 w 108"/>
              <a:gd name="T5" fmla="*/ 68 h 147"/>
              <a:gd name="T6" fmla="*/ 55 w 108"/>
              <a:gd name="T7" fmla="*/ 83 h 147"/>
              <a:gd name="T8" fmla="*/ 35 w 108"/>
              <a:gd name="T9" fmla="*/ 89 h 147"/>
              <a:gd name="T10" fmla="*/ 4 w 108"/>
              <a:gd name="T11" fmla="*/ 140 h 147"/>
              <a:gd name="T12" fmla="*/ 64 w 108"/>
              <a:gd name="T13" fmla="*/ 138 h 147"/>
              <a:gd name="T14" fmla="*/ 84 w 108"/>
              <a:gd name="T15" fmla="*/ 96 h 147"/>
              <a:gd name="T16" fmla="*/ 87 w 108"/>
              <a:gd name="T17" fmla="*/ 96 h 147"/>
              <a:gd name="T18" fmla="*/ 102 w 108"/>
              <a:gd name="T19" fmla="*/ 4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7">
                <a:moveTo>
                  <a:pt x="102" y="48"/>
                </a:moveTo>
                <a:cubicBezTo>
                  <a:pt x="95" y="30"/>
                  <a:pt x="54" y="0"/>
                  <a:pt x="55" y="5"/>
                </a:cubicBezTo>
                <a:cubicBezTo>
                  <a:pt x="56" y="9"/>
                  <a:pt x="39" y="50"/>
                  <a:pt x="45" y="68"/>
                </a:cubicBezTo>
                <a:cubicBezTo>
                  <a:pt x="47" y="74"/>
                  <a:pt x="51" y="79"/>
                  <a:pt x="55" y="83"/>
                </a:cubicBezTo>
                <a:cubicBezTo>
                  <a:pt x="48" y="83"/>
                  <a:pt x="42" y="85"/>
                  <a:pt x="35" y="89"/>
                </a:cubicBezTo>
                <a:cubicBezTo>
                  <a:pt x="20" y="98"/>
                  <a:pt x="0" y="142"/>
                  <a:pt x="4" y="140"/>
                </a:cubicBezTo>
                <a:cubicBezTo>
                  <a:pt x="8" y="138"/>
                  <a:pt x="48" y="147"/>
                  <a:pt x="64" y="138"/>
                </a:cubicBezTo>
                <a:cubicBezTo>
                  <a:pt x="79" y="129"/>
                  <a:pt x="86" y="112"/>
                  <a:pt x="84" y="96"/>
                </a:cubicBezTo>
                <a:cubicBezTo>
                  <a:pt x="85" y="96"/>
                  <a:pt x="86" y="96"/>
                  <a:pt x="87" y="96"/>
                </a:cubicBezTo>
                <a:cubicBezTo>
                  <a:pt x="102" y="85"/>
                  <a:pt x="108" y="66"/>
                  <a:pt x="102" y="48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5" name="íSļîḍe">
            <a:extLst>
              <a:ext uri="{FF2B5EF4-FFF2-40B4-BE49-F238E27FC236}">
                <a16:creationId xmlns:a16="http://schemas.microsoft.com/office/drawing/2014/main" id="{0EB83209-2095-475B-93A6-2ECC1313D52B}"/>
              </a:ext>
            </a:extLst>
          </p:cNvPr>
          <p:cNvSpPr/>
          <p:nvPr/>
        </p:nvSpPr>
        <p:spPr bwMode="auto">
          <a:xfrm>
            <a:off x="9102599" y="3794961"/>
            <a:ext cx="309753" cy="257657"/>
          </a:xfrm>
          <a:custGeom>
            <a:avLst/>
            <a:gdLst>
              <a:gd name="T0" fmla="*/ 62 w 64"/>
              <a:gd name="T1" fmla="*/ 38 h 49"/>
              <a:gd name="T2" fmla="*/ 27 w 64"/>
              <a:gd name="T3" fmla="*/ 43 h 49"/>
              <a:gd name="T4" fmla="*/ 2 w 64"/>
              <a:gd name="T5" fmla="*/ 6 h 49"/>
              <a:gd name="T6" fmla="*/ 47 w 64"/>
              <a:gd name="T7" fmla="*/ 6 h 49"/>
              <a:gd name="T8" fmla="*/ 62 w 64"/>
              <a:gd name="T9" fmla="*/ 3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9">
                <a:moveTo>
                  <a:pt x="62" y="38"/>
                </a:moveTo>
                <a:cubicBezTo>
                  <a:pt x="53" y="47"/>
                  <a:pt x="39" y="49"/>
                  <a:pt x="27" y="43"/>
                </a:cubicBezTo>
                <a:cubicBezTo>
                  <a:pt x="15" y="37"/>
                  <a:pt x="5" y="8"/>
                  <a:pt x="2" y="6"/>
                </a:cubicBezTo>
                <a:cubicBezTo>
                  <a:pt x="0" y="4"/>
                  <a:pt x="35" y="0"/>
                  <a:pt x="47" y="6"/>
                </a:cubicBezTo>
                <a:cubicBezTo>
                  <a:pt x="58" y="12"/>
                  <a:pt x="64" y="26"/>
                  <a:pt x="62" y="38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6" name="ïSlíḑè">
            <a:extLst>
              <a:ext uri="{FF2B5EF4-FFF2-40B4-BE49-F238E27FC236}">
                <a16:creationId xmlns:a16="http://schemas.microsoft.com/office/drawing/2014/main" id="{B19B85AB-3623-4B35-90CB-80266ECF314C}"/>
              </a:ext>
            </a:extLst>
          </p:cNvPr>
          <p:cNvSpPr/>
          <p:nvPr/>
        </p:nvSpPr>
        <p:spPr bwMode="auto">
          <a:xfrm>
            <a:off x="8976762" y="3552765"/>
            <a:ext cx="333955" cy="242199"/>
          </a:xfrm>
          <a:custGeom>
            <a:avLst/>
            <a:gdLst>
              <a:gd name="T0" fmla="*/ 68 w 68"/>
              <a:gd name="T1" fmla="*/ 32 h 47"/>
              <a:gd name="T2" fmla="*/ 34 w 68"/>
              <a:gd name="T3" fmla="*/ 44 h 47"/>
              <a:gd name="T4" fmla="*/ 3 w 68"/>
              <a:gd name="T5" fmla="*/ 12 h 47"/>
              <a:gd name="T6" fmla="*/ 46 w 68"/>
              <a:gd name="T7" fmla="*/ 4 h 47"/>
              <a:gd name="T8" fmla="*/ 68 w 68"/>
              <a:gd name="T9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7">
                <a:moveTo>
                  <a:pt x="68" y="32"/>
                </a:moveTo>
                <a:cubicBezTo>
                  <a:pt x="60" y="42"/>
                  <a:pt x="47" y="47"/>
                  <a:pt x="34" y="44"/>
                </a:cubicBezTo>
                <a:cubicBezTo>
                  <a:pt x="22" y="40"/>
                  <a:pt x="6" y="14"/>
                  <a:pt x="3" y="12"/>
                </a:cubicBezTo>
                <a:cubicBezTo>
                  <a:pt x="0" y="11"/>
                  <a:pt x="34" y="0"/>
                  <a:pt x="46" y="4"/>
                </a:cubicBezTo>
                <a:cubicBezTo>
                  <a:pt x="59" y="7"/>
                  <a:pt x="67" y="19"/>
                  <a:pt x="68" y="32"/>
                </a:cubicBezTo>
                <a:close/>
              </a:path>
            </a:pathLst>
          </a:custGeom>
          <a:solidFill>
            <a:srgbClr val="40AF93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7" name="îṣḷïḍé">
            <a:extLst>
              <a:ext uri="{FF2B5EF4-FFF2-40B4-BE49-F238E27FC236}">
                <a16:creationId xmlns:a16="http://schemas.microsoft.com/office/drawing/2014/main" id="{CD4790F3-F7B2-4B08-8EC8-C8B7C31F677E}"/>
              </a:ext>
            </a:extLst>
          </p:cNvPr>
          <p:cNvSpPr/>
          <p:nvPr/>
        </p:nvSpPr>
        <p:spPr bwMode="auto">
          <a:xfrm>
            <a:off x="9649506" y="3434241"/>
            <a:ext cx="261355" cy="391639"/>
          </a:xfrm>
          <a:custGeom>
            <a:avLst/>
            <a:gdLst>
              <a:gd name="T0" fmla="*/ 18 w 53"/>
              <a:gd name="T1" fmla="*/ 75 h 75"/>
              <a:gd name="T2" fmla="*/ 5 w 53"/>
              <a:gd name="T3" fmla="*/ 38 h 75"/>
              <a:gd name="T4" fmla="*/ 40 w 53"/>
              <a:gd name="T5" fmla="*/ 3 h 75"/>
              <a:gd name="T6" fmla="*/ 49 w 53"/>
              <a:gd name="T7" fmla="*/ 51 h 75"/>
              <a:gd name="T8" fmla="*/ 18 w 53"/>
              <a:gd name="T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75">
                <a:moveTo>
                  <a:pt x="18" y="75"/>
                </a:moveTo>
                <a:cubicBezTo>
                  <a:pt x="6" y="67"/>
                  <a:pt x="0" y="52"/>
                  <a:pt x="5" y="38"/>
                </a:cubicBezTo>
                <a:cubicBezTo>
                  <a:pt x="9" y="24"/>
                  <a:pt x="38" y="6"/>
                  <a:pt x="40" y="3"/>
                </a:cubicBezTo>
                <a:cubicBezTo>
                  <a:pt x="41" y="0"/>
                  <a:pt x="53" y="37"/>
                  <a:pt x="49" y="51"/>
                </a:cubicBezTo>
                <a:cubicBezTo>
                  <a:pt x="45" y="65"/>
                  <a:pt x="32" y="74"/>
                  <a:pt x="18" y="75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8" name="iṡḷíďe">
            <a:extLst>
              <a:ext uri="{FF2B5EF4-FFF2-40B4-BE49-F238E27FC236}">
                <a16:creationId xmlns:a16="http://schemas.microsoft.com/office/drawing/2014/main" id="{97594E6E-B339-4277-826E-015FFFA6540C}"/>
              </a:ext>
            </a:extLst>
          </p:cNvPr>
          <p:cNvSpPr/>
          <p:nvPr/>
        </p:nvSpPr>
        <p:spPr bwMode="auto">
          <a:xfrm>
            <a:off x="8337895" y="4459718"/>
            <a:ext cx="430752" cy="345262"/>
          </a:xfrm>
          <a:custGeom>
            <a:avLst/>
            <a:gdLst>
              <a:gd name="T0" fmla="*/ 84 w 88"/>
              <a:gd name="T1" fmla="*/ 14 h 67"/>
              <a:gd name="T2" fmla="*/ 65 w 88"/>
              <a:gd name="T3" fmla="*/ 58 h 67"/>
              <a:gd name="T4" fmla="*/ 4 w 88"/>
              <a:gd name="T5" fmla="*/ 60 h 67"/>
              <a:gd name="T6" fmla="*/ 36 w 88"/>
              <a:gd name="T7" fmla="*/ 9 h 67"/>
              <a:gd name="T8" fmla="*/ 84 w 88"/>
              <a:gd name="T9" fmla="*/ 1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7">
                <a:moveTo>
                  <a:pt x="84" y="14"/>
                </a:moveTo>
                <a:cubicBezTo>
                  <a:pt x="88" y="31"/>
                  <a:pt x="80" y="49"/>
                  <a:pt x="65" y="58"/>
                </a:cubicBezTo>
                <a:cubicBezTo>
                  <a:pt x="49" y="67"/>
                  <a:pt x="8" y="59"/>
                  <a:pt x="4" y="60"/>
                </a:cubicBezTo>
                <a:cubicBezTo>
                  <a:pt x="0" y="62"/>
                  <a:pt x="20" y="18"/>
                  <a:pt x="36" y="9"/>
                </a:cubicBezTo>
                <a:cubicBezTo>
                  <a:pt x="52" y="0"/>
                  <a:pt x="71" y="3"/>
                  <a:pt x="84" y="14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59" name="íšliďé">
            <a:extLst>
              <a:ext uri="{FF2B5EF4-FFF2-40B4-BE49-F238E27FC236}">
                <a16:creationId xmlns:a16="http://schemas.microsoft.com/office/drawing/2014/main" id="{BE1F6831-F092-4AC1-AC2A-C8452DBBCA5E}"/>
              </a:ext>
            </a:extLst>
          </p:cNvPr>
          <p:cNvSpPr/>
          <p:nvPr/>
        </p:nvSpPr>
        <p:spPr bwMode="auto">
          <a:xfrm>
            <a:off x="8691206" y="3846492"/>
            <a:ext cx="271034" cy="226738"/>
          </a:xfrm>
          <a:custGeom>
            <a:avLst/>
            <a:gdLst>
              <a:gd name="T0" fmla="*/ 54 w 56"/>
              <a:gd name="T1" fmla="*/ 10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1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10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5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5" y="2"/>
                  <a:pt x="54" y="10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0" name="iSļiḍê">
            <a:extLst>
              <a:ext uri="{FF2B5EF4-FFF2-40B4-BE49-F238E27FC236}">
                <a16:creationId xmlns:a16="http://schemas.microsoft.com/office/drawing/2014/main" id="{259325FD-B273-474F-9C03-9DED67FFBEE5}"/>
              </a:ext>
            </a:extLst>
          </p:cNvPr>
          <p:cNvSpPr/>
          <p:nvPr/>
        </p:nvSpPr>
        <p:spPr bwMode="auto">
          <a:xfrm>
            <a:off x="8991280" y="4062924"/>
            <a:ext cx="275876" cy="221587"/>
          </a:xfrm>
          <a:custGeom>
            <a:avLst/>
            <a:gdLst>
              <a:gd name="T0" fmla="*/ 54 w 56"/>
              <a:gd name="T1" fmla="*/ 9 h 43"/>
              <a:gd name="T2" fmla="*/ 41 w 56"/>
              <a:gd name="T3" fmla="*/ 38 h 43"/>
              <a:gd name="T4" fmla="*/ 3 w 56"/>
              <a:gd name="T5" fmla="*/ 39 h 43"/>
              <a:gd name="T6" fmla="*/ 23 w 56"/>
              <a:gd name="T7" fmla="*/ 6 h 43"/>
              <a:gd name="T8" fmla="*/ 54 w 56"/>
              <a:gd name="T9" fmla="*/ 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3">
                <a:moveTo>
                  <a:pt x="54" y="9"/>
                </a:moveTo>
                <a:cubicBezTo>
                  <a:pt x="56" y="20"/>
                  <a:pt x="51" y="32"/>
                  <a:pt x="41" y="38"/>
                </a:cubicBezTo>
                <a:cubicBezTo>
                  <a:pt x="31" y="43"/>
                  <a:pt x="6" y="38"/>
                  <a:pt x="3" y="39"/>
                </a:cubicBezTo>
                <a:cubicBezTo>
                  <a:pt x="0" y="40"/>
                  <a:pt x="13" y="12"/>
                  <a:pt x="23" y="6"/>
                </a:cubicBezTo>
                <a:cubicBezTo>
                  <a:pt x="33" y="0"/>
                  <a:pt x="46" y="2"/>
                  <a:pt x="54" y="9"/>
                </a:cubicBezTo>
                <a:close/>
              </a:path>
            </a:pathLst>
          </a:custGeom>
          <a:solidFill>
            <a:srgbClr val="40AF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61" name="ïşľïḑe">
            <a:extLst>
              <a:ext uri="{FF2B5EF4-FFF2-40B4-BE49-F238E27FC236}">
                <a16:creationId xmlns:a16="http://schemas.microsoft.com/office/drawing/2014/main" id="{D6E9F98C-B978-4933-A56E-B217B2891662}"/>
              </a:ext>
            </a:extLst>
          </p:cNvPr>
          <p:cNvSpPr/>
          <p:nvPr/>
        </p:nvSpPr>
        <p:spPr bwMode="auto">
          <a:xfrm>
            <a:off x="8696048" y="4305124"/>
            <a:ext cx="634028" cy="747207"/>
          </a:xfrm>
          <a:custGeom>
            <a:avLst/>
            <a:gdLst>
              <a:gd name="T0" fmla="*/ 100 w 130"/>
              <a:gd name="T1" fmla="*/ 5 h 143"/>
              <a:gd name="T2" fmla="*/ 70 w 130"/>
              <a:gd name="T3" fmla="*/ 60 h 143"/>
              <a:gd name="T4" fmla="*/ 76 w 130"/>
              <a:gd name="T5" fmla="*/ 84 h 143"/>
              <a:gd name="T6" fmla="*/ 36 w 130"/>
              <a:gd name="T7" fmla="*/ 84 h 143"/>
              <a:gd name="T8" fmla="*/ 4 w 130"/>
              <a:gd name="T9" fmla="*/ 136 h 143"/>
              <a:gd name="T10" fmla="*/ 64 w 130"/>
              <a:gd name="T11" fmla="*/ 134 h 143"/>
              <a:gd name="T12" fmla="*/ 84 w 130"/>
              <a:gd name="T13" fmla="*/ 93 h 143"/>
              <a:gd name="T14" fmla="*/ 99 w 130"/>
              <a:gd name="T15" fmla="*/ 102 h 143"/>
              <a:gd name="T16" fmla="*/ 130 w 130"/>
              <a:gd name="T17" fmla="*/ 61 h 143"/>
              <a:gd name="T18" fmla="*/ 100 w 130"/>
              <a:gd name="T19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43">
                <a:moveTo>
                  <a:pt x="100" y="5"/>
                </a:moveTo>
                <a:cubicBezTo>
                  <a:pt x="100" y="9"/>
                  <a:pt x="70" y="41"/>
                  <a:pt x="70" y="60"/>
                </a:cubicBezTo>
                <a:cubicBezTo>
                  <a:pt x="69" y="69"/>
                  <a:pt x="72" y="77"/>
                  <a:pt x="76" y="84"/>
                </a:cubicBezTo>
                <a:cubicBezTo>
                  <a:pt x="64" y="77"/>
                  <a:pt x="49" y="77"/>
                  <a:pt x="36" y="84"/>
                </a:cubicBezTo>
                <a:cubicBezTo>
                  <a:pt x="20" y="93"/>
                  <a:pt x="0" y="137"/>
                  <a:pt x="4" y="136"/>
                </a:cubicBezTo>
                <a:cubicBezTo>
                  <a:pt x="8" y="134"/>
                  <a:pt x="49" y="143"/>
                  <a:pt x="64" y="134"/>
                </a:cubicBezTo>
                <a:cubicBezTo>
                  <a:pt x="79" y="125"/>
                  <a:pt x="86" y="109"/>
                  <a:pt x="84" y="93"/>
                </a:cubicBezTo>
                <a:cubicBezTo>
                  <a:pt x="89" y="97"/>
                  <a:pt x="94" y="100"/>
                  <a:pt x="99" y="102"/>
                </a:cubicBezTo>
                <a:cubicBezTo>
                  <a:pt x="116" y="97"/>
                  <a:pt x="129" y="81"/>
                  <a:pt x="130" y="61"/>
                </a:cubicBezTo>
                <a:cubicBezTo>
                  <a:pt x="130" y="42"/>
                  <a:pt x="101" y="0"/>
                  <a:pt x="100" y="5"/>
                </a:cubicBezTo>
                <a:close/>
              </a:path>
            </a:pathLst>
          </a:custGeom>
          <a:solidFill>
            <a:srgbClr val="40AF93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3" name="íṥ1ïďe">
            <a:extLst>
              <a:ext uri="{FF2B5EF4-FFF2-40B4-BE49-F238E27FC236}">
                <a16:creationId xmlns:a16="http://schemas.microsoft.com/office/drawing/2014/main" id="{FEE7F77D-3117-4272-8BE9-AC5A06E02EC5}"/>
              </a:ext>
            </a:extLst>
          </p:cNvPr>
          <p:cNvSpPr/>
          <p:nvPr/>
        </p:nvSpPr>
        <p:spPr bwMode="auto">
          <a:xfrm>
            <a:off x="700581" y="4261294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</a:p>
        </p:txBody>
      </p:sp>
      <p:sp>
        <p:nvSpPr>
          <p:cNvPr id="34" name="î$ḻiḑè">
            <a:extLst>
              <a:ext uri="{FF2B5EF4-FFF2-40B4-BE49-F238E27FC236}">
                <a16:creationId xmlns:a16="http://schemas.microsoft.com/office/drawing/2014/main" id="{1EBB1C5A-A664-4F39-98EE-40AB63272D52}"/>
              </a:ext>
            </a:extLst>
          </p:cNvPr>
          <p:cNvSpPr txBox="1"/>
          <p:nvPr/>
        </p:nvSpPr>
        <p:spPr bwMode="auto">
          <a:xfrm>
            <a:off x="700581" y="3910155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1" name="ïslîḍè">
            <a:extLst>
              <a:ext uri="{FF2B5EF4-FFF2-40B4-BE49-F238E27FC236}">
                <a16:creationId xmlns:a16="http://schemas.microsoft.com/office/drawing/2014/main" id="{415FCFFB-9167-45BD-AEC0-FF40458CD2CD}"/>
              </a:ext>
            </a:extLst>
          </p:cNvPr>
          <p:cNvSpPr/>
          <p:nvPr/>
        </p:nvSpPr>
        <p:spPr bwMode="auto">
          <a:xfrm>
            <a:off x="2945583" y="3708028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</a:p>
        </p:txBody>
      </p:sp>
      <p:sp>
        <p:nvSpPr>
          <p:cNvPr id="32" name="ïŝ1îḋé">
            <a:extLst>
              <a:ext uri="{FF2B5EF4-FFF2-40B4-BE49-F238E27FC236}">
                <a16:creationId xmlns:a16="http://schemas.microsoft.com/office/drawing/2014/main" id="{04F981CF-C99D-4855-B1F5-A076512795D2}"/>
              </a:ext>
            </a:extLst>
          </p:cNvPr>
          <p:cNvSpPr txBox="1"/>
          <p:nvPr/>
        </p:nvSpPr>
        <p:spPr bwMode="auto">
          <a:xfrm>
            <a:off x="2945583" y="3356889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9" name="îṩ1ïďè">
            <a:extLst>
              <a:ext uri="{FF2B5EF4-FFF2-40B4-BE49-F238E27FC236}">
                <a16:creationId xmlns:a16="http://schemas.microsoft.com/office/drawing/2014/main" id="{804EB13D-7460-4F8C-A85F-F94AB1E4EC02}"/>
              </a:ext>
            </a:extLst>
          </p:cNvPr>
          <p:cNvSpPr/>
          <p:nvPr/>
        </p:nvSpPr>
        <p:spPr bwMode="auto">
          <a:xfrm>
            <a:off x="5190585" y="3035337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</a:p>
        </p:txBody>
      </p:sp>
      <p:sp>
        <p:nvSpPr>
          <p:cNvPr id="30" name="í$ḻíďè">
            <a:extLst>
              <a:ext uri="{FF2B5EF4-FFF2-40B4-BE49-F238E27FC236}">
                <a16:creationId xmlns:a16="http://schemas.microsoft.com/office/drawing/2014/main" id="{E881C817-E4E5-4115-9C54-FCC450287C2E}"/>
              </a:ext>
            </a:extLst>
          </p:cNvPr>
          <p:cNvSpPr txBox="1"/>
          <p:nvPr/>
        </p:nvSpPr>
        <p:spPr bwMode="auto">
          <a:xfrm>
            <a:off x="5190585" y="2684198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ïṩḻiḍê">
            <a:extLst>
              <a:ext uri="{FF2B5EF4-FFF2-40B4-BE49-F238E27FC236}">
                <a16:creationId xmlns:a16="http://schemas.microsoft.com/office/drawing/2014/main" id="{205FC420-AA3A-44D2-B146-2CF65D9525D6}"/>
              </a:ext>
            </a:extLst>
          </p:cNvPr>
          <p:cNvSpPr/>
          <p:nvPr/>
        </p:nvSpPr>
        <p:spPr bwMode="auto">
          <a:xfrm>
            <a:off x="7435586" y="2108769"/>
            <a:ext cx="2164253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</a:p>
        </p:txBody>
      </p:sp>
      <p:sp>
        <p:nvSpPr>
          <p:cNvPr id="28" name="îşľídè">
            <a:extLst>
              <a:ext uri="{FF2B5EF4-FFF2-40B4-BE49-F238E27FC236}">
                <a16:creationId xmlns:a16="http://schemas.microsoft.com/office/drawing/2014/main" id="{0B308806-DE52-4DE5-B1A7-E74639216C6A}"/>
              </a:ext>
            </a:extLst>
          </p:cNvPr>
          <p:cNvSpPr txBox="1"/>
          <p:nvPr/>
        </p:nvSpPr>
        <p:spPr bwMode="auto">
          <a:xfrm>
            <a:off x="7435586" y="1757630"/>
            <a:ext cx="2164253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346AFDE-7B00-4E69-AA48-EE859B69A589}"/>
              </a:ext>
            </a:extLst>
          </p:cNvPr>
          <p:cNvCxnSpPr>
            <a:cxnSpLocks/>
          </p:cNvCxnSpPr>
          <p:nvPr/>
        </p:nvCxnSpPr>
        <p:spPr>
          <a:xfrm>
            <a:off x="2845784" y="3423935"/>
            <a:ext cx="0" cy="13810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3CE0739-FB03-47FE-B0B0-AA89460E30BB}"/>
              </a:ext>
            </a:extLst>
          </p:cNvPr>
          <p:cNvCxnSpPr>
            <a:cxnSpLocks/>
          </p:cNvCxnSpPr>
          <p:nvPr/>
        </p:nvCxnSpPr>
        <p:spPr>
          <a:xfrm>
            <a:off x="5093684" y="2795225"/>
            <a:ext cx="0" cy="138104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D5A1FD8-2DA0-4695-AE5B-80532AC9220D}"/>
              </a:ext>
            </a:extLst>
          </p:cNvPr>
          <p:cNvCxnSpPr>
            <a:cxnSpLocks/>
          </p:cNvCxnSpPr>
          <p:nvPr/>
        </p:nvCxnSpPr>
        <p:spPr>
          <a:xfrm>
            <a:off x="7324072" y="1796453"/>
            <a:ext cx="0" cy="156579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$ļïďê">
            <a:extLst>
              <a:ext uri="{FF2B5EF4-FFF2-40B4-BE49-F238E27FC236}">
                <a16:creationId xmlns:a16="http://schemas.microsoft.com/office/drawing/2014/main" id="{791BB12B-58F7-4D5C-9471-E4DF81654F7A}"/>
              </a:ext>
            </a:extLst>
          </p:cNvPr>
          <p:cNvSpPr txBox="1"/>
          <p:nvPr/>
        </p:nvSpPr>
        <p:spPr>
          <a:xfrm>
            <a:off x="780768" y="1182306"/>
            <a:ext cx="5314438" cy="1276389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iŝlîḋè">
            <a:extLst>
              <a:ext uri="{FF2B5EF4-FFF2-40B4-BE49-F238E27FC236}">
                <a16:creationId xmlns:a16="http://schemas.microsoft.com/office/drawing/2014/main" id="{92B7619D-6D7A-4A80-B3E3-0B18BAF81FDC}"/>
              </a:ext>
            </a:extLst>
          </p:cNvPr>
          <p:cNvSpPr/>
          <p:nvPr/>
        </p:nvSpPr>
        <p:spPr>
          <a:xfrm>
            <a:off x="1681983" y="4828231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Q1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22" name="ïṧlîďè">
            <a:extLst>
              <a:ext uri="{FF2B5EF4-FFF2-40B4-BE49-F238E27FC236}">
                <a16:creationId xmlns:a16="http://schemas.microsoft.com/office/drawing/2014/main" id="{3333D3BC-4255-4F15-B1F6-27AEA87C57D7}"/>
              </a:ext>
            </a:extLst>
          </p:cNvPr>
          <p:cNvSpPr/>
          <p:nvPr/>
        </p:nvSpPr>
        <p:spPr>
          <a:xfrm>
            <a:off x="3687126" y="4324941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Q2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23" name="íṩ1ïḓê">
            <a:extLst>
              <a:ext uri="{FF2B5EF4-FFF2-40B4-BE49-F238E27FC236}">
                <a16:creationId xmlns:a16="http://schemas.microsoft.com/office/drawing/2014/main" id="{62FC9771-B51F-40C7-AB07-244E7946EEF0}"/>
              </a:ext>
            </a:extLst>
          </p:cNvPr>
          <p:cNvSpPr/>
          <p:nvPr/>
        </p:nvSpPr>
        <p:spPr>
          <a:xfrm>
            <a:off x="6178885" y="364425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Q3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24" name="íšľídè">
            <a:extLst>
              <a:ext uri="{FF2B5EF4-FFF2-40B4-BE49-F238E27FC236}">
                <a16:creationId xmlns:a16="http://schemas.microsoft.com/office/drawing/2014/main" id="{FCA21369-58D3-4C1A-9B91-AFC9B470674D}"/>
              </a:ext>
            </a:extLst>
          </p:cNvPr>
          <p:cNvSpPr/>
          <p:nvPr/>
        </p:nvSpPr>
        <p:spPr>
          <a:xfrm>
            <a:off x="7988874" y="297051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Q4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25" name="iśľïḋé">
            <a:extLst>
              <a:ext uri="{FF2B5EF4-FFF2-40B4-BE49-F238E27FC236}">
                <a16:creationId xmlns:a16="http://schemas.microsoft.com/office/drawing/2014/main" id="{1D804414-9632-40EF-A684-36DD11E450D4}"/>
              </a:ext>
            </a:extLst>
          </p:cNvPr>
          <p:cNvSpPr/>
          <p:nvPr/>
        </p:nvSpPr>
        <p:spPr>
          <a:xfrm>
            <a:off x="9885777" y="1566445"/>
            <a:ext cx="732460" cy="73246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latin typeface="Impact" panose="020B0806030902050204" pitchFamily="34" charset="0"/>
              </a:rPr>
              <a:t>2018</a:t>
            </a:r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26" name="ïśliḋe">
            <a:extLst>
              <a:ext uri="{FF2B5EF4-FFF2-40B4-BE49-F238E27FC236}">
                <a16:creationId xmlns:a16="http://schemas.microsoft.com/office/drawing/2014/main" id="{013AC689-BE31-464A-A1D5-F76C2C7032F3}"/>
              </a:ext>
            </a:extLst>
          </p:cNvPr>
          <p:cNvSpPr txBox="1"/>
          <p:nvPr/>
        </p:nvSpPr>
        <p:spPr>
          <a:xfrm>
            <a:off x="9784665" y="2379275"/>
            <a:ext cx="936208" cy="2778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</a:rPr>
              <a:t>666,456K</a:t>
            </a:r>
          </a:p>
        </p:txBody>
      </p:sp>
    </p:spTree>
    <p:extLst>
      <p:ext uri="{BB962C8B-B14F-4D97-AF65-F5344CB8AC3E}">
        <p14:creationId xmlns:p14="http://schemas.microsoft.com/office/powerpoint/2010/main" val="250878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2E3033-0900-418B-975C-A8F420F4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435CAA-C86F-416B-A219-554A345E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A3A0E1-B889-4CCD-81F0-975D6378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6" name="ïṡļíḑé">
            <a:extLst>
              <a:ext uri="{FF2B5EF4-FFF2-40B4-BE49-F238E27FC236}">
                <a16:creationId xmlns:a16="http://schemas.microsoft.com/office/drawing/2014/main" id="{797FD0DE-B2EF-4EF7-B8D6-D2050605A755}"/>
              </a:ext>
            </a:extLst>
          </p:cNvPr>
          <p:cNvSpPr/>
          <p:nvPr/>
        </p:nvSpPr>
        <p:spPr bwMode="auto">
          <a:xfrm>
            <a:off x="2079122" y="2739034"/>
            <a:ext cx="2143626" cy="2365917"/>
          </a:xfrm>
          <a:custGeom>
            <a:avLst/>
            <a:gdLst>
              <a:gd name="T0" fmla="*/ 239 w 697"/>
              <a:gd name="T1" fmla="*/ 767 h 767"/>
              <a:gd name="T2" fmla="*/ 212 w 697"/>
              <a:gd name="T3" fmla="*/ 766 h 767"/>
              <a:gd name="T4" fmla="*/ 4 w 697"/>
              <a:gd name="T5" fmla="*/ 355 h 767"/>
              <a:gd name="T6" fmla="*/ 32 w 697"/>
              <a:gd name="T7" fmla="*/ 315 h 767"/>
              <a:gd name="T8" fmla="*/ 427 w 697"/>
              <a:gd name="T9" fmla="*/ 315 h 767"/>
              <a:gd name="T10" fmla="*/ 544 w 697"/>
              <a:gd name="T11" fmla="*/ 91 h 767"/>
              <a:gd name="T12" fmla="*/ 620 w 697"/>
              <a:gd name="T13" fmla="*/ 78 h 767"/>
              <a:gd name="T14" fmla="*/ 681 w 697"/>
              <a:gd name="T15" fmla="*/ 206 h 767"/>
              <a:gd name="T16" fmla="*/ 639 w 697"/>
              <a:gd name="T17" fmla="*/ 254 h 767"/>
              <a:gd name="T18" fmla="*/ 504 w 697"/>
              <a:gd name="T19" fmla="*/ 256 h 767"/>
              <a:gd name="T20" fmla="*/ 239 w 697"/>
              <a:gd name="T2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7" h="767">
                <a:moveTo>
                  <a:pt x="239" y="767"/>
                </a:moveTo>
                <a:cubicBezTo>
                  <a:pt x="212" y="766"/>
                  <a:pt x="212" y="766"/>
                  <a:pt x="212" y="766"/>
                </a:cubicBezTo>
                <a:cubicBezTo>
                  <a:pt x="4" y="355"/>
                  <a:pt x="4" y="355"/>
                  <a:pt x="4" y="355"/>
                </a:cubicBezTo>
                <a:cubicBezTo>
                  <a:pt x="4" y="355"/>
                  <a:pt x="0" y="319"/>
                  <a:pt x="32" y="315"/>
                </a:cubicBezTo>
                <a:cubicBezTo>
                  <a:pt x="427" y="315"/>
                  <a:pt x="427" y="315"/>
                  <a:pt x="427" y="315"/>
                </a:cubicBezTo>
                <a:cubicBezTo>
                  <a:pt x="544" y="91"/>
                  <a:pt x="544" y="91"/>
                  <a:pt x="544" y="91"/>
                </a:cubicBezTo>
                <a:cubicBezTo>
                  <a:pt x="544" y="91"/>
                  <a:pt x="576" y="0"/>
                  <a:pt x="620" y="78"/>
                </a:cubicBezTo>
                <a:cubicBezTo>
                  <a:pt x="681" y="206"/>
                  <a:pt x="681" y="206"/>
                  <a:pt x="681" y="206"/>
                </a:cubicBezTo>
                <a:cubicBezTo>
                  <a:pt x="681" y="206"/>
                  <a:pt x="697" y="263"/>
                  <a:pt x="639" y="254"/>
                </a:cubicBezTo>
                <a:cubicBezTo>
                  <a:pt x="504" y="256"/>
                  <a:pt x="504" y="256"/>
                  <a:pt x="504" y="256"/>
                </a:cubicBezTo>
                <a:lnTo>
                  <a:pt x="239" y="767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ṡḷíḍe" title="vldhB8zUfh5GbxwEw2YdZlxL4VQayi">
            <a:extLst>
              <a:ext uri="{FF2B5EF4-FFF2-40B4-BE49-F238E27FC236}">
                <a16:creationId xmlns:a16="http://schemas.microsoft.com/office/drawing/2014/main" id="{A5135E4D-256F-4363-88F7-4F24BAC1132F}"/>
              </a:ext>
            </a:extLst>
          </p:cNvPr>
          <p:cNvSpPr/>
          <p:nvPr/>
        </p:nvSpPr>
        <p:spPr bwMode="auto">
          <a:xfrm>
            <a:off x="3752844" y="3140793"/>
            <a:ext cx="250563" cy="25023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$ḻîdê">
            <a:extLst>
              <a:ext uri="{FF2B5EF4-FFF2-40B4-BE49-F238E27FC236}">
                <a16:creationId xmlns:a16="http://schemas.microsoft.com/office/drawing/2014/main" id="{6EDA55EC-F1E3-4E48-A884-7193AC822E32}"/>
              </a:ext>
            </a:extLst>
          </p:cNvPr>
          <p:cNvSpPr/>
          <p:nvPr/>
        </p:nvSpPr>
        <p:spPr bwMode="auto">
          <a:xfrm rot="10800000">
            <a:off x="3738452" y="2529000"/>
            <a:ext cx="2143626" cy="2365917"/>
          </a:xfrm>
          <a:custGeom>
            <a:avLst/>
            <a:gdLst>
              <a:gd name="T0" fmla="*/ 239 w 697"/>
              <a:gd name="T1" fmla="*/ 767 h 767"/>
              <a:gd name="T2" fmla="*/ 212 w 697"/>
              <a:gd name="T3" fmla="*/ 766 h 767"/>
              <a:gd name="T4" fmla="*/ 4 w 697"/>
              <a:gd name="T5" fmla="*/ 355 h 767"/>
              <a:gd name="T6" fmla="*/ 32 w 697"/>
              <a:gd name="T7" fmla="*/ 315 h 767"/>
              <a:gd name="T8" fmla="*/ 427 w 697"/>
              <a:gd name="T9" fmla="*/ 315 h 767"/>
              <a:gd name="T10" fmla="*/ 544 w 697"/>
              <a:gd name="T11" fmla="*/ 91 h 767"/>
              <a:gd name="T12" fmla="*/ 620 w 697"/>
              <a:gd name="T13" fmla="*/ 78 h 767"/>
              <a:gd name="T14" fmla="*/ 681 w 697"/>
              <a:gd name="T15" fmla="*/ 206 h 767"/>
              <a:gd name="T16" fmla="*/ 639 w 697"/>
              <a:gd name="T17" fmla="*/ 254 h 767"/>
              <a:gd name="T18" fmla="*/ 504 w 697"/>
              <a:gd name="T19" fmla="*/ 256 h 767"/>
              <a:gd name="T20" fmla="*/ 239 w 697"/>
              <a:gd name="T2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7" h="767">
                <a:moveTo>
                  <a:pt x="239" y="767"/>
                </a:moveTo>
                <a:cubicBezTo>
                  <a:pt x="212" y="766"/>
                  <a:pt x="212" y="766"/>
                  <a:pt x="212" y="766"/>
                </a:cubicBezTo>
                <a:cubicBezTo>
                  <a:pt x="4" y="355"/>
                  <a:pt x="4" y="355"/>
                  <a:pt x="4" y="355"/>
                </a:cubicBezTo>
                <a:cubicBezTo>
                  <a:pt x="4" y="355"/>
                  <a:pt x="0" y="319"/>
                  <a:pt x="32" y="315"/>
                </a:cubicBezTo>
                <a:cubicBezTo>
                  <a:pt x="427" y="315"/>
                  <a:pt x="427" y="315"/>
                  <a:pt x="427" y="315"/>
                </a:cubicBezTo>
                <a:cubicBezTo>
                  <a:pt x="544" y="91"/>
                  <a:pt x="544" y="91"/>
                  <a:pt x="544" y="91"/>
                </a:cubicBezTo>
                <a:cubicBezTo>
                  <a:pt x="544" y="91"/>
                  <a:pt x="576" y="0"/>
                  <a:pt x="620" y="78"/>
                </a:cubicBezTo>
                <a:cubicBezTo>
                  <a:pt x="681" y="206"/>
                  <a:pt x="681" y="206"/>
                  <a:pt x="681" y="206"/>
                </a:cubicBezTo>
                <a:cubicBezTo>
                  <a:pt x="681" y="206"/>
                  <a:pt x="697" y="263"/>
                  <a:pt x="639" y="254"/>
                </a:cubicBezTo>
                <a:cubicBezTo>
                  <a:pt x="504" y="256"/>
                  <a:pt x="504" y="256"/>
                  <a:pt x="504" y="256"/>
                </a:cubicBezTo>
                <a:lnTo>
                  <a:pt x="239" y="767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slídé" title="YRNYusFjmlObX1h">
            <a:extLst>
              <a:ext uri="{FF2B5EF4-FFF2-40B4-BE49-F238E27FC236}">
                <a16:creationId xmlns:a16="http://schemas.microsoft.com/office/drawing/2014/main" id="{44DC05C4-0EE3-4EE8-9ECC-CD8FD282DCD7}"/>
              </a:ext>
            </a:extLst>
          </p:cNvPr>
          <p:cNvSpPr/>
          <p:nvPr/>
        </p:nvSpPr>
        <p:spPr bwMode="auto">
          <a:xfrm>
            <a:off x="3974811" y="4259968"/>
            <a:ext cx="258824" cy="176616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ṡḷîḑe">
            <a:extLst>
              <a:ext uri="{FF2B5EF4-FFF2-40B4-BE49-F238E27FC236}">
                <a16:creationId xmlns:a16="http://schemas.microsoft.com/office/drawing/2014/main" id="{5F62E739-D4DE-4E7E-AEB6-F8E4312B0279}"/>
              </a:ext>
            </a:extLst>
          </p:cNvPr>
          <p:cNvSpPr txBox="1"/>
          <p:nvPr/>
        </p:nvSpPr>
        <p:spPr>
          <a:xfrm>
            <a:off x="2268933" y="3850990"/>
            <a:ext cx="1044000" cy="4272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ïsļíḍè">
            <a:extLst>
              <a:ext uri="{FF2B5EF4-FFF2-40B4-BE49-F238E27FC236}">
                <a16:creationId xmlns:a16="http://schemas.microsoft.com/office/drawing/2014/main" id="{D2DC1476-61BB-471C-9908-A09EF25E7765}"/>
              </a:ext>
            </a:extLst>
          </p:cNvPr>
          <p:cNvSpPr txBox="1"/>
          <p:nvPr/>
        </p:nvSpPr>
        <p:spPr>
          <a:xfrm>
            <a:off x="4653922" y="3382232"/>
            <a:ext cx="1044000" cy="4272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iś1ïďé">
            <a:extLst>
              <a:ext uri="{FF2B5EF4-FFF2-40B4-BE49-F238E27FC236}">
                <a16:creationId xmlns:a16="http://schemas.microsoft.com/office/drawing/2014/main" id="{3F63675E-F740-4976-ACE2-97F200D8B668}"/>
              </a:ext>
            </a:extLst>
          </p:cNvPr>
          <p:cNvSpPr/>
          <p:nvPr/>
        </p:nvSpPr>
        <p:spPr bwMode="auto">
          <a:xfrm>
            <a:off x="1891852" y="5450401"/>
            <a:ext cx="1798163" cy="5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3" name="îsļïḍe">
            <a:extLst>
              <a:ext uri="{FF2B5EF4-FFF2-40B4-BE49-F238E27FC236}">
                <a16:creationId xmlns:a16="http://schemas.microsoft.com/office/drawing/2014/main" id="{40402FF8-B982-45F0-908E-5BB79629C161}"/>
              </a:ext>
            </a:extLst>
          </p:cNvPr>
          <p:cNvSpPr txBox="1"/>
          <p:nvPr/>
        </p:nvSpPr>
        <p:spPr bwMode="auto">
          <a:xfrm>
            <a:off x="1891852" y="5162864"/>
            <a:ext cx="1798163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276AA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276AA"/>
              </a:solidFill>
              <a:effectLst/>
              <a:uLnTx/>
              <a:uFillTx/>
            </a:endParaRPr>
          </a:p>
        </p:txBody>
      </p:sp>
      <p:sp>
        <p:nvSpPr>
          <p:cNvPr id="30" name="íṧlïḓe">
            <a:extLst>
              <a:ext uri="{FF2B5EF4-FFF2-40B4-BE49-F238E27FC236}">
                <a16:creationId xmlns:a16="http://schemas.microsoft.com/office/drawing/2014/main" id="{427ECEBB-8737-48D1-85DC-9660B01D91DE}"/>
              </a:ext>
            </a:extLst>
          </p:cNvPr>
          <p:cNvSpPr/>
          <p:nvPr/>
        </p:nvSpPr>
        <p:spPr bwMode="auto">
          <a:xfrm>
            <a:off x="4253602" y="4352136"/>
            <a:ext cx="1798163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íṥlïḍe">
            <a:extLst>
              <a:ext uri="{FF2B5EF4-FFF2-40B4-BE49-F238E27FC236}">
                <a16:creationId xmlns:a16="http://schemas.microsoft.com/office/drawing/2014/main" id="{2686250D-048D-429E-A318-C32EB5D667F2}"/>
              </a:ext>
            </a:extLst>
          </p:cNvPr>
          <p:cNvSpPr txBox="1"/>
          <p:nvPr/>
        </p:nvSpPr>
        <p:spPr bwMode="auto">
          <a:xfrm>
            <a:off x="4253602" y="4064600"/>
            <a:ext cx="1798163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78AA1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78AA1"/>
              </a:solidFill>
              <a:effectLst/>
              <a:uLnTx/>
              <a:uFillTx/>
            </a:endParaRPr>
          </a:p>
        </p:txBody>
      </p:sp>
      <p:sp>
        <p:nvSpPr>
          <p:cNvPr id="22" name="îSḻïḍè">
            <a:extLst>
              <a:ext uri="{FF2B5EF4-FFF2-40B4-BE49-F238E27FC236}">
                <a16:creationId xmlns:a16="http://schemas.microsoft.com/office/drawing/2014/main" id="{4B1FEF6F-F476-43DF-A09D-1E91E5B4E142}"/>
              </a:ext>
            </a:extLst>
          </p:cNvPr>
          <p:cNvSpPr/>
          <p:nvPr/>
        </p:nvSpPr>
        <p:spPr bwMode="auto">
          <a:xfrm>
            <a:off x="6106819" y="2314819"/>
            <a:ext cx="2143626" cy="2365917"/>
          </a:xfrm>
          <a:custGeom>
            <a:avLst/>
            <a:gdLst>
              <a:gd name="T0" fmla="*/ 239 w 697"/>
              <a:gd name="T1" fmla="*/ 767 h 767"/>
              <a:gd name="T2" fmla="*/ 212 w 697"/>
              <a:gd name="T3" fmla="*/ 766 h 767"/>
              <a:gd name="T4" fmla="*/ 4 w 697"/>
              <a:gd name="T5" fmla="*/ 355 h 767"/>
              <a:gd name="T6" fmla="*/ 32 w 697"/>
              <a:gd name="T7" fmla="*/ 315 h 767"/>
              <a:gd name="T8" fmla="*/ 427 w 697"/>
              <a:gd name="T9" fmla="*/ 315 h 767"/>
              <a:gd name="T10" fmla="*/ 544 w 697"/>
              <a:gd name="T11" fmla="*/ 91 h 767"/>
              <a:gd name="T12" fmla="*/ 620 w 697"/>
              <a:gd name="T13" fmla="*/ 78 h 767"/>
              <a:gd name="T14" fmla="*/ 681 w 697"/>
              <a:gd name="T15" fmla="*/ 206 h 767"/>
              <a:gd name="T16" fmla="*/ 639 w 697"/>
              <a:gd name="T17" fmla="*/ 254 h 767"/>
              <a:gd name="T18" fmla="*/ 504 w 697"/>
              <a:gd name="T19" fmla="*/ 256 h 767"/>
              <a:gd name="T20" fmla="*/ 239 w 697"/>
              <a:gd name="T2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7" h="767">
                <a:moveTo>
                  <a:pt x="239" y="767"/>
                </a:moveTo>
                <a:cubicBezTo>
                  <a:pt x="212" y="766"/>
                  <a:pt x="212" y="766"/>
                  <a:pt x="212" y="766"/>
                </a:cubicBezTo>
                <a:cubicBezTo>
                  <a:pt x="4" y="355"/>
                  <a:pt x="4" y="355"/>
                  <a:pt x="4" y="355"/>
                </a:cubicBezTo>
                <a:cubicBezTo>
                  <a:pt x="4" y="355"/>
                  <a:pt x="0" y="319"/>
                  <a:pt x="32" y="315"/>
                </a:cubicBezTo>
                <a:cubicBezTo>
                  <a:pt x="427" y="315"/>
                  <a:pt x="427" y="315"/>
                  <a:pt x="427" y="315"/>
                </a:cubicBezTo>
                <a:cubicBezTo>
                  <a:pt x="544" y="91"/>
                  <a:pt x="544" y="91"/>
                  <a:pt x="544" y="91"/>
                </a:cubicBezTo>
                <a:cubicBezTo>
                  <a:pt x="544" y="91"/>
                  <a:pt x="576" y="0"/>
                  <a:pt x="620" y="78"/>
                </a:cubicBezTo>
                <a:cubicBezTo>
                  <a:pt x="681" y="206"/>
                  <a:pt x="681" y="206"/>
                  <a:pt x="681" y="206"/>
                </a:cubicBezTo>
                <a:cubicBezTo>
                  <a:pt x="681" y="206"/>
                  <a:pt x="697" y="263"/>
                  <a:pt x="639" y="254"/>
                </a:cubicBezTo>
                <a:cubicBezTo>
                  <a:pt x="504" y="256"/>
                  <a:pt x="504" y="256"/>
                  <a:pt x="504" y="256"/>
                </a:cubicBezTo>
                <a:lnTo>
                  <a:pt x="239" y="7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ṧḷîḋê" title="j0oxqdVwxzKG9ugvldhB8zUfh5GbxwEw2YdZlxL4VQayi">
            <a:extLst>
              <a:ext uri="{FF2B5EF4-FFF2-40B4-BE49-F238E27FC236}">
                <a16:creationId xmlns:a16="http://schemas.microsoft.com/office/drawing/2014/main" id="{428A672F-2C60-4E56-B530-44230E04C3F1}"/>
              </a:ext>
            </a:extLst>
          </p:cNvPr>
          <p:cNvSpPr/>
          <p:nvPr/>
        </p:nvSpPr>
        <p:spPr bwMode="auto">
          <a:xfrm>
            <a:off x="7780541" y="2751286"/>
            <a:ext cx="250563" cy="18081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ṥlíḓê">
            <a:extLst>
              <a:ext uri="{FF2B5EF4-FFF2-40B4-BE49-F238E27FC236}">
                <a16:creationId xmlns:a16="http://schemas.microsoft.com/office/drawing/2014/main" id="{4E5E7E26-D0B2-4E53-94E1-A8235DFC7991}"/>
              </a:ext>
            </a:extLst>
          </p:cNvPr>
          <p:cNvSpPr/>
          <p:nvPr/>
        </p:nvSpPr>
        <p:spPr bwMode="auto">
          <a:xfrm rot="10800000">
            <a:off x="7766149" y="2104785"/>
            <a:ext cx="2143626" cy="2365917"/>
          </a:xfrm>
          <a:custGeom>
            <a:avLst/>
            <a:gdLst>
              <a:gd name="T0" fmla="*/ 239 w 697"/>
              <a:gd name="T1" fmla="*/ 767 h 767"/>
              <a:gd name="T2" fmla="*/ 212 w 697"/>
              <a:gd name="T3" fmla="*/ 766 h 767"/>
              <a:gd name="T4" fmla="*/ 4 w 697"/>
              <a:gd name="T5" fmla="*/ 355 h 767"/>
              <a:gd name="T6" fmla="*/ 32 w 697"/>
              <a:gd name="T7" fmla="*/ 315 h 767"/>
              <a:gd name="T8" fmla="*/ 427 w 697"/>
              <a:gd name="T9" fmla="*/ 315 h 767"/>
              <a:gd name="T10" fmla="*/ 544 w 697"/>
              <a:gd name="T11" fmla="*/ 91 h 767"/>
              <a:gd name="T12" fmla="*/ 620 w 697"/>
              <a:gd name="T13" fmla="*/ 78 h 767"/>
              <a:gd name="T14" fmla="*/ 681 w 697"/>
              <a:gd name="T15" fmla="*/ 206 h 767"/>
              <a:gd name="T16" fmla="*/ 639 w 697"/>
              <a:gd name="T17" fmla="*/ 254 h 767"/>
              <a:gd name="T18" fmla="*/ 504 w 697"/>
              <a:gd name="T19" fmla="*/ 256 h 767"/>
              <a:gd name="T20" fmla="*/ 239 w 697"/>
              <a:gd name="T21" fmla="*/ 767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7" h="767">
                <a:moveTo>
                  <a:pt x="239" y="767"/>
                </a:moveTo>
                <a:cubicBezTo>
                  <a:pt x="212" y="766"/>
                  <a:pt x="212" y="766"/>
                  <a:pt x="212" y="766"/>
                </a:cubicBezTo>
                <a:cubicBezTo>
                  <a:pt x="4" y="355"/>
                  <a:pt x="4" y="355"/>
                  <a:pt x="4" y="355"/>
                </a:cubicBezTo>
                <a:cubicBezTo>
                  <a:pt x="4" y="355"/>
                  <a:pt x="0" y="319"/>
                  <a:pt x="32" y="315"/>
                </a:cubicBezTo>
                <a:cubicBezTo>
                  <a:pt x="427" y="315"/>
                  <a:pt x="427" y="315"/>
                  <a:pt x="427" y="315"/>
                </a:cubicBezTo>
                <a:cubicBezTo>
                  <a:pt x="544" y="91"/>
                  <a:pt x="544" y="91"/>
                  <a:pt x="544" y="91"/>
                </a:cubicBezTo>
                <a:cubicBezTo>
                  <a:pt x="544" y="91"/>
                  <a:pt x="576" y="0"/>
                  <a:pt x="620" y="78"/>
                </a:cubicBezTo>
                <a:cubicBezTo>
                  <a:pt x="681" y="206"/>
                  <a:pt x="681" y="206"/>
                  <a:pt x="681" y="206"/>
                </a:cubicBezTo>
                <a:cubicBezTo>
                  <a:pt x="681" y="206"/>
                  <a:pt x="697" y="263"/>
                  <a:pt x="639" y="254"/>
                </a:cubicBezTo>
                <a:cubicBezTo>
                  <a:pt x="504" y="256"/>
                  <a:pt x="504" y="256"/>
                  <a:pt x="504" y="256"/>
                </a:cubicBezTo>
                <a:lnTo>
                  <a:pt x="239" y="7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ṡḻîḋé" title="VthiqS9WkCzId0BYRNYusFjmlObX1h">
            <a:extLst>
              <a:ext uri="{FF2B5EF4-FFF2-40B4-BE49-F238E27FC236}">
                <a16:creationId xmlns:a16="http://schemas.microsoft.com/office/drawing/2014/main" id="{5334D1DD-0E64-4768-B1FF-8D6652098AED}"/>
              </a:ext>
            </a:extLst>
          </p:cNvPr>
          <p:cNvSpPr/>
          <p:nvPr/>
        </p:nvSpPr>
        <p:spPr bwMode="auto">
          <a:xfrm>
            <a:off x="8002508" y="3833122"/>
            <a:ext cx="258824" cy="181877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6="http://schemas.microsoft.com/office/drawing/2014/main" xmlns:a14="http://schemas.microsoft.com/office/drawing/2010/main" xmlns:p14="http://schemas.microsoft.com/office/powerpoint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$líďê">
            <a:extLst>
              <a:ext uri="{FF2B5EF4-FFF2-40B4-BE49-F238E27FC236}">
                <a16:creationId xmlns:a16="http://schemas.microsoft.com/office/drawing/2014/main" id="{C0171C5C-F971-44A3-A9D7-D2882CD31F64}"/>
              </a:ext>
            </a:extLst>
          </p:cNvPr>
          <p:cNvSpPr txBox="1"/>
          <p:nvPr/>
        </p:nvSpPr>
        <p:spPr>
          <a:xfrm>
            <a:off x="6290514" y="3414697"/>
            <a:ext cx="1044000" cy="4272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iṩḻïdê">
            <a:extLst>
              <a:ext uri="{FF2B5EF4-FFF2-40B4-BE49-F238E27FC236}">
                <a16:creationId xmlns:a16="http://schemas.microsoft.com/office/drawing/2014/main" id="{FF34A999-1467-4D47-AF66-0652D620C501}"/>
              </a:ext>
            </a:extLst>
          </p:cNvPr>
          <p:cNvSpPr txBox="1"/>
          <p:nvPr/>
        </p:nvSpPr>
        <p:spPr>
          <a:xfrm>
            <a:off x="8719427" y="2953471"/>
            <a:ext cx="1044000" cy="4272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marL="0" marR="0" lvl="0" indent="0" algn="ctr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Key words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ïṧḷíḋé">
            <a:extLst>
              <a:ext uri="{FF2B5EF4-FFF2-40B4-BE49-F238E27FC236}">
                <a16:creationId xmlns:a16="http://schemas.microsoft.com/office/drawing/2014/main" id="{393716DB-D746-49CD-B66F-5A3893D5966C}"/>
              </a:ext>
            </a:extLst>
          </p:cNvPr>
          <p:cNvSpPr/>
          <p:nvPr/>
        </p:nvSpPr>
        <p:spPr bwMode="auto">
          <a:xfrm>
            <a:off x="5886980" y="5140756"/>
            <a:ext cx="1798163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9" name="îŝļíďè">
            <a:extLst>
              <a:ext uri="{FF2B5EF4-FFF2-40B4-BE49-F238E27FC236}">
                <a16:creationId xmlns:a16="http://schemas.microsoft.com/office/drawing/2014/main" id="{34CA268F-9533-467B-BCEE-F879D133345C}"/>
              </a:ext>
            </a:extLst>
          </p:cNvPr>
          <p:cNvSpPr txBox="1"/>
          <p:nvPr/>
        </p:nvSpPr>
        <p:spPr bwMode="auto">
          <a:xfrm>
            <a:off x="5886980" y="4853220"/>
            <a:ext cx="1798163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0A693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0A693"/>
              </a:solidFill>
              <a:effectLst/>
              <a:uLnTx/>
              <a:uFillTx/>
            </a:endParaRPr>
          </a:p>
        </p:txBody>
      </p:sp>
      <p:sp>
        <p:nvSpPr>
          <p:cNvPr id="16" name="ïşḷíḓê">
            <a:extLst>
              <a:ext uri="{FF2B5EF4-FFF2-40B4-BE49-F238E27FC236}">
                <a16:creationId xmlns:a16="http://schemas.microsoft.com/office/drawing/2014/main" id="{DD7127F2-8ED3-4608-80E6-754B006680B0}"/>
              </a:ext>
            </a:extLst>
          </p:cNvPr>
          <p:cNvSpPr/>
          <p:nvPr/>
        </p:nvSpPr>
        <p:spPr bwMode="auto">
          <a:xfrm>
            <a:off x="8342346" y="3957329"/>
            <a:ext cx="1798163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7" name="ísḷiďe">
            <a:extLst>
              <a:ext uri="{FF2B5EF4-FFF2-40B4-BE49-F238E27FC236}">
                <a16:creationId xmlns:a16="http://schemas.microsoft.com/office/drawing/2014/main" id="{5F4A32B9-2881-4621-83E0-FF88E18F4BFC}"/>
              </a:ext>
            </a:extLst>
          </p:cNvPr>
          <p:cNvSpPr txBox="1"/>
          <p:nvPr/>
        </p:nvSpPr>
        <p:spPr bwMode="auto">
          <a:xfrm>
            <a:off x="8342346" y="3669793"/>
            <a:ext cx="1798163" cy="2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5000" lnSpcReduction="20000"/>
          </a:bodyPr>
          <a:lstStyle/>
          <a:p>
            <a:pPr marL="0" marR="0" lvl="0" indent="0" algn="ctr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5268A5"/>
                </a:solidFill>
                <a:effectLst/>
                <a:uLnTx/>
                <a:uFillTx/>
              </a:rPr>
              <a:t>Text here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268A5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E341CD0-399E-4ED4-9990-996E5C44670B}"/>
              </a:ext>
            </a:extLst>
          </p:cNvPr>
          <p:cNvCxnSpPr/>
          <p:nvPr/>
        </p:nvCxnSpPr>
        <p:spPr>
          <a:xfrm>
            <a:off x="669925" y="1680868"/>
            <a:ext cx="10850563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Sḻïḑê">
            <a:extLst>
              <a:ext uri="{FF2B5EF4-FFF2-40B4-BE49-F238E27FC236}">
                <a16:creationId xmlns:a16="http://schemas.microsoft.com/office/drawing/2014/main" id="{96BBB0F3-D54C-40B7-922C-219E44AF6133}"/>
              </a:ext>
            </a:extLst>
          </p:cNvPr>
          <p:cNvSpPr txBox="1"/>
          <p:nvPr/>
        </p:nvSpPr>
        <p:spPr>
          <a:xfrm>
            <a:off x="3106731" y="1126461"/>
            <a:ext cx="5978539" cy="1151913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46800" rIns="90000" bIns="46800" rtlCol="0">
            <a:norm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algn="ctr" defTabSz="914377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ctr" defTabSz="914377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3494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B682D-7F72-4C28-A389-A6C9CEC1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E32D3F-9CFC-4681-A09F-BD4F7B1A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346147-92CE-4DF2-A31E-53A62957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îşļide">
            <a:extLst>
              <a:ext uri="{FF2B5EF4-FFF2-40B4-BE49-F238E27FC236}">
                <a16:creationId xmlns:a16="http://schemas.microsoft.com/office/drawing/2014/main" id="{8CAD7195-438D-4381-9843-B68B7AB708EA}"/>
              </a:ext>
            </a:extLst>
          </p:cNvPr>
          <p:cNvSpPr txBox="1"/>
          <p:nvPr/>
        </p:nvSpPr>
        <p:spPr>
          <a:xfrm>
            <a:off x="669926" y="2799784"/>
            <a:ext cx="2209962" cy="5097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 dirty="0"/>
              <a:t>Text here</a:t>
            </a:r>
          </a:p>
        </p:txBody>
      </p:sp>
      <p:sp>
        <p:nvSpPr>
          <p:cNvPr id="7" name="îSlïďé">
            <a:extLst>
              <a:ext uri="{FF2B5EF4-FFF2-40B4-BE49-F238E27FC236}">
                <a16:creationId xmlns:a16="http://schemas.microsoft.com/office/drawing/2014/main" id="{3E9575D9-82BB-4C21-9497-6A99825409D8}"/>
              </a:ext>
            </a:extLst>
          </p:cNvPr>
          <p:cNvSpPr txBox="1"/>
          <p:nvPr/>
        </p:nvSpPr>
        <p:spPr>
          <a:xfrm>
            <a:off x="669925" y="3442937"/>
            <a:ext cx="2209963" cy="57257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text.</a:t>
            </a:r>
          </a:p>
        </p:txBody>
      </p:sp>
      <p:sp>
        <p:nvSpPr>
          <p:cNvPr id="8" name="îšľîḓé">
            <a:extLst>
              <a:ext uri="{FF2B5EF4-FFF2-40B4-BE49-F238E27FC236}">
                <a16:creationId xmlns:a16="http://schemas.microsoft.com/office/drawing/2014/main" id="{CE060F50-F4DF-4B7A-857F-7B5B2DC196BB}"/>
              </a:ext>
            </a:extLst>
          </p:cNvPr>
          <p:cNvSpPr txBox="1"/>
          <p:nvPr/>
        </p:nvSpPr>
        <p:spPr>
          <a:xfrm>
            <a:off x="9008119" y="2799784"/>
            <a:ext cx="2513955" cy="5097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altLang="zh-CN" b="1" dirty="0"/>
              <a:t>Text here</a:t>
            </a:r>
          </a:p>
        </p:txBody>
      </p:sp>
      <p:sp>
        <p:nvSpPr>
          <p:cNvPr id="9" name="íṥliḍe">
            <a:extLst>
              <a:ext uri="{FF2B5EF4-FFF2-40B4-BE49-F238E27FC236}">
                <a16:creationId xmlns:a16="http://schemas.microsoft.com/office/drawing/2014/main" id="{222585F1-53C3-4142-B55F-69118B6B4952}"/>
              </a:ext>
            </a:extLst>
          </p:cNvPr>
          <p:cNvSpPr/>
          <p:nvPr/>
        </p:nvSpPr>
        <p:spPr>
          <a:xfrm>
            <a:off x="5867361" y="2421142"/>
            <a:ext cx="504056" cy="1385955"/>
          </a:xfrm>
          <a:custGeom>
            <a:avLst/>
            <a:gdLst>
              <a:gd name="connsiteX0" fmla="*/ 252028 w 504056"/>
              <a:gd name="connsiteY0" fmla="*/ 0 h 1385955"/>
              <a:gd name="connsiteX1" fmla="*/ 257409 w 504056"/>
              <a:gd name="connsiteY1" fmla="*/ 5920 h 1385955"/>
              <a:gd name="connsiteX2" fmla="*/ 504056 w 504056"/>
              <a:gd name="connsiteY2" fmla="*/ 692977 h 1385955"/>
              <a:gd name="connsiteX3" fmla="*/ 257409 w 504056"/>
              <a:gd name="connsiteY3" fmla="*/ 1380034 h 1385955"/>
              <a:gd name="connsiteX4" fmla="*/ 252028 w 504056"/>
              <a:gd name="connsiteY4" fmla="*/ 1385955 h 1385955"/>
              <a:gd name="connsiteX5" fmla="*/ 246647 w 504056"/>
              <a:gd name="connsiteY5" fmla="*/ 1380034 h 1385955"/>
              <a:gd name="connsiteX6" fmla="*/ 0 w 504056"/>
              <a:gd name="connsiteY6" fmla="*/ 692977 h 1385955"/>
              <a:gd name="connsiteX7" fmla="*/ 246647 w 504056"/>
              <a:gd name="connsiteY7" fmla="*/ 5920 h 1385955"/>
              <a:gd name="connsiteX8" fmla="*/ 252028 w 504056"/>
              <a:gd name="connsiteY8" fmla="*/ 0 h 13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056" h="1385955">
                <a:moveTo>
                  <a:pt x="252028" y="0"/>
                </a:moveTo>
                <a:lnTo>
                  <a:pt x="257409" y="5920"/>
                </a:lnTo>
                <a:cubicBezTo>
                  <a:pt x="411495" y="192629"/>
                  <a:pt x="504056" y="431994"/>
                  <a:pt x="504056" y="692977"/>
                </a:cubicBezTo>
                <a:cubicBezTo>
                  <a:pt x="504056" y="953961"/>
                  <a:pt x="411495" y="1193326"/>
                  <a:pt x="257409" y="1380034"/>
                </a:cubicBezTo>
                <a:lnTo>
                  <a:pt x="252028" y="1385955"/>
                </a:lnTo>
                <a:lnTo>
                  <a:pt x="246647" y="1380034"/>
                </a:lnTo>
                <a:cubicBezTo>
                  <a:pt x="92562" y="1193326"/>
                  <a:pt x="0" y="953961"/>
                  <a:pt x="0" y="692977"/>
                </a:cubicBezTo>
                <a:cubicBezTo>
                  <a:pt x="0" y="431994"/>
                  <a:pt x="92562" y="192629"/>
                  <a:pt x="246647" y="5920"/>
                </a:cubicBezTo>
                <a:lnTo>
                  <a:pt x="2520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1íḋè">
            <a:extLst>
              <a:ext uri="{FF2B5EF4-FFF2-40B4-BE49-F238E27FC236}">
                <a16:creationId xmlns:a16="http://schemas.microsoft.com/office/drawing/2014/main" id="{278DA3A4-D869-4B60-AF32-1658FB98AB0F}"/>
              </a:ext>
            </a:extLst>
          </p:cNvPr>
          <p:cNvSpPr/>
          <p:nvPr/>
        </p:nvSpPr>
        <p:spPr>
          <a:xfrm>
            <a:off x="4067161" y="2034000"/>
            <a:ext cx="1908212" cy="2160240"/>
          </a:xfrm>
          <a:custGeom>
            <a:avLst/>
            <a:gdLst>
              <a:gd name="connsiteX0" fmla="*/ 1080120 w 1908212"/>
              <a:gd name="connsiteY0" fmla="*/ 0 h 2160240"/>
              <a:gd name="connsiteX1" fmla="*/ 1843880 w 1908212"/>
              <a:gd name="connsiteY1" fmla="*/ 316360 h 2160240"/>
              <a:gd name="connsiteX2" fmla="*/ 1908212 w 1908212"/>
              <a:gd name="connsiteY2" fmla="*/ 387143 h 2160240"/>
              <a:gd name="connsiteX3" fmla="*/ 1902831 w 1908212"/>
              <a:gd name="connsiteY3" fmla="*/ 393063 h 2160240"/>
              <a:gd name="connsiteX4" fmla="*/ 1656184 w 1908212"/>
              <a:gd name="connsiteY4" fmla="*/ 1080120 h 2160240"/>
              <a:gd name="connsiteX5" fmla="*/ 1902831 w 1908212"/>
              <a:gd name="connsiteY5" fmla="*/ 1767177 h 2160240"/>
              <a:gd name="connsiteX6" fmla="*/ 1908212 w 1908212"/>
              <a:gd name="connsiteY6" fmla="*/ 1773098 h 2160240"/>
              <a:gd name="connsiteX7" fmla="*/ 1843880 w 1908212"/>
              <a:gd name="connsiteY7" fmla="*/ 1843880 h 2160240"/>
              <a:gd name="connsiteX8" fmla="*/ 1080120 w 1908212"/>
              <a:gd name="connsiteY8" fmla="*/ 2160240 h 2160240"/>
              <a:gd name="connsiteX9" fmla="*/ 0 w 1908212"/>
              <a:gd name="connsiteY9" fmla="*/ 1080120 h 2160240"/>
              <a:gd name="connsiteX10" fmla="*/ 1080120 w 1908212"/>
              <a:gd name="connsiteY10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212" h="2160240">
                <a:moveTo>
                  <a:pt x="1080120" y="0"/>
                </a:moveTo>
                <a:cubicBezTo>
                  <a:pt x="1378387" y="0"/>
                  <a:pt x="1648417" y="120897"/>
                  <a:pt x="1843880" y="316360"/>
                </a:cubicBezTo>
                <a:lnTo>
                  <a:pt x="1908212" y="387143"/>
                </a:lnTo>
                <a:lnTo>
                  <a:pt x="1902831" y="393063"/>
                </a:lnTo>
                <a:cubicBezTo>
                  <a:pt x="1748746" y="579772"/>
                  <a:pt x="1656184" y="819137"/>
                  <a:pt x="1656184" y="1080120"/>
                </a:cubicBezTo>
                <a:cubicBezTo>
                  <a:pt x="1656184" y="1341104"/>
                  <a:pt x="1748746" y="1580469"/>
                  <a:pt x="1902831" y="1767177"/>
                </a:cubicBezTo>
                <a:lnTo>
                  <a:pt x="1908212" y="1773098"/>
                </a:lnTo>
                <a:lnTo>
                  <a:pt x="1843880" y="1843880"/>
                </a:lnTo>
                <a:cubicBezTo>
                  <a:pt x="1648417" y="2039344"/>
                  <a:pt x="1378387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Keywords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iṣḻiḑê">
            <a:extLst>
              <a:ext uri="{FF2B5EF4-FFF2-40B4-BE49-F238E27FC236}">
                <a16:creationId xmlns:a16="http://schemas.microsoft.com/office/drawing/2014/main" id="{82C90B55-36AE-4255-886B-95F12646DFD9}"/>
              </a:ext>
            </a:extLst>
          </p:cNvPr>
          <p:cNvSpPr/>
          <p:nvPr/>
        </p:nvSpPr>
        <p:spPr>
          <a:xfrm>
            <a:off x="6263405" y="2034000"/>
            <a:ext cx="1908212" cy="2160240"/>
          </a:xfrm>
          <a:custGeom>
            <a:avLst/>
            <a:gdLst>
              <a:gd name="connsiteX0" fmla="*/ 828092 w 1908212"/>
              <a:gd name="connsiteY0" fmla="*/ 0 h 2160240"/>
              <a:gd name="connsiteX1" fmla="*/ 1908212 w 1908212"/>
              <a:gd name="connsiteY1" fmla="*/ 1080120 h 2160240"/>
              <a:gd name="connsiteX2" fmla="*/ 828092 w 1908212"/>
              <a:gd name="connsiteY2" fmla="*/ 2160240 h 2160240"/>
              <a:gd name="connsiteX3" fmla="*/ 64332 w 1908212"/>
              <a:gd name="connsiteY3" fmla="*/ 1843880 h 2160240"/>
              <a:gd name="connsiteX4" fmla="*/ 0 w 1908212"/>
              <a:gd name="connsiteY4" fmla="*/ 1773098 h 2160240"/>
              <a:gd name="connsiteX5" fmla="*/ 5381 w 1908212"/>
              <a:gd name="connsiteY5" fmla="*/ 1767177 h 2160240"/>
              <a:gd name="connsiteX6" fmla="*/ 252028 w 1908212"/>
              <a:gd name="connsiteY6" fmla="*/ 1080120 h 2160240"/>
              <a:gd name="connsiteX7" fmla="*/ 5381 w 1908212"/>
              <a:gd name="connsiteY7" fmla="*/ 393063 h 2160240"/>
              <a:gd name="connsiteX8" fmla="*/ 0 w 1908212"/>
              <a:gd name="connsiteY8" fmla="*/ 387143 h 2160240"/>
              <a:gd name="connsiteX9" fmla="*/ 64332 w 1908212"/>
              <a:gd name="connsiteY9" fmla="*/ 316360 h 2160240"/>
              <a:gd name="connsiteX10" fmla="*/ 828092 w 1908212"/>
              <a:gd name="connsiteY10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212" h="2160240">
                <a:moveTo>
                  <a:pt x="828092" y="0"/>
                </a:moveTo>
                <a:cubicBezTo>
                  <a:pt x="1424626" y="0"/>
                  <a:pt x="1908212" y="483586"/>
                  <a:pt x="1908212" y="1080120"/>
                </a:cubicBezTo>
                <a:cubicBezTo>
                  <a:pt x="1908212" y="1676654"/>
                  <a:pt x="1424626" y="2160240"/>
                  <a:pt x="828092" y="2160240"/>
                </a:cubicBezTo>
                <a:cubicBezTo>
                  <a:pt x="529825" y="2160240"/>
                  <a:pt x="259795" y="2039344"/>
                  <a:pt x="64332" y="1843880"/>
                </a:cubicBezTo>
                <a:lnTo>
                  <a:pt x="0" y="1773098"/>
                </a:lnTo>
                <a:lnTo>
                  <a:pt x="5381" y="1767177"/>
                </a:lnTo>
                <a:cubicBezTo>
                  <a:pt x="159467" y="1580469"/>
                  <a:pt x="252028" y="1341104"/>
                  <a:pt x="252028" y="1080120"/>
                </a:cubicBezTo>
                <a:cubicBezTo>
                  <a:pt x="252028" y="819137"/>
                  <a:pt x="159467" y="579772"/>
                  <a:pt x="5381" y="393063"/>
                </a:cubicBezTo>
                <a:lnTo>
                  <a:pt x="0" y="387143"/>
                </a:lnTo>
                <a:lnTo>
                  <a:pt x="64332" y="316360"/>
                </a:lnTo>
                <a:cubicBezTo>
                  <a:pt x="259795" y="120897"/>
                  <a:pt x="529825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Keywords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ïš1ïḋè">
            <a:extLst>
              <a:ext uri="{FF2B5EF4-FFF2-40B4-BE49-F238E27FC236}">
                <a16:creationId xmlns:a16="http://schemas.microsoft.com/office/drawing/2014/main" id="{B814F15A-5C15-49D8-A990-08DBB151BF87}"/>
              </a:ext>
            </a:extLst>
          </p:cNvPr>
          <p:cNvSpPr/>
          <p:nvPr/>
        </p:nvSpPr>
        <p:spPr>
          <a:xfrm>
            <a:off x="3706822" y="2785303"/>
            <a:ext cx="657634" cy="65763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ṣḷiḑé">
            <a:extLst>
              <a:ext uri="{FF2B5EF4-FFF2-40B4-BE49-F238E27FC236}">
                <a16:creationId xmlns:a16="http://schemas.microsoft.com/office/drawing/2014/main" id="{29C5A6E9-F7D7-4F65-A7B2-2D6A323B6536}"/>
              </a:ext>
            </a:extLst>
          </p:cNvPr>
          <p:cNvSpPr/>
          <p:nvPr/>
        </p:nvSpPr>
        <p:spPr>
          <a:xfrm>
            <a:off x="3830729" y="2916992"/>
            <a:ext cx="409821" cy="39425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4" name="ïşḻiḑê">
            <a:extLst>
              <a:ext uri="{FF2B5EF4-FFF2-40B4-BE49-F238E27FC236}">
                <a16:creationId xmlns:a16="http://schemas.microsoft.com/office/drawing/2014/main" id="{90F4919B-7740-48D4-877D-C43A1279C942}"/>
              </a:ext>
            </a:extLst>
          </p:cNvPr>
          <p:cNvSpPr/>
          <p:nvPr/>
        </p:nvSpPr>
        <p:spPr>
          <a:xfrm>
            <a:off x="7827545" y="2785303"/>
            <a:ext cx="657634" cy="65763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ŝļíḋê">
            <a:extLst>
              <a:ext uri="{FF2B5EF4-FFF2-40B4-BE49-F238E27FC236}">
                <a16:creationId xmlns:a16="http://schemas.microsoft.com/office/drawing/2014/main" id="{2F7B5B16-DB73-4E34-8AA6-33B371BC5647}"/>
              </a:ext>
            </a:extLst>
          </p:cNvPr>
          <p:cNvSpPr/>
          <p:nvPr/>
        </p:nvSpPr>
        <p:spPr>
          <a:xfrm>
            <a:off x="7951450" y="2916992"/>
            <a:ext cx="409821" cy="39425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6" name="ïSḷïḑè">
            <a:extLst>
              <a:ext uri="{FF2B5EF4-FFF2-40B4-BE49-F238E27FC236}">
                <a16:creationId xmlns:a16="http://schemas.microsoft.com/office/drawing/2014/main" id="{0224614F-44E9-4CC5-B681-04BAD945E2C6}"/>
              </a:ext>
            </a:extLst>
          </p:cNvPr>
          <p:cNvSpPr txBox="1"/>
          <p:nvPr/>
        </p:nvSpPr>
        <p:spPr>
          <a:xfrm>
            <a:off x="9008120" y="3442937"/>
            <a:ext cx="2513955" cy="57257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/>
              <a:t>Copy paste fonts. Choose the only option to retain text.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31C377C-30FC-4DF2-90BF-75FAF284C6BE}"/>
              </a:ext>
            </a:extLst>
          </p:cNvPr>
          <p:cNvCxnSpPr>
            <a:cxnSpLocks/>
          </p:cNvCxnSpPr>
          <p:nvPr/>
        </p:nvCxnSpPr>
        <p:spPr>
          <a:xfrm flipH="1">
            <a:off x="8374783" y="3309542"/>
            <a:ext cx="3147291" cy="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ṥlîḑê">
            <a:extLst>
              <a:ext uri="{FF2B5EF4-FFF2-40B4-BE49-F238E27FC236}">
                <a16:creationId xmlns:a16="http://schemas.microsoft.com/office/drawing/2014/main" id="{59E9DB6D-4A98-479C-9F0E-AB824B9939CD}"/>
              </a:ext>
            </a:extLst>
          </p:cNvPr>
          <p:cNvSpPr txBox="1"/>
          <p:nvPr/>
        </p:nvSpPr>
        <p:spPr>
          <a:xfrm>
            <a:off x="5497848" y="4329000"/>
            <a:ext cx="1196302" cy="355104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altLang="zh-CN" sz="5400" dirty="0">
                <a:solidFill>
                  <a:schemeClr val="tx2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tx2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1" name="íṥľïḋé">
            <a:extLst>
              <a:ext uri="{FF2B5EF4-FFF2-40B4-BE49-F238E27FC236}">
                <a16:creationId xmlns:a16="http://schemas.microsoft.com/office/drawing/2014/main" id="{6F96ED81-9599-452F-AFC5-17D061D92529}"/>
              </a:ext>
            </a:extLst>
          </p:cNvPr>
          <p:cNvSpPr txBox="1"/>
          <p:nvPr/>
        </p:nvSpPr>
        <p:spPr bwMode="auto">
          <a:xfrm>
            <a:off x="5162125" y="4684104"/>
            <a:ext cx="186775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3F987EE-542B-4DA4-8EF3-B85F3FA2228F}"/>
              </a:ext>
            </a:extLst>
          </p:cNvPr>
          <p:cNvCxnSpPr>
            <a:cxnSpLocks/>
          </p:cNvCxnSpPr>
          <p:nvPr/>
        </p:nvCxnSpPr>
        <p:spPr>
          <a:xfrm flipH="1">
            <a:off x="669925" y="3327342"/>
            <a:ext cx="3036897" cy="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6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26913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422263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4EE408DB-6FBD-4BB3-9E64-1C6443854D73}"/>
              </a:ext>
            </a:extLst>
          </p:cNvPr>
          <p:cNvSpPr txBox="1">
            <a:spLocks/>
          </p:cNvSpPr>
          <p:nvPr/>
        </p:nvSpPr>
        <p:spPr>
          <a:xfrm>
            <a:off x="5608239" y="2326016"/>
            <a:ext cx="1097361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8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C50FBC-6E9B-4B7F-A91F-C2E0623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6736F8-4B7C-43F1-B587-715704AF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E842A6-5B24-4CBC-B1C7-0ED279D5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iṥḻiḍe">
            <a:extLst>
              <a:ext uri="{FF2B5EF4-FFF2-40B4-BE49-F238E27FC236}">
                <a16:creationId xmlns:a16="http://schemas.microsoft.com/office/drawing/2014/main" id="{930E34CD-49C9-447F-B868-3671E381D444}"/>
              </a:ext>
            </a:extLst>
          </p:cNvPr>
          <p:cNvSpPr/>
          <p:nvPr/>
        </p:nvSpPr>
        <p:spPr>
          <a:xfrm>
            <a:off x="669925" y="0"/>
            <a:ext cx="10850563" cy="3429000"/>
          </a:xfrm>
          <a:custGeom>
            <a:avLst/>
            <a:gdLst>
              <a:gd name="connsiteX0" fmla="*/ 0 w 10850563"/>
              <a:gd name="connsiteY0" fmla="*/ 0 h 3429000"/>
              <a:gd name="connsiteX1" fmla="*/ 10850563 w 10850563"/>
              <a:gd name="connsiteY1" fmla="*/ 0 h 3429000"/>
              <a:gd name="connsiteX2" fmla="*/ 10850563 w 10850563"/>
              <a:gd name="connsiteY2" fmla="*/ 430913 h 3429000"/>
              <a:gd name="connsiteX3" fmla="*/ 10850563 w 10850563"/>
              <a:gd name="connsiteY3" fmla="*/ 1985340 h 3429000"/>
              <a:gd name="connsiteX4" fmla="*/ 10850563 w 10850563"/>
              <a:gd name="connsiteY4" fmla="*/ 2866252 h 3429000"/>
              <a:gd name="connsiteX5" fmla="*/ 0 w 10850563"/>
              <a:gd name="connsiteY5" fmla="*/ 3266941 h 3429000"/>
              <a:gd name="connsiteX6" fmla="*/ 0 w 10850563"/>
              <a:gd name="connsiteY6" fmla="*/ 2386029 h 3429000"/>
              <a:gd name="connsiteX7" fmla="*/ 0 w 10850563"/>
              <a:gd name="connsiteY7" fmla="*/ 430913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0563" h="3429000">
                <a:moveTo>
                  <a:pt x="0" y="0"/>
                </a:moveTo>
                <a:lnTo>
                  <a:pt x="10850563" y="0"/>
                </a:lnTo>
                <a:lnTo>
                  <a:pt x="10850563" y="430913"/>
                </a:lnTo>
                <a:lnTo>
                  <a:pt x="10850563" y="1985340"/>
                </a:lnTo>
                <a:lnTo>
                  <a:pt x="10850563" y="2866252"/>
                </a:lnTo>
                <a:cubicBezTo>
                  <a:pt x="5425284" y="2866252"/>
                  <a:pt x="5425284" y="3794162"/>
                  <a:pt x="0" y="3266941"/>
                </a:cubicBezTo>
                <a:lnTo>
                  <a:pt x="0" y="2386029"/>
                </a:lnTo>
                <a:lnTo>
                  <a:pt x="0" y="430913"/>
                </a:lnTo>
                <a:close/>
              </a:path>
            </a:pathLst>
          </a:custGeom>
          <a:blipFill>
            <a:blip r:embed="rId3"/>
            <a:stretch>
              <a:fillRect l="7" t="-52548" r="-7" b="-52160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7D57C52-75AB-4C27-BE7A-61E9E9EF5073}"/>
              </a:ext>
            </a:extLst>
          </p:cNvPr>
          <p:cNvCxnSpPr>
            <a:cxnSpLocks/>
          </p:cNvCxnSpPr>
          <p:nvPr/>
        </p:nvCxnSpPr>
        <p:spPr>
          <a:xfrm>
            <a:off x="4082205" y="3533732"/>
            <a:ext cx="0" cy="2587625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5F7991-5BF6-41CE-BEB3-4E7A5DFAF42F}"/>
              </a:ext>
            </a:extLst>
          </p:cNvPr>
          <p:cNvCxnSpPr/>
          <p:nvPr/>
        </p:nvCxnSpPr>
        <p:spPr>
          <a:xfrm>
            <a:off x="7941000" y="4849812"/>
            <a:ext cx="0" cy="1279188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íṣliḑe">
            <a:extLst>
              <a:ext uri="{FF2B5EF4-FFF2-40B4-BE49-F238E27FC236}">
                <a16:creationId xmlns:a16="http://schemas.microsoft.com/office/drawing/2014/main" id="{E18E4D71-696C-4460-8C25-3E2D2C09E20C}"/>
              </a:ext>
            </a:extLst>
          </p:cNvPr>
          <p:cNvSpPr/>
          <p:nvPr/>
        </p:nvSpPr>
        <p:spPr>
          <a:xfrm>
            <a:off x="5673397" y="3027494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7" name="ïṩ1îḑé">
            <a:extLst>
              <a:ext uri="{FF2B5EF4-FFF2-40B4-BE49-F238E27FC236}">
                <a16:creationId xmlns:a16="http://schemas.microsoft.com/office/drawing/2014/main" id="{27EE4CB1-40FC-4DBE-ABF2-6FA53E448087}"/>
              </a:ext>
            </a:extLst>
          </p:cNvPr>
          <p:cNvSpPr/>
          <p:nvPr/>
        </p:nvSpPr>
        <p:spPr bwMode="auto">
          <a:xfrm>
            <a:off x="5838804" y="319625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94" name="iṥḻîḑè">
            <a:extLst>
              <a:ext uri="{FF2B5EF4-FFF2-40B4-BE49-F238E27FC236}">
                <a16:creationId xmlns:a16="http://schemas.microsoft.com/office/drawing/2014/main" id="{78DFB716-5F74-4A5E-A945-C744ACAE2B12}"/>
              </a:ext>
            </a:extLst>
          </p:cNvPr>
          <p:cNvSpPr/>
          <p:nvPr/>
        </p:nvSpPr>
        <p:spPr>
          <a:xfrm>
            <a:off x="5947568" y="3626502"/>
            <a:ext cx="126658" cy="12665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E9DAF7C3-8E76-43BA-AB28-0876E869D9A6}"/>
              </a:ext>
            </a:extLst>
          </p:cNvPr>
          <p:cNvCxnSpPr>
            <a:cxnSpLocks/>
            <a:stCxn id="94" idx="4"/>
            <a:endCxn id="10" idx="0"/>
          </p:cNvCxnSpPr>
          <p:nvPr/>
        </p:nvCxnSpPr>
        <p:spPr>
          <a:xfrm flipH="1">
            <a:off x="6005513" y="3753160"/>
            <a:ext cx="5384" cy="537677"/>
          </a:xfrm>
          <a:prstGeom prst="line">
            <a:avLst/>
          </a:prstGeom>
          <a:ln cap="rnd">
            <a:solidFill>
              <a:schemeClr val="tx1">
                <a:lumMod val="40000"/>
                <a:lumOff val="60000"/>
              </a:schemeClr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ŝļiḍé">
            <a:extLst>
              <a:ext uri="{FF2B5EF4-FFF2-40B4-BE49-F238E27FC236}">
                <a16:creationId xmlns:a16="http://schemas.microsoft.com/office/drawing/2014/main" id="{BDFBB8B6-486C-4F13-AF19-63FA24E4E5F9}"/>
              </a:ext>
            </a:extLst>
          </p:cNvPr>
          <p:cNvSpPr txBox="1"/>
          <p:nvPr/>
        </p:nvSpPr>
        <p:spPr>
          <a:xfrm>
            <a:off x="4411807" y="4290837"/>
            <a:ext cx="3187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1" name="íşḷiḑê">
            <a:extLst>
              <a:ext uri="{FF2B5EF4-FFF2-40B4-BE49-F238E27FC236}">
                <a16:creationId xmlns:a16="http://schemas.microsoft.com/office/drawing/2014/main" id="{8A405B39-F5D5-4479-8BCE-2112DD79AEAD}"/>
              </a:ext>
            </a:extLst>
          </p:cNvPr>
          <p:cNvSpPr txBox="1"/>
          <p:nvPr/>
        </p:nvSpPr>
        <p:spPr>
          <a:xfrm>
            <a:off x="4411807" y="4762657"/>
            <a:ext cx="3187412" cy="13809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</p:txBody>
      </p:sp>
      <p:sp>
        <p:nvSpPr>
          <p:cNvPr id="91" name="îŝļíḋe">
            <a:extLst>
              <a:ext uri="{FF2B5EF4-FFF2-40B4-BE49-F238E27FC236}">
                <a16:creationId xmlns:a16="http://schemas.microsoft.com/office/drawing/2014/main" id="{A6EBD979-BCD4-429F-9DD8-957CC0ADEB8F}"/>
              </a:ext>
            </a:extLst>
          </p:cNvPr>
          <p:cNvSpPr/>
          <p:nvPr/>
        </p:nvSpPr>
        <p:spPr>
          <a:xfrm>
            <a:off x="9511246" y="250886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 dirty="0"/>
          </a:p>
        </p:txBody>
      </p:sp>
      <p:sp>
        <p:nvSpPr>
          <p:cNvPr id="92" name="íś1ïḋé">
            <a:extLst>
              <a:ext uri="{FF2B5EF4-FFF2-40B4-BE49-F238E27FC236}">
                <a16:creationId xmlns:a16="http://schemas.microsoft.com/office/drawing/2014/main" id="{A5A5DA7F-D6AA-4A48-90A1-6C5A7EEE8F59}"/>
              </a:ext>
            </a:extLst>
          </p:cNvPr>
          <p:cNvSpPr/>
          <p:nvPr/>
        </p:nvSpPr>
        <p:spPr bwMode="auto">
          <a:xfrm>
            <a:off x="9676653" y="2674501"/>
            <a:ext cx="344185" cy="3437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200" dirty="0"/>
          </a:p>
        </p:txBody>
      </p:sp>
      <p:sp>
        <p:nvSpPr>
          <p:cNvPr id="89" name="íš1iḍé">
            <a:extLst>
              <a:ext uri="{FF2B5EF4-FFF2-40B4-BE49-F238E27FC236}">
                <a16:creationId xmlns:a16="http://schemas.microsoft.com/office/drawing/2014/main" id="{D0F8AF6E-A966-433A-9B0B-6D4027914B45}"/>
              </a:ext>
            </a:extLst>
          </p:cNvPr>
          <p:cNvSpPr/>
          <p:nvPr/>
        </p:nvSpPr>
        <p:spPr>
          <a:xfrm>
            <a:off x="9785417" y="3107875"/>
            <a:ext cx="126658" cy="12665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AAACEC22-6F31-44BA-8B6A-76D4BF495F0B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9848746" y="3234533"/>
            <a:ext cx="14171" cy="1056304"/>
          </a:xfrm>
          <a:prstGeom prst="line">
            <a:avLst/>
          </a:prstGeom>
          <a:ln cap="rnd">
            <a:solidFill>
              <a:schemeClr val="tx1">
                <a:lumMod val="40000"/>
                <a:lumOff val="60000"/>
              </a:schemeClr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ṩḻíḍé">
            <a:extLst>
              <a:ext uri="{FF2B5EF4-FFF2-40B4-BE49-F238E27FC236}">
                <a16:creationId xmlns:a16="http://schemas.microsoft.com/office/drawing/2014/main" id="{275B1DA9-BFEE-4B2F-A976-DC3ECDE08E00}"/>
              </a:ext>
            </a:extLst>
          </p:cNvPr>
          <p:cNvSpPr txBox="1"/>
          <p:nvPr/>
        </p:nvSpPr>
        <p:spPr>
          <a:xfrm>
            <a:off x="8149262" y="4290837"/>
            <a:ext cx="3187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4" name="îś1îḑé">
            <a:extLst>
              <a:ext uri="{FF2B5EF4-FFF2-40B4-BE49-F238E27FC236}">
                <a16:creationId xmlns:a16="http://schemas.microsoft.com/office/drawing/2014/main" id="{8A405B39-F5D5-4479-8BCE-2112DD79AEAD}"/>
              </a:ext>
            </a:extLst>
          </p:cNvPr>
          <p:cNvSpPr txBox="1"/>
          <p:nvPr/>
        </p:nvSpPr>
        <p:spPr>
          <a:xfrm>
            <a:off x="8149262" y="4762657"/>
            <a:ext cx="3187412" cy="13809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900" dirty="0"/>
          </a:p>
        </p:txBody>
      </p:sp>
      <p:sp>
        <p:nvSpPr>
          <p:cNvPr id="15" name="íŝḻidê">
            <a:extLst>
              <a:ext uri="{FF2B5EF4-FFF2-40B4-BE49-F238E27FC236}">
                <a16:creationId xmlns:a16="http://schemas.microsoft.com/office/drawing/2014/main" id="{C60439E1-EA59-42AB-8C89-39722F07A282}"/>
              </a:ext>
            </a:extLst>
          </p:cNvPr>
          <p:cNvSpPr/>
          <p:nvPr/>
        </p:nvSpPr>
        <p:spPr>
          <a:xfrm>
            <a:off x="669925" y="-1"/>
            <a:ext cx="3420000" cy="3429001"/>
          </a:xfrm>
          <a:custGeom>
            <a:avLst/>
            <a:gdLst>
              <a:gd name="connsiteX0" fmla="*/ 0 w 3420000"/>
              <a:gd name="connsiteY0" fmla="*/ 0 h 3429001"/>
              <a:gd name="connsiteX1" fmla="*/ 3420000 w 3420000"/>
              <a:gd name="connsiteY1" fmla="*/ 0 h 3429001"/>
              <a:gd name="connsiteX2" fmla="*/ 3420000 w 3420000"/>
              <a:gd name="connsiteY2" fmla="*/ 3420489 h 3429001"/>
              <a:gd name="connsiteX3" fmla="*/ 3221263 w 3420000"/>
              <a:gd name="connsiteY3" fmla="*/ 3426755 h 3429001"/>
              <a:gd name="connsiteX4" fmla="*/ 0 w 3420000"/>
              <a:gd name="connsiteY4" fmla="*/ 3266941 h 3429001"/>
              <a:gd name="connsiteX5" fmla="*/ 0 w 3420000"/>
              <a:gd name="connsiteY5" fmla="*/ 2386029 h 3429001"/>
              <a:gd name="connsiteX6" fmla="*/ 0 w 3420000"/>
              <a:gd name="connsiteY6" fmla="*/ 43091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000" h="3429001">
                <a:moveTo>
                  <a:pt x="0" y="0"/>
                </a:moveTo>
                <a:lnTo>
                  <a:pt x="3420000" y="0"/>
                </a:lnTo>
                <a:lnTo>
                  <a:pt x="3420000" y="3420489"/>
                </a:lnTo>
                <a:lnTo>
                  <a:pt x="3221263" y="3426755"/>
                </a:lnTo>
                <a:cubicBezTo>
                  <a:pt x="2373562" y="3439606"/>
                  <a:pt x="1356321" y="3398747"/>
                  <a:pt x="0" y="3266941"/>
                </a:cubicBezTo>
                <a:lnTo>
                  <a:pt x="0" y="2386029"/>
                </a:lnTo>
                <a:lnTo>
                  <a:pt x="0" y="430913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16" name="iṧlîḍè">
            <a:extLst>
              <a:ext uri="{FF2B5EF4-FFF2-40B4-BE49-F238E27FC236}">
                <a16:creationId xmlns:a16="http://schemas.microsoft.com/office/drawing/2014/main" id="{79AD777D-AB25-47AE-9DFD-F21638EF757A}"/>
              </a:ext>
            </a:extLst>
          </p:cNvPr>
          <p:cNvSpPr txBox="1"/>
          <p:nvPr/>
        </p:nvSpPr>
        <p:spPr>
          <a:xfrm>
            <a:off x="671512" y="1474960"/>
            <a:ext cx="3418413" cy="154327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Unified fonts make reading more fluent.</a:t>
            </a:r>
          </a:p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íşľiďé">
            <a:extLst>
              <a:ext uri="{FF2B5EF4-FFF2-40B4-BE49-F238E27FC236}">
                <a16:creationId xmlns:a16="http://schemas.microsoft.com/office/drawing/2014/main" id="{8E0BDBAE-C531-4BFA-B15D-23EE0484EDF1}"/>
              </a:ext>
            </a:extLst>
          </p:cNvPr>
          <p:cNvSpPr/>
          <p:nvPr/>
        </p:nvSpPr>
        <p:spPr bwMode="auto">
          <a:xfrm>
            <a:off x="2425581" y="5062250"/>
            <a:ext cx="446101" cy="466098"/>
          </a:xfrm>
          <a:custGeom>
            <a:avLst/>
            <a:gdLst>
              <a:gd name="T0" fmla="*/ 37 w 513"/>
              <a:gd name="T1" fmla="*/ 330 h 537"/>
              <a:gd name="T2" fmla="*/ 70 w 513"/>
              <a:gd name="T3" fmla="*/ 494 h 537"/>
              <a:gd name="T4" fmla="*/ 237 w 513"/>
              <a:gd name="T5" fmla="*/ 489 h 537"/>
              <a:gd name="T6" fmla="*/ 481 w 513"/>
              <a:gd name="T7" fmla="*/ 182 h 537"/>
              <a:gd name="T8" fmla="*/ 281 w 513"/>
              <a:gd name="T9" fmla="*/ 23 h 537"/>
              <a:gd name="T10" fmla="*/ 37 w 513"/>
              <a:gd name="T11" fmla="*/ 33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3" h="537">
                <a:moveTo>
                  <a:pt x="37" y="330"/>
                </a:moveTo>
                <a:cubicBezTo>
                  <a:pt x="0" y="376"/>
                  <a:pt x="15" y="450"/>
                  <a:pt x="70" y="494"/>
                </a:cubicBezTo>
                <a:cubicBezTo>
                  <a:pt x="125" y="537"/>
                  <a:pt x="200" y="535"/>
                  <a:pt x="237" y="489"/>
                </a:cubicBezTo>
                <a:cubicBezTo>
                  <a:pt x="481" y="182"/>
                  <a:pt x="481" y="182"/>
                  <a:pt x="481" y="182"/>
                </a:cubicBezTo>
                <a:cubicBezTo>
                  <a:pt x="513" y="158"/>
                  <a:pt x="296" y="0"/>
                  <a:pt x="281" y="23"/>
                </a:cubicBezTo>
                <a:lnTo>
                  <a:pt x="37" y="330"/>
                </a:ln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śľiḍe">
            <a:extLst>
              <a:ext uri="{FF2B5EF4-FFF2-40B4-BE49-F238E27FC236}">
                <a16:creationId xmlns:a16="http://schemas.microsoft.com/office/drawing/2014/main" id="{3C4EB673-AA01-4940-B319-5F75642C0979}"/>
              </a:ext>
            </a:extLst>
          </p:cNvPr>
          <p:cNvSpPr/>
          <p:nvPr/>
        </p:nvSpPr>
        <p:spPr bwMode="auto">
          <a:xfrm>
            <a:off x="1971020" y="5297606"/>
            <a:ext cx="723761" cy="815287"/>
          </a:xfrm>
          <a:custGeom>
            <a:avLst/>
            <a:gdLst>
              <a:gd name="T0" fmla="*/ 512 w 833"/>
              <a:gd name="T1" fmla="*/ 14 h 938"/>
              <a:gd name="T2" fmla="*/ 513 w 833"/>
              <a:gd name="T3" fmla="*/ 13 h 938"/>
              <a:gd name="T4" fmla="*/ 545 w 833"/>
              <a:gd name="T5" fmla="*/ 7 h 938"/>
              <a:gd name="T6" fmla="*/ 823 w 833"/>
              <a:gd name="T7" fmla="*/ 228 h 938"/>
              <a:gd name="T8" fmla="*/ 824 w 833"/>
              <a:gd name="T9" fmla="*/ 260 h 938"/>
              <a:gd name="T10" fmla="*/ 774 w 833"/>
              <a:gd name="T11" fmla="*/ 324 h 938"/>
              <a:gd name="T12" fmla="*/ 773 w 833"/>
              <a:gd name="T13" fmla="*/ 324 h 938"/>
              <a:gd name="T14" fmla="*/ 410 w 833"/>
              <a:gd name="T15" fmla="*/ 782 h 938"/>
              <a:gd name="T16" fmla="*/ 86 w 833"/>
              <a:gd name="T17" fmla="*/ 869 h 938"/>
              <a:gd name="T18" fmla="*/ 98 w 833"/>
              <a:gd name="T19" fmla="*/ 535 h 938"/>
              <a:gd name="T20" fmla="*/ 512 w 833"/>
              <a:gd name="T21" fmla="*/ 14 h 938"/>
              <a:gd name="T22" fmla="*/ 512 w 833"/>
              <a:gd name="T23" fmla="*/ 14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3" h="938">
                <a:moveTo>
                  <a:pt x="512" y="14"/>
                </a:moveTo>
                <a:cubicBezTo>
                  <a:pt x="513" y="13"/>
                  <a:pt x="513" y="13"/>
                  <a:pt x="513" y="13"/>
                </a:cubicBezTo>
                <a:cubicBezTo>
                  <a:pt x="521" y="2"/>
                  <a:pt x="536" y="0"/>
                  <a:pt x="545" y="7"/>
                </a:cubicBezTo>
                <a:cubicBezTo>
                  <a:pt x="823" y="228"/>
                  <a:pt x="823" y="228"/>
                  <a:pt x="823" y="228"/>
                </a:cubicBezTo>
                <a:cubicBezTo>
                  <a:pt x="832" y="235"/>
                  <a:pt x="833" y="250"/>
                  <a:pt x="824" y="260"/>
                </a:cubicBezTo>
                <a:cubicBezTo>
                  <a:pt x="774" y="324"/>
                  <a:pt x="774" y="324"/>
                  <a:pt x="774" y="324"/>
                </a:cubicBezTo>
                <a:cubicBezTo>
                  <a:pt x="773" y="324"/>
                  <a:pt x="773" y="324"/>
                  <a:pt x="773" y="324"/>
                </a:cubicBezTo>
                <a:cubicBezTo>
                  <a:pt x="410" y="782"/>
                  <a:pt x="410" y="782"/>
                  <a:pt x="410" y="782"/>
                </a:cubicBezTo>
                <a:cubicBezTo>
                  <a:pt x="317" y="899"/>
                  <a:pt x="172" y="938"/>
                  <a:pt x="86" y="869"/>
                </a:cubicBezTo>
                <a:cubicBezTo>
                  <a:pt x="0" y="801"/>
                  <a:pt x="6" y="651"/>
                  <a:pt x="98" y="535"/>
                </a:cubicBezTo>
                <a:cubicBezTo>
                  <a:pt x="512" y="14"/>
                  <a:pt x="512" y="14"/>
                  <a:pt x="512" y="14"/>
                </a:cubicBezTo>
                <a:cubicBezTo>
                  <a:pt x="512" y="14"/>
                  <a:pt x="512" y="14"/>
                  <a:pt x="512" y="14"/>
                </a:cubicBezTo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slïḓe">
            <a:extLst>
              <a:ext uri="{FF2B5EF4-FFF2-40B4-BE49-F238E27FC236}">
                <a16:creationId xmlns:a16="http://schemas.microsoft.com/office/drawing/2014/main" id="{AB348BCE-067D-4103-84F7-D6ACEC9F1DAD}"/>
              </a:ext>
            </a:extLst>
          </p:cNvPr>
          <p:cNvSpPr/>
          <p:nvPr/>
        </p:nvSpPr>
        <p:spPr bwMode="auto">
          <a:xfrm>
            <a:off x="2390201" y="4075445"/>
            <a:ext cx="1372145" cy="1371374"/>
          </a:xfrm>
          <a:custGeom>
            <a:avLst/>
            <a:gdLst>
              <a:gd name="T0" fmla="*/ 241 w 1579"/>
              <a:gd name="T1" fmla="*/ 353 h 1578"/>
              <a:gd name="T2" fmla="*/ 354 w 1579"/>
              <a:gd name="T3" fmla="*/ 1337 h 1578"/>
              <a:gd name="T4" fmla="*/ 1338 w 1579"/>
              <a:gd name="T5" fmla="*/ 1224 h 1578"/>
              <a:gd name="T6" fmla="*/ 1225 w 1579"/>
              <a:gd name="T7" fmla="*/ 240 h 1578"/>
              <a:gd name="T8" fmla="*/ 241 w 1579"/>
              <a:gd name="T9" fmla="*/ 353 h 1578"/>
              <a:gd name="T10" fmla="*/ 299 w 1579"/>
              <a:gd name="T11" fmla="*/ 627 h 1578"/>
              <a:gd name="T12" fmla="*/ 385 w 1579"/>
              <a:gd name="T13" fmla="*/ 468 h 1578"/>
              <a:gd name="T14" fmla="*/ 1111 w 1579"/>
              <a:gd name="T15" fmla="*/ 384 h 1578"/>
              <a:gd name="T16" fmla="*/ 1302 w 1579"/>
              <a:gd name="T17" fmla="*/ 723 h 1578"/>
              <a:gd name="T18" fmla="*/ 1194 w 1579"/>
              <a:gd name="T19" fmla="*/ 1110 h 1578"/>
              <a:gd name="T20" fmla="*/ 468 w 1579"/>
              <a:gd name="T21" fmla="*/ 1193 h 1578"/>
              <a:gd name="T22" fmla="*/ 299 w 1579"/>
              <a:gd name="T23" fmla="*/ 627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9" h="1578">
                <a:moveTo>
                  <a:pt x="241" y="353"/>
                </a:moveTo>
                <a:cubicBezTo>
                  <a:pt x="0" y="656"/>
                  <a:pt x="51" y="1097"/>
                  <a:pt x="354" y="1337"/>
                </a:cubicBezTo>
                <a:cubicBezTo>
                  <a:pt x="657" y="1578"/>
                  <a:pt x="1097" y="1527"/>
                  <a:pt x="1338" y="1224"/>
                </a:cubicBezTo>
                <a:cubicBezTo>
                  <a:pt x="1579" y="922"/>
                  <a:pt x="1528" y="481"/>
                  <a:pt x="1225" y="240"/>
                </a:cubicBezTo>
                <a:cubicBezTo>
                  <a:pt x="922" y="0"/>
                  <a:pt x="482" y="50"/>
                  <a:pt x="241" y="353"/>
                </a:cubicBezTo>
                <a:moveTo>
                  <a:pt x="299" y="627"/>
                </a:moveTo>
                <a:cubicBezTo>
                  <a:pt x="318" y="570"/>
                  <a:pt x="346" y="517"/>
                  <a:pt x="385" y="468"/>
                </a:cubicBezTo>
                <a:cubicBezTo>
                  <a:pt x="563" y="244"/>
                  <a:pt x="887" y="207"/>
                  <a:pt x="1111" y="384"/>
                </a:cubicBezTo>
                <a:cubicBezTo>
                  <a:pt x="1220" y="472"/>
                  <a:pt x="1285" y="594"/>
                  <a:pt x="1302" y="723"/>
                </a:cubicBezTo>
                <a:cubicBezTo>
                  <a:pt x="1319" y="856"/>
                  <a:pt x="1284" y="996"/>
                  <a:pt x="1194" y="1110"/>
                </a:cubicBezTo>
                <a:cubicBezTo>
                  <a:pt x="1017" y="1333"/>
                  <a:pt x="692" y="1371"/>
                  <a:pt x="468" y="1193"/>
                </a:cubicBezTo>
                <a:cubicBezTo>
                  <a:pt x="294" y="1055"/>
                  <a:pt x="233" y="826"/>
                  <a:pt x="299" y="627"/>
                </a:cubicBezTo>
              </a:path>
            </a:pathLst>
          </a:custGeom>
          <a:solidFill>
            <a:srgbClr val="5A63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ṧļíḍé">
            <a:extLst>
              <a:ext uri="{FF2B5EF4-FFF2-40B4-BE49-F238E27FC236}">
                <a16:creationId xmlns:a16="http://schemas.microsoft.com/office/drawing/2014/main" id="{F44C91EB-C08C-4FA7-971C-2B6B41DE00CB}"/>
              </a:ext>
            </a:extLst>
          </p:cNvPr>
          <p:cNvSpPr/>
          <p:nvPr/>
        </p:nvSpPr>
        <p:spPr bwMode="auto">
          <a:xfrm>
            <a:off x="2567872" y="4253116"/>
            <a:ext cx="1016034" cy="1015263"/>
          </a:xfrm>
          <a:custGeom>
            <a:avLst/>
            <a:gdLst>
              <a:gd name="T0" fmla="*/ 399 w 1169"/>
              <a:gd name="T1" fmla="*/ 103 h 1169"/>
              <a:gd name="T2" fmla="*/ 102 w 1169"/>
              <a:gd name="T3" fmla="*/ 770 h 1169"/>
              <a:gd name="T4" fmla="*/ 770 w 1169"/>
              <a:gd name="T5" fmla="*/ 1067 h 1169"/>
              <a:gd name="T6" fmla="*/ 1067 w 1169"/>
              <a:gd name="T7" fmla="*/ 400 h 1169"/>
              <a:gd name="T8" fmla="*/ 399 w 1169"/>
              <a:gd name="T9" fmla="*/ 10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9" h="1169">
                <a:moveTo>
                  <a:pt x="399" y="103"/>
                </a:moveTo>
                <a:cubicBezTo>
                  <a:pt x="133" y="205"/>
                  <a:pt x="0" y="504"/>
                  <a:pt x="102" y="770"/>
                </a:cubicBezTo>
                <a:cubicBezTo>
                  <a:pt x="205" y="1036"/>
                  <a:pt x="504" y="1169"/>
                  <a:pt x="770" y="1067"/>
                </a:cubicBezTo>
                <a:cubicBezTo>
                  <a:pt x="1036" y="965"/>
                  <a:pt x="1169" y="666"/>
                  <a:pt x="1067" y="400"/>
                </a:cubicBezTo>
                <a:cubicBezTo>
                  <a:pt x="964" y="133"/>
                  <a:pt x="666" y="0"/>
                  <a:pt x="399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$ḷiďé">
            <a:extLst>
              <a:ext uri="{FF2B5EF4-FFF2-40B4-BE49-F238E27FC236}">
                <a16:creationId xmlns:a16="http://schemas.microsoft.com/office/drawing/2014/main" id="{8FCBA86F-972A-4552-BE42-0743AFD0E969}"/>
              </a:ext>
            </a:extLst>
          </p:cNvPr>
          <p:cNvSpPr/>
          <p:nvPr/>
        </p:nvSpPr>
        <p:spPr bwMode="auto">
          <a:xfrm>
            <a:off x="2859376" y="4325415"/>
            <a:ext cx="635309" cy="273044"/>
          </a:xfrm>
          <a:custGeom>
            <a:avLst/>
            <a:gdLst>
              <a:gd name="T0" fmla="*/ 710 w 731"/>
              <a:gd name="T1" fmla="*/ 267 h 314"/>
              <a:gd name="T2" fmla="*/ 731 w 731"/>
              <a:gd name="T3" fmla="*/ 314 h 314"/>
              <a:gd name="T4" fmla="*/ 710 w 731"/>
              <a:gd name="T5" fmla="*/ 267 h 314"/>
              <a:gd name="T6" fmla="*/ 69 w 731"/>
              <a:gd name="T7" fmla="*/ 17 h 314"/>
              <a:gd name="T8" fmla="*/ 0 w 731"/>
              <a:gd name="T9" fmla="*/ 48 h 314"/>
              <a:gd name="T10" fmla="*/ 64 w 731"/>
              <a:gd name="T11" fmla="*/ 19 h 314"/>
              <a:gd name="T12" fmla="*/ 69 w 731"/>
              <a:gd name="T13" fmla="*/ 17 h 314"/>
              <a:gd name="T14" fmla="*/ 378 w 731"/>
              <a:gd name="T15" fmla="*/ 0 h 314"/>
              <a:gd name="T16" fmla="*/ 490 w 731"/>
              <a:gd name="T17" fmla="*/ 44 h 314"/>
              <a:gd name="T18" fmla="*/ 378 w 731"/>
              <a:gd name="T19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1" h="314">
                <a:moveTo>
                  <a:pt x="710" y="267"/>
                </a:moveTo>
                <a:cubicBezTo>
                  <a:pt x="718" y="282"/>
                  <a:pt x="725" y="298"/>
                  <a:pt x="731" y="314"/>
                </a:cubicBezTo>
                <a:cubicBezTo>
                  <a:pt x="725" y="298"/>
                  <a:pt x="718" y="282"/>
                  <a:pt x="710" y="267"/>
                </a:cubicBezTo>
                <a:moveTo>
                  <a:pt x="69" y="17"/>
                </a:moveTo>
                <a:cubicBezTo>
                  <a:pt x="46" y="26"/>
                  <a:pt x="23" y="36"/>
                  <a:pt x="0" y="48"/>
                </a:cubicBezTo>
                <a:cubicBezTo>
                  <a:pt x="21" y="37"/>
                  <a:pt x="42" y="27"/>
                  <a:pt x="64" y="19"/>
                </a:cubicBezTo>
                <a:cubicBezTo>
                  <a:pt x="66" y="18"/>
                  <a:pt x="68" y="17"/>
                  <a:pt x="69" y="17"/>
                </a:cubicBezTo>
                <a:moveTo>
                  <a:pt x="378" y="0"/>
                </a:moveTo>
                <a:cubicBezTo>
                  <a:pt x="417" y="10"/>
                  <a:pt x="455" y="25"/>
                  <a:pt x="490" y="44"/>
                </a:cubicBezTo>
                <a:cubicBezTo>
                  <a:pt x="454" y="25"/>
                  <a:pt x="416" y="10"/>
                  <a:pt x="378" y="0"/>
                </a:cubicBezTo>
              </a:path>
            </a:pathLst>
          </a:custGeom>
          <a:solidFill>
            <a:srgbClr val="E7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íš1îdè">
            <a:extLst>
              <a:ext uri="{FF2B5EF4-FFF2-40B4-BE49-F238E27FC236}">
                <a16:creationId xmlns:a16="http://schemas.microsoft.com/office/drawing/2014/main" id="{4077A940-C6BD-4D51-A612-D661C93DD2A0}"/>
              </a:ext>
            </a:extLst>
          </p:cNvPr>
          <p:cNvSpPr/>
          <p:nvPr/>
        </p:nvSpPr>
        <p:spPr bwMode="auto">
          <a:xfrm>
            <a:off x="2740929" y="4309263"/>
            <a:ext cx="782215" cy="392261"/>
          </a:xfrm>
          <a:custGeom>
            <a:avLst/>
            <a:gdLst>
              <a:gd name="T0" fmla="*/ 388 w 900"/>
              <a:gd name="T1" fmla="*/ 0 h 451"/>
              <a:gd name="T2" fmla="*/ 0 w 900"/>
              <a:gd name="T3" fmla="*/ 176 h 451"/>
              <a:gd name="T4" fmla="*/ 136 w 900"/>
              <a:gd name="T5" fmla="*/ 67 h 451"/>
              <a:gd name="T6" fmla="*/ 205 w 900"/>
              <a:gd name="T7" fmla="*/ 36 h 451"/>
              <a:gd name="T8" fmla="*/ 385 w 900"/>
              <a:gd name="T9" fmla="*/ 3 h 451"/>
              <a:gd name="T10" fmla="*/ 514 w 900"/>
              <a:gd name="T11" fmla="*/ 19 h 451"/>
              <a:gd name="T12" fmla="*/ 626 w 900"/>
              <a:gd name="T13" fmla="*/ 63 h 451"/>
              <a:gd name="T14" fmla="*/ 846 w 900"/>
              <a:gd name="T15" fmla="*/ 286 h 451"/>
              <a:gd name="T16" fmla="*/ 867 w 900"/>
              <a:gd name="T17" fmla="*/ 333 h 451"/>
              <a:gd name="T18" fmla="*/ 868 w 900"/>
              <a:gd name="T19" fmla="*/ 335 h 451"/>
              <a:gd name="T20" fmla="*/ 897 w 900"/>
              <a:gd name="T21" fmla="*/ 449 h 451"/>
              <a:gd name="T22" fmla="*/ 900 w 900"/>
              <a:gd name="T23" fmla="*/ 451 h 451"/>
              <a:gd name="T24" fmla="*/ 709 w 900"/>
              <a:gd name="T25" fmla="*/ 112 h 451"/>
              <a:gd name="T26" fmla="*/ 388 w 900"/>
              <a:gd name="T27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00" h="451">
                <a:moveTo>
                  <a:pt x="388" y="0"/>
                </a:moveTo>
                <a:cubicBezTo>
                  <a:pt x="244" y="0"/>
                  <a:pt x="102" y="60"/>
                  <a:pt x="0" y="176"/>
                </a:cubicBezTo>
                <a:cubicBezTo>
                  <a:pt x="38" y="133"/>
                  <a:pt x="84" y="96"/>
                  <a:pt x="136" y="67"/>
                </a:cubicBezTo>
                <a:cubicBezTo>
                  <a:pt x="159" y="55"/>
                  <a:pt x="182" y="45"/>
                  <a:pt x="205" y="36"/>
                </a:cubicBezTo>
                <a:cubicBezTo>
                  <a:pt x="265" y="14"/>
                  <a:pt x="326" y="3"/>
                  <a:pt x="385" y="3"/>
                </a:cubicBezTo>
                <a:cubicBezTo>
                  <a:pt x="429" y="3"/>
                  <a:pt x="472" y="9"/>
                  <a:pt x="514" y="19"/>
                </a:cubicBezTo>
                <a:cubicBezTo>
                  <a:pt x="552" y="29"/>
                  <a:pt x="590" y="44"/>
                  <a:pt x="626" y="63"/>
                </a:cubicBezTo>
                <a:cubicBezTo>
                  <a:pt x="719" y="111"/>
                  <a:pt x="797" y="188"/>
                  <a:pt x="846" y="286"/>
                </a:cubicBezTo>
                <a:cubicBezTo>
                  <a:pt x="854" y="301"/>
                  <a:pt x="861" y="317"/>
                  <a:pt x="867" y="333"/>
                </a:cubicBezTo>
                <a:cubicBezTo>
                  <a:pt x="867" y="334"/>
                  <a:pt x="867" y="334"/>
                  <a:pt x="868" y="335"/>
                </a:cubicBezTo>
                <a:cubicBezTo>
                  <a:pt x="882" y="372"/>
                  <a:pt x="892" y="411"/>
                  <a:pt x="897" y="449"/>
                </a:cubicBezTo>
                <a:cubicBezTo>
                  <a:pt x="899" y="450"/>
                  <a:pt x="900" y="451"/>
                  <a:pt x="900" y="451"/>
                </a:cubicBezTo>
                <a:cubicBezTo>
                  <a:pt x="884" y="322"/>
                  <a:pt x="819" y="200"/>
                  <a:pt x="709" y="112"/>
                </a:cubicBezTo>
                <a:cubicBezTo>
                  <a:pt x="614" y="37"/>
                  <a:pt x="501" y="0"/>
                  <a:pt x="388" y="0"/>
                </a:cubicBezTo>
              </a:path>
            </a:pathLst>
          </a:custGeom>
          <a:solidFill>
            <a:srgbClr val="AAB0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ṣľîďè">
            <a:extLst>
              <a:ext uri="{FF2B5EF4-FFF2-40B4-BE49-F238E27FC236}">
                <a16:creationId xmlns:a16="http://schemas.microsoft.com/office/drawing/2014/main" id="{C7C4D118-AC8B-46AC-9C36-A8430A275C96}"/>
              </a:ext>
            </a:extLst>
          </p:cNvPr>
          <p:cNvSpPr/>
          <p:nvPr/>
        </p:nvSpPr>
        <p:spPr bwMode="auto">
          <a:xfrm>
            <a:off x="2651709" y="4543850"/>
            <a:ext cx="32304" cy="71530"/>
          </a:xfrm>
          <a:custGeom>
            <a:avLst/>
            <a:gdLst>
              <a:gd name="T0" fmla="*/ 37 w 37"/>
              <a:gd name="T1" fmla="*/ 0 h 82"/>
              <a:gd name="T2" fmla="*/ 1 w 37"/>
              <a:gd name="T3" fmla="*/ 80 h 82"/>
              <a:gd name="T4" fmla="*/ 0 w 37"/>
              <a:gd name="T5" fmla="*/ 82 h 82"/>
              <a:gd name="T6" fmla="*/ 37 w 37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82">
                <a:moveTo>
                  <a:pt x="37" y="0"/>
                </a:moveTo>
                <a:cubicBezTo>
                  <a:pt x="22" y="26"/>
                  <a:pt x="10" y="53"/>
                  <a:pt x="1" y="80"/>
                </a:cubicBezTo>
                <a:cubicBezTo>
                  <a:pt x="1" y="81"/>
                  <a:pt x="0" y="81"/>
                  <a:pt x="0" y="82"/>
                </a:cubicBezTo>
                <a:cubicBezTo>
                  <a:pt x="10" y="53"/>
                  <a:pt x="22" y="26"/>
                  <a:pt x="37" y="0"/>
                </a:cubicBezTo>
              </a:path>
            </a:pathLst>
          </a:custGeom>
          <a:solidFill>
            <a:srgbClr val="E7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$lïdê">
            <a:extLst>
              <a:ext uri="{FF2B5EF4-FFF2-40B4-BE49-F238E27FC236}">
                <a16:creationId xmlns:a16="http://schemas.microsoft.com/office/drawing/2014/main" id="{485AE04D-3264-4D63-9208-1A9B1AD46034}"/>
              </a:ext>
            </a:extLst>
          </p:cNvPr>
          <p:cNvSpPr/>
          <p:nvPr/>
        </p:nvSpPr>
        <p:spPr bwMode="auto">
          <a:xfrm>
            <a:off x="2652477" y="4521545"/>
            <a:ext cx="44610" cy="91528"/>
          </a:xfrm>
          <a:custGeom>
            <a:avLst/>
            <a:gdLst>
              <a:gd name="T0" fmla="*/ 51 w 51"/>
              <a:gd name="T1" fmla="*/ 0 h 106"/>
              <a:gd name="T2" fmla="*/ 0 w 51"/>
              <a:gd name="T3" fmla="*/ 106 h 106"/>
              <a:gd name="T4" fmla="*/ 36 w 51"/>
              <a:gd name="T5" fmla="*/ 26 h 106"/>
              <a:gd name="T6" fmla="*/ 51 w 51"/>
              <a:gd name="T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6">
                <a:moveTo>
                  <a:pt x="51" y="0"/>
                </a:moveTo>
                <a:cubicBezTo>
                  <a:pt x="29" y="34"/>
                  <a:pt x="11" y="70"/>
                  <a:pt x="0" y="106"/>
                </a:cubicBezTo>
                <a:cubicBezTo>
                  <a:pt x="9" y="79"/>
                  <a:pt x="21" y="52"/>
                  <a:pt x="36" y="26"/>
                </a:cubicBezTo>
                <a:cubicBezTo>
                  <a:pt x="40" y="17"/>
                  <a:pt x="45" y="8"/>
                  <a:pt x="51" y="0"/>
                </a:cubicBezTo>
              </a:path>
            </a:pathLst>
          </a:custGeom>
          <a:solidFill>
            <a:srgbClr val="AAB0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ṩ1iḓé">
            <a:extLst>
              <a:ext uri="{FF2B5EF4-FFF2-40B4-BE49-F238E27FC236}">
                <a16:creationId xmlns:a16="http://schemas.microsoft.com/office/drawing/2014/main" id="{FA74520D-5239-4B66-A407-518EB9F031CB}"/>
              </a:ext>
            </a:extLst>
          </p:cNvPr>
          <p:cNvSpPr/>
          <p:nvPr/>
        </p:nvSpPr>
        <p:spPr bwMode="auto">
          <a:xfrm>
            <a:off x="2651709" y="4311571"/>
            <a:ext cx="868359" cy="387646"/>
          </a:xfrm>
          <a:custGeom>
            <a:avLst/>
            <a:gdLst>
              <a:gd name="T0" fmla="*/ 308 w 1000"/>
              <a:gd name="T1" fmla="*/ 33 h 446"/>
              <a:gd name="T2" fmla="*/ 239 w 1000"/>
              <a:gd name="T3" fmla="*/ 64 h 446"/>
              <a:gd name="T4" fmla="*/ 87 w 1000"/>
              <a:gd name="T5" fmla="*/ 193 h 446"/>
              <a:gd name="T6" fmla="*/ 37 w 1000"/>
              <a:gd name="T7" fmla="*/ 267 h 446"/>
              <a:gd name="T8" fmla="*/ 0 w 1000"/>
              <a:gd name="T9" fmla="*/ 349 h 446"/>
              <a:gd name="T10" fmla="*/ 169 w 1000"/>
              <a:gd name="T11" fmla="*/ 309 h 446"/>
              <a:gd name="T12" fmla="*/ 182 w 1000"/>
              <a:gd name="T13" fmla="*/ 251 h 446"/>
              <a:gd name="T14" fmla="*/ 190 w 1000"/>
              <a:gd name="T15" fmla="*/ 227 h 446"/>
              <a:gd name="T16" fmla="*/ 203 w 1000"/>
              <a:gd name="T17" fmla="*/ 204 h 446"/>
              <a:gd name="T18" fmla="*/ 218 w 1000"/>
              <a:gd name="T19" fmla="*/ 183 h 446"/>
              <a:gd name="T20" fmla="*/ 235 w 1000"/>
              <a:gd name="T21" fmla="*/ 163 h 446"/>
              <a:gd name="T22" fmla="*/ 282 w 1000"/>
              <a:gd name="T23" fmla="*/ 127 h 446"/>
              <a:gd name="T24" fmla="*/ 334 w 1000"/>
              <a:gd name="T25" fmla="*/ 100 h 446"/>
              <a:gd name="T26" fmla="*/ 389 w 1000"/>
              <a:gd name="T27" fmla="*/ 82 h 446"/>
              <a:gd name="T28" fmla="*/ 449 w 1000"/>
              <a:gd name="T29" fmla="*/ 76 h 446"/>
              <a:gd name="T30" fmla="*/ 455 w 1000"/>
              <a:gd name="T31" fmla="*/ 76 h 446"/>
              <a:gd name="T32" fmla="*/ 460 w 1000"/>
              <a:gd name="T33" fmla="*/ 77 h 446"/>
              <a:gd name="T34" fmla="*/ 466 w 1000"/>
              <a:gd name="T35" fmla="*/ 77 h 446"/>
              <a:gd name="T36" fmla="*/ 472 w 1000"/>
              <a:gd name="T37" fmla="*/ 79 h 446"/>
              <a:gd name="T38" fmla="*/ 522 w 1000"/>
              <a:gd name="T39" fmla="*/ 85 h 446"/>
              <a:gd name="T40" fmla="*/ 570 w 1000"/>
              <a:gd name="T41" fmla="*/ 98 h 446"/>
              <a:gd name="T42" fmla="*/ 616 w 1000"/>
              <a:gd name="T43" fmla="*/ 114 h 446"/>
              <a:gd name="T44" fmla="*/ 661 w 1000"/>
              <a:gd name="T45" fmla="*/ 133 h 446"/>
              <a:gd name="T46" fmla="*/ 697 w 1000"/>
              <a:gd name="T47" fmla="*/ 158 h 446"/>
              <a:gd name="T48" fmla="*/ 732 w 1000"/>
              <a:gd name="T49" fmla="*/ 186 h 446"/>
              <a:gd name="T50" fmla="*/ 760 w 1000"/>
              <a:gd name="T51" fmla="*/ 219 h 446"/>
              <a:gd name="T52" fmla="*/ 775 w 1000"/>
              <a:gd name="T53" fmla="*/ 258 h 446"/>
              <a:gd name="T54" fmla="*/ 774 w 1000"/>
              <a:gd name="T55" fmla="*/ 274 h 446"/>
              <a:gd name="T56" fmla="*/ 770 w 1000"/>
              <a:gd name="T57" fmla="*/ 289 h 446"/>
              <a:gd name="T58" fmla="*/ 762 w 1000"/>
              <a:gd name="T59" fmla="*/ 302 h 446"/>
              <a:gd name="T60" fmla="*/ 750 w 1000"/>
              <a:gd name="T61" fmla="*/ 313 h 446"/>
              <a:gd name="T62" fmla="*/ 747 w 1000"/>
              <a:gd name="T63" fmla="*/ 332 h 446"/>
              <a:gd name="T64" fmla="*/ 1000 w 1000"/>
              <a:gd name="T65" fmla="*/ 446 h 446"/>
              <a:gd name="T66" fmla="*/ 970 w 1000"/>
              <a:gd name="T67" fmla="*/ 330 h 446"/>
              <a:gd name="T68" fmla="*/ 729 w 1000"/>
              <a:gd name="T69" fmla="*/ 60 h 446"/>
              <a:gd name="T70" fmla="*/ 488 w 1000"/>
              <a:gd name="T71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0" h="446">
                <a:moveTo>
                  <a:pt x="488" y="0"/>
                </a:moveTo>
                <a:cubicBezTo>
                  <a:pt x="429" y="0"/>
                  <a:pt x="368" y="11"/>
                  <a:pt x="308" y="33"/>
                </a:cubicBezTo>
                <a:cubicBezTo>
                  <a:pt x="307" y="33"/>
                  <a:pt x="305" y="34"/>
                  <a:pt x="303" y="35"/>
                </a:cubicBezTo>
                <a:cubicBezTo>
                  <a:pt x="281" y="43"/>
                  <a:pt x="260" y="53"/>
                  <a:pt x="239" y="64"/>
                </a:cubicBezTo>
                <a:cubicBezTo>
                  <a:pt x="187" y="93"/>
                  <a:pt x="141" y="130"/>
                  <a:pt x="103" y="173"/>
                </a:cubicBezTo>
                <a:cubicBezTo>
                  <a:pt x="98" y="179"/>
                  <a:pt x="92" y="186"/>
                  <a:pt x="87" y="193"/>
                </a:cubicBezTo>
                <a:cubicBezTo>
                  <a:pt x="74" y="208"/>
                  <a:pt x="62" y="225"/>
                  <a:pt x="52" y="241"/>
                </a:cubicBezTo>
                <a:cubicBezTo>
                  <a:pt x="46" y="249"/>
                  <a:pt x="41" y="258"/>
                  <a:pt x="37" y="267"/>
                </a:cubicBezTo>
                <a:cubicBezTo>
                  <a:pt x="22" y="293"/>
                  <a:pt x="10" y="320"/>
                  <a:pt x="0" y="349"/>
                </a:cubicBezTo>
                <a:cubicBezTo>
                  <a:pt x="0" y="349"/>
                  <a:pt x="0" y="349"/>
                  <a:pt x="0" y="349"/>
                </a:cubicBezTo>
                <a:cubicBezTo>
                  <a:pt x="3" y="349"/>
                  <a:pt x="3" y="349"/>
                  <a:pt x="3" y="349"/>
                </a:cubicBezTo>
                <a:cubicBezTo>
                  <a:pt x="60" y="332"/>
                  <a:pt x="116" y="319"/>
                  <a:pt x="169" y="309"/>
                </a:cubicBezTo>
                <a:cubicBezTo>
                  <a:pt x="174" y="281"/>
                  <a:pt x="174" y="281"/>
                  <a:pt x="174" y="281"/>
                </a:cubicBezTo>
                <a:cubicBezTo>
                  <a:pt x="182" y="251"/>
                  <a:pt x="182" y="251"/>
                  <a:pt x="182" y="251"/>
                </a:cubicBezTo>
                <a:cubicBezTo>
                  <a:pt x="186" y="239"/>
                  <a:pt x="186" y="239"/>
                  <a:pt x="186" y="239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203" y="204"/>
                  <a:pt x="203" y="204"/>
                  <a:pt x="203" y="204"/>
                </a:cubicBezTo>
                <a:cubicBezTo>
                  <a:pt x="210" y="194"/>
                  <a:pt x="210" y="194"/>
                  <a:pt x="210" y="194"/>
                </a:cubicBezTo>
                <a:cubicBezTo>
                  <a:pt x="218" y="183"/>
                  <a:pt x="218" y="183"/>
                  <a:pt x="218" y="183"/>
                </a:cubicBezTo>
                <a:cubicBezTo>
                  <a:pt x="226" y="173"/>
                  <a:pt x="226" y="173"/>
                  <a:pt x="226" y="173"/>
                </a:cubicBezTo>
                <a:cubicBezTo>
                  <a:pt x="235" y="163"/>
                  <a:pt x="235" y="163"/>
                  <a:pt x="235" y="163"/>
                </a:cubicBezTo>
                <a:cubicBezTo>
                  <a:pt x="258" y="144"/>
                  <a:pt x="258" y="144"/>
                  <a:pt x="258" y="144"/>
                </a:cubicBezTo>
                <a:cubicBezTo>
                  <a:pt x="282" y="127"/>
                  <a:pt x="282" y="127"/>
                  <a:pt x="282" y="127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89" y="82"/>
                  <a:pt x="389" y="82"/>
                  <a:pt x="389" y="82"/>
                </a:cubicBezTo>
                <a:cubicBezTo>
                  <a:pt x="419" y="78"/>
                  <a:pt x="419" y="78"/>
                  <a:pt x="419" y="78"/>
                </a:cubicBezTo>
                <a:cubicBezTo>
                  <a:pt x="449" y="76"/>
                  <a:pt x="449" y="76"/>
                  <a:pt x="449" y="76"/>
                </a:cubicBezTo>
                <a:cubicBezTo>
                  <a:pt x="452" y="76"/>
                  <a:pt x="452" y="76"/>
                  <a:pt x="452" y="76"/>
                </a:cubicBezTo>
                <a:cubicBezTo>
                  <a:pt x="455" y="76"/>
                  <a:pt x="455" y="76"/>
                  <a:pt x="455" y="76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60" y="77"/>
                  <a:pt x="460" y="77"/>
                  <a:pt x="460" y="77"/>
                </a:cubicBezTo>
                <a:cubicBezTo>
                  <a:pt x="463" y="77"/>
                  <a:pt x="463" y="77"/>
                  <a:pt x="463" y="77"/>
                </a:cubicBezTo>
                <a:cubicBezTo>
                  <a:pt x="466" y="77"/>
                  <a:pt x="466" y="77"/>
                  <a:pt x="466" y="77"/>
                </a:cubicBezTo>
                <a:cubicBezTo>
                  <a:pt x="469" y="78"/>
                  <a:pt x="469" y="78"/>
                  <a:pt x="469" y="78"/>
                </a:cubicBezTo>
                <a:cubicBezTo>
                  <a:pt x="472" y="79"/>
                  <a:pt x="472" y="79"/>
                  <a:pt x="472" y="79"/>
                </a:cubicBezTo>
                <a:cubicBezTo>
                  <a:pt x="497" y="81"/>
                  <a:pt x="497" y="81"/>
                  <a:pt x="497" y="81"/>
                </a:cubicBezTo>
                <a:cubicBezTo>
                  <a:pt x="522" y="85"/>
                  <a:pt x="522" y="85"/>
                  <a:pt x="522" y="85"/>
                </a:cubicBezTo>
                <a:cubicBezTo>
                  <a:pt x="546" y="91"/>
                  <a:pt x="546" y="91"/>
                  <a:pt x="546" y="91"/>
                </a:cubicBezTo>
                <a:cubicBezTo>
                  <a:pt x="570" y="98"/>
                  <a:pt x="570" y="98"/>
                  <a:pt x="570" y="98"/>
                </a:cubicBezTo>
                <a:cubicBezTo>
                  <a:pt x="593" y="106"/>
                  <a:pt x="593" y="106"/>
                  <a:pt x="593" y="106"/>
                </a:cubicBezTo>
                <a:cubicBezTo>
                  <a:pt x="616" y="114"/>
                  <a:pt x="616" y="114"/>
                  <a:pt x="616" y="114"/>
                </a:cubicBezTo>
                <a:cubicBezTo>
                  <a:pt x="639" y="123"/>
                  <a:pt x="639" y="123"/>
                  <a:pt x="639" y="123"/>
                </a:cubicBezTo>
                <a:cubicBezTo>
                  <a:pt x="661" y="133"/>
                  <a:pt x="661" y="133"/>
                  <a:pt x="661" y="133"/>
                </a:cubicBezTo>
                <a:cubicBezTo>
                  <a:pt x="679" y="145"/>
                  <a:pt x="679" y="145"/>
                  <a:pt x="679" y="145"/>
                </a:cubicBezTo>
                <a:cubicBezTo>
                  <a:pt x="697" y="158"/>
                  <a:pt x="697" y="158"/>
                  <a:pt x="697" y="158"/>
                </a:cubicBezTo>
                <a:cubicBezTo>
                  <a:pt x="715" y="171"/>
                  <a:pt x="715" y="171"/>
                  <a:pt x="715" y="171"/>
                </a:cubicBezTo>
                <a:cubicBezTo>
                  <a:pt x="732" y="186"/>
                  <a:pt x="732" y="186"/>
                  <a:pt x="732" y="186"/>
                </a:cubicBezTo>
                <a:cubicBezTo>
                  <a:pt x="747" y="201"/>
                  <a:pt x="747" y="201"/>
                  <a:pt x="747" y="201"/>
                </a:cubicBezTo>
                <a:cubicBezTo>
                  <a:pt x="760" y="219"/>
                  <a:pt x="760" y="219"/>
                  <a:pt x="760" y="219"/>
                </a:cubicBezTo>
                <a:cubicBezTo>
                  <a:pt x="770" y="238"/>
                  <a:pt x="770" y="238"/>
                  <a:pt x="770" y="238"/>
                </a:cubicBezTo>
                <a:cubicBezTo>
                  <a:pt x="775" y="258"/>
                  <a:pt x="775" y="258"/>
                  <a:pt x="775" y="258"/>
                </a:cubicBezTo>
                <a:cubicBezTo>
                  <a:pt x="775" y="266"/>
                  <a:pt x="775" y="266"/>
                  <a:pt x="775" y="266"/>
                </a:cubicBezTo>
                <a:cubicBezTo>
                  <a:pt x="774" y="274"/>
                  <a:pt x="774" y="274"/>
                  <a:pt x="774" y="274"/>
                </a:cubicBezTo>
                <a:cubicBezTo>
                  <a:pt x="773" y="282"/>
                  <a:pt x="773" y="282"/>
                  <a:pt x="773" y="282"/>
                </a:cubicBezTo>
                <a:cubicBezTo>
                  <a:pt x="770" y="289"/>
                  <a:pt x="770" y="289"/>
                  <a:pt x="770" y="289"/>
                </a:cubicBezTo>
                <a:cubicBezTo>
                  <a:pt x="766" y="295"/>
                  <a:pt x="766" y="295"/>
                  <a:pt x="766" y="295"/>
                </a:cubicBezTo>
                <a:cubicBezTo>
                  <a:pt x="762" y="302"/>
                  <a:pt x="762" y="302"/>
                  <a:pt x="762" y="302"/>
                </a:cubicBezTo>
                <a:cubicBezTo>
                  <a:pt x="756" y="308"/>
                  <a:pt x="756" y="308"/>
                  <a:pt x="756" y="308"/>
                </a:cubicBezTo>
                <a:cubicBezTo>
                  <a:pt x="750" y="313"/>
                  <a:pt x="750" y="313"/>
                  <a:pt x="750" y="313"/>
                </a:cubicBezTo>
                <a:cubicBezTo>
                  <a:pt x="748" y="322"/>
                  <a:pt x="748" y="322"/>
                  <a:pt x="748" y="322"/>
                </a:cubicBezTo>
                <a:cubicBezTo>
                  <a:pt x="747" y="332"/>
                  <a:pt x="747" y="332"/>
                  <a:pt x="747" y="332"/>
                </a:cubicBezTo>
                <a:cubicBezTo>
                  <a:pt x="747" y="333"/>
                  <a:pt x="747" y="333"/>
                  <a:pt x="747" y="333"/>
                </a:cubicBezTo>
                <a:cubicBezTo>
                  <a:pt x="895" y="376"/>
                  <a:pt x="983" y="434"/>
                  <a:pt x="1000" y="446"/>
                </a:cubicBezTo>
                <a:cubicBezTo>
                  <a:pt x="995" y="408"/>
                  <a:pt x="985" y="369"/>
                  <a:pt x="971" y="332"/>
                </a:cubicBezTo>
                <a:cubicBezTo>
                  <a:pt x="970" y="331"/>
                  <a:pt x="970" y="331"/>
                  <a:pt x="970" y="330"/>
                </a:cubicBezTo>
                <a:cubicBezTo>
                  <a:pt x="964" y="314"/>
                  <a:pt x="957" y="298"/>
                  <a:pt x="949" y="283"/>
                </a:cubicBezTo>
                <a:cubicBezTo>
                  <a:pt x="900" y="185"/>
                  <a:pt x="822" y="108"/>
                  <a:pt x="729" y="60"/>
                </a:cubicBezTo>
                <a:cubicBezTo>
                  <a:pt x="694" y="41"/>
                  <a:pt x="656" y="26"/>
                  <a:pt x="617" y="16"/>
                </a:cubicBezTo>
                <a:cubicBezTo>
                  <a:pt x="575" y="6"/>
                  <a:pt x="532" y="0"/>
                  <a:pt x="488" y="0"/>
                </a:cubicBezTo>
              </a:path>
            </a:pathLst>
          </a:custGeom>
          <a:solidFill>
            <a:srgbClr val="E7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Sľïḍé">
            <a:extLst>
              <a:ext uri="{FF2B5EF4-FFF2-40B4-BE49-F238E27FC236}">
                <a16:creationId xmlns:a16="http://schemas.microsoft.com/office/drawing/2014/main" id="{B8014573-5AB9-40F1-9EDB-1BFAA9875BD4}"/>
              </a:ext>
            </a:extLst>
          </p:cNvPr>
          <p:cNvSpPr/>
          <p:nvPr/>
        </p:nvSpPr>
        <p:spPr bwMode="auto">
          <a:xfrm>
            <a:off x="1428007" y="4816125"/>
            <a:ext cx="1432138" cy="1305229"/>
          </a:xfrm>
          <a:custGeom>
            <a:avLst/>
            <a:gdLst>
              <a:gd name="T0" fmla="*/ 1390 w 1648"/>
              <a:gd name="T1" fmla="*/ 1502 h 1502"/>
              <a:gd name="T2" fmla="*/ 259 w 1648"/>
              <a:gd name="T3" fmla="*/ 1502 h 1502"/>
              <a:gd name="T4" fmla="*/ 138 w 1648"/>
              <a:gd name="T5" fmla="*/ 1273 h 1502"/>
              <a:gd name="T6" fmla="*/ 187 w 1648"/>
              <a:gd name="T7" fmla="*/ 1171 h 1502"/>
              <a:gd name="T8" fmla="*/ 202 w 1648"/>
              <a:gd name="T9" fmla="*/ 1142 h 1502"/>
              <a:gd name="T10" fmla="*/ 225 w 1648"/>
              <a:gd name="T11" fmla="*/ 1093 h 1502"/>
              <a:gd name="T12" fmla="*/ 228 w 1648"/>
              <a:gd name="T13" fmla="*/ 1089 h 1502"/>
              <a:gd name="T14" fmla="*/ 240 w 1648"/>
              <a:gd name="T15" fmla="*/ 1063 h 1502"/>
              <a:gd name="T16" fmla="*/ 258 w 1648"/>
              <a:gd name="T17" fmla="*/ 1026 h 1502"/>
              <a:gd name="T18" fmla="*/ 263 w 1648"/>
              <a:gd name="T19" fmla="*/ 1014 h 1502"/>
              <a:gd name="T20" fmla="*/ 278 w 1648"/>
              <a:gd name="T21" fmla="*/ 985 h 1502"/>
              <a:gd name="T22" fmla="*/ 296 w 1648"/>
              <a:gd name="T23" fmla="*/ 947 h 1502"/>
              <a:gd name="T24" fmla="*/ 301 w 1648"/>
              <a:gd name="T25" fmla="*/ 936 h 1502"/>
              <a:gd name="T26" fmla="*/ 316 w 1648"/>
              <a:gd name="T27" fmla="*/ 907 h 1502"/>
              <a:gd name="T28" fmla="*/ 326 w 1648"/>
              <a:gd name="T29" fmla="*/ 884 h 1502"/>
              <a:gd name="T30" fmla="*/ 339 w 1648"/>
              <a:gd name="T31" fmla="*/ 857 h 1502"/>
              <a:gd name="T32" fmla="*/ 353 w 1648"/>
              <a:gd name="T33" fmla="*/ 828 h 1502"/>
              <a:gd name="T34" fmla="*/ 359 w 1648"/>
              <a:gd name="T35" fmla="*/ 816 h 1502"/>
              <a:gd name="T36" fmla="*/ 377 w 1648"/>
              <a:gd name="T37" fmla="*/ 779 h 1502"/>
              <a:gd name="T38" fmla="*/ 390 w 1648"/>
              <a:gd name="T39" fmla="*/ 753 h 1502"/>
              <a:gd name="T40" fmla="*/ 391 w 1648"/>
              <a:gd name="T41" fmla="*/ 750 h 1502"/>
              <a:gd name="T42" fmla="*/ 415 w 1648"/>
              <a:gd name="T43" fmla="*/ 700 h 1502"/>
              <a:gd name="T44" fmla="*/ 420 w 1648"/>
              <a:gd name="T45" fmla="*/ 690 h 1502"/>
              <a:gd name="T46" fmla="*/ 429 w 1648"/>
              <a:gd name="T47" fmla="*/ 671 h 1502"/>
              <a:gd name="T48" fmla="*/ 451 w 1648"/>
              <a:gd name="T49" fmla="*/ 627 h 1502"/>
              <a:gd name="T50" fmla="*/ 453 w 1648"/>
              <a:gd name="T51" fmla="*/ 622 h 1502"/>
              <a:gd name="T52" fmla="*/ 467 w 1648"/>
              <a:gd name="T53" fmla="*/ 593 h 1502"/>
              <a:gd name="T54" fmla="*/ 566 w 1648"/>
              <a:gd name="T55" fmla="*/ 388 h 1502"/>
              <a:gd name="T56" fmla="*/ 593 w 1648"/>
              <a:gd name="T57" fmla="*/ 256 h 1502"/>
              <a:gd name="T58" fmla="*/ 593 w 1648"/>
              <a:gd name="T59" fmla="*/ 0 h 1502"/>
              <a:gd name="T60" fmla="*/ 1056 w 1648"/>
              <a:gd name="T61" fmla="*/ 0 h 1502"/>
              <a:gd name="T62" fmla="*/ 1056 w 1648"/>
              <a:gd name="T63" fmla="*/ 256 h 1502"/>
              <a:gd name="T64" fmla="*/ 1082 w 1648"/>
              <a:gd name="T65" fmla="*/ 388 h 1502"/>
              <a:gd name="T66" fmla="*/ 1510 w 1648"/>
              <a:gd name="T67" fmla="*/ 1273 h 1502"/>
              <a:gd name="T68" fmla="*/ 1390 w 1648"/>
              <a:gd name="T69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8" h="1502">
                <a:moveTo>
                  <a:pt x="1390" y="1502"/>
                </a:moveTo>
                <a:cubicBezTo>
                  <a:pt x="259" y="1502"/>
                  <a:pt x="259" y="1502"/>
                  <a:pt x="259" y="1502"/>
                </a:cubicBezTo>
                <a:cubicBezTo>
                  <a:pt x="0" y="1496"/>
                  <a:pt x="138" y="1273"/>
                  <a:pt x="138" y="1273"/>
                </a:cubicBezTo>
                <a:cubicBezTo>
                  <a:pt x="187" y="1171"/>
                  <a:pt x="187" y="1171"/>
                  <a:pt x="187" y="1171"/>
                </a:cubicBezTo>
                <a:cubicBezTo>
                  <a:pt x="202" y="1142"/>
                  <a:pt x="202" y="1142"/>
                  <a:pt x="202" y="1142"/>
                </a:cubicBezTo>
                <a:cubicBezTo>
                  <a:pt x="225" y="1093"/>
                  <a:pt x="225" y="1093"/>
                  <a:pt x="225" y="1093"/>
                </a:cubicBezTo>
                <a:cubicBezTo>
                  <a:pt x="228" y="1089"/>
                  <a:pt x="228" y="1089"/>
                  <a:pt x="228" y="1089"/>
                </a:cubicBezTo>
                <a:cubicBezTo>
                  <a:pt x="240" y="1063"/>
                  <a:pt x="240" y="1063"/>
                  <a:pt x="240" y="1063"/>
                </a:cubicBezTo>
                <a:cubicBezTo>
                  <a:pt x="258" y="1026"/>
                  <a:pt x="258" y="1026"/>
                  <a:pt x="258" y="1026"/>
                </a:cubicBezTo>
                <a:cubicBezTo>
                  <a:pt x="263" y="1014"/>
                  <a:pt x="263" y="1014"/>
                  <a:pt x="263" y="1014"/>
                </a:cubicBezTo>
                <a:cubicBezTo>
                  <a:pt x="278" y="985"/>
                  <a:pt x="278" y="985"/>
                  <a:pt x="278" y="985"/>
                </a:cubicBezTo>
                <a:cubicBezTo>
                  <a:pt x="296" y="947"/>
                  <a:pt x="296" y="947"/>
                  <a:pt x="296" y="947"/>
                </a:cubicBezTo>
                <a:cubicBezTo>
                  <a:pt x="301" y="936"/>
                  <a:pt x="301" y="936"/>
                  <a:pt x="301" y="936"/>
                </a:cubicBezTo>
                <a:cubicBezTo>
                  <a:pt x="316" y="907"/>
                  <a:pt x="316" y="907"/>
                  <a:pt x="316" y="907"/>
                </a:cubicBezTo>
                <a:cubicBezTo>
                  <a:pt x="326" y="884"/>
                  <a:pt x="326" y="884"/>
                  <a:pt x="326" y="884"/>
                </a:cubicBezTo>
                <a:cubicBezTo>
                  <a:pt x="339" y="857"/>
                  <a:pt x="339" y="857"/>
                  <a:pt x="339" y="857"/>
                </a:cubicBezTo>
                <a:cubicBezTo>
                  <a:pt x="353" y="828"/>
                  <a:pt x="353" y="828"/>
                  <a:pt x="353" y="828"/>
                </a:cubicBezTo>
                <a:cubicBezTo>
                  <a:pt x="359" y="816"/>
                  <a:pt x="359" y="816"/>
                  <a:pt x="359" y="816"/>
                </a:cubicBezTo>
                <a:cubicBezTo>
                  <a:pt x="377" y="779"/>
                  <a:pt x="377" y="779"/>
                  <a:pt x="377" y="779"/>
                </a:cubicBezTo>
                <a:cubicBezTo>
                  <a:pt x="390" y="753"/>
                  <a:pt x="390" y="753"/>
                  <a:pt x="390" y="753"/>
                </a:cubicBezTo>
                <a:cubicBezTo>
                  <a:pt x="391" y="750"/>
                  <a:pt x="391" y="750"/>
                  <a:pt x="391" y="750"/>
                </a:cubicBezTo>
                <a:cubicBezTo>
                  <a:pt x="415" y="700"/>
                  <a:pt x="415" y="700"/>
                  <a:pt x="415" y="700"/>
                </a:cubicBezTo>
                <a:cubicBezTo>
                  <a:pt x="420" y="690"/>
                  <a:pt x="420" y="690"/>
                  <a:pt x="420" y="690"/>
                </a:cubicBezTo>
                <a:cubicBezTo>
                  <a:pt x="429" y="671"/>
                  <a:pt x="429" y="671"/>
                  <a:pt x="429" y="671"/>
                </a:cubicBezTo>
                <a:cubicBezTo>
                  <a:pt x="451" y="627"/>
                  <a:pt x="451" y="627"/>
                  <a:pt x="451" y="627"/>
                </a:cubicBezTo>
                <a:cubicBezTo>
                  <a:pt x="453" y="622"/>
                  <a:pt x="453" y="622"/>
                  <a:pt x="453" y="622"/>
                </a:cubicBezTo>
                <a:cubicBezTo>
                  <a:pt x="467" y="593"/>
                  <a:pt x="467" y="593"/>
                  <a:pt x="467" y="593"/>
                </a:cubicBezTo>
                <a:cubicBezTo>
                  <a:pt x="566" y="388"/>
                  <a:pt x="566" y="388"/>
                  <a:pt x="566" y="388"/>
                </a:cubicBezTo>
                <a:cubicBezTo>
                  <a:pt x="591" y="321"/>
                  <a:pt x="593" y="256"/>
                  <a:pt x="593" y="256"/>
                </a:cubicBezTo>
                <a:cubicBezTo>
                  <a:pt x="593" y="0"/>
                  <a:pt x="593" y="0"/>
                  <a:pt x="593" y="0"/>
                </a:cubicBezTo>
                <a:cubicBezTo>
                  <a:pt x="1056" y="0"/>
                  <a:pt x="1056" y="0"/>
                  <a:pt x="1056" y="0"/>
                </a:cubicBezTo>
                <a:cubicBezTo>
                  <a:pt x="1056" y="256"/>
                  <a:pt x="1056" y="256"/>
                  <a:pt x="1056" y="256"/>
                </a:cubicBezTo>
                <a:cubicBezTo>
                  <a:pt x="1056" y="256"/>
                  <a:pt x="1058" y="321"/>
                  <a:pt x="1082" y="388"/>
                </a:cubicBezTo>
                <a:cubicBezTo>
                  <a:pt x="1510" y="1273"/>
                  <a:pt x="1510" y="1273"/>
                  <a:pt x="1510" y="1273"/>
                </a:cubicBezTo>
                <a:cubicBezTo>
                  <a:pt x="1510" y="1273"/>
                  <a:pt x="1648" y="1496"/>
                  <a:pt x="1390" y="1502"/>
                </a:cubicBezTo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ṡľïḓé">
            <a:extLst>
              <a:ext uri="{FF2B5EF4-FFF2-40B4-BE49-F238E27FC236}">
                <a16:creationId xmlns:a16="http://schemas.microsoft.com/office/drawing/2014/main" id="{A1800404-20E3-499D-B624-3E4A43C5B2CE}"/>
              </a:ext>
            </a:extLst>
          </p:cNvPr>
          <p:cNvSpPr/>
          <p:nvPr/>
        </p:nvSpPr>
        <p:spPr bwMode="auto">
          <a:xfrm>
            <a:off x="1867955" y="4723059"/>
            <a:ext cx="553780" cy="96143"/>
          </a:xfrm>
          <a:custGeom>
            <a:avLst/>
            <a:gdLst>
              <a:gd name="T0" fmla="*/ 637 w 637"/>
              <a:gd name="T1" fmla="*/ 56 h 111"/>
              <a:gd name="T2" fmla="*/ 581 w 637"/>
              <a:gd name="T3" fmla="*/ 111 h 111"/>
              <a:gd name="T4" fmla="*/ 55 w 637"/>
              <a:gd name="T5" fmla="*/ 111 h 111"/>
              <a:gd name="T6" fmla="*/ 0 w 637"/>
              <a:gd name="T7" fmla="*/ 56 h 111"/>
              <a:gd name="T8" fmla="*/ 55 w 637"/>
              <a:gd name="T9" fmla="*/ 0 h 111"/>
              <a:gd name="T10" fmla="*/ 581 w 637"/>
              <a:gd name="T11" fmla="*/ 0 h 111"/>
              <a:gd name="T12" fmla="*/ 637 w 637"/>
              <a:gd name="T13" fmla="*/ 5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111">
                <a:moveTo>
                  <a:pt x="637" y="56"/>
                </a:moveTo>
                <a:cubicBezTo>
                  <a:pt x="637" y="86"/>
                  <a:pt x="612" y="111"/>
                  <a:pt x="581" y="111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25" y="111"/>
                  <a:pt x="0" y="86"/>
                  <a:pt x="0" y="56"/>
                </a:cubicBezTo>
                <a:cubicBezTo>
                  <a:pt x="0" y="25"/>
                  <a:pt x="25" y="0"/>
                  <a:pt x="55" y="0"/>
                </a:cubicBezTo>
                <a:cubicBezTo>
                  <a:pt x="581" y="0"/>
                  <a:pt x="581" y="0"/>
                  <a:pt x="581" y="0"/>
                </a:cubicBezTo>
                <a:cubicBezTo>
                  <a:pt x="612" y="0"/>
                  <a:pt x="637" y="25"/>
                  <a:pt x="637" y="56"/>
                </a:cubicBezTo>
                <a:close/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ṡ1ïḑe">
            <a:extLst>
              <a:ext uri="{FF2B5EF4-FFF2-40B4-BE49-F238E27FC236}">
                <a16:creationId xmlns:a16="http://schemas.microsoft.com/office/drawing/2014/main" id="{A6EADFD3-5F27-41A6-B4B7-F4009DCCCDB6}"/>
              </a:ext>
            </a:extLst>
          </p:cNvPr>
          <p:cNvSpPr/>
          <p:nvPr/>
        </p:nvSpPr>
        <p:spPr bwMode="auto">
          <a:xfrm>
            <a:off x="1573374" y="5183004"/>
            <a:ext cx="1141403" cy="850667"/>
          </a:xfrm>
          <a:custGeom>
            <a:avLst/>
            <a:gdLst>
              <a:gd name="T0" fmla="*/ 1204 w 1314"/>
              <a:gd name="T1" fmla="*/ 796 h 979"/>
              <a:gd name="T2" fmla="*/ 863 w 1314"/>
              <a:gd name="T3" fmla="*/ 90 h 979"/>
              <a:gd name="T4" fmla="*/ 831 w 1314"/>
              <a:gd name="T5" fmla="*/ 0 h 979"/>
              <a:gd name="T6" fmla="*/ 452 w 1314"/>
              <a:gd name="T7" fmla="*/ 90 h 979"/>
              <a:gd name="T8" fmla="*/ 111 w 1314"/>
              <a:gd name="T9" fmla="*/ 796 h 979"/>
              <a:gd name="T10" fmla="*/ 206 w 1314"/>
              <a:gd name="T11" fmla="*/ 979 h 979"/>
              <a:gd name="T12" fmla="*/ 657 w 1314"/>
              <a:gd name="T13" fmla="*/ 979 h 979"/>
              <a:gd name="T14" fmla="*/ 658 w 1314"/>
              <a:gd name="T15" fmla="*/ 979 h 979"/>
              <a:gd name="T16" fmla="*/ 1108 w 1314"/>
              <a:gd name="T17" fmla="*/ 979 h 979"/>
              <a:gd name="T18" fmla="*/ 1204 w 1314"/>
              <a:gd name="T19" fmla="*/ 796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4" h="979">
                <a:moveTo>
                  <a:pt x="1204" y="796"/>
                </a:moveTo>
                <a:cubicBezTo>
                  <a:pt x="863" y="90"/>
                  <a:pt x="863" y="90"/>
                  <a:pt x="863" y="90"/>
                </a:cubicBezTo>
                <a:cubicBezTo>
                  <a:pt x="843" y="37"/>
                  <a:pt x="831" y="0"/>
                  <a:pt x="831" y="0"/>
                </a:cubicBezTo>
                <a:cubicBezTo>
                  <a:pt x="831" y="0"/>
                  <a:pt x="471" y="37"/>
                  <a:pt x="452" y="90"/>
                </a:cubicBezTo>
                <a:cubicBezTo>
                  <a:pt x="111" y="796"/>
                  <a:pt x="111" y="796"/>
                  <a:pt x="111" y="796"/>
                </a:cubicBezTo>
                <a:cubicBezTo>
                  <a:pt x="111" y="796"/>
                  <a:pt x="0" y="973"/>
                  <a:pt x="206" y="979"/>
                </a:cubicBezTo>
                <a:cubicBezTo>
                  <a:pt x="657" y="979"/>
                  <a:pt x="657" y="979"/>
                  <a:pt x="657" y="979"/>
                </a:cubicBezTo>
                <a:cubicBezTo>
                  <a:pt x="658" y="979"/>
                  <a:pt x="658" y="979"/>
                  <a:pt x="658" y="979"/>
                </a:cubicBezTo>
                <a:cubicBezTo>
                  <a:pt x="1108" y="979"/>
                  <a:pt x="1108" y="979"/>
                  <a:pt x="1108" y="979"/>
                </a:cubicBezTo>
                <a:cubicBezTo>
                  <a:pt x="1314" y="973"/>
                  <a:pt x="1204" y="796"/>
                  <a:pt x="1204" y="796"/>
                </a:cubicBezTo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ṩḻide">
            <a:extLst>
              <a:ext uri="{FF2B5EF4-FFF2-40B4-BE49-F238E27FC236}">
                <a16:creationId xmlns:a16="http://schemas.microsoft.com/office/drawing/2014/main" id="{70A9FCD4-656D-4C5D-9EA7-B0FE2E477579}"/>
              </a:ext>
            </a:extLst>
          </p:cNvPr>
          <p:cNvSpPr/>
          <p:nvPr/>
        </p:nvSpPr>
        <p:spPr bwMode="auto">
          <a:xfrm>
            <a:off x="2536338" y="5823697"/>
            <a:ext cx="181517" cy="209975"/>
          </a:xfrm>
          <a:custGeom>
            <a:avLst/>
            <a:gdLst>
              <a:gd name="T0" fmla="*/ 69 w 209"/>
              <a:gd name="T1" fmla="*/ 0 h 241"/>
              <a:gd name="T2" fmla="*/ 68 w 209"/>
              <a:gd name="T3" fmla="*/ 0 h 241"/>
              <a:gd name="T4" fmla="*/ 96 w 209"/>
              <a:gd name="T5" fmla="*/ 58 h 241"/>
              <a:gd name="T6" fmla="*/ 0 w 209"/>
              <a:gd name="T7" fmla="*/ 241 h 241"/>
              <a:gd name="T8" fmla="*/ 3 w 209"/>
              <a:gd name="T9" fmla="*/ 241 h 241"/>
              <a:gd name="T10" fmla="*/ 99 w 209"/>
              <a:gd name="T11" fmla="*/ 61 h 241"/>
              <a:gd name="T12" fmla="*/ 69 w 209"/>
              <a:gd name="T13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241">
                <a:moveTo>
                  <a:pt x="69" y="0"/>
                </a:moveTo>
                <a:cubicBezTo>
                  <a:pt x="69" y="0"/>
                  <a:pt x="68" y="0"/>
                  <a:pt x="68" y="0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58"/>
                  <a:pt x="206" y="235"/>
                  <a:pt x="0" y="241"/>
                </a:cubicBezTo>
                <a:cubicBezTo>
                  <a:pt x="3" y="241"/>
                  <a:pt x="3" y="241"/>
                  <a:pt x="3" y="241"/>
                </a:cubicBezTo>
                <a:cubicBezTo>
                  <a:pt x="209" y="235"/>
                  <a:pt x="99" y="61"/>
                  <a:pt x="99" y="61"/>
                </a:cubicBezTo>
                <a:cubicBezTo>
                  <a:pt x="69" y="0"/>
                  <a:pt x="69" y="0"/>
                  <a:pt x="69" y="0"/>
                </a:cubicBezTo>
              </a:path>
            </a:pathLst>
          </a:custGeom>
          <a:solidFill>
            <a:srgbClr val="DD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ŝ1ïḓè">
            <a:extLst>
              <a:ext uri="{FF2B5EF4-FFF2-40B4-BE49-F238E27FC236}">
                <a16:creationId xmlns:a16="http://schemas.microsoft.com/office/drawing/2014/main" id="{DA8605EF-56C5-4321-904A-CD3B69FEAC89}"/>
              </a:ext>
            </a:extLst>
          </p:cNvPr>
          <p:cNvSpPr/>
          <p:nvPr/>
        </p:nvSpPr>
        <p:spPr bwMode="auto">
          <a:xfrm>
            <a:off x="1679516" y="5823697"/>
            <a:ext cx="1035262" cy="209975"/>
          </a:xfrm>
          <a:custGeom>
            <a:avLst/>
            <a:gdLst>
              <a:gd name="T0" fmla="*/ 1054 w 1192"/>
              <a:gd name="T1" fmla="*/ 0 h 241"/>
              <a:gd name="T2" fmla="*/ 480 w 1192"/>
              <a:gd name="T3" fmla="*/ 187 h 241"/>
              <a:gd name="T4" fmla="*/ 263 w 1192"/>
              <a:gd name="T5" fmla="*/ 201 h 241"/>
              <a:gd name="T6" fmla="*/ 31 w 1192"/>
              <a:gd name="T7" fmla="*/ 184 h 241"/>
              <a:gd name="T8" fmla="*/ 0 w 1192"/>
              <a:gd name="T9" fmla="*/ 220 h 241"/>
              <a:gd name="T10" fmla="*/ 89 w 1192"/>
              <a:gd name="T11" fmla="*/ 241 h 241"/>
              <a:gd name="T12" fmla="*/ 538 w 1192"/>
              <a:gd name="T13" fmla="*/ 241 h 241"/>
              <a:gd name="T14" fmla="*/ 539 w 1192"/>
              <a:gd name="T15" fmla="*/ 241 h 241"/>
              <a:gd name="T16" fmla="*/ 986 w 1192"/>
              <a:gd name="T17" fmla="*/ 241 h 241"/>
              <a:gd name="T18" fmla="*/ 1082 w 1192"/>
              <a:gd name="T19" fmla="*/ 58 h 241"/>
              <a:gd name="T20" fmla="*/ 1054 w 1192"/>
              <a:gd name="T21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92" h="241">
                <a:moveTo>
                  <a:pt x="1054" y="0"/>
                </a:moveTo>
                <a:cubicBezTo>
                  <a:pt x="899" y="91"/>
                  <a:pt x="700" y="159"/>
                  <a:pt x="480" y="187"/>
                </a:cubicBezTo>
                <a:cubicBezTo>
                  <a:pt x="406" y="196"/>
                  <a:pt x="334" y="201"/>
                  <a:pt x="263" y="201"/>
                </a:cubicBezTo>
                <a:cubicBezTo>
                  <a:pt x="183" y="201"/>
                  <a:pt x="105" y="195"/>
                  <a:pt x="31" y="184"/>
                </a:cubicBezTo>
                <a:cubicBezTo>
                  <a:pt x="22" y="196"/>
                  <a:pt x="11" y="209"/>
                  <a:pt x="0" y="220"/>
                </a:cubicBezTo>
                <a:cubicBezTo>
                  <a:pt x="20" y="232"/>
                  <a:pt x="48" y="240"/>
                  <a:pt x="89" y="241"/>
                </a:cubicBezTo>
                <a:cubicBezTo>
                  <a:pt x="538" y="241"/>
                  <a:pt x="538" y="241"/>
                  <a:pt x="538" y="241"/>
                </a:cubicBezTo>
                <a:cubicBezTo>
                  <a:pt x="539" y="241"/>
                  <a:pt x="539" y="241"/>
                  <a:pt x="539" y="241"/>
                </a:cubicBezTo>
                <a:cubicBezTo>
                  <a:pt x="986" y="241"/>
                  <a:pt x="986" y="241"/>
                  <a:pt x="986" y="241"/>
                </a:cubicBezTo>
                <a:cubicBezTo>
                  <a:pt x="1192" y="235"/>
                  <a:pt x="1082" y="58"/>
                  <a:pt x="1082" y="58"/>
                </a:cubicBezTo>
                <a:cubicBezTo>
                  <a:pt x="1054" y="0"/>
                  <a:pt x="1054" y="0"/>
                  <a:pt x="1054" y="0"/>
                </a:cubicBezTo>
              </a:path>
            </a:pathLst>
          </a:custGeom>
          <a:solidFill>
            <a:srgbClr val="96C9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ślîďe">
            <a:extLst>
              <a:ext uri="{FF2B5EF4-FFF2-40B4-BE49-F238E27FC236}">
                <a16:creationId xmlns:a16="http://schemas.microsoft.com/office/drawing/2014/main" id="{4FE50DAF-A2F2-4DCA-A8FE-EBB0CA3B480E}"/>
              </a:ext>
            </a:extLst>
          </p:cNvPr>
          <p:cNvSpPr/>
          <p:nvPr/>
        </p:nvSpPr>
        <p:spPr bwMode="auto">
          <a:xfrm>
            <a:off x="2290212" y="5472970"/>
            <a:ext cx="223050" cy="361495"/>
          </a:xfrm>
          <a:custGeom>
            <a:avLst/>
            <a:gdLst>
              <a:gd name="T0" fmla="*/ 49 w 257"/>
              <a:gd name="T1" fmla="*/ 0 h 416"/>
              <a:gd name="T2" fmla="*/ 29 w 257"/>
              <a:gd name="T3" fmla="*/ 4 h 416"/>
              <a:gd name="T4" fmla="*/ 8 w 257"/>
              <a:gd name="T5" fmla="*/ 52 h 416"/>
              <a:gd name="T6" fmla="*/ 177 w 257"/>
              <a:gd name="T7" fmla="*/ 398 h 416"/>
              <a:gd name="T8" fmla="*/ 208 w 257"/>
              <a:gd name="T9" fmla="*/ 416 h 416"/>
              <a:gd name="T10" fmla="*/ 228 w 257"/>
              <a:gd name="T11" fmla="*/ 411 h 416"/>
              <a:gd name="T12" fmla="*/ 249 w 257"/>
              <a:gd name="T13" fmla="*/ 363 h 416"/>
              <a:gd name="T14" fmla="*/ 80 w 257"/>
              <a:gd name="T15" fmla="*/ 17 h 416"/>
              <a:gd name="T16" fmla="*/ 49 w 257"/>
              <a:gd name="T1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7" h="416">
                <a:moveTo>
                  <a:pt x="49" y="0"/>
                </a:moveTo>
                <a:cubicBezTo>
                  <a:pt x="43" y="0"/>
                  <a:pt x="36" y="1"/>
                  <a:pt x="29" y="4"/>
                </a:cubicBezTo>
                <a:cubicBezTo>
                  <a:pt x="10" y="14"/>
                  <a:pt x="0" y="35"/>
                  <a:pt x="8" y="52"/>
                </a:cubicBezTo>
                <a:cubicBezTo>
                  <a:pt x="177" y="398"/>
                  <a:pt x="177" y="398"/>
                  <a:pt x="177" y="398"/>
                </a:cubicBezTo>
                <a:cubicBezTo>
                  <a:pt x="183" y="409"/>
                  <a:pt x="195" y="416"/>
                  <a:pt x="208" y="416"/>
                </a:cubicBezTo>
                <a:cubicBezTo>
                  <a:pt x="215" y="416"/>
                  <a:pt x="221" y="414"/>
                  <a:pt x="228" y="411"/>
                </a:cubicBezTo>
                <a:cubicBezTo>
                  <a:pt x="248" y="401"/>
                  <a:pt x="257" y="380"/>
                  <a:pt x="249" y="363"/>
                </a:cubicBezTo>
                <a:cubicBezTo>
                  <a:pt x="80" y="17"/>
                  <a:pt x="80" y="17"/>
                  <a:pt x="80" y="17"/>
                </a:cubicBezTo>
                <a:cubicBezTo>
                  <a:pt x="74" y="6"/>
                  <a:pt x="62" y="0"/>
                  <a:pt x="49" y="0"/>
                </a:cubicBezTo>
              </a:path>
            </a:pathLst>
          </a:custGeom>
          <a:solidFill>
            <a:srgbClr val="96C9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ṥlïḓè">
            <a:extLst>
              <a:ext uri="{FF2B5EF4-FFF2-40B4-BE49-F238E27FC236}">
                <a16:creationId xmlns:a16="http://schemas.microsoft.com/office/drawing/2014/main" id="{248C9F09-F34B-4985-A125-6A33657902C1}"/>
              </a:ext>
            </a:extLst>
          </p:cNvPr>
          <p:cNvSpPr/>
          <p:nvPr/>
        </p:nvSpPr>
        <p:spPr bwMode="auto">
          <a:xfrm>
            <a:off x="1980249" y="5303759"/>
            <a:ext cx="73837" cy="73837"/>
          </a:xfrm>
          <a:prstGeom prst="ellipse">
            <a:avLst/>
          </a:prstGeom>
          <a:solidFill>
            <a:srgbClr val="5D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ṩľîďê">
            <a:extLst>
              <a:ext uri="{FF2B5EF4-FFF2-40B4-BE49-F238E27FC236}">
                <a16:creationId xmlns:a16="http://schemas.microsoft.com/office/drawing/2014/main" id="{AEC36902-37C0-40D5-92A8-2C29F1BFD60A}"/>
              </a:ext>
            </a:extLst>
          </p:cNvPr>
          <p:cNvSpPr/>
          <p:nvPr/>
        </p:nvSpPr>
        <p:spPr bwMode="auto">
          <a:xfrm>
            <a:off x="1932563" y="5411439"/>
            <a:ext cx="169211" cy="169211"/>
          </a:xfrm>
          <a:prstGeom prst="ellipse">
            <a:avLst/>
          </a:prstGeom>
          <a:solidFill>
            <a:srgbClr val="5D9C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ŝḻiḑe">
            <a:extLst>
              <a:ext uri="{FF2B5EF4-FFF2-40B4-BE49-F238E27FC236}">
                <a16:creationId xmlns:a16="http://schemas.microsoft.com/office/drawing/2014/main" id="{BAF39541-A2B1-4B3D-8719-04230EF5AEC2}"/>
              </a:ext>
            </a:extLst>
          </p:cNvPr>
          <p:cNvSpPr/>
          <p:nvPr/>
        </p:nvSpPr>
        <p:spPr bwMode="auto">
          <a:xfrm>
            <a:off x="1126505" y="5472970"/>
            <a:ext cx="642232" cy="641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ḻiḍé">
            <a:extLst>
              <a:ext uri="{FF2B5EF4-FFF2-40B4-BE49-F238E27FC236}">
                <a16:creationId xmlns:a16="http://schemas.microsoft.com/office/drawing/2014/main" id="{95E1EA40-FAAD-443B-B01A-7D2941AD4C07}"/>
              </a:ext>
            </a:extLst>
          </p:cNvPr>
          <p:cNvSpPr/>
          <p:nvPr/>
        </p:nvSpPr>
        <p:spPr bwMode="auto">
          <a:xfrm>
            <a:off x="1615677" y="5466817"/>
            <a:ext cx="236895" cy="236126"/>
          </a:xfrm>
          <a:custGeom>
            <a:avLst/>
            <a:gdLst>
              <a:gd name="T0" fmla="*/ 107 w 308"/>
              <a:gd name="T1" fmla="*/ 307 h 307"/>
              <a:gd name="T2" fmla="*/ 0 w 308"/>
              <a:gd name="T3" fmla="*/ 201 h 307"/>
              <a:gd name="T4" fmla="*/ 201 w 308"/>
              <a:gd name="T5" fmla="*/ 0 h 307"/>
              <a:gd name="T6" fmla="*/ 308 w 308"/>
              <a:gd name="T7" fmla="*/ 106 h 307"/>
              <a:gd name="T8" fmla="*/ 107 w 308"/>
              <a:gd name="T9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07">
                <a:moveTo>
                  <a:pt x="107" y="307"/>
                </a:moveTo>
                <a:lnTo>
                  <a:pt x="0" y="201"/>
                </a:lnTo>
                <a:lnTo>
                  <a:pt x="201" y="0"/>
                </a:lnTo>
                <a:lnTo>
                  <a:pt x="308" y="106"/>
                </a:lnTo>
                <a:lnTo>
                  <a:pt x="107" y="3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şḷïḋè">
            <a:extLst>
              <a:ext uri="{FF2B5EF4-FFF2-40B4-BE49-F238E27FC236}">
                <a16:creationId xmlns:a16="http://schemas.microsoft.com/office/drawing/2014/main" id="{4B68DD5A-67A9-46C5-AB78-984C689C7D0E}"/>
              </a:ext>
            </a:extLst>
          </p:cNvPr>
          <p:cNvSpPr/>
          <p:nvPr/>
        </p:nvSpPr>
        <p:spPr bwMode="auto">
          <a:xfrm>
            <a:off x="1744893" y="5432975"/>
            <a:ext cx="141522" cy="141522"/>
          </a:xfrm>
          <a:custGeom>
            <a:avLst/>
            <a:gdLst>
              <a:gd name="T0" fmla="*/ 116 w 163"/>
              <a:gd name="T1" fmla="*/ 156 h 163"/>
              <a:gd name="T2" fmla="*/ 7 w 163"/>
              <a:gd name="T3" fmla="*/ 47 h 163"/>
              <a:gd name="T4" fmla="*/ 7 w 163"/>
              <a:gd name="T5" fmla="*/ 21 h 163"/>
              <a:gd name="T6" fmla="*/ 20 w 163"/>
              <a:gd name="T7" fmla="*/ 7 h 163"/>
              <a:gd name="T8" fmla="*/ 47 w 163"/>
              <a:gd name="T9" fmla="*/ 7 h 163"/>
              <a:gd name="T10" fmla="*/ 155 w 163"/>
              <a:gd name="T11" fmla="*/ 116 h 163"/>
              <a:gd name="T12" fmla="*/ 155 w 163"/>
              <a:gd name="T13" fmla="*/ 142 h 163"/>
              <a:gd name="T14" fmla="*/ 142 w 163"/>
              <a:gd name="T15" fmla="*/ 156 h 163"/>
              <a:gd name="T16" fmla="*/ 116 w 163"/>
              <a:gd name="T17" fmla="*/ 15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163">
                <a:moveTo>
                  <a:pt x="116" y="156"/>
                </a:moveTo>
                <a:cubicBezTo>
                  <a:pt x="7" y="47"/>
                  <a:pt x="7" y="47"/>
                  <a:pt x="7" y="47"/>
                </a:cubicBezTo>
                <a:cubicBezTo>
                  <a:pt x="0" y="40"/>
                  <a:pt x="0" y="28"/>
                  <a:pt x="7" y="21"/>
                </a:cubicBezTo>
                <a:cubicBezTo>
                  <a:pt x="20" y="7"/>
                  <a:pt x="20" y="7"/>
                  <a:pt x="20" y="7"/>
                </a:cubicBezTo>
                <a:cubicBezTo>
                  <a:pt x="28" y="0"/>
                  <a:pt x="39" y="0"/>
                  <a:pt x="47" y="7"/>
                </a:cubicBezTo>
                <a:cubicBezTo>
                  <a:pt x="155" y="116"/>
                  <a:pt x="155" y="116"/>
                  <a:pt x="155" y="116"/>
                </a:cubicBezTo>
                <a:cubicBezTo>
                  <a:pt x="163" y="123"/>
                  <a:pt x="163" y="135"/>
                  <a:pt x="155" y="142"/>
                </a:cubicBezTo>
                <a:cubicBezTo>
                  <a:pt x="142" y="156"/>
                  <a:pt x="142" y="156"/>
                  <a:pt x="142" y="156"/>
                </a:cubicBezTo>
                <a:cubicBezTo>
                  <a:pt x="135" y="163"/>
                  <a:pt x="123" y="163"/>
                  <a:pt x="116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ṩľiďê">
            <a:extLst>
              <a:ext uri="{FF2B5EF4-FFF2-40B4-BE49-F238E27FC236}">
                <a16:creationId xmlns:a16="http://schemas.microsoft.com/office/drawing/2014/main" id="{71C07312-53FD-4D29-8FD4-78135F8465E8}"/>
              </a:ext>
            </a:extLst>
          </p:cNvPr>
          <p:cNvSpPr/>
          <p:nvPr/>
        </p:nvSpPr>
        <p:spPr bwMode="auto">
          <a:xfrm>
            <a:off x="1349555" y="5093015"/>
            <a:ext cx="189208" cy="540705"/>
          </a:xfrm>
          <a:custGeom>
            <a:avLst/>
            <a:gdLst>
              <a:gd name="T0" fmla="*/ 183 w 218"/>
              <a:gd name="T1" fmla="*/ 622 h 622"/>
              <a:gd name="T2" fmla="*/ 35 w 218"/>
              <a:gd name="T3" fmla="*/ 622 h 622"/>
              <a:gd name="T4" fmla="*/ 0 w 218"/>
              <a:gd name="T5" fmla="*/ 587 h 622"/>
              <a:gd name="T6" fmla="*/ 0 w 218"/>
              <a:gd name="T7" fmla="*/ 34 h 622"/>
              <a:gd name="T8" fmla="*/ 35 w 218"/>
              <a:gd name="T9" fmla="*/ 0 h 622"/>
              <a:gd name="T10" fmla="*/ 183 w 218"/>
              <a:gd name="T11" fmla="*/ 0 h 622"/>
              <a:gd name="T12" fmla="*/ 218 w 218"/>
              <a:gd name="T13" fmla="*/ 34 h 622"/>
              <a:gd name="T14" fmla="*/ 218 w 218"/>
              <a:gd name="T15" fmla="*/ 587 h 622"/>
              <a:gd name="T16" fmla="*/ 183 w 218"/>
              <a:gd name="T17" fmla="*/ 62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622">
                <a:moveTo>
                  <a:pt x="183" y="622"/>
                </a:moveTo>
                <a:cubicBezTo>
                  <a:pt x="35" y="622"/>
                  <a:pt x="35" y="622"/>
                  <a:pt x="35" y="622"/>
                </a:cubicBezTo>
                <a:cubicBezTo>
                  <a:pt x="16" y="622"/>
                  <a:pt x="0" y="606"/>
                  <a:pt x="0" y="587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6" y="0"/>
                  <a:pt x="35" y="0"/>
                </a:cubicBezTo>
                <a:cubicBezTo>
                  <a:pt x="183" y="0"/>
                  <a:pt x="183" y="0"/>
                  <a:pt x="183" y="0"/>
                </a:cubicBezTo>
                <a:cubicBezTo>
                  <a:pt x="202" y="0"/>
                  <a:pt x="218" y="15"/>
                  <a:pt x="218" y="34"/>
                </a:cubicBezTo>
                <a:cubicBezTo>
                  <a:pt x="218" y="587"/>
                  <a:pt x="218" y="587"/>
                  <a:pt x="218" y="587"/>
                </a:cubicBezTo>
                <a:cubicBezTo>
                  <a:pt x="218" y="606"/>
                  <a:pt x="202" y="622"/>
                  <a:pt x="183" y="6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ṧḷíḋé">
            <a:extLst>
              <a:ext uri="{FF2B5EF4-FFF2-40B4-BE49-F238E27FC236}">
                <a16:creationId xmlns:a16="http://schemas.microsoft.com/office/drawing/2014/main" id="{4F9952BD-ABA7-45AE-9DDF-9C82ED0E09C2}"/>
              </a:ext>
            </a:extLst>
          </p:cNvPr>
          <p:cNvSpPr/>
          <p:nvPr/>
        </p:nvSpPr>
        <p:spPr bwMode="auto">
          <a:xfrm>
            <a:off x="1326481" y="5089169"/>
            <a:ext cx="233818" cy="48456"/>
          </a:xfrm>
          <a:custGeom>
            <a:avLst/>
            <a:gdLst>
              <a:gd name="T0" fmla="*/ 244 w 269"/>
              <a:gd name="T1" fmla="*/ 56 h 56"/>
              <a:gd name="T2" fmla="*/ 26 w 269"/>
              <a:gd name="T3" fmla="*/ 56 h 56"/>
              <a:gd name="T4" fmla="*/ 0 w 269"/>
              <a:gd name="T5" fmla="*/ 31 h 56"/>
              <a:gd name="T6" fmla="*/ 0 w 269"/>
              <a:gd name="T7" fmla="*/ 25 h 56"/>
              <a:gd name="T8" fmla="*/ 26 w 269"/>
              <a:gd name="T9" fmla="*/ 0 h 56"/>
              <a:gd name="T10" fmla="*/ 244 w 269"/>
              <a:gd name="T11" fmla="*/ 0 h 56"/>
              <a:gd name="T12" fmla="*/ 269 w 269"/>
              <a:gd name="T13" fmla="*/ 25 h 56"/>
              <a:gd name="T14" fmla="*/ 269 w 269"/>
              <a:gd name="T15" fmla="*/ 31 h 56"/>
              <a:gd name="T16" fmla="*/ 244 w 269"/>
              <a:gd name="T1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9" h="56">
                <a:moveTo>
                  <a:pt x="244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11" y="56"/>
                  <a:pt x="0" y="45"/>
                  <a:pt x="0" y="31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8" y="0"/>
                  <a:pt x="269" y="11"/>
                  <a:pt x="269" y="25"/>
                </a:cubicBezTo>
                <a:cubicBezTo>
                  <a:pt x="269" y="31"/>
                  <a:pt x="269" y="31"/>
                  <a:pt x="269" y="31"/>
                </a:cubicBezTo>
                <a:cubicBezTo>
                  <a:pt x="269" y="45"/>
                  <a:pt x="258" y="56"/>
                  <a:pt x="244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ŝḻíďe">
            <a:extLst>
              <a:ext uri="{FF2B5EF4-FFF2-40B4-BE49-F238E27FC236}">
                <a16:creationId xmlns:a16="http://schemas.microsoft.com/office/drawing/2014/main" id="{865167A6-93A5-44D2-9AFD-B07D665AF033}"/>
              </a:ext>
            </a:extLst>
          </p:cNvPr>
          <p:cNvSpPr/>
          <p:nvPr/>
        </p:nvSpPr>
        <p:spPr bwMode="auto">
          <a:xfrm>
            <a:off x="1727972" y="5758320"/>
            <a:ext cx="133061" cy="36919"/>
          </a:xfrm>
          <a:custGeom>
            <a:avLst/>
            <a:gdLst>
              <a:gd name="T0" fmla="*/ 141 w 153"/>
              <a:gd name="T1" fmla="*/ 43 h 43"/>
              <a:gd name="T2" fmla="*/ 12 w 153"/>
              <a:gd name="T3" fmla="*/ 43 h 43"/>
              <a:gd name="T4" fmla="*/ 0 w 153"/>
              <a:gd name="T5" fmla="*/ 32 h 43"/>
              <a:gd name="T6" fmla="*/ 0 w 153"/>
              <a:gd name="T7" fmla="*/ 11 h 43"/>
              <a:gd name="T8" fmla="*/ 12 w 153"/>
              <a:gd name="T9" fmla="*/ 0 h 43"/>
              <a:gd name="T10" fmla="*/ 141 w 153"/>
              <a:gd name="T11" fmla="*/ 0 h 43"/>
              <a:gd name="T12" fmla="*/ 153 w 153"/>
              <a:gd name="T13" fmla="*/ 11 h 43"/>
              <a:gd name="T14" fmla="*/ 153 w 153"/>
              <a:gd name="T15" fmla="*/ 32 h 43"/>
              <a:gd name="T16" fmla="*/ 141 w 153"/>
              <a:gd name="T17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43">
                <a:moveTo>
                  <a:pt x="141" y="43"/>
                </a:moveTo>
                <a:cubicBezTo>
                  <a:pt x="12" y="43"/>
                  <a:pt x="12" y="43"/>
                  <a:pt x="12" y="43"/>
                </a:cubicBezTo>
                <a:cubicBezTo>
                  <a:pt x="6" y="43"/>
                  <a:pt x="0" y="38"/>
                  <a:pt x="0" y="3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6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5"/>
                  <a:pt x="153" y="11"/>
                </a:cubicBezTo>
                <a:cubicBezTo>
                  <a:pt x="153" y="32"/>
                  <a:pt x="153" y="32"/>
                  <a:pt x="153" y="32"/>
                </a:cubicBezTo>
                <a:cubicBezTo>
                  <a:pt x="153" y="38"/>
                  <a:pt x="148" y="43"/>
                  <a:pt x="141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ṥļïḓè">
            <a:extLst>
              <a:ext uri="{FF2B5EF4-FFF2-40B4-BE49-F238E27FC236}">
                <a16:creationId xmlns:a16="http://schemas.microsoft.com/office/drawing/2014/main" id="{779BBE27-6A6E-4FD0-ACDC-7D551F2429AE}"/>
              </a:ext>
            </a:extLst>
          </p:cNvPr>
          <p:cNvSpPr/>
          <p:nvPr/>
        </p:nvSpPr>
        <p:spPr bwMode="auto">
          <a:xfrm>
            <a:off x="1819499" y="5689867"/>
            <a:ext cx="41534" cy="89989"/>
          </a:xfrm>
          <a:custGeom>
            <a:avLst/>
            <a:gdLst>
              <a:gd name="T0" fmla="*/ 27 w 48"/>
              <a:gd name="T1" fmla="*/ 103 h 103"/>
              <a:gd name="T2" fmla="*/ 20 w 48"/>
              <a:gd name="T3" fmla="*/ 103 h 103"/>
              <a:gd name="T4" fmla="*/ 0 w 48"/>
              <a:gd name="T5" fmla="*/ 83 h 103"/>
              <a:gd name="T6" fmla="*/ 0 w 48"/>
              <a:gd name="T7" fmla="*/ 21 h 103"/>
              <a:gd name="T8" fmla="*/ 20 w 48"/>
              <a:gd name="T9" fmla="*/ 0 h 103"/>
              <a:gd name="T10" fmla="*/ 27 w 48"/>
              <a:gd name="T11" fmla="*/ 0 h 103"/>
              <a:gd name="T12" fmla="*/ 48 w 48"/>
              <a:gd name="T13" fmla="*/ 21 h 103"/>
              <a:gd name="T14" fmla="*/ 48 w 48"/>
              <a:gd name="T15" fmla="*/ 83 h 103"/>
              <a:gd name="T16" fmla="*/ 27 w 48"/>
              <a:gd name="T17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03">
                <a:moveTo>
                  <a:pt x="27" y="103"/>
                </a:moveTo>
                <a:cubicBezTo>
                  <a:pt x="20" y="103"/>
                  <a:pt x="20" y="103"/>
                  <a:pt x="20" y="103"/>
                </a:cubicBezTo>
                <a:cubicBezTo>
                  <a:pt x="9" y="103"/>
                  <a:pt x="0" y="94"/>
                  <a:pt x="0" y="8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39" y="0"/>
                  <a:pt x="48" y="9"/>
                  <a:pt x="48" y="21"/>
                </a:cubicBezTo>
                <a:cubicBezTo>
                  <a:pt x="48" y="83"/>
                  <a:pt x="48" y="83"/>
                  <a:pt x="48" y="83"/>
                </a:cubicBezTo>
                <a:cubicBezTo>
                  <a:pt x="48" y="94"/>
                  <a:pt x="39" y="103"/>
                  <a:pt x="27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ŝ1îḋé">
            <a:extLst>
              <a:ext uri="{FF2B5EF4-FFF2-40B4-BE49-F238E27FC236}">
                <a16:creationId xmlns:a16="http://schemas.microsoft.com/office/drawing/2014/main" id="{50D61C4E-2714-4ADC-8147-F960F2B25F6E}"/>
              </a:ext>
            </a:extLst>
          </p:cNvPr>
          <p:cNvSpPr/>
          <p:nvPr/>
        </p:nvSpPr>
        <p:spPr bwMode="auto">
          <a:xfrm>
            <a:off x="1183421" y="5800623"/>
            <a:ext cx="530706" cy="265353"/>
          </a:xfrm>
          <a:custGeom>
            <a:avLst/>
            <a:gdLst>
              <a:gd name="T0" fmla="*/ 0 w 611"/>
              <a:gd name="T1" fmla="*/ 0 h 305"/>
              <a:gd name="T2" fmla="*/ 0 w 611"/>
              <a:gd name="T3" fmla="*/ 3 h 305"/>
              <a:gd name="T4" fmla="*/ 306 w 611"/>
              <a:gd name="T5" fmla="*/ 305 h 305"/>
              <a:gd name="T6" fmla="*/ 611 w 611"/>
              <a:gd name="T7" fmla="*/ 3 h 305"/>
              <a:gd name="T8" fmla="*/ 611 w 611"/>
              <a:gd name="T9" fmla="*/ 0 h 305"/>
              <a:gd name="T10" fmla="*/ 0 w 611"/>
              <a:gd name="T11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1" h="305">
                <a:moveTo>
                  <a:pt x="0" y="0"/>
                </a:moveTo>
                <a:cubicBezTo>
                  <a:pt x="0" y="0"/>
                  <a:pt x="0" y="2"/>
                  <a:pt x="0" y="3"/>
                </a:cubicBezTo>
                <a:cubicBezTo>
                  <a:pt x="0" y="170"/>
                  <a:pt x="137" y="305"/>
                  <a:pt x="306" y="305"/>
                </a:cubicBezTo>
                <a:cubicBezTo>
                  <a:pt x="474" y="305"/>
                  <a:pt x="611" y="169"/>
                  <a:pt x="611" y="3"/>
                </a:cubicBezTo>
                <a:cubicBezTo>
                  <a:pt x="611" y="2"/>
                  <a:pt x="611" y="0"/>
                  <a:pt x="61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3B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sliḋè">
            <a:extLst>
              <a:ext uri="{FF2B5EF4-FFF2-40B4-BE49-F238E27FC236}">
                <a16:creationId xmlns:a16="http://schemas.microsoft.com/office/drawing/2014/main" id="{57D40986-6DF2-48FF-BABA-027B71066BCB}"/>
              </a:ext>
            </a:extLst>
          </p:cNvPr>
          <p:cNvSpPr/>
          <p:nvPr/>
        </p:nvSpPr>
        <p:spPr bwMode="auto">
          <a:xfrm>
            <a:off x="1368014" y="5367598"/>
            <a:ext cx="79991" cy="12306"/>
          </a:xfrm>
          <a:custGeom>
            <a:avLst/>
            <a:gdLst>
              <a:gd name="T0" fmla="*/ 46 w 92"/>
              <a:gd name="T1" fmla="*/ 14 h 14"/>
              <a:gd name="T2" fmla="*/ 83 w 92"/>
              <a:gd name="T3" fmla="*/ 14 h 14"/>
              <a:gd name="T4" fmla="*/ 92 w 92"/>
              <a:gd name="T5" fmla="*/ 7 h 14"/>
              <a:gd name="T6" fmla="*/ 84 w 92"/>
              <a:gd name="T7" fmla="*/ 0 h 14"/>
              <a:gd name="T8" fmla="*/ 8 w 92"/>
              <a:gd name="T9" fmla="*/ 0 h 14"/>
              <a:gd name="T10" fmla="*/ 0 w 92"/>
              <a:gd name="T11" fmla="*/ 7 h 14"/>
              <a:gd name="T12" fmla="*/ 8 w 92"/>
              <a:gd name="T13" fmla="*/ 14 h 14"/>
              <a:gd name="T14" fmla="*/ 46 w 9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4">
                <a:moveTo>
                  <a:pt x="46" y="14"/>
                </a:moveTo>
                <a:cubicBezTo>
                  <a:pt x="58" y="14"/>
                  <a:pt x="71" y="14"/>
                  <a:pt x="83" y="14"/>
                </a:cubicBezTo>
                <a:cubicBezTo>
                  <a:pt x="88" y="14"/>
                  <a:pt x="92" y="12"/>
                  <a:pt x="92" y="7"/>
                </a:cubicBezTo>
                <a:cubicBezTo>
                  <a:pt x="92" y="1"/>
                  <a:pt x="88" y="0"/>
                  <a:pt x="84" y="0"/>
                </a:cubicBezTo>
                <a:cubicBezTo>
                  <a:pt x="58" y="0"/>
                  <a:pt x="33" y="0"/>
                  <a:pt x="8" y="0"/>
                </a:cubicBezTo>
                <a:cubicBezTo>
                  <a:pt x="3" y="0"/>
                  <a:pt x="0" y="2"/>
                  <a:pt x="0" y="7"/>
                </a:cubicBezTo>
                <a:cubicBezTo>
                  <a:pt x="0" y="12"/>
                  <a:pt x="4" y="14"/>
                  <a:pt x="8" y="14"/>
                </a:cubicBezTo>
                <a:cubicBezTo>
                  <a:pt x="21" y="14"/>
                  <a:pt x="33" y="14"/>
                  <a:pt x="46" y="14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ṧḷïdê">
            <a:extLst>
              <a:ext uri="{FF2B5EF4-FFF2-40B4-BE49-F238E27FC236}">
                <a16:creationId xmlns:a16="http://schemas.microsoft.com/office/drawing/2014/main" id="{8B0C5D7E-7554-4E6C-9BA2-8C5097672AA2}"/>
              </a:ext>
            </a:extLst>
          </p:cNvPr>
          <p:cNvSpPr/>
          <p:nvPr/>
        </p:nvSpPr>
        <p:spPr bwMode="auto">
          <a:xfrm>
            <a:off x="1368014" y="5319142"/>
            <a:ext cx="79991" cy="11537"/>
          </a:xfrm>
          <a:custGeom>
            <a:avLst/>
            <a:gdLst>
              <a:gd name="T0" fmla="*/ 46 w 92"/>
              <a:gd name="T1" fmla="*/ 13 h 13"/>
              <a:gd name="T2" fmla="*/ 83 w 92"/>
              <a:gd name="T3" fmla="*/ 13 h 13"/>
              <a:gd name="T4" fmla="*/ 92 w 92"/>
              <a:gd name="T5" fmla="*/ 6 h 13"/>
              <a:gd name="T6" fmla="*/ 83 w 92"/>
              <a:gd name="T7" fmla="*/ 0 h 13"/>
              <a:gd name="T8" fmla="*/ 9 w 92"/>
              <a:gd name="T9" fmla="*/ 0 h 13"/>
              <a:gd name="T10" fmla="*/ 0 w 92"/>
              <a:gd name="T11" fmla="*/ 7 h 13"/>
              <a:gd name="T12" fmla="*/ 9 w 92"/>
              <a:gd name="T13" fmla="*/ 13 h 13"/>
              <a:gd name="T14" fmla="*/ 46 w 9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3">
                <a:moveTo>
                  <a:pt x="46" y="13"/>
                </a:moveTo>
                <a:cubicBezTo>
                  <a:pt x="59" y="13"/>
                  <a:pt x="71" y="13"/>
                  <a:pt x="83" y="13"/>
                </a:cubicBezTo>
                <a:cubicBezTo>
                  <a:pt x="88" y="13"/>
                  <a:pt x="92" y="13"/>
                  <a:pt x="92" y="6"/>
                </a:cubicBezTo>
                <a:cubicBezTo>
                  <a:pt x="92" y="1"/>
                  <a:pt x="88" y="0"/>
                  <a:pt x="83" y="0"/>
                </a:cubicBezTo>
                <a:cubicBezTo>
                  <a:pt x="59" y="0"/>
                  <a:pt x="34" y="0"/>
                  <a:pt x="9" y="0"/>
                </a:cubicBezTo>
                <a:cubicBezTo>
                  <a:pt x="4" y="0"/>
                  <a:pt x="0" y="1"/>
                  <a:pt x="0" y="7"/>
                </a:cubicBezTo>
                <a:cubicBezTo>
                  <a:pt x="0" y="13"/>
                  <a:pt x="4" y="13"/>
                  <a:pt x="9" y="13"/>
                </a:cubicBezTo>
                <a:cubicBezTo>
                  <a:pt x="21" y="13"/>
                  <a:pt x="34" y="13"/>
                  <a:pt x="4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iḍé">
            <a:extLst>
              <a:ext uri="{FF2B5EF4-FFF2-40B4-BE49-F238E27FC236}">
                <a16:creationId xmlns:a16="http://schemas.microsoft.com/office/drawing/2014/main" id="{907A9B7A-86F2-45E6-8C64-5793BFE6CA88}"/>
              </a:ext>
            </a:extLst>
          </p:cNvPr>
          <p:cNvSpPr/>
          <p:nvPr/>
        </p:nvSpPr>
        <p:spPr bwMode="auto">
          <a:xfrm>
            <a:off x="1368014" y="5416823"/>
            <a:ext cx="79991" cy="10768"/>
          </a:xfrm>
          <a:custGeom>
            <a:avLst/>
            <a:gdLst>
              <a:gd name="T0" fmla="*/ 46 w 92"/>
              <a:gd name="T1" fmla="*/ 13 h 13"/>
              <a:gd name="T2" fmla="*/ 83 w 92"/>
              <a:gd name="T3" fmla="*/ 13 h 13"/>
              <a:gd name="T4" fmla="*/ 92 w 92"/>
              <a:gd name="T5" fmla="*/ 7 h 13"/>
              <a:gd name="T6" fmla="*/ 83 w 92"/>
              <a:gd name="T7" fmla="*/ 0 h 13"/>
              <a:gd name="T8" fmla="*/ 9 w 92"/>
              <a:gd name="T9" fmla="*/ 0 h 13"/>
              <a:gd name="T10" fmla="*/ 0 w 92"/>
              <a:gd name="T11" fmla="*/ 7 h 13"/>
              <a:gd name="T12" fmla="*/ 9 w 92"/>
              <a:gd name="T13" fmla="*/ 13 h 13"/>
              <a:gd name="T14" fmla="*/ 46 w 9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3">
                <a:moveTo>
                  <a:pt x="46" y="13"/>
                </a:moveTo>
                <a:cubicBezTo>
                  <a:pt x="59" y="13"/>
                  <a:pt x="71" y="13"/>
                  <a:pt x="83" y="13"/>
                </a:cubicBezTo>
                <a:cubicBezTo>
                  <a:pt x="88" y="13"/>
                  <a:pt x="92" y="13"/>
                  <a:pt x="92" y="7"/>
                </a:cubicBezTo>
                <a:cubicBezTo>
                  <a:pt x="92" y="1"/>
                  <a:pt x="88" y="0"/>
                  <a:pt x="83" y="0"/>
                </a:cubicBezTo>
                <a:cubicBezTo>
                  <a:pt x="59" y="0"/>
                  <a:pt x="34" y="0"/>
                  <a:pt x="9" y="0"/>
                </a:cubicBezTo>
                <a:cubicBezTo>
                  <a:pt x="4" y="0"/>
                  <a:pt x="0" y="1"/>
                  <a:pt x="0" y="7"/>
                </a:cubicBezTo>
                <a:cubicBezTo>
                  <a:pt x="0" y="13"/>
                  <a:pt x="4" y="13"/>
                  <a:pt x="9" y="13"/>
                </a:cubicBezTo>
                <a:cubicBezTo>
                  <a:pt x="21" y="13"/>
                  <a:pt x="34" y="13"/>
                  <a:pt x="4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ś1îḋé">
            <a:extLst>
              <a:ext uri="{FF2B5EF4-FFF2-40B4-BE49-F238E27FC236}">
                <a16:creationId xmlns:a16="http://schemas.microsoft.com/office/drawing/2014/main" id="{2549E9C4-AD53-4009-A456-97C4A59544EE}"/>
              </a:ext>
            </a:extLst>
          </p:cNvPr>
          <p:cNvSpPr/>
          <p:nvPr/>
        </p:nvSpPr>
        <p:spPr bwMode="auto">
          <a:xfrm>
            <a:off x="1368014" y="5392210"/>
            <a:ext cx="46148" cy="12306"/>
          </a:xfrm>
          <a:custGeom>
            <a:avLst/>
            <a:gdLst>
              <a:gd name="T0" fmla="*/ 26 w 53"/>
              <a:gd name="T1" fmla="*/ 14 h 14"/>
              <a:gd name="T2" fmla="*/ 45 w 53"/>
              <a:gd name="T3" fmla="*/ 13 h 14"/>
              <a:gd name="T4" fmla="*/ 52 w 53"/>
              <a:gd name="T5" fmla="*/ 7 h 14"/>
              <a:gd name="T6" fmla="*/ 45 w 53"/>
              <a:gd name="T7" fmla="*/ 0 h 14"/>
              <a:gd name="T8" fmla="*/ 7 w 53"/>
              <a:gd name="T9" fmla="*/ 0 h 14"/>
              <a:gd name="T10" fmla="*/ 0 w 53"/>
              <a:gd name="T11" fmla="*/ 7 h 14"/>
              <a:gd name="T12" fmla="*/ 7 w 53"/>
              <a:gd name="T13" fmla="*/ 14 h 14"/>
              <a:gd name="T14" fmla="*/ 26 w 5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4">
                <a:moveTo>
                  <a:pt x="26" y="14"/>
                </a:moveTo>
                <a:cubicBezTo>
                  <a:pt x="32" y="14"/>
                  <a:pt x="39" y="14"/>
                  <a:pt x="45" y="13"/>
                </a:cubicBezTo>
                <a:cubicBezTo>
                  <a:pt x="49" y="13"/>
                  <a:pt x="52" y="12"/>
                  <a:pt x="52" y="7"/>
                </a:cubicBezTo>
                <a:cubicBezTo>
                  <a:pt x="53" y="2"/>
                  <a:pt x="49" y="0"/>
                  <a:pt x="45" y="0"/>
                </a:cubicBezTo>
                <a:cubicBezTo>
                  <a:pt x="32" y="0"/>
                  <a:pt x="20" y="0"/>
                  <a:pt x="7" y="0"/>
                </a:cubicBezTo>
                <a:cubicBezTo>
                  <a:pt x="3" y="0"/>
                  <a:pt x="0" y="2"/>
                  <a:pt x="0" y="7"/>
                </a:cubicBezTo>
                <a:cubicBezTo>
                  <a:pt x="0" y="12"/>
                  <a:pt x="3" y="13"/>
                  <a:pt x="7" y="14"/>
                </a:cubicBezTo>
                <a:cubicBezTo>
                  <a:pt x="14" y="14"/>
                  <a:pt x="20" y="14"/>
                  <a:pt x="26" y="14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ṡļïďe">
            <a:extLst>
              <a:ext uri="{FF2B5EF4-FFF2-40B4-BE49-F238E27FC236}">
                <a16:creationId xmlns:a16="http://schemas.microsoft.com/office/drawing/2014/main" id="{4C9A5F75-FB47-40B4-B5C9-AA35EB302F2A}"/>
              </a:ext>
            </a:extLst>
          </p:cNvPr>
          <p:cNvSpPr/>
          <p:nvPr/>
        </p:nvSpPr>
        <p:spPr bwMode="auto">
          <a:xfrm>
            <a:off x="1368014" y="5343755"/>
            <a:ext cx="46148" cy="11537"/>
          </a:xfrm>
          <a:custGeom>
            <a:avLst/>
            <a:gdLst>
              <a:gd name="T0" fmla="*/ 26 w 53"/>
              <a:gd name="T1" fmla="*/ 14 h 14"/>
              <a:gd name="T2" fmla="*/ 45 w 53"/>
              <a:gd name="T3" fmla="*/ 14 h 14"/>
              <a:gd name="T4" fmla="*/ 52 w 53"/>
              <a:gd name="T5" fmla="*/ 7 h 14"/>
              <a:gd name="T6" fmla="*/ 45 w 53"/>
              <a:gd name="T7" fmla="*/ 0 h 14"/>
              <a:gd name="T8" fmla="*/ 7 w 53"/>
              <a:gd name="T9" fmla="*/ 0 h 14"/>
              <a:gd name="T10" fmla="*/ 0 w 53"/>
              <a:gd name="T11" fmla="*/ 7 h 14"/>
              <a:gd name="T12" fmla="*/ 7 w 53"/>
              <a:gd name="T13" fmla="*/ 14 h 14"/>
              <a:gd name="T14" fmla="*/ 26 w 5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4">
                <a:moveTo>
                  <a:pt x="26" y="14"/>
                </a:moveTo>
                <a:cubicBezTo>
                  <a:pt x="32" y="14"/>
                  <a:pt x="39" y="14"/>
                  <a:pt x="45" y="14"/>
                </a:cubicBezTo>
                <a:cubicBezTo>
                  <a:pt x="49" y="14"/>
                  <a:pt x="52" y="12"/>
                  <a:pt x="52" y="7"/>
                </a:cubicBezTo>
                <a:cubicBezTo>
                  <a:pt x="53" y="2"/>
                  <a:pt x="49" y="0"/>
                  <a:pt x="45" y="0"/>
                </a:cubicBezTo>
                <a:cubicBezTo>
                  <a:pt x="32" y="0"/>
                  <a:pt x="20" y="0"/>
                  <a:pt x="7" y="0"/>
                </a:cubicBezTo>
                <a:cubicBezTo>
                  <a:pt x="2" y="0"/>
                  <a:pt x="0" y="2"/>
                  <a:pt x="0" y="7"/>
                </a:cubicBezTo>
                <a:cubicBezTo>
                  <a:pt x="0" y="12"/>
                  <a:pt x="3" y="13"/>
                  <a:pt x="7" y="14"/>
                </a:cubicBezTo>
                <a:cubicBezTo>
                  <a:pt x="13" y="14"/>
                  <a:pt x="20" y="14"/>
                  <a:pt x="26" y="14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ṩļiḑe">
            <a:extLst>
              <a:ext uri="{FF2B5EF4-FFF2-40B4-BE49-F238E27FC236}">
                <a16:creationId xmlns:a16="http://schemas.microsoft.com/office/drawing/2014/main" id="{7346B6F3-E23D-4E2B-B165-A272FE15F1CD}"/>
              </a:ext>
            </a:extLst>
          </p:cNvPr>
          <p:cNvSpPr/>
          <p:nvPr/>
        </p:nvSpPr>
        <p:spPr bwMode="auto">
          <a:xfrm>
            <a:off x="1368014" y="5440666"/>
            <a:ext cx="46148" cy="12306"/>
          </a:xfrm>
          <a:custGeom>
            <a:avLst/>
            <a:gdLst>
              <a:gd name="T0" fmla="*/ 26 w 53"/>
              <a:gd name="T1" fmla="*/ 14 h 14"/>
              <a:gd name="T2" fmla="*/ 45 w 53"/>
              <a:gd name="T3" fmla="*/ 14 h 14"/>
              <a:gd name="T4" fmla="*/ 52 w 53"/>
              <a:gd name="T5" fmla="*/ 7 h 14"/>
              <a:gd name="T6" fmla="*/ 45 w 53"/>
              <a:gd name="T7" fmla="*/ 0 h 14"/>
              <a:gd name="T8" fmla="*/ 7 w 53"/>
              <a:gd name="T9" fmla="*/ 0 h 14"/>
              <a:gd name="T10" fmla="*/ 0 w 53"/>
              <a:gd name="T11" fmla="*/ 7 h 14"/>
              <a:gd name="T12" fmla="*/ 7 w 53"/>
              <a:gd name="T13" fmla="*/ 14 h 14"/>
              <a:gd name="T14" fmla="*/ 26 w 5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4">
                <a:moveTo>
                  <a:pt x="26" y="14"/>
                </a:moveTo>
                <a:cubicBezTo>
                  <a:pt x="32" y="14"/>
                  <a:pt x="39" y="14"/>
                  <a:pt x="45" y="14"/>
                </a:cubicBezTo>
                <a:cubicBezTo>
                  <a:pt x="49" y="14"/>
                  <a:pt x="52" y="12"/>
                  <a:pt x="52" y="7"/>
                </a:cubicBezTo>
                <a:cubicBezTo>
                  <a:pt x="53" y="2"/>
                  <a:pt x="49" y="0"/>
                  <a:pt x="45" y="0"/>
                </a:cubicBezTo>
                <a:cubicBezTo>
                  <a:pt x="33" y="0"/>
                  <a:pt x="20" y="0"/>
                  <a:pt x="7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12"/>
                  <a:pt x="3" y="14"/>
                  <a:pt x="7" y="14"/>
                </a:cubicBezTo>
                <a:cubicBezTo>
                  <a:pt x="13" y="14"/>
                  <a:pt x="20" y="14"/>
                  <a:pt x="26" y="14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ŝľíďe">
            <a:extLst>
              <a:ext uri="{FF2B5EF4-FFF2-40B4-BE49-F238E27FC236}">
                <a16:creationId xmlns:a16="http://schemas.microsoft.com/office/drawing/2014/main" id="{86FCB5DA-2380-4AF3-8BF9-55AC1155235F}"/>
              </a:ext>
            </a:extLst>
          </p:cNvPr>
          <p:cNvSpPr/>
          <p:nvPr/>
        </p:nvSpPr>
        <p:spPr bwMode="auto">
          <a:xfrm>
            <a:off x="1368014" y="5221461"/>
            <a:ext cx="79991" cy="12306"/>
          </a:xfrm>
          <a:custGeom>
            <a:avLst/>
            <a:gdLst>
              <a:gd name="T0" fmla="*/ 46 w 92"/>
              <a:gd name="T1" fmla="*/ 14 h 14"/>
              <a:gd name="T2" fmla="*/ 83 w 92"/>
              <a:gd name="T3" fmla="*/ 14 h 14"/>
              <a:gd name="T4" fmla="*/ 92 w 92"/>
              <a:gd name="T5" fmla="*/ 6 h 14"/>
              <a:gd name="T6" fmla="*/ 84 w 92"/>
              <a:gd name="T7" fmla="*/ 0 h 14"/>
              <a:gd name="T8" fmla="*/ 8 w 92"/>
              <a:gd name="T9" fmla="*/ 0 h 14"/>
              <a:gd name="T10" fmla="*/ 0 w 92"/>
              <a:gd name="T11" fmla="*/ 7 h 14"/>
              <a:gd name="T12" fmla="*/ 8 w 92"/>
              <a:gd name="T13" fmla="*/ 14 h 14"/>
              <a:gd name="T14" fmla="*/ 46 w 92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4">
                <a:moveTo>
                  <a:pt x="46" y="14"/>
                </a:moveTo>
                <a:cubicBezTo>
                  <a:pt x="58" y="14"/>
                  <a:pt x="71" y="14"/>
                  <a:pt x="83" y="14"/>
                </a:cubicBezTo>
                <a:cubicBezTo>
                  <a:pt x="88" y="14"/>
                  <a:pt x="92" y="12"/>
                  <a:pt x="92" y="6"/>
                </a:cubicBezTo>
                <a:cubicBezTo>
                  <a:pt x="92" y="1"/>
                  <a:pt x="88" y="0"/>
                  <a:pt x="84" y="0"/>
                </a:cubicBezTo>
                <a:cubicBezTo>
                  <a:pt x="58" y="0"/>
                  <a:pt x="33" y="0"/>
                  <a:pt x="8" y="0"/>
                </a:cubicBezTo>
                <a:cubicBezTo>
                  <a:pt x="3" y="0"/>
                  <a:pt x="0" y="2"/>
                  <a:pt x="0" y="7"/>
                </a:cubicBezTo>
                <a:cubicBezTo>
                  <a:pt x="0" y="12"/>
                  <a:pt x="4" y="14"/>
                  <a:pt x="8" y="14"/>
                </a:cubicBezTo>
                <a:cubicBezTo>
                  <a:pt x="21" y="14"/>
                  <a:pt x="33" y="14"/>
                  <a:pt x="46" y="14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ṣľïḑè">
            <a:extLst>
              <a:ext uri="{FF2B5EF4-FFF2-40B4-BE49-F238E27FC236}">
                <a16:creationId xmlns:a16="http://schemas.microsoft.com/office/drawing/2014/main" id="{9ACA9C72-EFD9-4CC5-ADFF-9029B94ED7BB}"/>
              </a:ext>
            </a:extLst>
          </p:cNvPr>
          <p:cNvSpPr/>
          <p:nvPr/>
        </p:nvSpPr>
        <p:spPr bwMode="auto">
          <a:xfrm>
            <a:off x="1368014" y="5173006"/>
            <a:ext cx="79991" cy="11537"/>
          </a:xfrm>
          <a:custGeom>
            <a:avLst/>
            <a:gdLst>
              <a:gd name="T0" fmla="*/ 46 w 92"/>
              <a:gd name="T1" fmla="*/ 13 h 13"/>
              <a:gd name="T2" fmla="*/ 83 w 92"/>
              <a:gd name="T3" fmla="*/ 13 h 13"/>
              <a:gd name="T4" fmla="*/ 92 w 92"/>
              <a:gd name="T5" fmla="*/ 6 h 13"/>
              <a:gd name="T6" fmla="*/ 83 w 92"/>
              <a:gd name="T7" fmla="*/ 0 h 13"/>
              <a:gd name="T8" fmla="*/ 9 w 92"/>
              <a:gd name="T9" fmla="*/ 0 h 13"/>
              <a:gd name="T10" fmla="*/ 0 w 92"/>
              <a:gd name="T11" fmla="*/ 7 h 13"/>
              <a:gd name="T12" fmla="*/ 9 w 92"/>
              <a:gd name="T13" fmla="*/ 13 h 13"/>
              <a:gd name="T14" fmla="*/ 46 w 9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3">
                <a:moveTo>
                  <a:pt x="46" y="13"/>
                </a:moveTo>
                <a:cubicBezTo>
                  <a:pt x="59" y="13"/>
                  <a:pt x="71" y="13"/>
                  <a:pt x="83" y="13"/>
                </a:cubicBezTo>
                <a:cubicBezTo>
                  <a:pt x="88" y="13"/>
                  <a:pt x="92" y="12"/>
                  <a:pt x="92" y="6"/>
                </a:cubicBezTo>
                <a:cubicBezTo>
                  <a:pt x="92" y="1"/>
                  <a:pt x="88" y="0"/>
                  <a:pt x="83" y="0"/>
                </a:cubicBezTo>
                <a:cubicBezTo>
                  <a:pt x="59" y="0"/>
                  <a:pt x="34" y="0"/>
                  <a:pt x="9" y="0"/>
                </a:cubicBezTo>
                <a:cubicBezTo>
                  <a:pt x="4" y="0"/>
                  <a:pt x="0" y="1"/>
                  <a:pt x="0" y="7"/>
                </a:cubicBezTo>
                <a:cubicBezTo>
                  <a:pt x="0" y="13"/>
                  <a:pt x="4" y="13"/>
                  <a:pt x="9" y="13"/>
                </a:cubicBezTo>
                <a:cubicBezTo>
                  <a:pt x="21" y="13"/>
                  <a:pt x="34" y="13"/>
                  <a:pt x="4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şlíḑê">
            <a:extLst>
              <a:ext uri="{FF2B5EF4-FFF2-40B4-BE49-F238E27FC236}">
                <a16:creationId xmlns:a16="http://schemas.microsoft.com/office/drawing/2014/main" id="{D99F446F-87D4-4B24-BF31-CBDD7E559060}"/>
              </a:ext>
            </a:extLst>
          </p:cNvPr>
          <p:cNvSpPr/>
          <p:nvPr/>
        </p:nvSpPr>
        <p:spPr bwMode="auto">
          <a:xfrm>
            <a:off x="1368014" y="5270686"/>
            <a:ext cx="79991" cy="10768"/>
          </a:xfrm>
          <a:custGeom>
            <a:avLst/>
            <a:gdLst>
              <a:gd name="T0" fmla="*/ 46 w 92"/>
              <a:gd name="T1" fmla="*/ 13 h 13"/>
              <a:gd name="T2" fmla="*/ 83 w 92"/>
              <a:gd name="T3" fmla="*/ 13 h 13"/>
              <a:gd name="T4" fmla="*/ 92 w 92"/>
              <a:gd name="T5" fmla="*/ 6 h 13"/>
              <a:gd name="T6" fmla="*/ 83 w 92"/>
              <a:gd name="T7" fmla="*/ 0 h 13"/>
              <a:gd name="T8" fmla="*/ 9 w 92"/>
              <a:gd name="T9" fmla="*/ 0 h 13"/>
              <a:gd name="T10" fmla="*/ 0 w 92"/>
              <a:gd name="T11" fmla="*/ 7 h 13"/>
              <a:gd name="T12" fmla="*/ 9 w 92"/>
              <a:gd name="T13" fmla="*/ 13 h 13"/>
              <a:gd name="T14" fmla="*/ 46 w 9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13">
                <a:moveTo>
                  <a:pt x="46" y="13"/>
                </a:moveTo>
                <a:cubicBezTo>
                  <a:pt x="59" y="13"/>
                  <a:pt x="71" y="13"/>
                  <a:pt x="83" y="13"/>
                </a:cubicBezTo>
                <a:cubicBezTo>
                  <a:pt x="88" y="13"/>
                  <a:pt x="92" y="13"/>
                  <a:pt x="92" y="6"/>
                </a:cubicBezTo>
                <a:cubicBezTo>
                  <a:pt x="92" y="1"/>
                  <a:pt x="88" y="0"/>
                  <a:pt x="83" y="0"/>
                </a:cubicBezTo>
                <a:cubicBezTo>
                  <a:pt x="59" y="0"/>
                  <a:pt x="34" y="0"/>
                  <a:pt x="9" y="0"/>
                </a:cubicBezTo>
                <a:cubicBezTo>
                  <a:pt x="4" y="0"/>
                  <a:pt x="0" y="1"/>
                  <a:pt x="0" y="7"/>
                </a:cubicBezTo>
                <a:cubicBezTo>
                  <a:pt x="0" y="13"/>
                  <a:pt x="4" y="13"/>
                  <a:pt x="9" y="13"/>
                </a:cubicBezTo>
                <a:cubicBezTo>
                  <a:pt x="21" y="13"/>
                  <a:pt x="34" y="13"/>
                  <a:pt x="4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sḷîdê">
            <a:extLst>
              <a:ext uri="{FF2B5EF4-FFF2-40B4-BE49-F238E27FC236}">
                <a16:creationId xmlns:a16="http://schemas.microsoft.com/office/drawing/2014/main" id="{40E03912-FB7A-492C-9070-741B99A123CA}"/>
              </a:ext>
            </a:extLst>
          </p:cNvPr>
          <p:cNvSpPr/>
          <p:nvPr/>
        </p:nvSpPr>
        <p:spPr bwMode="auto">
          <a:xfrm>
            <a:off x="1368014" y="5246074"/>
            <a:ext cx="46148" cy="11537"/>
          </a:xfrm>
          <a:custGeom>
            <a:avLst/>
            <a:gdLst>
              <a:gd name="T0" fmla="*/ 26 w 53"/>
              <a:gd name="T1" fmla="*/ 13 h 13"/>
              <a:gd name="T2" fmla="*/ 45 w 53"/>
              <a:gd name="T3" fmla="*/ 13 h 13"/>
              <a:gd name="T4" fmla="*/ 52 w 53"/>
              <a:gd name="T5" fmla="*/ 7 h 13"/>
              <a:gd name="T6" fmla="*/ 45 w 53"/>
              <a:gd name="T7" fmla="*/ 0 h 13"/>
              <a:gd name="T8" fmla="*/ 7 w 53"/>
              <a:gd name="T9" fmla="*/ 0 h 13"/>
              <a:gd name="T10" fmla="*/ 0 w 53"/>
              <a:gd name="T11" fmla="*/ 7 h 13"/>
              <a:gd name="T12" fmla="*/ 7 w 53"/>
              <a:gd name="T13" fmla="*/ 13 h 13"/>
              <a:gd name="T14" fmla="*/ 26 w 5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3">
                <a:moveTo>
                  <a:pt x="26" y="13"/>
                </a:moveTo>
                <a:cubicBezTo>
                  <a:pt x="32" y="13"/>
                  <a:pt x="39" y="13"/>
                  <a:pt x="45" y="13"/>
                </a:cubicBezTo>
                <a:cubicBezTo>
                  <a:pt x="49" y="13"/>
                  <a:pt x="52" y="12"/>
                  <a:pt x="52" y="7"/>
                </a:cubicBezTo>
                <a:cubicBezTo>
                  <a:pt x="53" y="2"/>
                  <a:pt x="49" y="0"/>
                  <a:pt x="45" y="0"/>
                </a:cubicBezTo>
                <a:cubicBezTo>
                  <a:pt x="32" y="0"/>
                  <a:pt x="20" y="0"/>
                  <a:pt x="7" y="0"/>
                </a:cubicBezTo>
                <a:cubicBezTo>
                  <a:pt x="3" y="0"/>
                  <a:pt x="0" y="2"/>
                  <a:pt x="0" y="7"/>
                </a:cubicBezTo>
                <a:cubicBezTo>
                  <a:pt x="0" y="12"/>
                  <a:pt x="3" y="13"/>
                  <a:pt x="7" y="13"/>
                </a:cubicBezTo>
                <a:cubicBezTo>
                  <a:pt x="14" y="13"/>
                  <a:pt x="20" y="13"/>
                  <a:pt x="2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ṡḻîdé">
            <a:extLst>
              <a:ext uri="{FF2B5EF4-FFF2-40B4-BE49-F238E27FC236}">
                <a16:creationId xmlns:a16="http://schemas.microsoft.com/office/drawing/2014/main" id="{0654388A-F9C0-478A-9EF7-A5E3997B6F57}"/>
              </a:ext>
            </a:extLst>
          </p:cNvPr>
          <p:cNvSpPr/>
          <p:nvPr/>
        </p:nvSpPr>
        <p:spPr bwMode="auto">
          <a:xfrm>
            <a:off x="1368014" y="5197618"/>
            <a:ext cx="46148" cy="10768"/>
          </a:xfrm>
          <a:custGeom>
            <a:avLst/>
            <a:gdLst>
              <a:gd name="T0" fmla="*/ 26 w 53"/>
              <a:gd name="T1" fmla="*/ 13 h 13"/>
              <a:gd name="T2" fmla="*/ 45 w 53"/>
              <a:gd name="T3" fmla="*/ 13 h 13"/>
              <a:gd name="T4" fmla="*/ 52 w 53"/>
              <a:gd name="T5" fmla="*/ 7 h 13"/>
              <a:gd name="T6" fmla="*/ 45 w 53"/>
              <a:gd name="T7" fmla="*/ 0 h 13"/>
              <a:gd name="T8" fmla="*/ 7 w 53"/>
              <a:gd name="T9" fmla="*/ 0 h 13"/>
              <a:gd name="T10" fmla="*/ 0 w 53"/>
              <a:gd name="T11" fmla="*/ 7 h 13"/>
              <a:gd name="T12" fmla="*/ 7 w 53"/>
              <a:gd name="T13" fmla="*/ 13 h 13"/>
              <a:gd name="T14" fmla="*/ 26 w 53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3">
                <a:moveTo>
                  <a:pt x="26" y="13"/>
                </a:moveTo>
                <a:cubicBezTo>
                  <a:pt x="32" y="13"/>
                  <a:pt x="39" y="13"/>
                  <a:pt x="45" y="13"/>
                </a:cubicBezTo>
                <a:cubicBezTo>
                  <a:pt x="49" y="13"/>
                  <a:pt x="52" y="12"/>
                  <a:pt x="52" y="7"/>
                </a:cubicBezTo>
                <a:cubicBezTo>
                  <a:pt x="53" y="2"/>
                  <a:pt x="49" y="0"/>
                  <a:pt x="45" y="0"/>
                </a:cubicBezTo>
                <a:cubicBezTo>
                  <a:pt x="32" y="0"/>
                  <a:pt x="20" y="0"/>
                  <a:pt x="7" y="0"/>
                </a:cubicBezTo>
                <a:cubicBezTo>
                  <a:pt x="2" y="0"/>
                  <a:pt x="0" y="2"/>
                  <a:pt x="0" y="7"/>
                </a:cubicBezTo>
                <a:cubicBezTo>
                  <a:pt x="0" y="11"/>
                  <a:pt x="3" y="13"/>
                  <a:pt x="7" y="13"/>
                </a:cubicBezTo>
                <a:cubicBezTo>
                  <a:pt x="13" y="13"/>
                  <a:pt x="20" y="13"/>
                  <a:pt x="2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ṡḷiḑê">
            <a:extLst>
              <a:ext uri="{FF2B5EF4-FFF2-40B4-BE49-F238E27FC236}">
                <a16:creationId xmlns:a16="http://schemas.microsoft.com/office/drawing/2014/main" id="{E5E77618-7F61-4A6C-ABC7-2576A0B20E1C}"/>
              </a:ext>
            </a:extLst>
          </p:cNvPr>
          <p:cNvSpPr/>
          <p:nvPr/>
        </p:nvSpPr>
        <p:spPr bwMode="auto">
          <a:xfrm>
            <a:off x="1368014" y="5294530"/>
            <a:ext cx="46148" cy="12306"/>
          </a:xfrm>
          <a:custGeom>
            <a:avLst/>
            <a:gdLst>
              <a:gd name="T0" fmla="*/ 26 w 53"/>
              <a:gd name="T1" fmla="*/ 13 h 14"/>
              <a:gd name="T2" fmla="*/ 45 w 53"/>
              <a:gd name="T3" fmla="*/ 13 h 14"/>
              <a:gd name="T4" fmla="*/ 52 w 53"/>
              <a:gd name="T5" fmla="*/ 7 h 14"/>
              <a:gd name="T6" fmla="*/ 45 w 53"/>
              <a:gd name="T7" fmla="*/ 0 h 14"/>
              <a:gd name="T8" fmla="*/ 7 w 53"/>
              <a:gd name="T9" fmla="*/ 0 h 14"/>
              <a:gd name="T10" fmla="*/ 0 w 53"/>
              <a:gd name="T11" fmla="*/ 7 h 14"/>
              <a:gd name="T12" fmla="*/ 7 w 53"/>
              <a:gd name="T13" fmla="*/ 13 h 14"/>
              <a:gd name="T14" fmla="*/ 26 w 53"/>
              <a:gd name="T1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4">
                <a:moveTo>
                  <a:pt x="26" y="13"/>
                </a:moveTo>
                <a:cubicBezTo>
                  <a:pt x="32" y="13"/>
                  <a:pt x="39" y="14"/>
                  <a:pt x="45" y="13"/>
                </a:cubicBezTo>
                <a:cubicBezTo>
                  <a:pt x="49" y="13"/>
                  <a:pt x="52" y="12"/>
                  <a:pt x="52" y="7"/>
                </a:cubicBezTo>
                <a:cubicBezTo>
                  <a:pt x="53" y="2"/>
                  <a:pt x="49" y="0"/>
                  <a:pt x="45" y="0"/>
                </a:cubicBezTo>
                <a:cubicBezTo>
                  <a:pt x="33" y="0"/>
                  <a:pt x="20" y="0"/>
                  <a:pt x="7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12"/>
                  <a:pt x="3" y="13"/>
                  <a:pt x="7" y="13"/>
                </a:cubicBezTo>
                <a:cubicBezTo>
                  <a:pt x="13" y="13"/>
                  <a:pt x="20" y="13"/>
                  <a:pt x="26" y="1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ṩľïḍé">
            <a:extLst>
              <a:ext uri="{FF2B5EF4-FFF2-40B4-BE49-F238E27FC236}">
                <a16:creationId xmlns:a16="http://schemas.microsoft.com/office/drawing/2014/main" id="{E247A947-0F97-4811-A847-8BDC1811ED4E}"/>
              </a:ext>
            </a:extLst>
          </p:cNvPr>
          <p:cNvSpPr/>
          <p:nvPr/>
        </p:nvSpPr>
        <p:spPr bwMode="auto">
          <a:xfrm>
            <a:off x="1211110" y="4645377"/>
            <a:ext cx="230742" cy="230742"/>
          </a:xfrm>
          <a:custGeom>
            <a:avLst/>
            <a:gdLst>
              <a:gd name="T0" fmla="*/ 133 w 266"/>
              <a:gd name="T1" fmla="*/ 0 h 265"/>
              <a:gd name="T2" fmla="*/ 0 w 266"/>
              <a:gd name="T3" fmla="*/ 133 h 265"/>
              <a:gd name="T4" fmla="*/ 133 w 266"/>
              <a:gd name="T5" fmla="*/ 265 h 265"/>
              <a:gd name="T6" fmla="*/ 266 w 266"/>
              <a:gd name="T7" fmla="*/ 133 h 265"/>
              <a:gd name="T8" fmla="*/ 133 w 266"/>
              <a:gd name="T9" fmla="*/ 0 h 265"/>
              <a:gd name="T10" fmla="*/ 133 w 266"/>
              <a:gd name="T11" fmla="*/ 257 h 265"/>
              <a:gd name="T12" fmla="*/ 70 w 266"/>
              <a:gd name="T13" fmla="*/ 240 h 265"/>
              <a:gd name="T14" fmla="*/ 67 w 266"/>
              <a:gd name="T15" fmla="*/ 238 h 265"/>
              <a:gd name="T16" fmla="*/ 42 w 266"/>
              <a:gd name="T17" fmla="*/ 217 h 265"/>
              <a:gd name="T18" fmla="*/ 40 w 266"/>
              <a:gd name="T19" fmla="*/ 215 h 265"/>
              <a:gd name="T20" fmla="*/ 35 w 266"/>
              <a:gd name="T21" fmla="*/ 209 h 265"/>
              <a:gd name="T22" fmla="*/ 32 w 266"/>
              <a:gd name="T23" fmla="*/ 204 h 265"/>
              <a:gd name="T24" fmla="*/ 29 w 266"/>
              <a:gd name="T25" fmla="*/ 201 h 265"/>
              <a:gd name="T26" fmla="*/ 24 w 266"/>
              <a:gd name="T27" fmla="*/ 193 h 265"/>
              <a:gd name="T28" fmla="*/ 21 w 266"/>
              <a:gd name="T29" fmla="*/ 187 h 265"/>
              <a:gd name="T30" fmla="*/ 9 w 266"/>
              <a:gd name="T31" fmla="*/ 133 h 265"/>
              <a:gd name="T32" fmla="*/ 21 w 266"/>
              <a:gd name="T33" fmla="*/ 79 h 265"/>
              <a:gd name="T34" fmla="*/ 24 w 266"/>
              <a:gd name="T35" fmla="*/ 73 h 265"/>
              <a:gd name="T36" fmla="*/ 29 w 266"/>
              <a:gd name="T37" fmla="*/ 65 h 265"/>
              <a:gd name="T38" fmla="*/ 32 w 266"/>
              <a:gd name="T39" fmla="*/ 61 h 265"/>
              <a:gd name="T40" fmla="*/ 35 w 266"/>
              <a:gd name="T41" fmla="*/ 57 h 265"/>
              <a:gd name="T42" fmla="*/ 40 w 266"/>
              <a:gd name="T43" fmla="*/ 51 h 265"/>
              <a:gd name="T44" fmla="*/ 42 w 266"/>
              <a:gd name="T45" fmla="*/ 49 h 265"/>
              <a:gd name="T46" fmla="*/ 67 w 266"/>
              <a:gd name="T47" fmla="*/ 28 h 265"/>
              <a:gd name="T48" fmla="*/ 70 w 266"/>
              <a:gd name="T49" fmla="*/ 26 h 265"/>
              <a:gd name="T50" fmla="*/ 133 w 266"/>
              <a:gd name="T51" fmla="*/ 9 h 265"/>
              <a:gd name="T52" fmla="*/ 247 w 266"/>
              <a:gd name="T53" fmla="*/ 84 h 265"/>
              <a:gd name="T54" fmla="*/ 248 w 266"/>
              <a:gd name="T55" fmla="*/ 86 h 265"/>
              <a:gd name="T56" fmla="*/ 252 w 266"/>
              <a:gd name="T57" fmla="*/ 98 h 265"/>
              <a:gd name="T58" fmla="*/ 257 w 266"/>
              <a:gd name="T59" fmla="*/ 133 h 265"/>
              <a:gd name="T60" fmla="*/ 252 w 266"/>
              <a:gd name="T61" fmla="*/ 167 h 265"/>
              <a:gd name="T62" fmla="*/ 248 w 266"/>
              <a:gd name="T63" fmla="*/ 180 h 265"/>
              <a:gd name="T64" fmla="*/ 247 w 266"/>
              <a:gd name="T65" fmla="*/ 182 h 265"/>
              <a:gd name="T66" fmla="*/ 133 w 266"/>
              <a:gd name="T67" fmla="*/ 25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6" h="265">
                <a:moveTo>
                  <a:pt x="133" y="0"/>
                </a:moveTo>
                <a:cubicBezTo>
                  <a:pt x="60" y="0"/>
                  <a:pt x="0" y="60"/>
                  <a:pt x="0" y="133"/>
                </a:cubicBezTo>
                <a:cubicBezTo>
                  <a:pt x="0" y="206"/>
                  <a:pt x="60" y="265"/>
                  <a:pt x="133" y="265"/>
                </a:cubicBezTo>
                <a:cubicBezTo>
                  <a:pt x="206" y="265"/>
                  <a:pt x="266" y="206"/>
                  <a:pt x="266" y="133"/>
                </a:cubicBezTo>
                <a:cubicBezTo>
                  <a:pt x="266" y="60"/>
                  <a:pt x="206" y="0"/>
                  <a:pt x="133" y="0"/>
                </a:cubicBezTo>
                <a:close/>
                <a:moveTo>
                  <a:pt x="133" y="257"/>
                </a:moveTo>
                <a:cubicBezTo>
                  <a:pt x="110" y="257"/>
                  <a:pt x="88" y="251"/>
                  <a:pt x="70" y="240"/>
                </a:cubicBezTo>
                <a:cubicBezTo>
                  <a:pt x="69" y="239"/>
                  <a:pt x="68" y="239"/>
                  <a:pt x="67" y="238"/>
                </a:cubicBezTo>
                <a:cubicBezTo>
                  <a:pt x="58" y="232"/>
                  <a:pt x="49" y="225"/>
                  <a:pt x="42" y="217"/>
                </a:cubicBezTo>
                <a:cubicBezTo>
                  <a:pt x="41" y="216"/>
                  <a:pt x="41" y="216"/>
                  <a:pt x="40" y="215"/>
                </a:cubicBezTo>
                <a:cubicBezTo>
                  <a:pt x="38" y="213"/>
                  <a:pt x="37" y="211"/>
                  <a:pt x="35" y="209"/>
                </a:cubicBezTo>
                <a:cubicBezTo>
                  <a:pt x="34" y="207"/>
                  <a:pt x="33" y="206"/>
                  <a:pt x="32" y="204"/>
                </a:cubicBezTo>
                <a:cubicBezTo>
                  <a:pt x="31" y="203"/>
                  <a:pt x="30" y="202"/>
                  <a:pt x="29" y="201"/>
                </a:cubicBezTo>
                <a:cubicBezTo>
                  <a:pt x="27" y="198"/>
                  <a:pt x="26" y="195"/>
                  <a:pt x="24" y="193"/>
                </a:cubicBezTo>
                <a:cubicBezTo>
                  <a:pt x="23" y="191"/>
                  <a:pt x="22" y="189"/>
                  <a:pt x="21" y="187"/>
                </a:cubicBezTo>
                <a:cubicBezTo>
                  <a:pt x="13" y="170"/>
                  <a:pt x="9" y="152"/>
                  <a:pt x="9" y="133"/>
                </a:cubicBezTo>
                <a:cubicBezTo>
                  <a:pt x="9" y="113"/>
                  <a:pt x="13" y="95"/>
                  <a:pt x="21" y="79"/>
                </a:cubicBezTo>
                <a:cubicBezTo>
                  <a:pt x="22" y="77"/>
                  <a:pt x="23" y="75"/>
                  <a:pt x="24" y="73"/>
                </a:cubicBezTo>
                <a:cubicBezTo>
                  <a:pt x="26" y="70"/>
                  <a:pt x="27" y="67"/>
                  <a:pt x="29" y="65"/>
                </a:cubicBezTo>
                <a:cubicBezTo>
                  <a:pt x="30" y="64"/>
                  <a:pt x="31" y="62"/>
                  <a:pt x="32" y="61"/>
                </a:cubicBezTo>
                <a:cubicBezTo>
                  <a:pt x="33" y="60"/>
                  <a:pt x="34" y="58"/>
                  <a:pt x="35" y="57"/>
                </a:cubicBezTo>
                <a:cubicBezTo>
                  <a:pt x="37" y="54"/>
                  <a:pt x="38" y="52"/>
                  <a:pt x="40" y="51"/>
                </a:cubicBezTo>
                <a:cubicBezTo>
                  <a:pt x="41" y="50"/>
                  <a:pt x="41" y="49"/>
                  <a:pt x="42" y="49"/>
                </a:cubicBezTo>
                <a:cubicBezTo>
                  <a:pt x="49" y="41"/>
                  <a:pt x="58" y="34"/>
                  <a:pt x="67" y="28"/>
                </a:cubicBezTo>
                <a:cubicBezTo>
                  <a:pt x="68" y="27"/>
                  <a:pt x="69" y="26"/>
                  <a:pt x="70" y="26"/>
                </a:cubicBezTo>
                <a:cubicBezTo>
                  <a:pt x="88" y="15"/>
                  <a:pt x="110" y="9"/>
                  <a:pt x="133" y="9"/>
                </a:cubicBezTo>
                <a:cubicBezTo>
                  <a:pt x="184" y="9"/>
                  <a:pt x="228" y="40"/>
                  <a:pt x="247" y="84"/>
                </a:cubicBezTo>
                <a:cubicBezTo>
                  <a:pt x="247" y="85"/>
                  <a:pt x="248" y="85"/>
                  <a:pt x="248" y="86"/>
                </a:cubicBezTo>
                <a:cubicBezTo>
                  <a:pt x="249" y="90"/>
                  <a:pt x="251" y="94"/>
                  <a:pt x="252" y="98"/>
                </a:cubicBezTo>
                <a:cubicBezTo>
                  <a:pt x="255" y="109"/>
                  <a:pt x="257" y="121"/>
                  <a:pt x="257" y="133"/>
                </a:cubicBezTo>
                <a:cubicBezTo>
                  <a:pt x="257" y="145"/>
                  <a:pt x="255" y="156"/>
                  <a:pt x="252" y="167"/>
                </a:cubicBezTo>
                <a:cubicBezTo>
                  <a:pt x="251" y="172"/>
                  <a:pt x="249" y="176"/>
                  <a:pt x="248" y="180"/>
                </a:cubicBezTo>
                <a:cubicBezTo>
                  <a:pt x="248" y="180"/>
                  <a:pt x="247" y="181"/>
                  <a:pt x="247" y="182"/>
                </a:cubicBezTo>
                <a:cubicBezTo>
                  <a:pt x="228" y="226"/>
                  <a:pt x="184" y="257"/>
                  <a:pt x="133" y="2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iSḻiďê">
            <a:extLst>
              <a:ext uri="{FF2B5EF4-FFF2-40B4-BE49-F238E27FC236}">
                <a16:creationId xmlns:a16="http://schemas.microsoft.com/office/drawing/2014/main" id="{2180379D-B0E1-44D3-A509-B07C3C347DB2}"/>
              </a:ext>
            </a:extLst>
          </p:cNvPr>
          <p:cNvSpPr/>
          <p:nvPr/>
        </p:nvSpPr>
        <p:spPr bwMode="auto">
          <a:xfrm>
            <a:off x="1560299" y="4311571"/>
            <a:ext cx="179210" cy="179210"/>
          </a:xfrm>
          <a:custGeom>
            <a:avLst/>
            <a:gdLst>
              <a:gd name="T0" fmla="*/ 103 w 206"/>
              <a:gd name="T1" fmla="*/ 0 h 206"/>
              <a:gd name="T2" fmla="*/ 0 w 206"/>
              <a:gd name="T3" fmla="*/ 103 h 206"/>
              <a:gd name="T4" fmla="*/ 103 w 206"/>
              <a:gd name="T5" fmla="*/ 206 h 206"/>
              <a:gd name="T6" fmla="*/ 206 w 206"/>
              <a:gd name="T7" fmla="*/ 103 h 206"/>
              <a:gd name="T8" fmla="*/ 103 w 206"/>
              <a:gd name="T9" fmla="*/ 0 h 206"/>
              <a:gd name="T10" fmla="*/ 103 w 206"/>
              <a:gd name="T11" fmla="*/ 199 h 206"/>
              <a:gd name="T12" fmla="*/ 54 w 206"/>
              <a:gd name="T13" fmla="*/ 186 h 206"/>
              <a:gd name="T14" fmla="*/ 52 w 206"/>
              <a:gd name="T15" fmla="*/ 185 h 206"/>
              <a:gd name="T16" fmla="*/ 32 w 206"/>
              <a:gd name="T17" fmla="*/ 168 h 206"/>
              <a:gd name="T18" fmla="*/ 31 w 206"/>
              <a:gd name="T19" fmla="*/ 167 h 206"/>
              <a:gd name="T20" fmla="*/ 27 w 206"/>
              <a:gd name="T21" fmla="*/ 162 h 206"/>
              <a:gd name="T22" fmla="*/ 25 w 206"/>
              <a:gd name="T23" fmla="*/ 158 h 206"/>
              <a:gd name="T24" fmla="*/ 23 w 206"/>
              <a:gd name="T25" fmla="*/ 156 h 206"/>
              <a:gd name="T26" fmla="*/ 19 w 206"/>
              <a:gd name="T27" fmla="*/ 149 h 206"/>
              <a:gd name="T28" fmla="*/ 17 w 206"/>
              <a:gd name="T29" fmla="*/ 145 h 206"/>
              <a:gd name="T30" fmla="*/ 7 w 206"/>
              <a:gd name="T31" fmla="*/ 103 h 206"/>
              <a:gd name="T32" fmla="*/ 17 w 206"/>
              <a:gd name="T33" fmla="*/ 61 h 206"/>
              <a:gd name="T34" fmla="*/ 19 w 206"/>
              <a:gd name="T35" fmla="*/ 57 h 206"/>
              <a:gd name="T36" fmla="*/ 23 w 206"/>
              <a:gd name="T37" fmla="*/ 50 h 206"/>
              <a:gd name="T38" fmla="*/ 25 w 206"/>
              <a:gd name="T39" fmla="*/ 48 h 206"/>
              <a:gd name="T40" fmla="*/ 27 w 206"/>
              <a:gd name="T41" fmla="*/ 44 h 206"/>
              <a:gd name="T42" fmla="*/ 31 w 206"/>
              <a:gd name="T43" fmla="*/ 39 h 206"/>
              <a:gd name="T44" fmla="*/ 32 w 206"/>
              <a:gd name="T45" fmla="*/ 38 h 206"/>
              <a:gd name="T46" fmla="*/ 52 w 206"/>
              <a:gd name="T47" fmla="*/ 22 h 206"/>
              <a:gd name="T48" fmla="*/ 54 w 206"/>
              <a:gd name="T49" fmla="*/ 20 h 206"/>
              <a:gd name="T50" fmla="*/ 103 w 206"/>
              <a:gd name="T51" fmla="*/ 7 h 206"/>
              <a:gd name="T52" fmla="*/ 192 w 206"/>
              <a:gd name="T53" fmla="*/ 65 h 206"/>
              <a:gd name="T54" fmla="*/ 192 w 206"/>
              <a:gd name="T55" fmla="*/ 67 h 206"/>
              <a:gd name="T56" fmla="*/ 196 w 206"/>
              <a:gd name="T57" fmla="*/ 76 h 206"/>
              <a:gd name="T58" fmla="*/ 199 w 206"/>
              <a:gd name="T59" fmla="*/ 103 h 206"/>
              <a:gd name="T60" fmla="*/ 196 w 206"/>
              <a:gd name="T61" fmla="*/ 130 h 206"/>
              <a:gd name="T62" fmla="*/ 192 w 206"/>
              <a:gd name="T63" fmla="*/ 140 h 206"/>
              <a:gd name="T64" fmla="*/ 192 w 206"/>
              <a:gd name="T65" fmla="*/ 141 h 206"/>
              <a:gd name="T66" fmla="*/ 103 w 206"/>
              <a:gd name="T67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6" h="206">
                <a:moveTo>
                  <a:pt x="103" y="0"/>
                </a:moveTo>
                <a:cubicBezTo>
                  <a:pt x="47" y="0"/>
                  <a:pt x="0" y="46"/>
                  <a:pt x="0" y="103"/>
                </a:cubicBezTo>
                <a:cubicBezTo>
                  <a:pt x="0" y="160"/>
                  <a:pt x="47" y="206"/>
                  <a:pt x="103" y="206"/>
                </a:cubicBezTo>
                <a:cubicBezTo>
                  <a:pt x="160" y="206"/>
                  <a:pt x="206" y="160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  <a:moveTo>
                  <a:pt x="103" y="199"/>
                </a:moveTo>
                <a:cubicBezTo>
                  <a:pt x="85" y="199"/>
                  <a:pt x="69" y="194"/>
                  <a:pt x="54" y="186"/>
                </a:cubicBezTo>
                <a:cubicBezTo>
                  <a:pt x="54" y="185"/>
                  <a:pt x="53" y="185"/>
                  <a:pt x="52" y="185"/>
                </a:cubicBezTo>
                <a:cubicBezTo>
                  <a:pt x="45" y="180"/>
                  <a:pt x="38" y="174"/>
                  <a:pt x="32" y="168"/>
                </a:cubicBezTo>
                <a:cubicBezTo>
                  <a:pt x="32" y="168"/>
                  <a:pt x="32" y="167"/>
                  <a:pt x="31" y="167"/>
                </a:cubicBezTo>
                <a:cubicBezTo>
                  <a:pt x="30" y="165"/>
                  <a:pt x="29" y="164"/>
                  <a:pt x="27" y="162"/>
                </a:cubicBezTo>
                <a:cubicBezTo>
                  <a:pt x="26" y="161"/>
                  <a:pt x="25" y="160"/>
                  <a:pt x="25" y="158"/>
                </a:cubicBezTo>
                <a:cubicBezTo>
                  <a:pt x="24" y="158"/>
                  <a:pt x="23" y="157"/>
                  <a:pt x="23" y="156"/>
                </a:cubicBezTo>
                <a:cubicBezTo>
                  <a:pt x="21" y="154"/>
                  <a:pt x="20" y="152"/>
                  <a:pt x="19" y="149"/>
                </a:cubicBezTo>
                <a:cubicBezTo>
                  <a:pt x="18" y="148"/>
                  <a:pt x="17" y="146"/>
                  <a:pt x="17" y="145"/>
                </a:cubicBezTo>
                <a:cubicBezTo>
                  <a:pt x="10" y="132"/>
                  <a:pt x="7" y="118"/>
                  <a:pt x="7" y="103"/>
                </a:cubicBezTo>
                <a:cubicBezTo>
                  <a:pt x="7" y="88"/>
                  <a:pt x="10" y="74"/>
                  <a:pt x="17" y="61"/>
                </a:cubicBezTo>
                <a:cubicBezTo>
                  <a:pt x="17" y="60"/>
                  <a:pt x="18" y="58"/>
                  <a:pt x="19" y="57"/>
                </a:cubicBezTo>
                <a:cubicBezTo>
                  <a:pt x="20" y="55"/>
                  <a:pt x="21" y="52"/>
                  <a:pt x="23" y="50"/>
                </a:cubicBezTo>
                <a:cubicBezTo>
                  <a:pt x="23" y="49"/>
                  <a:pt x="24" y="49"/>
                  <a:pt x="25" y="48"/>
                </a:cubicBezTo>
                <a:cubicBezTo>
                  <a:pt x="25" y="46"/>
                  <a:pt x="26" y="45"/>
                  <a:pt x="27" y="44"/>
                </a:cubicBezTo>
                <a:cubicBezTo>
                  <a:pt x="29" y="42"/>
                  <a:pt x="30" y="41"/>
                  <a:pt x="31" y="39"/>
                </a:cubicBezTo>
                <a:cubicBezTo>
                  <a:pt x="32" y="39"/>
                  <a:pt x="32" y="39"/>
                  <a:pt x="32" y="38"/>
                </a:cubicBezTo>
                <a:cubicBezTo>
                  <a:pt x="38" y="32"/>
                  <a:pt x="45" y="26"/>
                  <a:pt x="52" y="22"/>
                </a:cubicBezTo>
                <a:cubicBezTo>
                  <a:pt x="53" y="21"/>
                  <a:pt x="54" y="21"/>
                  <a:pt x="54" y="20"/>
                </a:cubicBezTo>
                <a:cubicBezTo>
                  <a:pt x="69" y="12"/>
                  <a:pt x="85" y="7"/>
                  <a:pt x="103" y="7"/>
                </a:cubicBezTo>
                <a:cubicBezTo>
                  <a:pt x="143" y="7"/>
                  <a:pt x="177" y="31"/>
                  <a:pt x="192" y="65"/>
                </a:cubicBezTo>
                <a:cubicBezTo>
                  <a:pt x="192" y="66"/>
                  <a:pt x="192" y="66"/>
                  <a:pt x="192" y="67"/>
                </a:cubicBezTo>
                <a:cubicBezTo>
                  <a:pt x="193" y="70"/>
                  <a:pt x="195" y="73"/>
                  <a:pt x="196" y="76"/>
                </a:cubicBezTo>
                <a:cubicBezTo>
                  <a:pt x="198" y="85"/>
                  <a:pt x="199" y="94"/>
                  <a:pt x="199" y="103"/>
                </a:cubicBezTo>
                <a:cubicBezTo>
                  <a:pt x="199" y="112"/>
                  <a:pt x="198" y="121"/>
                  <a:pt x="196" y="130"/>
                </a:cubicBezTo>
                <a:cubicBezTo>
                  <a:pt x="195" y="133"/>
                  <a:pt x="193" y="136"/>
                  <a:pt x="192" y="140"/>
                </a:cubicBezTo>
                <a:cubicBezTo>
                  <a:pt x="192" y="140"/>
                  <a:pt x="192" y="140"/>
                  <a:pt x="192" y="141"/>
                </a:cubicBezTo>
                <a:cubicBezTo>
                  <a:pt x="177" y="175"/>
                  <a:pt x="143" y="199"/>
                  <a:pt x="103" y="199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ṩḷîḍè">
            <a:extLst>
              <a:ext uri="{FF2B5EF4-FFF2-40B4-BE49-F238E27FC236}">
                <a16:creationId xmlns:a16="http://schemas.microsoft.com/office/drawing/2014/main" id="{1AB10BDA-B828-4FA2-AA4C-4573D36CCDC2}"/>
              </a:ext>
            </a:extLst>
          </p:cNvPr>
          <p:cNvSpPr/>
          <p:nvPr/>
        </p:nvSpPr>
        <p:spPr bwMode="auto">
          <a:xfrm>
            <a:off x="1988710" y="4435402"/>
            <a:ext cx="178440" cy="177671"/>
          </a:xfrm>
          <a:prstGeom prst="ellipse">
            <a:avLst/>
          </a:pr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íşļîḍé">
            <a:extLst>
              <a:ext uri="{FF2B5EF4-FFF2-40B4-BE49-F238E27FC236}">
                <a16:creationId xmlns:a16="http://schemas.microsoft.com/office/drawing/2014/main" id="{83655A22-2714-4D0F-9F35-11B70041DE9C}"/>
              </a:ext>
            </a:extLst>
          </p:cNvPr>
          <p:cNvSpPr/>
          <p:nvPr/>
        </p:nvSpPr>
        <p:spPr bwMode="auto">
          <a:xfrm>
            <a:off x="2042550" y="3993916"/>
            <a:ext cx="179210" cy="179210"/>
          </a:xfrm>
          <a:custGeom>
            <a:avLst/>
            <a:gdLst>
              <a:gd name="T0" fmla="*/ 103 w 206"/>
              <a:gd name="T1" fmla="*/ 0 h 206"/>
              <a:gd name="T2" fmla="*/ 0 w 206"/>
              <a:gd name="T3" fmla="*/ 103 h 206"/>
              <a:gd name="T4" fmla="*/ 103 w 206"/>
              <a:gd name="T5" fmla="*/ 206 h 206"/>
              <a:gd name="T6" fmla="*/ 206 w 206"/>
              <a:gd name="T7" fmla="*/ 103 h 206"/>
              <a:gd name="T8" fmla="*/ 103 w 206"/>
              <a:gd name="T9" fmla="*/ 0 h 206"/>
              <a:gd name="T10" fmla="*/ 103 w 206"/>
              <a:gd name="T11" fmla="*/ 199 h 206"/>
              <a:gd name="T12" fmla="*/ 54 w 206"/>
              <a:gd name="T13" fmla="*/ 186 h 206"/>
              <a:gd name="T14" fmla="*/ 52 w 206"/>
              <a:gd name="T15" fmla="*/ 185 h 206"/>
              <a:gd name="T16" fmla="*/ 32 w 206"/>
              <a:gd name="T17" fmla="*/ 168 h 206"/>
              <a:gd name="T18" fmla="*/ 31 w 206"/>
              <a:gd name="T19" fmla="*/ 167 h 206"/>
              <a:gd name="T20" fmla="*/ 27 w 206"/>
              <a:gd name="T21" fmla="*/ 162 h 206"/>
              <a:gd name="T22" fmla="*/ 24 w 206"/>
              <a:gd name="T23" fmla="*/ 159 h 206"/>
              <a:gd name="T24" fmla="*/ 23 w 206"/>
              <a:gd name="T25" fmla="*/ 156 h 206"/>
              <a:gd name="T26" fmla="*/ 19 w 206"/>
              <a:gd name="T27" fmla="*/ 150 h 206"/>
              <a:gd name="T28" fmla="*/ 16 w 206"/>
              <a:gd name="T29" fmla="*/ 145 h 206"/>
              <a:gd name="T30" fmla="*/ 7 w 206"/>
              <a:gd name="T31" fmla="*/ 103 h 206"/>
              <a:gd name="T32" fmla="*/ 16 w 206"/>
              <a:gd name="T33" fmla="*/ 62 h 206"/>
              <a:gd name="T34" fmla="*/ 19 w 206"/>
              <a:gd name="T35" fmla="*/ 57 h 206"/>
              <a:gd name="T36" fmla="*/ 23 w 206"/>
              <a:gd name="T37" fmla="*/ 51 h 206"/>
              <a:gd name="T38" fmla="*/ 24 w 206"/>
              <a:gd name="T39" fmla="*/ 48 h 206"/>
              <a:gd name="T40" fmla="*/ 27 w 206"/>
              <a:gd name="T41" fmla="*/ 44 h 206"/>
              <a:gd name="T42" fmla="*/ 31 w 206"/>
              <a:gd name="T43" fmla="*/ 39 h 206"/>
              <a:gd name="T44" fmla="*/ 32 w 206"/>
              <a:gd name="T45" fmla="*/ 38 h 206"/>
              <a:gd name="T46" fmla="*/ 52 w 206"/>
              <a:gd name="T47" fmla="*/ 22 h 206"/>
              <a:gd name="T48" fmla="*/ 54 w 206"/>
              <a:gd name="T49" fmla="*/ 20 h 206"/>
              <a:gd name="T50" fmla="*/ 103 w 206"/>
              <a:gd name="T51" fmla="*/ 7 h 206"/>
              <a:gd name="T52" fmla="*/ 191 w 206"/>
              <a:gd name="T53" fmla="*/ 65 h 206"/>
              <a:gd name="T54" fmla="*/ 192 w 206"/>
              <a:gd name="T55" fmla="*/ 67 h 206"/>
              <a:gd name="T56" fmla="*/ 195 w 206"/>
              <a:gd name="T57" fmla="*/ 76 h 206"/>
              <a:gd name="T58" fmla="*/ 199 w 206"/>
              <a:gd name="T59" fmla="*/ 103 h 206"/>
              <a:gd name="T60" fmla="*/ 195 w 206"/>
              <a:gd name="T61" fmla="*/ 130 h 206"/>
              <a:gd name="T62" fmla="*/ 192 w 206"/>
              <a:gd name="T63" fmla="*/ 140 h 206"/>
              <a:gd name="T64" fmla="*/ 191 w 206"/>
              <a:gd name="T65" fmla="*/ 141 h 206"/>
              <a:gd name="T66" fmla="*/ 103 w 206"/>
              <a:gd name="T67" fmla="*/ 19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6" h="206">
                <a:moveTo>
                  <a:pt x="103" y="0"/>
                </a:moveTo>
                <a:cubicBezTo>
                  <a:pt x="46" y="0"/>
                  <a:pt x="0" y="47"/>
                  <a:pt x="0" y="103"/>
                </a:cubicBezTo>
                <a:cubicBezTo>
                  <a:pt x="0" y="160"/>
                  <a:pt x="46" y="206"/>
                  <a:pt x="103" y="206"/>
                </a:cubicBezTo>
                <a:cubicBezTo>
                  <a:pt x="160" y="206"/>
                  <a:pt x="206" y="160"/>
                  <a:pt x="206" y="103"/>
                </a:cubicBezTo>
                <a:cubicBezTo>
                  <a:pt x="206" y="47"/>
                  <a:pt x="160" y="0"/>
                  <a:pt x="103" y="0"/>
                </a:cubicBezTo>
                <a:close/>
                <a:moveTo>
                  <a:pt x="103" y="199"/>
                </a:moveTo>
                <a:cubicBezTo>
                  <a:pt x="85" y="199"/>
                  <a:pt x="69" y="194"/>
                  <a:pt x="54" y="186"/>
                </a:cubicBezTo>
                <a:cubicBezTo>
                  <a:pt x="54" y="186"/>
                  <a:pt x="53" y="185"/>
                  <a:pt x="52" y="185"/>
                </a:cubicBezTo>
                <a:cubicBezTo>
                  <a:pt x="45" y="180"/>
                  <a:pt x="38" y="175"/>
                  <a:pt x="32" y="168"/>
                </a:cubicBezTo>
                <a:cubicBezTo>
                  <a:pt x="32" y="168"/>
                  <a:pt x="31" y="167"/>
                  <a:pt x="31" y="167"/>
                </a:cubicBezTo>
                <a:cubicBezTo>
                  <a:pt x="30" y="165"/>
                  <a:pt x="28" y="164"/>
                  <a:pt x="27" y="162"/>
                </a:cubicBezTo>
                <a:cubicBezTo>
                  <a:pt x="26" y="161"/>
                  <a:pt x="25" y="160"/>
                  <a:pt x="24" y="159"/>
                </a:cubicBezTo>
                <a:cubicBezTo>
                  <a:pt x="24" y="158"/>
                  <a:pt x="23" y="157"/>
                  <a:pt x="23" y="156"/>
                </a:cubicBezTo>
                <a:cubicBezTo>
                  <a:pt x="21" y="154"/>
                  <a:pt x="20" y="152"/>
                  <a:pt x="19" y="150"/>
                </a:cubicBezTo>
                <a:cubicBezTo>
                  <a:pt x="18" y="148"/>
                  <a:pt x="17" y="146"/>
                  <a:pt x="16" y="145"/>
                </a:cubicBezTo>
                <a:cubicBezTo>
                  <a:pt x="10" y="132"/>
                  <a:pt x="7" y="118"/>
                  <a:pt x="7" y="103"/>
                </a:cubicBezTo>
                <a:cubicBezTo>
                  <a:pt x="7" y="88"/>
                  <a:pt x="10" y="74"/>
                  <a:pt x="16" y="62"/>
                </a:cubicBezTo>
                <a:cubicBezTo>
                  <a:pt x="17" y="60"/>
                  <a:pt x="18" y="58"/>
                  <a:pt x="19" y="57"/>
                </a:cubicBezTo>
                <a:cubicBezTo>
                  <a:pt x="20" y="55"/>
                  <a:pt x="21" y="53"/>
                  <a:pt x="23" y="51"/>
                </a:cubicBezTo>
                <a:cubicBezTo>
                  <a:pt x="23" y="50"/>
                  <a:pt x="24" y="49"/>
                  <a:pt x="24" y="48"/>
                </a:cubicBezTo>
                <a:cubicBezTo>
                  <a:pt x="25" y="47"/>
                  <a:pt x="26" y="45"/>
                  <a:pt x="27" y="44"/>
                </a:cubicBezTo>
                <a:cubicBezTo>
                  <a:pt x="28" y="43"/>
                  <a:pt x="30" y="41"/>
                  <a:pt x="31" y="39"/>
                </a:cubicBezTo>
                <a:cubicBezTo>
                  <a:pt x="31" y="39"/>
                  <a:pt x="32" y="39"/>
                  <a:pt x="32" y="38"/>
                </a:cubicBezTo>
                <a:cubicBezTo>
                  <a:pt x="38" y="32"/>
                  <a:pt x="45" y="26"/>
                  <a:pt x="52" y="22"/>
                </a:cubicBezTo>
                <a:cubicBezTo>
                  <a:pt x="53" y="21"/>
                  <a:pt x="54" y="21"/>
                  <a:pt x="54" y="20"/>
                </a:cubicBezTo>
                <a:cubicBezTo>
                  <a:pt x="69" y="12"/>
                  <a:pt x="85" y="7"/>
                  <a:pt x="103" y="7"/>
                </a:cubicBezTo>
                <a:cubicBezTo>
                  <a:pt x="143" y="7"/>
                  <a:pt x="177" y="31"/>
                  <a:pt x="191" y="65"/>
                </a:cubicBezTo>
                <a:cubicBezTo>
                  <a:pt x="192" y="66"/>
                  <a:pt x="192" y="66"/>
                  <a:pt x="192" y="67"/>
                </a:cubicBezTo>
                <a:cubicBezTo>
                  <a:pt x="193" y="70"/>
                  <a:pt x="194" y="73"/>
                  <a:pt x="195" y="76"/>
                </a:cubicBezTo>
                <a:cubicBezTo>
                  <a:pt x="198" y="85"/>
                  <a:pt x="199" y="94"/>
                  <a:pt x="199" y="103"/>
                </a:cubicBezTo>
                <a:cubicBezTo>
                  <a:pt x="199" y="112"/>
                  <a:pt x="198" y="121"/>
                  <a:pt x="195" y="130"/>
                </a:cubicBezTo>
                <a:cubicBezTo>
                  <a:pt x="194" y="133"/>
                  <a:pt x="193" y="137"/>
                  <a:pt x="192" y="140"/>
                </a:cubicBezTo>
                <a:cubicBezTo>
                  <a:pt x="192" y="140"/>
                  <a:pt x="192" y="141"/>
                  <a:pt x="191" y="141"/>
                </a:cubicBezTo>
                <a:cubicBezTo>
                  <a:pt x="177" y="175"/>
                  <a:pt x="143" y="199"/>
                  <a:pt x="10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ṣļïḍe">
            <a:extLst>
              <a:ext uri="{FF2B5EF4-FFF2-40B4-BE49-F238E27FC236}">
                <a16:creationId xmlns:a16="http://schemas.microsoft.com/office/drawing/2014/main" id="{D5871E14-53E9-437D-B98E-535726FD9852}"/>
              </a:ext>
            </a:extLst>
          </p:cNvPr>
          <p:cNvSpPr/>
          <p:nvPr/>
        </p:nvSpPr>
        <p:spPr bwMode="auto">
          <a:xfrm>
            <a:off x="2402507" y="5053020"/>
            <a:ext cx="108449" cy="108449"/>
          </a:xfrm>
          <a:custGeom>
            <a:avLst/>
            <a:gdLst>
              <a:gd name="T0" fmla="*/ 62 w 125"/>
              <a:gd name="T1" fmla="*/ 0 h 125"/>
              <a:gd name="T2" fmla="*/ 0 w 125"/>
              <a:gd name="T3" fmla="*/ 63 h 125"/>
              <a:gd name="T4" fmla="*/ 62 w 125"/>
              <a:gd name="T5" fmla="*/ 125 h 125"/>
              <a:gd name="T6" fmla="*/ 125 w 125"/>
              <a:gd name="T7" fmla="*/ 63 h 125"/>
              <a:gd name="T8" fmla="*/ 62 w 125"/>
              <a:gd name="T9" fmla="*/ 0 h 125"/>
              <a:gd name="T10" fmla="*/ 62 w 125"/>
              <a:gd name="T11" fmla="*/ 121 h 125"/>
              <a:gd name="T12" fmla="*/ 32 w 125"/>
              <a:gd name="T13" fmla="*/ 113 h 125"/>
              <a:gd name="T14" fmla="*/ 31 w 125"/>
              <a:gd name="T15" fmla="*/ 112 h 125"/>
              <a:gd name="T16" fmla="*/ 19 w 125"/>
              <a:gd name="T17" fmla="*/ 102 h 125"/>
              <a:gd name="T18" fmla="*/ 18 w 125"/>
              <a:gd name="T19" fmla="*/ 102 h 125"/>
              <a:gd name="T20" fmla="*/ 16 w 125"/>
              <a:gd name="T21" fmla="*/ 99 h 125"/>
              <a:gd name="T22" fmla="*/ 14 w 125"/>
              <a:gd name="T23" fmla="*/ 97 h 125"/>
              <a:gd name="T24" fmla="*/ 13 w 125"/>
              <a:gd name="T25" fmla="*/ 95 h 125"/>
              <a:gd name="T26" fmla="*/ 11 w 125"/>
              <a:gd name="T27" fmla="*/ 91 h 125"/>
              <a:gd name="T28" fmla="*/ 9 w 125"/>
              <a:gd name="T29" fmla="*/ 88 h 125"/>
              <a:gd name="T30" fmla="*/ 4 w 125"/>
              <a:gd name="T31" fmla="*/ 63 h 125"/>
              <a:gd name="T32" fmla="*/ 9 w 125"/>
              <a:gd name="T33" fmla="*/ 38 h 125"/>
              <a:gd name="T34" fmla="*/ 11 w 125"/>
              <a:gd name="T35" fmla="*/ 35 h 125"/>
              <a:gd name="T36" fmla="*/ 13 w 125"/>
              <a:gd name="T37" fmla="*/ 31 h 125"/>
              <a:gd name="T38" fmla="*/ 14 w 125"/>
              <a:gd name="T39" fmla="*/ 29 h 125"/>
              <a:gd name="T40" fmla="*/ 16 w 125"/>
              <a:gd name="T41" fmla="*/ 27 h 125"/>
              <a:gd name="T42" fmla="*/ 18 w 125"/>
              <a:gd name="T43" fmla="*/ 24 h 125"/>
              <a:gd name="T44" fmla="*/ 19 w 125"/>
              <a:gd name="T45" fmla="*/ 23 h 125"/>
              <a:gd name="T46" fmla="*/ 31 w 125"/>
              <a:gd name="T47" fmla="*/ 13 h 125"/>
              <a:gd name="T48" fmla="*/ 32 w 125"/>
              <a:gd name="T49" fmla="*/ 13 h 125"/>
              <a:gd name="T50" fmla="*/ 62 w 125"/>
              <a:gd name="T51" fmla="*/ 4 h 125"/>
              <a:gd name="T52" fmla="*/ 116 w 125"/>
              <a:gd name="T53" fmla="*/ 40 h 125"/>
              <a:gd name="T54" fmla="*/ 116 w 125"/>
              <a:gd name="T55" fmla="*/ 41 h 125"/>
              <a:gd name="T56" fmla="*/ 118 w 125"/>
              <a:gd name="T57" fmla="*/ 47 h 125"/>
              <a:gd name="T58" fmla="*/ 121 w 125"/>
              <a:gd name="T59" fmla="*/ 63 h 125"/>
              <a:gd name="T60" fmla="*/ 118 w 125"/>
              <a:gd name="T61" fmla="*/ 79 h 125"/>
              <a:gd name="T62" fmla="*/ 116 w 125"/>
              <a:gd name="T63" fmla="*/ 85 h 125"/>
              <a:gd name="T64" fmla="*/ 116 w 125"/>
              <a:gd name="T65" fmla="*/ 86 h 125"/>
              <a:gd name="T66" fmla="*/ 62 w 125"/>
              <a:gd name="T67" fmla="*/ 12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25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28" y="125"/>
                  <a:pt x="62" y="125"/>
                </a:cubicBezTo>
                <a:cubicBezTo>
                  <a:pt x="97" y="125"/>
                  <a:pt x="125" y="97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62" y="121"/>
                </a:moveTo>
                <a:cubicBezTo>
                  <a:pt x="51" y="121"/>
                  <a:pt x="41" y="118"/>
                  <a:pt x="32" y="113"/>
                </a:cubicBezTo>
                <a:cubicBezTo>
                  <a:pt x="32" y="113"/>
                  <a:pt x="32" y="113"/>
                  <a:pt x="31" y="112"/>
                </a:cubicBezTo>
                <a:cubicBezTo>
                  <a:pt x="27" y="110"/>
                  <a:pt x="23" y="106"/>
                  <a:pt x="19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100"/>
                  <a:pt x="16" y="99"/>
                </a:cubicBezTo>
                <a:cubicBezTo>
                  <a:pt x="15" y="98"/>
                  <a:pt x="15" y="97"/>
                  <a:pt x="14" y="97"/>
                </a:cubicBezTo>
                <a:cubicBezTo>
                  <a:pt x="14" y="96"/>
                  <a:pt x="14" y="95"/>
                  <a:pt x="13" y="95"/>
                </a:cubicBezTo>
                <a:cubicBezTo>
                  <a:pt x="12" y="94"/>
                  <a:pt x="12" y="92"/>
                  <a:pt x="11" y="91"/>
                </a:cubicBezTo>
                <a:cubicBezTo>
                  <a:pt x="10" y="90"/>
                  <a:pt x="10" y="89"/>
                  <a:pt x="9" y="88"/>
                </a:cubicBezTo>
                <a:cubicBezTo>
                  <a:pt x="6" y="81"/>
                  <a:pt x="4" y="72"/>
                  <a:pt x="4" y="63"/>
                </a:cubicBezTo>
                <a:cubicBezTo>
                  <a:pt x="4" y="54"/>
                  <a:pt x="6" y="45"/>
                  <a:pt x="9" y="38"/>
                </a:cubicBezTo>
                <a:cubicBezTo>
                  <a:pt x="10" y="37"/>
                  <a:pt x="10" y="36"/>
                  <a:pt x="11" y="35"/>
                </a:cubicBezTo>
                <a:cubicBezTo>
                  <a:pt x="12" y="33"/>
                  <a:pt x="12" y="32"/>
                  <a:pt x="13" y="31"/>
                </a:cubicBezTo>
                <a:cubicBezTo>
                  <a:pt x="14" y="30"/>
                  <a:pt x="14" y="30"/>
                  <a:pt x="14" y="29"/>
                </a:cubicBezTo>
                <a:cubicBezTo>
                  <a:pt x="15" y="29"/>
                  <a:pt x="15" y="28"/>
                  <a:pt x="16" y="27"/>
                </a:cubicBezTo>
                <a:cubicBezTo>
                  <a:pt x="17" y="26"/>
                  <a:pt x="18" y="25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3" y="20"/>
                  <a:pt x="27" y="16"/>
                  <a:pt x="31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41" y="7"/>
                  <a:pt x="51" y="4"/>
                  <a:pt x="62" y="4"/>
                </a:cubicBezTo>
                <a:cubicBezTo>
                  <a:pt x="86" y="4"/>
                  <a:pt x="107" y="19"/>
                  <a:pt x="116" y="40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3"/>
                  <a:pt x="118" y="45"/>
                  <a:pt x="118" y="47"/>
                </a:cubicBezTo>
                <a:cubicBezTo>
                  <a:pt x="120" y="52"/>
                  <a:pt x="121" y="57"/>
                  <a:pt x="121" y="63"/>
                </a:cubicBezTo>
                <a:cubicBezTo>
                  <a:pt x="121" y="69"/>
                  <a:pt x="120" y="74"/>
                  <a:pt x="118" y="79"/>
                </a:cubicBezTo>
                <a:cubicBezTo>
                  <a:pt x="118" y="81"/>
                  <a:pt x="117" y="83"/>
                  <a:pt x="116" y="85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07" y="107"/>
                  <a:pt x="86" y="121"/>
                  <a:pt x="62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ïSlíde">
            <a:extLst>
              <a:ext uri="{FF2B5EF4-FFF2-40B4-BE49-F238E27FC236}">
                <a16:creationId xmlns:a16="http://schemas.microsoft.com/office/drawing/2014/main" id="{BE897F2D-33A9-41DE-9D4E-AF2114123C01}"/>
              </a:ext>
            </a:extLst>
          </p:cNvPr>
          <p:cNvSpPr/>
          <p:nvPr/>
        </p:nvSpPr>
        <p:spPr bwMode="auto">
          <a:xfrm>
            <a:off x="1708743" y="4605381"/>
            <a:ext cx="108449" cy="109218"/>
          </a:xfrm>
          <a:custGeom>
            <a:avLst/>
            <a:gdLst>
              <a:gd name="T0" fmla="*/ 62 w 125"/>
              <a:gd name="T1" fmla="*/ 0 h 125"/>
              <a:gd name="T2" fmla="*/ 0 w 125"/>
              <a:gd name="T3" fmla="*/ 63 h 125"/>
              <a:gd name="T4" fmla="*/ 62 w 125"/>
              <a:gd name="T5" fmla="*/ 125 h 125"/>
              <a:gd name="T6" fmla="*/ 125 w 125"/>
              <a:gd name="T7" fmla="*/ 63 h 125"/>
              <a:gd name="T8" fmla="*/ 62 w 125"/>
              <a:gd name="T9" fmla="*/ 0 h 125"/>
              <a:gd name="T10" fmla="*/ 62 w 125"/>
              <a:gd name="T11" fmla="*/ 121 h 125"/>
              <a:gd name="T12" fmla="*/ 33 w 125"/>
              <a:gd name="T13" fmla="*/ 113 h 125"/>
              <a:gd name="T14" fmla="*/ 31 w 125"/>
              <a:gd name="T15" fmla="*/ 112 h 125"/>
              <a:gd name="T16" fmla="*/ 19 w 125"/>
              <a:gd name="T17" fmla="*/ 102 h 125"/>
              <a:gd name="T18" fmla="*/ 18 w 125"/>
              <a:gd name="T19" fmla="*/ 102 h 125"/>
              <a:gd name="T20" fmla="*/ 16 w 125"/>
              <a:gd name="T21" fmla="*/ 99 h 125"/>
              <a:gd name="T22" fmla="*/ 14 w 125"/>
              <a:gd name="T23" fmla="*/ 97 h 125"/>
              <a:gd name="T24" fmla="*/ 13 w 125"/>
              <a:gd name="T25" fmla="*/ 95 h 125"/>
              <a:gd name="T26" fmla="*/ 11 w 125"/>
              <a:gd name="T27" fmla="*/ 91 h 125"/>
              <a:gd name="T28" fmla="*/ 10 w 125"/>
              <a:gd name="T29" fmla="*/ 88 h 125"/>
              <a:gd name="T30" fmla="*/ 4 w 125"/>
              <a:gd name="T31" fmla="*/ 63 h 125"/>
              <a:gd name="T32" fmla="*/ 10 w 125"/>
              <a:gd name="T33" fmla="*/ 38 h 125"/>
              <a:gd name="T34" fmla="*/ 11 w 125"/>
              <a:gd name="T35" fmla="*/ 35 h 125"/>
              <a:gd name="T36" fmla="*/ 13 w 125"/>
              <a:gd name="T37" fmla="*/ 31 h 125"/>
              <a:gd name="T38" fmla="*/ 14 w 125"/>
              <a:gd name="T39" fmla="*/ 29 h 125"/>
              <a:gd name="T40" fmla="*/ 16 w 125"/>
              <a:gd name="T41" fmla="*/ 27 h 125"/>
              <a:gd name="T42" fmla="*/ 18 w 125"/>
              <a:gd name="T43" fmla="*/ 24 h 125"/>
              <a:gd name="T44" fmla="*/ 19 w 125"/>
              <a:gd name="T45" fmla="*/ 23 h 125"/>
              <a:gd name="T46" fmla="*/ 31 w 125"/>
              <a:gd name="T47" fmla="*/ 13 h 125"/>
              <a:gd name="T48" fmla="*/ 33 w 125"/>
              <a:gd name="T49" fmla="*/ 13 h 125"/>
              <a:gd name="T50" fmla="*/ 62 w 125"/>
              <a:gd name="T51" fmla="*/ 4 h 125"/>
              <a:gd name="T52" fmla="*/ 116 w 125"/>
              <a:gd name="T53" fmla="*/ 40 h 125"/>
              <a:gd name="T54" fmla="*/ 116 w 125"/>
              <a:gd name="T55" fmla="*/ 41 h 125"/>
              <a:gd name="T56" fmla="*/ 118 w 125"/>
              <a:gd name="T57" fmla="*/ 47 h 125"/>
              <a:gd name="T58" fmla="*/ 121 w 125"/>
              <a:gd name="T59" fmla="*/ 63 h 125"/>
              <a:gd name="T60" fmla="*/ 118 w 125"/>
              <a:gd name="T61" fmla="*/ 79 h 125"/>
              <a:gd name="T62" fmla="*/ 116 w 125"/>
              <a:gd name="T63" fmla="*/ 85 h 125"/>
              <a:gd name="T64" fmla="*/ 116 w 125"/>
              <a:gd name="T65" fmla="*/ 86 h 125"/>
              <a:gd name="T66" fmla="*/ 62 w 125"/>
              <a:gd name="T67" fmla="*/ 12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25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28" y="125"/>
                  <a:pt x="62" y="125"/>
                </a:cubicBezTo>
                <a:cubicBezTo>
                  <a:pt x="97" y="125"/>
                  <a:pt x="125" y="97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62" y="121"/>
                </a:moveTo>
                <a:cubicBezTo>
                  <a:pt x="51" y="121"/>
                  <a:pt x="41" y="118"/>
                  <a:pt x="33" y="113"/>
                </a:cubicBezTo>
                <a:cubicBezTo>
                  <a:pt x="32" y="113"/>
                  <a:pt x="32" y="113"/>
                  <a:pt x="31" y="112"/>
                </a:cubicBezTo>
                <a:cubicBezTo>
                  <a:pt x="27" y="110"/>
                  <a:pt x="23" y="106"/>
                  <a:pt x="19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100"/>
                  <a:pt x="16" y="99"/>
                </a:cubicBezTo>
                <a:cubicBezTo>
                  <a:pt x="16" y="98"/>
                  <a:pt x="15" y="97"/>
                  <a:pt x="14" y="97"/>
                </a:cubicBezTo>
                <a:cubicBezTo>
                  <a:pt x="14" y="96"/>
                  <a:pt x="14" y="95"/>
                  <a:pt x="13" y="95"/>
                </a:cubicBezTo>
                <a:cubicBezTo>
                  <a:pt x="13" y="94"/>
                  <a:pt x="12" y="92"/>
                  <a:pt x="11" y="91"/>
                </a:cubicBezTo>
                <a:cubicBezTo>
                  <a:pt x="11" y="90"/>
                  <a:pt x="10" y="89"/>
                  <a:pt x="10" y="88"/>
                </a:cubicBezTo>
                <a:cubicBezTo>
                  <a:pt x="6" y="81"/>
                  <a:pt x="4" y="72"/>
                  <a:pt x="4" y="63"/>
                </a:cubicBezTo>
                <a:cubicBezTo>
                  <a:pt x="4" y="54"/>
                  <a:pt x="6" y="45"/>
                  <a:pt x="10" y="38"/>
                </a:cubicBezTo>
                <a:cubicBezTo>
                  <a:pt x="10" y="37"/>
                  <a:pt x="11" y="36"/>
                  <a:pt x="11" y="35"/>
                </a:cubicBezTo>
                <a:cubicBezTo>
                  <a:pt x="12" y="33"/>
                  <a:pt x="13" y="32"/>
                  <a:pt x="13" y="31"/>
                </a:cubicBezTo>
                <a:cubicBezTo>
                  <a:pt x="14" y="30"/>
                  <a:pt x="14" y="30"/>
                  <a:pt x="14" y="29"/>
                </a:cubicBezTo>
                <a:cubicBezTo>
                  <a:pt x="15" y="29"/>
                  <a:pt x="16" y="28"/>
                  <a:pt x="16" y="27"/>
                </a:cubicBezTo>
                <a:cubicBezTo>
                  <a:pt x="17" y="26"/>
                  <a:pt x="18" y="25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3" y="20"/>
                  <a:pt x="27" y="16"/>
                  <a:pt x="31" y="13"/>
                </a:cubicBezTo>
                <a:cubicBezTo>
                  <a:pt x="32" y="13"/>
                  <a:pt x="32" y="13"/>
                  <a:pt x="33" y="13"/>
                </a:cubicBezTo>
                <a:cubicBezTo>
                  <a:pt x="41" y="7"/>
                  <a:pt x="51" y="4"/>
                  <a:pt x="62" y="4"/>
                </a:cubicBezTo>
                <a:cubicBezTo>
                  <a:pt x="86" y="4"/>
                  <a:pt x="107" y="19"/>
                  <a:pt x="116" y="40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3"/>
                  <a:pt x="118" y="45"/>
                  <a:pt x="118" y="47"/>
                </a:cubicBezTo>
                <a:cubicBezTo>
                  <a:pt x="120" y="52"/>
                  <a:pt x="121" y="57"/>
                  <a:pt x="121" y="63"/>
                </a:cubicBezTo>
                <a:cubicBezTo>
                  <a:pt x="121" y="69"/>
                  <a:pt x="120" y="74"/>
                  <a:pt x="118" y="79"/>
                </a:cubicBezTo>
                <a:cubicBezTo>
                  <a:pt x="118" y="81"/>
                  <a:pt x="117" y="83"/>
                  <a:pt x="116" y="85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07" y="107"/>
                  <a:pt x="86" y="121"/>
                  <a:pt x="62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ŝḷiḍe">
            <a:extLst>
              <a:ext uri="{FF2B5EF4-FFF2-40B4-BE49-F238E27FC236}">
                <a16:creationId xmlns:a16="http://schemas.microsoft.com/office/drawing/2014/main" id="{9C8F7DAD-9A91-4BE0-9B20-401605AB1D11}"/>
              </a:ext>
            </a:extLst>
          </p:cNvPr>
          <p:cNvSpPr/>
          <p:nvPr/>
        </p:nvSpPr>
        <p:spPr bwMode="auto">
          <a:xfrm>
            <a:off x="2338668" y="4436171"/>
            <a:ext cx="108449" cy="108449"/>
          </a:xfrm>
          <a:custGeom>
            <a:avLst/>
            <a:gdLst>
              <a:gd name="T0" fmla="*/ 62 w 125"/>
              <a:gd name="T1" fmla="*/ 0 h 125"/>
              <a:gd name="T2" fmla="*/ 0 w 125"/>
              <a:gd name="T3" fmla="*/ 63 h 125"/>
              <a:gd name="T4" fmla="*/ 62 w 125"/>
              <a:gd name="T5" fmla="*/ 125 h 125"/>
              <a:gd name="T6" fmla="*/ 125 w 125"/>
              <a:gd name="T7" fmla="*/ 63 h 125"/>
              <a:gd name="T8" fmla="*/ 62 w 125"/>
              <a:gd name="T9" fmla="*/ 0 h 125"/>
              <a:gd name="T10" fmla="*/ 62 w 125"/>
              <a:gd name="T11" fmla="*/ 121 h 125"/>
              <a:gd name="T12" fmla="*/ 33 w 125"/>
              <a:gd name="T13" fmla="*/ 113 h 125"/>
              <a:gd name="T14" fmla="*/ 31 w 125"/>
              <a:gd name="T15" fmla="*/ 112 h 125"/>
              <a:gd name="T16" fmla="*/ 19 w 125"/>
              <a:gd name="T17" fmla="*/ 102 h 125"/>
              <a:gd name="T18" fmla="*/ 19 w 125"/>
              <a:gd name="T19" fmla="*/ 101 h 125"/>
              <a:gd name="T20" fmla="*/ 16 w 125"/>
              <a:gd name="T21" fmla="*/ 99 h 125"/>
              <a:gd name="T22" fmla="*/ 15 w 125"/>
              <a:gd name="T23" fmla="*/ 96 h 125"/>
              <a:gd name="T24" fmla="*/ 13 w 125"/>
              <a:gd name="T25" fmla="*/ 95 h 125"/>
              <a:gd name="T26" fmla="*/ 11 w 125"/>
              <a:gd name="T27" fmla="*/ 91 h 125"/>
              <a:gd name="T28" fmla="*/ 10 w 125"/>
              <a:gd name="T29" fmla="*/ 88 h 125"/>
              <a:gd name="T30" fmla="*/ 4 w 125"/>
              <a:gd name="T31" fmla="*/ 63 h 125"/>
              <a:gd name="T32" fmla="*/ 10 w 125"/>
              <a:gd name="T33" fmla="*/ 37 h 125"/>
              <a:gd name="T34" fmla="*/ 11 w 125"/>
              <a:gd name="T35" fmla="*/ 35 h 125"/>
              <a:gd name="T36" fmla="*/ 13 w 125"/>
              <a:gd name="T37" fmla="*/ 31 h 125"/>
              <a:gd name="T38" fmla="*/ 15 w 125"/>
              <a:gd name="T39" fmla="*/ 29 h 125"/>
              <a:gd name="T40" fmla="*/ 16 w 125"/>
              <a:gd name="T41" fmla="*/ 27 h 125"/>
              <a:gd name="T42" fmla="*/ 19 w 125"/>
              <a:gd name="T43" fmla="*/ 24 h 125"/>
              <a:gd name="T44" fmla="*/ 19 w 125"/>
              <a:gd name="T45" fmla="*/ 23 h 125"/>
              <a:gd name="T46" fmla="*/ 31 w 125"/>
              <a:gd name="T47" fmla="*/ 13 h 125"/>
              <a:gd name="T48" fmla="*/ 33 w 125"/>
              <a:gd name="T49" fmla="*/ 12 h 125"/>
              <a:gd name="T50" fmla="*/ 62 w 125"/>
              <a:gd name="T51" fmla="*/ 4 h 125"/>
              <a:gd name="T52" fmla="*/ 116 w 125"/>
              <a:gd name="T53" fmla="*/ 40 h 125"/>
              <a:gd name="T54" fmla="*/ 116 w 125"/>
              <a:gd name="T55" fmla="*/ 41 h 125"/>
              <a:gd name="T56" fmla="*/ 118 w 125"/>
              <a:gd name="T57" fmla="*/ 46 h 125"/>
              <a:gd name="T58" fmla="*/ 121 w 125"/>
              <a:gd name="T59" fmla="*/ 63 h 125"/>
              <a:gd name="T60" fmla="*/ 118 w 125"/>
              <a:gd name="T61" fmla="*/ 79 h 125"/>
              <a:gd name="T62" fmla="*/ 116 w 125"/>
              <a:gd name="T63" fmla="*/ 85 h 125"/>
              <a:gd name="T64" fmla="*/ 116 w 125"/>
              <a:gd name="T65" fmla="*/ 86 h 125"/>
              <a:gd name="T66" fmla="*/ 62 w 125"/>
              <a:gd name="T67" fmla="*/ 12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25">
                <a:moveTo>
                  <a:pt x="62" y="0"/>
                </a:move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28" y="125"/>
                  <a:pt x="62" y="125"/>
                </a:cubicBezTo>
                <a:cubicBezTo>
                  <a:pt x="97" y="125"/>
                  <a:pt x="125" y="97"/>
                  <a:pt x="125" y="63"/>
                </a:cubicBezTo>
                <a:cubicBezTo>
                  <a:pt x="125" y="28"/>
                  <a:pt x="97" y="0"/>
                  <a:pt x="62" y="0"/>
                </a:cubicBezTo>
                <a:close/>
                <a:moveTo>
                  <a:pt x="62" y="121"/>
                </a:moveTo>
                <a:cubicBezTo>
                  <a:pt x="52" y="121"/>
                  <a:pt x="41" y="118"/>
                  <a:pt x="33" y="113"/>
                </a:cubicBezTo>
                <a:cubicBezTo>
                  <a:pt x="32" y="113"/>
                  <a:pt x="32" y="113"/>
                  <a:pt x="31" y="112"/>
                </a:cubicBezTo>
                <a:cubicBezTo>
                  <a:pt x="27" y="110"/>
                  <a:pt x="23" y="106"/>
                  <a:pt x="19" y="102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8" y="101"/>
                  <a:pt x="17" y="100"/>
                  <a:pt x="16" y="99"/>
                </a:cubicBezTo>
                <a:cubicBezTo>
                  <a:pt x="16" y="98"/>
                  <a:pt x="15" y="97"/>
                  <a:pt x="15" y="96"/>
                </a:cubicBezTo>
                <a:cubicBezTo>
                  <a:pt x="14" y="96"/>
                  <a:pt x="14" y="95"/>
                  <a:pt x="13" y="95"/>
                </a:cubicBezTo>
                <a:cubicBezTo>
                  <a:pt x="13" y="94"/>
                  <a:pt x="12" y="92"/>
                  <a:pt x="11" y="91"/>
                </a:cubicBezTo>
                <a:cubicBezTo>
                  <a:pt x="11" y="90"/>
                  <a:pt x="10" y="89"/>
                  <a:pt x="10" y="88"/>
                </a:cubicBezTo>
                <a:cubicBezTo>
                  <a:pt x="6" y="80"/>
                  <a:pt x="4" y="72"/>
                  <a:pt x="4" y="63"/>
                </a:cubicBezTo>
                <a:cubicBezTo>
                  <a:pt x="4" y="54"/>
                  <a:pt x="6" y="45"/>
                  <a:pt x="10" y="37"/>
                </a:cubicBezTo>
                <a:cubicBezTo>
                  <a:pt x="10" y="36"/>
                  <a:pt x="11" y="35"/>
                  <a:pt x="11" y="35"/>
                </a:cubicBezTo>
                <a:cubicBezTo>
                  <a:pt x="12" y="33"/>
                  <a:pt x="13" y="32"/>
                  <a:pt x="13" y="31"/>
                </a:cubicBezTo>
                <a:cubicBezTo>
                  <a:pt x="14" y="30"/>
                  <a:pt x="14" y="30"/>
                  <a:pt x="15" y="29"/>
                </a:cubicBezTo>
                <a:cubicBezTo>
                  <a:pt x="15" y="28"/>
                  <a:pt x="16" y="28"/>
                  <a:pt x="16" y="27"/>
                </a:cubicBezTo>
                <a:cubicBezTo>
                  <a:pt x="17" y="26"/>
                  <a:pt x="18" y="25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3" y="19"/>
                  <a:pt x="27" y="16"/>
                  <a:pt x="31" y="13"/>
                </a:cubicBezTo>
                <a:cubicBezTo>
                  <a:pt x="32" y="13"/>
                  <a:pt x="32" y="13"/>
                  <a:pt x="33" y="12"/>
                </a:cubicBezTo>
                <a:cubicBezTo>
                  <a:pt x="41" y="7"/>
                  <a:pt x="52" y="4"/>
                  <a:pt x="62" y="4"/>
                </a:cubicBezTo>
                <a:cubicBezTo>
                  <a:pt x="86" y="4"/>
                  <a:pt x="107" y="19"/>
                  <a:pt x="116" y="40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7" y="43"/>
                  <a:pt x="118" y="44"/>
                  <a:pt x="118" y="46"/>
                </a:cubicBezTo>
                <a:cubicBezTo>
                  <a:pt x="120" y="52"/>
                  <a:pt x="121" y="57"/>
                  <a:pt x="121" y="63"/>
                </a:cubicBezTo>
                <a:cubicBezTo>
                  <a:pt x="121" y="68"/>
                  <a:pt x="120" y="74"/>
                  <a:pt x="118" y="79"/>
                </a:cubicBezTo>
                <a:cubicBezTo>
                  <a:pt x="118" y="81"/>
                  <a:pt x="117" y="83"/>
                  <a:pt x="116" y="85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07" y="107"/>
                  <a:pt x="86" y="121"/>
                  <a:pt x="62" y="121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ṧļïḓé">
            <a:extLst>
              <a:ext uri="{FF2B5EF4-FFF2-40B4-BE49-F238E27FC236}">
                <a16:creationId xmlns:a16="http://schemas.microsoft.com/office/drawing/2014/main" id="{18548FCB-C585-4B33-A7D2-38D7D235C9C5}"/>
              </a:ext>
            </a:extLst>
          </p:cNvPr>
          <p:cNvSpPr/>
          <p:nvPr/>
        </p:nvSpPr>
        <p:spPr bwMode="auto">
          <a:xfrm>
            <a:off x="1726433" y="4966877"/>
            <a:ext cx="179210" cy="178440"/>
          </a:xfrm>
          <a:custGeom>
            <a:avLst/>
            <a:gdLst>
              <a:gd name="T0" fmla="*/ 103 w 206"/>
              <a:gd name="T1" fmla="*/ 0 h 205"/>
              <a:gd name="T2" fmla="*/ 0 w 206"/>
              <a:gd name="T3" fmla="*/ 103 h 205"/>
              <a:gd name="T4" fmla="*/ 103 w 206"/>
              <a:gd name="T5" fmla="*/ 205 h 205"/>
              <a:gd name="T6" fmla="*/ 206 w 206"/>
              <a:gd name="T7" fmla="*/ 103 h 205"/>
              <a:gd name="T8" fmla="*/ 103 w 206"/>
              <a:gd name="T9" fmla="*/ 0 h 205"/>
              <a:gd name="T10" fmla="*/ 103 w 206"/>
              <a:gd name="T11" fmla="*/ 199 h 205"/>
              <a:gd name="T12" fmla="*/ 54 w 206"/>
              <a:gd name="T13" fmla="*/ 185 h 205"/>
              <a:gd name="T14" fmla="*/ 52 w 206"/>
              <a:gd name="T15" fmla="*/ 184 h 205"/>
              <a:gd name="T16" fmla="*/ 32 w 206"/>
              <a:gd name="T17" fmla="*/ 168 h 205"/>
              <a:gd name="T18" fmla="*/ 31 w 206"/>
              <a:gd name="T19" fmla="*/ 166 h 205"/>
              <a:gd name="T20" fmla="*/ 27 w 206"/>
              <a:gd name="T21" fmla="*/ 162 h 205"/>
              <a:gd name="T22" fmla="*/ 25 w 206"/>
              <a:gd name="T23" fmla="*/ 158 h 205"/>
              <a:gd name="T24" fmla="*/ 23 w 206"/>
              <a:gd name="T25" fmla="*/ 155 h 205"/>
              <a:gd name="T26" fmla="*/ 19 w 206"/>
              <a:gd name="T27" fmla="*/ 149 h 205"/>
              <a:gd name="T28" fmla="*/ 17 w 206"/>
              <a:gd name="T29" fmla="*/ 144 h 205"/>
              <a:gd name="T30" fmla="*/ 7 w 206"/>
              <a:gd name="T31" fmla="*/ 103 h 205"/>
              <a:gd name="T32" fmla="*/ 17 w 206"/>
              <a:gd name="T33" fmla="*/ 61 h 205"/>
              <a:gd name="T34" fmla="*/ 19 w 206"/>
              <a:gd name="T35" fmla="*/ 56 h 205"/>
              <a:gd name="T36" fmla="*/ 23 w 206"/>
              <a:gd name="T37" fmla="*/ 50 h 205"/>
              <a:gd name="T38" fmla="*/ 25 w 206"/>
              <a:gd name="T39" fmla="*/ 47 h 205"/>
              <a:gd name="T40" fmla="*/ 27 w 206"/>
              <a:gd name="T41" fmla="*/ 43 h 205"/>
              <a:gd name="T42" fmla="*/ 31 w 206"/>
              <a:gd name="T43" fmla="*/ 39 h 205"/>
              <a:gd name="T44" fmla="*/ 32 w 206"/>
              <a:gd name="T45" fmla="*/ 38 h 205"/>
              <a:gd name="T46" fmla="*/ 52 w 206"/>
              <a:gd name="T47" fmla="*/ 21 h 205"/>
              <a:gd name="T48" fmla="*/ 54 w 206"/>
              <a:gd name="T49" fmla="*/ 20 h 205"/>
              <a:gd name="T50" fmla="*/ 103 w 206"/>
              <a:gd name="T51" fmla="*/ 6 h 205"/>
              <a:gd name="T52" fmla="*/ 192 w 206"/>
              <a:gd name="T53" fmla="*/ 65 h 205"/>
              <a:gd name="T54" fmla="*/ 192 w 206"/>
              <a:gd name="T55" fmla="*/ 66 h 205"/>
              <a:gd name="T56" fmla="*/ 196 w 206"/>
              <a:gd name="T57" fmla="*/ 76 h 205"/>
              <a:gd name="T58" fmla="*/ 199 w 206"/>
              <a:gd name="T59" fmla="*/ 103 h 205"/>
              <a:gd name="T60" fmla="*/ 196 w 206"/>
              <a:gd name="T61" fmla="*/ 129 h 205"/>
              <a:gd name="T62" fmla="*/ 192 w 206"/>
              <a:gd name="T63" fmla="*/ 139 h 205"/>
              <a:gd name="T64" fmla="*/ 192 w 206"/>
              <a:gd name="T65" fmla="*/ 140 h 205"/>
              <a:gd name="T66" fmla="*/ 103 w 206"/>
              <a:gd name="T67" fmla="*/ 19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6" h="205">
                <a:moveTo>
                  <a:pt x="103" y="0"/>
                </a:moveTo>
                <a:cubicBezTo>
                  <a:pt x="47" y="0"/>
                  <a:pt x="0" y="46"/>
                  <a:pt x="0" y="103"/>
                </a:cubicBezTo>
                <a:cubicBezTo>
                  <a:pt x="0" y="159"/>
                  <a:pt x="47" y="205"/>
                  <a:pt x="103" y="205"/>
                </a:cubicBezTo>
                <a:cubicBezTo>
                  <a:pt x="160" y="205"/>
                  <a:pt x="206" y="159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  <a:moveTo>
                  <a:pt x="103" y="199"/>
                </a:moveTo>
                <a:cubicBezTo>
                  <a:pt x="85" y="199"/>
                  <a:pt x="69" y="194"/>
                  <a:pt x="54" y="185"/>
                </a:cubicBezTo>
                <a:cubicBezTo>
                  <a:pt x="54" y="185"/>
                  <a:pt x="53" y="185"/>
                  <a:pt x="52" y="184"/>
                </a:cubicBezTo>
                <a:cubicBezTo>
                  <a:pt x="45" y="179"/>
                  <a:pt x="38" y="174"/>
                  <a:pt x="32" y="168"/>
                </a:cubicBezTo>
                <a:cubicBezTo>
                  <a:pt x="32" y="167"/>
                  <a:pt x="32" y="167"/>
                  <a:pt x="31" y="166"/>
                </a:cubicBezTo>
                <a:cubicBezTo>
                  <a:pt x="30" y="165"/>
                  <a:pt x="29" y="163"/>
                  <a:pt x="27" y="162"/>
                </a:cubicBezTo>
                <a:cubicBezTo>
                  <a:pt x="26" y="160"/>
                  <a:pt x="25" y="159"/>
                  <a:pt x="25" y="158"/>
                </a:cubicBezTo>
                <a:cubicBezTo>
                  <a:pt x="24" y="157"/>
                  <a:pt x="23" y="156"/>
                  <a:pt x="23" y="155"/>
                </a:cubicBezTo>
                <a:cubicBezTo>
                  <a:pt x="21" y="153"/>
                  <a:pt x="20" y="151"/>
                  <a:pt x="19" y="149"/>
                </a:cubicBezTo>
                <a:cubicBezTo>
                  <a:pt x="18" y="147"/>
                  <a:pt x="17" y="146"/>
                  <a:pt x="17" y="144"/>
                </a:cubicBezTo>
                <a:cubicBezTo>
                  <a:pt x="10" y="132"/>
                  <a:pt x="7" y="117"/>
                  <a:pt x="7" y="103"/>
                </a:cubicBezTo>
                <a:cubicBezTo>
                  <a:pt x="7" y="88"/>
                  <a:pt x="10" y="73"/>
                  <a:pt x="17" y="61"/>
                </a:cubicBezTo>
                <a:cubicBezTo>
                  <a:pt x="17" y="59"/>
                  <a:pt x="18" y="58"/>
                  <a:pt x="19" y="56"/>
                </a:cubicBezTo>
                <a:cubicBezTo>
                  <a:pt x="20" y="54"/>
                  <a:pt x="21" y="52"/>
                  <a:pt x="23" y="50"/>
                </a:cubicBezTo>
                <a:cubicBezTo>
                  <a:pt x="23" y="49"/>
                  <a:pt x="24" y="48"/>
                  <a:pt x="25" y="47"/>
                </a:cubicBezTo>
                <a:cubicBezTo>
                  <a:pt x="25" y="46"/>
                  <a:pt x="26" y="45"/>
                  <a:pt x="27" y="43"/>
                </a:cubicBezTo>
                <a:cubicBezTo>
                  <a:pt x="29" y="42"/>
                  <a:pt x="30" y="40"/>
                  <a:pt x="31" y="39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1"/>
                  <a:pt x="45" y="26"/>
                  <a:pt x="52" y="21"/>
                </a:cubicBezTo>
                <a:cubicBezTo>
                  <a:pt x="53" y="21"/>
                  <a:pt x="54" y="20"/>
                  <a:pt x="54" y="20"/>
                </a:cubicBezTo>
                <a:cubicBezTo>
                  <a:pt x="69" y="11"/>
                  <a:pt x="85" y="6"/>
                  <a:pt x="103" y="6"/>
                </a:cubicBezTo>
                <a:cubicBezTo>
                  <a:pt x="143" y="6"/>
                  <a:pt x="177" y="30"/>
                  <a:pt x="192" y="65"/>
                </a:cubicBezTo>
                <a:cubicBezTo>
                  <a:pt x="192" y="65"/>
                  <a:pt x="192" y="66"/>
                  <a:pt x="192" y="66"/>
                </a:cubicBezTo>
                <a:cubicBezTo>
                  <a:pt x="193" y="69"/>
                  <a:pt x="195" y="72"/>
                  <a:pt x="196" y="76"/>
                </a:cubicBezTo>
                <a:cubicBezTo>
                  <a:pt x="198" y="84"/>
                  <a:pt x="199" y="93"/>
                  <a:pt x="199" y="103"/>
                </a:cubicBezTo>
                <a:cubicBezTo>
                  <a:pt x="199" y="112"/>
                  <a:pt x="198" y="121"/>
                  <a:pt x="196" y="129"/>
                </a:cubicBezTo>
                <a:cubicBezTo>
                  <a:pt x="195" y="133"/>
                  <a:pt x="193" y="136"/>
                  <a:pt x="192" y="139"/>
                </a:cubicBezTo>
                <a:cubicBezTo>
                  <a:pt x="192" y="140"/>
                  <a:pt x="192" y="140"/>
                  <a:pt x="192" y="140"/>
                </a:cubicBezTo>
                <a:cubicBezTo>
                  <a:pt x="177" y="175"/>
                  <a:pt x="143" y="199"/>
                  <a:pt x="103" y="199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ṥḻíďé">
            <a:extLst>
              <a:ext uri="{FF2B5EF4-FFF2-40B4-BE49-F238E27FC236}">
                <a16:creationId xmlns:a16="http://schemas.microsoft.com/office/drawing/2014/main" id="{5A974695-BFEA-4CAF-9F9C-4B2A92D8A6B7}"/>
              </a:ext>
            </a:extLst>
          </p:cNvPr>
          <p:cNvSpPr/>
          <p:nvPr/>
        </p:nvSpPr>
        <p:spPr bwMode="auto">
          <a:xfrm>
            <a:off x="1807193" y="4142360"/>
            <a:ext cx="19998" cy="26920"/>
          </a:xfrm>
          <a:custGeom>
            <a:avLst/>
            <a:gdLst>
              <a:gd name="T0" fmla="*/ 21 w 23"/>
              <a:gd name="T1" fmla="*/ 29 h 31"/>
              <a:gd name="T2" fmla="*/ 21 w 23"/>
              <a:gd name="T3" fmla="*/ 29 h 31"/>
              <a:gd name="T4" fmla="*/ 16 w 23"/>
              <a:gd name="T5" fmla="*/ 28 h 31"/>
              <a:gd name="T6" fmla="*/ 1 w 23"/>
              <a:gd name="T7" fmla="*/ 6 h 31"/>
              <a:gd name="T8" fmla="*/ 2 w 23"/>
              <a:gd name="T9" fmla="*/ 1 h 31"/>
              <a:gd name="T10" fmla="*/ 7 w 23"/>
              <a:gd name="T11" fmla="*/ 2 h 31"/>
              <a:gd name="T12" fmla="*/ 22 w 23"/>
              <a:gd name="T13" fmla="*/ 24 h 31"/>
              <a:gd name="T14" fmla="*/ 21 w 23"/>
              <a:gd name="T1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1">
                <a:moveTo>
                  <a:pt x="21" y="29"/>
                </a:moveTo>
                <a:cubicBezTo>
                  <a:pt x="21" y="29"/>
                  <a:pt x="21" y="29"/>
                  <a:pt x="21" y="29"/>
                </a:cubicBezTo>
                <a:cubicBezTo>
                  <a:pt x="20" y="31"/>
                  <a:pt x="17" y="30"/>
                  <a:pt x="16" y="28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2" y="1"/>
                </a:cubicBezTo>
                <a:cubicBezTo>
                  <a:pt x="3" y="0"/>
                  <a:pt x="6" y="0"/>
                  <a:pt x="7" y="2"/>
                </a:cubicBezTo>
                <a:cubicBezTo>
                  <a:pt x="22" y="24"/>
                  <a:pt x="22" y="24"/>
                  <a:pt x="22" y="24"/>
                </a:cubicBezTo>
                <a:cubicBezTo>
                  <a:pt x="23" y="26"/>
                  <a:pt x="23" y="28"/>
                  <a:pt x="21" y="29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ŝḻïḓê">
            <a:extLst>
              <a:ext uri="{FF2B5EF4-FFF2-40B4-BE49-F238E27FC236}">
                <a16:creationId xmlns:a16="http://schemas.microsoft.com/office/drawing/2014/main" id="{02690411-3135-420D-B5AA-769012DF75F0}"/>
              </a:ext>
            </a:extLst>
          </p:cNvPr>
          <p:cNvSpPr/>
          <p:nvPr/>
        </p:nvSpPr>
        <p:spPr bwMode="auto">
          <a:xfrm>
            <a:off x="1854879" y="4199276"/>
            <a:ext cx="20767" cy="26920"/>
          </a:xfrm>
          <a:custGeom>
            <a:avLst/>
            <a:gdLst>
              <a:gd name="T0" fmla="*/ 22 w 24"/>
              <a:gd name="T1" fmla="*/ 29 h 31"/>
              <a:gd name="T2" fmla="*/ 22 w 24"/>
              <a:gd name="T3" fmla="*/ 29 h 31"/>
              <a:gd name="T4" fmla="*/ 17 w 24"/>
              <a:gd name="T5" fmla="*/ 28 h 31"/>
              <a:gd name="T6" fmla="*/ 1 w 24"/>
              <a:gd name="T7" fmla="*/ 6 h 31"/>
              <a:gd name="T8" fmla="*/ 2 w 24"/>
              <a:gd name="T9" fmla="*/ 1 h 31"/>
              <a:gd name="T10" fmla="*/ 8 w 24"/>
              <a:gd name="T11" fmla="*/ 2 h 31"/>
              <a:gd name="T12" fmla="*/ 23 w 24"/>
              <a:gd name="T13" fmla="*/ 24 h 31"/>
              <a:gd name="T14" fmla="*/ 22 w 24"/>
              <a:gd name="T1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2" y="29"/>
                </a:moveTo>
                <a:cubicBezTo>
                  <a:pt x="22" y="29"/>
                  <a:pt x="22" y="29"/>
                  <a:pt x="22" y="29"/>
                </a:cubicBezTo>
                <a:cubicBezTo>
                  <a:pt x="20" y="31"/>
                  <a:pt x="18" y="30"/>
                  <a:pt x="17" y="28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2" y="1"/>
                </a:cubicBezTo>
                <a:cubicBezTo>
                  <a:pt x="4" y="0"/>
                  <a:pt x="6" y="0"/>
                  <a:pt x="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26"/>
                  <a:pt x="24" y="28"/>
                  <a:pt x="22" y="29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śļîḍê">
            <a:extLst>
              <a:ext uri="{FF2B5EF4-FFF2-40B4-BE49-F238E27FC236}">
                <a16:creationId xmlns:a16="http://schemas.microsoft.com/office/drawing/2014/main" id="{2B2B7A32-CFCB-4B20-8A82-38C9DFBFB697}"/>
              </a:ext>
            </a:extLst>
          </p:cNvPr>
          <p:cNvSpPr/>
          <p:nvPr/>
        </p:nvSpPr>
        <p:spPr bwMode="auto">
          <a:xfrm>
            <a:off x="1854879" y="4142360"/>
            <a:ext cx="20767" cy="26920"/>
          </a:xfrm>
          <a:custGeom>
            <a:avLst/>
            <a:gdLst>
              <a:gd name="T0" fmla="*/ 2 w 24"/>
              <a:gd name="T1" fmla="*/ 29 h 31"/>
              <a:gd name="T2" fmla="*/ 2 w 24"/>
              <a:gd name="T3" fmla="*/ 29 h 31"/>
              <a:gd name="T4" fmla="*/ 8 w 24"/>
              <a:gd name="T5" fmla="*/ 28 h 31"/>
              <a:gd name="T6" fmla="*/ 23 w 24"/>
              <a:gd name="T7" fmla="*/ 6 h 31"/>
              <a:gd name="T8" fmla="*/ 22 w 24"/>
              <a:gd name="T9" fmla="*/ 1 h 31"/>
              <a:gd name="T10" fmla="*/ 17 w 24"/>
              <a:gd name="T11" fmla="*/ 2 h 31"/>
              <a:gd name="T12" fmla="*/ 1 w 24"/>
              <a:gd name="T13" fmla="*/ 24 h 31"/>
              <a:gd name="T14" fmla="*/ 2 w 24"/>
              <a:gd name="T1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" y="29"/>
                </a:moveTo>
                <a:cubicBezTo>
                  <a:pt x="2" y="29"/>
                  <a:pt x="2" y="29"/>
                  <a:pt x="2" y="29"/>
                </a:cubicBezTo>
                <a:cubicBezTo>
                  <a:pt x="4" y="31"/>
                  <a:pt x="6" y="30"/>
                  <a:pt x="8" y="28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4"/>
                  <a:pt x="24" y="2"/>
                  <a:pt x="22" y="1"/>
                </a:cubicBezTo>
                <a:cubicBezTo>
                  <a:pt x="20" y="0"/>
                  <a:pt x="18" y="0"/>
                  <a:pt x="17" y="2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6"/>
                  <a:pt x="1" y="28"/>
                  <a:pt x="2" y="29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ṩľîḋé">
            <a:extLst>
              <a:ext uri="{FF2B5EF4-FFF2-40B4-BE49-F238E27FC236}">
                <a16:creationId xmlns:a16="http://schemas.microsoft.com/office/drawing/2014/main" id="{CE1865E3-43DD-406C-A162-1D985BEC9713}"/>
              </a:ext>
            </a:extLst>
          </p:cNvPr>
          <p:cNvSpPr/>
          <p:nvPr/>
        </p:nvSpPr>
        <p:spPr bwMode="auto">
          <a:xfrm>
            <a:off x="1807193" y="4199276"/>
            <a:ext cx="19998" cy="26920"/>
          </a:xfrm>
          <a:custGeom>
            <a:avLst/>
            <a:gdLst>
              <a:gd name="T0" fmla="*/ 2 w 23"/>
              <a:gd name="T1" fmla="*/ 29 h 31"/>
              <a:gd name="T2" fmla="*/ 2 w 23"/>
              <a:gd name="T3" fmla="*/ 29 h 31"/>
              <a:gd name="T4" fmla="*/ 7 w 23"/>
              <a:gd name="T5" fmla="*/ 28 h 31"/>
              <a:gd name="T6" fmla="*/ 22 w 23"/>
              <a:gd name="T7" fmla="*/ 6 h 31"/>
              <a:gd name="T8" fmla="*/ 21 w 23"/>
              <a:gd name="T9" fmla="*/ 1 h 31"/>
              <a:gd name="T10" fmla="*/ 16 w 23"/>
              <a:gd name="T11" fmla="*/ 2 h 31"/>
              <a:gd name="T12" fmla="*/ 1 w 23"/>
              <a:gd name="T13" fmla="*/ 24 h 31"/>
              <a:gd name="T14" fmla="*/ 2 w 23"/>
              <a:gd name="T1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1">
                <a:moveTo>
                  <a:pt x="2" y="29"/>
                </a:moveTo>
                <a:cubicBezTo>
                  <a:pt x="2" y="29"/>
                  <a:pt x="2" y="29"/>
                  <a:pt x="2" y="29"/>
                </a:cubicBezTo>
                <a:cubicBezTo>
                  <a:pt x="3" y="31"/>
                  <a:pt x="6" y="30"/>
                  <a:pt x="7" y="28"/>
                </a:cubicBezTo>
                <a:cubicBezTo>
                  <a:pt x="22" y="6"/>
                  <a:pt x="22" y="6"/>
                  <a:pt x="22" y="6"/>
                </a:cubicBezTo>
                <a:cubicBezTo>
                  <a:pt x="23" y="4"/>
                  <a:pt x="23" y="2"/>
                  <a:pt x="21" y="1"/>
                </a:cubicBezTo>
                <a:cubicBezTo>
                  <a:pt x="20" y="0"/>
                  <a:pt x="17" y="0"/>
                  <a:pt x="16" y="2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6"/>
                  <a:pt x="0" y="28"/>
                  <a:pt x="2" y="29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sļíḑé">
            <a:extLst>
              <a:ext uri="{FF2B5EF4-FFF2-40B4-BE49-F238E27FC236}">
                <a16:creationId xmlns:a16="http://schemas.microsoft.com/office/drawing/2014/main" id="{19FF2C64-09C8-4585-B41A-201258564429}"/>
              </a:ext>
            </a:extLst>
          </p:cNvPr>
          <p:cNvSpPr/>
          <p:nvPr/>
        </p:nvSpPr>
        <p:spPr bwMode="auto">
          <a:xfrm>
            <a:off x="2322516" y="4583076"/>
            <a:ext cx="20767" cy="26920"/>
          </a:xfrm>
          <a:custGeom>
            <a:avLst/>
            <a:gdLst>
              <a:gd name="T0" fmla="*/ 22 w 24"/>
              <a:gd name="T1" fmla="*/ 30 h 31"/>
              <a:gd name="T2" fmla="*/ 22 w 24"/>
              <a:gd name="T3" fmla="*/ 30 h 31"/>
              <a:gd name="T4" fmla="*/ 17 w 24"/>
              <a:gd name="T5" fmla="*/ 29 h 31"/>
              <a:gd name="T6" fmla="*/ 1 w 24"/>
              <a:gd name="T7" fmla="*/ 6 h 31"/>
              <a:gd name="T8" fmla="*/ 2 w 24"/>
              <a:gd name="T9" fmla="*/ 1 h 31"/>
              <a:gd name="T10" fmla="*/ 7 w 24"/>
              <a:gd name="T11" fmla="*/ 2 h 31"/>
              <a:gd name="T12" fmla="*/ 23 w 24"/>
              <a:gd name="T13" fmla="*/ 25 h 31"/>
              <a:gd name="T14" fmla="*/ 2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2" y="30"/>
                </a:moveTo>
                <a:cubicBezTo>
                  <a:pt x="22" y="30"/>
                  <a:pt x="22" y="30"/>
                  <a:pt x="22" y="30"/>
                </a:cubicBezTo>
                <a:cubicBezTo>
                  <a:pt x="20" y="31"/>
                  <a:pt x="18" y="31"/>
                  <a:pt x="17" y="29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1" y="2"/>
                  <a:pt x="2" y="1"/>
                </a:cubicBezTo>
                <a:cubicBezTo>
                  <a:pt x="4" y="0"/>
                  <a:pt x="6" y="0"/>
                  <a:pt x="7" y="2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6"/>
                  <a:pt x="24" y="29"/>
                  <a:pt x="2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ṡḻiďê">
            <a:extLst>
              <a:ext uri="{FF2B5EF4-FFF2-40B4-BE49-F238E27FC236}">
                <a16:creationId xmlns:a16="http://schemas.microsoft.com/office/drawing/2014/main" id="{6F8DEED7-F45F-4BD1-B58D-635B71D6DA09}"/>
              </a:ext>
            </a:extLst>
          </p:cNvPr>
          <p:cNvSpPr/>
          <p:nvPr/>
        </p:nvSpPr>
        <p:spPr bwMode="auto">
          <a:xfrm>
            <a:off x="2370972" y="4639224"/>
            <a:ext cx="20767" cy="26920"/>
          </a:xfrm>
          <a:custGeom>
            <a:avLst/>
            <a:gdLst>
              <a:gd name="T0" fmla="*/ 21 w 24"/>
              <a:gd name="T1" fmla="*/ 30 h 31"/>
              <a:gd name="T2" fmla="*/ 21 w 24"/>
              <a:gd name="T3" fmla="*/ 30 h 31"/>
              <a:gd name="T4" fmla="*/ 16 w 24"/>
              <a:gd name="T5" fmla="*/ 29 h 31"/>
              <a:gd name="T6" fmla="*/ 1 w 24"/>
              <a:gd name="T7" fmla="*/ 6 h 31"/>
              <a:gd name="T8" fmla="*/ 2 w 24"/>
              <a:gd name="T9" fmla="*/ 1 h 31"/>
              <a:gd name="T10" fmla="*/ 7 w 24"/>
              <a:gd name="T11" fmla="*/ 2 h 31"/>
              <a:gd name="T12" fmla="*/ 22 w 24"/>
              <a:gd name="T13" fmla="*/ 25 h 31"/>
              <a:gd name="T14" fmla="*/ 21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1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0" y="31"/>
                  <a:pt x="17" y="30"/>
                  <a:pt x="16" y="29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2"/>
                  <a:pt x="2" y="1"/>
                </a:cubicBezTo>
                <a:cubicBezTo>
                  <a:pt x="4" y="0"/>
                  <a:pt x="6" y="0"/>
                  <a:pt x="7" y="2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6"/>
                  <a:pt x="23" y="29"/>
                  <a:pt x="21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ṩ1îḋè">
            <a:extLst>
              <a:ext uri="{FF2B5EF4-FFF2-40B4-BE49-F238E27FC236}">
                <a16:creationId xmlns:a16="http://schemas.microsoft.com/office/drawing/2014/main" id="{54F28673-208F-4EBE-98C2-AA308D98BA8E}"/>
              </a:ext>
            </a:extLst>
          </p:cNvPr>
          <p:cNvSpPr/>
          <p:nvPr/>
        </p:nvSpPr>
        <p:spPr bwMode="auto">
          <a:xfrm>
            <a:off x="2370972" y="4583076"/>
            <a:ext cx="20767" cy="26920"/>
          </a:xfrm>
          <a:custGeom>
            <a:avLst/>
            <a:gdLst>
              <a:gd name="T0" fmla="*/ 2 w 24"/>
              <a:gd name="T1" fmla="*/ 30 h 31"/>
              <a:gd name="T2" fmla="*/ 2 w 24"/>
              <a:gd name="T3" fmla="*/ 30 h 31"/>
              <a:gd name="T4" fmla="*/ 7 w 24"/>
              <a:gd name="T5" fmla="*/ 29 h 31"/>
              <a:gd name="T6" fmla="*/ 22 w 24"/>
              <a:gd name="T7" fmla="*/ 6 h 31"/>
              <a:gd name="T8" fmla="*/ 21 w 24"/>
              <a:gd name="T9" fmla="*/ 1 h 31"/>
              <a:gd name="T10" fmla="*/ 16 w 24"/>
              <a:gd name="T11" fmla="*/ 2 h 31"/>
              <a:gd name="T12" fmla="*/ 1 w 24"/>
              <a:gd name="T13" fmla="*/ 25 h 31"/>
              <a:gd name="T14" fmla="*/ 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4" y="31"/>
                  <a:pt x="6" y="31"/>
                  <a:pt x="7" y="29"/>
                </a:cubicBezTo>
                <a:cubicBezTo>
                  <a:pt x="22" y="6"/>
                  <a:pt x="22" y="6"/>
                  <a:pt x="22" y="6"/>
                </a:cubicBezTo>
                <a:cubicBezTo>
                  <a:pt x="24" y="5"/>
                  <a:pt x="23" y="2"/>
                  <a:pt x="21" y="1"/>
                </a:cubicBezTo>
                <a:cubicBezTo>
                  <a:pt x="20" y="0"/>
                  <a:pt x="17" y="0"/>
                  <a:pt x="16" y="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6"/>
                  <a:pt x="0" y="29"/>
                  <a:pt x="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ṩḻïde">
            <a:extLst>
              <a:ext uri="{FF2B5EF4-FFF2-40B4-BE49-F238E27FC236}">
                <a16:creationId xmlns:a16="http://schemas.microsoft.com/office/drawing/2014/main" id="{D6A009DC-DCDB-4885-9889-C688274FF766}"/>
              </a:ext>
            </a:extLst>
          </p:cNvPr>
          <p:cNvSpPr/>
          <p:nvPr/>
        </p:nvSpPr>
        <p:spPr bwMode="auto">
          <a:xfrm>
            <a:off x="2322516" y="4639224"/>
            <a:ext cx="20767" cy="26920"/>
          </a:xfrm>
          <a:custGeom>
            <a:avLst/>
            <a:gdLst>
              <a:gd name="T0" fmla="*/ 2 w 24"/>
              <a:gd name="T1" fmla="*/ 30 h 31"/>
              <a:gd name="T2" fmla="*/ 2 w 24"/>
              <a:gd name="T3" fmla="*/ 30 h 31"/>
              <a:gd name="T4" fmla="*/ 7 w 24"/>
              <a:gd name="T5" fmla="*/ 29 h 31"/>
              <a:gd name="T6" fmla="*/ 23 w 24"/>
              <a:gd name="T7" fmla="*/ 6 h 31"/>
              <a:gd name="T8" fmla="*/ 22 w 24"/>
              <a:gd name="T9" fmla="*/ 1 h 31"/>
              <a:gd name="T10" fmla="*/ 17 w 24"/>
              <a:gd name="T11" fmla="*/ 2 h 31"/>
              <a:gd name="T12" fmla="*/ 1 w 24"/>
              <a:gd name="T13" fmla="*/ 25 h 31"/>
              <a:gd name="T14" fmla="*/ 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4" y="31"/>
                  <a:pt x="6" y="30"/>
                  <a:pt x="7" y="29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5"/>
                  <a:pt x="24" y="2"/>
                  <a:pt x="22" y="1"/>
                </a:cubicBezTo>
                <a:cubicBezTo>
                  <a:pt x="20" y="0"/>
                  <a:pt x="18" y="0"/>
                  <a:pt x="17" y="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6"/>
                  <a:pt x="1" y="29"/>
                  <a:pt x="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îśľîḋè">
            <a:extLst>
              <a:ext uri="{FF2B5EF4-FFF2-40B4-BE49-F238E27FC236}">
                <a16:creationId xmlns:a16="http://schemas.microsoft.com/office/drawing/2014/main" id="{4D4C3644-00D2-4AA0-8EAF-5B4F74A0EC42}"/>
              </a:ext>
            </a:extLst>
          </p:cNvPr>
          <p:cNvSpPr/>
          <p:nvPr/>
        </p:nvSpPr>
        <p:spPr bwMode="auto">
          <a:xfrm>
            <a:off x="1566452" y="4849968"/>
            <a:ext cx="19998" cy="26920"/>
          </a:xfrm>
          <a:custGeom>
            <a:avLst/>
            <a:gdLst>
              <a:gd name="T0" fmla="*/ 21 w 23"/>
              <a:gd name="T1" fmla="*/ 30 h 31"/>
              <a:gd name="T2" fmla="*/ 21 w 23"/>
              <a:gd name="T3" fmla="*/ 30 h 31"/>
              <a:gd name="T4" fmla="*/ 16 w 23"/>
              <a:gd name="T5" fmla="*/ 29 h 31"/>
              <a:gd name="T6" fmla="*/ 1 w 23"/>
              <a:gd name="T7" fmla="*/ 7 h 31"/>
              <a:gd name="T8" fmla="*/ 2 w 23"/>
              <a:gd name="T9" fmla="*/ 2 h 31"/>
              <a:gd name="T10" fmla="*/ 7 w 23"/>
              <a:gd name="T11" fmla="*/ 3 h 31"/>
              <a:gd name="T12" fmla="*/ 22 w 23"/>
              <a:gd name="T13" fmla="*/ 25 h 31"/>
              <a:gd name="T14" fmla="*/ 21 w 23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1">
                <a:moveTo>
                  <a:pt x="21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0" y="31"/>
                  <a:pt x="17" y="31"/>
                  <a:pt x="16" y="29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2" y="2"/>
                </a:cubicBezTo>
                <a:cubicBezTo>
                  <a:pt x="3" y="0"/>
                  <a:pt x="6" y="1"/>
                  <a:pt x="7" y="3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7"/>
                  <a:pt x="23" y="29"/>
                  <a:pt x="21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ṡliḍé">
            <a:extLst>
              <a:ext uri="{FF2B5EF4-FFF2-40B4-BE49-F238E27FC236}">
                <a16:creationId xmlns:a16="http://schemas.microsoft.com/office/drawing/2014/main" id="{2401BFCF-15CA-46F3-8071-7F3B6F2DF1E7}"/>
              </a:ext>
            </a:extLst>
          </p:cNvPr>
          <p:cNvSpPr/>
          <p:nvPr/>
        </p:nvSpPr>
        <p:spPr bwMode="auto">
          <a:xfrm>
            <a:off x="1614139" y="4906114"/>
            <a:ext cx="20767" cy="26920"/>
          </a:xfrm>
          <a:custGeom>
            <a:avLst/>
            <a:gdLst>
              <a:gd name="T0" fmla="*/ 22 w 24"/>
              <a:gd name="T1" fmla="*/ 30 h 31"/>
              <a:gd name="T2" fmla="*/ 22 w 24"/>
              <a:gd name="T3" fmla="*/ 30 h 31"/>
              <a:gd name="T4" fmla="*/ 17 w 24"/>
              <a:gd name="T5" fmla="*/ 29 h 31"/>
              <a:gd name="T6" fmla="*/ 1 w 24"/>
              <a:gd name="T7" fmla="*/ 7 h 31"/>
              <a:gd name="T8" fmla="*/ 2 w 24"/>
              <a:gd name="T9" fmla="*/ 2 h 31"/>
              <a:gd name="T10" fmla="*/ 7 w 24"/>
              <a:gd name="T11" fmla="*/ 3 h 31"/>
              <a:gd name="T12" fmla="*/ 23 w 24"/>
              <a:gd name="T13" fmla="*/ 25 h 31"/>
              <a:gd name="T14" fmla="*/ 2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2" y="30"/>
                </a:moveTo>
                <a:cubicBezTo>
                  <a:pt x="22" y="30"/>
                  <a:pt x="22" y="30"/>
                  <a:pt x="22" y="30"/>
                </a:cubicBezTo>
                <a:cubicBezTo>
                  <a:pt x="20" y="31"/>
                  <a:pt x="18" y="31"/>
                  <a:pt x="17" y="29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1" y="3"/>
                  <a:pt x="2" y="2"/>
                </a:cubicBezTo>
                <a:cubicBezTo>
                  <a:pt x="4" y="0"/>
                  <a:pt x="6" y="1"/>
                  <a:pt x="7" y="3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7"/>
                  <a:pt x="24" y="29"/>
                  <a:pt x="2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ŝlíďè">
            <a:extLst>
              <a:ext uri="{FF2B5EF4-FFF2-40B4-BE49-F238E27FC236}">
                <a16:creationId xmlns:a16="http://schemas.microsoft.com/office/drawing/2014/main" id="{596638FF-4C51-4435-B231-EA426592B072}"/>
              </a:ext>
            </a:extLst>
          </p:cNvPr>
          <p:cNvSpPr/>
          <p:nvPr/>
        </p:nvSpPr>
        <p:spPr bwMode="auto">
          <a:xfrm>
            <a:off x="1614139" y="4849968"/>
            <a:ext cx="20767" cy="26920"/>
          </a:xfrm>
          <a:custGeom>
            <a:avLst/>
            <a:gdLst>
              <a:gd name="T0" fmla="*/ 2 w 24"/>
              <a:gd name="T1" fmla="*/ 30 h 31"/>
              <a:gd name="T2" fmla="*/ 2 w 24"/>
              <a:gd name="T3" fmla="*/ 30 h 31"/>
              <a:gd name="T4" fmla="*/ 7 w 24"/>
              <a:gd name="T5" fmla="*/ 29 h 31"/>
              <a:gd name="T6" fmla="*/ 23 w 24"/>
              <a:gd name="T7" fmla="*/ 7 h 31"/>
              <a:gd name="T8" fmla="*/ 22 w 24"/>
              <a:gd name="T9" fmla="*/ 2 h 31"/>
              <a:gd name="T10" fmla="*/ 17 w 24"/>
              <a:gd name="T11" fmla="*/ 3 h 31"/>
              <a:gd name="T12" fmla="*/ 1 w 24"/>
              <a:gd name="T13" fmla="*/ 25 h 31"/>
              <a:gd name="T14" fmla="*/ 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4" y="31"/>
                  <a:pt x="6" y="31"/>
                  <a:pt x="7" y="29"/>
                </a:cubicBezTo>
                <a:cubicBezTo>
                  <a:pt x="23" y="7"/>
                  <a:pt x="23" y="7"/>
                  <a:pt x="23" y="7"/>
                </a:cubicBezTo>
                <a:cubicBezTo>
                  <a:pt x="24" y="5"/>
                  <a:pt x="24" y="3"/>
                  <a:pt x="22" y="2"/>
                </a:cubicBezTo>
                <a:cubicBezTo>
                  <a:pt x="20" y="0"/>
                  <a:pt x="18" y="1"/>
                  <a:pt x="17" y="3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1" y="29"/>
                  <a:pt x="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šľîḑê">
            <a:extLst>
              <a:ext uri="{FF2B5EF4-FFF2-40B4-BE49-F238E27FC236}">
                <a16:creationId xmlns:a16="http://schemas.microsoft.com/office/drawing/2014/main" id="{A4790E1F-4862-41F5-AF28-0E043140ED52}"/>
              </a:ext>
            </a:extLst>
          </p:cNvPr>
          <p:cNvSpPr/>
          <p:nvPr/>
        </p:nvSpPr>
        <p:spPr bwMode="auto">
          <a:xfrm>
            <a:off x="1566452" y="4906114"/>
            <a:ext cx="19998" cy="26920"/>
          </a:xfrm>
          <a:custGeom>
            <a:avLst/>
            <a:gdLst>
              <a:gd name="T0" fmla="*/ 2 w 23"/>
              <a:gd name="T1" fmla="*/ 30 h 31"/>
              <a:gd name="T2" fmla="*/ 2 w 23"/>
              <a:gd name="T3" fmla="*/ 30 h 31"/>
              <a:gd name="T4" fmla="*/ 7 w 23"/>
              <a:gd name="T5" fmla="*/ 29 h 31"/>
              <a:gd name="T6" fmla="*/ 22 w 23"/>
              <a:gd name="T7" fmla="*/ 7 h 31"/>
              <a:gd name="T8" fmla="*/ 21 w 23"/>
              <a:gd name="T9" fmla="*/ 2 h 31"/>
              <a:gd name="T10" fmla="*/ 16 w 23"/>
              <a:gd name="T11" fmla="*/ 3 h 31"/>
              <a:gd name="T12" fmla="*/ 1 w 23"/>
              <a:gd name="T13" fmla="*/ 25 h 31"/>
              <a:gd name="T14" fmla="*/ 2 w 23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1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3" y="31"/>
                  <a:pt x="6" y="31"/>
                  <a:pt x="7" y="29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5"/>
                  <a:pt x="23" y="3"/>
                  <a:pt x="21" y="2"/>
                </a:cubicBezTo>
                <a:cubicBezTo>
                  <a:pt x="20" y="0"/>
                  <a:pt x="17" y="1"/>
                  <a:pt x="16" y="3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7"/>
                  <a:pt x="0" y="29"/>
                  <a:pt x="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S1ïḍê">
            <a:extLst>
              <a:ext uri="{FF2B5EF4-FFF2-40B4-BE49-F238E27FC236}">
                <a16:creationId xmlns:a16="http://schemas.microsoft.com/office/drawing/2014/main" id="{5BDE1B23-5451-4465-B3EF-4C06DF9F5742}"/>
              </a:ext>
            </a:extLst>
          </p:cNvPr>
          <p:cNvSpPr/>
          <p:nvPr/>
        </p:nvSpPr>
        <p:spPr bwMode="auto">
          <a:xfrm>
            <a:off x="1102661" y="5046867"/>
            <a:ext cx="20767" cy="26920"/>
          </a:xfrm>
          <a:custGeom>
            <a:avLst/>
            <a:gdLst>
              <a:gd name="T0" fmla="*/ 22 w 24"/>
              <a:gd name="T1" fmla="*/ 30 h 31"/>
              <a:gd name="T2" fmla="*/ 22 w 24"/>
              <a:gd name="T3" fmla="*/ 30 h 31"/>
              <a:gd name="T4" fmla="*/ 17 w 24"/>
              <a:gd name="T5" fmla="*/ 29 h 31"/>
              <a:gd name="T6" fmla="*/ 1 w 24"/>
              <a:gd name="T7" fmla="*/ 6 h 31"/>
              <a:gd name="T8" fmla="*/ 2 w 24"/>
              <a:gd name="T9" fmla="*/ 1 h 31"/>
              <a:gd name="T10" fmla="*/ 7 w 24"/>
              <a:gd name="T11" fmla="*/ 2 h 31"/>
              <a:gd name="T12" fmla="*/ 23 w 24"/>
              <a:gd name="T13" fmla="*/ 25 h 31"/>
              <a:gd name="T14" fmla="*/ 2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2" y="30"/>
                </a:moveTo>
                <a:cubicBezTo>
                  <a:pt x="22" y="30"/>
                  <a:pt x="22" y="30"/>
                  <a:pt x="22" y="30"/>
                </a:cubicBezTo>
                <a:cubicBezTo>
                  <a:pt x="20" y="31"/>
                  <a:pt x="18" y="31"/>
                  <a:pt x="17" y="29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1" y="2"/>
                  <a:pt x="2" y="1"/>
                </a:cubicBezTo>
                <a:cubicBezTo>
                  <a:pt x="4" y="0"/>
                  <a:pt x="6" y="0"/>
                  <a:pt x="7" y="2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6"/>
                  <a:pt x="23" y="29"/>
                  <a:pt x="2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şḻíďè">
            <a:extLst>
              <a:ext uri="{FF2B5EF4-FFF2-40B4-BE49-F238E27FC236}">
                <a16:creationId xmlns:a16="http://schemas.microsoft.com/office/drawing/2014/main" id="{240F305A-8DBB-4561-BD5C-611A2D4D6BEB}"/>
              </a:ext>
            </a:extLst>
          </p:cNvPr>
          <p:cNvSpPr/>
          <p:nvPr/>
        </p:nvSpPr>
        <p:spPr bwMode="auto">
          <a:xfrm>
            <a:off x="1151117" y="5103783"/>
            <a:ext cx="20767" cy="26920"/>
          </a:xfrm>
          <a:custGeom>
            <a:avLst/>
            <a:gdLst>
              <a:gd name="T0" fmla="*/ 21 w 24"/>
              <a:gd name="T1" fmla="*/ 30 h 31"/>
              <a:gd name="T2" fmla="*/ 21 w 24"/>
              <a:gd name="T3" fmla="*/ 30 h 31"/>
              <a:gd name="T4" fmla="*/ 16 w 24"/>
              <a:gd name="T5" fmla="*/ 29 h 31"/>
              <a:gd name="T6" fmla="*/ 1 w 24"/>
              <a:gd name="T7" fmla="*/ 6 h 31"/>
              <a:gd name="T8" fmla="*/ 2 w 24"/>
              <a:gd name="T9" fmla="*/ 1 h 31"/>
              <a:gd name="T10" fmla="*/ 7 w 24"/>
              <a:gd name="T11" fmla="*/ 2 h 31"/>
              <a:gd name="T12" fmla="*/ 22 w 24"/>
              <a:gd name="T13" fmla="*/ 25 h 31"/>
              <a:gd name="T14" fmla="*/ 21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1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0" y="31"/>
                  <a:pt x="17" y="30"/>
                  <a:pt x="16" y="29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2"/>
                  <a:pt x="2" y="1"/>
                </a:cubicBezTo>
                <a:cubicBezTo>
                  <a:pt x="4" y="0"/>
                  <a:pt x="6" y="0"/>
                  <a:pt x="7" y="2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6"/>
                  <a:pt x="23" y="29"/>
                  <a:pt x="21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ś1îďé">
            <a:extLst>
              <a:ext uri="{FF2B5EF4-FFF2-40B4-BE49-F238E27FC236}">
                <a16:creationId xmlns:a16="http://schemas.microsoft.com/office/drawing/2014/main" id="{E240BF88-72EF-4B5D-8EC2-65F59365891A}"/>
              </a:ext>
            </a:extLst>
          </p:cNvPr>
          <p:cNvSpPr/>
          <p:nvPr/>
        </p:nvSpPr>
        <p:spPr bwMode="auto">
          <a:xfrm>
            <a:off x="1151117" y="5046867"/>
            <a:ext cx="20767" cy="26920"/>
          </a:xfrm>
          <a:custGeom>
            <a:avLst/>
            <a:gdLst>
              <a:gd name="T0" fmla="*/ 2 w 24"/>
              <a:gd name="T1" fmla="*/ 30 h 31"/>
              <a:gd name="T2" fmla="*/ 2 w 24"/>
              <a:gd name="T3" fmla="*/ 30 h 31"/>
              <a:gd name="T4" fmla="*/ 7 w 24"/>
              <a:gd name="T5" fmla="*/ 29 h 31"/>
              <a:gd name="T6" fmla="*/ 22 w 24"/>
              <a:gd name="T7" fmla="*/ 6 h 31"/>
              <a:gd name="T8" fmla="*/ 21 w 24"/>
              <a:gd name="T9" fmla="*/ 1 h 31"/>
              <a:gd name="T10" fmla="*/ 16 w 24"/>
              <a:gd name="T11" fmla="*/ 2 h 31"/>
              <a:gd name="T12" fmla="*/ 1 w 24"/>
              <a:gd name="T13" fmla="*/ 25 h 31"/>
              <a:gd name="T14" fmla="*/ 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4" y="31"/>
                  <a:pt x="6" y="31"/>
                  <a:pt x="7" y="29"/>
                </a:cubicBezTo>
                <a:cubicBezTo>
                  <a:pt x="22" y="6"/>
                  <a:pt x="22" y="6"/>
                  <a:pt x="22" y="6"/>
                </a:cubicBezTo>
                <a:cubicBezTo>
                  <a:pt x="24" y="5"/>
                  <a:pt x="23" y="2"/>
                  <a:pt x="21" y="1"/>
                </a:cubicBezTo>
                <a:cubicBezTo>
                  <a:pt x="20" y="0"/>
                  <a:pt x="17" y="0"/>
                  <a:pt x="16" y="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6"/>
                  <a:pt x="0" y="29"/>
                  <a:pt x="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S1íḑé">
            <a:extLst>
              <a:ext uri="{FF2B5EF4-FFF2-40B4-BE49-F238E27FC236}">
                <a16:creationId xmlns:a16="http://schemas.microsoft.com/office/drawing/2014/main" id="{7FFDBD4E-7547-421E-99FC-59FD01AB784F}"/>
              </a:ext>
            </a:extLst>
          </p:cNvPr>
          <p:cNvSpPr/>
          <p:nvPr/>
        </p:nvSpPr>
        <p:spPr bwMode="auto">
          <a:xfrm>
            <a:off x="1102661" y="5103783"/>
            <a:ext cx="20767" cy="26920"/>
          </a:xfrm>
          <a:custGeom>
            <a:avLst/>
            <a:gdLst>
              <a:gd name="T0" fmla="*/ 2 w 24"/>
              <a:gd name="T1" fmla="*/ 30 h 31"/>
              <a:gd name="T2" fmla="*/ 2 w 24"/>
              <a:gd name="T3" fmla="*/ 30 h 31"/>
              <a:gd name="T4" fmla="*/ 7 w 24"/>
              <a:gd name="T5" fmla="*/ 29 h 31"/>
              <a:gd name="T6" fmla="*/ 23 w 24"/>
              <a:gd name="T7" fmla="*/ 6 h 31"/>
              <a:gd name="T8" fmla="*/ 22 w 24"/>
              <a:gd name="T9" fmla="*/ 1 h 31"/>
              <a:gd name="T10" fmla="*/ 17 w 24"/>
              <a:gd name="T11" fmla="*/ 2 h 31"/>
              <a:gd name="T12" fmla="*/ 1 w 24"/>
              <a:gd name="T13" fmla="*/ 25 h 31"/>
              <a:gd name="T14" fmla="*/ 2 w 24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31">
                <a:moveTo>
                  <a:pt x="2" y="30"/>
                </a:moveTo>
                <a:cubicBezTo>
                  <a:pt x="2" y="30"/>
                  <a:pt x="2" y="30"/>
                  <a:pt x="2" y="30"/>
                </a:cubicBezTo>
                <a:cubicBezTo>
                  <a:pt x="4" y="31"/>
                  <a:pt x="6" y="30"/>
                  <a:pt x="7" y="29"/>
                </a:cubicBezTo>
                <a:cubicBezTo>
                  <a:pt x="23" y="6"/>
                  <a:pt x="23" y="6"/>
                  <a:pt x="23" y="6"/>
                </a:cubicBezTo>
                <a:cubicBezTo>
                  <a:pt x="24" y="5"/>
                  <a:pt x="23" y="2"/>
                  <a:pt x="22" y="1"/>
                </a:cubicBezTo>
                <a:cubicBezTo>
                  <a:pt x="20" y="0"/>
                  <a:pt x="18" y="0"/>
                  <a:pt x="17" y="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6"/>
                  <a:pt x="1" y="29"/>
                  <a:pt x="2" y="30"/>
                </a:cubicBezTo>
                <a:close/>
              </a:path>
            </a:pathLst>
          </a:cu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šļîďè">
            <a:extLst>
              <a:ext uri="{FF2B5EF4-FFF2-40B4-BE49-F238E27FC236}">
                <a16:creationId xmlns:a16="http://schemas.microsoft.com/office/drawing/2014/main" id="{8EA84E16-7C84-4C49-8B30-C7EE89376F2D}"/>
              </a:ext>
            </a:extLst>
          </p:cNvPr>
          <p:cNvSpPr/>
          <p:nvPr/>
        </p:nvSpPr>
        <p:spPr bwMode="auto">
          <a:xfrm>
            <a:off x="1182652" y="5573727"/>
            <a:ext cx="166904" cy="226896"/>
          </a:xfrm>
          <a:custGeom>
            <a:avLst/>
            <a:gdLst>
              <a:gd name="T0" fmla="*/ 192 w 192"/>
              <a:gd name="T1" fmla="*/ 0 h 261"/>
              <a:gd name="T2" fmla="*/ 3 w 192"/>
              <a:gd name="T3" fmla="*/ 209 h 261"/>
              <a:gd name="T4" fmla="*/ 2 w 192"/>
              <a:gd name="T5" fmla="*/ 261 h 261"/>
              <a:gd name="T6" fmla="*/ 66 w 192"/>
              <a:gd name="T7" fmla="*/ 261 h 261"/>
              <a:gd name="T8" fmla="*/ 105 w 192"/>
              <a:gd name="T9" fmla="*/ 92 h 261"/>
              <a:gd name="T10" fmla="*/ 192 w 192"/>
              <a:gd name="T11" fmla="*/ 3 h 261"/>
              <a:gd name="T12" fmla="*/ 192 w 192"/>
              <a:gd name="T1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261">
                <a:moveTo>
                  <a:pt x="192" y="0"/>
                </a:moveTo>
                <a:cubicBezTo>
                  <a:pt x="143" y="12"/>
                  <a:pt x="25" y="56"/>
                  <a:pt x="3" y="209"/>
                </a:cubicBezTo>
                <a:cubicBezTo>
                  <a:pt x="3" y="209"/>
                  <a:pt x="0" y="230"/>
                  <a:pt x="2" y="261"/>
                </a:cubicBezTo>
                <a:cubicBezTo>
                  <a:pt x="66" y="261"/>
                  <a:pt x="66" y="261"/>
                  <a:pt x="66" y="261"/>
                </a:cubicBezTo>
                <a:cubicBezTo>
                  <a:pt x="64" y="203"/>
                  <a:pt x="77" y="144"/>
                  <a:pt x="105" y="92"/>
                </a:cubicBezTo>
                <a:cubicBezTo>
                  <a:pt x="125" y="54"/>
                  <a:pt x="153" y="18"/>
                  <a:pt x="192" y="3"/>
                </a:cubicBezTo>
                <a:cubicBezTo>
                  <a:pt x="192" y="0"/>
                  <a:pt x="192" y="0"/>
                  <a:pt x="192" y="0"/>
                </a:cubicBezTo>
              </a:path>
            </a:pathLst>
          </a:custGeom>
          <a:solidFill>
            <a:srgbClr val="F2F4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šḷîďe">
            <a:extLst>
              <a:ext uri="{FF2B5EF4-FFF2-40B4-BE49-F238E27FC236}">
                <a16:creationId xmlns:a16="http://schemas.microsoft.com/office/drawing/2014/main" id="{7626ECF5-3244-44CF-A8C2-652D836E29BE}"/>
              </a:ext>
            </a:extLst>
          </p:cNvPr>
          <p:cNvSpPr/>
          <p:nvPr/>
        </p:nvSpPr>
        <p:spPr bwMode="auto">
          <a:xfrm>
            <a:off x="1349555" y="5571420"/>
            <a:ext cx="17690" cy="4615"/>
          </a:xfrm>
          <a:custGeom>
            <a:avLst/>
            <a:gdLst>
              <a:gd name="T0" fmla="*/ 21 w 21"/>
              <a:gd name="T1" fmla="*/ 0 h 6"/>
              <a:gd name="T2" fmla="*/ 0 w 21"/>
              <a:gd name="T3" fmla="*/ 3 h 6"/>
              <a:gd name="T4" fmla="*/ 0 w 21"/>
              <a:gd name="T5" fmla="*/ 6 h 6"/>
              <a:gd name="T6" fmla="*/ 21 w 21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6">
                <a:moveTo>
                  <a:pt x="21" y="0"/>
                </a:moveTo>
                <a:cubicBezTo>
                  <a:pt x="21" y="0"/>
                  <a:pt x="13" y="0"/>
                  <a:pt x="0" y="3"/>
                </a:cubicBezTo>
                <a:cubicBezTo>
                  <a:pt x="0" y="6"/>
                  <a:pt x="0" y="6"/>
                  <a:pt x="0" y="6"/>
                </a:cubicBezTo>
                <a:cubicBezTo>
                  <a:pt x="6" y="3"/>
                  <a:pt x="13" y="1"/>
                  <a:pt x="21" y="0"/>
                </a:cubicBezTo>
              </a:path>
            </a:pathLst>
          </a:custGeom>
          <a:solidFill>
            <a:srgbClr val="F2F4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$ḻíḍé">
            <a:extLst>
              <a:ext uri="{FF2B5EF4-FFF2-40B4-BE49-F238E27FC236}">
                <a16:creationId xmlns:a16="http://schemas.microsoft.com/office/drawing/2014/main" id="{67C3E473-EE43-40B2-8574-CB28CB0EBD24}"/>
              </a:ext>
            </a:extLst>
          </p:cNvPr>
          <p:cNvSpPr/>
          <p:nvPr/>
        </p:nvSpPr>
        <p:spPr bwMode="auto">
          <a:xfrm>
            <a:off x="1184190" y="5800623"/>
            <a:ext cx="132292" cy="200745"/>
          </a:xfrm>
          <a:custGeom>
            <a:avLst/>
            <a:gdLst>
              <a:gd name="T0" fmla="*/ 64 w 152"/>
              <a:gd name="T1" fmla="*/ 0 h 231"/>
              <a:gd name="T2" fmla="*/ 0 w 152"/>
              <a:gd name="T3" fmla="*/ 0 h 231"/>
              <a:gd name="T4" fmla="*/ 152 w 152"/>
              <a:gd name="T5" fmla="*/ 231 h 231"/>
              <a:gd name="T6" fmla="*/ 77 w 152"/>
              <a:gd name="T7" fmla="*/ 91 h 231"/>
              <a:gd name="T8" fmla="*/ 64 w 152"/>
              <a:gd name="T9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231">
                <a:moveTo>
                  <a:pt x="64" y="0"/>
                </a:moveTo>
                <a:cubicBezTo>
                  <a:pt x="0" y="0"/>
                  <a:pt x="0" y="0"/>
                  <a:pt x="0" y="0"/>
                </a:cubicBezTo>
                <a:cubicBezTo>
                  <a:pt x="6" y="58"/>
                  <a:pt x="34" y="156"/>
                  <a:pt x="152" y="231"/>
                </a:cubicBezTo>
                <a:cubicBezTo>
                  <a:pt x="152" y="231"/>
                  <a:pt x="104" y="186"/>
                  <a:pt x="77" y="91"/>
                </a:cubicBezTo>
                <a:cubicBezTo>
                  <a:pt x="69" y="61"/>
                  <a:pt x="64" y="30"/>
                  <a:pt x="64" y="0"/>
                </a:cubicBezTo>
              </a:path>
            </a:pathLst>
          </a:custGeom>
          <a:solidFill>
            <a:srgbClr val="96C9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îṣḷïdé">
            <a:extLst>
              <a:ext uri="{FF2B5EF4-FFF2-40B4-BE49-F238E27FC236}">
                <a16:creationId xmlns:a16="http://schemas.microsoft.com/office/drawing/2014/main" id="{87A12EBA-0CD6-4531-B051-02F0EABEB21F}"/>
              </a:ext>
            </a:extLst>
          </p:cNvPr>
          <p:cNvSpPr/>
          <p:nvPr/>
        </p:nvSpPr>
        <p:spPr bwMode="auto">
          <a:xfrm>
            <a:off x="2544029" y="4089289"/>
            <a:ext cx="107680" cy="108449"/>
          </a:xfrm>
          <a:prstGeom prst="ellipse">
            <a:avLst/>
          </a:pr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śḻïďè">
            <a:extLst>
              <a:ext uri="{FF2B5EF4-FFF2-40B4-BE49-F238E27FC236}">
                <a16:creationId xmlns:a16="http://schemas.microsoft.com/office/drawing/2014/main" id="{F66AA398-E9C3-4D72-A9B7-49AA6952364F}"/>
              </a:ext>
            </a:extLst>
          </p:cNvPr>
          <p:cNvSpPr/>
          <p:nvPr/>
        </p:nvSpPr>
        <p:spPr bwMode="auto">
          <a:xfrm>
            <a:off x="1221878" y="4366948"/>
            <a:ext cx="107680" cy="108449"/>
          </a:xfrm>
          <a:prstGeom prst="ellipse">
            <a:avLst/>
          </a:prstGeom>
          <a:solidFill>
            <a:srgbClr val="454D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$ľîḓè">
            <a:extLst>
              <a:ext uri="{FF2B5EF4-FFF2-40B4-BE49-F238E27FC236}">
                <a16:creationId xmlns:a16="http://schemas.microsoft.com/office/drawing/2014/main" id="{5AA13ECF-5FF6-4AC8-88D2-E8F3014DADD3}"/>
              </a:ext>
            </a:extLst>
          </p:cNvPr>
          <p:cNvSpPr/>
          <p:nvPr/>
        </p:nvSpPr>
        <p:spPr bwMode="auto">
          <a:xfrm>
            <a:off x="2795537" y="4561540"/>
            <a:ext cx="552242" cy="576085"/>
          </a:xfrm>
          <a:custGeom>
            <a:avLst/>
            <a:gdLst>
              <a:gd name="T0" fmla="*/ 2 w 635"/>
              <a:gd name="T1" fmla="*/ 26 h 663"/>
              <a:gd name="T2" fmla="*/ 5 w 635"/>
              <a:gd name="T3" fmla="*/ 126 h 663"/>
              <a:gd name="T4" fmla="*/ 26 w 635"/>
              <a:gd name="T5" fmla="*/ 222 h 663"/>
              <a:gd name="T6" fmla="*/ 64 w 635"/>
              <a:gd name="T7" fmla="*/ 297 h 663"/>
              <a:gd name="T8" fmla="*/ 110 w 635"/>
              <a:gd name="T9" fmla="*/ 368 h 663"/>
              <a:gd name="T10" fmla="*/ 149 w 635"/>
              <a:gd name="T11" fmla="*/ 415 h 663"/>
              <a:gd name="T12" fmla="*/ 154 w 635"/>
              <a:gd name="T13" fmla="*/ 426 h 663"/>
              <a:gd name="T14" fmla="*/ 159 w 635"/>
              <a:gd name="T15" fmla="*/ 436 h 663"/>
              <a:gd name="T16" fmla="*/ 153 w 635"/>
              <a:gd name="T17" fmla="*/ 440 h 663"/>
              <a:gd name="T18" fmla="*/ 142 w 635"/>
              <a:gd name="T19" fmla="*/ 440 h 663"/>
              <a:gd name="T20" fmla="*/ 131 w 635"/>
              <a:gd name="T21" fmla="*/ 438 h 663"/>
              <a:gd name="T22" fmla="*/ 117 w 635"/>
              <a:gd name="T23" fmla="*/ 456 h 663"/>
              <a:gd name="T24" fmla="*/ 112 w 635"/>
              <a:gd name="T25" fmla="*/ 480 h 663"/>
              <a:gd name="T26" fmla="*/ 108 w 635"/>
              <a:gd name="T27" fmla="*/ 498 h 663"/>
              <a:gd name="T28" fmla="*/ 106 w 635"/>
              <a:gd name="T29" fmla="*/ 505 h 663"/>
              <a:gd name="T30" fmla="*/ 106 w 635"/>
              <a:gd name="T31" fmla="*/ 512 h 663"/>
              <a:gd name="T32" fmla="*/ 190 w 635"/>
              <a:gd name="T33" fmla="*/ 524 h 663"/>
              <a:gd name="T34" fmla="*/ 309 w 635"/>
              <a:gd name="T35" fmla="*/ 549 h 663"/>
              <a:gd name="T36" fmla="*/ 422 w 635"/>
              <a:gd name="T37" fmla="*/ 592 h 663"/>
              <a:gd name="T38" fmla="*/ 462 w 635"/>
              <a:gd name="T39" fmla="*/ 614 h 663"/>
              <a:gd name="T40" fmla="*/ 501 w 635"/>
              <a:gd name="T41" fmla="*/ 641 h 663"/>
              <a:gd name="T42" fmla="*/ 541 w 635"/>
              <a:gd name="T43" fmla="*/ 662 h 663"/>
              <a:gd name="T44" fmla="*/ 537 w 635"/>
              <a:gd name="T45" fmla="*/ 635 h 663"/>
              <a:gd name="T46" fmla="*/ 524 w 635"/>
              <a:gd name="T47" fmla="*/ 611 h 663"/>
              <a:gd name="T48" fmla="*/ 506 w 635"/>
              <a:gd name="T49" fmla="*/ 587 h 663"/>
              <a:gd name="T50" fmla="*/ 479 w 635"/>
              <a:gd name="T51" fmla="*/ 557 h 663"/>
              <a:gd name="T52" fmla="*/ 450 w 635"/>
              <a:gd name="T53" fmla="*/ 531 h 663"/>
              <a:gd name="T54" fmla="*/ 440 w 635"/>
              <a:gd name="T55" fmla="*/ 508 h 663"/>
              <a:gd name="T56" fmla="*/ 443 w 635"/>
              <a:gd name="T57" fmla="*/ 484 h 663"/>
              <a:gd name="T58" fmla="*/ 449 w 635"/>
              <a:gd name="T59" fmla="*/ 463 h 663"/>
              <a:gd name="T60" fmla="*/ 495 w 635"/>
              <a:gd name="T61" fmla="*/ 473 h 663"/>
              <a:gd name="T62" fmla="*/ 542 w 635"/>
              <a:gd name="T63" fmla="*/ 473 h 663"/>
              <a:gd name="T64" fmla="*/ 572 w 635"/>
              <a:gd name="T65" fmla="*/ 455 h 663"/>
              <a:gd name="T66" fmla="*/ 578 w 635"/>
              <a:gd name="T67" fmla="*/ 446 h 663"/>
              <a:gd name="T68" fmla="*/ 582 w 635"/>
              <a:gd name="T69" fmla="*/ 438 h 663"/>
              <a:gd name="T70" fmla="*/ 578 w 635"/>
              <a:gd name="T71" fmla="*/ 417 h 663"/>
              <a:gd name="T72" fmla="*/ 568 w 635"/>
              <a:gd name="T73" fmla="*/ 393 h 663"/>
              <a:gd name="T74" fmla="*/ 575 w 635"/>
              <a:gd name="T75" fmla="*/ 369 h 663"/>
              <a:gd name="T76" fmla="*/ 586 w 635"/>
              <a:gd name="T77" fmla="*/ 362 h 663"/>
              <a:gd name="T78" fmla="*/ 595 w 635"/>
              <a:gd name="T79" fmla="*/ 354 h 663"/>
              <a:gd name="T80" fmla="*/ 593 w 635"/>
              <a:gd name="T81" fmla="*/ 343 h 663"/>
              <a:gd name="T82" fmla="*/ 586 w 635"/>
              <a:gd name="T83" fmla="*/ 336 h 663"/>
              <a:gd name="T84" fmla="*/ 579 w 635"/>
              <a:gd name="T85" fmla="*/ 330 h 663"/>
              <a:gd name="T86" fmla="*/ 584 w 635"/>
              <a:gd name="T87" fmla="*/ 323 h 663"/>
              <a:gd name="T88" fmla="*/ 597 w 635"/>
              <a:gd name="T89" fmla="*/ 315 h 663"/>
              <a:gd name="T90" fmla="*/ 600 w 635"/>
              <a:gd name="T91" fmla="*/ 301 h 663"/>
              <a:gd name="T92" fmla="*/ 592 w 635"/>
              <a:gd name="T93" fmla="*/ 290 h 663"/>
              <a:gd name="T94" fmla="*/ 586 w 635"/>
              <a:gd name="T95" fmla="*/ 280 h 663"/>
              <a:gd name="T96" fmla="*/ 593 w 635"/>
              <a:gd name="T97" fmla="*/ 269 h 663"/>
              <a:gd name="T98" fmla="*/ 613 w 635"/>
              <a:gd name="T99" fmla="*/ 266 h 663"/>
              <a:gd name="T100" fmla="*/ 631 w 635"/>
              <a:gd name="T101" fmla="*/ 258 h 663"/>
              <a:gd name="T102" fmla="*/ 628 w 635"/>
              <a:gd name="T103" fmla="*/ 231 h 663"/>
              <a:gd name="T104" fmla="*/ 604 w 635"/>
              <a:gd name="T105" fmla="*/ 194 h 663"/>
              <a:gd name="T106" fmla="*/ 576 w 635"/>
              <a:gd name="T107" fmla="*/ 157 h 663"/>
              <a:gd name="T108" fmla="*/ 569 w 635"/>
              <a:gd name="T109" fmla="*/ 140 h 663"/>
              <a:gd name="T110" fmla="*/ 578 w 635"/>
              <a:gd name="T111" fmla="*/ 133 h 663"/>
              <a:gd name="T112" fmla="*/ 585 w 635"/>
              <a:gd name="T113" fmla="*/ 124 h 663"/>
              <a:gd name="T114" fmla="*/ 584 w 635"/>
              <a:gd name="T115" fmla="*/ 116 h 663"/>
              <a:gd name="T116" fmla="*/ 580 w 635"/>
              <a:gd name="T117" fmla="*/ 109 h 663"/>
              <a:gd name="T118" fmla="*/ 579 w 635"/>
              <a:gd name="T119" fmla="*/ 94 h 663"/>
              <a:gd name="T120" fmla="*/ 579 w 635"/>
              <a:gd name="T121" fmla="*/ 65 h 663"/>
              <a:gd name="T122" fmla="*/ 246 w 635"/>
              <a:gd name="T123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5" h="663">
                <a:moveTo>
                  <a:pt x="246" y="0"/>
                </a:moveTo>
                <a:cubicBezTo>
                  <a:pt x="171" y="0"/>
                  <a:pt x="90" y="6"/>
                  <a:pt x="3" y="2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93"/>
                  <a:pt x="1" y="93"/>
                  <a:pt x="1" y="93"/>
                </a:cubicBezTo>
                <a:cubicBezTo>
                  <a:pt x="5" y="126"/>
                  <a:pt x="5" y="126"/>
                  <a:pt x="5" y="126"/>
                </a:cubicBezTo>
                <a:cubicBezTo>
                  <a:pt x="10" y="160"/>
                  <a:pt x="10" y="160"/>
                  <a:pt x="10" y="16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26" y="222"/>
                  <a:pt x="26" y="222"/>
                  <a:pt x="26" y="222"/>
                </a:cubicBezTo>
                <a:cubicBezTo>
                  <a:pt x="38" y="247"/>
                  <a:pt x="38" y="247"/>
                  <a:pt x="38" y="247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64" y="297"/>
                  <a:pt x="64" y="297"/>
                  <a:pt x="64" y="297"/>
                </a:cubicBezTo>
                <a:cubicBezTo>
                  <a:pt x="78" y="321"/>
                  <a:pt x="78" y="321"/>
                  <a:pt x="78" y="321"/>
                </a:cubicBezTo>
                <a:cubicBezTo>
                  <a:pt x="93" y="345"/>
                  <a:pt x="93" y="345"/>
                  <a:pt x="93" y="345"/>
                </a:cubicBezTo>
                <a:cubicBezTo>
                  <a:pt x="110" y="368"/>
                  <a:pt x="110" y="368"/>
                  <a:pt x="110" y="368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9" y="415"/>
                  <a:pt x="149" y="415"/>
                  <a:pt x="149" y="415"/>
                </a:cubicBezTo>
                <a:cubicBezTo>
                  <a:pt x="150" y="419"/>
                  <a:pt x="150" y="419"/>
                  <a:pt x="150" y="419"/>
                </a:cubicBezTo>
                <a:cubicBezTo>
                  <a:pt x="152" y="422"/>
                  <a:pt x="152" y="422"/>
                  <a:pt x="152" y="422"/>
                </a:cubicBezTo>
                <a:cubicBezTo>
                  <a:pt x="154" y="426"/>
                  <a:pt x="154" y="426"/>
                  <a:pt x="154" y="426"/>
                </a:cubicBezTo>
                <a:cubicBezTo>
                  <a:pt x="155" y="429"/>
                  <a:pt x="155" y="429"/>
                  <a:pt x="155" y="429"/>
                </a:cubicBezTo>
                <a:cubicBezTo>
                  <a:pt x="157" y="433"/>
                  <a:pt x="157" y="433"/>
                  <a:pt x="157" y="433"/>
                </a:cubicBezTo>
                <a:cubicBezTo>
                  <a:pt x="159" y="436"/>
                  <a:pt x="159" y="436"/>
                  <a:pt x="159" y="436"/>
                </a:cubicBezTo>
                <a:cubicBezTo>
                  <a:pt x="160" y="440"/>
                  <a:pt x="160" y="440"/>
                  <a:pt x="160" y="440"/>
                </a:cubicBezTo>
                <a:cubicBezTo>
                  <a:pt x="157" y="440"/>
                  <a:pt x="157" y="440"/>
                  <a:pt x="157" y="440"/>
                </a:cubicBezTo>
                <a:cubicBezTo>
                  <a:pt x="153" y="440"/>
                  <a:pt x="153" y="440"/>
                  <a:pt x="153" y="440"/>
                </a:cubicBezTo>
                <a:cubicBezTo>
                  <a:pt x="150" y="440"/>
                  <a:pt x="150" y="440"/>
                  <a:pt x="150" y="440"/>
                </a:cubicBezTo>
                <a:cubicBezTo>
                  <a:pt x="146" y="440"/>
                  <a:pt x="146" y="440"/>
                  <a:pt x="146" y="440"/>
                </a:cubicBezTo>
                <a:cubicBezTo>
                  <a:pt x="142" y="440"/>
                  <a:pt x="142" y="440"/>
                  <a:pt x="142" y="440"/>
                </a:cubicBezTo>
                <a:cubicBezTo>
                  <a:pt x="139" y="440"/>
                  <a:pt x="139" y="440"/>
                  <a:pt x="139" y="440"/>
                </a:cubicBezTo>
                <a:cubicBezTo>
                  <a:pt x="135" y="439"/>
                  <a:pt x="135" y="439"/>
                  <a:pt x="135" y="439"/>
                </a:cubicBezTo>
                <a:cubicBezTo>
                  <a:pt x="131" y="438"/>
                  <a:pt x="131" y="438"/>
                  <a:pt x="131" y="438"/>
                </a:cubicBezTo>
                <a:cubicBezTo>
                  <a:pt x="125" y="443"/>
                  <a:pt x="125" y="443"/>
                  <a:pt x="125" y="443"/>
                </a:cubicBezTo>
                <a:cubicBezTo>
                  <a:pt x="120" y="449"/>
                  <a:pt x="120" y="449"/>
                  <a:pt x="120" y="449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115" y="464"/>
                  <a:pt x="115" y="464"/>
                  <a:pt x="115" y="464"/>
                </a:cubicBezTo>
                <a:cubicBezTo>
                  <a:pt x="113" y="472"/>
                  <a:pt x="113" y="472"/>
                  <a:pt x="113" y="472"/>
                </a:cubicBezTo>
                <a:cubicBezTo>
                  <a:pt x="112" y="480"/>
                  <a:pt x="112" y="480"/>
                  <a:pt x="112" y="480"/>
                </a:cubicBezTo>
                <a:cubicBezTo>
                  <a:pt x="110" y="488"/>
                  <a:pt x="110" y="488"/>
                  <a:pt x="110" y="488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8" y="498"/>
                  <a:pt x="108" y="498"/>
                  <a:pt x="108" y="498"/>
                </a:cubicBezTo>
                <a:cubicBezTo>
                  <a:pt x="107" y="500"/>
                  <a:pt x="107" y="500"/>
                  <a:pt x="107" y="500"/>
                </a:cubicBezTo>
                <a:cubicBezTo>
                  <a:pt x="107" y="503"/>
                  <a:pt x="107" y="503"/>
                  <a:pt x="107" y="503"/>
                </a:cubicBezTo>
                <a:cubicBezTo>
                  <a:pt x="106" y="505"/>
                  <a:pt x="106" y="505"/>
                  <a:pt x="106" y="505"/>
                </a:cubicBezTo>
                <a:cubicBezTo>
                  <a:pt x="106" y="507"/>
                  <a:pt x="106" y="507"/>
                  <a:pt x="106" y="507"/>
                </a:cubicBezTo>
                <a:cubicBezTo>
                  <a:pt x="106" y="510"/>
                  <a:pt x="106" y="510"/>
                  <a:pt x="106" y="510"/>
                </a:cubicBezTo>
                <a:cubicBezTo>
                  <a:pt x="106" y="512"/>
                  <a:pt x="106" y="512"/>
                  <a:pt x="106" y="512"/>
                </a:cubicBezTo>
                <a:cubicBezTo>
                  <a:pt x="107" y="514"/>
                  <a:pt x="107" y="514"/>
                  <a:pt x="107" y="514"/>
                </a:cubicBezTo>
                <a:cubicBezTo>
                  <a:pt x="149" y="518"/>
                  <a:pt x="149" y="518"/>
                  <a:pt x="149" y="518"/>
                </a:cubicBezTo>
                <a:cubicBezTo>
                  <a:pt x="190" y="524"/>
                  <a:pt x="190" y="524"/>
                  <a:pt x="190" y="524"/>
                </a:cubicBezTo>
                <a:cubicBezTo>
                  <a:pt x="230" y="531"/>
                  <a:pt x="230" y="531"/>
                  <a:pt x="230" y="531"/>
                </a:cubicBezTo>
                <a:cubicBezTo>
                  <a:pt x="269" y="539"/>
                  <a:pt x="269" y="539"/>
                  <a:pt x="269" y="539"/>
                </a:cubicBezTo>
                <a:cubicBezTo>
                  <a:pt x="309" y="549"/>
                  <a:pt x="309" y="549"/>
                  <a:pt x="309" y="549"/>
                </a:cubicBezTo>
                <a:cubicBezTo>
                  <a:pt x="347" y="562"/>
                  <a:pt x="347" y="562"/>
                  <a:pt x="347" y="562"/>
                </a:cubicBezTo>
                <a:cubicBezTo>
                  <a:pt x="385" y="576"/>
                  <a:pt x="385" y="576"/>
                  <a:pt x="385" y="576"/>
                </a:cubicBezTo>
                <a:cubicBezTo>
                  <a:pt x="422" y="592"/>
                  <a:pt x="422" y="592"/>
                  <a:pt x="422" y="592"/>
                </a:cubicBezTo>
                <a:cubicBezTo>
                  <a:pt x="436" y="599"/>
                  <a:pt x="436" y="599"/>
                  <a:pt x="436" y="599"/>
                </a:cubicBezTo>
                <a:cubicBezTo>
                  <a:pt x="449" y="607"/>
                  <a:pt x="449" y="607"/>
                  <a:pt x="449" y="607"/>
                </a:cubicBezTo>
                <a:cubicBezTo>
                  <a:pt x="462" y="614"/>
                  <a:pt x="462" y="614"/>
                  <a:pt x="462" y="614"/>
                </a:cubicBezTo>
                <a:cubicBezTo>
                  <a:pt x="476" y="623"/>
                  <a:pt x="476" y="623"/>
                  <a:pt x="476" y="623"/>
                </a:cubicBezTo>
                <a:cubicBezTo>
                  <a:pt x="489" y="631"/>
                  <a:pt x="489" y="631"/>
                  <a:pt x="489" y="631"/>
                </a:cubicBezTo>
                <a:cubicBezTo>
                  <a:pt x="501" y="641"/>
                  <a:pt x="501" y="641"/>
                  <a:pt x="501" y="641"/>
                </a:cubicBezTo>
                <a:cubicBezTo>
                  <a:pt x="514" y="652"/>
                  <a:pt x="514" y="652"/>
                  <a:pt x="514" y="652"/>
                </a:cubicBezTo>
                <a:cubicBezTo>
                  <a:pt x="525" y="663"/>
                  <a:pt x="525" y="663"/>
                  <a:pt x="525" y="663"/>
                </a:cubicBezTo>
                <a:cubicBezTo>
                  <a:pt x="541" y="662"/>
                  <a:pt x="541" y="662"/>
                  <a:pt x="541" y="662"/>
                </a:cubicBezTo>
                <a:cubicBezTo>
                  <a:pt x="541" y="652"/>
                  <a:pt x="541" y="652"/>
                  <a:pt x="541" y="652"/>
                </a:cubicBezTo>
                <a:cubicBezTo>
                  <a:pt x="540" y="643"/>
                  <a:pt x="540" y="643"/>
                  <a:pt x="540" y="643"/>
                </a:cubicBezTo>
                <a:cubicBezTo>
                  <a:pt x="537" y="635"/>
                  <a:pt x="537" y="635"/>
                  <a:pt x="537" y="635"/>
                </a:cubicBezTo>
                <a:cubicBezTo>
                  <a:pt x="533" y="627"/>
                  <a:pt x="533" y="627"/>
                  <a:pt x="533" y="627"/>
                </a:cubicBezTo>
                <a:cubicBezTo>
                  <a:pt x="529" y="619"/>
                  <a:pt x="529" y="619"/>
                  <a:pt x="529" y="619"/>
                </a:cubicBezTo>
                <a:cubicBezTo>
                  <a:pt x="524" y="611"/>
                  <a:pt x="524" y="611"/>
                  <a:pt x="524" y="611"/>
                </a:cubicBezTo>
                <a:cubicBezTo>
                  <a:pt x="519" y="604"/>
                  <a:pt x="519" y="604"/>
                  <a:pt x="519" y="604"/>
                </a:cubicBezTo>
                <a:cubicBezTo>
                  <a:pt x="514" y="597"/>
                  <a:pt x="514" y="597"/>
                  <a:pt x="514" y="597"/>
                </a:cubicBezTo>
                <a:cubicBezTo>
                  <a:pt x="506" y="587"/>
                  <a:pt x="506" y="587"/>
                  <a:pt x="506" y="587"/>
                </a:cubicBezTo>
                <a:cubicBezTo>
                  <a:pt x="498" y="577"/>
                  <a:pt x="498" y="577"/>
                  <a:pt x="498" y="577"/>
                </a:cubicBezTo>
                <a:cubicBezTo>
                  <a:pt x="489" y="567"/>
                  <a:pt x="489" y="567"/>
                  <a:pt x="489" y="567"/>
                </a:cubicBezTo>
                <a:cubicBezTo>
                  <a:pt x="479" y="557"/>
                  <a:pt x="479" y="557"/>
                  <a:pt x="479" y="557"/>
                </a:cubicBezTo>
                <a:cubicBezTo>
                  <a:pt x="470" y="548"/>
                  <a:pt x="470" y="548"/>
                  <a:pt x="470" y="548"/>
                </a:cubicBezTo>
                <a:cubicBezTo>
                  <a:pt x="460" y="539"/>
                  <a:pt x="460" y="539"/>
                  <a:pt x="460" y="539"/>
                </a:cubicBezTo>
                <a:cubicBezTo>
                  <a:pt x="450" y="531"/>
                  <a:pt x="450" y="531"/>
                  <a:pt x="450" y="531"/>
                </a:cubicBezTo>
                <a:cubicBezTo>
                  <a:pt x="439" y="523"/>
                  <a:pt x="439" y="523"/>
                  <a:pt x="439" y="523"/>
                </a:cubicBezTo>
                <a:cubicBezTo>
                  <a:pt x="440" y="516"/>
                  <a:pt x="440" y="516"/>
                  <a:pt x="440" y="516"/>
                </a:cubicBezTo>
                <a:cubicBezTo>
                  <a:pt x="440" y="508"/>
                  <a:pt x="440" y="508"/>
                  <a:pt x="440" y="508"/>
                </a:cubicBezTo>
                <a:cubicBezTo>
                  <a:pt x="441" y="500"/>
                  <a:pt x="441" y="500"/>
                  <a:pt x="441" y="500"/>
                </a:cubicBezTo>
                <a:cubicBezTo>
                  <a:pt x="442" y="492"/>
                  <a:pt x="442" y="492"/>
                  <a:pt x="442" y="492"/>
                </a:cubicBezTo>
                <a:cubicBezTo>
                  <a:pt x="443" y="484"/>
                  <a:pt x="443" y="484"/>
                  <a:pt x="443" y="484"/>
                </a:cubicBezTo>
                <a:cubicBezTo>
                  <a:pt x="444" y="477"/>
                  <a:pt x="444" y="477"/>
                  <a:pt x="444" y="477"/>
                </a:cubicBezTo>
                <a:cubicBezTo>
                  <a:pt x="446" y="469"/>
                  <a:pt x="446" y="469"/>
                  <a:pt x="446" y="469"/>
                </a:cubicBezTo>
                <a:cubicBezTo>
                  <a:pt x="449" y="463"/>
                  <a:pt x="449" y="463"/>
                  <a:pt x="449" y="463"/>
                </a:cubicBezTo>
                <a:cubicBezTo>
                  <a:pt x="464" y="465"/>
                  <a:pt x="464" y="465"/>
                  <a:pt x="464" y="465"/>
                </a:cubicBezTo>
                <a:cubicBezTo>
                  <a:pt x="479" y="469"/>
                  <a:pt x="479" y="469"/>
                  <a:pt x="479" y="469"/>
                </a:cubicBezTo>
                <a:cubicBezTo>
                  <a:pt x="495" y="473"/>
                  <a:pt x="495" y="473"/>
                  <a:pt x="495" y="473"/>
                </a:cubicBezTo>
                <a:cubicBezTo>
                  <a:pt x="511" y="475"/>
                  <a:pt x="511" y="475"/>
                  <a:pt x="511" y="475"/>
                </a:cubicBezTo>
                <a:cubicBezTo>
                  <a:pt x="527" y="475"/>
                  <a:pt x="527" y="475"/>
                  <a:pt x="527" y="475"/>
                </a:cubicBezTo>
                <a:cubicBezTo>
                  <a:pt x="542" y="473"/>
                  <a:pt x="542" y="473"/>
                  <a:pt x="542" y="473"/>
                </a:cubicBezTo>
                <a:cubicBezTo>
                  <a:pt x="556" y="467"/>
                  <a:pt x="556" y="467"/>
                  <a:pt x="556" y="467"/>
                </a:cubicBezTo>
                <a:cubicBezTo>
                  <a:pt x="569" y="458"/>
                  <a:pt x="569" y="458"/>
                  <a:pt x="569" y="458"/>
                </a:cubicBezTo>
                <a:cubicBezTo>
                  <a:pt x="572" y="455"/>
                  <a:pt x="572" y="455"/>
                  <a:pt x="572" y="455"/>
                </a:cubicBezTo>
                <a:cubicBezTo>
                  <a:pt x="574" y="452"/>
                  <a:pt x="574" y="452"/>
                  <a:pt x="574" y="452"/>
                </a:cubicBezTo>
                <a:cubicBezTo>
                  <a:pt x="576" y="449"/>
                  <a:pt x="576" y="449"/>
                  <a:pt x="576" y="449"/>
                </a:cubicBezTo>
                <a:cubicBezTo>
                  <a:pt x="578" y="446"/>
                  <a:pt x="578" y="446"/>
                  <a:pt x="578" y="446"/>
                </a:cubicBezTo>
                <a:cubicBezTo>
                  <a:pt x="580" y="444"/>
                  <a:pt x="580" y="444"/>
                  <a:pt x="580" y="444"/>
                </a:cubicBezTo>
                <a:cubicBezTo>
                  <a:pt x="581" y="441"/>
                  <a:pt x="581" y="441"/>
                  <a:pt x="581" y="441"/>
                </a:cubicBezTo>
                <a:cubicBezTo>
                  <a:pt x="582" y="438"/>
                  <a:pt x="582" y="438"/>
                  <a:pt x="582" y="438"/>
                </a:cubicBezTo>
                <a:cubicBezTo>
                  <a:pt x="583" y="435"/>
                  <a:pt x="583" y="435"/>
                  <a:pt x="583" y="435"/>
                </a:cubicBezTo>
                <a:cubicBezTo>
                  <a:pt x="581" y="426"/>
                  <a:pt x="581" y="426"/>
                  <a:pt x="581" y="426"/>
                </a:cubicBezTo>
                <a:cubicBezTo>
                  <a:pt x="578" y="417"/>
                  <a:pt x="578" y="417"/>
                  <a:pt x="578" y="417"/>
                </a:cubicBezTo>
                <a:cubicBezTo>
                  <a:pt x="575" y="409"/>
                  <a:pt x="575" y="409"/>
                  <a:pt x="575" y="409"/>
                </a:cubicBezTo>
                <a:cubicBezTo>
                  <a:pt x="570" y="401"/>
                  <a:pt x="570" y="401"/>
                  <a:pt x="570" y="401"/>
                </a:cubicBezTo>
                <a:cubicBezTo>
                  <a:pt x="568" y="393"/>
                  <a:pt x="568" y="393"/>
                  <a:pt x="568" y="393"/>
                </a:cubicBezTo>
                <a:cubicBezTo>
                  <a:pt x="568" y="385"/>
                  <a:pt x="568" y="385"/>
                  <a:pt x="568" y="385"/>
                </a:cubicBezTo>
                <a:cubicBezTo>
                  <a:pt x="570" y="377"/>
                  <a:pt x="570" y="377"/>
                  <a:pt x="570" y="377"/>
                </a:cubicBezTo>
                <a:cubicBezTo>
                  <a:pt x="575" y="369"/>
                  <a:pt x="575" y="369"/>
                  <a:pt x="575" y="369"/>
                </a:cubicBezTo>
                <a:cubicBezTo>
                  <a:pt x="579" y="367"/>
                  <a:pt x="579" y="367"/>
                  <a:pt x="579" y="367"/>
                </a:cubicBezTo>
                <a:cubicBezTo>
                  <a:pt x="582" y="365"/>
                  <a:pt x="582" y="365"/>
                  <a:pt x="582" y="365"/>
                </a:cubicBezTo>
                <a:cubicBezTo>
                  <a:pt x="586" y="362"/>
                  <a:pt x="586" y="362"/>
                  <a:pt x="586" y="362"/>
                </a:cubicBezTo>
                <a:cubicBezTo>
                  <a:pt x="589" y="360"/>
                  <a:pt x="589" y="360"/>
                  <a:pt x="589" y="360"/>
                </a:cubicBezTo>
                <a:cubicBezTo>
                  <a:pt x="592" y="357"/>
                  <a:pt x="592" y="357"/>
                  <a:pt x="592" y="357"/>
                </a:cubicBezTo>
                <a:cubicBezTo>
                  <a:pt x="595" y="354"/>
                  <a:pt x="595" y="354"/>
                  <a:pt x="595" y="354"/>
                </a:cubicBezTo>
                <a:cubicBezTo>
                  <a:pt x="595" y="350"/>
                  <a:pt x="595" y="350"/>
                  <a:pt x="595" y="350"/>
                </a:cubicBezTo>
                <a:cubicBezTo>
                  <a:pt x="595" y="346"/>
                  <a:pt x="595" y="346"/>
                  <a:pt x="595" y="346"/>
                </a:cubicBezTo>
                <a:cubicBezTo>
                  <a:pt x="593" y="343"/>
                  <a:pt x="593" y="343"/>
                  <a:pt x="593" y="343"/>
                </a:cubicBezTo>
                <a:cubicBezTo>
                  <a:pt x="590" y="341"/>
                  <a:pt x="590" y="341"/>
                  <a:pt x="590" y="341"/>
                </a:cubicBezTo>
                <a:cubicBezTo>
                  <a:pt x="588" y="338"/>
                  <a:pt x="588" y="338"/>
                  <a:pt x="588" y="338"/>
                </a:cubicBezTo>
                <a:cubicBezTo>
                  <a:pt x="586" y="336"/>
                  <a:pt x="586" y="336"/>
                  <a:pt x="586" y="336"/>
                </a:cubicBezTo>
                <a:cubicBezTo>
                  <a:pt x="584" y="334"/>
                  <a:pt x="584" y="334"/>
                  <a:pt x="584" y="334"/>
                </a:cubicBezTo>
                <a:cubicBezTo>
                  <a:pt x="582" y="332"/>
                  <a:pt x="582" y="332"/>
                  <a:pt x="582" y="332"/>
                </a:cubicBezTo>
                <a:cubicBezTo>
                  <a:pt x="579" y="330"/>
                  <a:pt x="579" y="330"/>
                  <a:pt x="579" y="330"/>
                </a:cubicBezTo>
                <a:cubicBezTo>
                  <a:pt x="576" y="328"/>
                  <a:pt x="576" y="328"/>
                  <a:pt x="576" y="328"/>
                </a:cubicBezTo>
                <a:cubicBezTo>
                  <a:pt x="580" y="326"/>
                  <a:pt x="580" y="326"/>
                  <a:pt x="580" y="326"/>
                </a:cubicBezTo>
                <a:cubicBezTo>
                  <a:pt x="584" y="323"/>
                  <a:pt x="584" y="323"/>
                  <a:pt x="584" y="323"/>
                </a:cubicBezTo>
                <a:cubicBezTo>
                  <a:pt x="589" y="321"/>
                  <a:pt x="589" y="321"/>
                  <a:pt x="589" y="321"/>
                </a:cubicBezTo>
                <a:cubicBezTo>
                  <a:pt x="594" y="318"/>
                  <a:pt x="594" y="318"/>
                  <a:pt x="594" y="318"/>
                </a:cubicBezTo>
                <a:cubicBezTo>
                  <a:pt x="597" y="315"/>
                  <a:pt x="597" y="315"/>
                  <a:pt x="597" y="315"/>
                </a:cubicBezTo>
                <a:cubicBezTo>
                  <a:pt x="600" y="311"/>
                  <a:pt x="600" y="311"/>
                  <a:pt x="600" y="311"/>
                </a:cubicBezTo>
                <a:cubicBezTo>
                  <a:pt x="601" y="307"/>
                  <a:pt x="601" y="307"/>
                  <a:pt x="601" y="307"/>
                </a:cubicBezTo>
                <a:cubicBezTo>
                  <a:pt x="600" y="301"/>
                  <a:pt x="600" y="301"/>
                  <a:pt x="600" y="301"/>
                </a:cubicBezTo>
                <a:cubicBezTo>
                  <a:pt x="598" y="297"/>
                  <a:pt x="598" y="297"/>
                  <a:pt x="598" y="297"/>
                </a:cubicBezTo>
                <a:cubicBezTo>
                  <a:pt x="595" y="294"/>
                  <a:pt x="595" y="294"/>
                  <a:pt x="595" y="294"/>
                </a:cubicBezTo>
                <a:cubicBezTo>
                  <a:pt x="592" y="290"/>
                  <a:pt x="592" y="290"/>
                  <a:pt x="592" y="290"/>
                </a:cubicBezTo>
                <a:cubicBezTo>
                  <a:pt x="589" y="287"/>
                  <a:pt x="589" y="287"/>
                  <a:pt x="589" y="287"/>
                </a:cubicBezTo>
                <a:cubicBezTo>
                  <a:pt x="587" y="283"/>
                  <a:pt x="587" y="283"/>
                  <a:pt x="587" y="283"/>
                </a:cubicBezTo>
                <a:cubicBezTo>
                  <a:pt x="586" y="280"/>
                  <a:pt x="586" y="280"/>
                  <a:pt x="586" y="280"/>
                </a:cubicBezTo>
                <a:cubicBezTo>
                  <a:pt x="585" y="276"/>
                  <a:pt x="585" y="276"/>
                  <a:pt x="585" y="276"/>
                </a:cubicBezTo>
                <a:cubicBezTo>
                  <a:pt x="587" y="271"/>
                  <a:pt x="587" y="271"/>
                  <a:pt x="587" y="271"/>
                </a:cubicBezTo>
                <a:cubicBezTo>
                  <a:pt x="593" y="269"/>
                  <a:pt x="593" y="269"/>
                  <a:pt x="593" y="269"/>
                </a:cubicBezTo>
                <a:cubicBezTo>
                  <a:pt x="600" y="268"/>
                  <a:pt x="600" y="268"/>
                  <a:pt x="600" y="268"/>
                </a:cubicBezTo>
                <a:cubicBezTo>
                  <a:pt x="607" y="267"/>
                  <a:pt x="607" y="267"/>
                  <a:pt x="607" y="267"/>
                </a:cubicBezTo>
                <a:cubicBezTo>
                  <a:pt x="613" y="266"/>
                  <a:pt x="613" y="266"/>
                  <a:pt x="613" y="266"/>
                </a:cubicBezTo>
                <a:cubicBezTo>
                  <a:pt x="620" y="264"/>
                  <a:pt x="620" y="264"/>
                  <a:pt x="620" y="264"/>
                </a:cubicBezTo>
                <a:cubicBezTo>
                  <a:pt x="626" y="261"/>
                  <a:pt x="626" y="261"/>
                  <a:pt x="626" y="261"/>
                </a:cubicBezTo>
                <a:cubicBezTo>
                  <a:pt x="631" y="258"/>
                  <a:pt x="631" y="258"/>
                  <a:pt x="631" y="258"/>
                </a:cubicBezTo>
                <a:cubicBezTo>
                  <a:pt x="635" y="253"/>
                  <a:pt x="635" y="253"/>
                  <a:pt x="635" y="253"/>
                </a:cubicBezTo>
                <a:cubicBezTo>
                  <a:pt x="635" y="244"/>
                  <a:pt x="635" y="244"/>
                  <a:pt x="635" y="244"/>
                </a:cubicBezTo>
                <a:cubicBezTo>
                  <a:pt x="628" y="231"/>
                  <a:pt x="628" y="231"/>
                  <a:pt x="628" y="231"/>
                </a:cubicBezTo>
                <a:cubicBezTo>
                  <a:pt x="620" y="218"/>
                  <a:pt x="620" y="218"/>
                  <a:pt x="620" y="218"/>
                </a:cubicBezTo>
                <a:cubicBezTo>
                  <a:pt x="613" y="206"/>
                  <a:pt x="613" y="206"/>
                  <a:pt x="613" y="206"/>
                </a:cubicBezTo>
                <a:cubicBezTo>
                  <a:pt x="604" y="194"/>
                  <a:pt x="604" y="194"/>
                  <a:pt x="604" y="194"/>
                </a:cubicBezTo>
                <a:cubicBezTo>
                  <a:pt x="596" y="181"/>
                  <a:pt x="596" y="181"/>
                  <a:pt x="596" y="181"/>
                </a:cubicBezTo>
                <a:cubicBezTo>
                  <a:pt x="586" y="169"/>
                  <a:pt x="586" y="169"/>
                  <a:pt x="586" y="169"/>
                </a:cubicBezTo>
                <a:cubicBezTo>
                  <a:pt x="576" y="157"/>
                  <a:pt x="576" y="157"/>
                  <a:pt x="576" y="157"/>
                </a:cubicBezTo>
                <a:cubicBezTo>
                  <a:pt x="565" y="147"/>
                  <a:pt x="565" y="147"/>
                  <a:pt x="565" y="147"/>
                </a:cubicBezTo>
                <a:cubicBezTo>
                  <a:pt x="567" y="143"/>
                  <a:pt x="567" y="143"/>
                  <a:pt x="567" y="143"/>
                </a:cubicBezTo>
                <a:cubicBezTo>
                  <a:pt x="569" y="140"/>
                  <a:pt x="569" y="140"/>
                  <a:pt x="569" y="140"/>
                </a:cubicBezTo>
                <a:cubicBezTo>
                  <a:pt x="572" y="138"/>
                  <a:pt x="572" y="138"/>
                  <a:pt x="572" y="138"/>
                </a:cubicBezTo>
                <a:cubicBezTo>
                  <a:pt x="575" y="135"/>
                  <a:pt x="575" y="135"/>
                  <a:pt x="575" y="135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81" y="131"/>
                  <a:pt x="581" y="131"/>
                  <a:pt x="581" y="131"/>
                </a:cubicBezTo>
                <a:cubicBezTo>
                  <a:pt x="583" y="128"/>
                  <a:pt x="583" y="128"/>
                  <a:pt x="583" y="128"/>
                </a:cubicBezTo>
                <a:cubicBezTo>
                  <a:pt x="585" y="124"/>
                  <a:pt x="585" y="124"/>
                  <a:pt x="585" y="124"/>
                </a:cubicBezTo>
                <a:cubicBezTo>
                  <a:pt x="585" y="121"/>
                  <a:pt x="585" y="121"/>
                  <a:pt x="585" y="121"/>
                </a:cubicBezTo>
                <a:cubicBezTo>
                  <a:pt x="585" y="118"/>
                  <a:pt x="585" y="118"/>
                  <a:pt x="585" y="118"/>
                </a:cubicBezTo>
                <a:cubicBezTo>
                  <a:pt x="584" y="116"/>
                  <a:pt x="584" y="116"/>
                  <a:pt x="584" y="116"/>
                </a:cubicBezTo>
                <a:cubicBezTo>
                  <a:pt x="583" y="114"/>
                  <a:pt x="583" y="114"/>
                  <a:pt x="583" y="114"/>
                </a:cubicBezTo>
                <a:cubicBezTo>
                  <a:pt x="582" y="111"/>
                  <a:pt x="582" y="111"/>
                  <a:pt x="582" y="111"/>
                </a:cubicBezTo>
                <a:cubicBezTo>
                  <a:pt x="580" y="109"/>
                  <a:pt x="580" y="109"/>
                  <a:pt x="580" y="109"/>
                </a:cubicBezTo>
                <a:cubicBezTo>
                  <a:pt x="579" y="106"/>
                  <a:pt x="579" y="106"/>
                  <a:pt x="579" y="106"/>
                </a:cubicBezTo>
                <a:cubicBezTo>
                  <a:pt x="578" y="104"/>
                  <a:pt x="578" y="104"/>
                  <a:pt x="578" y="104"/>
                </a:cubicBezTo>
                <a:cubicBezTo>
                  <a:pt x="579" y="94"/>
                  <a:pt x="579" y="94"/>
                  <a:pt x="579" y="94"/>
                </a:cubicBezTo>
                <a:cubicBezTo>
                  <a:pt x="578" y="84"/>
                  <a:pt x="578" y="84"/>
                  <a:pt x="578" y="84"/>
                </a:cubicBezTo>
                <a:cubicBezTo>
                  <a:pt x="579" y="74"/>
                  <a:pt x="579" y="74"/>
                  <a:pt x="579" y="74"/>
                </a:cubicBezTo>
                <a:cubicBezTo>
                  <a:pt x="579" y="65"/>
                  <a:pt x="579" y="65"/>
                  <a:pt x="579" y="65"/>
                </a:cubicBezTo>
                <a:cubicBezTo>
                  <a:pt x="580" y="55"/>
                  <a:pt x="580" y="55"/>
                  <a:pt x="580" y="55"/>
                </a:cubicBezTo>
                <a:cubicBezTo>
                  <a:pt x="581" y="46"/>
                  <a:pt x="581" y="46"/>
                  <a:pt x="581" y="46"/>
                </a:cubicBezTo>
                <a:cubicBezTo>
                  <a:pt x="490" y="20"/>
                  <a:pt x="378" y="0"/>
                  <a:pt x="246" y="0"/>
                </a:cubicBezTo>
              </a:path>
            </a:pathLst>
          </a:custGeom>
          <a:solidFill>
            <a:srgbClr val="EE96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s1îḓe">
            <a:extLst>
              <a:ext uri="{FF2B5EF4-FFF2-40B4-BE49-F238E27FC236}">
                <a16:creationId xmlns:a16="http://schemas.microsoft.com/office/drawing/2014/main" id="{0D98C82E-F66D-43A7-A969-31FF2BC06194}"/>
              </a:ext>
            </a:extLst>
          </p:cNvPr>
          <p:cNvSpPr/>
          <p:nvPr/>
        </p:nvSpPr>
        <p:spPr bwMode="auto">
          <a:xfrm>
            <a:off x="2798614" y="4377716"/>
            <a:ext cx="526091" cy="223820"/>
          </a:xfrm>
          <a:custGeom>
            <a:avLst/>
            <a:gdLst>
              <a:gd name="T0" fmla="*/ 280 w 606"/>
              <a:gd name="T1" fmla="*/ 0 h 257"/>
              <a:gd name="T2" fmla="*/ 250 w 606"/>
              <a:gd name="T3" fmla="*/ 2 h 257"/>
              <a:gd name="T4" fmla="*/ 220 w 606"/>
              <a:gd name="T5" fmla="*/ 6 h 257"/>
              <a:gd name="T6" fmla="*/ 192 w 606"/>
              <a:gd name="T7" fmla="*/ 14 h 257"/>
              <a:gd name="T8" fmla="*/ 165 w 606"/>
              <a:gd name="T9" fmla="*/ 24 h 257"/>
              <a:gd name="T10" fmla="*/ 139 w 606"/>
              <a:gd name="T11" fmla="*/ 36 h 257"/>
              <a:gd name="T12" fmla="*/ 113 w 606"/>
              <a:gd name="T13" fmla="*/ 51 h 257"/>
              <a:gd name="T14" fmla="*/ 89 w 606"/>
              <a:gd name="T15" fmla="*/ 68 h 257"/>
              <a:gd name="T16" fmla="*/ 66 w 606"/>
              <a:gd name="T17" fmla="*/ 87 h 257"/>
              <a:gd name="T18" fmla="*/ 57 w 606"/>
              <a:gd name="T19" fmla="*/ 97 h 257"/>
              <a:gd name="T20" fmla="*/ 49 w 606"/>
              <a:gd name="T21" fmla="*/ 107 h 257"/>
              <a:gd name="T22" fmla="*/ 41 w 606"/>
              <a:gd name="T23" fmla="*/ 118 h 257"/>
              <a:gd name="T24" fmla="*/ 34 w 606"/>
              <a:gd name="T25" fmla="*/ 128 h 257"/>
              <a:gd name="T26" fmla="*/ 27 w 606"/>
              <a:gd name="T27" fmla="*/ 139 h 257"/>
              <a:gd name="T28" fmla="*/ 21 w 606"/>
              <a:gd name="T29" fmla="*/ 151 h 257"/>
              <a:gd name="T30" fmla="*/ 17 w 606"/>
              <a:gd name="T31" fmla="*/ 163 h 257"/>
              <a:gd name="T32" fmla="*/ 13 w 606"/>
              <a:gd name="T33" fmla="*/ 175 h 257"/>
              <a:gd name="T34" fmla="*/ 5 w 606"/>
              <a:gd name="T35" fmla="*/ 205 h 257"/>
              <a:gd name="T36" fmla="*/ 0 w 606"/>
              <a:gd name="T37" fmla="*/ 233 h 257"/>
              <a:gd name="T38" fmla="*/ 243 w 606"/>
              <a:gd name="T39" fmla="*/ 211 h 257"/>
              <a:gd name="T40" fmla="*/ 578 w 606"/>
              <a:gd name="T41" fmla="*/ 257 h 257"/>
              <a:gd name="T42" fmla="*/ 578 w 606"/>
              <a:gd name="T43" fmla="*/ 256 h 257"/>
              <a:gd name="T44" fmla="*/ 579 w 606"/>
              <a:gd name="T45" fmla="*/ 246 h 257"/>
              <a:gd name="T46" fmla="*/ 581 w 606"/>
              <a:gd name="T47" fmla="*/ 237 h 257"/>
              <a:gd name="T48" fmla="*/ 587 w 606"/>
              <a:gd name="T49" fmla="*/ 232 h 257"/>
              <a:gd name="T50" fmla="*/ 593 w 606"/>
              <a:gd name="T51" fmla="*/ 226 h 257"/>
              <a:gd name="T52" fmla="*/ 597 w 606"/>
              <a:gd name="T53" fmla="*/ 219 h 257"/>
              <a:gd name="T54" fmla="*/ 601 w 606"/>
              <a:gd name="T55" fmla="*/ 213 h 257"/>
              <a:gd name="T56" fmla="*/ 604 w 606"/>
              <a:gd name="T57" fmla="*/ 206 h 257"/>
              <a:gd name="T58" fmla="*/ 605 w 606"/>
              <a:gd name="T59" fmla="*/ 198 h 257"/>
              <a:gd name="T60" fmla="*/ 606 w 606"/>
              <a:gd name="T61" fmla="*/ 190 h 257"/>
              <a:gd name="T62" fmla="*/ 606 w 606"/>
              <a:gd name="T63" fmla="*/ 182 h 257"/>
              <a:gd name="T64" fmla="*/ 601 w 606"/>
              <a:gd name="T65" fmla="*/ 162 h 257"/>
              <a:gd name="T66" fmla="*/ 591 w 606"/>
              <a:gd name="T67" fmla="*/ 143 h 257"/>
              <a:gd name="T68" fmla="*/ 578 w 606"/>
              <a:gd name="T69" fmla="*/ 125 h 257"/>
              <a:gd name="T70" fmla="*/ 563 w 606"/>
              <a:gd name="T71" fmla="*/ 110 h 257"/>
              <a:gd name="T72" fmla="*/ 546 w 606"/>
              <a:gd name="T73" fmla="*/ 95 h 257"/>
              <a:gd name="T74" fmla="*/ 528 w 606"/>
              <a:gd name="T75" fmla="*/ 82 h 257"/>
              <a:gd name="T76" fmla="*/ 510 w 606"/>
              <a:gd name="T77" fmla="*/ 69 h 257"/>
              <a:gd name="T78" fmla="*/ 492 w 606"/>
              <a:gd name="T79" fmla="*/ 57 h 257"/>
              <a:gd name="T80" fmla="*/ 470 w 606"/>
              <a:gd name="T81" fmla="*/ 47 h 257"/>
              <a:gd name="T82" fmla="*/ 447 w 606"/>
              <a:gd name="T83" fmla="*/ 38 h 257"/>
              <a:gd name="T84" fmla="*/ 424 w 606"/>
              <a:gd name="T85" fmla="*/ 30 h 257"/>
              <a:gd name="T86" fmla="*/ 401 w 606"/>
              <a:gd name="T87" fmla="*/ 22 h 257"/>
              <a:gd name="T88" fmla="*/ 377 w 606"/>
              <a:gd name="T89" fmla="*/ 15 h 257"/>
              <a:gd name="T90" fmla="*/ 353 w 606"/>
              <a:gd name="T91" fmla="*/ 9 h 257"/>
              <a:gd name="T92" fmla="*/ 328 w 606"/>
              <a:gd name="T93" fmla="*/ 5 h 257"/>
              <a:gd name="T94" fmla="*/ 303 w 606"/>
              <a:gd name="T95" fmla="*/ 3 h 257"/>
              <a:gd name="T96" fmla="*/ 300 w 606"/>
              <a:gd name="T97" fmla="*/ 2 h 257"/>
              <a:gd name="T98" fmla="*/ 297 w 606"/>
              <a:gd name="T99" fmla="*/ 1 h 257"/>
              <a:gd name="T100" fmla="*/ 294 w 606"/>
              <a:gd name="T101" fmla="*/ 1 h 257"/>
              <a:gd name="T102" fmla="*/ 291 w 606"/>
              <a:gd name="T103" fmla="*/ 1 h 257"/>
              <a:gd name="T104" fmla="*/ 288 w 606"/>
              <a:gd name="T105" fmla="*/ 1 h 257"/>
              <a:gd name="T106" fmla="*/ 286 w 606"/>
              <a:gd name="T107" fmla="*/ 0 h 257"/>
              <a:gd name="T108" fmla="*/ 283 w 606"/>
              <a:gd name="T109" fmla="*/ 0 h 257"/>
              <a:gd name="T110" fmla="*/ 280 w 606"/>
              <a:gd name="T11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6" h="257">
                <a:moveTo>
                  <a:pt x="280" y="0"/>
                </a:moveTo>
                <a:cubicBezTo>
                  <a:pt x="250" y="2"/>
                  <a:pt x="250" y="2"/>
                  <a:pt x="250" y="2"/>
                </a:cubicBezTo>
                <a:cubicBezTo>
                  <a:pt x="220" y="6"/>
                  <a:pt x="220" y="6"/>
                  <a:pt x="220" y="6"/>
                </a:cubicBezTo>
                <a:cubicBezTo>
                  <a:pt x="192" y="14"/>
                  <a:pt x="192" y="14"/>
                  <a:pt x="192" y="14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89" y="68"/>
                  <a:pt x="89" y="68"/>
                  <a:pt x="89" y="68"/>
                </a:cubicBezTo>
                <a:cubicBezTo>
                  <a:pt x="66" y="87"/>
                  <a:pt x="66" y="87"/>
                  <a:pt x="66" y="87"/>
                </a:cubicBezTo>
                <a:cubicBezTo>
                  <a:pt x="57" y="97"/>
                  <a:pt x="57" y="97"/>
                  <a:pt x="57" y="9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17" y="163"/>
                  <a:pt x="17" y="163"/>
                  <a:pt x="17" y="163"/>
                </a:cubicBezTo>
                <a:cubicBezTo>
                  <a:pt x="13" y="175"/>
                  <a:pt x="13" y="175"/>
                  <a:pt x="13" y="175"/>
                </a:cubicBezTo>
                <a:cubicBezTo>
                  <a:pt x="5" y="205"/>
                  <a:pt x="5" y="205"/>
                  <a:pt x="5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87" y="217"/>
                  <a:pt x="168" y="211"/>
                  <a:pt x="243" y="211"/>
                </a:cubicBezTo>
                <a:cubicBezTo>
                  <a:pt x="375" y="211"/>
                  <a:pt x="487" y="231"/>
                  <a:pt x="578" y="257"/>
                </a:cubicBezTo>
                <a:cubicBezTo>
                  <a:pt x="578" y="256"/>
                  <a:pt x="578" y="256"/>
                  <a:pt x="578" y="256"/>
                </a:cubicBezTo>
                <a:cubicBezTo>
                  <a:pt x="579" y="246"/>
                  <a:pt x="579" y="246"/>
                  <a:pt x="579" y="246"/>
                </a:cubicBezTo>
                <a:cubicBezTo>
                  <a:pt x="581" y="237"/>
                  <a:pt x="581" y="237"/>
                  <a:pt x="581" y="237"/>
                </a:cubicBezTo>
                <a:cubicBezTo>
                  <a:pt x="587" y="232"/>
                  <a:pt x="587" y="232"/>
                  <a:pt x="587" y="232"/>
                </a:cubicBezTo>
                <a:cubicBezTo>
                  <a:pt x="593" y="226"/>
                  <a:pt x="593" y="226"/>
                  <a:pt x="593" y="226"/>
                </a:cubicBezTo>
                <a:cubicBezTo>
                  <a:pt x="597" y="219"/>
                  <a:pt x="597" y="219"/>
                  <a:pt x="597" y="219"/>
                </a:cubicBezTo>
                <a:cubicBezTo>
                  <a:pt x="601" y="213"/>
                  <a:pt x="601" y="213"/>
                  <a:pt x="601" y="213"/>
                </a:cubicBezTo>
                <a:cubicBezTo>
                  <a:pt x="604" y="206"/>
                  <a:pt x="604" y="206"/>
                  <a:pt x="604" y="206"/>
                </a:cubicBezTo>
                <a:cubicBezTo>
                  <a:pt x="605" y="198"/>
                  <a:pt x="605" y="198"/>
                  <a:pt x="605" y="198"/>
                </a:cubicBezTo>
                <a:cubicBezTo>
                  <a:pt x="606" y="190"/>
                  <a:pt x="606" y="190"/>
                  <a:pt x="606" y="190"/>
                </a:cubicBezTo>
                <a:cubicBezTo>
                  <a:pt x="606" y="182"/>
                  <a:pt x="606" y="182"/>
                  <a:pt x="606" y="182"/>
                </a:cubicBezTo>
                <a:cubicBezTo>
                  <a:pt x="601" y="162"/>
                  <a:pt x="601" y="162"/>
                  <a:pt x="601" y="162"/>
                </a:cubicBezTo>
                <a:cubicBezTo>
                  <a:pt x="591" y="143"/>
                  <a:pt x="591" y="143"/>
                  <a:pt x="591" y="143"/>
                </a:cubicBezTo>
                <a:cubicBezTo>
                  <a:pt x="578" y="125"/>
                  <a:pt x="578" y="125"/>
                  <a:pt x="578" y="125"/>
                </a:cubicBezTo>
                <a:cubicBezTo>
                  <a:pt x="563" y="110"/>
                  <a:pt x="563" y="110"/>
                  <a:pt x="563" y="110"/>
                </a:cubicBezTo>
                <a:cubicBezTo>
                  <a:pt x="546" y="95"/>
                  <a:pt x="546" y="95"/>
                  <a:pt x="546" y="95"/>
                </a:cubicBezTo>
                <a:cubicBezTo>
                  <a:pt x="528" y="82"/>
                  <a:pt x="528" y="82"/>
                  <a:pt x="528" y="82"/>
                </a:cubicBezTo>
                <a:cubicBezTo>
                  <a:pt x="510" y="69"/>
                  <a:pt x="510" y="69"/>
                  <a:pt x="510" y="69"/>
                </a:cubicBezTo>
                <a:cubicBezTo>
                  <a:pt x="492" y="57"/>
                  <a:pt x="492" y="57"/>
                  <a:pt x="492" y="57"/>
                </a:cubicBezTo>
                <a:cubicBezTo>
                  <a:pt x="470" y="47"/>
                  <a:pt x="470" y="47"/>
                  <a:pt x="470" y="47"/>
                </a:cubicBezTo>
                <a:cubicBezTo>
                  <a:pt x="447" y="38"/>
                  <a:pt x="447" y="38"/>
                  <a:pt x="447" y="38"/>
                </a:cubicBezTo>
                <a:cubicBezTo>
                  <a:pt x="424" y="30"/>
                  <a:pt x="424" y="30"/>
                  <a:pt x="424" y="30"/>
                </a:cubicBezTo>
                <a:cubicBezTo>
                  <a:pt x="401" y="22"/>
                  <a:pt x="401" y="22"/>
                  <a:pt x="401" y="22"/>
                </a:cubicBezTo>
                <a:cubicBezTo>
                  <a:pt x="377" y="15"/>
                  <a:pt x="377" y="15"/>
                  <a:pt x="377" y="15"/>
                </a:cubicBezTo>
                <a:cubicBezTo>
                  <a:pt x="353" y="9"/>
                  <a:pt x="353" y="9"/>
                  <a:pt x="353" y="9"/>
                </a:cubicBezTo>
                <a:cubicBezTo>
                  <a:pt x="328" y="5"/>
                  <a:pt x="328" y="5"/>
                  <a:pt x="328" y="5"/>
                </a:cubicBezTo>
                <a:cubicBezTo>
                  <a:pt x="303" y="3"/>
                  <a:pt x="303" y="3"/>
                  <a:pt x="303" y="3"/>
                </a:cubicBezTo>
                <a:cubicBezTo>
                  <a:pt x="300" y="2"/>
                  <a:pt x="300" y="2"/>
                  <a:pt x="300" y="2"/>
                </a:cubicBezTo>
                <a:cubicBezTo>
                  <a:pt x="297" y="1"/>
                  <a:pt x="297" y="1"/>
                  <a:pt x="297" y="1"/>
                </a:cubicBezTo>
                <a:cubicBezTo>
                  <a:pt x="294" y="1"/>
                  <a:pt x="294" y="1"/>
                  <a:pt x="294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286" y="0"/>
                  <a:pt x="286" y="0"/>
                  <a:pt x="286" y="0"/>
                </a:cubicBezTo>
                <a:cubicBezTo>
                  <a:pt x="283" y="0"/>
                  <a:pt x="283" y="0"/>
                  <a:pt x="283" y="0"/>
                </a:cubicBezTo>
                <a:cubicBezTo>
                  <a:pt x="280" y="0"/>
                  <a:pt x="280" y="0"/>
                  <a:pt x="280" y="0"/>
                </a:cubicBezTo>
              </a:path>
            </a:pathLst>
          </a:custGeom>
          <a:solidFill>
            <a:srgbClr val="EC94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îŝlïḑê">
            <a:extLst>
              <a:ext uri="{FF2B5EF4-FFF2-40B4-BE49-F238E27FC236}">
                <a16:creationId xmlns:a16="http://schemas.microsoft.com/office/drawing/2014/main" id="{AB4E35DC-5C77-4FDB-AB95-F2B0C8808854}"/>
              </a:ext>
            </a:extLst>
          </p:cNvPr>
          <p:cNvSpPr/>
          <p:nvPr/>
        </p:nvSpPr>
        <p:spPr bwMode="auto">
          <a:xfrm>
            <a:off x="2838609" y="4436171"/>
            <a:ext cx="425334" cy="305348"/>
          </a:xfrm>
          <a:custGeom>
            <a:avLst/>
            <a:gdLst>
              <a:gd name="T0" fmla="*/ 150 w 553"/>
              <a:gd name="T1" fmla="*/ 14 h 397"/>
              <a:gd name="T2" fmla="*/ 110 w 553"/>
              <a:gd name="T3" fmla="*/ 28 h 397"/>
              <a:gd name="T4" fmla="*/ 74 w 553"/>
              <a:gd name="T5" fmla="*/ 53 h 397"/>
              <a:gd name="T6" fmla="*/ 44 w 553"/>
              <a:gd name="T7" fmla="*/ 86 h 397"/>
              <a:gd name="T8" fmla="*/ 22 w 553"/>
              <a:gd name="T9" fmla="*/ 124 h 397"/>
              <a:gd name="T10" fmla="*/ 7 w 553"/>
              <a:gd name="T11" fmla="*/ 168 h 397"/>
              <a:gd name="T12" fmla="*/ 0 w 553"/>
              <a:gd name="T13" fmla="*/ 215 h 397"/>
              <a:gd name="T14" fmla="*/ 7 w 553"/>
              <a:gd name="T15" fmla="*/ 261 h 397"/>
              <a:gd name="T16" fmla="*/ 26 w 553"/>
              <a:gd name="T17" fmla="*/ 302 h 397"/>
              <a:gd name="T18" fmla="*/ 53 w 553"/>
              <a:gd name="T19" fmla="*/ 336 h 397"/>
              <a:gd name="T20" fmla="*/ 87 w 553"/>
              <a:gd name="T21" fmla="*/ 364 h 397"/>
              <a:gd name="T22" fmla="*/ 126 w 553"/>
              <a:gd name="T23" fmla="*/ 381 h 397"/>
              <a:gd name="T24" fmla="*/ 178 w 553"/>
              <a:gd name="T25" fmla="*/ 391 h 397"/>
              <a:gd name="T26" fmla="*/ 243 w 553"/>
              <a:gd name="T27" fmla="*/ 397 h 397"/>
              <a:gd name="T28" fmla="*/ 308 w 553"/>
              <a:gd name="T29" fmla="*/ 392 h 397"/>
              <a:gd name="T30" fmla="*/ 371 w 553"/>
              <a:gd name="T31" fmla="*/ 380 h 397"/>
              <a:gd name="T32" fmla="*/ 424 w 553"/>
              <a:gd name="T33" fmla="*/ 363 h 397"/>
              <a:gd name="T34" fmla="*/ 469 w 553"/>
              <a:gd name="T35" fmla="*/ 340 h 397"/>
              <a:gd name="T36" fmla="*/ 507 w 553"/>
              <a:gd name="T37" fmla="*/ 308 h 397"/>
              <a:gd name="T38" fmla="*/ 534 w 553"/>
              <a:gd name="T39" fmla="*/ 268 h 397"/>
              <a:gd name="T40" fmla="*/ 549 w 553"/>
              <a:gd name="T41" fmla="*/ 225 h 397"/>
              <a:gd name="T42" fmla="*/ 553 w 553"/>
              <a:gd name="T43" fmla="*/ 184 h 397"/>
              <a:gd name="T44" fmla="*/ 548 w 553"/>
              <a:gd name="T45" fmla="*/ 142 h 397"/>
              <a:gd name="T46" fmla="*/ 532 w 553"/>
              <a:gd name="T47" fmla="*/ 105 h 397"/>
              <a:gd name="T48" fmla="*/ 507 w 553"/>
              <a:gd name="T49" fmla="*/ 77 h 397"/>
              <a:gd name="T50" fmla="*/ 481 w 553"/>
              <a:gd name="T51" fmla="*/ 59 h 397"/>
              <a:gd name="T52" fmla="*/ 452 w 553"/>
              <a:gd name="T53" fmla="*/ 45 h 397"/>
              <a:gd name="T54" fmla="*/ 421 w 553"/>
              <a:gd name="T55" fmla="*/ 34 h 397"/>
              <a:gd name="T56" fmla="*/ 388 w 553"/>
              <a:gd name="T57" fmla="*/ 20 h 397"/>
              <a:gd name="T58" fmla="*/ 352 w 553"/>
              <a:gd name="T59" fmla="*/ 11 h 397"/>
              <a:gd name="T60" fmla="*/ 315 w 553"/>
              <a:gd name="T61" fmla="*/ 5 h 397"/>
              <a:gd name="T62" fmla="*/ 276 w 553"/>
              <a:gd name="T63" fmla="*/ 1 h 397"/>
              <a:gd name="T64" fmla="*/ 247 w 553"/>
              <a:gd name="T65" fmla="*/ 1 h 397"/>
              <a:gd name="T66" fmla="*/ 225 w 553"/>
              <a:gd name="T67" fmla="*/ 2 h 397"/>
              <a:gd name="T68" fmla="*/ 203 w 553"/>
              <a:gd name="T69" fmla="*/ 3 h 397"/>
              <a:gd name="T70" fmla="*/ 182 w 553"/>
              <a:gd name="T71" fmla="*/ 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3" h="397">
                <a:moveTo>
                  <a:pt x="170" y="10"/>
                </a:moveTo>
                <a:lnTo>
                  <a:pt x="150" y="14"/>
                </a:lnTo>
                <a:lnTo>
                  <a:pt x="130" y="19"/>
                </a:lnTo>
                <a:lnTo>
                  <a:pt x="110" y="28"/>
                </a:lnTo>
                <a:lnTo>
                  <a:pt x="91" y="40"/>
                </a:lnTo>
                <a:lnTo>
                  <a:pt x="74" y="53"/>
                </a:lnTo>
                <a:lnTo>
                  <a:pt x="58" y="68"/>
                </a:lnTo>
                <a:lnTo>
                  <a:pt x="44" y="86"/>
                </a:lnTo>
                <a:lnTo>
                  <a:pt x="32" y="105"/>
                </a:lnTo>
                <a:lnTo>
                  <a:pt x="22" y="124"/>
                </a:lnTo>
                <a:lnTo>
                  <a:pt x="14" y="147"/>
                </a:lnTo>
                <a:lnTo>
                  <a:pt x="7" y="168"/>
                </a:lnTo>
                <a:lnTo>
                  <a:pt x="2" y="192"/>
                </a:lnTo>
                <a:lnTo>
                  <a:pt x="0" y="215"/>
                </a:lnTo>
                <a:lnTo>
                  <a:pt x="1" y="238"/>
                </a:lnTo>
                <a:lnTo>
                  <a:pt x="7" y="261"/>
                </a:lnTo>
                <a:lnTo>
                  <a:pt x="17" y="284"/>
                </a:lnTo>
                <a:lnTo>
                  <a:pt x="26" y="302"/>
                </a:lnTo>
                <a:lnTo>
                  <a:pt x="38" y="320"/>
                </a:lnTo>
                <a:lnTo>
                  <a:pt x="53" y="336"/>
                </a:lnTo>
                <a:lnTo>
                  <a:pt x="69" y="351"/>
                </a:lnTo>
                <a:lnTo>
                  <a:pt x="87" y="364"/>
                </a:lnTo>
                <a:lnTo>
                  <a:pt x="106" y="374"/>
                </a:lnTo>
                <a:lnTo>
                  <a:pt x="126" y="381"/>
                </a:lnTo>
                <a:lnTo>
                  <a:pt x="147" y="385"/>
                </a:lnTo>
                <a:lnTo>
                  <a:pt x="178" y="391"/>
                </a:lnTo>
                <a:lnTo>
                  <a:pt x="210" y="395"/>
                </a:lnTo>
                <a:lnTo>
                  <a:pt x="243" y="397"/>
                </a:lnTo>
                <a:lnTo>
                  <a:pt x="275" y="395"/>
                </a:lnTo>
                <a:lnTo>
                  <a:pt x="308" y="392"/>
                </a:lnTo>
                <a:lnTo>
                  <a:pt x="341" y="388"/>
                </a:lnTo>
                <a:lnTo>
                  <a:pt x="371" y="380"/>
                </a:lnTo>
                <a:lnTo>
                  <a:pt x="401" y="371"/>
                </a:lnTo>
                <a:lnTo>
                  <a:pt x="424" y="363"/>
                </a:lnTo>
                <a:lnTo>
                  <a:pt x="447" y="353"/>
                </a:lnTo>
                <a:lnTo>
                  <a:pt x="469" y="340"/>
                </a:lnTo>
                <a:lnTo>
                  <a:pt x="489" y="325"/>
                </a:lnTo>
                <a:lnTo>
                  <a:pt x="507" y="308"/>
                </a:lnTo>
                <a:lnTo>
                  <a:pt x="522" y="289"/>
                </a:lnTo>
                <a:lnTo>
                  <a:pt x="534" y="268"/>
                </a:lnTo>
                <a:lnTo>
                  <a:pt x="543" y="244"/>
                </a:lnTo>
                <a:lnTo>
                  <a:pt x="549" y="225"/>
                </a:lnTo>
                <a:lnTo>
                  <a:pt x="552" y="205"/>
                </a:lnTo>
                <a:lnTo>
                  <a:pt x="553" y="184"/>
                </a:lnTo>
                <a:lnTo>
                  <a:pt x="552" y="163"/>
                </a:lnTo>
                <a:lnTo>
                  <a:pt x="548" y="142"/>
                </a:lnTo>
                <a:lnTo>
                  <a:pt x="541" y="123"/>
                </a:lnTo>
                <a:lnTo>
                  <a:pt x="532" y="105"/>
                </a:lnTo>
                <a:lnTo>
                  <a:pt x="518" y="89"/>
                </a:lnTo>
                <a:lnTo>
                  <a:pt x="507" y="77"/>
                </a:lnTo>
                <a:lnTo>
                  <a:pt x="494" y="67"/>
                </a:lnTo>
                <a:lnTo>
                  <a:pt x="481" y="59"/>
                </a:lnTo>
                <a:lnTo>
                  <a:pt x="466" y="51"/>
                </a:lnTo>
                <a:lnTo>
                  <a:pt x="452" y="45"/>
                </a:lnTo>
                <a:lnTo>
                  <a:pt x="436" y="40"/>
                </a:lnTo>
                <a:lnTo>
                  <a:pt x="421" y="34"/>
                </a:lnTo>
                <a:lnTo>
                  <a:pt x="406" y="27"/>
                </a:lnTo>
                <a:lnTo>
                  <a:pt x="388" y="20"/>
                </a:lnTo>
                <a:lnTo>
                  <a:pt x="370" y="15"/>
                </a:lnTo>
                <a:lnTo>
                  <a:pt x="352" y="11"/>
                </a:lnTo>
                <a:lnTo>
                  <a:pt x="333" y="7"/>
                </a:lnTo>
                <a:lnTo>
                  <a:pt x="315" y="5"/>
                </a:lnTo>
                <a:lnTo>
                  <a:pt x="296" y="3"/>
                </a:lnTo>
                <a:lnTo>
                  <a:pt x="276" y="1"/>
                </a:lnTo>
                <a:lnTo>
                  <a:pt x="257" y="0"/>
                </a:lnTo>
                <a:lnTo>
                  <a:pt x="247" y="1"/>
                </a:lnTo>
                <a:lnTo>
                  <a:pt x="236" y="2"/>
                </a:lnTo>
                <a:lnTo>
                  <a:pt x="225" y="2"/>
                </a:lnTo>
                <a:lnTo>
                  <a:pt x="213" y="3"/>
                </a:lnTo>
                <a:lnTo>
                  <a:pt x="203" y="3"/>
                </a:lnTo>
                <a:lnTo>
                  <a:pt x="192" y="5"/>
                </a:lnTo>
                <a:lnTo>
                  <a:pt x="182" y="7"/>
                </a:lnTo>
                <a:lnTo>
                  <a:pt x="170" y="10"/>
                </a:lnTo>
                <a:close/>
              </a:path>
            </a:pathLst>
          </a:custGeom>
          <a:solidFill>
            <a:srgbClr val="D67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śļîḓê">
            <a:extLst>
              <a:ext uri="{FF2B5EF4-FFF2-40B4-BE49-F238E27FC236}">
                <a16:creationId xmlns:a16="http://schemas.microsoft.com/office/drawing/2014/main" id="{C94E64D0-4BCF-4648-9527-52C7758F34DD}"/>
              </a:ext>
            </a:extLst>
          </p:cNvPr>
          <p:cNvSpPr/>
          <p:nvPr/>
        </p:nvSpPr>
        <p:spPr bwMode="auto">
          <a:xfrm>
            <a:off x="2910139" y="4485396"/>
            <a:ext cx="173057" cy="172287"/>
          </a:xfrm>
          <a:custGeom>
            <a:avLst/>
            <a:gdLst>
              <a:gd name="T0" fmla="*/ 177 w 199"/>
              <a:gd name="T1" fmla="*/ 77 h 198"/>
              <a:gd name="T2" fmla="*/ 166 w 199"/>
              <a:gd name="T3" fmla="*/ 53 h 198"/>
              <a:gd name="T4" fmla="*/ 176 w 199"/>
              <a:gd name="T5" fmla="*/ 33 h 198"/>
              <a:gd name="T6" fmla="*/ 148 w 199"/>
              <a:gd name="T7" fmla="*/ 16 h 198"/>
              <a:gd name="T8" fmla="*/ 114 w 199"/>
              <a:gd name="T9" fmla="*/ 19 h 198"/>
              <a:gd name="T10" fmla="*/ 113 w 199"/>
              <a:gd name="T11" fmla="*/ 4 h 198"/>
              <a:gd name="T12" fmla="*/ 82 w 199"/>
              <a:gd name="T13" fmla="*/ 1 h 198"/>
              <a:gd name="T14" fmla="*/ 78 w 199"/>
              <a:gd name="T15" fmla="*/ 21 h 198"/>
              <a:gd name="T16" fmla="*/ 54 w 199"/>
              <a:gd name="T17" fmla="*/ 32 h 198"/>
              <a:gd name="T18" fmla="*/ 35 w 199"/>
              <a:gd name="T19" fmla="*/ 22 h 198"/>
              <a:gd name="T20" fmla="*/ 18 w 199"/>
              <a:gd name="T21" fmla="*/ 50 h 198"/>
              <a:gd name="T22" fmla="*/ 21 w 199"/>
              <a:gd name="T23" fmla="*/ 85 h 198"/>
              <a:gd name="T24" fmla="*/ 6 w 199"/>
              <a:gd name="T25" fmla="*/ 86 h 198"/>
              <a:gd name="T26" fmla="*/ 2 w 199"/>
              <a:gd name="T27" fmla="*/ 116 h 198"/>
              <a:gd name="T28" fmla="*/ 22 w 199"/>
              <a:gd name="T29" fmla="*/ 121 h 198"/>
              <a:gd name="T30" fmla="*/ 33 w 199"/>
              <a:gd name="T31" fmla="*/ 144 h 198"/>
              <a:gd name="T32" fmla="*/ 23 w 199"/>
              <a:gd name="T33" fmla="*/ 163 h 198"/>
              <a:gd name="T34" fmla="*/ 51 w 199"/>
              <a:gd name="T35" fmla="*/ 180 h 198"/>
              <a:gd name="T36" fmla="*/ 85 w 199"/>
              <a:gd name="T37" fmla="*/ 178 h 198"/>
              <a:gd name="T38" fmla="*/ 86 w 199"/>
              <a:gd name="T39" fmla="*/ 192 h 198"/>
              <a:gd name="T40" fmla="*/ 118 w 199"/>
              <a:gd name="T41" fmla="*/ 197 h 198"/>
              <a:gd name="T42" fmla="*/ 121 w 199"/>
              <a:gd name="T43" fmla="*/ 176 h 198"/>
              <a:gd name="T44" fmla="*/ 145 w 199"/>
              <a:gd name="T45" fmla="*/ 165 h 198"/>
              <a:gd name="T46" fmla="*/ 165 w 199"/>
              <a:gd name="T47" fmla="*/ 175 h 198"/>
              <a:gd name="T48" fmla="*/ 182 w 199"/>
              <a:gd name="T49" fmla="*/ 147 h 198"/>
              <a:gd name="T50" fmla="*/ 179 w 199"/>
              <a:gd name="T51" fmla="*/ 113 h 198"/>
              <a:gd name="T52" fmla="*/ 194 w 199"/>
              <a:gd name="T53" fmla="*/ 112 h 198"/>
              <a:gd name="T54" fmla="*/ 197 w 199"/>
              <a:gd name="T55" fmla="*/ 81 h 198"/>
              <a:gd name="T56" fmla="*/ 86 w 199"/>
              <a:gd name="T57" fmla="*/ 133 h 198"/>
              <a:gd name="T58" fmla="*/ 82 w 199"/>
              <a:gd name="T59" fmla="*/ 131 h 198"/>
              <a:gd name="T60" fmla="*/ 79 w 199"/>
              <a:gd name="T61" fmla="*/ 129 h 198"/>
              <a:gd name="T62" fmla="*/ 74 w 199"/>
              <a:gd name="T63" fmla="*/ 126 h 198"/>
              <a:gd name="T64" fmla="*/ 70 w 199"/>
              <a:gd name="T65" fmla="*/ 120 h 198"/>
              <a:gd name="T66" fmla="*/ 63 w 199"/>
              <a:gd name="T67" fmla="*/ 100 h 198"/>
              <a:gd name="T68" fmla="*/ 75 w 199"/>
              <a:gd name="T69" fmla="*/ 70 h 198"/>
              <a:gd name="T70" fmla="*/ 77 w 199"/>
              <a:gd name="T71" fmla="*/ 69 h 198"/>
              <a:gd name="T72" fmla="*/ 84 w 199"/>
              <a:gd name="T73" fmla="*/ 65 h 198"/>
              <a:gd name="T74" fmla="*/ 115 w 199"/>
              <a:gd name="T75" fmla="*/ 65 h 198"/>
              <a:gd name="T76" fmla="*/ 119 w 199"/>
              <a:gd name="T77" fmla="*/ 67 h 198"/>
              <a:gd name="T78" fmla="*/ 121 w 199"/>
              <a:gd name="T79" fmla="*/ 68 h 198"/>
              <a:gd name="T80" fmla="*/ 125 w 199"/>
              <a:gd name="T81" fmla="*/ 71 h 198"/>
              <a:gd name="T82" fmla="*/ 129 w 199"/>
              <a:gd name="T83" fmla="*/ 75 h 198"/>
              <a:gd name="T84" fmla="*/ 131 w 199"/>
              <a:gd name="T85" fmla="*/ 78 h 198"/>
              <a:gd name="T86" fmla="*/ 137 w 199"/>
              <a:gd name="T87" fmla="*/ 97 h 198"/>
              <a:gd name="T88" fmla="*/ 136 w 199"/>
              <a:gd name="T89" fmla="*/ 108 h 198"/>
              <a:gd name="T90" fmla="*/ 134 w 199"/>
              <a:gd name="T91" fmla="*/ 112 h 198"/>
              <a:gd name="T92" fmla="*/ 133 w 199"/>
              <a:gd name="T93" fmla="*/ 115 h 198"/>
              <a:gd name="T94" fmla="*/ 131 w 199"/>
              <a:gd name="T95" fmla="*/ 118 h 198"/>
              <a:gd name="T96" fmla="*/ 130 w 199"/>
              <a:gd name="T97" fmla="*/ 120 h 198"/>
              <a:gd name="T98" fmla="*/ 129 w 199"/>
              <a:gd name="T99" fmla="*/ 122 h 198"/>
              <a:gd name="T100" fmla="*/ 127 w 199"/>
              <a:gd name="T101" fmla="*/ 124 h 198"/>
              <a:gd name="T102" fmla="*/ 124 w 199"/>
              <a:gd name="T103" fmla="*/ 127 h 198"/>
              <a:gd name="T104" fmla="*/ 121 w 199"/>
              <a:gd name="T105" fmla="*/ 129 h 198"/>
              <a:gd name="T106" fmla="*/ 118 w 199"/>
              <a:gd name="T107" fmla="*/ 131 h 198"/>
              <a:gd name="T108" fmla="*/ 88 w 199"/>
              <a:gd name="T109" fmla="*/ 13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" h="198">
                <a:moveTo>
                  <a:pt x="192" y="76"/>
                </a:moveTo>
                <a:cubicBezTo>
                  <a:pt x="177" y="77"/>
                  <a:pt x="177" y="77"/>
                  <a:pt x="177" y="77"/>
                </a:cubicBezTo>
                <a:cubicBezTo>
                  <a:pt x="175" y="68"/>
                  <a:pt x="171" y="60"/>
                  <a:pt x="166" y="54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9" y="40"/>
                  <a:pt x="178" y="36"/>
                  <a:pt x="176" y="33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54" y="14"/>
                  <a:pt x="151" y="14"/>
                  <a:pt x="148" y="16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30" y="23"/>
                  <a:pt x="123" y="21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3" y="4"/>
                  <a:pt x="113" y="4"/>
                  <a:pt x="113" y="4"/>
                </a:cubicBezTo>
                <a:cubicBezTo>
                  <a:pt x="113" y="1"/>
                  <a:pt x="111" y="0"/>
                  <a:pt x="108" y="0"/>
                </a:cubicBezTo>
                <a:cubicBezTo>
                  <a:pt x="82" y="1"/>
                  <a:pt x="82" y="1"/>
                  <a:pt x="82" y="1"/>
                </a:cubicBezTo>
                <a:cubicBezTo>
                  <a:pt x="79" y="1"/>
                  <a:pt x="77" y="3"/>
                  <a:pt x="77" y="6"/>
                </a:cubicBezTo>
                <a:cubicBezTo>
                  <a:pt x="78" y="21"/>
                  <a:pt x="78" y="21"/>
                  <a:pt x="78" y="21"/>
                </a:cubicBezTo>
                <a:cubicBezTo>
                  <a:pt x="69" y="23"/>
                  <a:pt x="62" y="27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43" y="22"/>
                  <a:pt x="43" y="22"/>
                  <a:pt x="43" y="22"/>
                </a:cubicBezTo>
                <a:cubicBezTo>
                  <a:pt x="41" y="19"/>
                  <a:pt x="37" y="20"/>
                  <a:pt x="35" y="22"/>
                </a:cubicBezTo>
                <a:cubicBezTo>
                  <a:pt x="17" y="41"/>
                  <a:pt x="17" y="41"/>
                  <a:pt x="17" y="41"/>
                </a:cubicBezTo>
                <a:cubicBezTo>
                  <a:pt x="15" y="44"/>
                  <a:pt x="15" y="47"/>
                  <a:pt x="18" y="50"/>
                </a:cubicBezTo>
                <a:cubicBezTo>
                  <a:pt x="29" y="60"/>
                  <a:pt x="29" y="60"/>
                  <a:pt x="29" y="60"/>
                </a:cubicBezTo>
                <a:cubicBezTo>
                  <a:pt x="25" y="68"/>
                  <a:pt x="22" y="76"/>
                  <a:pt x="21" y="85"/>
                </a:cubicBezTo>
                <a:cubicBezTo>
                  <a:pt x="20" y="85"/>
                  <a:pt x="20" y="85"/>
                  <a:pt x="20" y="85"/>
                </a:cubicBezTo>
                <a:cubicBezTo>
                  <a:pt x="6" y="86"/>
                  <a:pt x="6" y="86"/>
                  <a:pt x="6" y="86"/>
                </a:cubicBezTo>
                <a:cubicBezTo>
                  <a:pt x="2" y="86"/>
                  <a:pt x="0" y="87"/>
                  <a:pt x="0" y="90"/>
                </a:cubicBezTo>
                <a:cubicBezTo>
                  <a:pt x="2" y="116"/>
                  <a:pt x="2" y="116"/>
                  <a:pt x="2" y="116"/>
                </a:cubicBezTo>
                <a:cubicBezTo>
                  <a:pt x="2" y="119"/>
                  <a:pt x="4" y="121"/>
                  <a:pt x="7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5" y="129"/>
                  <a:pt x="28" y="137"/>
                  <a:pt x="33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1" y="157"/>
                  <a:pt x="21" y="161"/>
                  <a:pt x="23" y="163"/>
                </a:cubicBezTo>
                <a:cubicBezTo>
                  <a:pt x="43" y="181"/>
                  <a:pt x="43" y="181"/>
                  <a:pt x="43" y="181"/>
                </a:cubicBezTo>
                <a:cubicBezTo>
                  <a:pt x="45" y="183"/>
                  <a:pt x="49" y="183"/>
                  <a:pt x="51" y="180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9" y="173"/>
                  <a:pt x="76" y="176"/>
                  <a:pt x="85" y="178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6" y="192"/>
                  <a:pt x="86" y="192"/>
                  <a:pt x="86" y="192"/>
                </a:cubicBezTo>
                <a:cubicBezTo>
                  <a:pt x="86" y="196"/>
                  <a:pt x="88" y="198"/>
                  <a:pt x="92" y="198"/>
                </a:cubicBezTo>
                <a:cubicBezTo>
                  <a:pt x="118" y="197"/>
                  <a:pt x="118" y="197"/>
                  <a:pt x="118" y="197"/>
                </a:cubicBezTo>
                <a:cubicBezTo>
                  <a:pt x="121" y="196"/>
                  <a:pt x="122" y="194"/>
                  <a:pt x="122" y="191"/>
                </a:cubicBezTo>
                <a:cubicBezTo>
                  <a:pt x="121" y="176"/>
                  <a:pt x="121" y="176"/>
                  <a:pt x="121" y="176"/>
                </a:cubicBezTo>
                <a:cubicBezTo>
                  <a:pt x="130" y="173"/>
                  <a:pt x="138" y="170"/>
                  <a:pt x="145" y="165"/>
                </a:cubicBezTo>
                <a:cubicBezTo>
                  <a:pt x="145" y="165"/>
                  <a:pt x="145" y="165"/>
                  <a:pt x="145" y="165"/>
                </a:cubicBezTo>
                <a:cubicBezTo>
                  <a:pt x="156" y="175"/>
                  <a:pt x="156" y="175"/>
                  <a:pt x="156" y="175"/>
                </a:cubicBezTo>
                <a:cubicBezTo>
                  <a:pt x="159" y="177"/>
                  <a:pt x="162" y="177"/>
                  <a:pt x="165" y="175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184" y="153"/>
                  <a:pt x="184" y="149"/>
                  <a:pt x="182" y="147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175" y="129"/>
                  <a:pt x="178" y="122"/>
                  <a:pt x="179" y="113"/>
                </a:cubicBezTo>
                <a:cubicBezTo>
                  <a:pt x="179" y="113"/>
                  <a:pt x="179" y="113"/>
                  <a:pt x="179" y="113"/>
                </a:cubicBezTo>
                <a:cubicBezTo>
                  <a:pt x="194" y="112"/>
                  <a:pt x="194" y="112"/>
                  <a:pt x="194" y="112"/>
                </a:cubicBezTo>
                <a:cubicBezTo>
                  <a:pt x="197" y="112"/>
                  <a:pt x="199" y="110"/>
                  <a:pt x="199" y="106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77"/>
                  <a:pt x="195" y="76"/>
                  <a:pt x="192" y="76"/>
                </a:cubicBezTo>
                <a:close/>
                <a:moveTo>
                  <a:pt x="86" y="133"/>
                </a:moveTo>
                <a:cubicBezTo>
                  <a:pt x="86" y="133"/>
                  <a:pt x="86" y="133"/>
                  <a:pt x="85" y="133"/>
                </a:cubicBezTo>
                <a:cubicBezTo>
                  <a:pt x="84" y="132"/>
                  <a:pt x="83" y="132"/>
                  <a:pt x="82" y="131"/>
                </a:cubicBezTo>
                <a:cubicBezTo>
                  <a:pt x="82" y="131"/>
                  <a:pt x="81" y="131"/>
                  <a:pt x="81" y="130"/>
                </a:cubicBezTo>
                <a:cubicBezTo>
                  <a:pt x="80" y="130"/>
                  <a:pt x="80" y="130"/>
                  <a:pt x="79" y="129"/>
                </a:cubicBezTo>
                <a:cubicBezTo>
                  <a:pt x="78" y="129"/>
                  <a:pt x="78" y="129"/>
                  <a:pt x="78" y="129"/>
                </a:cubicBezTo>
                <a:cubicBezTo>
                  <a:pt x="77" y="128"/>
                  <a:pt x="76" y="127"/>
                  <a:pt x="74" y="126"/>
                </a:cubicBezTo>
                <a:cubicBezTo>
                  <a:pt x="73" y="124"/>
                  <a:pt x="72" y="123"/>
                  <a:pt x="71" y="122"/>
                </a:cubicBezTo>
                <a:cubicBezTo>
                  <a:pt x="70" y="121"/>
                  <a:pt x="70" y="121"/>
                  <a:pt x="70" y="120"/>
                </a:cubicBezTo>
                <a:cubicBezTo>
                  <a:pt x="68" y="118"/>
                  <a:pt x="67" y="117"/>
                  <a:pt x="66" y="115"/>
                </a:cubicBezTo>
                <a:cubicBezTo>
                  <a:pt x="64" y="110"/>
                  <a:pt x="63" y="106"/>
                  <a:pt x="63" y="100"/>
                </a:cubicBezTo>
                <a:cubicBezTo>
                  <a:pt x="62" y="89"/>
                  <a:pt x="66" y="79"/>
                  <a:pt x="73" y="72"/>
                </a:cubicBezTo>
                <a:cubicBezTo>
                  <a:pt x="74" y="72"/>
                  <a:pt x="75" y="71"/>
                  <a:pt x="75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7" y="69"/>
                  <a:pt x="77" y="69"/>
                  <a:pt x="77" y="69"/>
                </a:cubicBezTo>
                <a:cubicBezTo>
                  <a:pt x="79" y="68"/>
                  <a:pt x="80" y="67"/>
                  <a:pt x="82" y="66"/>
                </a:cubicBezTo>
                <a:cubicBezTo>
                  <a:pt x="83" y="65"/>
                  <a:pt x="83" y="65"/>
                  <a:pt x="84" y="65"/>
                </a:cubicBezTo>
                <a:cubicBezTo>
                  <a:pt x="88" y="63"/>
                  <a:pt x="93" y="62"/>
                  <a:pt x="98" y="61"/>
                </a:cubicBezTo>
                <a:cubicBezTo>
                  <a:pt x="104" y="61"/>
                  <a:pt x="110" y="62"/>
                  <a:pt x="115" y="65"/>
                </a:cubicBezTo>
                <a:cubicBezTo>
                  <a:pt x="116" y="65"/>
                  <a:pt x="116" y="65"/>
                  <a:pt x="117" y="65"/>
                </a:cubicBezTo>
                <a:cubicBezTo>
                  <a:pt x="118" y="66"/>
                  <a:pt x="118" y="66"/>
                  <a:pt x="119" y="67"/>
                </a:cubicBezTo>
                <a:cubicBezTo>
                  <a:pt x="120" y="67"/>
                  <a:pt x="120" y="67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2" y="68"/>
                  <a:pt x="122" y="69"/>
                  <a:pt x="123" y="69"/>
                </a:cubicBezTo>
                <a:cubicBezTo>
                  <a:pt x="123" y="70"/>
                  <a:pt x="124" y="70"/>
                  <a:pt x="125" y="71"/>
                </a:cubicBezTo>
                <a:cubicBezTo>
                  <a:pt x="125" y="71"/>
                  <a:pt x="126" y="72"/>
                  <a:pt x="126" y="72"/>
                </a:cubicBezTo>
                <a:cubicBezTo>
                  <a:pt x="127" y="73"/>
                  <a:pt x="128" y="74"/>
                  <a:pt x="129" y="75"/>
                </a:cubicBezTo>
                <a:cubicBezTo>
                  <a:pt x="129" y="76"/>
                  <a:pt x="130" y="76"/>
                  <a:pt x="130" y="77"/>
                </a:cubicBezTo>
                <a:cubicBezTo>
                  <a:pt x="131" y="77"/>
                  <a:pt x="131" y="78"/>
                  <a:pt x="131" y="78"/>
                </a:cubicBezTo>
                <a:cubicBezTo>
                  <a:pt x="132" y="79"/>
                  <a:pt x="132" y="80"/>
                  <a:pt x="133" y="81"/>
                </a:cubicBezTo>
                <a:cubicBezTo>
                  <a:pt x="135" y="85"/>
                  <a:pt x="137" y="91"/>
                  <a:pt x="137" y="97"/>
                </a:cubicBezTo>
                <a:cubicBezTo>
                  <a:pt x="137" y="100"/>
                  <a:pt x="137" y="103"/>
                  <a:pt x="136" y="106"/>
                </a:cubicBezTo>
                <a:cubicBezTo>
                  <a:pt x="136" y="107"/>
                  <a:pt x="136" y="107"/>
                  <a:pt x="136" y="108"/>
                </a:cubicBezTo>
                <a:cubicBezTo>
                  <a:pt x="136" y="109"/>
                  <a:pt x="135" y="110"/>
                  <a:pt x="135" y="110"/>
                </a:cubicBezTo>
                <a:cubicBezTo>
                  <a:pt x="135" y="111"/>
                  <a:pt x="135" y="112"/>
                  <a:pt x="134" y="112"/>
                </a:cubicBezTo>
                <a:cubicBezTo>
                  <a:pt x="134" y="113"/>
                  <a:pt x="134" y="113"/>
                  <a:pt x="134" y="113"/>
                </a:cubicBezTo>
                <a:cubicBezTo>
                  <a:pt x="134" y="114"/>
                  <a:pt x="133" y="115"/>
                  <a:pt x="133" y="115"/>
                </a:cubicBezTo>
                <a:cubicBezTo>
                  <a:pt x="133" y="116"/>
                  <a:pt x="132" y="116"/>
                  <a:pt x="132" y="117"/>
                </a:cubicBezTo>
                <a:cubicBezTo>
                  <a:pt x="132" y="117"/>
                  <a:pt x="132" y="118"/>
                  <a:pt x="131" y="118"/>
                </a:cubicBez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30" y="120"/>
                  <a:pt x="130" y="120"/>
                </a:cubicBezTo>
                <a:cubicBezTo>
                  <a:pt x="130" y="121"/>
                  <a:pt x="130" y="121"/>
                  <a:pt x="129" y="121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28" y="123"/>
                  <a:pt x="128" y="123"/>
                  <a:pt x="127" y="124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26" y="125"/>
                  <a:pt x="125" y="126"/>
                  <a:pt x="124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3" y="128"/>
                  <a:pt x="123" y="128"/>
                  <a:pt x="122" y="128"/>
                </a:cubicBezTo>
                <a:cubicBezTo>
                  <a:pt x="122" y="129"/>
                  <a:pt x="121" y="129"/>
                  <a:pt x="121" y="129"/>
                </a:cubicBezTo>
                <a:cubicBezTo>
                  <a:pt x="120" y="130"/>
                  <a:pt x="120" y="130"/>
                  <a:pt x="120" y="130"/>
                </a:cubicBezTo>
                <a:cubicBezTo>
                  <a:pt x="119" y="130"/>
                  <a:pt x="119" y="130"/>
                  <a:pt x="118" y="131"/>
                </a:cubicBezTo>
                <a:cubicBezTo>
                  <a:pt x="113" y="134"/>
                  <a:pt x="108" y="135"/>
                  <a:pt x="102" y="136"/>
                </a:cubicBezTo>
                <a:cubicBezTo>
                  <a:pt x="97" y="136"/>
                  <a:pt x="92" y="135"/>
                  <a:pt x="88" y="134"/>
                </a:cubicBezTo>
                <a:cubicBezTo>
                  <a:pt x="87" y="134"/>
                  <a:pt x="87" y="133"/>
                  <a:pt x="86" y="133"/>
                </a:cubicBezTo>
                <a:close/>
              </a:path>
            </a:pathLst>
          </a:custGeom>
          <a:solidFill>
            <a:srgbClr val="2E3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4869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33E5D-7135-4789-9C78-C2211E25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0C7323-2FF1-42F8-BD1B-00B503C3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E6E075-27F9-4181-81D9-9A90ACBF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19" name="íṥlïdè">
            <a:extLst>
              <a:ext uri="{FF2B5EF4-FFF2-40B4-BE49-F238E27FC236}">
                <a16:creationId xmlns:a16="http://schemas.microsoft.com/office/drawing/2014/main" id="{B0C799AB-6E84-4AD5-96CA-A2A432538348}"/>
              </a:ext>
            </a:extLst>
          </p:cNvPr>
          <p:cNvSpPr/>
          <p:nvPr/>
        </p:nvSpPr>
        <p:spPr>
          <a:xfrm>
            <a:off x="594509" y="1837104"/>
            <a:ext cx="10850563" cy="1512487"/>
          </a:xfrm>
          <a:prstGeom prst="rect">
            <a:avLst/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íṥḻiḍe">
            <a:extLst>
              <a:ext uri="{FF2B5EF4-FFF2-40B4-BE49-F238E27FC236}">
                <a16:creationId xmlns:a16="http://schemas.microsoft.com/office/drawing/2014/main" id="{C64354CE-F8A0-4E7A-93F6-3CD786168F65}"/>
              </a:ext>
            </a:extLst>
          </p:cNvPr>
          <p:cNvSpPr/>
          <p:nvPr/>
        </p:nvSpPr>
        <p:spPr>
          <a:xfrm>
            <a:off x="5050314" y="2039391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1" name="iśļîḍe">
            <a:extLst>
              <a:ext uri="{FF2B5EF4-FFF2-40B4-BE49-F238E27FC236}">
                <a16:creationId xmlns:a16="http://schemas.microsoft.com/office/drawing/2014/main" id="{B80CE6EA-13F4-4FB0-B61F-3CE1BF609054}"/>
              </a:ext>
            </a:extLst>
          </p:cNvPr>
          <p:cNvSpPr/>
          <p:nvPr/>
        </p:nvSpPr>
        <p:spPr bwMode="auto">
          <a:xfrm>
            <a:off x="5182106" y="2209353"/>
            <a:ext cx="274236" cy="197898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ïṣlîdé">
            <a:extLst>
              <a:ext uri="{FF2B5EF4-FFF2-40B4-BE49-F238E27FC236}">
                <a16:creationId xmlns:a16="http://schemas.microsoft.com/office/drawing/2014/main" id="{A4EA1A97-4A34-40C7-A563-11DE03974952}"/>
              </a:ext>
            </a:extLst>
          </p:cNvPr>
          <p:cNvSpPr/>
          <p:nvPr/>
        </p:nvSpPr>
        <p:spPr bwMode="auto">
          <a:xfrm>
            <a:off x="5691385" y="2203581"/>
            <a:ext cx="2469030" cy="11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3" name="ïṥḻîḋe">
            <a:extLst>
              <a:ext uri="{FF2B5EF4-FFF2-40B4-BE49-F238E27FC236}">
                <a16:creationId xmlns:a16="http://schemas.microsoft.com/office/drawing/2014/main" id="{70D96FEF-8C7C-4455-BF5C-74595AD6FCD6}"/>
              </a:ext>
            </a:extLst>
          </p:cNvPr>
          <p:cNvSpPr txBox="1"/>
          <p:nvPr/>
        </p:nvSpPr>
        <p:spPr bwMode="auto">
          <a:xfrm>
            <a:off x="5691385" y="1837105"/>
            <a:ext cx="246903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4" name="îṣľîḋé">
            <a:extLst>
              <a:ext uri="{FF2B5EF4-FFF2-40B4-BE49-F238E27FC236}">
                <a16:creationId xmlns:a16="http://schemas.microsoft.com/office/drawing/2014/main" id="{59B168C9-334D-4F64-A920-35664FA5B054}"/>
              </a:ext>
            </a:extLst>
          </p:cNvPr>
          <p:cNvSpPr/>
          <p:nvPr/>
        </p:nvSpPr>
        <p:spPr>
          <a:xfrm>
            <a:off x="8334972" y="2058228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iŝḷiḓe">
            <a:extLst>
              <a:ext uri="{FF2B5EF4-FFF2-40B4-BE49-F238E27FC236}">
                <a16:creationId xmlns:a16="http://schemas.microsoft.com/office/drawing/2014/main" id="{E5E284AD-A77F-49F1-B798-EDA5B5701E0C}"/>
              </a:ext>
            </a:extLst>
          </p:cNvPr>
          <p:cNvSpPr/>
          <p:nvPr/>
        </p:nvSpPr>
        <p:spPr bwMode="auto">
          <a:xfrm>
            <a:off x="8466764" y="2190201"/>
            <a:ext cx="274236" cy="27387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ïṣļiḑê">
            <a:extLst>
              <a:ext uri="{FF2B5EF4-FFF2-40B4-BE49-F238E27FC236}">
                <a16:creationId xmlns:a16="http://schemas.microsoft.com/office/drawing/2014/main" id="{6BB5548D-E635-4A76-ABD0-A2857F77181B}"/>
              </a:ext>
            </a:extLst>
          </p:cNvPr>
          <p:cNvSpPr/>
          <p:nvPr/>
        </p:nvSpPr>
        <p:spPr bwMode="auto">
          <a:xfrm>
            <a:off x="8976043" y="2203581"/>
            <a:ext cx="2469030" cy="11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27" name="i$ḷïḍe">
            <a:extLst>
              <a:ext uri="{FF2B5EF4-FFF2-40B4-BE49-F238E27FC236}">
                <a16:creationId xmlns:a16="http://schemas.microsoft.com/office/drawing/2014/main" id="{A3F3D224-6BD9-45C5-8F08-6D63B869B537}"/>
              </a:ext>
            </a:extLst>
          </p:cNvPr>
          <p:cNvSpPr txBox="1"/>
          <p:nvPr/>
        </p:nvSpPr>
        <p:spPr bwMode="auto">
          <a:xfrm>
            <a:off x="8976043" y="1837105"/>
            <a:ext cx="246903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>
                <a:solidFill>
                  <a:schemeClr val="accent1"/>
                </a:solidFill>
              </a:rPr>
              <a:t>Text here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10" name="iŝļîdè">
            <a:extLst>
              <a:ext uri="{FF2B5EF4-FFF2-40B4-BE49-F238E27FC236}">
                <a16:creationId xmlns:a16="http://schemas.microsoft.com/office/drawing/2014/main" id="{1A6C011C-5AD4-4445-9F8E-82F967683EA2}"/>
              </a:ext>
            </a:extLst>
          </p:cNvPr>
          <p:cNvSpPr/>
          <p:nvPr/>
        </p:nvSpPr>
        <p:spPr>
          <a:xfrm>
            <a:off x="669925" y="3704173"/>
            <a:ext cx="10850563" cy="1512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íšlîḋê">
            <a:extLst>
              <a:ext uri="{FF2B5EF4-FFF2-40B4-BE49-F238E27FC236}">
                <a16:creationId xmlns:a16="http://schemas.microsoft.com/office/drawing/2014/main" id="{FFAA40F4-5D50-4EBE-8B78-7B7CB9E9FB81}"/>
              </a:ext>
            </a:extLst>
          </p:cNvPr>
          <p:cNvSpPr/>
          <p:nvPr/>
        </p:nvSpPr>
        <p:spPr>
          <a:xfrm>
            <a:off x="5125729" y="3922093"/>
            <a:ext cx="537820" cy="53782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" name="ïṥ1iḍé">
            <a:extLst>
              <a:ext uri="{FF2B5EF4-FFF2-40B4-BE49-F238E27FC236}">
                <a16:creationId xmlns:a16="http://schemas.microsoft.com/office/drawing/2014/main" id="{C04FAD9C-11D9-439B-BFA8-8BFB0E0628BE}"/>
              </a:ext>
            </a:extLst>
          </p:cNvPr>
          <p:cNvSpPr/>
          <p:nvPr/>
        </p:nvSpPr>
        <p:spPr bwMode="auto">
          <a:xfrm>
            <a:off x="5257521" y="4097437"/>
            <a:ext cx="274236" cy="187133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263288 w 607639"/>
              <a:gd name="connsiteY14" fmla="*/ 252811 h 414642"/>
              <a:gd name="connsiteX15" fmla="*/ 243084 w 607639"/>
              <a:gd name="connsiteY15" fmla="*/ 273078 h 414642"/>
              <a:gd name="connsiteX16" fmla="*/ 263288 w 607639"/>
              <a:gd name="connsiteY16" fmla="*/ 293255 h 414642"/>
              <a:gd name="connsiteX17" fmla="*/ 283580 w 607639"/>
              <a:gd name="connsiteY17" fmla="*/ 273078 h 414642"/>
              <a:gd name="connsiteX18" fmla="*/ 278685 w 607639"/>
              <a:gd name="connsiteY18" fmla="*/ 260011 h 414642"/>
              <a:gd name="connsiteX19" fmla="*/ 277528 w 607639"/>
              <a:gd name="connsiteY19" fmla="*/ 258944 h 414642"/>
              <a:gd name="connsiteX20" fmla="*/ 276549 w 607639"/>
              <a:gd name="connsiteY20" fmla="*/ 257789 h 414642"/>
              <a:gd name="connsiteX21" fmla="*/ 263288 w 607639"/>
              <a:gd name="connsiteY21" fmla="*/ 252811 h 414642"/>
              <a:gd name="connsiteX22" fmla="*/ 121505 w 607639"/>
              <a:gd name="connsiteY22" fmla="*/ 252811 h 414642"/>
              <a:gd name="connsiteX23" fmla="*/ 101302 w 607639"/>
              <a:gd name="connsiteY23" fmla="*/ 273078 h 414642"/>
              <a:gd name="connsiteX24" fmla="*/ 121505 w 607639"/>
              <a:gd name="connsiteY24" fmla="*/ 293255 h 414642"/>
              <a:gd name="connsiteX25" fmla="*/ 141798 w 607639"/>
              <a:gd name="connsiteY25" fmla="*/ 273078 h 414642"/>
              <a:gd name="connsiteX26" fmla="*/ 121505 w 607639"/>
              <a:gd name="connsiteY26" fmla="*/ 252811 h 414642"/>
              <a:gd name="connsiteX27" fmla="*/ 486063 w 607639"/>
              <a:gd name="connsiteY27" fmla="*/ 232633 h 414642"/>
              <a:gd name="connsiteX28" fmla="*/ 465859 w 607639"/>
              <a:gd name="connsiteY28" fmla="*/ 252811 h 414642"/>
              <a:gd name="connsiteX29" fmla="*/ 486063 w 607639"/>
              <a:gd name="connsiteY29" fmla="*/ 273078 h 414642"/>
              <a:gd name="connsiteX30" fmla="*/ 506355 w 607639"/>
              <a:gd name="connsiteY30" fmla="*/ 252811 h 414642"/>
              <a:gd name="connsiteX31" fmla="*/ 486063 w 607639"/>
              <a:gd name="connsiteY31" fmla="*/ 232633 h 414642"/>
              <a:gd name="connsiteX32" fmla="*/ 192441 w 607639"/>
              <a:gd name="connsiteY32" fmla="*/ 182056 h 414642"/>
              <a:gd name="connsiteX33" fmla="*/ 172148 w 607639"/>
              <a:gd name="connsiteY33" fmla="*/ 202233 h 414642"/>
              <a:gd name="connsiteX34" fmla="*/ 192441 w 607639"/>
              <a:gd name="connsiteY34" fmla="*/ 222500 h 414642"/>
              <a:gd name="connsiteX35" fmla="*/ 212645 w 607639"/>
              <a:gd name="connsiteY35" fmla="*/ 202233 h 414642"/>
              <a:gd name="connsiteX36" fmla="*/ 192441 w 607639"/>
              <a:gd name="connsiteY36" fmla="*/ 182056 h 414642"/>
              <a:gd name="connsiteX37" fmla="*/ 394923 w 607639"/>
              <a:gd name="connsiteY37" fmla="*/ 131478 h 414642"/>
              <a:gd name="connsiteX38" fmla="*/ 374720 w 607639"/>
              <a:gd name="connsiteY38" fmla="*/ 151744 h 414642"/>
              <a:gd name="connsiteX39" fmla="*/ 394923 w 607639"/>
              <a:gd name="connsiteY39" fmla="*/ 171922 h 414642"/>
              <a:gd name="connsiteX40" fmla="*/ 415216 w 607639"/>
              <a:gd name="connsiteY40" fmla="*/ 151744 h 414642"/>
              <a:gd name="connsiteX41" fmla="*/ 394923 w 607639"/>
              <a:gd name="connsiteY41" fmla="*/ 131478 h 414642"/>
              <a:gd name="connsiteX42" fmla="*/ 394923 w 607639"/>
              <a:gd name="connsiteY42" fmla="*/ 111211 h 414642"/>
              <a:gd name="connsiteX43" fmla="*/ 435420 w 607639"/>
              <a:gd name="connsiteY43" fmla="*/ 151744 h 414642"/>
              <a:gd name="connsiteX44" fmla="*/ 433106 w 607639"/>
              <a:gd name="connsiteY44" fmla="*/ 165344 h 414642"/>
              <a:gd name="connsiteX45" fmla="*/ 472979 w 607639"/>
              <a:gd name="connsiteY45" fmla="*/ 214589 h 414642"/>
              <a:gd name="connsiteX46" fmla="*/ 486063 w 607639"/>
              <a:gd name="connsiteY46" fmla="*/ 212367 h 414642"/>
              <a:gd name="connsiteX47" fmla="*/ 526559 w 607639"/>
              <a:gd name="connsiteY47" fmla="*/ 252811 h 414642"/>
              <a:gd name="connsiteX48" fmla="*/ 486063 w 607639"/>
              <a:gd name="connsiteY48" fmla="*/ 293255 h 414642"/>
              <a:gd name="connsiteX49" fmla="*/ 445566 w 607639"/>
              <a:gd name="connsiteY49" fmla="*/ 252811 h 414642"/>
              <a:gd name="connsiteX50" fmla="*/ 456157 w 607639"/>
              <a:gd name="connsiteY50" fmla="*/ 225700 h 414642"/>
              <a:gd name="connsiteX51" fmla="*/ 421090 w 607639"/>
              <a:gd name="connsiteY51" fmla="*/ 182500 h 414642"/>
              <a:gd name="connsiteX52" fmla="*/ 394923 w 607639"/>
              <a:gd name="connsiteY52" fmla="*/ 192189 h 414642"/>
              <a:gd name="connsiteX53" fmla="*/ 368489 w 607639"/>
              <a:gd name="connsiteY53" fmla="*/ 182233 h 414642"/>
              <a:gd name="connsiteX54" fmla="*/ 298088 w 607639"/>
              <a:gd name="connsiteY54" fmla="*/ 252455 h 414642"/>
              <a:gd name="connsiteX55" fmla="*/ 303784 w 607639"/>
              <a:gd name="connsiteY55" fmla="*/ 273078 h 414642"/>
              <a:gd name="connsiteX56" fmla="*/ 263288 w 607639"/>
              <a:gd name="connsiteY56" fmla="*/ 313522 h 414642"/>
              <a:gd name="connsiteX57" fmla="*/ 222791 w 607639"/>
              <a:gd name="connsiteY57" fmla="*/ 273078 h 414642"/>
              <a:gd name="connsiteX58" fmla="*/ 232759 w 607639"/>
              <a:gd name="connsiteY58" fmla="*/ 246589 h 414642"/>
              <a:gd name="connsiteX59" fmla="*/ 218964 w 607639"/>
              <a:gd name="connsiteY59" fmla="*/ 232811 h 414642"/>
              <a:gd name="connsiteX60" fmla="*/ 192441 w 607639"/>
              <a:gd name="connsiteY60" fmla="*/ 242767 h 414642"/>
              <a:gd name="connsiteX61" fmla="*/ 165918 w 607639"/>
              <a:gd name="connsiteY61" fmla="*/ 232811 h 414642"/>
              <a:gd name="connsiteX62" fmla="*/ 152123 w 607639"/>
              <a:gd name="connsiteY62" fmla="*/ 246589 h 414642"/>
              <a:gd name="connsiteX63" fmla="*/ 162002 w 607639"/>
              <a:gd name="connsiteY63" fmla="*/ 273078 h 414642"/>
              <a:gd name="connsiteX64" fmla="*/ 121505 w 607639"/>
              <a:gd name="connsiteY64" fmla="*/ 313522 h 414642"/>
              <a:gd name="connsiteX65" fmla="*/ 81009 w 607639"/>
              <a:gd name="connsiteY65" fmla="*/ 273078 h 414642"/>
              <a:gd name="connsiteX66" fmla="*/ 121505 w 607639"/>
              <a:gd name="connsiteY66" fmla="*/ 232633 h 414642"/>
              <a:gd name="connsiteX67" fmla="*/ 136013 w 607639"/>
              <a:gd name="connsiteY67" fmla="*/ 235300 h 414642"/>
              <a:gd name="connsiteX68" fmla="*/ 154615 w 607639"/>
              <a:gd name="connsiteY68" fmla="*/ 216722 h 414642"/>
              <a:gd name="connsiteX69" fmla="*/ 151945 w 607639"/>
              <a:gd name="connsiteY69" fmla="*/ 202233 h 414642"/>
              <a:gd name="connsiteX70" fmla="*/ 192441 w 607639"/>
              <a:gd name="connsiteY70" fmla="*/ 161789 h 414642"/>
              <a:gd name="connsiteX71" fmla="*/ 232937 w 607639"/>
              <a:gd name="connsiteY71" fmla="*/ 202233 h 414642"/>
              <a:gd name="connsiteX72" fmla="*/ 230534 w 607639"/>
              <a:gd name="connsiteY72" fmla="*/ 216011 h 414642"/>
              <a:gd name="connsiteX73" fmla="*/ 249492 w 607639"/>
              <a:gd name="connsiteY73" fmla="*/ 235033 h 414642"/>
              <a:gd name="connsiteX74" fmla="*/ 263288 w 607639"/>
              <a:gd name="connsiteY74" fmla="*/ 232633 h 414642"/>
              <a:gd name="connsiteX75" fmla="*/ 283936 w 607639"/>
              <a:gd name="connsiteY75" fmla="*/ 238322 h 414642"/>
              <a:gd name="connsiteX76" fmla="*/ 356830 w 607639"/>
              <a:gd name="connsiteY76" fmla="*/ 165433 h 414642"/>
              <a:gd name="connsiteX77" fmla="*/ 354427 w 607639"/>
              <a:gd name="connsiteY77" fmla="*/ 151744 h 414642"/>
              <a:gd name="connsiteX78" fmla="*/ 394923 w 607639"/>
              <a:gd name="connsiteY78" fmla="*/ 111211 h 414642"/>
              <a:gd name="connsiteX79" fmla="*/ 324090 w 607639"/>
              <a:gd name="connsiteY79" fmla="*/ 80938 h 414642"/>
              <a:gd name="connsiteX80" fmla="*/ 334234 w 607639"/>
              <a:gd name="connsiteY80" fmla="*/ 80938 h 414642"/>
              <a:gd name="connsiteX81" fmla="*/ 344289 w 607639"/>
              <a:gd name="connsiteY81" fmla="*/ 91064 h 414642"/>
              <a:gd name="connsiteX82" fmla="*/ 334234 w 607639"/>
              <a:gd name="connsiteY82" fmla="*/ 101190 h 414642"/>
              <a:gd name="connsiteX83" fmla="*/ 324090 w 607639"/>
              <a:gd name="connsiteY83" fmla="*/ 101190 h 414642"/>
              <a:gd name="connsiteX84" fmla="*/ 313946 w 607639"/>
              <a:gd name="connsiteY84" fmla="*/ 91064 h 414642"/>
              <a:gd name="connsiteX85" fmla="*/ 324090 w 607639"/>
              <a:gd name="connsiteY85" fmla="*/ 80938 h 414642"/>
              <a:gd name="connsiteX86" fmla="*/ 192417 w 607639"/>
              <a:gd name="connsiteY86" fmla="*/ 80938 h 414642"/>
              <a:gd name="connsiteX87" fmla="*/ 283548 w 607639"/>
              <a:gd name="connsiteY87" fmla="*/ 80938 h 414642"/>
              <a:gd name="connsiteX88" fmla="*/ 293694 w 607639"/>
              <a:gd name="connsiteY88" fmla="*/ 91064 h 414642"/>
              <a:gd name="connsiteX89" fmla="*/ 283548 w 607639"/>
              <a:gd name="connsiteY89" fmla="*/ 101190 h 414642"/>
              <a:gd name="connsiteX90" fmla="*/ 192417 w 607639"/>
              <a:gd name="connsiteY90" fmla="*/ 101190 h 414642"/>
              <a:gd name="connsiteX91" fmla="*/ 182271 w 607639"/>
              <a:gd name="connsiteY91" fmla="*/ 91064 h 414642"/>
              <a:gd name="connsiteX92" fmla="*/ 192417 w 607639"/>
              <a:gd name="connsiteY92" fmla="*/ 80938 h 414642"/>
              <a:gd name="connsiteX93" fmla="*/ 91157 w 607639"/>
              <a:gd name="connsiteY93" fmla="*/ 80938 h 414642"/>
              <a:gd name="connsiteX94" fmla="*/ 151959 w 607639"/>
              <a:gd name="connsiteY94" fmla="*/ 80938 h 414642"/>
              <a:gd name="connsiteX95" fmla="*/ 162018 w 607639"/>
              <a:gd name="connsiteY95" fmla="*/ 91064 h 414642"/>
              <a:gd name="connsiteX96" fmla="*/ 151959 w 607639"/>
              <a:gd name="connsiteY96" fmla="*/ 101190 h 414642"/>
              <a:gd name="connsiteX97" fmla="*/ 91157 w 607639"/>
              <a:gd name="connsiteY97" fmla="*/ 101190 h 414642"/>
              <a:gd name="connsiteX98" fmla="*/ 81009 w 607639"/>
              <a:gd name="connsiteY98" fmla="*/ 91064 h 414642"/>
              <a:gd name="connsiteX99" fmla="*/ 91157 w 607639"/>
              <a:gd name="connsiteY99" fmla="*/ 80938 h 414642"/>
              <a:gd name="connsiteX100" fmla="*/ 243084 w 607639"/>
              <a:gd name="connsiteY100" fmla="*/ 40505 h 414642"/>
              <a:gd name="connsiteX101" fmla="*/ 334231 w 607639"/>
              <a:gd name="connsiteY101" fmla="*/ 40505 h 414642"/>
              <a:gd name="connsiteX102" fmla="*/ 344289 w 607639"/>
              <a:gd name="connsiteY102" fmla="*/ 50631 h 414642"/>
              <a:gd name="connsiteX103" fmla="*/ 334231 w 607639"/>
              <a:gd name="connsiteY103" fmla="*/ 60757 h 414642"/>
              <a:gd name="connsiteX104" fmla="*/ 243084 w 607639"/>
              <a:gd name="connsiteY104" fmla="*/ 60757 h 414642"/>
              <a:gd name="connsiteX105" fmla="*/ 232937 w 607639"/>
              <a:gd name="connsiteY105" fmla="*/ 50631 h 414642"/>
              <a:gd name="connsiteX106" fmla="*/ 243084 w 607639"/>
              <a:gd name="connsiteY106" fmla="*/ 40505 h 414642"/>
              <a:gd name="connsiteX107" fmla="*/ 91153 w 607639"/>
              <a:gd name="connsiteY107" fmla="*/ 40505 h 414642"/>
              <a:gd name="connsiteX108" fmla="*/ 202559 w 607639"/>
              <a:gd name="connsiteY108" fmla="*/ 40505 h 414642"/>
              <a:gd name="connsiteX109" fmla="*/ 212614 w 607639"/>
              <a:gd name="connsiteY109" fmla="*/ 50631 h 414642"/>
              <a:gd name="connsiteX110" fmla="*/ 202559 w 607639"/>
              <a:gd name="connsiteY110" fmla="*/ 60757 h 414642"/>
              <a:gd name="connsiteX111" fmla="*/ 91153 w 607639"/>
              <a:gd name="connsiteY111" fmla="*/ 60757 h 414642"/>
              <a:gd name="connsiteX112" fmla="*/ 81009 w 607639"/>
              <a:gd name="connsiteY112" fmla="*/ 50631 h 414642"/>
              <a:gd name="connsiteX113" fmla="*/ 91153 w 607639"/>
              <a:gd name="connsiteY113" fmla="*/ 40505 h 414642"/>
              <a:gd name="connsiteX114" fmla="*/ 70848 w 607639"/>
              <a:gd name="connsiteY114" fmla="*/ 20176 h 414642"/>
              <a:gd name="connsiteX115" fmla="*/ 60791 w 607639"/>
              <a:gd name="connsiteY115" fmla="*/ 30309 h 414642"/>
              <a:gd name="connsiteX116" fmla="*/ 60791 w 607639"/>
              <a:gd name="connsiteY116" fmla="*/ 343802 h 414642"/>
              <a:gd name="connsiteX117" fmla="*/ 222780 w 607639"/>
              <a:gd name="connsiteY117" fmla="*/ 343802 h 414642"/>
              <a:gd name="connsiteX118" fmla="*/ 232927 w 607639"/>
              <a:gd name="connsiteY118" fmla="*/ 353935 h 414642"/>
              <a:gd name="connsiteX119" fmla="*/ 232927 w 607639"/>
              <a:gd name="connsiteY119" fmla="*/ 364067 h 414642"/>
              <a:gd name="connsiteX120" fmla="*/ 374712 w 607639"/>
              <a:gd name="connsiteY120" fmla="*/ 364067 h 414642"/>
              <a:gd name="connsiteX121" fmla="*/ 374712 w 607639"/>
              <a:gd name="connsiteY121" fmla="*/ 353935 h 414642"/>
              <a:gd name="connsiteX122" fmla="*/ 384859 w 607639"/>
              <a:gd name="connsiteY122" fmla="*/ 343802 h 414642"/>
              <a:gd name="connsiteX123" fmla="*/ 546848 w 607639"/>
              <a:gd name="connsiteY123" fmla="*/ 343802 h 414642"/>
              <a:gd name="connsiteX124" fmla="*/ 546848 w 607639"/>
              <a:gd name="connsiteY124" fmla="*/ 30309 h 414642"/>
              <a:gd name="connsiteX125" fmla="*/ 536702 w 607639"/>
              <a:gd name="connsiteY125" fmla="*/ 20176 h 414642"/>
              <a:gd name="connsiteX126" fmla="*/ 70848 w 607639"/>
              <a:gd name="connsiteY126" fmla="*/ 0 h 414642"/>
              <a:gd name="connsiteX127" fmla="*/ 536702 w 607639"/>
              <a:gd name="connsiteY127" fmla="*/ 0 h 414642"/>
              <a:gd name="connsiteX128" fmla="*/ 567142 w 607639"/>
              <a:gd name="connsiteY128" fmla="*/ 30309 h 414642"/>
              <a:gd name="connsiteX129" fmla="*/ 567142 w 607639"/>
              <a:gd name="connsiteY129" fmla="*/ 343802 h 414642"/>
              <a:gd name="connsiteX130" fmla="*/ 597492 w 607639"/>
              <a:gd name="connsiteY130" fmla="*/ 343802 h 414642"/>
              <a:gd name="connsiteX131" fmla="*/ 607639 w 607639"/>
              <a:gd name="connsiteY131" fmla="*/ 353935 h 414642"/>
              <a:gd name="connsiteX132" fmla="*/ 607639 w 607639"/>
              <a:gd name="connsiteY132" fmla="*/ 384244 h 414642"/>
              <a:gd name="connsiteX133" fmla="*/ 577199 w 607639"/>
              <a:gd name="connsiteY133" fmla="*/ 414642 h 414642"/>
              <a:gd name="connsiteX134" fmla="*/ 30351 w 607639"/>
              <a:gd name="connsiteY134" fmla="*/ 414642 h 414642"/>
              <a:gd name="connsiteX135" fmla="*/ 0 w 607639"/>
              <a:gd name="connsiteY135" fmla="*/ 384244 h 414642"/>
              <a:gd name="connsiteX136" fmla="*/ 0 w 607639"/>
              <a:gd name="connsiteY136" fmla="*/ 353935 h 414642"/>
              <a:gd name="connsiteX137" fmla="*/ 10147 w 607639"/>
              <a:gd name="connsiteY137" fmla="*/ 343802 h 414642"/>
              <a:gd name="connsiteX138" fmla="*/ 40497 w 607639"/>
              <a:gd name="connsiteY138" fmla="*/ 343802 h 414642"/>
              <a:gd name="connsiteX139" fmla="*/ 40497 w 607639"/>
              <a:gd name="connsiteY139" fmla="*/ 30309 h 414642"/>
              <a:gd name="connsiteX140" fmla="*/ 70848 w 607639"/>
              <a:gd name="connsiteY140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263288" y="252811"/>
                </a:moveTo>
                <a:cubicBezTo>
                  <a:pt x="252162" y="252811"/>
                  <a:pt x="243084" y="261967"/>
                  <a:pt x="243084" y="273078"/>
                </a:cubicBezTo>
                <a:cubicBezTo>
                  <a:pt x="243084" y="284189"/>
                  <a:pt x="252162" y="293255"/>
                  <a:pt x="263288" y="293255"/>
                </a:cubicBezTo>
                <a:cubicBezTo>
                  <a:pt x="274413" y="293255"/>
                  <a:pt x="283580" y="284189"/>
                  <a:pt x="283580" y="273078"/>
                </a:cubicBezTo>
                <a:cubicBezTo>
                  <a:pt x="283580" y="268100"/>
                  <a:pt x="281711" y="263567"/>
                  <a:pt x="278685" y="260011"/>
                </a:cubicBezTo>
                <a:cubicBezTo>
                  <a:pt x="278329" y="259655"/>
                  <a:pt x="277884" y="259300"/>
                  <a:pt x="277528" y="258944"/>
                </a:cubicBezTo>
                <a:cubicBezTo>
                  <a:pt x="277172" y="258589"/>
                  <a:pt x="276816" y="258144"/>
                  <a:pt x="276549" y="257789"/>
                </a:cubicBezTo>
                <a:cubicBezTo>
                  <a:pt x="272989" y="254678"/>
                  <a:pt x="268361" y="252811"/>
                  <a:pt x="263288" y="252811"/>
                </a:cubicBezTo>
                <a:close/>
                <a:moveTo>
                  <a:pt x="121505" y="252811"/>
                </a:moveTo>
                <a:cubicBezTo>
                  <a:pt x="110380" y="252811"/>
                  <a:pt x="101302" y="261967"/>
                  <a:pt x="101302" y="273078"/>
                </a:cubicBezTo>
                <a:cubicBezTo>
                  <a:pt x="101302" y="284189"/>
                  <a:pt x="110380" y="293255"/>
                  <a:pt x="121505" y="293255"/>
                </a:cubicBezTo>
                <a:cubicBezTo>
                  <a:pt x="132631" y="293255"/>
                  <a:pt x="141798" y="284189"/>
                  <a:pt x="141798" y="273078"/>
                </a:cubicBezTo>
                <a:cubicBezTo>
                  <a:pt x="141798" y="261967"/>
                  <a:pt x="132631" y="252811"/>
                  <a:pt x="121505" y="252811"/>
                </a:cubicBezTo>
                <a:close/>
                <a:moveTo>
                  <a:pt x="486063" y="232633"/>
                </a:moveTo>
                <a:cubicBezTo>
                  <a:pt x="474937" y="232633"/>
                  <a:pt x="465859" y="241700"/>
                  <a:pt x="465859" y="252811"/>
                </a:cubicBezTo>
                <a:cubicBezTo>
                  <a:pt x="465859" y="263922"/>
                  <a:pt x="474937" y="273078"/>
                  <a:pt x="486063" y="273078"/>
                </a:cubicBezTo>
                <a:cubicBezTo>
                  <a:pt x="497188" y="273078"/>
                  <a:pt x="506355" y="263922"/>
                  <a:pt x="506355" y="252811"/>
                </a:cubicBezTo>
                <a:cubicBezTo>
                  <a:pt x="506355" y="241700"/>
                  <a:pt x="497188" y="232633"/>
                  <a:pt x="486063" y="232633"/>
                </a:cubicBezTo>
                <a:close/>
                <a:moveTo>
                  <a:pt x="192441" y="182056"/>
                </a:moveTo>
                <a:cubicBezTo>
                  <a:pt x="181316" y="182056"/>
                  <a:pt x="172148" y="191122"/>
                  <a:pt x="172148" y="202233"/>
                </a:cubicBezTo>
                <a:cubicBezTo>
                  <a:pt x="172148" y="213433"/>
                  <a:pt x="181316" y="222500"/>
                  <a:pt x="192441" y="222500"/>
                </a:cubicBezTo>
                <a:cubicBezTo>
                  <a:pt x="203566" y="222500"/>
                  <a:pt x="212645" y="213433"/>
                  <a:pt x="212645" y="202233"/>
                </a:cubicBezTo>
                <a:cubicBezTo>
                  <a:pt x="212645" y="191122"/>
                  <a:pt x="203566" y="182056"/>
                  <a:pt x="192441" y="182056"/>
                </a:cubicBezTo>
                <a:close/>
                <a:moveTo>
                  <a:pt x="394923" y="131478"/>
                </a:moveTo>
                <a:cubicBezTo>
                  <a:pt x="383798" y="131478"/>
                  <a:pt x="374720" y="140544"/>
                  <a:pt x="374720" y="151744"/>
                </a:cubicBezTo>
                <a:cubicBezTo>
                  <a:pt x="374720" y="162856"/>
                  <a:pt x="383798" y="171922"/>
                  <a:pt x="394923" y="171922"/>
                </a:cubicBezTo>
                <a:cubicBezTo>
                  <a:pt x="406049" y="171922"/>
                  <a:pt x="415216" y="162856"/>
                  <a:pt x="415216" y="151744"/>
                </a:cubicBezTo>
                <a:cubicBezTo>
                  <a:pt x="415216" y="140544"/>
                  <a:pt x="406049" y="131478"/>
                  <a:pt x="394923" y="131478"/>
                </a:cubicBezTo>
                <a:close/>
                <a:moveTo>
                  <a:pt x="394923" y="111211"/>
                </a:moveTo>
                <a:cubicBezTo>
                  <a:pt x="417263" y="111211"/>
                  <a:pt x="435420" y="129433"/>
                  <a:pt x="435420" y="151744"/>
                </a:cubicBezTo>
                <a:cubicBezTo>
                  <a:pt x="435420" y="156456"/>
                  <a:pt x="434619" y="161078"/>
                  <a:pt x="433106" y="165344"/>
                </a:cubicBezTo>
                <a:lnTo>
                  <a:pt x="472979" y="214589"/>
                </a:lnTo>
                <a:cubicBezTo>
                  <a:pt x="477162" y="213167"/>
                  <a:pt x="481523" y="212367"/>
                  <a:pt x="486063" y="212367"/>
                </a:cubicBezTo>
                <a:cubicBezTo>
                  <a:pt x="508402" y="212367"/>
                  <a:pt x="526559" y="230589"/>
                  <a:pt x="526559" y="252811"/>
                </a:cubicBezTo>
                <a:cubicBezTo>
                  <a:pt x="526559" y="275122"/>
                  <a:pt x="508402" y="293255"/>
                  <a:pt x="486063" y="293255"/>
                </a:cubicBezTo>
                <a:cubicBezTo>
                  <a:pt x="463812" y="293255"/>
                  <a:pt x="445566" y="275122"/>
                  <a:pt x="445566" y="252811"/>
                </a:cubicBezTo>
                <a:cubicBezTo>
                  <a:pt x="445566" y="242411"/>
                  <a:pt x="449571" y="232900"/>
                  <a:pt x="456157" y="225700"/>
                </a:cubicBezTo>
                <a:lnTo>
                  <a:pt x="421090" y="182500"/>
                </a:lnTo>
                <a:cubicBezTo>
                  <a:pt x="414059" y="188544"/>
                  <a:pt x="404892" y="192189"/>
                  <a:pt x="394923" y="192189"/>
                </a:cubicBezTo>
                <a:cubicBezTo>
                  <a:pt x="384866" y="192189"/>
                  <a:pt x="375610" y="188367"/>
                  <a:pt x="368489" y="182233"/>
                </a:cubicBezTo>
                <a:lnTo>
                  <a:pt x="298088" y="252455"/>
                </a:lnTo>
                <a:cubicBezTo>
                  <a:pt x="301737" y="258500"/>
                  <a:pt x="303784" y="265522"/>
                  <a:pt x="303784" y="273078"/>
                </a:cubicBezTo>
                <a:cubicBezTo>
                  <a:pt x="303784" y="295300"/>
                  <a:pt x="285627" y="313522"/>
                  <a:pt x="263288" y="313522"/>
                </a:cubicBezTo>
                <a:cubicBezTo>
                  <a:pt x="241037" y="313522"/>
                  <a:pt x="222791" y="295300"/>
                  <a:pt x="222791" y="273078"/>
                </a:cubicBezTo>
                <a:cubicBezTo>
                  <a:pt x="222791" y="262944"/>
                  <a:pt x="226529" y="253700"/>
                  <a:pt x="232759" y="246589"/>
                </a:cubicBezTo>
                <a:lnTo>
                  <a:pt x="218964" y="232811"/>
                </a:lnTo>
                <a:cubicBezTo>
                  <a:pt x="211844" y="238944"/>
                  <a:pt x="202498" y="242767"/>
                  <a:pt x="192441" y="242767"/>
                </a:cubicBezTo>
                <a:cubicBezTo>
                  <a:pt x="182295" y="242767"/>
                  <a:pt x="173038" y="238944"/>
                  <a:pt x="165918" y="232811"/>
                </a:cubicBezTo>
                <a:lnTo>
                  <a:pt x="152123" y="246589"/>
                </a:lnTo>
                <a:cubicBezTo>
                  <a:pt x="158264" y="253700"/>
                  <a:pt x="162002" y="262944"/>
                  <a:pt x="162002" y="273078"/>
                </a:cubicBezTo>
                <a:cubicBezTo>
                  <a:pt x="162002" y="295300"/>
                  <a:pt x="143845" y="313522"/>
                  <a:pt x="121505" y="313522"/>
                </a:cubicBezTo>
                <a:cubicBezTo>
                  <a:pt x="99255" y="313522"/>
                  <a:pt x="81009" y="295300"/>
                  <a:pt x="81009" y="273078"/>
                </a:cubicBezTo>
                <a:cubicBezTo>
                  <a:pt x="81009" y="250856"/>
                  <a:pt x="99255" y="232633"/>
                  <a:pt x="121505" y="232633"/>
                </a:cubicBezTo>
                <a:cubicBezTo>
                  <a:pt x="126668" y="232633"/>
                  <a:pt x="131563" y="233611"/>
                  <a:pt x="136013" y="235300"/>
                </a:cubicBezTo>
                <a:lnTo>
                  <a:pt x="154615" y="216722"/>
                </a:lnTo>
                <a:cubicBezTo>
                  <a:pt x="152924" y="212278"/>
                  <a:pt x="151945" y="207389"/>
                  <a:pt x="151945" y="202233"/>
                </a:cubicBezTo>
                <a:cubicBezTo>
                  <a:pt x="151945" y="180011"/>
                  <a:pt x="170101" y="161789"/>
                  <a:pt x="192441" y="161789"/>
                </a:cubicBezTo>
                <a:cubicBezTo>
                  <a:pt x="214692" y="161789"/>
                  <a:pt x="232937" y="180011"/>
                  <a:pt x="232937" y="202233"/>
                </a:cubicBezTo>
                <a:cubicBezTo>
                  <a:pt x="232937" y="207122"/>
                  <a:pt x="232047" y="211744"/>
                  <a:pt x="230534" y="216011"/>
                </a:cubicBezTo>
                <a:lnTo>
                  <a:pt x="249492" y="235033"/>
                </a:lnTo>
                <a:cubicBezTo>
                  <a:pt x="253853" y="233433"/>
                  <a:pt x="258481" y="232633"/>
                  <a:pt x="263288" y="232633"/>
                </a:cubicBezTo>
                <a:cubicBezTo>
                  <a:pt x="270853" y="232633"/>
                  <a:pt x="277884" y="234678"/>
                  <a:pt x="283936" y="238322"/>
                </a:cubicBezTo>
                <a:lnTo>
                  <a:pt x="356830" y="165433"/>
                </a:lnTo>
                <a:cubicBezTo>
                  <a:pt x="355317" y="161167"/>
                  <a:pt x="354427" y="156544"/>
                  <a:pt x="354427" y="151744"/>
                </a:cubicBezTo>
                <a:cubicBezTo>
                  <a:pt x="354427" y="129433"/>
                  <a:pt x="372672" y="111211"/>
                  <a:pt x="394923" y="111211"/>
                </a:cubicBezTo>
                <a:close/>
                <a:moveTo>
                  <a:pt x="324090" y="80938"/>
                </a:moveTo>
                <a:lnTo>
                  <a:pt x="334234" y="80938"/>
                </a:lnTo>
                <a:cubicBezTo>
                  <a:pt x="340285" y="80938"/>
                  <a:pt x="344289" y="85024"/>
                  <a:pt x="344289" y="91064"/>
                </a:cubicBezTo>
                <a:cubicBezTo>
                  <a:pt x="344289" y="97104"/>
                  <a:pt x="340285" y="101190"/>
                  <a:pt x="334234" y="101190"/>
                </a:cubicBezTo>
                <a:lnTo>
                  <a:pt x="324090" y="101190"/>
                </a:lnTo>
                <a:cubicBezTo>
                  <a:pt x="318039" y="101190"/>
                  <a:pt x="313946" y="97104"/>
                  <a:pt x="313946" y="91064"/>
                </a:cubicBezTo>
                <a:cubicBezTo>
                  <a:pt x="313946" y="85024"/>
                  <a:pt x="318039" y="80938"/>
                  <a:pt x="324090" y="80938"/>
                </a:cubicBezTo>
                <a:close/>
                <a:moveTo>
                  <a:pt x="192417" y="80938"/>
                </a:moveTo>
                <a:lnTo>
                  <a:pt x="283548" y="80938"/>
                </a:lnTo>
                <a:cubicBezTo>
                  <a:pt x="289600" y="80938"/>
                  <a:pt x="293694" y="85024"/>
                  <a:pt x="293694" y="91064"/>
                </a:cubicBezTo>
                <a:cubicBezTo>
                  <a:pt x="293694" y="97104"/>
                  <a:pt x="289600" y="101190"/>
                  <a:pt x="283548" y="101190"/>
                </a:cubicBezTo>
                <a:lnTo>
                  <a:pt x="192417" y="101190"/>
                </a:lnTo>
                <a:cubicBezTo>
                  <a:pt x="186365" y="101190"/>
                  <a:pt x="182271" y="97104"/>
                  <a:pt x="182271" y="91064"/>
                </a:cubicBezTo>
                <a:cubicBezTo>
                  <a:pt x="182271" y="85024"/>
                  <a:pt x="186365" y="80938"/>
                  <a:pt x="192417" y="80938"/>
                </a:cubicBezTo>
                <a:close/>
                <a:moveTo>
                  <a:pt x="91157" y="80938"/>
                </a:moveTo>
                <a:lnTo>
                  <a:pt x="151959" y="80938"/>
                </a:lnTo>
                <a:cubicBezTo>
                  <a:pt x="158012" y="80938"/>
                  <a:pt x="162018" y="85024"/>
                  <a:pt x="162018" y="91064"/>
                </a:cubicBezTo>
                <a:cubicBezTo>
                  <a:pt x="162018" y="97104"/>
                  <a:pt x="158012" y="101190"/>
                  <a:pt x="151959" y="101190"/>
                </a:cubicBezTo>
                <a:lnTo>
                  <a:pt x="91157" y="101190"/>
                </a:lnTo>
                <a:cubicBezTo>
                  <a:pt x="85104" y="101190"/>
                  <a:pt x="81009" y="97104"/>
                  <a:pt x="81009" y="91064"/>
                </a:cubicBezTo>
                <a:cubicBezTo>
                  <a:pt x="81009" y="85024"/>
                  <a:pt x="85104" y="80938"/>
                  <a:pt x="91157" y="80938"/>
                </a:cubicBezTo>
                <a:close/>
                <a:moveTo>
                  <a:pt x="243084" y="40505"/>
                </a:moveTo>
                <a:lnTo>
                  <a:pt x="334231" y="40505"/>
                </a:lnTo>
                <a:cubicBezTo>
                  <a:pt x="340284" y="40505"/>
                  <a:pt x="344289" y="44591"/>
                  <a:pt x="344289" y="50631"/>
                </a:cubicBezTo>
                <a:cubicBezTo>
                  <a:pt x="344289" y="56671"/>
                  <a:pt x="340284" y="60757"/>
                  <a:pt x="334231" y="60757"/>
                </a:cubicBezTo>
                <a:lnTo>
                  <a:pt x="243084" y="60757"/>
                </a:lnTo>
                <a:cubicBezTo>
                  <a:pt x="236942" y="60757"/>
                  <a:pt x="232937" y="56671"/>
                  <a:pt x="232937" y="50631"/>
                </a:cubicBezTo>
                <a:cubicBezTo>
                  <a:pt x="232937" y="44591"/>
                  <a:pt x="236942" y="40505"/>
                  <a:pt x="243084" y="40505"/>
                </a:cubicBezTo>
                <a:close/>
                <a:moveTo>
                  <a:pt x="91153" y="40505"/>
                </a:moveTo>
                <a:lnTo>
                  <a:pt x="202559" y="40505"/>
                </a:lnTo>
                <a:cubicBezTo>
                  <a:pt x="208610" y="40505"/>
                  <a:pt x="212614" y="44591"/>
                  <a:pt x="212614" y="50631"/>
                </a:cubicBezTo>
                <a:cubicBezTo>
                  <a:pt x="212614" y="56671"/>
                  <a:pt x="208610" y="60757"/>
                  <a:pt x="202559" y="60757"/>
                </a:cubicBezTo>
                <a:lnTo>
                  <a:pt x="91153" y="60757"/>
                </a:lnTo>
                <a:cubicBezTo>
                  <a:pt x="85102" y="60757"/>
                  <a:pt x="81009" y="56671"/>
                  <a:pt x="81009" y="50631"/>
                </a:cubicBezTo>
                <a:cubicBezTo>
                  <a:pt x="81009" y="44591"/>
                  <a:pt x="85102" y="40505"/>
                  <a:pt x="91153" y="40505"/>
                </a:cubicBezTo>
                <a:close/>
                <a:moveTo>
                  <a:pt x="70848" y="20176"/>
                </a:moveTo>
                <a:cubicBezTo>
                  <a:pt x="64796" y="20176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6"/>
                  <a:pt x="536702" y="20176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3" name="iŝḻiḓè">
            <a:extLst>
              <a:ext uri="{FF2B5EF4-FFF2-40B4-BE49-F238E27FC236}">
                <a16:creationId xmlns:a16="http://schemas.microsoft.com/office/drawing/2014/main" id="{D23E173A-1370-4297-8217-F948130C6FB4}"/>
              </a:ext>
            </a:extLst>
          </p:cNvPr>
          <p:cNvSpPr/>
          <p:nvPr/>
        </p:nvSpPr>
        <p:spPr bwMode="auto">
          <a:xfrm>
            <a:off x="5766800" y="4070649"/>
            <a:ext cx="2469030" cy="11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 defTabSz="9144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4" name="ïṣḻïḍe">
            <a:extLst>
              <a:ext uri="{FF2B5EF4-FFF2-40B4-BE49-F238E27FC236}">
                <a16:creationId xmlns:a16="http://schemas.microsoft.com/office/drawing/2014/main" id="{0832B2C7-3F1A-4E67-8D38-63F02EB038C4}"/>
              </a:ext>
            </a:extLst>
          </p:cNvPr>
          <p:cNvSpPr txBox="1"/>
          <p:nvPr/>
        </p:nvSpPr>
        <p:spPr bwMode="auto">
          <a:xfrm>
            <a:off x="5766800" y="3704173"/>
            <a:ext cx="246903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íšliḍè">
            <a:extLst>
              <a:ext uri="{FF2B5EF4-FFF2-40B4-BE49-F238E27FC236}">
                <a16:creationId xmlns:a16="http://schemas.microsoft.com/office/drawing/2014/main" id="{6B505EE8-FD03-4F54-91E2-B23F52448B44}"/>
              </a:ext>
            </a:extLst>
          </p:cNvPr>
          <p:cNvSpPr/>
          <p:nvPr/>
        </p:nvSpPr>
        <p:spPr>
          <a:xfrm>
            <a:off x="8410387" y="3922093"/>
            <a:ext cx="537820" cy="537824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6" name="ïśļíḓê">
            <a:extLst>
              <a:ext uri="{FF2B5EF4-FFF2-40B4-BE49-F238E27FC236}">
                <a16:creationId xmlns:a16="http://schemas.microsoft.com/office/drawing/2014/main" id="{B36DE69C-A4DF-4641-8CDB-E3FF50ABFEEA}"/>
              </a:ext>
            </a:extLst>
          </p:cNvPr>
          <p:cNvSpPr/>
          <p:nvPr/>
        </p:nvSpPr>
        <p:spPr bwMode="auto">
          <a:xfrm>
            <a:off x="8578599" y="4053886"/>
            <a:ext cx="201395" cy="27423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45550" h="606698">
                <a:moveTo>
                  <a:pt x="222776" y="566273"/>
                </a:moveTo>
                <a:cubicBezTo>
                  <a:pt x="217258" y="566273"/>
                  <a:pt x="212719" y="570804"/>
                  <a:pt x="212719" y="576313"/>
                </a:cubicBezTo>
                <a:cubicBezTo>
                  <a:pt x="212719" y="581910"/>
                  <a:pt x="217258" y="586441"/>
                  <a:pt x="222776" y="586441"/>
                </a:cubicBezTo>
                <a:cubicBezTo>
                  <a:pt x="228383" y="586441"/>
                  <a:pt x="232922" y="581910"/>
                  <a:pt x="232922" y="576313"/>
                </a:cubicBezTo>
                <a:cubicBezTo>
                  <a:pt x="232922" y="570804"/>
                  <a:pt x="228383" y="566273"/>
                  <a:pt x="222776" y="566273"/>
                </a:cubicBezTo>
                <a:close/>
                <a:moveTo>
                  <a:pt x="222776" y="525759"/>
                </a:moveTo>
                <a:cubicBezTo>
                  <a:pt x="228383" y="525759"/>
                  <a:pt x="232922" y="530290"/>
                  <a:pt x="232922" y="535887"/>
                </a:cubicBezTo>
                <a:lnTo>
                  <a:pt x="232922" y="547882"/>
                </a:lnTo>
                <a:cubicBezTo>
                  <a:pt x="241555" y="550903"/>
                  <a:pt x="248230" y="557655"/>
                  <a:pt x="251345" y="566273"/>
                </a:cubicBezTo>
                <a:lnTo>
                  <a:pt x="394989" y="566273"/>
                </a:lnTo>
                <a:cubicBezTo>
                  <a:pt x="400507" y="566273"/>
                  <a:pt x="405046" y="570804"/>
                  <a:pt x="405046" y="576313"/>
                </a:cubicBezTo>
                <a:cubicBezTo>
                  <a:pt x="405046" y="581910"/>
                  <a:pt x="400507" y="586441"/>
                  <a:pt x="394989" y="586441"/>
                </a:cubicBezTo>
                <a:lnTo>
                  <a:pt x="251345" y="586441"/>
                </a:lnTo>
                <a:cubicBezTo>
                  <a:pt x="247162" y="598169"/>
                  <a:pt x="235948" y="606698"/>
                  <a:pt x="222776" y="606698"/>
                </a:cubicBezTo>
                <a:cubicBezTo>
                  <a:pt x="209604" y="606698"/>
                  <a:pt x="198479" y="598169"/>
                  <a:pt x="194296" y="586441"/>
                </a:cubicBezTo>
                <a:lnTo>
                  <a:pt x="50651" y="586441"/>
                </a:lnTo>
                <a:cubicBezTo>
                  <a:pt x="45044" y="586441"/>
                  <a:pt x="40505" y="581910"/>
                  <a:pt x="40505" y="576313"/>
                </a:cubicBezTo>
                <a:cubicBezTo>
                  <a:pt x="40505" y="570804"/>
                  <a:pt x="45044" y="566273"/>
                  <a:pt x="50651" y="566273"/>
                </a:cubicBezTo>
                <a:lnTo>
                  <a:pt x="194296" y="566273"/>
                </a:lnTo>
                <a:cubicBezTo>
                  <a:pt x="197322" y="557655"/>
                  <a:pt x="204086" y="550903"/>
                  <a:pt x="212719" y="547882"/>
                </a:cubicBezTo>
                <a:lnTo>
                  <a:pt x="212719" y="535887"/>
                </a:lnTo>
                <a:cubicBezTo>
                  <a:pt x="212719" y="530290"/>
                  <a:pt x="217258" y="525759"/>
                  <a:pt x="222776" y="525759"/>
                </a:cubicBezTo>
                <a:close/>
                <a:moveTo>
                  <a:pt x="273426" y="384276"/>
                </a:moveTo>
                <a:lnTo>
                  <a:pt x="334214" y="384276"/>
                </a:lnTo>
                <a:cubicBezTo>
                  <a:pt x="339821" y="384276"/>
                  <a:pt x="344360" y="388810"/>
                  <a:pt x="344360" y="394323"/>
                </a:cubicBezTo>
                <a:cubicBezTo>
                  <a:pt x="344360" y="399924"/>
                  <a:pt x="339821" y="404458"/>
                  <a:pt x="334214" y="404458"/>
                </a:cubicBezTo>
                <a:lnTo>
                  <a:pt x="273426" y="404458"/>
                </a:lnTo>
                <a:cubicBezTo>
                  <a:pt x="267819" y="404458"/>
                  <a:pt x="263280" y="399924"/>
                  <a:pt x="263280" y="394323"/>
                </a:cubicBezTo>
                <a:cubicBezTo>
                  <a:pt x="263280" y="388810"/>
                  <a:pt x="267819" y="384276"/>
                  <a:pt x="273426" y="384276"/>
                </a:cubicBezTo>
                <a:close/>
                <a:moveTo>
                  <a:pt x="91152" y="384276"/>
                </a:moveTo>
                <a:lnTo>
                  <a:pt x="232884" y="384276"/>
                </a:lnTo>
                <a:cubicBezTo>
                  <a:pt x="238490" y="384276"/>
                  <a:pt x="243027" y="388810"/>
                  <a:pt x="243027" y="394323"/>
                </a:cubicBezTo>
                <a:cubicBezTo>
                  <a:pt x="243027" y="399924"/>
                  <a:pt x="238490" y="404458"/>
                  <a:pt x="232884" y="404458"/>
                </a:cubicBezTo>
                <a:lnTo>
                  <a:pt x="91152" y="404458"/>
                </a:lnTo>
                <a:cubicBezTo>
                  <a:pt x="85547" y="404458"/>
                  <a:pt x="81009" y="399924"/>
                  <a:pt x="81009" y="394323"/>
                </a:cubicBezTo>
                <a:cubicBezTo>
                  <a:pt x="81009" y="388810"/>
                  <a:pt x="85547" y="384276"/>
                  <a:pt x="91152" y="384276"/>
                </a:cubicBezTo>
                <a:close/>
                <a:moveTo>
                  <a:pt x="232922" y="323589"/>
                </a:moveTo>
                <a:lnTo>
                  <a:pt x="334212" y="323589"/>
                </a:lnTo>
                <a:cubicBezTo>
                  <a:pt x="339820" y="323589"/>
                  <a:pt x="344359" y="328123"/>
                  <a:pt x="344359" y="333724"/>
                </a:cubicBezTo>
                <a:cubicBezTo>
                  <a:pt x="344359" y="339237"/>
                  <a:pt x="339820" y="343771"/>
                  <a:pt x="334212" y="343771"/>
                </a:cubicBezTo>
                <a:lnTo>
                  <a:pt x="232922" y="343771"/>
                </a:lnTo>
                <a:cubicBezTo>
                  <a:pt x="227315" y="343771"/>
                  <a:pt x="222775" y="339237"/>
                  <a:pt x="222775" y="333724"/>
                </a:cubicBezTo>
                <a:cubicBezTo>
                  <a:pt x="222775" y="328123"/>
                  <a:pt x="227315" y="323589"/>
                  <a:pt x="232922" y="323589"/>
                </a:cubicBezTo>
                <a:close/>
                <a:moveTo>
                  <a:pt x="91150" y="323589"/>
                </a:moveTo>
                <a:lnTo>
                  <a:pt x="192382" y="323589"/>
                </a:lnTo>
                <a:cubicBezTo>
                  <a:pt x="197986" y="323589"/>
                  <a:pt x="202523" y="328123"/>
                  <a:pt x="202523" y="333724"/>
                </a:cubicBezTo>
                <a:cubicBezTo>
                  <a:pt x="202523" y="339237"/>
                  <a:pt x="197986" y="343771"/>
                  <a:pt x="192382" y="343771"/>
                </a:cubicBezTo>
                <a:lnTo>
                  <a:pt x="91150" y="343771"/>
                </a:lnTo>
                <a:cubicBezTo>
                  <a:pt x="85546" y="343771"/>
                  <a:pt x="81009" y="339237"/>
                  <a:pt x="81009" y="333724"/>
                </a:cubicBezTo>
                <a:cubicBezTo>
                  <a:pt x="81009" y="328123"/>
                  <a:pt x="85546" y="323589"/>
                  <a:pt x="91150" y="323589"/>
                </a:cubicBezTo>
                <a:close/>
                <a:moveTo>
                  <a:pt x="273424" y="262833"/>
                </a:moveTo>
                <a:lnTo>
                  <a:pt x="354397" y="262833"/>
                </a:lnTo>
                <a:cubicBezTo>
                  <a:pt x="360003" y="262833"/>
                  <a:pt x="364541" y="267379"/>
                  <a:pt x="364541" y="272995"/>
                </a:cubicBezTo>
                <a:cubicBezTo>
                  <a:pt x="364541" y="278610"/>
                  <a:pt x="360003" y="283156"/>
                  <a:pt x="354397" y="283156"/>
                </a:cubicBezTo>
                <a:lnTo>
                  <a:pt x="273424" y="283156"/>
                </a:lnTo>
                <a:cubicBezTo>
                  <a:pt x="267818" y="283156"/>
                  <a:pt x="263280" y="278610"/>
                  <a:pt x="263280" y="272995"/>
                </a:cubicBezTo>
                <a:cubicBezTo>
                  <a:pt x="263280" y="267379"/>
                  <a:pt x="267818" y="262833"/>
                  <a:pt x="273424" y="262833"/>
                </a:cubicBezTo>
                <a:close/>
                <a:moveTo>
                  <a:pt x="192411" y="262833"/>
                </a:moveTo>
                <a:lnTo>
                  <a:pt x="232886" y="262833"/>
                </a:lnTo>
                <a:cubicBezTo>
                  <a:pt x="238490" y="262833"/>
                  <a:pt x="243027" y="267379"/>
                  <a:pt x="243027" y="272995"/>
                </a:cubicBezTo>
                <a:cubicBezTo>
                  <a:pt x="243027" y="278610"/>
                  <a:pt x="238490" y="283156"/>
                  <a:pt x="232886" y="283156"/>
                </a:cubicBezTo>
                <a:lnTo>
                  <a:pt x="192411" y="283156"/>
                </a:lnTo>
                <a:cubicBezTo>
                  <a:pt x="186807" y="283156"/>
                  <a:pt x="182270" y="278610"/>
                  <a:pt x="182270" y="272995"/>
                </a:cubicBezTo>
                <a:cubicBezTo>
                  <a:pt x="182270" y="267379"/>
                  <a:pt x="186807" y="262833"/>
                  <a:pt x="192411" y="262833"/>
                </a:cubicBezTo>
                <a:close/>
                <a:moveTo>
                  <a:pt x="91155" y="262833"/>
                </a:moveTo>
                <a:lnTo>
                  <a:pt x="151943" y="262833"/>
                </a:lnTo>
                <a:cubicBezTo>
                  <a:pt x="157550" y="262833"/>
                  <a:pt x="162089" y="267379"/>
                  <a:pt x="162089" y="272995"/>
                </a:cubicBezTo>
                <a:cubicBezTo>
                  <a:pt x="162089" y="278610"/>
                  <a:pt x="157550" y="283156"/>
                  <a:pt x="151943" y="283156"/>
                </a:cubicBezTo>
                <a:lnTo>
                  <a:pt x="91155" y="283156"/>
                </a:lnTo>
                <a:cubicBezTo>
                  <a:pt x="85548" y="283156"/>
                  <a:pt x="81009" y="278610"/>
                  <a:pt x="81009" y="272995"/>
                </a:cubicBezTo>
                <a:cubicBezTo>
                  <a:pt x="81009" y="267379"/>
                  <a:pt x="85548" y="262833"/>
                  <a:pt x="91155" y="262833"/>
                </a:cubicBezTo>
                <a:close/>
                <a:moveTo>
                  <a:pt x="253178" y="202217"/>
                </a:moveTo>
                <a:lnTo>
                  <a:pt x="334208" y="202217"/>
                </a:lnTo>
                <a:cubicBezTo>
                  <a:pt x="339818" y="202217"/>
                  <a:pt x="344359" y="206751"/>
                  <a:pt x="344359" y="212264"/>
                </a:cubicBezTo>
                <a:cubicBezTo>
                  <a:pt x="344359" y="217865"/>
                  <a:pt x="339818" y="222399"/>
                  <a:pt x="334208" y="222399"/>
                </a:cubicBezTo>
                <a:lnTo>
                  <a:pt x="253178" y="222399"/>
                </a:lnTo>
                <a:cubicBezTo>
                  <a:pt x="247568" y="222399"/>
                  <a:pt x="243027" y="217865"/>
                  <a:pt x="243027" y="212264"/>
                </a:cubicBezTo>
                <a:cubicBezTo>
                  <a:pt x="243027" y="206751"/>
                  <a:pt x="247568" y="202217"/>
                  <a:pt x="253178" y="202217"/>
                </a:cubicBezTo>
                <a:close/>
                <a:moveTo>
                  <a:pt x="91154" y="202217"/>
                </a:moveTo>
                <a:lnTo>
                  <a:pt x="212719" y="202217"/>
                </a:lnTo>
                <a:cubicBezTo>
                  <a:pt x="218237" y="202217"/>
                  <a:pt x="222775" y="206751"/>
                  <a:pt x="222775" y="212264"/>
                </a:cubicBezTo>
                <a:cubicBezTo>
                  <a:pt x="222775" y="217865"/>
                  <a:pt x="218237" y="222399"/>
                  <a:pt x="212719" y="222399"/>
                </a:cubicBezTo>
                <a:lnTo>
                  <a:pt x="91154" y="222399"/>
                </a:lnTo>
                <a:cubicBezTo>
                  <a:pt x="85548" y="222399"/>
                  <a:pt x="81009" y="217865"/>
                  <a:pt x="81009" y="212264"/>
                </a:cubicBezTo>
                <a:cubicBezTo>
                  <a:pt x="81009" y="206751"/>
                  <a:pt x="85548" y="202217"/>
                  <a:pt x="91154" y="202217"/>
                </a:cubicBezTo>
                <a:close/>
                <a:moveTo>
                  <a:pt x="91153" y="121278"/>
                </a:moveTo>
                <a:lnTo>
                  <a:pt x="172126" y="121278"/>
                </a:lnTo>
                <a:cubicBezTo>
                  <a:pt x="177732" y="121278"/>
                  <a:pt x="182270" y="125808"/>
                  <a:pt x="182270" y="131404"/>
                </a:cubicBezTo>
                <a:cubicBezTo>
                  <a:pt x="182270" y="137000"/>
                  <a:pt x="177732" y="141530"/>
                  <a:pt x="172126" y="141530"/>
                </a:cubicBezTo>
                <a:lnTo>
                  <a:pt x="91153" y="141530"/>
                </a:lnTo>
                <a:cubicBezTo>
                  <a:pt x="85547" y="141530"/>
                  <a:pt x="81009" y="137000"/>
                  <a:pt x="81009" y="131404"/>
                </a:cubicBezTo>
                <a:cubicBezTo>
                  <a:pt x="81009" y="125808"/>
                  <a:pt x="85547" y="121278"/>
                  <a:pt x="91153" y="121278"/>
                </a:cubicBezTo>
                <a:close/>
                <a:moveTo>
                  <a:pt x="50643" y="0"/>
                </a:moveTo>
                <a:lnTo>
                  <a:pt x="273418" y="0"/>
                </a:lnTo>
                <a:cubicBezTo>
                  <a:pt x="279025" y="0"/>
                  <a:pt x="283564" y="4532"/>
                  <a:pt x="283564" y="10131"/>
                </a:cubicBezTo>
                <a:cubicBezTo>
                  <a:pt x="283564" y="15730"/>
                  <a:pt x="279025" y="20262"/>
                  <a:pt x="273418" y="20262"/>
                </a:cubicBezTo>
                <a:lnTo>
                  <a:pt x="50643" y="20262"/>
                </a:lnTo>
                <a:cubicBezTo>
                  <a:pt x="33910" y="20262"/>
                  <a:pt x="20292" y="33859"/>
                  <a:pt x="20292" y="50567"/>
                </a:cubicBezTo>
                <a:lnTo>
                  <a:pt x="20292" y="455011"/>
                </a:lnTo>
                <a:cubicBezTo>
                  <a:pt x="20292" y="471719"/>
                  <a:pt x="33910" y="485316"/>
                  <a:pt x="50643" y="485316"/>
                </a:cubicBezTo>
                <a:lnTo>
                  <a:pt x="394996" y="485316"/>
                </a:lnTo>
                <a:cubicBezTo>
                  <a:pt x="411729" y="485316"/>
                  <a:pt x="425347" y="471719"/>
                  <a:pt x="425347" y="455011"/>
                </a:cubicBezTo>
                <a:lnTo>
                  <a:pt x="425347" y="135615"/>
                </a:lnTo>
                <a:lnTo>
                  <a:pt x="324061" y="34481"/>
                </a:lnTo>
                <a:lnTo>
                  <a:pt x="324061" y="101133"/>
                </a:lnTo>
                <a:cubicBezTo>
                  <a:pt x="324061" y="112242"/>
                  <a:pt x="333139" y="121307"/>
                  <a:pt x="344354" y="121307"/>
                </a:cubicBezTo>
                <a:lnTo>
                  <a:pt x="374704" y="121307"/>
                </a:lnTo>
                <a:cubicBezTo>
                  <a:pt x="380311" y="121307"/>
                  <a:pt x="384850" y="125839"/>
                  <a:pt x="384850" y="131438"/>
                </a:cubicBezTo>
                <a:cubicBezTo>
                  <a:pt x="384850" y="137036"/>
                  <a:pt x="380311" y="141569"/>
                  <a:pt x="374704" y="141569"/>
                </a:cubicBezTo>
                <a:lnTo>
                  <a:pt x="344354" y="141569"/>
                </a:lnTo>
                <a:cubicBezTo>
                  <a:pt x="322014" y="141569"/>
                  <a:pt x="303857" y="123439"/>
                  <a:pt x="303857" y="101133"/>
                </a:cubicBezTo>
                <a:lnTo>
                  <a:pt x="303857" y="10131"/>
                </a:lnTo>
                <a:cubicBezTo>
                  <a:pt x="303857" y="6043"/>
                  <a:pt x="306260" y="2310"/>
                  <a:pt x="310087" y="800"/>
                </a:cubicBezTo>
                <a:cubicBezTo>
                  <a:pt x="313826" y="-800"/>
                  <a:pt x="318187" y="89"/>
                  <a:pt x="321124" y="2933"/>
                </a:cubicBezTo>
                <a:lnTo>
                  <a:pt x="442613" y="124328"/>
                </a:lnTo>
                <a:cubicBezTo>
                  <a:pt x="444482" y="126194"/>
                  <a:pt x="445550" y="128772"/>
                  <a:pt x="445550" y="131438"/>
                </a:cubicBezTo>
                <a:lnTo>
                  <a:pt x="445550" y="455011"/>
                </a:lnTo>
                <a:cubicBezTo>
                  <a:pt x="445550" y="482916"/>
                  <a:pt x="422854" y="505578"/>
                  <a:pt x="394996" y="505578"/>
                </a:cubicBezTo>
                <a:lnTo>
                  <a:pt x="50643" y="505578"/>
                </a:lnTo>
                <a:cubicBezTo>
                  <a:pt x="22696" y="505578"/>
                  <a:pt x="0" y="482916"/>
                  <a:pt x="0" y="455011"/>
                </a:cubicBezTo>
                <a:lnTo>
                  <a:pt x="0" y="50567"/>
                </a:lnTo>
                <a:cubicBezTo>
                  <a:pt x="0" y="22662"/>
                  <a:pt x="22696" y="0"/>
                  <a:pt x="506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7" name="ï$lïḍe">
            <a:extLst>
              <a:ext uri="{FF2B5EF4-FFF2-40B4-BE49-F238E27FC236}">
                <a16:creationId xmlns:a16="http://schemas.microsoft.com/office/drawing/2014/main" id="{C05E06B4-8CD4-49CD-AE55-41CBAD5D0556}"/>
              </a:ext>
            </a:extLst>
          </p:cNvPr>
          <p:cNvSpPr/>
          <p:nvPr/>
        </p:nvSpPr>
        <p:spPr bwMode="auto">
          <a:xfrm>
            <a:off x="9051458" y="4070649"/>
            <a:ext cx="2469030" cy="11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800" dirty="0"/>
              <a:t>You can use the icon library in iSlide  (www.islide.cc) to filter and replace existing icon elements with one click.</a:t>
            </a:r>
          </a:p>
        </p:txBody>
      </p:sp>
      <p:sp>
        <p:nvSpPr>
          <p:cNvPr id="18" name="ïSḷïḑé">
            <a:extLst>
              <a:ext uri="{FF2B5EF4-FFF2-40B4-BE49-F238E27FC236}">
                <a16:creationId xmlns:a16="http://schemas.microsoft.com/office/drawing/2014/main" id="{06836E4A-28BA-4715-A565-C7A5C0094E83}"/>
              </a:ext>
            </a:extLst>
          </p:cNvPr>
          <p:cNvSpPr txBox="1"/>
          <p:nvPr/>
        </p:nvSpPr>
        <p:spPr bwMode="auto">
          <a:xfrm>
            <a:off x="9051458" y="3704173"/>
            <a:ext cx="246903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8" name="íşḻiḓè">
            <a:extLst>
              <a:ext uri="{FF2B5EF4-FFF2-40B4-BE49-F238E27FC236}">
                <a16:creationId xmlns:a16="http://schemas.microsoft.com/office/drawing/2014/main" id="{9193F0AE-1675-4C0C-929B-1FB45508C34E}"/>
              </a:ext>
            </a:extLst>
          </p:cNvPr>
          <p:cNvSpPr/>
          <p:nvPr/>
        </p:nvSpPr>
        <p:spPr>
          <a:xfrm>
            <a:off x="669925" y="5571241"/>
            <a:ext cx="10850563" cy="221276"/>
          </a:xfrm>
          <a:prstGeom prst="rect">
            <a:avLst/>
          </a:prstGeom>
          <a:solidFill>
            <a:schemeClr val="tx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îṥľiḋè">
            <a:extLst>
              <a:ext uri="{FF2B5EF4-FFF2-40B4-BE49-F238E27FC236}">
                <a16:creationId xmlns:a16="http://schemas.microsoft.com/office/drawing/2014/main" id="{329BF5F5-C32E-461E-AF2C-11048A6CC514}"/>
              </a:ext>
            </a:extLst>
          </p:cNvPr>
          <p:cNvSpPr/>
          <p:nvPr/>
        </p:nvSpPr>
        <p:spPr bwMode="auto">
          <a:xfrm>
            <a:off x="671512" y="1837104"/>
            <a:ext cx="4121869" cy="3955413"/>
          </a:xfrm>
          <a:prstGeom prst="rect">
            <a:avLst/>
          </a:prstGeom>
          <a:blipFill>
            <a:blip r:embed="rId3"/>
            <a:stretch>
              <a:fillRect l="-24192" t="149" r="-24144" b="-149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0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509962" y="4711364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 dirty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931454" y="375285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5BC6C5"/>
                </a:solidFill>
              </a:rPr>
              <a:t>Thanks</a:t>
            </a:r>
            <a:r>
              <a:rPr lang="en-US" altLang="zh-CN" sz="8000" dirty="0">
                <a:solidFill>
                  <a:srgbClr val="5BC6C5"/>
                </a:solidFill>
              </a:rPr>
              <a:t>.</a:t>
            </a:r>
            <a:endParaRPr lang="zh-CN" altLang="en-US" sz="8000" dirty="0">
              <a:solidFill>
                <a:srgbClr val="5BC6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26913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422263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4EE408DB-6FBD-4BB3-9E64-1C6443854D73}"/>
              </a:ext>
            </a:extLst>
          </p:cNvPr>
          <p:cNvSpPr txBox="1">
            <a:spLocks/>
          </p:cNvSpPr>
          <p:nvPr/>
        </p:nvSpPr>
        <p:spPr>
          <a:xfrm>
            <a:off x="5608239" y="2326016"/>
            <a:ext cx="1008461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C501B-0687-4AA7-963F-66AA2F72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B3E35F-7A1B-4EB1-A2B8-1264ACEE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F74DB6-8F19-4EAD-B36C-ACB29D67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2" name="ís1iḍê">
            <a:extLst>
              <a:ext uri="{FF2B5EF4-FFF2-40B4-BE49-F238E27FC236}">
                <a16:creationId xmlns:a16="http://schemas.microsoft.com/office/drawing/2014/main" id="{67B79359-650E-4C41-B049-0FBB93473495}"/>
              </a:ext>
            </a:extLst>
          </p:cNvPr>
          <p:cNvSpPr>
            <a:spLocks/>
          </p:cNvSpPr>
          <p:nvPr/>
        </p:nvSpPr>
        <p:spPr bwMode="auto">
          <a:xfrm>
            <a:off x="9303124" y="3181367"/>
            <a:ext cx="1700350" cy="1700349"/>
          </a:xfrm>
          <a:prstGeom prst="ellipse">
            <a:avLst/>
          </a:prstGeom>
          <a:solidFill>
            <a:srgbClr val="BCE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ṩḷiďe">
            <a:extLst>
              <a:ext uri="{FF2B5EF4-FFF2-40B4-BE49-F238E27FC236}">
                <a16:creationId xmlns:a16="http://schemas.microsoft.com/office/drawing/2014/main" id="{28E3880C-5839-4E93-AD42-365A61CA52D2}"/>
              </a:ext>
            </a:extLst>
          </p:cNvPr>
          <p:cNvSpPr>
            <a:spLocks/>
          </p:cNvSpPr>
          <p:nvPr/>
        </p:nvSpPr>
        <p:spPr bwMode="auto">
          <a:xfrm>
            <a:off x="9940753" y="1485740"/>
            <a:ext cx="425087" cy="3183431"/>
          </a:xfrm>
          <a:custGeom>
            <a:avLst/>
            <a:gdLst>
              <a:gd name="T0" fmla="*/ 0 w 90"/>
              <a:gd name="T1" fmla="*/ 0 h 674"/>
              <a:gd name="T2" fmla="*/ 0 w 90"/>
              <a:gd name="T3" fmla="*/ 539 h 674"/>
              <a:gd name="T4" fmla="*/ 45 w 90"/>
              <a:gd name="T5" fmla="*/ 674 h 674"/>
              <a:gd name="T6" fmla="*/ 90 w 90"/>
              <a:gd name="T7" fmla="*/ 539 h 674"/>
              <a:gd name="T8" fmla="*/ 90 w 90"/>
              <a:gd name="T9" fmla="*/ 0 h 674"/>
              <a:gd name="T10" fmla="*/ 0 w 90"/>
              <a:gd name="T11" fmla="*/ 0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674">
                <a:moveTo>
                  <a:pt x="0" y="0"/>
                </a:moveTo>
                <a:lnTo>
                  <a:pt x="0" y="539"/>
                </a:lnTo>
                <a:lnTo>
                  <a:pt x="45" y="674"/>
                </a:lnTo>
                <a:lnTo>
                  <a:pt x="90" y="539"/>
                </a:lnTo>
                <a:lnTo>
                  <a:pt x="9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ís1íḍe">
            <a:extLst>
              <a:ext uri="{FF2B5EF4-FFF2-40B4-BE49-F238E27FC236}">
                <a16:creationId xmlns:a16="http://schemas.microsoft.com/office/drawing/2014/main" id="{5A65665D-5FF2-49BD-98C2-6BB04D0CCCEE}"/>
              </a:ext>
            </a:extLst>
          </p:cNvPr>
          <p:cNvSpPr>
            <a:spLocks/>
          </p:cNvSpPr>
          <p:nvPr/>
        </p:nvSpPr>
        <p:spPr bwMode="auto">
          <a:xfrm>
            <a:off x="9907692" y="1452679"/>
            <a:ext cx="491212" cy="3315680"/>
          </a:xfrm>
          <a:custGeom>
            <a:avLst/>
            <a:gdLst>
              <a:gd name="T0" fmla="*/ 52 w 104"/>
              <a:gd name="T1" fmla="*/ 702 h 702"/>
              <a:gd name="T2" fmla="*/ 0 w 104"/>
              <a:gd name="T3" fmla="*/ 546 h 702"/>
              <a:gd name="T4" fmla="*/ 0 w 104"/>
              <a:gd name="T5" fmla="*/ 0 h 702"/>
              <a:gd name="T6" fmla="*/ 104 w 104"/>
              <a:gd name="T7" fmla="*/ 0 h 702"/>
              <a:gd name="T8" fmla="*/ 104 w 104"/>
              <a:gd name="T9" fmla="*/ 546 h 702"/>
              <a:gd name="T10" fmla="*/ 52 w 104"/>
              <a:gd name="T11" fmla="*/ 702 h 702"/>
              <a:gd name="T12" fmla="*/ 14 w 104"/>
              <a:gd name="T13" fmla="*/ 544 h 702"/>
              <a:gd name="T14" fmla="*/ 52 w 104"/>
              <a:gd name="T15" fmla="*/ 658 h 702"/>
              <a:gd name="T16" fmla="*/ 90 w 104"/>
              <a:gd name="T17" fmla="*/ 544 h 702"/>
              <a:gd name="T18" fmla="*/ 90 w 104"/>
              <a:gd name="T19" fmla="*/ 14 h 702"/>
              <a:gd name="T20" fmla="*/ 14 w 104"/>
              <a:gd name="T21" fmla="*/ 14 h 702"/>
              <a:gd name="T22" fmla="*/ 14 w 104"/>
              <a:gd name="T23" fmla="*/ 54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702">
                <a:moveTo>
                  <a:pt x="52" y="702"/>
                </a:moveTo>
                <a:lnTo>
                  <a:pt x="0" y="546"/>
                </a:lnTo>
                <a:lnTo>
                  <a:pt x="0" y="0"/>
                </a:lnTo>
                <a:lnTo>
                  <a:pt x="104" y="0"/>
                </a:lnTo>
                <a:lnTo>
                  <a:pt x="104" y="546"/>
                </a:lnTo>
                <a:lnTo>
                  <a:pt x="52" y="702"/>
                </a:lnTo>
                <a:close/>
                <a:moveTo>
                  <a:pt x="14" y="544"/>
                </a:moveTo>
                <a:lnTo>
                  <a:pt x="52" y="658"/>
                </a:lnTo>
                <a:lnTo>
                  <a:pt x="90" y="544"/>
                </a:lnTo>
                <a:lnTo>
                  <a:pt x="90" y="14"/>
                </a:lnTo>
                <a:lnTo>
                  <a:pt x="14" y="14"/>
                </a:lnTo>
                <a:lnTo>
                  <a:pt x="1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íśliḑe">
            <a:extLst>
              <a:ext uri="{FF2B5EF4-FFF2-40B4-BE49-F238E27FC236}">
                <a16:creationId xmlns:a16="http://schemas.microsoft.com/office/drawing/2014/main" id="{0372B1E3-8A17-488A-8B0C-AF276121B12B}"/>
              </a:ext>
            </a:extLst>
          </p:cNvPr>
          <p:cNvSpPr>
            <a:spLocks/>
          </p:cNvSpPr>
          <p:nvPr/>
        </p:nvSpPr>
        <p:spPr bwMode="auto">
          <a:xfrm>
            <a:off x="9940753" y="1698285"/>
            <a:ext cx="425087" cy="2333256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îŝľïďe">
            <a:extLst>
              <a:ext uri="{FF2B5EF4-FFF2-40B4-BE49-F238E27FC236}">
                <a16:creationId xmlns:a16="http://schemas.microsoft.com/office/drawing/2014/main" id="{5FC69F55-564D-40E9-8DF8-84CA134DD417}"/>
              </a:ext>
            </a:extLst>
          </p:cNvPr>
          <p:cNvSpPr>
            <a:spLocks/>
          </p:cNvSpPr>
          <p:nvPr/>
        </p:nvSpPr>
        <p:spPr bwMode="auto">
          <a:xfrm>
            <a:off x="9907692" y="1452679"/>
            <a:ext cx="491212" cy="3315680"/>
          </a:xfrm>
          <a:custGeom>
            <a:avLst/>
            <a:gdLst>
              <a:gd name="T0" fmla="*/ 52 w 104"/>
              <a:gd name="T1" fmla="*/ 702 h 702"/>
              <a:gd name="T2" fmla="*/ 0 w 104"/>
              <a:gd name="T3" fmla="*/ 546 h 702"/>
              <a:gd name="T4" fmla="*/ 0 w 104"/>
              <a:gd name="T5" fmla="*/ 0 h 702"/>
              <a:gd name="T6" fmla="*/ 104 w 104"/>
              <a:gd name="T7" fmla="*/ 0 h 702"/>
              <a:gd name="T8" fmla="*/ 104 w 104"/>
              <a:gd name="T9" fmla="*/ 546 h 702"/>
              <a:gd name="T10" fmla="*/ 52 w 104"/>
              <a:gd name="T11" fmla="*/ 702 h 702"/>
              <a:gd name="T12" fmla="*/ 14 w 104"/>
              <a:gd name="T13" fmla="*/ 544 h 702"/>
              <a:gd name="T14" fmla="*/ 52 w 104"/>
              <a:gd name="T15" fmla="*/ 658 h 702"/>
              <a:gd name="T16" fmla="*/ 90 w 104"/>
              <a:gd name="T17" fmla="*/ 544 h 702"/>
              <a:gd name="T18" fmla="*/ 90 w 104"/>
              <a:gd name="T19" fmla="*/ 14 h 702"/>
              <a:gd name="T20" fmla="*/ 14 w 104"/>
              <a:gd name="T21" fmla="*/ 14 h 702"/>
              <a:gd name="T22" fmla="*/ 14 w 104"/>
              <a:gd name="T23" fmla="*/ 544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4" h="702">
                <a:moveTo>
                  <a:pt x="52" y="702"/>
                </a:moveTo>
                <a:lnTo>
                  <a:pt x="0" y="546"/>
                </a:lnTo>
                <a:lnTo>
                  <a:pt x="0" y="0"/>
                </a:lnTo>
                <a:lnTo>
                  <a:pt x="104" y="0"/>
                </a:lnTo>
                <a:lnTo>
                  <a:pt x="104" y="546"/>
                </a:lnTo>
                <a:lnTo>
                  <a:pt x="52" y="702"/>
                </a:lnTo>
                <a:close/>
                <a:moveTo>
                  <a:pt x="14" y="544"/>
                </a:moveTo>
                <a:lnTo>
                  <a:pt x="52" y="658"/>
                </a:lnTo>
                <a:lnTo>
                  <a:pt x="90" y="544"/>
                </a:lnTo>
                <a:lnTo>
                  <a:pt x="90" y="14"/>
                </a:lnTo>
                <a:lnTo>
                  <a:pt x="14" y="14"/>
                </a:lnTo>
                <a:lnTo>
                  <a:pt x="1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íṡļîḍè">
            <a:extLst>
              <a:ext uri="{FF2B5EF4-FFF2-40B4-BE49-F238E27FC236}">
                <a16:creationId xmlns:a16="http://schemas.microsoft.com/office/drawing/2014/main" id="{B4EE5CFB-6B9B-4296-923F-BFB0EF65E67F}"/>
              </a:ext>
            </a:extLst>
          </p:cNvPr>
          <p:cNvSpPr>
            <a:spLocks/>
          </p:cNvSpPr>
          <p:nvPr/>
        </p:nvSpPr>
        <p:spPr bwMode="auto">
          <a:xfrm>
            <a:off x="9940753" y="3998478"/>
            <a:ext cx="425087" cy="66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iṥ1íḍe">
            <a:extLst>
              <a:ext uri="{FF2B5EF4-FFF2-40B4-BE49-F238E27FC236}">
                <a16:creationId xmlns:a16="http://schemas.microsoft.com/office/drawing/2014/main" id="{E5501182-D63C-4313-9F35-C0C3522DF7C4}"/>
              </a:ext>
            </a:extLst>
          </p:cNvPr>
          <p:cNvSpPr>
            <a:spLocks/>
          </p:cNvSpPr>
          <p:nvPr/>
        </p:nvSpPr>
        <p:spPr bwMode="auto">
          <a:xfrm>
            <a:off x="10082449" y="4423565"/>
            <a:ext cx="141696" cy="66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iṡļíḍe">
            <a:extLst>
              <a:ext uri="{FF2B5EF4-FFF2-40B4-BE49-F238E27FC236}">
                <a16:creationId xmlns:a16="http://schemas.microsoft.com/office/drawing/2014/main" id="{A0F19F35-58CD-4C11-ADB7-0712FDFF3249}"/>
              </a:ext>
            </a:extLst>
          </p:cNvPr>
          <p:cNvSpPr>
            <a:spLocks/>
          </p:cNvSpPr>
          <p:nvPr/>
        </p:nvSpPr>
        <p:spPr bwMode="auto">
          <a:xfrm>
            <a:off x="10120235" y="1698285"/>
            <a:ext cx="66125" cy="23332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0" name="îSľíḋe">
            <a:extLst>
              <a:ext uri="{FF2B5EF4-FFF2-40B4-BE49-F238E27FC236}">
                <a16:creationId xmlns:a16="http://schemas.microsoft.com/office/drawing/2014/main" id="{F4D72214-07EF-43A8-B3EC-B5880C2A28D0}"/>
              </a:ext>
            </a:extLst>
          </p:cNvPr>
          <p:cNvSpPr>
            <a:spLocks/>
          </p:cNvSpPr>
          <p:nvPr/>
        </p:nvSpPr>
        <p:spPr bwMode="auto">
          <a:xfrm>
            <a:off x="9057518" y="4036263"/>
            <a:ext cx="2191562" cy="1095780"/>
          </a:xfrm>
          <a:custGeom>
            <a:avLst/>
            <a:gdLst>
              <a:gd name="T0" fmla="*/ 330 w 660"/>
              <a:gd name="T1" fmla="*/ 330 h 330"/>
              <a:gd name="T2" fmla="*/ 0 w 660"/>
              <a:gd name="T3" fmla="*/ 0 h 330"/>
              <a:gd name="T4" fmla="*/ 20 w 660"/>
              <a:gd name="T5" fmla="*/ 0 h 330"/>
              <a:gd name="T6" fmla="*/ 330 w 660"/>
              <a:gd name="T7" fmla="*/ 310 h 330"/>
              <a:gd name="T8" fmla="*/ 640 w 660"/>
              <a:gd name="T9" fmla="*/ 0 h 330"/>
              <a:gd name="T10" fmla="*/ 660 w 660"/>
              <a:gd name="T11" fmla="*/ 0 h 330"/>
              <a:gd name="T12" fmla="*/ 330 w 660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0" h="330">
                <a:moveTo>
                  <a:pt x="330" y="330"/>
                </a:moveTo>
                <a:cubicBezTo>
                  <a:pt x="148" y="330"/>
                  <a:pt x="0" y="182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171"/>
                  <a:pt x="159" y="310"/>
                  <a:pt x="330" y="310"/>
                </a:cubicBezTo>
                <a:cubicBezTo>
                  <a:pt x="501" y="310"/>
                  <a:pt x="640" y="171"/>
                  <a:pt x="640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182"/>
                  <a:pt x="512" y="330"/>
                  <a:pt x="330" y="3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ïṡľiḍé">
            <a:extLst>
              <a:ext uri="{FF2B5EF4-FFF2-40B4-BE49-F238E27FC236}">
                <a16:creationId xmlns:a16="http://schemas.microsoft.com/office/drawing/2014/main" id="{75ADB379-C47C-4080-8A7B-5D20161C59AE}"/>
              </a:ext>
            </a:extLst>
          </p:cNvPr>
          <p:cNvSpPr>
            <a:spLocks/>
          </p:cNvSpPr>
          <p:nvPr/>
        </p:nvSpPr>
        <p:spPr bwMode="auto">
          <a:xfrm>
            <a:off x="9907692" y="1240134"/>
            <a:ext cx="491212" cy="245606"/>
          </a:xfrm>
          <a:custGeom>
            <a:avLst/>
            <a:gdLst>
              <a:gd name="T0" fmla="*/ 148 w 148"/>
              <a:gd name="T1" fmla="*/ 74 h 74"/>
              <a:gd name="T2" fmla="*/ 128 w 148"/>
              <a:gd name="T3" fmla="*/ 74 h 74"/>
              <a:gd name="T4" fmla="*/ 74 w 148"/>
              <a:gd name="T5" fmla="*/ 20 h 74"/>
              <a:gd name="T6" fmla="*/ 20 w 148"/>
              <a:gd name="T7" fmla="*/ 74 h 74"/>
              <a:gd name="T8" fmla="*/ 0 w 148"/>
              <a:gd name="T9" fmla="*/ 74 h 74"/>
              <a:gd name="T10" fmla="*/ 74 w 148"/>
              <a:gd name="T11" fmla="*/ 0 h 74"/>
              <a:gd name="T12" fmla="*/ 148 w 148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74">
                <a:moveTo>
                  <a:pt x="148" y="74"/>
                </a:moveTo>
                <a:cubicBezTo>
                  <a:pt x="128" y="74"/>
                  <a:pt x="128" y="74"/>
                  <a:pt x="128" y="74"/>
                </a:cubicBezTo>
                <a:cubicBezTo>
                  <a:pt x="128" y="44"/>
                  <a:pt x="104" y="20"/>
                  <a:pt x="74" y="20"/>
                </a:cubicBezTo>
                <a:cubicBezTo>
                  <a:pt x="44" y="20"/>
                  <a:pt x="20" y="44"/>
                  <a:pt x="2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115" y="0"/>
                  <a:pt x="148" y="33"/>
                  <a:pt x="148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í$ļíḑé">
            <a:extLst>
              <a:ext uri="{FF2B5EF4-FFF2-40B4-BE49-F238E27FC236}">
                <a16:creationId xmlns:a16="http://schemas.microsoft.com/office/drawing/2014/main" id="{3C87F0EF-CFD8-47DF-88C1-87E806E3FDE3}"/>
              </a:ext>
            </a:extLst>
          </p:cNvPr>
          <p:cNvSpPr>
            <a:spLocks/>
          </p:cNvSpPr>
          <p:nvPr/>
        </p:nvSpPr>
        <p:spPr bwMode="auto">
          <a:xfrm>
            <a:off x="9940753" y="1665221"/>
            <a:ext cx="425087" cy="66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îşḷîḋê">
            <a:extLst>
              <a:ext uri="{FF2B5EF4-FFF2-40B4-BE49-F238E27FC236}">
                <a16:creationId xmlns:a16="http://schemas.microsoft.com/office/drawing/2014/main" id="{58A35A8C-8516-4372-BCCC-7A14420FF623}"/>
              </a:ext>
            </a:extLst>
          </p:cNvPr>
          <p:cNvSpPr>
            <a:spLocks/>
          </p:cNvSpPr>
          <p:nvPr/>
        </p:nvSpPr>
        <p:spPr bwMode="auto">
          <a:xfrm>
            <a:off x="9010286" y="3955970"/>
            <a:ext cx="160589" cy="160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išḷiďè">
            <a:extLst>
              <a:ext uri="{FF2B5EF4-FFF2-40B4-BE49-F238E27FC236}">
                <a16:creationId xmlns:a16="http://schemas.microsoft.com/office/drawing/2014/main" id="{5E2C10A4-BF66-42AF-A144-6A4D80791809}"/>
              </a:ext>
            </a:extLst>
          </p:cNvPr>
          <p:cNvSpPr>
            <a:spLocks/>
          </p:cNvSpPr>
          <p:nvPr/>
        </p:nvSpPr>
        <p:spPr bwMode="auto">
          <a:xfrm>
            <a:off x="9000839" y="3951246"/>
            <a:ext cx="174760" cy="170035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íśľíḍê">
            <a:extLst>
              <a:ext uri="{FF2B5EF4-FFF2-40B4-BE49-F238E27FC236}">
                <a16:creationId xmlns:a16="http://schemas.microsoft.com/office/drawing/2014/main" id="{684D5DFB-35AB-4A88-8B01-785FBE7BAF81}"/>
              </a:ext>
            </a:extLst>
          </p:cNvPr>
          <p:cNvSpPr>
            <a:spLocks/>
          </p:cNvSpPr>
          <p:nvPr/>
        </p:nvSpPr>
        <p:spPr bwMode="auto">
          <a:xfrm>
            <a:off x="8797740" y="5018687"/>
            <a:ext cx="160589" cy="160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îş1íḑê">
            <a:extLst>
              <a:ext uri="{FF2B5EF4-FFF2-40B4-BE49-F238E27FC236}">
                <a16:creationId xmlns:a16="http://schemas.microsoft.com/office/drawing/2014/main" id="{E737DD6A-E424-4E12-871B-E359A07402F6}"/>
              </a:ext>
            </a:extLst>
          </p:cNvPr>
          <p:cNvSpPr>
            <a:spLocks/>
          </p:cNvSpPr>
          <p:nvPr/>
        </p:nvSpPr>
        <p:spPr bwMode="auto">
          <a:xfrm>
            <a:off x="8788294" y="5013965"/>
            <a:ext cx="174760" cy="170035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is1íďè">
            <a:extLst>
              <a:ext uri="{FF2B5EF4-FFF2-40B4-BE49-F238E27FC236}">
                <a16:creationId xmlns:a16="http://schemas.microsoft.com/office/drawing/2014/main" id="{1EC44ECA-6E10-43D6-B795-481AB38F8B43}"/>
              </a:ext>
            </a:extLst>
          </p:cNvPr>
          <p:cNvSpPr>
            <a:spLocks/>
          </p:cNvSpPr>
          <p:nvPr/>
        </p:nvSpPr>
        <p:spPr bwMode="auto">
          <a:xfrm>
            <a:off x="11348265" y="5018687"/>
            <a:ext cx="160589" cy="160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îŝḷiḓè">
            <a:extLst>
              <a:ext uri="{FF2B5EF4-FFF2-40B4-BE49-F238E27FC236}">
                <a16:creationId xmlns:a16="http://schemas.microsoft.com/office/drawing/2014/main" id="{4D1D5098-5F8C-4324-ADF3-6C0A21A9D165}"/>
              </a:ext>
            </a:extLst>
          </p:cNvPr>
          <p:cNvSpPr>
            <a:spLocks/>
          </p:cNvSpPr>
          <p:nvPr/>
        </p:nvSpPr>
        <p:spPr bwMode="auto">
          <a:xfrm>
            <a:off x="11343543" y="5013965"/>
            <a:ext cx="174760" cy="170035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íşḷîḍè">
            <a:extLst>
              <a:ext uri="{FF2B5EF4-FFF2-40B4-BE49-F238E27FC236}">
                <a16:creationId xmlns:a16="http://schemas.microsoft.com/office/drawing/2014/main" id="{38EA212E-837D-4EFD-9250-80865AB61E8A}"/>
              </a:ext>
            </a:extLst>
          </p:cNvPr>
          <p:cNvSpPr>
            <a:spLocks/>
          </p:cNvSpPr>
          <p:nvPr/>
        </p:nvSpPr>
        <p:spPr bwMode="auto">
          <a:xfrm>
            <a:off x="11135723" y="3955970"/>
            <a:ext cx="160589" cy="160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íṧļiḑe">
            <a:extLst>
              <a:ext uri="{FF2B5EF4-FFF2-40B4-BE49-F238E27FC236}">
                <a16:creationId xmlns:a16="http://schemas.microsoft.com/office/drawing/2014/main" id="{D01AC6BA-2C78-4D15-993A-F83E88F28C4B}"/>
              </a:ext>
            </a:extLst>
          </p:cNvPr>
          <p:cNvSpPr>
            <a:spLocks/>
          </p:cNvSpPr>
          <p:nvPr/>
        </p:nvSpPr>
        <p:spPr bwMode="auto">
          <a:xfrm>
            <a:off x="11130998" y="3951246"/>
            <a:ext cx="174760" cy="170035"/>
          </a:xfrm>
          <a:custGeom>
            <a:avLst/>
            <a:gdLst>
              <a:gd name="T0" fmla="*/ 37 w 37"/>
              <a:gd name="T1" fmla="*/ 36 h 36"/>
              <a:gd name="T2" fmla="*/ 0 w 37"/>
              <a:gd name="T3" fmla="*/ 36 h 36"/>
              <a:gd name="T4" fmla="*/ 0 w 37"/>
              <a:gd name="T5" fmla="*/ 0 h 36"/>
              <a:gd name="T6" fmla="*/ 37 w 37"/>
              <a:gd name="T7" fmla="*/ 0 h 36"/>
              <a:gd name="T8" fmla="*/ 37 w 37"/>
              <a:gd name="T9" fmla="*/ 36 h 36"/>
              <a:gd name="T10" fmla="*/ 3 w 37"/>
              <a:gd name="T11" fmla="*/ 33 h 36"/>
              <a:gd name="T12" fmla="*/ 34 w 37"/>
              <a:gd name="T13" fmla="*/ 33 h 36"/>
              <a:gd name="T14" fmla="*/ 34 w 37"/>
              <a:gd name="T15" fmla="*/ 3 h 36"/>
              <a:gd name="T16" fmla="*/ 3 w 37"/>
              <a:gd name="T17" fmla="*/ 3 h 36"/>
              <a:gd name="T18" fmla="*/ 3 w 37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36">
                <a:moveTo>
                  <a:pt x="37" y="36"/>
                </a:moveTo>
                <a:lnTo>
                  <a:pt x="0" y="36"/>
                </a:lnTo>
                <a:lnTo>
                  <a:pt x="0" y="0"/>
                </a:lnTo>
                <a:lnTo>
                  <a:pt x="37" y="0"/>
                </a:lnTo>
                <a:lnTo>
                  <a:pt x="37" y="36"/>
                </a:lnTo>
                <a:close/>
                <a:moveTo>
                  <a:pt x="3" y="33"/>
                </a:moveTo>
                <a:lnTo>
                  <a:pt x="34" y="33"/>
                </a:lnTo>
                <a:lnTo>
                  <a:pt x="34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íSḷîḓé">
            <a:extLst>
              <a:ext uri="{FF2B5EF4-FFF2-40B4-BE49-F238E27FC236}">
                <a16:creationId xmlns:a16="http://schemas.microsoft.com/office/drawing/2014/main" id="{C0A8C7E7-3D37-4A74-B0B0-D824C48AAAC8}"/>
              </a:ext>
            </a:extLst>
          </p:cNvPr>
          <p:cNvSpPr>
            <a:spLocks/>
          </p:cNvSpPr>
          <p:nvPr/>
        </p:nvSpPr>
        <p:spPr bwMode="auto">
          <a:xfrm>
            <a:off x="8878036" y="5065919"/>
            <a:ext cx="2550525" cy="66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î$ľïḑe">
            <a:extLst>
              <a:ext uri="{FF2B5EF4-FFF2-40B4-BE49-F238E27FC236}">
                <a16:creationId xmlns:a16="http://schemas.microsoft.com/office/drawing/2014/main" id="{F5FFDC5A-1597-48D5-93C4-D116C7AB6134}"/>
              </a:ext>
            </a:extLst>
          </p:cNvPr>
          <p:cNvSpPr>
            <a:spLocks/>
          </p:cNvSpPr>
          <p:nvPr/>
        </p:nvSpPr>
        <p:spPr bwMode="auto">
          <a:xfrm>
            <a:off x="10073003" y="5018687"/>
            <a:ext cx="160589" cy="160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ïṧḻîḑe">
            <a:extLst>
              <a:ext uri="{FF2B5EF4-FFF2-40B4-BE49-F238E27FC236}">
                <a16:creationId xmlns:a16="http://schemas.microsoft.com/office/drawing/2014/main" id="{47BBF8AB-4314-465B-94A5-7631372C5AF1}"/>
              </a:ext>
            </a:extLst>
          </p:cNvPr>
          <p:cNvSpPr>
            <a:spLocks/>
          </p:cNvSpPr>
          <p:nvPr/>
        </p:nvSpPr>
        <p:spPr bwMode="auto">
          <a:xfrm>
            <a:off x="10068281" y="5013965"/>
            <a:ext cx="170035" cy="170035"/>
          </a:xfrm>
          <a:custGeom>
            <a:avLst/>
            <a:gdLst>
              <a:gd name="T0" fmla="*/ 36 w 36"/>
              <a:gd name="T1" fmla="*/ 36 h 36"/>
              <a:gd name="T2" fmla="*/ 0 w 36"/>
              <a:gd name="T3" fmla="*/ 36 h 36"/>
              <a:gd name="T4" fmla="*/ 0 w 36"/>
              <a:gd name="T5" fmla="*/ 0 h 36"/>
              <a:gd name="T6" fmla="*/ 36 w 36"/>
              <a:gd name="T7" fmla="*/ 0 h 36"/>
              <a:gd name="T8" fmla="*/ 36 w 36"/>
              <a:gd name="T9" fmla="*/ 36 h 36"/>
              <a:gd name="T10" fmla="*/ 3 w 36"/>
              <a:gd name="T11" fmla="*/ 33 h 36"/>
              <a:gd name="T12" fmla="*/ 33 w 36"/>
              <a:gd name="T13" fmla="*/ 33 h 36"/>
              <a:gd name="T14" fmla="*/ 33 w 36"/>
              <a:gd name="T15" fmla="*/ 3 h 36"/>
              <a:gd name="T16" fmla="*/ 3 w 36"/>
              <a:gd name="T17" fmla="*/ 3 h 36"/>
              <a:gd name="T18" fmla="*/ 3 w 36"/>
              <a:gd name="T19" fmla="*/ 3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36">
                <a:moveTo>
                  <a:pt x="36" y="36"/>
                </a:moveTo>
                <a:lnTo>
                  <a:pt x="0" y="36"/>
                </a:lnTo>
                <a:lnTo>
                  <a:pt x="0" y="0"/>
                </a:lnTo>
                <a:lnTo>
                  <a:pt x="36" y="0"/>
                </a:lnTo>
                <a:lnTo>
                  <a:pt x="36" y="36"/>
                </a:lnTo>
                <a:close/>
                <a:moveTo>
                  <a:pt x="3" y="33"/>
                </a:moveTo>
                <a:lnTo>
                  <a:pt x="33" y="33"/>
                </a:lnTo>
                <a:lnTo>
                  <a:pt x="33" y="3"/>
                </a:lnTo>
                <a:lnTo>
                  <a:pt x="3" y="3"/>
                </a:lnTo>
                <a:lnTo>
                  <a:pt x="3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îṡļïdè">
            <a:extLst>
              <a:ext uri="{FF2B5EF4-FFF2-40B4-BE49-F238E27FC236}">
                <a16:creationId xmlns:a16="http://schemas.microsoft.com/office/drawing/2014/main" id="{B35201C2-D305-42D5-B915-B41142F7229F}"/>
              </a:ext>
            </a:extLst>
          </p:cNvPr>
          <p:cNvSpPr txBox="1"/>
          <p:nvPr/>
        </p:nvSpPr>
        <p:spPr>
          <a:xfrm>
            <a:off x="9389447" y="5390538"/>
            <a:ext cx="1534253" cy="4195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2017-</a:t>
            </a:r>
            <a:r>
              <a:rPr lang="en-US" altLang="zh-CN" i="1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i="1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1" name="i$ļîďê">
            <a:extLst>
              <a:ext uri="{FF2B5EF4-FFF2-40B4-BE49-F238E27FC236}">
                <a16:creationId xmlns:a16="http://schemas.microsoft.com/office/drawing/2014/main" id="{B39B53B8-7976-4E68-9449-043A380047A9}"/>
              </a:ext>
            </a:extLst>
          </p:cNvPr>
          <p:cNvSpPr txBox="1"/>
          <p:nvPr/>
        </p:nvSpPr>
        <p:spPr>
          <a:xfrm>
            <a:off x="9382894" y="5822302"/>
            <a:ext cx="1534253" cy="1646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i="1" dirty="0">
                <a:solidFill>
                  <a:schemeClr val="bg1">
                    <a:lumMod val="75000"/>
                  </a:schemeClr>
                </a:solidFill>
              </a:rPr>
              <a:t>YEAR-END</a:t>
            </a:r>
            <a:endParaRPr lang="zh-CN" alt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íšľïďê">
            <a:extLst>
              <a:ext uri="{FF2B5EF4-FFF2-40B4-BE49-F238E27FC236}">
                <a16:creationId xmlns:a16="http://schemas.microsoft.com/office/drawing/2014/main" id="{D26A22B0-FD77-4D0D-93BA-4F11E8C03DD3}"/>
              </a:ext>
            </a:extLst>
          </p:cNvPr>
          <p:cNvSpPr/>
          <p:nvPr/>
        </p:nvSpPr>
        <p:spPr>
          <a:xfrm>
            <a:off x="9382894" y="5673520"/>
            <a:ext cx="683959" cy="1365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dist"/>
            <a:endParaRPr lang="zh-CN" altLang="en-US" b="1" i="1" dirty="0">
              <a:solidFill>
                <a:schemeClr val="accent1"/>
              </a:solidFill>
            </a:endParaRPr>
          </a:p>
        </p:txBody>
      </p:sp>
      <p:sp>
        <p:nvSpPr>
          <p:cNvPr id="37" name="íşḻiḍè">
            <a:extLst>
              <a:ext uri="{FF2B5EF4-FFF2-40B4-BE49-F238E27FC236}">
                <a16:creationId xmlns:a16="http://schemas.microsoft.com/office/drawing/2014/main" id="{BEE2DC5E-CCE7-45D8-9268-7F4CEECA76CD}"/>
              </a:ext>
            </a:extLst>
          </p:cNvPr>
          <p:cNvSpPr/>
          <p:nvPr/>
        </p:nvSpPr>
        <p:spPr>
          <a:xfrm>
            <a:off x="9428252" y="5700498"/>
            <a:ext cx="638601" cy="826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dist"/>
            <a:r>
              <a:rPr lang="en-US" altLang="zh-CN" b="1" i="1" dirty="0">
                <a:solidFill>
                  <a:schemeClr val="accent1"/>
                </a:solidFill>
              </a:rPr>
              <a:t>SUMMARY</a:t>
            </a:r>
            <a:endParaRPr lang="zh-CN" altLang="en-US" b="1" i="1" dirty="0">
              <a:solidFill>
                <a:schemeClr val="accent1"/>
              </a:solidFill>
            </a:endParaRPr>
          </a:p>
        </p:txBody>
      </p:sp>
      <p:sp>
        <p:nvSpPr>
          <p:cNvPr id="7" name="iṣľîḑé">
            <a:extLst>
              <a:ext uri="{FF2B5EF4-FFF2-40B4-BE49-F238E27FC236}">
                <a16:creationId xmlns:a16="http://schemas.microsoft.com/office/drawing/2014/main" id="{6F5F5B26-5EA3-43D7-9C0B-D98325D41FBC}"/>
              </a:ext>
            </a:extLst>
          </p:cNvPr>
          <p:cNvSpPr txBox="1"/>
          <p:nvPr/>
        </p:nvSpPr>
        <p:spPr>
          <a:xfrm>
            <a:off x="698532" y="1166724"/>
            <a:ext cx="5200033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sp>
        <p:nvSpPr>
          <p:cNvPr id="30" name="íšlíḑè">
            <a:extLst>
              <a:ext uri="{FF2B5EF4-FFF2-40B4-BE49-F238E27FC236}">
                <a16:creationId xmlns:a16="http://schemas.microsoft.com/office/drawing/2014/main" id="{6767C423-5454-4AD0-8774-C31A0CFDD450}"/>
              </a:ext>
            </a:extLst>
          </p:cNvPr>
          <p:cNvSpPr txBox="1"/>
          <p:nvPr/>
        </p:nvSpPr>
        <p:spPr>
          <a:xfrm>
            <a:off x="1535513" y="3419375"/>
            <a:ext cx="231048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31" name="íṩ1íḍé">
            <a:extLst>
              <a:ext uri="{FF2B5EF4-FFF2-40B4-BE49-F238E27FC236}">
                <a16:creationId xmlns:a16="http://schemas.microsoft.com/office/drawing/2014/main" id="{50D5D261-4CC2-4DBA-A764-AD5D211CC621}"/>
              </a:ext>
            </a:extLst>
          </p:cNvPr>
          <p:cNvSpPr txBox="1"/>
          <p:nvPr/>
        </p:nvSpPr>
        <p:spPr>
          <a:xfrm>
            <a:off x="1535513" y="2947555"/>
            <a:ext cx="231048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3" name="işľîḍê">
            <a:extLst>
              <a:ext uri="{FF2B5EF4-FFF2-40B4-BE49-F238E27FC236}">
                <a16:creationId xmlns:a16="http://schemas.microsoft.com/office/drawing/2014/main" id="{313A5CF0-1EE9-487F-AC17-FF5FAAB24C5F}"/>
              </a:ext>
            </a:extLst>
          </p:cNvPr>
          <p:cNvSpPr/>
          <p:nvPr/>
        </p:nvSpPr>
        <p:spPr>
          <a:xfrm>
            <a:off x="698532" y="2985824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îşḻidé">
            <a:extLst>
              <a:ext uri="{FF2B5EF4-FFF2-40B4-BE49-F238E27FC236}">
                <a16:creationId xmlns:a16="http://schemas.microsoft.com/office/drawing/2014/main" id="{9BE49D1C-BD5A-438A-BCE0-66FCBF5C2C6A}"/>
              </a:ext>
            </a:extLst>
          </p:cNvPr>
          <p:cNvSpPr>
            <a:spLocks/>
          </p:cNvSpPr>
          <p:nvPr/>
        </p:nvSpPr>
        <p:spPr bwMode="auto">
          <a:xfrm>
            <a:off x="863939" y="315458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iṥḻiďè">
            <a:extLst>
              <a:ext uri="{FF2B5EF4-FFF2-40B4-BE49-F238E27FC236}">
                <a16:creationId xmlns:a16="http://schemas.microsoft.com/office/drawing/2014/main" id="{B4800192-F053-4761-933B-01561FAEA168}"/>
              </a:ext>
            </a:extLst>
          </p:cNvPr>
          <p:cNvSpPr txBox="1"/>
          <p:nvPr/>
        </p:nvSpPr>
        <p:spPr>
          <a:xfrm>
            <a:off x="1535513" y="5150595"/>
            <a:ext cx="231048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6" name="iŝļïde">
            <a:extLst>
              <a:ext uri="{FF2B5EF4-FFF2-40B4-BE49-F238E27FC236}">
                <a16:creationId xmlns:a16="http://schemas.microsoft.com/office/drawing/2014/main" id="{2636C9C2-7F4B-42B6-8160-B4EDEEDC376E}"/>
              </a:ext>
            </a:extLst>
          </p:cNvPr>
          <p:cNvSpPr txBox="1"/>
          <p:nvPr/>
        </p:nvSpPr>
        <p:spPr>
          <a:xfrm>
            <a:off x="1535513" y="4678775"/>
            <a:ext cx="231048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8" name="îşliḍè">
            <a:extLst>
              <a:ext uri="{FF2B5EF4-FFF2-40B4-BE49-F238E27FC236}">
                <a16:creationId xmlns:a16="http://schemas.microsoft.com/office/drawing/2014/main" id="{AB944F6B-C520-4495-A929-8BEF7102E3A8}"/>
              </a:ext>
            </a:extLst>
          </p:cNvPr>
          <p:cNvSpPr/>
          <p:nvPr/>
        </p:nvSpPr>
        <p:spPr>
          <a:xfrm>
            <a:off x="698532" y="4717044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sļíḓè">
            <a:extLst>
              <a:ext uri="{FF2B5EF4-FFF2-40B4-BE49-F238E27FC236}">
                <a16:creationId xmlns:a16="http://schemas.microsoft.com/office/drawing/2014/main" id="{F33024BD-8D20-408B-9C96-47D33BD96DCA}"/>
              </a:ext>
            </a:extLst>
          </p:cNvPr>
          <p:cNvSpPr>
            <a:spLocks/>
          </p:cNvSpPr>
          <p:nvPr/>
        </p:nvSpPr>
        <p:spPr bwMode="auto">
          <a:xfrm>
            <a:off x="863939" y="488580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0" name="iṡlîďé">
            <a:extLst>
              <a:ext uri="{FF2B5EF4-FFF2-40B4-BE49-F238E27FC236}">
                <a16:creationId xmlns:a16="http://schemas.microsoft.com/office/drawing/2014/main" id="{12E445DF-817F-4295-BB95-9C727155D577}"/>
              </a:ext>
            </a:extLst>
          </p:cNvPr>
          <p:cNvSpPr txBox="1"/>
          <p:nvPr/>
        </p:nvSpPr>
        <p:spPr>
          <a:xfrm>
            <a:off x="5579491" y="3419375"/>
            <a:ext cx="231048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1" name="ïṩḷîḋe">
            <a:extLst>
              <a:ext uri="{FF2B5EF4-FFF2-40B4-BE49-F238E27FC236}">
                <a16:creationId xmlns:a16="http://schemas.microsoft.com/office/drawing/2014/main" id="{0BDA9C88-26F4-4ED7-98F6-87BDA198E601}"/>
              </a:ext>
            </a:extLst>
          </p:cNvPr>
          <p:cNvSpPr txBox="1"/>
          <p:nvPr/>
        </p:nvSpPr>
        <p:spPr>
          <a:xfrm>
            <a:off x="5579491" y="2947555"/>
            <a:ext cx="231048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3" name="íśļîḋé">
            <a:extLst>
              <a:ext uri="{FF2B5EF4-FFF2-40B4-BE49-F238E27FC236}">
                <a16:creationId xmlns:a16="http://schemas.microsoft.com/office/drawing/2014/main" id="{F742290C-D725-4B1A-8F3F-88238FADC69C}"/>
              </a:ext>
            </a:extLst>
          </p:cNvPr>
          <p:cNvSpPr/>
          <p:nvPr/>
        </p:nvSpPr>
        <p:spPr>
          <a:xfrm>
            <a:off x="4742510" y="2985824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ïṡḷíďè">
            <a:extLst>
              <a:ext uri="{FF2B5EF4-FFF2-40B4-BE49-F238E27FC236}">
                <a16:creationId xmlns:a16="http://schemas.microsoft.com/office/drawing/2014/main" id="{E67C787B-6FC1-4F3D-ACCA-918A7841B151}"/>
              </a:ext>
            </a:extLst>
          </p:cNvPr>
          <p:cNvSpPr>
            <a:spLocks/>
          </p:cNvSpPr>
          <p:nvPr/>
        </p:nvSpPr>
        <p:spPr bwMode="auto">
          <a:xfrm>
            <a:off x="4907917" y="315458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îṩľídê">
            <a:extLst>
              <a:ext uri="{FF2B5EF4-FFF2-40B4-BE49-F238E27FC236}">
                <a16:creationId xmlns:a16="http://schemas.microsoft.com/office/drawing/2014/main" id="{9DC7C7C4-1386-4456-9745-4725C31F7FCA}"/>
              </a:ext>
            </a:extLst>
          </p:cNvPr>
          <p:cNvSpPr txBox="1"/>
          <p:nvPr/>
        </p:nvSpPr>
        <p:spPr>
          <a:xfrm>
            <a:off x="5579491" y="5150595"/>
            <a:ext cx="231048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6" name="ïšḷídé">
            <a:extLst>
              <a:ext uri="{FF2B5EF4-FFF2-40B4-BE49-F238E27FC236}">
                <a16:creationId xmlns:a16="http://schemas.microsoft.com/office/drawing/2014/main" id="{211051B0-767B-4FCE-A65E-CB06F97B7076}"/>
              </a:ext>
            </a:extLst>
          </p:cNvPr>
          <p:cNvSpPr txBox="1"/>
          <p:nvPr/>
        </p:nvSpPr>
        <p:spPr>
          <a:xfrm>
            <a:off x="5579491" y="4678775"/>
            <a:ext cx="231048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4"/>
                </a:solidFill>
              </a:rPr>
              <a:t>Text here</a:t>
            </a:r>
          </a:p>
        </p:txBody>
      </p:sp>
      <p:sp>
        <p:nvSpPr>
          <p:cNvPr id="18" name="iṥḷïdé">
            <a:extLst>
              <a:ext uri="{FF2B5EF4-FFF2-40B4-BE49-F238E27FC236}">
                <a16:creationId xmlns:a16="http://schemas.microsoft.com/office/drawing/2014/main" id="{5D7F1433-6FC1-4FE0-85B2-498EABE46E2C}"/>
              </a:ext>
            </a:extLst>
          </p:cNvPr>
          <p:cNvSpPr/>
          <p:nvPr/>
        </p:nvSpPr>
        <p:spPr>
          <a:xfrm>
            <a:off x="4742510" y="4717044"/>
            <a:ext cx="675000" cy="675005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şḷiḓe">
            <a:extLst>
              <a:ext uri="{FF2B5EF4-FFF2-40B4-BE49-F238E27FC236}">
                <a16:creationId xmlns:a16="http://schemas.microsoft.com/office/drawing/2014/main" id="{EAE76B46-93BF-4BF2-8779-51D84BDC22FB}"/>
              </a:ext>
            </a:extLst>
          </p:cNvPr>
          <p:cNvSpPr>
            <a:spLocks/>
          </p:cNvSpPr>
          <p:nvPr/>
        </p:nvSpPr>
        <p:spPr bwMode="auto">
          <a:xfrm>
            <a:off x="4907917" y="488580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705E601-6995-40A8-B093-8FD4368E86FE}"/>
              </a:ext>
            </a:extLst>
          </p:cNvPr>
          <p:cNvCxnSpPr/>
          <p:nvPr/>
        </p:nvCxnSpPr>
        <p:spPr>
          <a:xfrm>
            <a:off x="698532" y="2464991"/>
            <a:ext cx="7107469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8046FF7-9403-4002-B70C-B8309C1E13EA}"/>
              </a:ext>
            </a:extLst>
          </p:cNvPr>
          <p:cNvCxnSpPr/>
          <p:nvPr/>
        </p:nvCxnSpPr>
        <p:spPr>
          <a:xfrm>
            <a:off x="669925" y="4329000"/>
            <a:ext cx="722005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7FC2E72-A2FD-4B50-9529-F610AFCF72AE}"/>
              </a:ext>
            </a:extLst>
          </p:cNvPr>
          <p:cNvCxnSpPr/>
          <p:nvPr/>
        </p:nvCxnSpPr>
        <p:spPr>
          <a:xfrm>
            <a:off x="4322713" y="2947555"/>
            <a:ext cx="0" cy="303938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2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9502A-87A7-4895-A81A-6375533C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BF6125-6D18-4E04-B9C1-948DF4F4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C8BEE2-DDE0-4C1C-BC0C-A43A9109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C58E3F1-11FF-4611-93DB-982098374859}"/>
              </a:ext>
            </a:extLst>
          </p:cNvPr>
          <p:cNvCxnSpPr>
            <a:cxnSpLocks/>
          </p:cNvCxnSpPr>
          <p:nvPr/>
        </p:nvCxnSpPr>
        <p:spPr>
          <a:xfrm>
            <a:off x="669925" y="2627030"/>
            <a:ext cx="10851515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ïşḻídé">
            <a:extLst>
              <a:ext uri="{FF2B5EF4-FFF2-40B4-BE49-F238E27FC236}">
                <a16:creationId xmlns:a16="http://schemas.microsoft.com/office/drawing/2014/main" id="{740E7881-7F51-492D-AB63-9CB824D77A1F}"/>
              </a:ext>
            </a:extLst>
          </p:cNvPr>
          <p:cNvSpPr txBox="1"/>
          <p:nvPr/>
        </p:nvSpPr>
        <p:spPr>
          <a:xfrm>
            <a:off x="631742" y="4251662"/>
            <a:ext cx="3214257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/>
              <a:t>Adjust the spacing to adapt to Chinese typesetting, use the reference line in PPT.</a:t>
            </a:r>
          </a:p>
        </p:txBody>
      </p:sp>
      <p:sp>
        <p:nvSpPr>
          <p:cNvPr id="66" name="ï$ļîdé">
            <a:extLst>
              <a:ext uri="{FF2B5EF4-FFF2-40B4-BE49-F238E27FC236}">
                <a16:creationId xmlns:a16="http://schemas.microsoft.com/office/drawing/2014/main" id="{E7AF95B8-6003-4B33-9498-A603083192AD}"/>
              </a:ext>
            </a:extLst>
          </p:cNvPr>
          <p:cNvSpPr txBox="1"/>
          <p:nvPr/>
        </p:nvSpPr>
        <p:spPr>
          <a:xfrm>
            <a:off x="631742" y="3856055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64" name="iṧļídè">
            <a:extLst>
              <a:ext uri="{FF2B5EF4-FFF2-40B4-BE49-F238E27FC236}">
                <a16:creationId xmlns:a16="http://schemas.microsoft.com/office/drawing/2014/main" id="{E90863A6-AA6C-4374-822F-FE0726BD53F5}"/>
              </a:ext>
            </a:extLst>
          </p:cNvPr>
          <p:cNvSpPr/>
          <p:nvPr/>
        </p:nvSpPr>
        <p:spPr bwMode="auto">
          <a:xfrm>
            <a:off x="746042" y="3380253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61" name="ïṥḻíḍé">
            <a:extLst>
              <a:ext uri="{FF2B5EF4-FFF2-40B4-BE49-F238E27FC236}">
                <a16:creationId xmlns:a16="http://schemas.microsoft.com/office/drawing/2014/main" id="{7C63F7C6-4CEA-4F50-8FAF-C97382B0D4A9}"/>
              </a:ext>
            </a:extLst>
          </p:cNvPr>
          <p:cNvSpPr txBox="1"/>
          <p:nvPr/>
        </p:nvSpPr>
        <p:spPr>
          <a:xfrm>
            <a:off x="4386000" y="4251662"/>
            <a:ext cx="3214257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/>
              <a:t>Adjust the spacing to adapt to Chinese typesetting, use the reference line in PPT.</a:t>
            </a:r>
          </a:p>
        </p:txBody>
      </p:sp>
      <p:sp>
        <p:nvSpPr>
          <p:cNvPr id="62" name="íṡ1íḍé">
            <a:extLst>
              <a:ext uri="{FF2B5EF4-FFF2-40B4-BE49-F238E27FC236}">
                <a16:creationId xmlns:a16="http://schemas.microsoft.com/office/drawing/2014/main" id="{28271A38-4CB2-43BD-81D0-A41821981021}"/>
              </a:ext>
            </a:extLst>
          </p:cNvPr>
          <p:cNvSpPr txBox="1"/>
          <p:nvPr/>
        </p:nvSpPr>
        <p:spPr>
          <a:xfrm>
            <a:off x="4386000" y="3856055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60" name="iṣḻîḓê">
            <a:extLst>
              <a:ext uri="{FF2B5EF4-FFF2-40B4-BE49-F238E27FC236}">
                <a16:creationId xmlns:a16="http://schemas.microsoft.com/office/drawing/2014/main" id="{805A1C82-3D1A-4C90-B86A-E9BB9D6F89E7}"/>
              </a:ext>
            </a:extLst>
          </p:cNvPr>
          <p:cNvSpPr/>
          <p:nvPr/>
        </p:nvSpPr>
        <p:spPr bwMode="auto">
          <a:xfrm>
            <a:off x="4500300" y="3380253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57" name="íšḻiḍé">
            <a:extLst>
              <a:ext uri="{FF2B5EF4-FFF2-40B4-BE49-F238E27FC236}">
                <a16:creationId xmlns:a16="http://schemas.microsoft.com/office/drawing/2014/main" id="{74AF3724-B346-404E-AB50-AEBDDFA4F3C8}"/>
              </a:ext>
            </a:extLst>
          </p:cNvPr>
          <p:cNvSpPr txBox="1"/>
          <p:nvPr/>
        </p:nvSpPr>
        <p:spPr>
          <a:xfrm>
            <a:off x="8324593" y="4251662"/>
            <a:ext cx="3214257" cy="175438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5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050" dirty="0"/>
              <a:t>Adjust the spacing to adapt to Chinese typesetting, use the reference line in PPT.</a:t>
            </a:r>
          </a:p>
        </p:txBody>
      </p:sp>
      <p:sp>
        <p:nvSpPr>
          <p:cNvPr id="58" name="îśľîďé">
            <a:extLst>
              <a:ext uri="{FF2B5EF4-FFF2-40B4-BE49-F238E27FC236}">
                <a16:creationId xmlns:a16="http://schemas.microsoft.com/office/drawing/2014/main" id="{713EC86A-188B-42B6-8D0B-E28F45738550}"/>
              </a:ext>
            </a:extLst>
          </p:cNvPr>
          <p:cNvSpPr txBox="1"/>
          <p:nvPr/>
        </p:nvSpPr>
        <p:spPr>
          <a:xfrm>
            <a:off x="8324593" y="3856055"/>
            <a:ext cx="3214257" cy="395607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6" name="îṩlíḍe">
            <a:extLst>
              <a:ext uri="{FF2B5EF4-FFF2-40B4-BE49-F238E27FC236}">
                <a16:creationId xmlns:a16="http://schemas.microsoft.com/office/drawing/2014/main" id="{60258A8B-AE69-4856-A703-612B5A523F9F}"/>
              </a:ext>
            </a:extLst>
          </p:cNvPr>
          <p:cNvSpPr/>
          <p:nvPr/>
        </p:nvSpPr>
        <p:spPr bwMode="auto">
          <a:xfrm>
            <a:off x="8438893" y="3380253"/>
            <a:ext cx="478639" cy="31463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C3E8E5F-24C5-48E1-91C1-BA170DE00814}"/>
              </a:ext>
            </a:extLst>
          </p:cNvPr>
          <p:cNvCxnSpPr/>
          <p:nvPr/>
        </p:nvCxnSpPr>
        <p:spPr>
          <a:xfrm>
            <a:off x="4096272" y="3965253"/>
            <a:ext cx="0" cy="1935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218F92F-DD9E-42E2-BB42-0502FBF30582}"/>
              </a:ext>
            </a:extLst>
          </p:cNvPr>
          <p:cNvCxnSpPr/>
          <p:nvPr/>
        </p:nvCxnSpPr>
        <p:spPr>
          <a:xfrm>
            <a:off x="7941000" y="3965253"/>
            <a:ext cx="0" cy="1935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ṣļídé">
            <a:extLst>
              <a:ext uri="{FF2B5EF4-FFF2-40B4-BE49-F238E27FC236}">
                <a16:creationId xmlns:a16="http://schemas.microsoft.com/office/drawing/2014/main" id="{6E327BAB-8E9D-423C-A632-1E1E3080DE8A}"/>
              </a:ext>
            </a:extLst>
          </p:cNvPr>
          <p:cNvSpPr txBox="1"/>
          <p:nvPr/>
        </p:nvSpPr>
        <p:spPr>
          <a:xfrm>
            <a:off x="663720" y="1349527"/>
            <a:ext cx="4090692" cy="12837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  <p:sp>
        <p:nvSpPr>
          <p:cNvPr id="15" name="íṥḷïḍè">
            <a:extLst>
              <a:ext uri="{FF2B5EF4-FFF2-40B4-BE49-F238E27FC236}">
                <a16:creationId xmlns:a16="http://schemas.microsoft.com/office/drawing/2014/main" id="{BD60A1F4-4281-46AE-8F60-E3CEC3D0B2D4}"/>
              </a:ext>
            </a:extLst>
          </p:cNvPr>
          <p:cNvSpPr/>
          <p:nvPr/>
        </p:nvSpPr>
        <p:spPr bwMode="auto">
          <a:xfrm>
            <a:off x="5434790" y="1130300"/>
            <a:ext cx="675870" cy="409413"/>
          </a:xfrm>
          <a:custGeom>
            <a:avLst/>
            <a:gdLst>
              <a:gd name="T0" fmla="*/ 12 w 111"/>
              <a:gd name="T1" fmla="*/ 0 h 67"/>
              <a:gd name="T2" fmla="*/ 0 w 111"/>
              <a:gd name="T3" fmla="*/ 5 h 67"/>
              <a:gd name="T4" fmla="*/ 99 w 111"/>
              <a:gd name="T5" fmla="*/ 67 h 67"/>
              <a:gd name="T6" fmla="*/ 12 w 111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67">
                <a:moveTo>
                  <a:pt x="12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83" y="35"/>
                  <a:pt x="99" y="67"/>
                </a:cubicBezTo>
                <a:cubicBezTo>
                  <a:pt x="111" y="46"/>
                  <a:pt x="12" y="0"/>
                  <a:pt x="12" y="0"/>
                </a:cubicBezTo>
                <a:close/>
              </a:path>
            </a:pathLst>
          </a:custGeom>
          <a:solidFill>
            <a:srgbClr val="A5B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ṥ1îde">
            <a:extLst>
              <a:ext uri="{FF2B5EF4-FFF2-40B4-BE49-F238E27FC236}">
                <a16:creationId xmlns:a16="http://schemas.microsoft.com/office/drawing/2014/main" id="{D8942D62-0EBC-4E04-AF58-FC62C957EE9A}"/>
              </a:ext>
            </a:extLst>
          </p:cNvPr>
          <p:cNvSpPr/>
          <p:nvPr/>
        </p:nvSpPr>
        <p:spPr bwMode="auto">
          <a:xfrm>
            <a:off x="4697169" y="1283407"/>
            <a:ext cx="2669644" cy="1899036"/>
          </a:xfrm>
          <a:custGeom>
            <a:avLst/>
            <a:gdLst>
              <a:gd name="T0" fmla="*/ 0 w 3156"/>
              <a:gd name="T1" fmla="*/ 0 h 2245"/>
              <a:gd name="T2" fmla="*/ 0 w 3156"/>
              <a:gd name="T3" fmla="*/ 2079 h 2245"/>
              <a:gd name="T4" fmla="*/ 1578 w 3156"/>
              <a:gd name="T5" fmla="*/ 2245 h 2245"/>
              <a:gd name="T6" fmla="*/ 3156 w 3156"/>
              <a:gd name="T7" fmla="*/ 2079 h 2245"/>
              <a:gd name="T8" fmla="*/ 3156 w 3156"/>
              <a:gd name="T9" fmla="*/ 50 h 2245"/>
              <a:gd name="T10" fmla="*/ 1578 w 3156"/>
              <a:gd name="T11" fmla="*/ 260 h 2245"/>
              <a:gd name="T12" fmla="*/ 0 w 3156"/>
              <a:gd name="T13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6" h="2245">
                <a:moveTo>
                  <a:pt x="0" y="0"/>
                </a:moveTo>
                <a:lnTo>
                  <a:pt x="0" y="2079"/>
                </a:lnTo>
                <a:lnTo>
                  <a:pt x="1578" y="2245"/>
                </a:lnTo>
                <a:lnTo>
                  <a:pt x="3156" y="2079"/>
                </a:lnTo>
                <a:lnTo>
                  <a:pt x="3156" y="50"/>
                </a:lnTo>
                <a:lnTo>
                  <a:pt x="1578" y="260"/>
                </a:lnTo>
                <a:lnTo>
                  <a:pt x="0" y="0"/>
                </a:lnTo>
                <a:close/>
              </a:path>
            </a:pathLst>
          </a:custGeom>
          <a:solidFill>
            <a:srgbClr val="E81F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ṧ1íḓe">
            <a:extLst>
              <a:ext uri="{FF2B5EF4-FFF2-40B4-BE49-F238E27FC236}">
                <a16:creationId xmlns:a16="http://schemas.microsoft.com/office/drawing/2014/main" id="{A7E84563-6206-4177-90C6-4E2E5EB100C5}"/>
              </a:ext>
            </a:extLst>
          </p:cNvPr>
          <p:cNvSpPr/>
          <p:nvPr/>
        </p:nvSpPr>
        <p:spPr bwMode="auto">
          <a:xfrm>
            <a:off x="6074285" y="1374764"/>
            <a:ext cx="1243466" cy="1758617"/>
          </a:xfrm>
          <a:custGeom>
            <a:avLst/>
            <a:gdLst>
              <a:gd name="T0" fmla="*/ 0 w 1470"/>
              <a:gd name="T1" fmla="*/ 2079 h 2079"/>
              <a:gd name="T2" fmla="*/ 1470 w 1470"/>
              <a:gd name="T3" fmla="*/ 1921 h 2079"/>
              <a:gd name="T4" fmla="*/ 1470 w 1470"/>
              <a:gd name="T5" fmla="*/ 0 h 2079"/>
              <a:gd name="T6" fmla="*/ 0 w 1470"/>
              <a:gd name="T7" fmla="*/ 195 h 2079"/>
              <a:gd name="T8" fmla="*/ 0 w 1470"/>
              <a:gd name="T9" fmla="*/ 2079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0" h="2079">
                <a:moveTo>
                  <a:pt x="0" y="2079"/>
                </a:moveTo>
                <a:lnTo>
                  <a:pt x="1470" y="1921"/>
                </a:lnTo>
                <a:lnTo>
                  <a:pt x="1470" y="0"/>
                </a:lnTo>
                <a:lnTo>
                  <a:pt x="0" y="195"/>
                </a:lnTo>
                <a:lnTo>
                  <a:pt x="0" y="2079"/>
                </a:lnTo>
                <a:close/>
              </a:path>
            </a:pathLst>
          </a:custGeom>
          <a:solidFill>
            <a:srgbClr val="FF4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ŝľîďe">
            <a:extLst>
              <a:ext uri="{FF2B5EF4-FFF2-40B4-BE49-F238E27FC236}">
                <a16:creationId xmlns:a16="http://schemas.microsoft.com/office/drawing/2014/main" id="{6E3DCBC8-A955-4C42-8E8B-C6F9B6F9E618}"/>
              </a:ext>
            </a:extLst>
          </p:cNvPr>
          <p:cNvSpPr/>
          <p:nvPr/>
        </p:nvSpPr>
        <p:spPr bwMode="auto">
          <a:xfrm>
            <a:off x="4739464" y="1338390"/>
            <a:ext cx="1243466" cy="1794990"/>
          </a:xfrm>
          <a:custGeom>
            <a:avLst/>
            <a:gdLst>
              <a:gd name="T0" fmla="*/ 0 w 1470"/>
              <a:gd name="T1" fmla="*/ 1964 h 2122"/>
              <a:gd name="T2" fmla="*/ 1470 w 1470"/>
              <a:gd name="T3" fmla="*/ 2122 h 2122"/>
              <a:gd name="T4" fmla="*/ 1470 w 1470"/>
              <a:gd name="T5" fmla="*/ 238 h 2122"/>
              <a:gd name="T6" fmla="*/ 0 w 1470"/>
              <a:gd name="T7" fmla="*/ 0 h 2122"/>
              <a:gd name="T8" fmla="*/ 0 w 1470"/>
              <a:gd name="T9" fmla="*/ 1964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0" h="2122">
                <a:moveTo>
                  <a:pt x="0" y="1964"/>
                </a:moveTo>
                <a:lnTo>
                  <a:pt x="1470" y="2122"/>
                </a:lnTo>
                <a:lnTo>
                  <a:pt x="1470" y="238"/>
                </a:lnTo>
                <a:lnTo>
                  <a:pt x="0" y="0"/>
                </a:lnTo>
                <a:lnTo>
                  <a:pt x="0" y="1964"/>
                </a:lnTo>
                <a:close/>
              </a:path>
            </a:pathLst>
          </a:custGeom>
          <a:solidFill>
            <a:srgbClr val="FF4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ṧlîḍe">
            <a:extLst>
              <a:ext uri="{FF2B5EF4-FFF2-40B4-BE49-F238E27FC236}">
                <a16:creationId xmlns:a16="http://schemas.microsoft.com/office/drawing/2014/main" id="{67806E66-43DC-4569-8729-DDB3AE8826CD}"/>
              </a:ext>
            </a:extLst>
          </p:cNvPr>
          <p:cNvSpPr/>
          <p:nvPr/>
        </p:nvSpPr>
        <p:spPr bwMode="auto">
          <a:xfrm>
            <a:off x="6031992" y="1319781"/>
            <a:ext cx="1285761" cy="1826289"/>
          </a:xfrm>
          <a:custGeom>
            <a:avLst/>
            <a:gdLst>
              <a:gd name="T0" fmla="*/ 0 w 211"/>
              <a:gd name="T1" fmla="*/ 29 h 299"/>
              <a:gd name="T2" fmla="*/ 0 w 211"/>
              <a:gd name="T3" fmla="*/ 299 h 299"/>
              <a:gd name="T4" fmla="*/ 211 w 211"/>
              <a:gd name="T5" fmla="*/ 276 h 299"/>
              <a:gd name="T6" fmla="*/ 211 w 211"/>
              <a:gd name="T7" fmla="*/ 7 h 299"/>
              <a:gd name="T8" fmla="*/ 0 w 211"/>
              <a:gd name="T9" fmla="*/ 2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99">
                <a:moveTo>
                  <a:pt x="0" y="29"/>
                </a:moveTo>
                <a:cubicBezTo>
                  <a:pt x="0" y="119"/>
                  <a:pt x="0" y="209"/>
                  <a:pt x="0" y="299"/>
                </a:cubicBezTo>
                <a:cubicBezTo>
                  <a:pt x="69" y="277"/>
                  <a:pt x="142" y="269"/>
                  <a:pt x="211" y="276"/>
                </a:cubicBezTo>
                <a:cubicBezTo>
                  <a:pt x="211" y="186"/>
                  <a:pt x="211" y="96"/>
                  <a:pt x="211" y="7"/>
                </a:cubicBezTo>
                <a:cubicBezTo>
                  <a:pt x="142" y="0"/>
                  <a:pt x="69" y="7"/>
                  <a:pt x="0" y="29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íšḻíḑê">
            <a:extLst>
              <a:ext uri="{FF2B5EF4-FFF2-40B4-BE49-F238E27FC236}">
                <a16:creationId xmlns:a16="http://schemas.microsoft.com/office/drawing/2014/main" id="{4F182E76-A4AD-496C-9875-DE627F327FCA}"/>
              </a:ext>
            </a:extLst>
          </p:cNvPr>
          <p:cNvSpPr/>
          <p:nvPr/>
        </p:nvSpPr>
        <p:spPr bwMode="auto">
          <a:xfrm>
            <a:off x="6031992" y="1270719"/>
            <a:ext cx="1243466" cy="1875351"/>
          </a:xfrm>
          <a:custGeom>
            <a:avLst/>
            <a:gdLst>
              <a:gd name="T0" fmla="*/ 0 w 204"/>
              <a:gd name="T1" fmla="*/ 37 h 307"/>
              <a:gd name="T2" fmla="*/ 0 w 204"/>
              <a:gd name="T3" fmla="*/ 307 h 307"/>
              <a:gd name="T4" fmla="*/ 204 w 204"/>
              <a:gd name="T5" fmla="*/ 272 h 307"/>
              <a:gd name="T6" fmla="*/ 204 w 204"/>
              <a:gd name="T7" fmla="*/ 3 h 307"/>
              <a:gd name="T8" fmla="*/ 0 w 204"/>
              <a:gd name="T9" fmla="*/ 3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4" h="307">
                <a:moveTo>
                  <a:pt x="0" y="37"/>
                </a:moveTo>
                <a:cubicBezTo>
                  <a:pt x="0" y="127"/>
                  <a:pt x="0" y="217"/>
                  <a:pt x="0" y="307"/>
                </a:cubicBezTo>
                <a:cubicBezTo>
                  <a:pt x="67" y="281"/>
                  <a:pt x="137" y="269"/>
                  <a:pt x="204" y="272"/>
                </a:cubicBezTo>
                <a:cubicBezTo>
                  <a:pt x="204" y="182"/>
                  <a:pt x="204" y="92"/>
                  <a:pt x="204" y="3"/>
                </a:cubicBezTo>
                <a:cubicBezTo>
                  <a:pt x="137" y="0"/>
                  <a:pt x="67" y="12"/>
                  <a:pt x="0" y="37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ïŝḻïďè">
            <a:extLst>
              <a:ext uri="{FF2B5EF4-FFF2-40B4-BE49-F238E27FC236}">
                <a16:creationId xmlns:a16="http://schemas.microsoft.com/office/drawing/2014/main" id="{C2D81F00-8331-41A8-A8D3-A939C2A68872}"/>
              </a:ext>
            </a:extLst>
          </p:cNvPr>
          <p:cNvSpPr/>
          <p:nvPr/>
        </p:nvSpPr>
        <p:spPr bwMode="auto">
          <a:xfrm>
            <a:off x="6031992" y="1209814"/>
            <a:ext cx="1200325" cy="1936255"/>
          </a:xfrm>
          <a:custGeom>
            <a:avLst/>
            <a:gdLst>
              <a:gd name="T0" fmla="*/ 0 w 197"/>
              <a:gd name="T1" fmla="*/ 317 h 317"/>
              <a:gd name="T2" fmla="*/ 197 w 197"/>
              <a:gd name="T3" fmla="*/ 269 h 317"/>
              <a:gd name="T4" fmla="*/ 197 w 197"/>
              <a:gd name="T5" fmla="*/ 0 h 317"/>
              <a:gd name="T6" fmla="*/ 0 w 197"/>
              <a:gd name="T7" fmla="*/ 47 h 317"/>
              <a:gd name="T8" fmla="*/ 0 w 197"/>
              <a:gd name="T9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317">
                <a:moveTo>
                  <a:pt x="0" y="317"/>
                </a:moveTo>
                <a:cubicBezTo>
                  <a:pt x="65" y="287"/>
                  <a:pt x="132" y="270"/>
                  <a:pt x="197" y="269"/>
                </a:cubicBezTo>
                <a:cubicBezTo>
                  <a:pt x="197" y="180"/>
                  <a:pt x="197" y="90"/>
                  <a:pt x="197" y="0"/>
                </a:cubicBezTo>
                <a:cubicBezTo>
                  <a:pt x="132" y="1"/>
                  <a:pt x="65" y="17"/>
                  <a:pt x="0" y="47"/>
                </a:cubicBezTo>
                <a:cubicBezTo>
                  <a:pt x="0" y="137"/>
                  <a:pt x="0" y="227"/>
                  <a:pt x="0" y="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šľiḓé">
            <a:extLst>
              <a:ext uri="{FF2B5EF4-FFF2-40B4-BE49-F238E27FC236}">
                <a16:creationId xmlns:a16="http://schemas.microsoft.com/office/drawing/2014/main" id="{F85A1CDF-573A-47C0-861C-1BC93DFA471F}"/>
              </a:ext>
            </a:extLst>
          </p:cNvPr>
          <p:cNvSpPr/>
          <p:nvPr/>
        </p:nvSpPr>
        <p:spPr bwMode="auto">
          <a:xfrm>
            <a:off x="4830821" y="1209814"/>
            <a:ext cx="1201171" cy="1936255"/>
          </a:xfrm>
          <a:custGeom>
            <a:avLst/>
            <a:gdLst>
              <a:gd name="T0" fmla="*/ 0 w 197"/>
              <a:gd name="T1" fmla="*/ 269 h 317"/>
              <a:gd name="T2" fmla="*/ 197 w 197"/>
              <a:gd name="T3" fmla="*/ 317 h 317"/>
              <a:gd name="T4" fmla="*/ 197 w 197"/>
              <a:gd name="T5" fmla="*/ 47 h 317"/>
              <a:gd name="T6" fmla="*/ 0 w 197"/>
              <a:gd name="T7" fmla="*/ 0 h 317"/>
              <a:gd name="T8" fmla="*/ 0 w 197"/>
              <a:gd name="T9" fmla="*/ 269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317">
                <a:moveTo>
                  <a:pt x="0" y="269"/>
                </a:moveTo>
                <a:cubicBezTo>
                  <a:pt x="64" y="270"/>
                  <a:pt x="132" y="287"/>
                  <a:pt x="197" y="317"/>
                </a:cubicBezTo>
                <a:cubicBezTo>
                  <a:pt x="197" y="227"/>
                  <a:pt x="197" y="137"/>
                  <a:pt x="197" y="47"/>
                </a:cubicBezTo>
                <a:cubicBezTo>
                  <a:pt x="132" y="17"/>
                  <a:pt x="64" y="1"/>
                  <a:pt x="0" y="0"/>
                </a:cubicBezTo>
                <a:cubicBezTo>
                  <a:pt x="0" y="90"/>
                  <a:pt x="0" y="180"/>
                  <a:pt x="0" y="269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šḻîḋè">
            <a:extLst>
              <a:ext uri="{FF2B5EF4-FFF2-40B4-BE49-F238E27FC236}">
                <a16:creationId xmlns:a16="http://schemas.microsoft.com/office/drawing/2014/main" id="{5961F5EB-76E0-48DD-8A94-44C7A02DE367}"/>
              </a:ext>
            </a:extLst>
          </p:cNvPr>
          <p:cNvSpPr/>
          <p:nvPr/>
        </p:nvSpPr>
        <p:spPr bwMode="auto">
          <a:xfrm>
            <a:off x="6202862" y="1484730"/>
            <a:ext cx="761306" cy="329899"/>
          </a:xfrm>
          <a:custGeom>
            <a:avLst/>
            <a:gdLst>
              <a:gd name="T0" fmla="*/ 0 w 125"/>
              <a:gd name="T1" fmla="*/ 54 h 54"/>
              <a:gd name="T2" fmla="*/ 125 w 125"/>
              <a:gd name="T3" fmla="*/ 23 h 54"/>
              <a:gd name="T4" fmla="*/ 125 w 125"/>
              <a:gd name="T5" fmla="*/ 0 h 54"/>
              <a:gd name="T6" fmla="*/ 0 w 125"/>
              <a:gd name="T7" fmla="*/ 31 h 54"/>
              <a:gd name="T8" fmla="*/ 0 w 125"/>
              <a:gd name="T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54">
                <a:moveTo>
                  <a:pt x="0" y="54"/>
                </a:moveTo>
                <a:cubicBezTo>
                  <a:pt x="41" y="35"/>
                  <a:pt x="84" y="24"/>
                  <a:pt x="125" y="23"/>
                </a:cubicBezTo>
                <a:cubicBezTo>
                  <a:pt x="125" y="15"/>
                  <a:pt x="125" y="7"/>
                  <a:pt x="125" y="0"/>
                </a:cubicBezTo>
                <a:cubicBezTo>
                  <a:pt x="84" y="1"/>
                  <a:pt x="41" y="12"/>
                  <a:pt x="0" y="31"/>
                </a:cubicBezTo>
                <a:cubicBezTo>
                  <a:pt x="0" y="39"/>
                  <a:pt x="0" y="47"/>
                  <a:pt x="0" y="54"/>
                </a:cubicBezTo>
                <a:close/>
              </a:path>
            </a:pathLst>
          </a:custGeom>
          <a:solidFill>
            <a:srgbClr val="FFD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ṧḷîḍé">
            <a:extLst>
              <a:ext uri="{FF2B5EF4-FFF2-40B4-BE49-F238E27FC236}">
                <a16:creationId xmlns:a16="http://schemas.microsoft.com/office/drawing/2014/main" id="{7F2D783B-5252-451E-B732-4334E917AFA2}"/>
              </a:ext>
            </a:extLst>
          </p:cNvPr>
          <p:cNvSpPr/>
          <p:nvPr/>
        </p:nvSpPr>
        <p:spPr bwMode="auto">
          <a:xfrm>
            <a:off x="6379655" y="1429747"/>
            <a:ext cx="407721" cy="354430"/>
          </a:xfrm>
          <a:custGeom>
            <a:avLst/>
            <a:gdLst>
              <a:gd name="T0" fmla="*/ 33 w 67"/>
              <a:gd name="T1" fmla="*/ 5 h 58"/>
              <a:gd name="T2" fmla="*/ 0 w 67"/>
              <a:gd name="T3" fmla="*/ 39 h 58"/>
              <a:gd name="T4" fmla="*/ 33 w 67"/>
              <a:gd name="T5" fmla="*/ 53 h 58"/>
              <a:gd name="T6" fmla="*/ 67 w 67"/>
              <a:gd name="T7" fmla="*/ 23 h 58"/>
              <a:gd name="T8" fmla="*/ 33 w 67"/>
              <a:gd name="T9" fmla="*/ 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58">
                <a:moveTo>
                  <a:pt x="33" y="5"/>
                </a:moveTo>
                <a:cubicBezTo>
                  <a:pt x="15" y="10"/>
                  <a:pt x="0" y="26"/>
                  <a:pt x="0" y="39"/>
                </a:cubicBezTo>
                <a:cubicBezTo>
                  <a:pt x="0" y="53"/>
                  <a:pt x="15" y="58"/>
                  <a:pt x="33" y="53"/>
                </a:cubicBezTo>
                <a:cubicBezTo>
                  <a:pt x="52" y="48"/>
                  <a:pt x="67" y="36"/>
                  <a:pt x="67" y="23"/>
                </a:cubicBezTo>
                <a:cubicBezTo>
                  <a:pt x="67" y="9"/>
                  <a:pt x="52" y="0"/>
                  <a:pt x="33" y="5"/>
                </a:cubicBezTo>
                <a:close/>
              </a:path>
            </a:pathLst>
          </a:custGeom>
          <a:solidFill>
            <a:srgbClr val="FFD3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Slïḍe">
            <a:extLst>
              <a:ext uri="{FF2B5EF4-FFF2-40B4-BE49-F238E27FC236}">
                <a16:creationId xmlns:a16="http://schemas.microsoft.com/office/drawing/2014/main" id="{AB6EF138-6DED-4BCD-AEDA-50E3151F47D7}"/>
              </a:ext>
            </a:extLst>
          </p:cNvPr>
          <p:cNvSpPr/>
          <p:nvPr/>
        </p:nvSpPr>
        <p:spPr bwMode="auto">
          <a:xfrm>
            <a:off x="6153800" y="1966891"/>
            <a:ext cx="987160" cy="232622"/>
          </a:xfrm>
          <a:custGeom>
            <a:avLst/>
            <a:gdLst>
              <a:gd name="T0" fmla="*/ 0 w 162"/>
              <a:gd name="T1" fmla="*/ 38 h 38"/>
              <a:gd name="T2" fmla="*/ 162 w 162"/>
              <a:gd name="T3" fmla="*/ 2 h 38"/>
              <a:gd name="T4" fmla="*/ 162 w 162"/>
              <a:gd name="T5" fmla="*/ 0 h 38"/>
              <a:gd name="T6" fmla="*/ 0 w 162"/>
              <a:gd name="T7" fmla="*/ 36 h 38"/>
              <a:gd name="T8" fmla="*/ 0 w 162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8">
                <a:moveTo>
                  <a:pt x="0" y="38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6"/>
                  <a:pt x="0" y="37"/>
                  <a:pt x="0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ś1iḍê">
            <a:extLst>
              <a:ext uri="{FF2B5EF4-FFF2-40B4-BE49-F238E27FC236}">
                <a16:creationId xmlns:a16="http://schemas.microsoft.com/office/drawing/2014/main" id="{48A4DEB7-92CD-4B61-990F-09AE719D66DD}"/>
              </a:ext>
            </a:extLst>
          </p:cNvPr>
          <p:cNvSpPr/>
          <p:nvPr/>
        </p:nvSpPr>
        <p:spPr bwMode="auto">
          <a:xfrm>
            <a:off x="6153800" y="1991422"/>
            <a:ext cx="987160" cy="232622"/>
          </a:xfrm>
          <a:custGeom>
            <a:avLst/>
            <a:gdLst>
              <a:gd name="T0" fmla="*/ 0 w 162"/>
              <a:gd name="T1" fmla="*/ 38 h 38"/>
              <a:gd name="T2" fmla="*/ 162 w 162"/>
              <a:gd name="T3" fmla="*/ 2 h 38"/>
              <a:gd name="T4" fmla="*/ 162 w 162"/>
              <a:gd name="T5" fmla="*/ 0 h 38"/>
              <a:gd name="T6" fmla="*/ 0 w 162"/>
              <a:gd name="T7" fmla="*/ 36 h 38"/>
              <a:gd name="T8" fmla="*/ 0 w 162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8">
                <a:moveTo>
                  <a:pt x="0" y="38"/>
                </a:moveTo>
                <a:cubicBezTo>
                  <a:pt x="54" y="17"/>
                  <a:pt x="108" y="5"/>
                  <a:pt x="162" y="2"/>
                </a:cubicBezTo>
                <a:cubicBezTo>
                  <a:pt x="162" y="2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7"/>
                  <a:pt x="0" y="37"/>
                  <a:pt x="0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ḷide">
            <a:extLst>
              <a:ext uri="{FF2B5EF4-FFF2-40B4-BE49-F238E27FC236}">
                <a16:creationId xmlns:a16="http://schemas.microsoft.com/office/drawing/2014/main" id="{4B963C99-38B3-4A64-A865-86CC099BD361}"/>
              </a:ext>
            </a:extLst>
          </p:cNvPr>
          <p:cNvSpPr/>
          <p:nvPr/>
        </p:nvSpPr>
        <p:spPr bwMode="auto">
          <a:xfrm>
            <a:off x="6153800" y="2021874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ś1îḑè">
            <a:extLst>
              <a:ext uri="{FF2B5EF4-FFF2-40B4-BE49-F238E27FC236}">
                <a16:creationId xmlns:a16="http://schemas.microsoft.com/office/drawing/2014/main" id="{066618EA-070D-4EC3-BE05-1D00B842C150}"/>
              </a:ext>
            </a:extLst>
          </p:cNvPr>
          <p:cNvSpPr/>
          <p:nvPr/>
        </p:nvSpPr>
        <p:spPr bwMode="auto">
          <a:xfrm>
            <a:off x="6153800" y="2046405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ŝļîdê">
            <a:extLst>
              <a:ext uri="{FF2B5EF4-FFF2-40B4-BE49-F238E27FC236}">
                <a16:creationId xmlns:a16="http://schemas.microsoft.com/office/drawing/2014/main" id="{14D359DA-CAAB-4CD2-BEEC-D5C91D39E4BF}"/>
              </a:ext>
            </a:extLst>
          </p:cNvPr>
          <p:cNvSpPr/>
          <p:nvPr/>
        </p:nvSpPr>
        <p:spPr bwMode="auto">
          <a:xfrm>
            <a:off x="6153800" y="2070936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4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śliḓê">
            <a:extLst>
              <a:ext uri="{FF2B5EF4-FFF2-40B4-BE49-F238E27FC236}">
                <a16:creationId xmlns:a16="http://schemas.microsoft.com/office/drawing/2014/main" id="{B5A0345A-E464-4913-8201-40E24C989381}"/>
              </a:ext>
            </a:extLst>
          </p:cNvPr>
          <p:cNvSpPr/>
          <p:nvPr/>
        </p:nvSpPr>
        <p:spPr bwMode="auto">
          <a:xfrm>
            <a:off x="6153800" y="2095467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ŝľiḓè">
            <a:extLst>
              <a:ext uri="{FF2B5EF4-FFF2-40B4-BE49-F238E27FC236}">
                <a16:creationId xmlns:a16="http://schemas.microsoft.com/office/drawing/2014/main" id="{59DACDBE-0F83-439F-9F17-079F4F333942}"/>
              </a:ext>
            </a:extLst>
          </p:cNvPr>
          <p:cNvSpPr/>
          <p:nvPr/>
        </p:nvSpPr>
        <p:spPr bwMode="auto">
          <a:xfrm>
            <a:off x="6153800" y="2119998"/>
            <a:ext cx="987160" cy="231775"/>
          </a:xfrm>
          <a:custGeom>
            <a:avLst/>
            <a:gdLst>
              <a:gd name="T0" fmla="*/ 0 w 162"/>
              <a:gd name="T1" fmla="*/ 38 h 38"/>
              <a:gd name="T2" fmla="*/ 162 w 162"/>
              <a:gd name="T3" fmla="*/ 2 h 38"/>
              <a:gd name="T4" fmla="*/ 162 w 162"/>
              <a:gd name="T5" fmla="*/ 0 h 38"/>
              <a:gd name="T6" fmla="*/ 0 w 162"/>
              <a:gd name="T7" fmla="*/ 36 h 38"/>
              <a:gd name="T8" fmla="*/ 0 w 162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8">
                <a:moveTo>
                  <a:pt x="0" y="38"/>
                </a:moveTo>
                <a:cubicBezTo>
                  <a:pt x="54" y="16"/>
                  <a:pt x="108" y="5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7"/>
                  <a:pt x="0" y="37"/>
                  <a:pt x="0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şľïḍe">
            <a:extLst>
              <a:ext uri="{FF2B5EF4-FFF2-40B4-BE49-F238E27FC236}">
                <a16:creationId xmlns:a16="http://schemas.microsoft.com/office/drawing/2014/main" id="{466E50E8-B439-49C7-B9E3-AF934A7F36B4}"/>
              </a:ext>
            </a:extLst>
          </p:cNvPr>
          <p:cNvSpPr/>
          <p:nvPr/>
        </p:nvSpPr>
        <p:spPr bwMode="auto">
          <a:xfrm>
            <a:off x="6153800" y="2150450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sḷîde">
            <a:extLst>
              <a:ext uri="{FF2B5EF4-FFF2-40B4-BE49-F238E27FC236}">
                <a16:creationId xmlns:a16="http://schemas.microsoft.com/office/drawing/2014/main" id="{93375B36-8A96-49FA-85E1-DD53E6C7DD66}"/>
              </a:ext>
            </a:extLst>
          </p:cNvPr>
          <p:cNvSpPr/>
          <p:nvPr/>
        </p:nvSpPr>
        <p:spPr bwMode="auto">
          <a:xfrm>
            <a:off x="6153800" y="2248574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ṣľïḑé">
            <a:extLst>
              <a:ext uri="{FF2B5EF4-FFF2-40B4-BE49-F238E27FC236}">
                <a16:creationId xmlns:a16="http://schemas.microsoft.com/office/drawing/2014/main" id="{2DF5A08B-8E88-40F4-8F52-D308BB99FDAC}"/>
              </a:ext>
            </a:extLst>
          </p:cNvPr>
          <p:cNvSpPr/>
          <p:nvPr/>
        </p:nvSpPr>
        <p:spPr bwMode="auto">
          <a:xfrm>
            <a:off x="6153800" y="2272259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ṧlíďe">
            <a:extLst>
              <a:ext uri="{FF2B5EF4-FFF2-40B4-BE49-F238E27FC236}">
                <a16:creationId xmlns:a16="http://schemas.microsoft.com/office/drawing/2014/main" id="{07E2CF45-7669-4B6D-AB28-8D1EA9A30031}"/>
              </a:ext>
            </a:extLst>
          </p:cNvPr>
          <p:cNvSpPr/>
          <p:nvPr/>
        </p:nvSpPr>
        <p:spPr bwMode="auto">
          <a:xfrm>
            <a:off x="6153800" y="2303557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Sľïďè">
            <a:extLst>
              <a:ext uri="{FF2B5EF4-FFF2-40B4-BE49-F238E27FC236}">
                <a16:creationId xmlns:a16="http://schemas.microsoft.com/office/drawing/2014/main" id="{87A02EFA-AD09-46F8-BF1E-3B902CD37E58}"/>
              </a:ext>
            </a:extLst>
          </p:cNvPr>
          <p:cNvSpPr/>
          <p:nvPr/>
        </p:nvSpPr>
        <p:spPr bwMode="auto">
          <a:xfrm>
            <a:off x="6153800" y="2327242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ṡļîdé">
            <a:extLst>
              <a:ext uri="{FF2B5EF4-FFF2-40B4-BE49-F238E27FC236}">
                <a16:creationId xmlns:a16="http://schemas.microsoft.com/office/drawing/2014/main" id="{3DE2A667-2556-47B6-B073-FF58F8DBF321}"/>
              </a:ext>
            </a:extLst>
          </p:cNvPr>
          <p:cNvSpPr/>
          <p:nvPr/>
        </p:nvSpPr>
        <p:spPr bwMode="auto">
          <a:xfrm>
            <a:off x="6153800" y="2358540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ṡlîdê">
            <a:extLst>
              <a:ext uri="{FF2B5EF4-FFF2-40B4-BE49-F238E27FC236}">
                <a16:creationId xmlns:a16="http://schemas.microsoft.com/office/drawing/2014/main" id="{B6C11BCE-642F-44EB-AF63-22FC9F9E8855}"/>
              </a:ext>
            </a:extLst>
          </p:cNvPr>
          <p:cNvSpPr/>
          <p:nvPr/>
        </p:nvSpPr>
        <p:spPr bwMode="auto">
          <a:xfrm>
            <a:off x="6153800" y="2382225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ṣliḑe">
            <a:extLst>
              <a:ext uri="{FF2B5EF4-FFF2-40B4-BE49-F238E27FC236}">
                <a16:creationId xmlns:a16="http://schemas.microsoft.com/office/drawing/2014/main" id="{01602B22-1CED-49AE-96B7-4993FA2829BF}"/>
              </a:ext>
            </a:extLst>
          </p:cNvPr>
          <p:cNvSpPr/>
          <p:nvPr/>
        </p:nvSpPr>
        <p:spPr bwMode="auto">
          <a:xfrm>
            <a:off x="6153800" y="2413524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ṡlïḓê">
            <a:extLst>
              <a:ext uri="{FF2B5EF4-FFF2-40B4-BE49-F238E27FC236}">
                <a16:creationId xmlns:a16="http://schemas.microsoft.com/office/drawing/2014/main" id="{ABA9DEC3-2E16-49F0-ACD5-C70A54C06798}"/>
              </a:ext>
            </a:extLst>
          </p:cNvPr>
          <p:cNvSpPr/>
          <p:nvPr/>
        </p:nvSpPr>
        <p:spPr bwMode="auto">
          <a:xfrm>
            <a:off x="6153800" y="2437209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4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s1íḋè">
            <a:extLst>
              <a:ext uri="{FF2B5EF4-FFF2-40B4-BE49-F238E27FC236}">
                <a16:creationId xmlns:a16="http://schemas.microsoft.com/office/drawing/2014/main" id="{D6943727-2DDA-4F39-B401-A3D6C08026CC}"/>
              </a:ext>
            </a:extLst>
          </p:cNvPr>
          <p:cNvSpPr/>
          <p:nvPr/>
        </p:nvSpPr>
        <p:spPr bwMode="auto">
          <a:xfrm>
            <a:off x="6153800" y="2467661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ṥ1ídé">
            <a:extLst>
              <a:ext uri="{FF2B5EF4-FFF2-40B4-BE49-F238E27FC236}">
                <a16:creationId xmlns:a16="http://schemas.microsoft.com/office/drawing/2014/main" id="{E862E209-8B55-4A85-8832-D78202AC6B39}"/>
              </a:ext>
            </a:extLst>
          </p:cNvPr>
          <p:cNvSpPr/>
          <p:nvPr/>
        </p:nvSpPr>
        <p:spPr bwMode="auto">
          <a:xfrm>
            <a:off x="6153800" y="2492192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4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šļïḓe">
            <a:extLst>
              <a:ext uri="{FF2B5EF4-FFF2-40B4-BE49-F238E27FC236}">
                <a16:creationId xmlns:a16="http://schemas.microsoft.com/office/drawing/2014/main" id="{F6F0FC90-9E92-4CAF-B02B-2A9B166C5961}"/>
              </a:ext>
            </a:extLst>
          </p:cNvPr>
          <p:cNvSpPr/>
          <p:nvPr/>
        </p:nvSpPr>
        <p:spPr bwMode="auto">
          <a:xfrm>
            <a:off x="6153800" y="2522644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1 h 37"/>
              <a:gd name="T4" fmla="*/ 162 w 162"/>
              <a:gd name="T5" fmla="*/ 0 h 37"/>
              <a:gd name="T6" fmla="*/ 0 w 162"/>
              <a:gd name="T7" fmla="*/ 35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1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5"/>
                </a:cubicBezTo>
                <a:cubicBezTo>
                  <a:pt x="0" y="36"/>
                  <a:pt x="0" y="36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şḷíḋè">
            <a:extLst>
              <a:ext uri="{FF2B5EF4-FFF2-40B4-BE49-F238E27FC236}">
                <a16:creationId xmlns:a16="http://schemas.microsoft.com/office/drawing/2014/main" id="{00515138-2962-4689-830A-939C6EA303BF}"/>
              </a:ext>
            </a:extLst>
          </p:cNvPr>
          <p:cNvSpPr/>
          <p:nvPr/>
        </p:nvSpPr>
        <p:spPr bwMode="auto">
          <a:xfrm>
            <a:off x="6153800" y="2547175"/>
            <a:ext cx="987160" cy="226700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4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ṩļíḑé">
            <a:extLst>
              <a:ext uri="{FF2B5EF4-FFF2-40B4-BE49-F238E27FC236}">
                <a16:creationId xmlns:a16="http://schemas.microsoft.com/office/drawing/2014/main" id="{C66BDB8B-B165-4AB3-8973-E891B848E11D}"/>
              </a:ext>
            </a:extLst>
          </p:cNvPr>
          <p:cNvSpPr/>
          <p:nvPr/>
        </p:nvSpPr>
        <p:spPr bwMode="auto">
          <a:xfrm>
            <a:off x="6153800" y="2571706"/>
            <a:ext cx="987160" cy="232622"/>
          </a:xfrm>
          <a:custGeom>
            <a:avLst/>
            <a:gdLst>
              <a:gd name="T0" fmla="*/ 0 w 162"/>
              <a:gd name="T1" fmla="*/ 38 h 38"/>
              <a:gd name="T2" fmla="*/ 162 w 162"/>
              <a:gd name="T3" fmla="*/ 2 h 38"/>
              <a:gd name="T4" fmla="*/ 162 w 162"/>
              <a:gd name="T5" fmla="*/ 0 h 38"/>
              <a:gd name="T6" fmla="*/ 0 w 162"/>
              <a:gd name="T7" fmla="*/ 36 h 38"/>
              <a:gd name="T8" fmla="*/ 0 w 162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8">
                <a:moveTo>
                  <a:pt x="0" y="38"/>
                </a:moveTo>
                <a:cubicBezTo>
                  <a:pt x="54" y="17"/>
                  <a:pt x="108" y="5"/>
                  <a:pt x="162" y="2"/>
                </a:cubicBezTo>
                <a:cubicBezTo>
                  <a:pt x="162" y="2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7"/>
                  <a:pt x="0" y="37"/>
                  <a:pt x="0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ṧļîḑê">
            <a:extLst>
              <a:ext uri="{FF2B5EF4-FFF2-40B4-BE49-F238E27FC236}">
                <a16:creationId xmlns:a16="http://schemas.microsoft.com/office/drawing/2014/main" id="{9401EAA7-0394-45DC-ADD0-BADDFDE33699}"/>
              </a:ext>
            </a:extLst>
          </p:cNvPr>
          <p:cNvSpPr/>
          <p:nvPr/>
        </p:nvSpPr>
        <p:spPr bwMode="auto">
          <a:xfrm>
            <a:off x="6153800" y="2602158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1"/>
                  <a:pt x="162" y="0"/>
                </a:cubicBezTo>
                <a:cubicBezTo>
                  <a:pt x="108" y="3"/>
                  <a:pt x="54" y="14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ṣ1ïḓé">
            <a:extLst>
              <a:ext uri="{FF2B5EF4-FFF2-40B4-BE49-F238E27FC236}">
                <a16:creationId xmlns:a16="http://schemas.microsoft.com/office/drawing/2014/main" id="{8FF26411-73AE-487E-98F3-CC663C7680CE}"/>
              </a:ext>
            </a:extLst>
          </p:cNvPr>
          <p:cNvSpPr/>
          <p:nvPr/>
        </p:nvSpPr>
        <p:spPr bwMode="auto">
          <a:xfrm>
            <a:off x="6153800" y="2626689"/>
            <a:ext cx="987160" cy="232622"/>
          </a:xfrm>
          <a:custGeom>
            <a:avLst/>
            <a:gdLst>
              <a:gd name="T0" fmla="*/ 0 w 162"/>
              <a:gd name="T1" fmla="*/ 38 h 38"/>
              <a:gd name="T2" fmla="*/ 162 w 162"/>
              <a:gd name="T3" fmla="*/ 2 h 38"/>
              <a:gd name="T4" fmla="*/ 162 w 162"/>
              <a:gd name="T5" fmla="*/ 0 h 38"/>
              <a:gd name="T6" fmla="*/ 0 w 162"/>
              <a:gd name="T7" fmla="*/ 36 h 38"/>
              <a:gd name="T8" fmla="*/ 0 w 162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8">
                <a:moveTo>
                  <a:pt x="0" y="38"/>
                </a:moveTo>
                <a:cubicBezTo>
                  <a:pt x="54" y="16"/>
                  <a:pt x="108" y="5"/>
                  <a:pt x="162" y="2"/>
                </a:cubicBezTo>
                <a:cubicBezTo>
                  <a:pt x="162" y="2"/>
                  <a:pt x="162" y="1"/>
                  <a:pt x="162" y="0"/>
                </a:cubicBezTo>
                <a:cubicBezTo>
                  <a:pt x="108" y="3"/>
                  <a:pt x="54" y="15"/>
                  <a:pt x="0" y="36"/>
                </a:cubicBezTo>
                <a:cubicBezTo>
                  <a:pt x="0" y="37"/>
                  <a:pt x="0" y="37"/>
                  <a:pt x="0" y="38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ŝľîḑé">
            <a:extLst>
              <a:ext uri="{FF2B5EF4-FFF2-40B4-BE49-F238E27FC236}">
                <a16:creationId xmlns:a16="http://schemas.microsoft.com/office/drawing/2014/main" id="{E40FA653-ABF1-4935-AACA-4924437B88E3}"/>
              </a:ext>
            </a:extLst>
          </p:cNvPr>
          <p:cNvSpPr/>
          <p:nvPr/>
        </p:nvSpPr>
        <p:spPr bwMode="auto">
          <a:xfrm>
            <a:off x="6153800" y="2657142"/>
            <a:ext cx="987160" cy="225854"/>
          </a:xfrm>
          <a:custGeom>
            <a:avLst/>
            <a:gdLst>
              <a:gd name="T0" fmla="*/ 0 w 162"/>
              <a:gd name="T1" fmla="*/ 37 h 37"/>
              <a:gd name="T2" fmla="*/ 162 w 162"/>
              <a:gd name="T3" fmla="*/ 2 h 37"/>
              <a:gd name="T4" fmla="*/ 162 w 162"/>
              <a:gd name="T5" fmla="*/ 0 h 37"/>
              <a:gd name="T6" fmla="*/ 0 w 162"/>
              <a:gd name="T7" fmla="*/ 36 h 37"/>
              <a:gd name="T8" fmla="*/ 0 w 162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37">
                <a:moveTo>
                  <a:pt x="0" y="37"/>
                </a:moveTo>
                <a:cubicBezTo>
                  <a:pt x="54" y="16"/>
                  <a:pt x="108" y="4"/>
                  <a:pt x="162" y="2"/>
                </a:cubicBezTo>
                <a:cubicBezTo>
                  <a:pt x="162" y="1"/>
                  <a:pt x="162" y="0"/>
                  <a:pt x="162" y="0"/>
                </a:cubicBezTo>
                <a:cubicBezTo>
                  <a:pt x="108" y="2"/>
                  <a:pt x="54" y="14"/>
                  <a:pt x="0" y="36"/>
                </a:cubicBezTo>
                <a:cubicBezTo>
                  <a:pt x="0" y="36"/>
                  <a:pt x="0" y="37"/>
                  <a:pt x="0" y="3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ṥļiḍé">
            <a:extLst>
              <a:ext uri="{FF2B5EF4-FFF2-40B4-BE49-F238E27FC236}">
                <a16:creationId xmlns:a16="http://schemas.microsoft.com/office/drawing/2014/main" id="{4A1FF181-269D-46AE-99A3-9ABD944FE8E0}"/>
              </a:ext>
            </a:extLst>
          </p:cNvPr>
          <p:cNvSpPr/>
          <p:nvPr/>
        </p:nvSpPr>
        <p:spPr bwMode="auto">
          <a:xfrm>
            <a:off x="5050753" y="1411137"/>
            <a:ext cx="554062" cy="116734"/>
          </a:xfrm>
          <a:custGeom>
            <a:avLst/>
            <a:gdLst>
              <a:gd name="T0" fmla="*/ 0 w 655"/>
              <a:gd name="T1" fmla="*/ 138 h 138"/>
              <a:gd name="T2" fmla="*/ 619 w 655"/>
              <a:gd name="T3" fmla="*/ 94 h 138"/>
              <a:gd name="T4" fmla="*/ 655 w 655"/>
              <a:gd name="T5" fmla="*/ 0 h 138"/>
              <a:gd name="T6" fmla="*/ 57 w 655"/>
              <a:gd name="T7" fmla="*/ 36 h 138"/>
              <a:gd name="T8" fmla="*/ 0 w 655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5" h="138">
                <a:moveTo>
                  <a:pt x="0" y="138"/>
                </a:moveTo>
                <a:lnTo>
                  <a:pt x="619" y="94"/>
                </a:lnTo>
                <a:lnTo>
                  <a:pt x="655" y="0"/>
                </a:lnTo>
                <a:lnTo>
                  <a:pt x="57" y="36"/>
                </a:lnTo>
                <a:lnTo>
                  <a:pt x="0" y="138"/>
                </a:lnTo>
                <a:close/>
              </a:path>
            </a:pathLst>
          </a:custGeom>
          <a:solidFill>
            <a:srgbClr val="A5B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šḻïḍê">
            <a:extLst>
              <a:ext uri="{FF2B5EF4-FFF2-40B4-BE49-F238E27FC236}">
                <a16:creationId xmlns:a16="http://schemas.microsoft.com/office/drawing/2014/main" id="{B69FAAE4-9F40-48A1-9C51-3AE644CB7EC1}"/>
              </a:ext>
            </a:extLst>
          </p:cNvPr>
          <p:cNvSpPr/>
          <p:nvPr/>
        </p:nvSpPr>
        <p:spPr bwMode="auto">
          <a:xfrm>
            <a:off x="5050753" y="1441590"/>
            <a:ext cx="127730" cy="312136"/>
          </a:xfrm>
          <a:custGeom>
            <a:avLst/>
            <a:gdLst>
              <a:gd name="T0" fmla="*/ 0 w 151"/>
              <a:gd name="T1" fmla="*/ 102 h 369"/>
              <a:gd name="T2" fmla="*/ 72 w 151"/>
              <a:gd name="T3" fmla="*/ 369 h 369"/>
              <a:gd name="T4" fmla="*/ 151 w 151"/>
              <a:gd name="T5" fmla="*/ 347 h 369"/>
              <a:gd name="T6" fmla="*/ 57 w 151"/>
              <a:gd name="T7" fmla="*/ 0 h 369"/>
              <a:gd name="T8" fmla="*/ 0 w 151"/>
              <a:gd name="T9" fmla="*/ 10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369">
                <a:moveTo>
                  <a:pt x="0" y="102"/>
                </a:moveTo>
                <a:lnTo>
                  <a:pt x="72" y="369"/>
                </a:lnTo>
                <a:lnTo>
                  <a:pt x="151" y="347"/>
                </a:lnTo>
                <a:lnTo>
                  <a:pt x="57" y="0"/>
                </a:lnTo>
                <a:lnTo>
                  <a:pt x="0" y="102"/>
                </a:lnTo>
                <a:close/>
              </a:path>
            </a:pathLst>
          </a:custGeom>
          <a:solidFill>
            <a:srgbClr val="C7D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ṡ1îḋè">
            <a:extLst>
              <a:ext uri="{FF2B5EF4-FFF2-40B4-BE49-F238E27FC236}">
                <a16:creationId xmlns:a16="http://schemas.microsoft.com/office/drawing/2014/main" id="{E9F03AAB-BF7B-4C07-B17D-0A4AD436866C}"/>
              </a:ext>
            </a:extLst>
          </p:cNvPr>
          <p:cNvSpPr/>
          <p:nvPr/>
        </p:nvSpPr>
        <p:spPr bwMode="auto">
          <a:xfrm>
            <a:off x="5434790" y="1130300"/>
            <a:ext cx="170025" cy="360351"/>
          </a:xfrm>
          <a:custGeom>
            <a:avLst/>
            <a:gdLst>
              <a:gd name="T0" fmla="*/ 0 w 201"/>
              <a:gd name="T1" fmla="*/ 36 h 426"/>
              <a:gd name="T2" fmla="*/ 165 w 201"/>
              <a:gd name="T3" fmla="*/ 426 h 426"/>
              <a:gd name="T4" fmla="*/ 201 w 201"/>
              <a:gd name="T5" fmla="*/ 332 h 426"/>
              <a:gd name="T6" fmla="*/ 86 w 201"/>
              <a:gd name="T7" fmla="*/ 0 h 426"/>
              <a:gd name="T8" fmla="*/ 0 w 201"/>
              <a:gd name="T9" fmla="*/ 3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426">
                <a:moveTo>
                  <a:pt x="0" y="36"/>
                </a:moveTo>
                <a:lnTo>
                  <a:pt x="165" y="426"/>
                </a:lnTo>
                <a:lnTo>
                  <a:pt x="201" y="332"/>
                </a:lnTo>
                <a:lnTo>
                  <a:pt x="86" y="0"/>
                </a:lnTo>
                <a:lnTo>
                  <a:pt x="0" y="36"/>
                </a:lnTo>
                <a:close/>
              </a:path>
            </a:pathLst>
          </a:custGeom>
          <a:solidFill>
            <a:srgbClr val="C7D8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slîḍe">
            <a:extLst>
              <a:ext uri="{FF2B5EF4-FFF2-40B4-BE49-F238E27FC236}">
                <a16:creationId xmlns:a16="http://schemas.microsoft.com/office/drawing/2014/main" id="{F8261BC6-0C25-469D-BB36-58D885B4741B}"/>
              </a:ext>
            </a:extLst>
          </p:cNvPr>
          <p:cNvSpPr/>
          <p:nvPr/>
        </p:nvSpPr>
        <p:spPr bwMode="auto">
          <a:xfrm>
            <a:off x="5032141" y="1698743"/>
            <a:ext cx="274070" cy="274916"/>
          </a:xfrm>
          <a:custGeom>
            <a:avLst/>
            <a:gdLst>
              <a:gd name="T0" fmla="*/ 37 w 45"/>
              <a:gd name="T1" fmla="*/ 4 h 45"/>
              <a:gd name="T2" fmla="*/ 31 w 45"/>
              <a:gd name="T3" fmla="*/ 1 h 45"/>
              <a:gd name="T4" fmla="*/ 4 w 45"/>
              <a:gd name="T5" fmla="*/ 9 h 45"/>
              <a:gd name="T6" fmla="*/ 1 w 45"/>
              <a:gd name="T7" fmla="*/ 14 h 45"/>
              <a:gd name="T8" fmla="*/ 8 w 45"/>
              <a:gd name="T9" fmla="*/ 41 h 45"/>
              <a:gd name="T10" fmla="*/ 14 w 45"/>
              <a:gd name="T11" fmla="*/ 44 h 45"/>
              <a:gd name="T12" fmla="*/ 41 w 45"/>
              <a:gd name="T13" fmla="*/ 37 h 45"/>
              <a:gd name="T14" fmla="*/ 44 w 45"/>
              <a:gd name="T15" fmla="*/ 31 h 45"/>
              <a:gd name="T16" fmla="*/ 37 w 45"/>
              <a:gd name="T1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45">
                <a:moveTo>
                  <a:pt x="37" y="4"/>
                </a:moveTo>
                <a:cubicBezTo>
                  <a:pt x="36" y="2"/>
                  <a:pt x="33" y="0"/>
                  <a:pt x="31" y="1"/>
                </a:cubicBezTo>
                <a:cubicBezTo>
                  <a:pt x="4" y="9"/>
                  <a:pt x="4" y="9"/>
                  <a:pt x="4" y="9"/>
                </a:cubicBezTo>
                <a:cubicBezTo>
                  <a:pt x="2" y="9"/>
                  <a:pt x="0" y="12"/>
                  <a:pt x="1" y="14"/>
                </a:cubicBezTo>
                <a:cubicBezTo>
                  <a:pt x="8" y="41"/>
                  <a:pt x="8" y="41"/>
                  <a:pt x="8" y="41"/>
                </a:cubicBezTo>
                <a:cubicBezTo>
                  <a:pt x="9" y="44"/>
                  <a:pt x="12" y="45"/>
                  <a:pt x="14" y="44"/>
                </a:cubicBezTo>
                <a:cubicBezTo>
                  <a:pt x="41" y="37"/>
                  <a:pt x="41" y="37"/>
                  <a:pt x="41" y="37"/>
                </a:cubicBezTo>
                <a:cubicBezTo>
                  <a:pt x="44" y="36"/>
                  <a:pt x="45" y="34"/>
                  <a:pt x="44" y="31"/>
                </a:cubicBezTo>
                <a:lnTo>
                  <a:pt x="37" y="4"/>
                </a:lnTo>
                <a:close/>
              </a:path>
            </a:pathLst>
          </a:custGeom>
          <a:solidFill>
            <a:srgbClr val="1387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ṣliḍé">
            <a:extLst>
              <a:ext uri="{FF2B5EF4-FFF2-40B4-BE49-F238E27FC236}">
                <a16:creationId xmlns:a16="http://schemas.microsoft.com/office/drawing/2014/main" id="{F7D646E5-9055-4325-A7D0-C32AF455AD22}"/>
              </a:ext>
            </a:extLst>
          </p:cNvPr>
          <p:cNvSpPr/>
          <p:nvPr/>
        </p:nvSpPr>
        <p:spPr bwMode="auto">
          <a:xfrm>
            <a:off x="5074439" y="1747806"/>
            <a:ext cx="195402" cy="201323"/>
          </a:xfrm>
          <a:custGeom>
            <a:avLst/>
            <a:gdLst>
              <a:gd name="T0" fmla="*/ 22 w 32"/>
              <a:gd name="T1" fmla="*/ 15 h 33"/>
              <a:gd name="T2" fmla="*/ 28 w 32"/>
              <a:gd name="T3" fmla="*/ 6 h 33"/>
              <a:gd name="T4" fmla="*/ 18 w 32"/>
              <a:gd name="T5" fmla="*/ 10 h 33"/>
              <a:gd name="T6" fmla="*/ 12 w 32"/>
              <a:gd name="T7" fmla="*/ 1 h 33"/>
              <a:gd name="T8" fmla="*/ 11 w 32"/>
              <a:gd name="T9" fmla="*/ 12 h 33"/>
              <a:gd name="T10" fmla="*/ 0 w 32"/>
              <a:gd name="T11" fmla="*/ 14 h 33"/>
              <a:gd name="T12" fmla="*/ 11 w 32"/>
              <a:gd name="T13" fmla="*/ 18 h 33"/>
              <a:gd name="T14" fmla="*/ 8 w 32"/>
              <a:gd name="T15" fmla="*/ 29 h 33"/>
              <a:gd name="T16" fmla="*/ 17 w 32"/>
              <a:gd name="T17" fmla="*/ 20 h 33"/>
              <a:gd name="T18" fmla="*/ 29 w 32"/>
              <a:gd name="T19" fmla="*/ 24 h 33"/>
              <a:gd name="T20" fmla="*/ 22 w 32"/>
              <a:gd name="T21" fmla="*/ 15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33">
                <a:moveTo>
                  <a:pt x="22" y="15"/>
                </a:moveTo>
                <a:cubicBezTo>
                  <a:pt x="27" y="14"/>
                  <a:pt x="32" y="11"/>
                  <a:pt x="28" y="6"/>
                </a:cubicBezTo>
                <a:cubicBezTo>
                  <a:pt x="24" y="2"/>
                  <a:pt x="21" y="6"/>
                  <a:pt x="18" y="10"/>
                </a:cubicBezTo>
                <a:cubicBezTo>
                  <a:pt x="18" y="5"/>
                  <a:pt x="17" y="0"/>
                  <a:pt x="12" y="1"/>
                </a:cubicBezTo>
                <a:cubicBezTo>
                  <a:pt x="6" y="3"/>
                  <a:pt x="8" y="8"/>
                  <a:pt x="11" y="12"/>
                </a:cubicBezTo>
                <a:cubicBezTo>
                  <a:pt x="7" y="10"/>
                  <a:pt x="1" y="8"/>
                  <a:pt x="0" y="14"/>
                </a:cubicBezTo>
                <a:cubicBezTo>
                  <a:pt x="0" y="20"/>
                  <a:pt x="6" y="20"/>
                  <a:pt x="11" y="18"/>
                </a:cubicBezTo>
                <a:cubicBezTo>
                  <a:pt x="7" y="22"/>
                  <a:pt x="3" y="27"/>
                  <a:pt x="8" y="29"/>
                </a:cubicBezTo>
                <a:cubicBezTo>
                  <a:pt x="14" y="33"/>
                  <a:pt x="16" y="26"/>
                  <a:pt x="17" y="20"/>
                </a:cubicBezTo>
                <a:cubicBezTo>
                  <a:pt x="21" y="24"/>
                  <a:pt x="26" y="29"/>
                  <a:pt x="29" y="24"/>
                </a:cubicBezTo>
                <a:cubicBezTo>
                  <a:pt x="32" y="18"/>
                  <a:pt x="27" y="16"/>
                  <a:pt x="22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ṡḻïḓe">
            <a:extLst>
              <a:ext uri="{FF2B5EF4-FFF2-40B4-BE49-F238E27FC236}">
                <a16:creationId xmlns:a16="http://schemas.microsoft.com/office/drawing/2014/main" id="{0A07E915-4BE3-43F9-A693-C5F227951F45}"/>
              </a:ext>
            </a:extLst>
          </p:cNvPr>
          <p:cNvSpPr/>
          <p:nvPr/>
        </p:nvSpPr>
        <p:spPr bwMode="auto">
          <a:xfrm>
            <a:off x="5142114" y="1814635"/>
            <a:ext cx="60904" cy="54983"/>
          </a:xfrm>
          <a:custGeom>
            <a:avLst/>
            <a:gdLst>
              <a:gd name="T0" fmla="*/ 4 w 10"/>
              <a:gd name="T1" fmla="*/ 0 h 9"/>
              <a:gd name="T2" fmla="*/ 1 w 10"/>
              <a:gd name="T3" fmla="*/ 6 h 9"/>
              <a:gd name="T4" fmla="*/ 6 w 10"/>
              <a:gd name="T5" fmla="*/ 9 h 9"/>
              <a:gd name="T6" fmla="*/ 9 w 10"/>
              <a:gd name="T7" fmla="*/ 3 h 9"/>
              <a:gd name="T8" fmla="*/ 4 w 10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9">
                <a:moveTo>
                  <a:pt x="4" y="0"/>
                </a:moveTo>
                <a:cubicBezTo>
                  <a:pt x="1" y="1"/>
                  <a:pt x="0" y="3"/>
                  <a:pt x="1" y="6"/>
                </a:cubicBezTo>
                <a:cubicBezTo>
                  <a:pt x="1" y="8"/>
                  <a:pt x="4" y="9"/>
                  <a:pt x="6" y="9"/>
                </a:cubicBezTo>
                <a:cubicBezTo>
                  <a:pt x="8" y="8"/>
                  <a:pt x="10" y="6"/>
                  <a:pt x="9" y="3"/>
                </a:cubicBezTo>
                <a:cubicBezTo>
                  <a:pt x="8" y="1"/>
                  <a:pt x="6" y="0"/>
                  <a:pt x="4" y="0"/>
                </a:cubicBezTo>
                <a:close/>
              </a:path>
            </a:pathLst>
          </a:custGeom>
          <a:solidFill>
            <a:srgbClr val="FFB3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Sľïḋê">
            <a:extLst>
              <a:ext uri="{FF2B5EF4-FFF2-40B4-BE49-F238E27FC236}">
                <a16:creationId xmlns:a16="http://schemas.microsoft.com/office/drawing/2014/main" id="{5F89B47A-D9A5-4BC9-BB8D-3F7D6AAD8AF4}"/>
              </a:ext>
            </a:extLst>
          </p:cNvPr>
          <p:cNvSpPr txBox="1"/>
          <p:nvPr/>
        </p:nvSpPr>
        <p:spPr>
          <a:xfrm>
            <a:off x="7418982" y="1349527"/>
            <a:ext cx="4090692" cy="128375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30628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3526913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4422263"/>
            <a:ext cx="5419185" cy="1015623"/>
          </a:xfrm>
        </p:spPr>
        <p:txBody>
          <a:bodyPr/>
          <a:lstStyle/>
          <a:p>
            <a:pPr lvl="0"/>
            <a:r>
              <a:rPr lang="en-US" altLang="zh-CN"/>
              <a:t>Supporting text here.</a:t>
            </a:r>
          </a:p>
          <a:p>
            <a:pPr lvl="0"/>
            <a:r>
              <a:rPr lang="en-US" altLang="zh-CN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4EE408DB-6FBD-4BB3-9E64-1C6443854D73}"/>
              </a:ext>
            </a:extLst>
          </p:cNvPr>
          <p:cNvSpPr txBox="1">
            <a:spLocks/>
          </p:cNvSpPr>
          <p:nvPr/>
        </p:nvSpPr>
        <p:spPr>
          <a:xfrm>
            <a:off x="5608239" y="2326016"/>
            <a:ext cx="1097361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9622E-2E83-42C6-97A0-B7C3E018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E9C0D-643A-47DD-B0CE-4900D68F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DA4328-F13C-46AC-B71C-0BF43E26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1" name="î$1îḓé">
            <a:extLst>
              <a:ext uri="{FF2B5EF4-FFF2-40B4-BE49-F238E27FC236}">
                <a16:creationId xmlns:a16="http://schemas.microsoft.com/office/drawing/2014/main" id="{1BA5B3C7-FBAE-48D5-B185-81CE86E611AB}"/>
              </a:ext>
            </a:extLst>
          </p:cNvPr>
          <p:cNvSpPr/>
          <p:nvPr/>
        </p:nvSpPr>
        <p:spPr>
          <a:xfrm rot="16200000">
            <a:off x="1107083" y="3122033"/>
            <a:ext cx="1778327" cy="88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ṣlîḋé">
            <a:extLst>
              <a:ext uri="{FF2B5EF4-FFF2-40B4-BE49-F238E27FC236}">
                <a16:creationId xmlns:a16="http://schemas.microsoft.com/office/drawing/2014/main" id="{C88DE824-A2E3-4849-A9B5-DFC7BDC1DADD}"/>
              </a:ext>
            </a:extLst>
          </p:cNvPr>
          <p:cNvSpPr/>
          <p:nvPr/>
        </p:nvSpPr>
        <p:spPr>
          <a:xfrm rot="16200000">
            <a:off x="44159" y="2763800"/>
            <a:ext cx="3199485" cy="159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śļïḑe">
            <a:extLst>
              <a:ext uri="{FF2B5EF4-FFF2-40B4-BE49-F238E27FC236}">
                <a16:creationId xmlns:a16="http://schemas.microsoft.com/office/drawing/2014/main" id="{2EAE0FE7-CC96-4CFE-A008-D4058C50E0D2}"/>
              </a:ext>
            </a:extLst>
          </p:cNvPr>
          <p:cNvSpPr/>
          <p:nvPr/>
        </p:nvSpPr>
        <p:spPr>
          <a:xfrm rot="16200000">
            <a:off x="1813915" y="2942639"/>
            <a:ext cx="2489264" cy="124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$ļîḋê">
            <a:extLst>
              <a:ext uri="{FF2B5EF4-FFF2-40B4-BE49-F238E27FC236}">
                <a16:creationId xmlns:a16="http://schemas.microsoft.com/office/drawing/2014/main" id="{4DA3D22A-DFF5-4056-8ECC-1458D77B29B8}"/>
              </a:ext>
            </a:extLst>
          </p:cNvPr>
          <p:cNvSpPr/>
          <p:nvPr/>
        </p:nvSpPr>
        <p:spPr>
          <a:xfrm rot="16200000">
            <a:off x="1458713" y="2584671"/>
            <a:ext cx="3910075" cy="1955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rgbClr val="DCDEE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śľíde">
            <a:extLst>
              <a:ext uri="{FF2B5EF4-FFF2-40B4-BE49-F238E27FC236}">
                <a16:creationId xmlns:a16="http://schemas.microsoft.com/office/drawing/2014/main" id="{5C430188-3F2A-4B5E-8BD1-5CA253A77C1A}"/>
              </a:ext>
            </a:extLst>
          </p:cNvPr>
          <p:cNvSpPr/>
          <p:nvPr/>
        </p:nvSpPr>
        <p:spPr>
          <a:xfrm rot="16200000">
            <a:off x="1102470" y="3122032"/>
            <a:ext cx="1778328" cy="88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ṩļîḋe">
            <a:extLst>
              <a:ext uri="{FF2B5EF4-FFF2-40B4-BE49-F238E27FC236}">
                <a16:creationId xmlns:a16="http://schemas.microsoft.com/office/drawing/2014/main" id="{BE5A20E4-568B-4DC4-8C96-BAA7AE4D8F9A}"/>
              </a:ext>
            </a:extLst>
          </p:cNvPr>
          <p:cNvSpPr/>
          <p:nvPr/>
        </p:nvSpPr>
        <p:spPr>
          <a:xfrm rot="16200000">
            <a:off x="1809300" y="2942637"/>
            <a:ext cx="2489263" cy="1244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ṧḻiḑê">
            <a:extLst>
              <a:ext uri="{FF2B5EF4-FFF2-40B4-BE49-F238E27FC236}">
                <a16:creationId xmlns:a16="http://schemas.microsoft.com/office/drawing/2014/main" id="{964BF994-B9CE-4480-A6FA-EA9F763D453E}"/>
              </a:ext>
            </a:extLst>
          </p:cNvPr>
          <p:cNvSpPr/>
          <p:nvPr/>
        </p:nvSpPr>
        <p:spPr>
          <a:xfrm rot="16200000">
            <a:off x="39545" y="2763799"/>
            <a:ext cx="3199484" cy="1599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ŝļîḑé">
            <a:extLst>
              <a:ext uri="{FF2B5EF4-FFF2-40B4-BE49-F238E27FC236}">
                <a16:creationId xmlns:a16="http://schemas.microsoft.com/office/drawing/2014/main" id="{6EF22189-C991-4DA4-8E3D-A90CAEDCCE7F}"/>
              </a:ext>
            </a:extLst>
          </p:cNvPr>
          <p:cNvSpPr/>
          <p:nvPr/>
        </p:nvSpPr>
        <p:spPr>
          <a:xfrm rot="16200000">
            <a:off x="1454097" y="2584670"/>
            <a:ext cx="3910076" cy="1955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îśḷîďe">
            <a:extLst>
              <a:ext uri="{FF2B5EF4-FFF2-40B4-BE49-F238E27FC236}">
                <a16:creationId xmlns:a16="http://schemas.microsoft.com/office/drawing/2014/main" id="{C54787EF-1819-4CC6-B045-112164C0DF23}"/>
              </a:ext>
            </a:extLst>
          </p:cNvPr>
          <p:cNvSpPr/>
          <p:nvPr/>
        </p:nvSpPr>
        <p:spPr>
          <a:xfrm>
            <a:off x="741530" y="3239901"/>
            <a:ext cx="644585" cy="644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9" name="ïšḻidè">
            <a:extLst>
              <a:ext uri="{FF2B5EF4-FFF2-40B4-BE49-F238E27FC236}">
                <a16:creationId xmlns:a16="http://schemas.microsoft.com/office/drawing/2014/main" id="{B0D4713D-A746-43F0-8F33-0F0967460119}"/>
              </a:ext>
            </a:extLst>
          </p:cNvPr>
          <p:cNvSpPr/>
          <p:nvPr/>
        </p:nvSpPr>
        <p:spPr>
          <a:xfrm>
            <a:off x="1470120" y="3239901"/>
            <a:ext cx="644585" cy="644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02</a:t>
            </a:r>
            <a:endParaRPr lang="en-US" altLang="zh-CN" sz="2000" dirty="0">
              <a:latin typeface="Impact" panose="020B0806030902050204" pitchFamily="34" charset="0"/>
            </a:endParaRPr>
          </a:p>
        </p:txBody>
      </p:sp>
      <p:sp>
        <p:nvSpPr>
          <p:cNvPr id="30" name="iSļiḍé">
            <a:extLst>
              <a:ext uri="{FF2B5EF4-FFF2-40B4-BE49-F238E27FC236}">
                <a16:creationId xmlns:a16="http://schemas.microsoft.com/office/drawing/2014/main" id="{6CDDA3B0-4EB9-46C9-A3DC-F7032EE95DBD}"/>
              </a:ext>
            </a:extLst>
          </p:cNvPr>
          <p:cNvSpPr/>
          <p:nvPr/>
        </p:nvSpPr>
        <p:spPr>
          <a:xfrm>
            <a:off x="3146801" y="3239901"/>
            <a:ext cx="644585" cy="644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03</a:t>
            </a:r>
            <a:endParaRPr lang="en-US" altLang="zh-CN" sz="2000" dirty="0">
              <a:latin typeface="Impact" panose="020B0806030902050204" pitchFamily="34" charset="0"/>
            </a:endParaRPr>
          </a:p>
        </p:txBody>
      </p:sp>
      <p:sp>
        <p:nvSpPr>
          <p:cNvPr id="31" name="iśḻíďê">
            <a:extLst>
              <a:ext uri="{FF2B5EF4-FFF2-40B4-BE49-F238E27FC236}">
                <a16:creationId xmlns:a16="http://schemas.microsoft.com/office/drawing/2014/main" id="{BBF9CA43-3E09-4E6E-8781-DEADE18C9EE8}"/>
              </a:ext>
            </a:extLst>
          </p:cNvPr>
          <p:cNvSpPr/>
          <p:nvPr/>
        </p:nvSpPr>
        <p:spPr>
          <a:xfrm>
            <a:off x="3860986" y="3239901"/>
            <a:ext cx="644585" cy="644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04</a:t>
            </a:r>
            <a:endParaRPr lang="en-US" altLang="zh-CN" sz="2000" dirty="0">
              <a:latin typeface="Impact" panose="020B0806030902050204" pitchFamily="34" charset="0"/>
            </a:endParaRPr>
          </a:p>
        </p:txBody>
      </p:sp>
      <p:sp>
        <p:nvSpPr>
          <p:cNvPr id="24" name="iśļîḑé">
            <a:extLst>
              <a:ext uri="{FF2B5EF4-FFF2-40B4-BE49-F238E27FC236}">
                <a16:creationId xmlns:a16="http://schemas.microsoft.com/office/drawing/2014/main" id="{D803F1CD-83B2-414D-9445-B323F4BBD1EE}"/>
              </a:ext>
            </a:extLst>
          </p:cNvPr>
          <p:cNvSpPr/>
          <p:nvPr/>
        </p:nvSpPr>
        <p:spPr bwMode="auto">
          <a:xfrm>
            <a:off x="5798443" y="365278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5" name="išḷîďê">
            <a:extLst>
              <a:ext uri="{FF2B5EF4-FFF2-40B4-BE49-F238E27FC236}">
                <a16:creationId xmlns:a16="http://schemas.microsoft.com/office/drawing/2014/main" id="{56A7106C-1007-4363-AED4-B05354B88E95}"/>
              </a:ext>
            </a:extLst>
          </p:cNvPr>
          <p:cNvSpPr txBox="1"/>
          <p:nvPr/>
        </p:nvSpPr>
        <p:spPr bwMode="auto">
          <a:xfrm>
            <a:off x="5798443" y="323990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6" name="íṡľíḓè">
            <a:extLst>
              <a:ext uri="{FF2B5EF4-FFF2-40B4-BE49-F238E27FC236}">
                <a16:creationId xmlns:a16="http://schemas.microsoft.com/office/drawing/2014/main" id="{C79F8D26-0A17-497F-A8FB-5234A79D0A12}"/>
              </a:ext>
            </a:extLst>
          </p:cNvPr>
          <p:cNvSpPr/>
          <p:nvPr/>
        </p:nvSpPr>
        <p:spPr bwMode="auto">
          <a:xfrm>
            <a:off x="5159896" y="3393431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šļîdé">
            <a:extLst>
              <a:ext uri="{FF2B5EF4-FFF2-40B4-BE49-F238E27FC236}">
                <a16:creationId xmlns:a16="http://schemas.microsoft.com/office/drawing/2014/main" id="{197C92AA-1066-4108-BB07-C8384443DF72}"/>
              </a:ext>
            </a:extLst>
          </p:cNvPr>
          <p:cNvSpPr/>
          <p:nvPr/>
        </p:nvSpPr>
        <p:spPr bwMode="auto">
          <a:xfrm>
            <a:off x="9326835" y="365278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2" name="íslïḑè">
            <a:extLst>
              <a:ext uri="{FF2B5EF4-FFF2-40B4-BE49-F238E27FC236}">
                <a16:creationId xmlns:a16="http://schemas.microsoft.com/office/drawing/2014/main" id="{84DCCC36-13B3-4978-8C9A-885C86037F53}"/>
              </a:ext>
            </a:extLst>
          </p:cNvPr>
          <p:cNvSpPr txBox="1"/>
          <p:nvPr/>
        </p:nvSpPr>
        <p:spPr bwMode="auto">
          <a:xfrm>
            <a:off x="9326835" y="323990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23" name="î$ľïḑé">
            <a:extLst>
              <a:ext uri="{FF2B5EF4-FFF2-40B4-BE49-F238E27FC236}">
                <a16:creationId xmlns:a16="http://schemas.microsoft.com/office/drawing/2014/main" id="{3973A6B0-74AE-47C1-B1CE-C2A93831A13D}"/>
              </a:ext>
            </a:extLst>
          </p:cNvPr>
          <p:cNvSpPr/>
          <p:nvPr/>
        </p:nvSpPr>
        <p:spPr bwMode="auto">
          <a:xfrm>
            <a:off x="8688288" y="3332792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îślíďè">
            <a:extLst>
              <a:ext uri="{FF2B5EF4-FFF2-40B4-BE49-F238E27FC236}">
                <a16:creationId xmlns:a16="http://schemas.microsoft.com/office/drawing/2014/main" id="{AF379367-CAFE-429B-BFD1-028FEAFFB71A}"/>
              </a:ext>
            </a:extLst>
          </p:cNvPr>
          <p:cNvSpPr/>
          <p:nvPr/>
        </p:nvSpPr>
        <p:spPr bwMode="auto">
          <a:xfrm>
            <a:off x="5783291" y="532035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9" name="îṡ1îḑe">
            <a:extLst>
              <a:ext uri="{FF2B5EF4-FFF2-40B4-BE49-F238E27FC236}">
                <a16:creationId xmlns:a16="http://schemas.microsoft.com/office/drawing/2014/main" id="{B7598972-F88F-4B09-AA12-2893A2A6D4EF}"/>
              </a:ext>
            </a:extLst>
          </p:cNvPr>
          <p:cNvSpPr txBox="1"/>
          <p:nvPr/>
        </p:nvSpPr>
        <p:spPr bwMode="auto">
          <a:xfrm>
            <a:off x="5783291" y="490747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0" name="iṣļîḋe">
            <a:extLst>
              <a:ext uri="{FF2B5EF4-FFF2-40B4-BE49-F238E27FC236}">
                <a16:creationId xmlns:a16="http://schemas.microsoft.com/office/drawing/2014/main" id="{C8882846-CDB7-45A5-9203-B7BEA353798B}"/>
              </a:ext>
            </a:extLst>
          </p:cNvPr>
          <p:cNvSpPr/>
          <p:nvPr/>
        </p:nvSpPr>
        <p:spPr bwMode="auto">
          <a:xfrm>
            <a:off x="5175048" y="5000220"/>
            <a:ext cx="400472" cy="461080"/>
          </a:xfrm>
          <a:custGeom>
            <a:avLst/>
            <a:gdLst>
              <a:gd name="T0" fmla="*/ 5699 w 5931"/>
              <a:gd name="T1" fmla="*/ 3199 h 6838"/>
              <a:gd name="T2" fmla="*/ 5298 w 5931"/>
              <a:gd name="T3" fmla="*/ 3024 h 6838"/>
              <a:gd name="T4" fmla="*/ 5130 w 5931"/>
              <a:gd name="T5" fmla="*/ 2630 h 6838"/>
              <a:gd name="T6" fmla="*/ 4787 w 5931"/>
              <a:gd name="T7" fmla="*/ 2457 h 6838"/>
              <a:gd name="T8" fmla="*/ 4727 w 5931"/>
              <a:gd name="T9" fmla="*/ 2453 h 6838"/>
              <a:gd name="T10" fmla="*/ 4726 w 5931"/>
              <a:gd name="T11" fmla="*/ 2400 h 6838"/>
              <a:gd name="T12" fmla="*/ 4561 w 5931"/>
              <a:gd name="T13" fmla="*/ 2061 h 6838"/>
              <a:gd name="T14" fmla="*/ 4311 w 5931"/>
              <a:gd name="T15" fmla="*/ 1910 h 6838"/>
              <a:gd name="T16" fmla="*/ 5358 w 5931"/>
              <a:gd name="T17" fmla="*/ 866 h 6838"/>
              <a:gd name="T18" fmla="*/ 5301 w 5931"/>
              <a:gd name="T19" fmla="*/ 182 h 6838"/>
              <a:gd name="T20" fmla="*/ 4960 w 5931"/>
              <a:gd name="T21" fmla="*/ 14 h 6838"/>
              <a:gd name="T22" fmla="*/ 4617 w 5931"/>
              <a:gd name="T23" fmla="*/ 125 h 6838"/>
              <a:gd name="T24" fmla="*/ 3098 w 5931"/>
              <a:gd name="T25" fmla="*/ 1641 h 6838"/>
              <a:gd name="T26" fmla="*/ 2601 w 5931"/>
              <a:gd name="T27" fmla="*/ 1014 h 6838"/>
              <a:gd name="T28" fmla="*/ 2518 w 5931"/>
              <a:gd name="T29" fmla="*/ 956 h 6838"/>
              <a:gd name="T30" fmla="*/ 835 w 5931"/>
              <a:gd name="T31" fmla="*/ 2640 h 6838"/>
              <a:gd name="T32" fmla="*/ 0 w 5931"/>
              <a:gd name="T33" fmla="*/ 4786 h 6838"/>
              <a:gd name="T34" fmla="*/ 2052 w 5931"/>
              <a:gd name="T35" fmla="*/ 6838 h 6838"/>
              <a:gd name="T36" fmla="*/ 3175 w 5931"/>
              <a:gd name="T37" fmla="*/ 6463 h 6838"/>
              <a:gd name="T38" fmla="*/ 5760 w 5931"/>
              <a:gd name="T39" fmla="*/ 3878 h 6838"/>
              <a:gd name="T40" fmla="*/ 5699 w 5931"/>
              <a:gd name="T41" fmla="*/ 3199 h 6838"/>
              <a:gd name="T42" fmla="*/ 5589 w 5931"/>
              <a:gd name="T43" fmla="*/ 3707 h 6838"/>
              <a:gd name="T44" fmla="*/ 3044 w 5931"/>
              <a:gd name="T45" fmla="*/ 6252 h 6838"/>
              <a:gd name="T46" fmla="*/ 2118 w 5931"/>
              <a:gd name="T47" fmla="*/ 6561 h 6838"/>
              <a:gd name="T48" fmla="*/ 283 w 5931"/>
              <a:gd name="T49" fmla="*/ 4726 h 6838"/>
              <a:gd name="T50" fmla="*/ 1042 w 5931"/>
              <a:gd name="T51" fmla="*/ 2775 h 6838"/>
              <a:gd name="T52" fmla="*/ 2543 w 5931"/>
              <a:gd name="T53" fmla="*/ 1274 h 6838"/>
              <a:gd name="T54" fmla="*/ 2869 w 5931"/>
              <a:gd name="T55" fmla="*/ 1739 h 6838"/>
              <a:gd name="T56" fmla="*/ 2788 w 5931"/>
              <a:gd name="T57" fmla="*/ 1939 h 6838"/>
              <a:gd name="T58" fmla="*/ 2110 w 5931"/>
              <a:gd name="T59" fmla="*/ 2627 h 6838"/>
              <a:gd name="T60" fmla="*/ 2281 w 5931"/>
              <a:gd name="T61" fmla="*/ 2798 h 6838"/>
              <a:gd name="T62" fmla="*/ 4789 w 5931"/>
              <a:gd name="T63" fmla="*/ 297 h 6838"/>
              <a:gd name="T64" fmla="*/ 4934 w 5931"/>
              <a:gd name="T65" fmla="*/ 255 h 6838"/>
              <a:gd name="T66" fmla="*/ 5130 w 5931"/>
              <a:gd name="T67" fmla="*/ 354 h 6838"/>
              <a:gd name="T68" fmla="*/ 5187 w 5931"/>
              <a:gd name="T69" fmla="*/ 694 h 6838"/>
              <a:gd name="T70" fmla="*/ 3477 w 5931"/>
              <a:gd name="T71" fmla="*/ 2400 h 6838"/>
              <a:gd name="T72" fmla="*/ 3648 w 5931"/>
              <a:gd name="T73" fmla="*/ 2571 h 6838"/>
              <a:gd name="T74" fmla="*/ 4049 w 5931"/>
              <a:gd name="T75" fmla="*/ 2175 h 6838"/>
              <a:gd name="T76" fmla="*/ 4194 w 5931"/>
              <a:gd name="T77" fmla="*/ 2133 h 6838"/>
              <a:gd name="T78" fmla="*/ 4390 w 5931"/>
              <a:gd name="T79" fmla="*/ 2232 h 6838"/>
              <a:gd name="T80" fmla="*/ 4484 w 5931"/>
              <a:gd name="T81" fmla="*/ 2421 h 6838"/>
              <a:gd name="T82" fmla="*/ 4439 w 5931"/>
              <a:gd name="T83" fmla="*/ 2565 h 6838"/>
              <a:gd name="T84" fmla="*/ 3983 w 5931"/>
              <a:gd name="T85" fmla="*/ 3020 h 6838"/>
              <a:gd name="T86" fmla="*/ 4155 w 5931"/>
              <a:gd name="T87" fmla="*/ 3191 h 6838"/>
              <a:gd name="T88" fmla="*/ 4610 w 5931"/>
              <a:gd name="T89" fmla="*/ 2736 h 6838"/>
              <a:gd name="T90" fmla="*/ 4757 w 5931"/>
              <a:gd name="T91" fmla="*/ 2697 h 6838"/>
              <a:gd name="T92" fmla="*/ 4959 w 5931"/>
              <a:gd name="T93" fmla="*/ 2801 h 6838"/>
              <a:gd name="T94" fmla="*/ 5008 w 5931"/>
              <a:gd name="T95" fmla="*/ 3133 h 6838"/>
              <a:gd name="T96" fmla="*/ 5008 w 5931"/>
              <a:gd name="T97" fmla="*/ 3133 h 6838"/>
              <a:gd name="T98" fmla="*/ 4552 w 5931"/>
              <a:gd name="T99" fmla="*/ 3589 h 6838"/>
              <a:gd name="T100" fmla="*/ 4724 w 5931"/>
              <a:gd name="T101" fmla="*/ 3760 h 6838"/>
              <a:gd name="T102" fmla="*/ 5179 w 5931"/>
              <a:gd name="T103" fmla="*/ 3305 h 6838"/>
              <a:gd name="T104" fmla="*/ 5528 w 5931"/>
              <a:gd name="T105" fmla="*/ 3370 h 6838"/>
              <a:gd name="T106" fmla="*/ 5589 w 5931"/>
              <a:gd name="T107" fmla="*/ 3707 h 6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31" h="6838">
                <a:moveTo>
                  <a:pt x="5699" y="3199"/>
                </a:moveTo>
                <a:cubicBezTo>
                  <a:pt x="5585" y="3085"/>
                  <a:pt x="5436" y="3025"/>
                  <a:pt x="5298" y="3024"/>
                </a:cubicBezTo>
                <a:cubicBezTo>
                  <a:pt x="5301" y="2888"/>
                  <a:pt x="5245" y="2744"/>
                  <a:pt x="5130" y="2630"/>
                </a:cubicBezTo>
                <a:cubicBezTo>
                  <a:pt x="5035" y="2534"/>
                  <a:pt x="4913" y="2473"/>
                  <a:pt x="4787" y="2457"/>
                </a:cubicBezTo>
                <a:cubicBezTo>
                  <a:pt x="4767" y="2455"/>
                  <a:pt x="4747" y="2453"/>
                  <a:pt x="4727" y="2453"/>
                </a:cubicBezTo>
                <a:cubicBezTo>
                  <a:pt x="4728" y="2436"/>
                  <a:pt x="4727" y="2418"/>
                  <a:pt x="4726" y="2400"/>
                </a:cubicBezTo>
                <a:cubicBezTo>
                  <a:pt x="4715" y="2276"/>
                  <a:pt x="4656" y="2156"/>
                  <a:pt x="4561" y="2061"/>
                </a:cubicBezTo>
                <a:cubicBezTo>
                  <a:pt x="4489" y="1989"/>
                  <a:pt x="4403" y="1937"/>
                  <a:pt x="4311" y="1910"/>
                </a:cubicBezTo>
                <a:lnTo>
                  <a:pt x="5358" y="866"/>
                </a:lnTo>
                <a:cubicBezTo>
                  <a:pt x="5530" y="693"/>
                  <a:pt x="5505" y="386"/>
                  <a:pt x="5301" y="182"/>
                </a:cubicBezTo>
                <a:cubicBezTo>
                  <a:pt x="5206" y="87"/>
                  <a:pt x="5085" y="27"/>
                  <a:pt x="4960" y="14"/>
                </a:cubicBezTo>
                <a:cubicBezTo>
                  <a:pt x="4827" y="0"/>
                  <a:pt x="4703" y="40"/>
                  <a:pt x="4617" y="125"/>
                </a:cubicBezTo>
                <a:lnTo>
                  <a:pt x="3098" y="1641"/>
                </a:lnTo>
                <a:cubicBezTo>
                  <a:pt x="3019" y="1312"/>
                  <a:pt x="2647" y="1045"/>
                  <a:pt x="2601" y="1014"/>
                </a:cubicBezTo>
                <a:lnTo>
                  <a:pt x="2518" y="956"/>
                </a:lnTo>
                <a:lnTo>
                  <a:pt x="835" y="2640"/>
                </a:lnTo>
                <a:lnTo>
                  <a:pt x="0" y="4786"/>
                </a:lnTo>
                <a:lnTo>
                  <a:pt x="2052" y="6838"/>
                </a:lnTo>
                <a:lnTo>
                  <a:pt x="3175" y="6463"/>
                </a:lnTo>
                <a:lnTo>
                  <a:pt x="5760" y="3878"/>
                </a:lnTo>
                <a:cubicBezTo>
                  <a:pt x="5931" y="3708"/>
                  <a:pt x="5903" y="3403"/>
                  <a:pt x="5699" y="3199"/>
                </a:cubicBezTo>
                <a:close/>
                <a:moveTo>
                  <a:pt x="5589" y="3707"/>
                </a:moveTo>
                <a:lnTo>
                  <a:pt x="3044" y="6252"/>
                </a:lnTo>
                <a:lnTo>
                  <a:pt x="2118" y="6561"/>
                </a:lnTo>
                <a:lnTo>
                  <a:pt x="283" y="4726"/>
                </a:lnTo>
                <a:lnTo>
                  <a:pt x="1042" y="2775"/>
                </a:lnTo>
                <a:lnTo>
                  <a:pt x="2543" y="1274"/>
                </a:lnTo>
                <a:cubicBezTo>
                  <a:pt x="2670" y="1380"/>
                  <a:pt x="2854" y="1568"/>
                  <a:pt x="2869" y="1739"/>
                </a:cubicBezTo>
                <a:cubicBezTo>
                  <a:pt x="2876" y="1813"/>
                  <a:pt x="2850" y="1876"/>
                  <a:pt x="2788" y="1939"/>
                </a:cubicBezTo>
                <a:lnTo>
                  <a:pt x="2110" y="2627"/>
                </a:lnTo>
                <a:lnTo>
                  <a:pt x="2281" y="2798"/>
                </a:lnTo>
                <a:lnTo>
                  <a:pt x="4789" y="297"/>
                </a:lnTo>
                <a:cubicBezTo>
                  <a:pt x="4822" y="263"/>
                  <a:pt x="4874" y="248"/>
                  <a:pt x="4934" y="255"/>
                </a:cubicBezTo>
                <a:cubicBezTo>
                  <a:pt x="5003" y="262"/>
                  <a:pt x="5074" y="298"/>
                  <a:pt x="5130" y="354"/>
                </a:cubicBezTo>
                <a:cubicBezTo>
                  <a:pt x="5236" y="459"/>
                  <a:pt x="5262" y="619"/>
                  <a:pt x="5187" y="694"/>
                </a:cubicBezTo>
                <a:lnTo>
                  <a:pt x="3477" y="2400"/>
                </a:lnTo>
                <a:lnTo>
                  <a:pt x="3648" y="2571"/>
                </a:lnTo>
                <a:lnTo>
                  <a:pt x="4049" y="2175"/>
                </a:lnTo>
                <a:cubicBezTo>
                  <a:pt x="4082" y="2141"/>
                  <a:pt x="4134" y="2126"/>
                  <a:pt x="4194" y="2133"/>
                </a:cubicBezTo>
                <a:cubicBezTo>
                  <a:pt x="4263" y="2140"/>
                  <a:pt x="4334" y="2176"/>
                  <a:pt x="4390" y="2232"/>
                </a:cubicBezTo>
                <a:cubicBezTo>
                  <a:pt x="4445" y="2287"/>
                  <a:pt x="4479" y="2354"/>
                  <a:pt x="4484" y="2421"/>
                </a:cubicBezTo>
                <a:cubicBezTo>
                  <a:pt x="4490" y="2479"/>
                  <a:pt x="4473" y="2530"/>
                  <a:pt x="4439" y="2565"/>
                </a:cubicBezTo>
                <a:lnTo>
                  <a:pt x="3983" y="3020"/>
                </a:lnTo>
                <a:lnTo>
                  <a:pt x="4155" y="3191"/>
                </a:lnTo>
                <a:lnTo>
                  <a:pt x="4610" y="2736"/>
                </a:lnTo>
                <a:cubicBezTo>
                  <a:pt x="4642" y="2704"/>
                  <a:pt x="4695" y="2690"/>
                  <a:pt x="4757" y="2697"/>
                </a:cubicBezTo>
                <a:cubicBezTo>
                  <a:pt x="4829" y="2707"/>
                  <a:pt x="4902" y="2744"/>
                  <a:pt x="4959" y="2801"/>
                </a:cubicBezTo>
                <a:cubicBezTo>
                  <a:pt x="5064" y="2906"/>
                  <a:pt x="5086" y="3055"/>
                  <a:pt x="5008" y="3133"/>
                </a:cubicBezTo>
                <a:lnTo>
                  <a:pt x="5008" y="3133"/>
                </a:lnTo>
                <a:lnTo>
                  <a:pt x="4552" y="3589"/>
                </a:lnTo>
                <a:lnTo>
                  <a:pt x="4724" y="3760"/>
                </a:lnTo>
                <a:lnTo>
                  <a:pt x="5179" y="3305"/>
                </a:lnTo>
                <a:cubicBezTo>
                  <a:pt x="5246" y="3238"/>
                  <a:pt x="5410" y="3252"/>
                  <a:pt x="5528" y="3370"/>
                </a:cubicBezTo>
                <a:cubicBezTo>
                  <a:pt x="5636" y="3478"/>
                  <a:pt x="5664" y="3632"/>
                  <a:pt x="5589" y="37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ṥliḍè">
            <a:extLst>
              <a:ext uri="{FF2B5EF4-FFF2-40B4-BE49-F238E27FC236}">
                <a16:creationId xmlns:a16="http://schemas.microsoft.com/office/drawing/2014/main" id="{6D8A8416-A95F-4C1D-B5DD-21327E7FAD39}"/>
              </a:ext>
            </a:extLst>
          </p:cNvPr>
          <p:cNvSpPr/>
          <p:nvPr/>
        </p:nvSpPr>
        <p:spPr bwMode="auto">
          <a:xfrm>
            <a:off x="9326835" y="5320351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16" name="íṡlídé">
            <a:extLst>
              <a:ext uri="{FF2B5EF4-FFF2-40B4-BE49-F238E27FC236}">
                <a16:creationId xmlns:a16="http://schemas.microsoft.com/office/drawing/2014/main" id="{233AD9C0-BE52-4137-9CB9-1B6E70EC90D4}"/>
              </a:ext>
            </a:extLst>
          </p:cNvPr>
          <p:cNvSpPr txBox="1"/>
          <p:nvPr/>
        </p:nvSpPr>
        <p:spPr bwMode="auto">
          <a:xfrm>
            <a:off x="9326835" y="4907471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17" name="íṩḻïďè">
            <a:extLst>
              <a:ext uri="{FF2B5EF4-FFF2-40B4-BE49-F238E27FC236}">
                <a16:creationId xmlns:a16="http://schemas.microsoft.com/office/drawing/2014/main" id="{7ECA177C-9F6A-432D-8CC9-7A5D6ECC39C7}"/>
              </a:ext>
            </a:extLst>
          </p:cNvPr>
          <p:cNvSpPr/>
          <p:nvPr/>
        </p:nvSpPr>
        <p:spPr bwMode="auto">
          <a:xfrm>
            <a:off x="8688288" y="5000566"/>
            <a:ext cx="461080" cy="460387"/>
          </a:xfrm>
          <a:custGeom>
            <a:avLst/>
            <a:gdLst>
              <a:gd name="T0" fmla="*/ 6794 w 6860"/>
              <a:gd name="T1" fmla="*/ 3307 h 6860"/>
              <a:gd name="T2" fmla="*/ 5828 w 6860"/>
              <a:gd name="T3" fmla="*/ 2341 h 6860"/>
              <a:gd name="T4" fmla="*/ 5586 w 6860"/>
              <a:gd name="T5" fmla="*/ 2341 h 6860"/>
              <a:gd name="T6" fmla="*/ 5586 w 6860"/>
              <a:gd name="T7" fmla="*/ 2582 h 6860"/>
              <a:gd name="T8" fmla="*/ 6261 w 6860"/>
              <a:gd name="T9" fmla="*/ 3257 h 6860"/>
              <a:gd name="T10" fmla="*/ 3601 w 6860"/>
              <a:gd name="T11" fmla="*/ 3257 h 6860"/>
              <a:gd name="T12" fmla="*/ 3601 w 6860"/>
              <a:gd name="T13" fmla="*/ 600 h 6860"/>
              <a:gd name="T14" fmla="*/ 4276 w 6860"/>
              <a:gd name="T15" fmla="*/ 1275 h 6860"/>
              <a:gd name="T16" fmla="*/ 4517 w 6860"/>
              <a:gd name="T17" fmla="*/ 1275 h 6860"/>
              <a:gd name="T18" fmla="*/ 4517 w 6860"/>
              <a:gd name="T19" fmla="*/ 1033 h 6860"/>
              <a:gd name="T20" fmla="*/ 3551 w 6860"/>
              <a:gd name="T21" fmla="*/ 67 h 6860"/>
              <a:gd name="T22" fmla="*/ 3310 w 6860"/>
              <a:gd name="T23" fmla="*/ 67 h 6860"/>
              <a:gd name="T24" fmla="*/ 2343 w 6860"/>
              <a:gd name="T25" fmla="*/ 1033 h 6860"/>
              <a:gd name="T26" fmla="*/ 2343 w 6860"/>
              <a:gd name="T27" fmla="*/ 1275 h 6860"/>
              <a:gd name="T28" fmla="*/ 2585 w 6860"/>
              <a:gd name="T29" fmla="*/ 1275 h 6860"/>
              <a:gd name="T30" fmla="*/ 3260 w 6860"/>
              <a:gd name="T31" fmla="*/ 600 h 6860"/>
              <a:gd name="T32" fmla="*/ 3260 w 6860"/>
              <a:gd name="T33" fmla="*/ 3257 h 6860"/>
              <a:gd name="T34" fmla="*/ 600 w 6860"/>
              <a:gd name="T35" fmla="*/ 3257 h 6860"/>
              <a:gd name="T36" fmla="*/ 1275 w 6860"/>
              <a:gd name="T37" fmla="*/ 2583 h 6860"/>
              <a:gd name="T38" fmla="*/ 1275 w 6860"/>
              <a:gd name="T39" fmla="*/ 2341 h 6860"/>
              <a:gd name="T40" fmla="*/ 1033 w 6860"/>
              <a:gd name="T41" fmla="*/ 2341 h 6860"/>
              <a:gd name="T42" fmla="*/ 67 w 6860"/>
              <a:gd name="T43" fmla="*/ 3307 h 6860"/>
              <a:gd name="T44" fmla="*/ 67 w 6860"/>
              <a:gd name="T45" fmla="*/ 3549 h 6860"/>
              <a:gd name="T46" fmla="*/ 1033 w 6860"/>
              <a:gd name="T47" fmla="*/ 4515 h 6860"/>
              <a:gd name="T48" fmla="*/ 1275 w 6860"/>
              <a:gd name="T49" fmla="*/ 4515 h 6860"/>
              <a:gd name="T50" fmla="*/ 1275 w 6860"/>
              <a:gd name="T51" fmla="*/ 4273 h 6860"/>
              <a:gd name="T52" fmla="*/ 600 w 6860"/>
              <a:gd name="T53" fmla="*/ 3599 h 6860"/>
              <a:gd name="T54" fmla="*/ 3260 w 6860"/>
              <a:gd name="T55" fmla="*/ 3599 h 6860"/>
              <a:gd name="T56" fmla="*/ 3260 w 6860"/>
              <a:gd name="T57" fmla="*/ 6261 h 6860"/>
              <a:gd name="T58" fmla="*/ 2585 w 6860"/>
              <a:gd name="T59" fmla="*/ 5586 h 6860"/>
              <a:gd name="T60" fmla="*/ 2344 w 6860"/>
              <a:gd name="T61" fmla="*/ 5586 h 6860"/>
              <a:gd name="T62" fmla="*/ 2344 w 6860"/>
              <a:gd name="T63" fmla="*/ 5827 h 6860"/>
              <a:gd name="T64" fmla="*/ 3310 w 6860"/>
              <a:gd name="T65" fmla="*/ 6794 h 6860"/>
              <a:gd name="T66" fmla="*/ 3551 w 6860"/>
              <a:gd name="T67" fmla="*/ 6794 h 6860"/>
              <a:gd name="T68" fmla="*/ 4517 w 6860"/>
              <a:gd name="T69" fmla="*/ 5828 h 6860"/>
              <a:gd name="T70" fmla="*/ 4517 w 6860"/>
              <a:gd name="T71" fmla="*/ 5586 h 6860"/>
              <a:gd name="T72" fmla="*/ 4276 w 6860"/>
              <a:gd name="T73" fmla="*/ 5586 h 6860"/>
              <a:gd name="T74" fmla="*/ 3601 w 6860"/>
              <a:gd name="T75" fmla="*/ 6261 h 6860"/>
              <a:gd name="T76" fmla="*/ 3601 w 6860"/>
              <a:gd name="T77" fmla="*/ 3599 h 6860"/>
              <a:gd name="T78" fmla="*/ 6261 w 6860"/>
              <a:gd name="T79" fmla="*/ 3599 h 6860"/>
              <a:gd name="T80" fmla="*/ 5586 w 6860"/>
              <a:gd name="T81" fmla="*/ 4273 h 6860"/>
              <a:gd name="T82" fmla="*/ 5586 w 6860"/>
              <a:gd name="T83" fmla="*/ 4515 h 6860"/>
              <a:gd name="T84" fmla="*/ 5828 w 6860"/>
              <a:gd name="T85" fmla="*/ 4515 h 6860"/>
              <a:gd name="T86" fmla="*/ 6794 w 6860"/>
              <a:gd name="T87" fmla="*/ 3549 h 6860"/>
              <a:gd name="T88" fmla="*/ 6794 w 6860"/>
              <a:gd name="T89" fmla="*/ 3307 h 6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60" h="6860">
                <a:moveTo>
                  <a:pt x="6794" y="3307"/>
                </a:moveTo>
                <a:lnTo>
                  <a:pt x="5828" y="2341"/>
                </a:lnTo>
                <a:cubicBezTo>
                  <a:pt x="5761" y="2274"/>
                  <a:pt x="5653" y="2274"/>
                  <a:pt x="5586" y="2341"/>
                </a:cubicBezTo>
                <a:cubicBezTo>
                  <a:pt x="5519" y="2408"/>
                  <a:pt x="5519" y="2516"/>
                  <a:pt x="5586" y="2582"/>
                </a:cubicBezTo>
                <a:lnTo>
                  <a:pt x="6261" y="3257"/>
                </a:lnTo>
                <a:lnTo>
                  <a:pt x="3601" y="3257"/>
                </a:lnTo>
                <a:lnTo>
                  <a:pt x="3601" y="600"/>
                </a:lnTo>
                <a:lnTo>
                  <a:pt x="4276" y="1275"/>
                </a:lnTo>
                <a:cubicBezTo>
                  <a:pt x="4343" y="1342"/>
                  <a:pt x="4450" y="1342"/>
                  <a:pt x="4517" y="1275"/>
                </a:cubicBezTo>
                <a:cubicBezTo>
                  <a:pt x="4584" y="1208"/>
                  <a:pt x="4584" y="1100"/>
                  <a:pt x="4517" y="1033"/>
                </a:cubicBezTo>
                <a:lnTo>
                  <a:pt x="3551" y="67"/>
                </a:lnTo>
                <a:cubicBezTo>
                  <a:pt x="3484" y="0"/>
                  <a:pt x="3376" y="0"/>
                  <a:pt x="3310" y="67"/>
                </a:cubicBezTo>
                <a:lnTo>
                  <a:pt x="2343" y="1033"/>
                </a:lnTo>
                <a:cubicBezTo>
                  <a:pt x="2277" y="1100"/>
                  <a:pt x="2277" y="1208"/>
                  <a:pt x="2343" y="1275"/>
                </a:cubicBezTo>
                <a:cubicBezTo>
                  <a:pt x="2410" y="1342"/>
                  <a:pt x="2518" y="1342"/>
                  <a:pt x="2585" y="1275"/>
                </a:cubicBezTo>
                <a:lnTo>
                  <a:pt x="3260" y="600"/>
                </a:lnTo>
                <a:lnTo>
                  <a:pt x="3260" y="3257"/>
                </a:lnTo>
                <a:lnTo>
                  <a:pt x="600" y="3257"/>
                </a:lnTo>
                <a:lnTo>
                  <a:pt x="1275" y="2583"/>
                </a:lnTo>
                <a:cubicBezTo>
                  <a:pt x="1342" y="2516"/>
                  <a:pt x="1342" y="2408"/>
                  <a:pt x="1275" y="2341"/>
                </a:cubicBezTo>
                <a:cubicBezTo>
                  <a:pt x="1208" y="2274"/>
                  <a:pt x="1100" y="2274"/>
                  <a:pt x="1033" y="2341"/>
                </a:cubicBezTo>
                <a:lnTo>
                  <a:pt x="67" y="3307"/>
                </a:lnTo>
                <a:cubicBezTo>
                  <a:pt x="0" y="3374"/>
                  <a:pt x="0" y="3482"/>
                  <a:pt x="67" y="3549"/>
                </a:cubicBezTo>
                <a:lnTo>
                  <a:pt x="1033" y="4515"/>
                </a:lnTo>
                <a:cubicBezTo>
                  <a:pt x="1100" y="4582"/>
                  <a:pt x="1208" y="4582"/>
                  <a:pt x="1275" y="4515"/>
                </a:cubicBezTo>
                <a:cubicBezTo>
                  <a:pt x="1342" y="4448"/>
                  <a:pt x="1342" y="4340"/>
                  <a:pt x="1275" y="4273"/>
                </a:cubicBezTo>
                <a:lnTo>
                  <a:pt x="600" y="3599"/>
                </a:lnTo>
                <a:lnTo>
                  <a:pt x="3260" y="3599"/>
                </a:lnTo>
                <a:lnTo>
                  <a:pt x="3260" y="6261"/>
                </a:lnTo>
                <a:lnTo>
                  <a:pt x="2585" y="5586"/>
                </a:lnTo>
                <a:cubicBezTo>
                  <a:pt x="2518" y="5519"/>
                  <a:pt x="2410" y="5519"/>
                  <a:pt x="2344" y="5586"/>
                </a:cubicBezTo>
                <a:cubicBezTo>
                  <a:pt x="2277" y="5653"/>
                  <a:pt x="2277" y="5761"/>
                  <a:pt x="2344" y="5827"/>
                </a:cubicBezTo>
                <a:lnTo>
                  <a:pt x="3310" y="6794"/>
                </a:lnTo>
                <a:cubicBezTo>
                  <a:pt x="3376" y="6860"/>
                  <a:pt x="3484" y="6860"/>
                  <a:pt x="3551" y="6794"/>
                </a:cubicBezTo>
                <a:lnTo>
                  <a:pt x="4517" y="5828"/>
                </a:lnTo>
                <a:cubicBezTo>
                  <a:pt x="4584" y="5761"/>
                  <a:pt x="4584" y="5653"/>
                  <a:pt x="4517" y="5586"/>
                </a:cubicBezTo>
                <a:cubicBezTo>
                  <a:pt x="4451" y="5519"/>
                  <a:pt x="4343" y="5519"/>
                  <a:pt x="4276" y="5586"/>
                </a:cubicBezTo>
                <a:lnTo>
                  <a:pt x="3601" y="6261"/>
                </a:lnTo>
                <a:lnTo>
                  <a:pt x="3601" y="3599"/>
                </a:lnTo>
                <a:lnTo>
                  <a:pt x="6261" y="3599"/>
                </a:lnTo>
                <a:lnTo>
                  <a:pt x="5586" y="4273"/>
                </a:lnTo>
                <a:cubicBezTo>
                  <a:pt x="5519" y="4340"/>
                  <a:pt x="5519" y="4448"/>
                  <a:pt x="5586" y="4515"/>
                </a:cubicBezTo>
                <a:cubicBezTo>
                  <a:pt x="5653" y="4582"/>
                  <a:pt x="5761" y="4582"/>
                  <a:pt x="5828" y="4515"/>
                </a:cubicBezTo>
                <a:lnTo>
                  <a:pt x="6794" y="3549"/>
                </a:lnTo>
                <a:cubicBezTo>
                  <a:pt x="6860" y="3482"/>
                  <a:pt x="6860" y="3374"/>
                  <a:pt x="6794" y="33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76DE33F-5752-47E2-A7DA-B7001C78C1B0}"/>
              </a:ext>
            </a:extLst>
          </p:cNvPr>
          <p:cNvCxnSpPr/>
          <p:nvPr/>
        </p:nvCxnSpPr>
        <p:spPr>
          <a:xfrm>
            <a:off x="5175048" y="4561465"/>
            <a:ext cx="634544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A2A2A4-CBB8-428A-836A-C0646E43C18C}"/>
              </a:ext>
            </a:extLst>
          </p:cNvPr>
          <p:cNvCxnSpPr>
            <a:cxnSpLocks/>
          </p:cNvCxnSpPr>
          <p:nvPr/>
        </p:nvCxnSpPr>
        <p:spPr>
          <a:xfrm>
            <a:off x="8256240" y="3232425"/>
            <a:ext cx="0" cy="27010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ŝḻíďé">
            <a:extLst>
              <a:ext uri="{FF2B5EF4-FFF2-40B4-BE49-F238E27FC236}">
                <a16:creationId xmlns:a16="http://schemas.microsoft.com/office/drawing/2014/main" id="{9BE3379A-0C12-4F93-8420-38BA40926F6A}"/>
              </a:ext>
            </a:extLst>
          </p:cNvPr>
          <p:cNvSpPr txBox="1"/>
          <p:nvPr/>
        </p:nvSpPr>
        <p:spPr>
          <a:xfrm>
            <a:off x="5100218" y="1311749"/>
            <a:ext cx="5200032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9D76E0-63BE-4F2A-85E3-28BE3BA30B50}"/>
              </a:ext>
            </a:extLst>
          </p:cNvPr>
          <p:cNvCxnSpPr>
            <a:cxnSpLocks/>
          </p:cNvCxnSpPr>
          <p:nvPr/>
        </p:nvCxnSpPr>
        <p:spPr>
          <a:xfrm>
            <a:off x="5125408" y="2620566"/>
            <a:ext cx="6365552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95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A7284-DB13-4F0B-B046-6E828221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EA8193-83A9-4C64-BA98-AAC1786E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6273"/>
            <a:ext cx="4140201" cy="20638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5A1F5C-D8B1-4B9B-B90B-E0344782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547DA6-2023-4D0B-99FF-FCF425656AF9}"/>
              </a:ext>
            </a:extLst>
          </p:cNvPr>
          <p:cNvCxnSpPr/>
          <p:nvPr/>
        </p:nvCxnSpPr>
        <p:spPr>
          <a:xfrm>
            <a:off x="6186000" y="1136538"/>
            <a:ext cx="0" cy="50070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ṣḻíḑê">
            <a:extLst>
              <a:ext uri="{FF2B5EF4-FFF2-40B4-BE49-F238E27FC236}">
                <a16:creationId xmlns:a16="http://schemas.microsoft.com/office/drawing/2014/main" id="{C0924DC2-B104-40C2-800C-43C7E14695D8}"/>
              </a:ext>
            </a:extLst>
          </p:cNvPr>
          <p:cNvSpPr/>
          <p:nvPr/>
        </p:nvSpPr>
        <p:spPr bwMode="auto">
          <a:xfrm>
            <a:off x="1667685" y="1831731"/>
            <a:ext cx="1519420" cy="2279127"/>
          </a:xfrm>
          <a:custGeom>
            <a:avLst/>
            <a:gdLst>
              <a:gd name="T0" fmla="*/ 512 w 512"/>
              <a:gd name="T1" fmla="*/ 48 h 768"/>
              <a:gd name="T2" fmla="*/ 464 w 512"/>
              <a:gd name="T3" fmla="*/ 0 h 768"/>
              <a:gd name="T4" fmla="*/ 48 w 512"/>
              <a:gd name="T5" fmla="*/ 0 h 768"/>
              <a:gd name="T6" fmla="*/ 0 w 512"/>
              <a:gd name="T7" fmla="*/ 48 h 768"/>
              <a:gd name="T8" fmla="*/ 0 w 512"/>
              <a:gd name="T9" fmla="*/ 768 h 768"/>
              <a:gd name="T10" fmla="*/ 512 w 512"/>
              <a:gd name="T11" fmla="*/ 768 h 768"/>
              <a:gd name="T12" fmla="*/ 512 w 512"/>
              <a:gd name="T13" fmla="*/ 4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" h="768">
                <a:moveTo>
                  <a:pt x="512" y="48"/>
                </a:moveTo>
                <a:cubicBezTo>
                  <a:pt x="512" y="21"/>
                  <a:pt x="491" y="0"/>
                  <a:pt x="46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68"/>
                  <a:pt x="0" y="768"/>
                  <a:pt x="0" y="768"/>
                </a:cubicBezTo>
                <a:cubicBezTo>
                  <a:pt x="512" y="768"/>
                  <a:pt x="512" y="768"/>
                  <a:pt x="512" y="768"/>
                </a:cubicBezTo>
                <a:lnTo>
                  <a:pt x="51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ïŝḻîḋe">
            <a:extLst>
              <a:ext uri="{FF2B5EF4-FFF2-40B4-BE49-F238E27FC236}">
                <a16:creationId xmlns:a16="http://schemas.microsoft.com/office/drawing/2014/main" id="{06C64CD7-9683-435D-95FE-CDED75745E30}"/>
              </a:ext>
            </a:extLst>
          </p:cNvPr>
          <p:cNvSpPr/>
          <p:nvPr/>
        </p:nvSpPr>
        <p:spPr bwMode="auto">
          <a:xfrm>
            <a:off x="1633920" y="1797966"/>
            <a:ext cx="1591172" cy="2346657"/>
          </a:xfrm>
          <a:custGeom>
            <a:avLst/>
            <a:gdLst>
              <a:gd name="T0" fmla="*/ 524 w 536"/>
              <a:gd name="T1" fmla="*/ 792 h 792"/>
              <a:gd name="T2" fmla="*/ 0 w 536"/>
              <a:gd name="T3" fmla="*/ 792 h 792"/>
              <a:gd name="T4" fmla="*/ 0 w 536"/>
              <a:gd name="T5" fmla="*/ 60 h 792"/>
              <a:gd name="T6" fmla="*/ 60 w 536"/>
              <a:gd name="T7" fmla="*/ 0 h 792"/>
              <a:gd name="T8" fmla="*/ 476 w 536"/>
              <a:gd name="T9" fmla="*/ 0 h 792"/>
              <a:gd name="T10" fmla="*/ 536 w 536"/>
              <a:gd name="T11" fmla="*/ 60 h 792"/>
              <a:gd name="T12" fmla="*/ 512 w 536"/>
              <a:gd name="T13" fmla="*/ 60 h 792"/>
              <a:gd name="T14" fmla="*/ 476 w 536"/>
              <a:gd name="T15" fmla="*/ 24 h 792"/>
              <a:gd name="T16" fmla="*/ 60 w 536"/>
              <a:gd name="T17" fmla="*/ 24 h 792"/>
              <a:gd name="T18" fmla="*/ 24 w 536"/>
              <a:gd name="T19" fmla="*/ 60 h 792"/>
              <a:gd name="T20" fmla="*/ 24 w 536"/>
              <a:gd name="T21" fmla="*/ 768 h 792"/>
              <a:gd name="T22" fmla="*/ 524 w 536"/>
              <a:gd name="T23" fmla="*/ 768 h 792"/>
              <a:gd name="T24" fmla="*/ 524 w 536"/>
              <a:gd name="T25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6" h="792">
                <a:moveTo>
                  <a:pt x="524" y="792"/>
                </a:moveTo>
                <a:cubicBezTo>
                  <a:pt x="0" y="792"/>
                  <a:pt x="0" y="792"/>
                  <a:pt x="0" y="79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509" y="0"/>
                  <a:pt x="536" y="27"/>
                  <a:pt x="536" y="60"/>
                </a:cubicBezTo>
                <a:cubicBezTo>
                  <a:pt x="512" y="60"/>
                  <a:pt x="512" y="60"/>
                  <a:pt x="512" y="60"/>
                </a:cubicBezTo>
                <a:cubicBezTo>
                  <a:pt x="512" y="40"/>
                  <a:pt x="496" y="24"/>
                  <a:pt x="47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40" y="24"/>
                  <a:pt x="24" y="40"/>
                  <a:pt x="24" y="60"/>
                </a:cubicBezTo>
                <a:cubicBezTo>
                  <a:pt x="24" y="768"/>
                  <a:pt x="24" y="768"/>
                  <a:pt x="24" y="768"/>
                </a:cubicBezTo>
                <a:cubicBezTo>
                  <a:pt x="524" y="768"/>
                  <a:pt x="524" y="768"/>
                  <a:pt x="524" y="768"/>
                </a:cubicBezTo>
                <a:lnTo>
                  <a:pt x="524" y="792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íŝļiḍê">
            <a:extLst>
              <a:ext uri="{FF2B5EF4-FFF2-40B4-BE49-F238E27FC236}">
                <a16:creationId xmlns:a16="http://schemas.microsoft.com/office/drawing/2014/main" id="{397062F0-2666-4DCF-8AB2-B46E5993BCAA}"/>
              </a:ext>
            </a:extLst>
          </p:cNvPr>
          <p:cNvSpPr/>
          <p:nvPr/>
        </p:nvSpPr>
        <p:spPr bwMode="auto">
          <a:xfrm>
            <a:off x="1667685" y="4110858"/>
            <a:ext cx="1519420" cy="379854"/>
          </a:xfrm>
          <a:custGeom>
            <a:avLst/>
            <a:gdLst>
              <a:gd name="T0" fmla="*/ 48 w 512"/>
              <a:gd name="T1" fmla="*/ 128 h 128"/>
              <a:gd name="T2" fmla="*/ 464 w 512"/>
              <a:gd name="T3" fmla="*/ 128 h 128"/>
              <a:gd name="T4" fmla="*/ 512 w 512"/>
              <a:gd name="T5" fmla="*/ 80 h 128"/>
              <a:gd name="T6" fmla="*/ 512 w 512"/>
              <a:gd name="T7" fmla="*/ 0 h 128"/>
              <a:gd name="T8" fmla="*/ 0 w 512"/>
              <a:gd name="T9" fmla="*/ 0 h 128"/>
              <a:gd name="T10" fmla="*/ 0 w 512"/>
              <a:gd name="T11" fmla="*/ 80 h 128"/>
              <a:gd name="T12" fmla="*/ 48 w 512"/>
              <a:gd name="T13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2" h="128">
                <a:moveTo>
                  <a:pt x="48" y="128"/>
                </a:moveTo>
                <a:cubicBezTo>
                  <a:pt x="464" y="128"/>
                  <a:pt x="464" y="128"/>
                  <a:pt x="464" y="128"/>
                </a:cubicBezTo>
                <a:cubicBezTo>
                  <a:pt x="491" y="128"/>
                  <a:pt x="512" y="107"/>
                  <a:pt x="512" y="80"/>
                </a:cubicBezTo>
                <a:cubicBezTo>
                  <a:pt x="512" y="0"/>
                  <a:pt x="512" y="0"/>
                  <a:pt x="5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7"/>
                  <a:pt x="21" y="128"/>
                  <a:pt x="48" y="128"/>
                </a:cubicBezTo>
                <a:close/>
              </a:path>
            </a:pathLst>
          </a:cu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ïṥḻiḋè">
            <a:extLst>
              <a:ext uri="{FF2B5EF4-FFF2-40B4-BE49-F238E27FC236}">
                <a16:creationId xmlns:a16="http://schemas.microsoft.com/office/drawing/2014/main" id="{D0AA4D61-BDC0-4D65-A094-267864576763}"/>
              </a:ext>
            </a:extLst>
          </p:cNvPr>
          <p:cNvSpPr/>
          <p:nvPr/>
        </p:nvSpPr>
        <p:spPr bwMode="auto">
          <a:xfrm>
            <a:off x="1633920" y="4077093"/>
            <a:ext cx="1591172" cy="447384"/>
          </a:xfrm>
          <a:custGeom>
            <a:avLst/>
            <a:gdLst>
              <a:gd name="T0" fmla="*/ 476 w 536"/>
              <a:gd name="T1" fmla="*/ 152 h 152"/>
              <a:gd name="T2" fmla="*/ 60 w 536"/>
              <a:gd name="T3" fmla="*/ 152 h 152"/>
              <a:gd name="T4" fmla="*/ 0 w 536"/>
              <a:gd name="T5" fmla="*/ 92 h 152"/>
              <a:gd name="T6" fmla="*/ 0 w 536"/>
              <a:gd name="T7" fmla="*/ 0 h 152"/>
              <a:gd name="T8" fmla="*/ 536 w 536"/>
              <a:gd name="T9" fmla="*/ 0 h 152"/>
              <a:gd name="T10" fmla="*/ 536 w 536"/>
              <a:gd name="T11" fmla="*/ 92 h 152"/>
              <a:gd name="T12" fmla="*/ 476 w 536"/>
              <a:gd name="T13" fmla="*/ 152 h 152"/>
              <a:gd name="T14" fmla="*/ 24 w 536"/>
              <a:gd name="T15" fmla="*/ 24 h 152"/>
              <a:gd name="T16" fmla="*/ 24 w 536"/>
              <a:gd name="T17" fmla="*/ 92 h 152"/>
              <a:gd name="T18" fmla="*/ 60 w 536"/>
              <a:gd name="T19" fmla="*/ 128 h 152"/>
              <a:gd name="T20" fmla="*/ 476 w 536"/>
              <a:gd name="T21" fmla="*/ 128 h 152"/>
              <a:gd name="T22" fmla="*/ 512 w 536"/>
              <a:gd name="T23" fmla="*/ 92 h 152"/>
              <a:gd name="T24" fmla="*/ 512 w 536"/>
              <a:gd name="T25" fmla="*/ 24 h 152"/>
              <a:gd name="T26" fmla="*/ 24 w 536"/>
              <a:gd name="T27" fmla="*/ 2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6" h="152">
                <a:moveTo>
                  <a:pt x="47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27" y="152"/>
                  <a:pt x="0" y="125"/>
                  <a:pt x="0" y="92"/>
                </a:cubicBezTo>
                <a:cubicBezTo>
                  <a:pt x="0" y="0"/>
                  <a:pt x="0" y="0"/>
                  <a:pt x="0" y="0"/>
                </a:cubicBezTo>
                <a:cubicBezTo>
                  <a:pt x="536" y="0"/>
                  <a:pt x="536" y="0"/>
                  <a:pt x="536" y="0"/>
                </a:cubicBezTo>
                <a:cubicBezTo>
                  <a:pt x="536" y="92"/>
                  <a:pt x="536" y="92"/>
                  <a:pt x="536" y="92"/>
                </a:cubicBezTo>
                <a:cubicBezTo>
                  <a:pt x="536" y="125"/>
                  <a:pt x="509" y="152"/>
                  <a:pt x="476" y="152"/>
                </a:cubicBezTo>
                <a:close/>
                <a:moveTo>
                  <a:pt x="24" y="24"/>
                </a:moveTo>
                <a:cubicBezTo>
                  <a:pt x="24" y="92"/>
                  <a:pt x="24" y="92"/>
                  <a:pt x="24" y="92"/>
                </a:cubicBezTo>
                <a:cubicBezTo>
                  <a:pt x="24" y="112"/>
                  <a:pt x="40" y="128"/>
                  <a:pt x="60" y="128"/>
                </a:cubicBezTo>
                <a:cubicBezTo>
                  <a:pt x="476" y="128"/>
                  <a:pt x="476" y="128"/>
                  <a:pt x="476" y="128"/>
                </a:cubicBezTo>
                <a:cubicBezTo>
                  <a:pt x="496" y="128"/>
                  <a:pt x="512" y="112"/>
                  <a:pt x="512" y="92"/>
                </a:cubicBezTo>
                <a:cubicBezTo>
                  <a:pt x="512" y="24"/>
                  <a:pt x="512" y="24"/>
                  <a:pt x="51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îṧľíḍè">
            <a:extLst>
              <a:ext uri="{FF2B5EF4-FFF2-40B4-BE49-F238E27FC236}">
                <a16:creationId xmlns:a16="http://schemas.microsoft.com/office/drawing/2014/main" id="{A322AF05-21BA-45F6-93D8-58674B807ACF}"/>
              </a:ext>
            </a:extLst>
          </p:cNvPr>
          <p:cNvSpPr/>
          <p:nvPr/>
        </p:nvSpPr>
        <p:spPr bwMode="auto">
          <a:xfrm>
            <a:off x="2342983" y="4216371"/>
            <a:ext cx="173046" cy="168824"/>
          </a:xfrm>
          <a:prstGeom prst="ellipse">
            <a:avLst/>
          </a:prstGeom>
          <a:solidFill>
            <a:srgbClr val="08C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iṧļíḋè">
            <a:extLst>
              <a:ext uri="{FF2B5EF4-FFF2-40B4-BE49-F238E27FC236}">
                <a16:creationId xmlns:a16="http://schemas.microsoft.com/office/drawing/2014/main" id="{A482E21E-06B9-4BBF-A989-44BF90E4FF46}"/>
              </a:ext>
            </a:extLst>
          </p:cNvPr>
          <p:cNvSpPr/>
          <p:nvPr/>
        </p:nvSpPr>
        <p:spPr bwMode="auto">
          <a:xfrm>
            <a:off x="2304999" y="4178387"/>
            <a:ext cx="244795" cy="244795"/>
          </a:xfrm>
          <a:custGeom>
            <a:avLst/>
            <a:gdLst>
              <a:gd name="T0" fmla="*/ 41 w 82"/>
              <a:gd name="T1" fmla="*/ 82 h 82"/>
              <a:gd name="T2" fmla="*/ 0 w 82"/>
              <a:gd name="T3" fmla="*/ 41 h 82"/>
              <a:gd name="T4" fmla="*/ 41 w 82"/>
              <a:gd name="T5" fmla="*/ 0 h 82"/>
              <a:gd name="T6" fmla="*/ 82 w 82"/>
              <a:gd name="T7" fmla="*/ 41 h 82"/>
              <a:gd name="T8" fmla="*/ 41 w 82"/>
              <a:gd name="T9" fmla="*/ 82 h 82"/>
              <a:gd name="T10" fmla="*/ 41 w 82"/>
              <a:gd name="T11" fmla="*/ 24 h 82"/>
              <a:gd name="T12" fmla="*/ 24 w 82"/>
              <a:gd name="T13" fmla="*/ 41 h 82"/>
              <a:gd name="T14" fmla="*/ 41 w 82"/>
              <a:gd name="T15" fmla="*/ 58 h 82"/>
              <a:gd name="T16" fmla="*/ 58 w 82"/>
              <a:gd name="T17" fmla="*/ 41 h 82"/>
              <a:gd name="T18" fmla="*/ 41 w 82"/>
              <a:gd name="T19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82">
                <a:moveTo>
                  <a:pt x="41" y="82"/>
                </a:moveTo>
                <a:cubicBezTo>
                  <a:pt x="18" y="82"/>
                  <a:pt x="0" y="64"/>
                  <a:pt x="0" y="41"/>
                </a:cubicBezTo>
                <a:cubicBezTo>
                  <a:pt x="0" y="18"/>
                  <a:pt x="18" y="0"/>
                  <a:pt x="41" y="0"/>
                </a:cubicBezTo>
                <a:cubicBezTo>
                  <a:pt x="64" y="0"/>
                  <a:pt x="82" y="18"/>
                  <a:pt x="82" y="41"/>
                </a:cubicBezTo>
                <a:cubicBezTo>
                  <a:pt x="82" y="64"/>
                  <a:pt x="64" y="82"/>
                  <a:pt x="41" y="82"/>
                </a:cubicBezTo>
                <a:close/>
                <a:moveTo>
                  <a:pt x="41" y="24"/>
                </a:moveTo>
                <a:cubicBezTo>
                  <a:pt x="32" y="24"/>
                  <a:pt x="24" y="32"/>
                  <a:pt x="24" y="41"/>
                </a:cubicBezTo>
                <a:cubicBezTo>
                  <a:pt x="24" y="50"/>
                  <a:pt x="32" y="58"/>
                  <a:pt x="41" y="58"/>
                </a:cubicBezTo>
                <a:cubicBezTo>
                  <a:pt x="50" y="58"/>
                  <a:pt x="58" y="50"/>
                  <a:pt x="58" y="41"/>
                </a:cubicBezTo>
                <a:cubicBezTo>
                  <a:pt x="58" y="32"/>
                  <a:pt x="50" y="24"/>
                  <a:pt x="41" y="24"/>
                </a:cubicBez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iṥľîdê">
            <a:extLst>
              <a:ext uri="{FF2B5EF4-FFF2-40B4-BE49-F238E27FC236}">
                <a16:creationId xmlns:a16="http://schemas.microsoft.com/office/drawing/2014/main" id="{B1F176B7-B0F2-4A5A-98A8-481F5B050986}"/>
              </a:ext>
            </a:extLst>
          </p:cNvPr>
          <p:cNvSpPr/>
          <p:nvPr/>
        </p:nvSpPr>
        <p:spPr bwMode="auto">
          <a:xfrm>
            <a:off x="4330892" y="2211585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i$ḷïḋê">
            <a:extLst>
              <a:ext uri="{FF2B5EF4-FFF2-40B4-BE49-F238E27FC236}">
                <a16:creationId xmlns:a16="http://schemas.microsoft.com/office/drawing/2014/main" id="{63993E55-8418-413B-A80E-821734145FED}"/>
              </a:ext>
            </a:extLst>
          </p:cNvPr>
          <p:cNvSpPr/>
          <p:nvPr/>
        </p:nvSpPr>
        <p:spPr bwMode="auto">
          <a:xfrm>
            <a:off x="4292906" y="2177820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iṧ1îďê">
            <a:extLst>
              <a:ext uri="{FF2B5EF4-FFF2-40B4-BE49-F238E27FC236}">
                <a16:creationId xmlns:a16="http://schemas.microsoft.com/office/drawing/2014/main" id="{F8D3DA53-C9FA-48CA-8C4A-C5FFB6DC5983}"/>
              </a:ext>
            </a:extLst>
          </p:cNvPr>
          <p:cNvSpPr/>
          <p:nvPr/>
        </p:nvSpPr>
        <p:spPr bwMode="auto">
          <a:xfrm>
            <a:off x="4330892" y="2781366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išľíḓê">
            <a:extLst>
              <a:ext uri="{FF2B5EF4-FFF2-40B4-BE49-F238E27FC236}">
                <a16:creationId xmlns:a16="http://schemas.microsoft.com/office/drawing/2014/main" id="{B79547C1-9405-4CD3-84D7-AC77320ABD34}"/>
              </a:ext>
            </a:extLst>
          </p:cNvPr>
          <p:cNvSpPr/>
          <p:nvPr/>
        </p:nvSpPr>
        <p:spPr bwMode="auto">
          <a:xfrm>
            <a:off x="4292906" y="2747601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îṩlîḑé">
            <a:extLst>
              <a:ext uri="{FF2B5EF4-FFF2-40B4-BE49-F238E27FC236}">
                <a16:creationId xmlns:a16="http://schemas.microsoft.com/office/drawing/2014/main" id="{A6C6AD9B-7F04-4EC7-BD21-E92137DE9F20}"/>
              </a:ext>
            </a:extLst>
          </p:cNvPr>
          <p:cNvSpPr/>
          <p:nvPr/>
        </p:nvSpPr>
        <p:spPr bwMode="auto">
          <a:xfrm>
            <a:off x="4330892" y="3351149"/>
            <a:ext cx="379855" cy="3798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íşļiďê">
            <a:extLst>
              <a:ext uri="{FF2B5EF4-FFF2-40B4-BE49-F238E27FC236}">
                <a16:creationId xmlns:a16="http://schemas.microsoft.com/office/drawing/2014/main" id="{F42AD4B0-1356-43A0-B96F-FFB8B4839905}"/>
              </a:ext>
            </a:extLst>
          </p:cNvPr>
          <p:cNvSpPr/>
          <p:nvPr/>
        </p:nvSpPr>
        <p:spPr bwMode="auto">
          <a:xfrm>
            <a:off x="4292906" y="3317384"/>
            <a:ext cx="451607" cy="447384"/>
          </a:xfrm>
          <a:custGeom>
            <a:avLst/>
            <a:gdLst>
              <a:gd name="T0" fmla="*/ 107 w 107"/>
              <a:gd name="T1" fmla="*/ 106 h 106"/>
              <a:gd name="T2" fmla="*/ 0 w 107"/>
              <a:gd name="T3" fmla="*/ 106 h 106"/>
              <a:gd name="T4" fmla="*/ 0 w 107"/>
              <a:gd name="T5" fmla="*/ 0 h 106"/>
              <a:gd name="T6" fmla="*/ 107 w 107"/>
              <a:gd name="T7" fmla="*/ 0 h 106"/>
              <a:gd name="T8" fmla="*/ 107 w 107"/>
              <a:gd name="T9" fmla="*/ 106 h 106"/>
              <a:gd name="T10" fmla="*/ 17 w 107"/>
              <a:gd name="T11" fmla="*/ 90 h 106"/>
              <a:gd name="T12" fmla="*/ 91 w 107"/>
              <a:gd name="T13" fmla="*/ 90 h 106"/>
              <a:gd name="T14" fmla="*/ 91 w 107"/>
              <a:gd name="T15" fmla="*/ 16 h 106"/>
              <a:gd name="T16" fmla="*/ 17 w 107"/>
              <a:gd name="T17" fmla="*/ 16 h 106"/>
              <a:gd name="T18" fmla="*/ 17 w 107"/>
              <a:gd name="T1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06">
                <a:moveTo>
                  <a:pt x="107" y="106"/>
                </a:moveTo>
                <a:lnTo>
                  <a:pt x="0" y="106"/>
                </a:lnTo>
                <a:lnTo>
                  <a:pt x="0" y="0"/>
                </a:lnTo>
                <a:lnTo>
                  <a:pt x="107" y="0"/>
                </a:lnTo>
                <a:lnTo>
                  <a:pt x="107" y="106"/>
                </a:lnTo>
                <a:close/>
                <a:moveTo>
                  <a:pt x="17" y="90"/>
                </a:moveTo>
                <a:lnTo>
                  <a:pt x="91" y="90"/>
                </a:lnTo>
                <a:lnTo>
                  <a:pt x="91" y="16"/>
                </a:lnTo>
                <a:lnTo>
                  <a:pt x="17" y="16"/>
                </a:lnTo>
                <a:lnTo>
                  <a:pt x="17" y="9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íSľidê">
            <a:extLst>
              <a:ext uri="{FF2B5EF4-FFF2-40B4-BE49-F238E27FC236}">
                <a16:creationId xmlns:a16="http://schemas.microsoft.com/office/drawing/2014/main" id="{9B29FEFF-9840-48C0-BC44-7B5A220E6CA8}"/>
              </a:ext>
            </a:extLst>
          </p:cNvPr>
          <p:cNvSpPr/>
          <p:nvPr/>
        </p:nvSpPr>
        <p:spPr bwMode="auto">
          <a:xfrm>
            <a:off x="1857614" y="2211585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îṧļíḋé">
            <a:extLst>
              <a:ext uri="{FF2B5EF4-FFF2-40B4-BE49-F238E27FC236}">
                <a16:creationId xmlns:a16="http://schemas.microsoft.com/office/drawing/2014/main" id="{E0E1C303-1085-42FE-B766-BE1DA029E388}"/>
              </a:ext>
            </a:extLst>
          </p:cNvPr>
          <p:cNvSpPr/>
          <p:nvPr/>
        </p:nvSpPr>
        <p:spPr bwMode="auto">
          <a:xfrm>
            <a:off x="1857614" y="2177820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íṡḻîḋè">
            <a:extLst>
              <a:ext uri="{FF2B5EF4-FFF2-40B4-BE49-F238E27FC236}">
                <a16:creationId xmlns:a16="http://schemas.microsoft.com/office/drawing/2014/main" id="{71FA83E4-ED11-4AD1-A19D-98445491AE4C}"/>
              </a:ext>
            </a:extLst>
          </p:cNvPr>
          <p:cNvSpPr/>
          <p:nvPr/>
        </p:nvSpPr>
        <p:spPr bwMode="auto">
          <a:xfrm>
            <a:off x="1857614" y="2401511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iŝḷîḋé">
            <a:extLst>
              <a:ext uri="{FF2B5EF4-FFF2-40B4-BE49-F238E27FC236}">
                <a16:creationId xmlns:a16="http://schemas.microsoft.com/office/drawing/2014/main" id="{6831CE6D-7C1A-4989-887E-CE9EE447B736}"/>
              </a:ext>
            </a:extLst>
          </p:cNvPr>
          <p:cNvSpPr/>
          <p:nvPr/>
        </p:nvSpPr>
        <p:spPr bwMode="auto">
          <a:xfrm>
            <a:off x="1857614" y="2367746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îṣļíḍe">
            <a:extLst>
              <a:ext uri="{FF2B5EF4-FFF2-40B4-BE49-F238E27FC236}">
                <a16:creationId xmlns:a16="http://schemas.microsoft.com/office/drawing/2014/main" id="{E4A64425-F4C5-42B5-93A5-25B9A4ED1287}"/>
              </a:ext>
            </a:extLst>
          </p:cNvPr>
          <p:cNvSpPr/>
          <p:nvPr/>
        </p:nvSpPr>
        <p:spPr bwMode="auto">
          <a:xfrm>
            <a:off x="1857614" y="2591440"/>
            <a:ext cx="1329494" cy="0"/>
          </a:xfrm>
          <a:custGeom>
            <a:avLst/>
            <a:gdLst>
              <a:gd name="T0" fmla="*/ 0 w 315"/>
              <a:gd name="T1" fmla="*/ 315 w 315"/>
              <a:gd name="T2" fmla="*/ 0 w 3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5">
                <a:moveTo>
                  <a:pt x="0" y="0"/>
                </a:move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íşḻiḋê">
            <a:extLst>
              <a:ext uri="{FF2B5EF4-FFF2-40B4-BE49-F238E27FC236}">
                <a16:creationId xmlns:a16="http://schemas.microsoft.com/office/drawing/2014/main" id="{68581294-81C6-4BF4-BDE3-F5E31076890A}"/>
              </a:ext>
            </a:extLst>
          </p:cNvPr>
          <p:cNvSpPr/>
          <p:nvPr/>
        </p:nvSpPr>
        <p:spPr bwMode="auto">
          <a:xfrm>
            <a:off x="1857614" y="2557675"/>
            <a:ext cx="1329494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îşḻíďê">
            <a:extLst>
              <a:ext uri="{FF2B5EF4-FFF2-40B4-BE49-F238E27FC236}">
                <a16:creationId xmlns:a16="http://schemas.microsoft.com/office/drawing/2014/main" id="{68659238-6CD7-4C3D-8DCD-3EB2ADF412D4}"/>
              </a:ext>
            </a:extLst>
          </p:cNvPr>
          <p:cNvSpPr/>
          <p:nvPr/>
        </p:nvSpPr>
        <p:spPr bwMode="auto">
          <a:xfrm>
            <a:off x="1857614" y="2781366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iSlîḋe">
            <a:extLst>
              <a:ext uri="{FF2B5EF4-FFF2-40B4-BE49-F238E27FC236}">
                <a16:creationId xmlns:a16="http://schemas.microsoft.com/office/drawing/2014/main" id="{E08CB752-E41C-4049-9538-3D721D4616AF}"/>
              </a:ext>
            </a:extLst>
          </p:cNvPr>
          <p:cNvSpPr/>
          <p:nvPr/>
        </p:nvSpPr>
        <p:spPr bwMode="auto">
          <a:xfrm>
            <a:off x="1857614" y="2747601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îṧḷide">
            <a:extLst>
              <a:ext uri="{FF2B5EF4-FFF2-40B4-BE49-F238E27FC236}">
                <a16:creationId xmlns:a16="http://schemas.microsoft.com/office/drawing/2014/main" id="{3174E4C6-C500-407B-A9D2-DB155EB10168}"/>
              </a:ext>
            </a:extLst>
          </p:cNvPr>
          <p:cNvSpPr/>
          <p:nvPr/>
        </p:nvSpPr>
        <p:spPr bwMode="auto">
          <a:xfrm>
            <a:off x="1857614" y="2971294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iṧḷïḑè">
            <a:extLst>
              <a:ext uri="{FF2B5EF4-FFF2-40B4-BE49-F238E27FC236}">
                <a16:creationId xmlns:a16="http://schemas.microsoft.com/office/drawing/2014/main" id="{FE39857D-F9AD-461D-BCAE-30E34CB61407}"/>
              </a:ext>
            </a:extLst>
          </p:cNvPr>
          <p:cNvSpPr/>
          <p:nvPr/>
        </p:nvSpPr>
        <p:spPr bwMode="auto">
          <a:xfrm>
            <a:off x="1857614" y="2937529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í$ľídè">
            <a:extLst>
              <a:ext uri="{FF2B5EF4-FFF2-40B4-BE49-F238E27FC236}">
                <a16:creationId xmlns:a16="http://schemas.microsoft.com/office/drawing/2014/main" id="{B23B69ED-0BCE-46BF-AA2A-00A696B1BA13}"/>
              </a:ext>
            </a:extLst>
          </p:cNvPr>
          <p:cNvSpPr/>
          <p:nvPr/>
        </p:nvSpPr>
        <p:spPr bwMode="auto">
          <a:xfrm>
            <a:off x="1857614" y="3161220"/>
            <a:ext cx="1713568" cy="0"/>
          </a:xfrm>
          <a:custGeom>
            <a:avLst/>
            <a:gdLst>
              <a:gd name="T0" fmla="*/ 0 w 406"/>
              <a:gd name="T1" fmla="*/ 406 w 406"/>
              <a:gd name="T2" fmla="*/ 0 w 40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6">
                <a:moveTo>
                  <a:pt x="0" y="0"/>
                </a:moveTo>
                <a:lnTo>
                  <a:pt x="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îs1ïde">
            <a:extLst>
              <a:ext uri="{FF2B5EF4-FFF2-40B4-BE49-F238E27FC236}">
                <a16:creationId xmlns:a16="http://schemas.microsoft.com/office/drawing/2014/main" id="{E31F228B-9343-4208-9BA5-0069755F09E3}"/>
              </a:ext>
            </a:extLst>
          </p:cNvPr>
          <p:cNvSpPr/>
          <p:nvPr/>
        </p:nvSpPr>
        <p:spPr bwMode="auto">
          <a:xfrm>
            <a:off x="1857614" y="3127455"/>
            <a:ext cx="1713568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íṣḷïḍe">
            <a:extLst>
              <a:ext uri="{FF2B5EF4-FFF2-40B4-BE49-F238E27FC236}">
                <a16:creationId xmlns:a16="http://schemas.microsoft.com/office/drawing/2014/main" id="{C574D784-C041-4612-A916-C9BDDF1B7618}"/>
              </a:ext>
            </a:extLst>
          </p:cNvPr>
          <p:cNvSpPr/>
          <p:nvPr/>
        </p:nvSpPr>
        <p:spPr bwMode="auto">
          <a:xfrm>
            <a:off x="1857614" y="3351149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íşľíḑé">
            <a:extLst>
              <a:ext uri="{FF2B5EF4-FFF2-40B4-BE49-F238E27FC236}">
                <a16:creationId xmlns:a16="http://schemas.microsoft.com/office/drawing/2014/main" id="{F7219DC5-C452-4BB4-8D5B-FCB71FA1E6AD}"/>
              </a:ext>
            </a:extLst>
          </p:cNvPr>
          <p:cNvSpPr/>
          <p:nvPr/>
        </p:nvSpPr>
        <p:spPr bwMode="auto">
          <a:xfrm>
            <a:off x="1857614" y="3317384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ísḷîdè">
            <a:extLst>
              <a:ext uri="{FF2B5EF4-FFF2-40B4-BE49-F238E27FC236}">
                <a16:creationId xmlns:a16="http://schemas.microsoft.com/office/drawing/2014/main" id="{BD9539E7-995E-4BCA-97DB-80093EAE42E7}"/>
              </a:ext>
            </a:extLst>
          </p:cNvPr>
          <p:cNvSpPr/>
          <p:nvPr/>
        </p:nvSpPr>
        <p:spPr bwMode="auto">
          <a:xfrm>
            <a:off x="1857614" y="3541075"/>
            <a:ext cx="2283352" cy="0"/>
          </a:xfrm>
          <a:custGeom>
            <a:avLst/>
            <a:gdLst>
              <a:gd name="T0" fmla="*/ 0 w 541"/>
              <a:gd name="T1" fmla="*/ 541 w 541"/>
              <a:gd name="T2" fmla="*/ 0 w 5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41">
                <a:moveTo>
                  <a:pt x="0" y="0"/>
                </a:moveTo>
                <a:lnTo>
                  <a:pt x="5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iṧľídé">
            <a:extLst>
              <a:ext uri="{FF2B5EF4-FFF2-40B4-BE49-F238E27FC236}">
                <a16:creationId xmlns:a16="http://schemas.microsoft.com/office/drawing/2014/main" id="{E310AE7F-B088-4650-8B0D-C476520275BA}"/>
              </a:ext>
            </a:extLst>
          </p:cNvPr>
          <p:cNvSpPr/>
          <p:nvPr/>
        </p:nvSpPr>
        <p:spPr bwMode="auto">
          <a:xfrm>
            <a:off x="1857614" y="3507310"/>
            <a:ext cx="2283352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îšḻïďe">
            <a:extLst>
              <a:ext uri="{FF2B5EF4-FFF2-40B4-BE49-F238E27FC236}">
                <a16:creationId xmlns:a16="http://schemas.microsoft.com/office/drawing/2014/main" id="{D1C9B62A-DC32-47E2-BA09-CCE911A71A79}"/>
              </a:ext>
            </a:extLst>
          </p:cNvPr>
          <p:cNvSpPr/>
          <p:nvPr/>
        </p:nvSpPr>
        <p:spPr bwMode="auto">
          <a:xfrm>
            <a:off x="1857614" y="3731003"/>
            <a:ext cx="1329494" cy="0"/>
          </a:xfrm>
          <a:custGeom>
            <a:avLst/>
            <a:gdLst>
              <a:gd name="T0" fmla="*/ 0 w 315"/>
              <a:gd name="T1" fmla="*/ 315 w 315"/>
              <a:gd name="T2" fmla="*/ 0 w 31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15">
                <a:moveTo>
                  <a:pt x="0" y="0"/>
                </a:moveTo>
                <a:lnTo>
                  <a:pt x="3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iŝḷîḓè">
            <a:extLst>
              <a:ext uri="{FF2B5EF4-FFF2-40B4-BE49-F238E27FC236}">
                <a16:creationId xmlns:a16="http://schemas.microsoft.com/office/drawing/2014/main" id="{0322DF8F-6B3E-44BD-B875-7131594BD23E}"/>
              </a:ext>
            </a:extLst>
          </p:cNvPr>
          <p:cNvSpPr/>
          <p:nvPr/>
        </p:nvSpPr>
        <p:spPr bwMode="auto">
          <a:xfrm>
            <a:off x="1857614" y="3697238"/>
            <a:ext cx="1329494" cy="67530"/>
          </a:xfrm>
          <a:prstGeom prst="rect">
            <a:avLst/>
          </a:prstGeom>
          <a:solidFill>
            <a:srgbClr val="5454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íṡľîḍé">
            <a:extLst>
              <a:ext uri="{FF2B5EF4-FFF2-40B4-BE49-F238E27FC236}">
                <a16:creationId xmlns:a16="http://schemas.microsoft.com/office/drawing/2014/main" id="{ED319CC3-BE87-471F-A6D6-7ACE819C6269}"/>
              </a:ext>
            </a:extLst>
          </p:cNvPr>
          <p:cNvSpPr/>
          <p:nvPr/>
        </p:nvSpPr>
        <p:spPr bwMode="auto">
          <a:xfrm>
            <a:off x="4263363" y="2076526"/>
            <a:ext cx="662637" cy="434724"/>
          </a:xfrm>
          <a:custGeom>
            <a:avLst/>
            <a:gdLst>
              <a:gd name="T0" fmla="*/ 61 w 157"/>
              <a:gd name="T1" fmla="*/ 103 h 103"/>
              <a:gd name="T2" fmla="*/ 0 w 157"/>
              <a:gd name="T3" fmla="*/ 42 h 103"/>
              <a:gd name="T4" fmla="*/ 11 w 157"/>
              <a:gd name="T5" fmla="*/ 30 h 103"/>
              <a:gd name="T6" fmla="*/ 61 w 157"/>
              <a:gd name="T7" fmla="*/ 80 h 103"/>
              <a:gd name="T8" fmla="*/ 145 w 157"/>
              <a:gd name="T9" fmla="*/ 0 h 103"/>
              <a:gd name="T10" fmla="*/ 157 w 157"/>
              <a:gd name="T11" fmla="*/ 12 h 103"/>
              <a:gd name="T12" fmla="*/ 61 w 15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03">
                <a:moveTo>
                  <a:pt x="61" y="103"/>
                </a:moveTo>
                <a:lnTo>
                  <a:pt x="0" y="42"/>
                </a:lnTo>
                <a:lnTo>
                  <a:pt x="11" y="30"/>
                </a:lnTo>
                <a:lnTo>
                  <a:pt x="61" y="80"/>
                </a:lnTo>
                <a:lnTo>
                  <a:pt x="145" y="0"/>
                </a:lnTo>
                <a:lnTo>
                  <a:pt x="157" y="12"/>
                </a:lnTo>
                <a:lnTo>
                  <a:pt x="61" y="103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išļîďê">
            <a:extLst>
              <a:ext uri="{FF2B5EF4-FFF2-40B4-BE49-F238E27FC236}">
                <a16:creationId xmlns:a16="http://schemas.microsoft.com/office/drawing/2014/main" id="{8CC58DE0-157D-43E8-B11B-530E7BFADB1E}"/>
              </a:ext>
            </a:extLst>
          </p:cNvPr>
          <p:cNvSpPr/>
          <p:nvPr/>
        </p:nvSpPr>
        <p:spPr bwMode="auto">
          <a:xfrm>
            <a:off x="4263363" y="2682182"/>
            <a:ext cx="662637" cy="434724"/>
          </a:xfrm>
          <a:custGeom>
            <a:avLst/>
            <a:gdLst>
              <a:gd name="T0" fmla="*/ 61 w 157"/>
              <a:gd name="T1" fmla="*/ 103 h 103"/>
              <a:gd name="T2" fmla="*/ 0 w 157"/>
              <a:gd name="T3" fmla="*/ 42 h 103"/>
              <a:gd name="T4" fmla="*/ 11 w 157"/>
              <a:gd name="T5" fmla="*/ 30 h 103"/>
              <a:gd name="T6" fmla="*/ 61 w 157"/>
              <a:gd name="T7" fmla="*/ 80 h 103"/>
              <a:gd name="T8" fmla="*/ 145 w 157"/>
              <a:gd name="T9" fmla="*/ 0 h 103"/>
              <a:gd name="T10" fmla="*/ 157 w 157"/>
              <a:gd name="T11" fmla="*/ 12 h 103"/>
              <a:gd name="T12" fmla="*/ 61 w 15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" h="103">
                <a:moveTo>
                  <a:pt x="61" y="103"/>
                </a:moveTo>
                <a:lnTo>
                  <a:pt x="0" y="42"/>
                </a:lnTo>
                <a:lnTo>
                  <a:pt x="11" y="30"/>
                </a:lnTo>
                <a:lnTo>
                  <a:pt x="61" y="80"/>
                </a:lnTo>
                <a:lnTo>
                  <a:pt x="145" y="0"/>
                </a:lnTo>
                <a:lnTo>
                  <a:pt x="157" y="12"/>
                </a:lnTo>
                <a:lnTo>
                  <a:pt x="61" y="103"/>
                </a:lnTo>
                <a:close/>
              </a:path>
            </a:pathLst>
          </a:custGeom>
          <a:solidFill>
            <a:srgbClr val="E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íş1îďè">
            <a:extLst>
              <a:ext uri="{FF2B5EF4-FFF2-40B4-BE49-F238E27FC236}">
                <a16:creationId xmlns:a16="http://schemas.microsoft.com/office/drawing/2014/main" id="{EC787F82-1A47-4DBD-88CF-67F15BA59FEB}"/>
              </a:ext>
            </a:extLst>
          </p:cNvPr>
          <p:cNvSpPr txBox="1"/>
          <p:nvPr/>
        </p:nvSpPr>
        <p:spPr>
          <a:xfrm>
            <a:off x="669924" y="4738639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ïşļiḋé">
            <a:extLst>
              <a:ext uri="{FF2B5EF4-FFF2-40B4-BE49-F238E27FC236}">
                <a16:creationId xmlns:a16="http://schemas.microsoft.com/office/drawing/2014/main" id="{8325873A-849D-490A-B1BC-38546E4BD1F5}"/>
              </a:ext>
            </a:extLst>
          </p:cNvPr>
          <p:cNvSpPr txBox="1"/>
          <p:nvPr/>
        </p:nvSpPr>
        <p:spPr>
          <a:xfrm>
            <a:off x="7536529" y="1788334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31" name="íṩ1iḍê">
            <a:extLst>
              <a:ext uri="{FF2B5EF4-FFF2-40B4-BE49-F238E27FC236}">
                <a16:creationId xmlns:a16="http://schemas.microsoft.com/office/drawing/2014/main" id="{2DC28E63-905F-4371-928B-07B6FCB99516}"/>
              </a:ext>
            </a:extLst>
          </p:cNvPr>
          <p:cNvSpPr txBox="1"/>
          <p:nvPr/>
        </p:nvSpPr>
        <p:spPr>
          <a:xfrm>
            <a:off x="7536529" y="1316514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3" name="ïşlíḍé">
            <a:extLst>
              <a:ext uri="{FF2B5EF4-FFF2-40B4-BE49-F238E27FC236}">
                <a16:creationId xmlns:a16="http://schemas.microsoft.com/office/drawing/2014/main" id="{A35A4376-48F1-47CE-926D-2733691FBF69}"/>
              </a:ext>
            </a:extLst>
          </p:cNvPr>
          <p:cNvSpPr/>
          <p:nvPr/>
        </p:nvSpPr>
        <p:spPr>
          <a:xfrm>
            <a:off x="6699547" y="1354783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4" name="iṩľîḍe">
            <a:extLst>
              <a:ext uri="{FF2B5EF4-FFF2-40B4-BE49-F238E27FC236}">
                <a16:creationId xmlns:a16="http://schemas.microsoft.com/office/drawing/2014/main" id="{E651E530-C46B-4556-ACE5-A047A8574576}"/>
              </a:ext>
            </a:extLst>
          </p:cNvPr>
          <p:cNvSpPr/>
          <p:nvPr/>
        </p:nvSpPr>
        <p:spPr bwMode="auto">
          <a:xfrm>
            <a:off x="6864954" y="1523547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5" name="išḻïḍê">
            <a:extLst>
              <a:ext uri="{FF2B5EF4-FFF2-40B4-BE49-F238E27FC236}">
                <a16:creationId xmlns:a16="http://schemas.microsoft.com/office/drawing/2014/main" id="{3C6FC1E6-D521-41C4-86FA-2AB93BD28269}"/>
              </a:ext>
            </a:extLst>
          </p:cNvPr>
          <p:cNvSpPr txBox="1"/>
          <p:nvPr/>
        </p:nvSpPr>
        <p:spPr>
          <a:xfrm>
            <a:off x="7536529" y="3511653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6" name="iṡḻíḓê">
            <a:extLst>
              <a:ext uri="{FF2B5EF4-FFF2-40B4-BE49-F238E27FC236}">
                <a16:creationId xmlns:a16="http://schemas.microsoft.com/office/drawing/2014/main" id="{FA633451-9EED-4FD5-8E45-04938B5487F9}"/>
              </a:ext>
            </a:extLst>
          </p:cNvPr>
          <p:cNvSpPr txBox="1"/>
          <p:nvPr/>
        </p:nvSpPr>
        <p:spPr>
          <a:xfrm>
            <a:off x="7536529" y="3039833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ïślïḋê">
            <a:extLst>
              <a:ext uri="{FF2B5EF4-FFF2-40B4-BE49-F238E27FC236}">
                <a16:creationId xmlns:a16="http://schemas.microsoft.com/office/drawing/2014/main" id="{727D14CE-7AA1-415A-BF18-B3B39F48CBFC}"/>
              </a:ext>
            </a:extLst>
          </p:cNvPr>
          <p:cNvSpPr/>
          <p:nvPr/>
        </p:nvSpPr>
        <p:spPr>
          <a:xfrm>
            <a:off x="6699547" y="3078102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îṧľîḓê">
            <a:extLst>
              <a:ext uri="{FF2B5EF4-FFF2-40B4-BE49-F238E27FC236}">
                <a16:creationId xmlns:a16="http://schemas.microsoft.com/office/drawing/2014/main" id="{4450828C-F779-4D88-84D5-E5AFAA6A7736}"/>
              </a:ext>
            </a:extLst>
          </p:cNvPr>
          <p:cNvSpPr/>
          <p:nvPr/>
        </p:nvSpPr>
        <p:spPr bwMode="auto">
          <a:xfrm>
            <a:off x="6864954" y="3246866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EDD1EC6-2308-4399-A261-BEA2260722A7}"/>
              </a:ext>
            </a:extLst>
          </p:cNvPr>
          <p:cNvCxnSpPr>
            <a:cxnSpLocks/>
          </p:cNvCxnSpPr>
          <p:nvPr/>
        </p:nvCxnSpPr>
        <p:spPr>
          <a:xfrm>
            <a:off x="6771000" y="2910598"/>
            <a:ext cx="46347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$ļíḓè">
            <a:extLst>
              <a:ext uri="{FF2B5EF4-FFF2-40B4-BE49-F238E27FC236}">
                <a16:creationId xmlns:a16="http://schemas.microsoft.com/office/drawing/2014/main" id="{5268BA04-389B-40AE-8403-E003E4E97B20}"/>
              </a:ext>
            </a:extLst>
          </p:cNvPr>
          <p:cNvSpPr txBox="1"/>
          <p:nvPr/>
        </p:nvSpPr>
        <p:spPr>
          <a:xfrm>
            <a:off x="7536529" y="5234971"/>
            <a:ext cx="3910348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21" name="ïsľíďè">
            <a:extLst>
              <a:ext uri="{FF2B5EF4-FFF2-40B4-BE49-F238E27FC236}">
                <a16:creationId xmlns:a16="http://schemas.microsoft.com/office/drawing/2014/main" id="{0A307134-1CE3-40B4-A7DA-07C3AFDCDBA8}"/>
              </a:ext>
            </a:extLst>
          </p:cNvPr>
          <p:cNvSpPr txBox="1"/>
          <p:nvPr/>
        </p:nvSpPr>
        <p:spPr>
          <a:xfrm>
            <a:off x="7536529" y="4763151"/>
            <a:ext cx="3910348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2"/>
                </a:solidFill>
              </a:rPr>
              <a:t>Text here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3" name="îṡ1ide">
            <a:extLst>
              <a:ext uri="{FF2B5EF4-FFF2-40B4-BE49-F238E27FC236}">
                <a16:creationId xmlns:a16="http://schemas.microsoft.com/office/drawing/2014/main" id="{A09B9EA1-C533-421C-84EA-52B6C792290C}"/>
              </a:ext>
            </a:extLst>
          </p:cNvPr>
          <p:cNvSpPr/>
          <p:nvPr/>
        </p:nvSpPr>
        <p:spPr>
          <a:xfrm>
            <a:off x="6699547" y="4801420"/>
            <a:ext cx="675000" cy="67500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iṩlíḍe">
            <a:extLst>
              <a:ext uri="{FF2B5EF4-FFF2-40B4-BE49-F238E27FC236}">
                <a16:creationId xmlns:a16="http://schemas.microsoft.com/office/drawing/2014/main" id="{61E2963F-76AF-4B1F-9570-153B5D25C6D7}"/>
              </a:ext>
            </a:extLst>
          </p:cNvPr>
          <p:cNvSpPr/>
          <p:nvPr/>
        </p:nvSpPr>
        <p:spPr bwMode="auto">
          <a:xfrm>
            <a:off x="6864954" y="4970184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14D25A7-11E0-4FC1-A2BB-8297F19C1270}"/>
              </a:ext>
            </a:extLst>
          </p:cNvPr>
          <p:cNvCxnSpPr>
            <a:cxnSpLocks/>
          </p:cNvCxnSpPr>
          <p:nvPr/>
        </p:nvCxnSpPr>
        <p:spPr>
          <a:xfrm>
            <a:off x="6771000" y="4633917"/>
            <a:ext cx="46347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$lîdé">
            <a:extLst>
              <a:ext uri="{FF2B5EF4-FFF2-40B4-BE49-F238E27FC236}">
                <a16:creationId xmlns:a16="http://schemas.microsoft.com/office/drawing/2014/main" id="{1A394EB1-1BFB-4FC4-9B5A-CC44987A4B58}"/>
              </a:ext>
            </a:extLst>
          </p:cNvPr>
          <p:cNvSpPr/>
          <p:nvPr/>
        </p:nvSpPr>
        <p:spPr bwMode="auto">
          <a:xfrm>
            <a:off x="654841" y="1705442"/>
            <a:ext cx="1118520" cy="1093944"/>
          </a:xfrm>
          <a:prstGeom prst="wedgeEllipseCallout">
            <a:avLst>
              <a:gd name="adj1" fmla="val 49303"/>
              <a:gd name="adj2" fmla="val 43766"/>
            </a:avLst>
          </a:prstGeom>
          <a:solidFill>
            <a:srgbClr val="08C5FF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îṥ1iḋe">
            <a:extLst>
              <a:ext uri="{FF2B5EF4-FFF2-40B4-BE49-F238E27FC236}">
                <a16:creationId xmlns:a16="http://schemas.microsoft.com/office/drawing/2014/main" id="{09673277-163F-4D4D-AC53-1876F3A21BDB}"/>
              </a:ext>
            </a:extLst>
          </p:cNvPr>
          <p:cNvSpPr txBox="1"/>
          <p:nvPr/>
        </p:nvSpPr>
        <p:spPr>
          <a:xfrm>
            <a:off x="828477" y="2037868"/>
            <a:ext cx="771248" cy="2400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PROJECT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íṣḷîḑé">
            <a:extLst>
              <a:ext uri="{FF2B5EF4-FFF2-40B4-BE49-F238E27FC236}">
                <a16:creationId xmlns:a16="http://schemas.microsoft.com/office/drawing/2014/main" id="{6C0F7327-5EB0-44FF-AEAF-80212F4F9967}"/>
              </a:ext>
            </a:extLst>
          </p:cNvPr>
          <p:cNvSpPr txBox="1"/>
          <p:nvPr/>
        </p:nvSpPr>
        <p:spPr>
          <a:xfrm>
            <a:off x="828477" y="2300853"/>
            <a:ext cx="401457" cy="16306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PLAN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íṩľïḋê">
            <a:extLst>
              <a:ext uri="{FF2B5EF4-FFF2-40B4-BE49-F238E27FC236}">
                <a16:creationId xmlns:a16="http://schemas.microsoft.com/office/drawing/2014/main" id="{C2CD759D-0737-41FB-ACAB-1239FFE532FB}"/>
              </a:ext>
            </a:extLst>
          </p:cNvPr>
          <p:cNvSpPr txBox="1"/>
          <p:nvPr/>
        </p:nvSpPr>
        <p:spPr>
          <a:xfrm>
            <a:off x="1269514" y="2297811"/>
            <a:ext cx="330211" cy="1691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2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4602E-E894-4081-B7BA-F733D85C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FCB72DA-DCAF-44D2-9283-A7769728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5FF54C-B22E-4190-A43D-8C386F63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í$ľíďe">
            <a:extLst>
              <a:ext uri="{FF2B5EF4-FFF2-40B4-BE49-F238E27FC236}">
                <a16:creationId xmlns:a16="http://schemas.microsoft.com/office/drawing/2014/main" id="{89D72F38-4214-4611-89ED-6ACFECCFCA00}"/>
              </a:ext>
            </a:extLst>
          </p:cNvPr>
          <p:cNvSpPr/>
          <p:nvPr/>
        </p:nvSpPr>
        <p:spPr>
          <a:xfrm>
            <a:off x="1217383" y="2754000"/>
            <a:ext cx="2292169" cy="117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7" name="ïṡliḋé">
            <a:extLst>
              <a:ext uri="{FF2B5EF4-FFF2-40B4-BE49-F238E27FC236}">
                <a16:creationId xmlns:a16="http://schemas.microsoft.com/office/drawing/2014/main" id="{171D8DE8-DC68-41EA-A172-FAC86C0E8131}"/>
              </a:ext>
            </a:extLst>
          </p:cNvPr>
          <p:cNvSpPr/>
          <p:nvPr/>
        </p:nvSpPr>
        <p:spPr>
          <a:xfrm>
            <a:off x="3709814" y="2754000"/>
            <a:ext cx="4925491" cy="1172910"/>
          </a:xfrm>
          <a:custGeom>
            <a:avLst/>
            <a:gdLst>
              <a:gd name="connsiteX0" fmla="*/ 814017 w 4925491"/>
              <a:gd name="connsiteY0" fmla="*/ 133628 h 1172910"/>
              <a:gd name="connsiteX1" fmla="*/ 361190 w 4925491"/>
              <a:gd name="connsiteY1" fmla="*/ 586455 h 1172910"/>
              <a:gd name="connsiteX2" fmla="*/ 814017 w 4925491"/>
              <a:gd name="connsiteY2" fmla="*/ 1039282 h 1172910"/>
              <a:gd name="connsiteX3" fmla="*/ 4183352 w 4925491"/>
              <a:gd name="connsiteY3" fmla="*/ 1039282 h 1172910"/>
              <a:gd name="connsiteX4" fmla="*/ 4636179 w 4925491"/>
              <a:gd name="connsiteY4" fmla="*/ 586455 h 1172910"/>
              <a:gd name="connsiteX5" fmla="*/ 4183352 w 4925491"/>
              <a:gd name="connsiteY5" fmla="*/ 133628 h 1172910"/>
              <a:gd name="connsiteX6" fmla="*/ 586455 w 4925491"/>
              <a:gd name="connsiteY6" fmla="*/ 0 h 1172910"/>
              <a:gd name="connsiteX7" fmla="*/ 4339036 w 4925491"/>
              <a:gd name="connsiteY7" fmla="*/ 0 h 1172910"/>
              <a:gd name="connsiteX8" fmla="*/ 4925491 w 4925491"/>
              <a:gd name="connsiteY8" fmla="*/ 586455 h 1172910"/>
              <a:gd name="connsiteX9" fmla="*/ 4339036 w 4925491"/>
              <a:gd name="connsiteY9" fmla="*/ 1172910 h 1172910"/>
              <a:gd name="connsiteX10" fmla="*/ 586455 w 4925491"/>
              <a:gd name="connsiteY10" fmla="*/ 1172910 h 1172910"/>
              <a:gd name="connsiteX11" fmla="*/ 0 w 4925491"/>
              <a:gd name="connsiteY11" fmla="*/ 586455 h 1172910"/>
              <a:gd name="connsiteX12" fmla="*/ 586455 w 4925491"/>
              <a:gd name="connsiteY12" fmla="*/ 0 h 117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25491" h="1172910">
                <a:moveTo>
                  <a:pt x="814017" y="133628"/>
                </a:moveTo>
                <a:cubicBezTo>
                  <a:pt x="563928" y="133628"/>
                  <a:pt x="361190" y="336366"/>
                  <a:pt x="361190" y="586455"/>
                </a:cubicBezTo>
                <a:cubicBezTo>
                  <a:pt x="361190" y="836544"/>
                  <a:pt x="563928" y="1039282"/>
                  <a:pt x="814017" y="1039282"/>
                </a:cubicBezTo>
                <a:lnTo>
                  <a:pt x="4183352" y="1039282"/>
                </a:lnTo>
                <a:cubicBezTo>
                  <a:pt x="4433441" y="1039282"/>
                  <a:pt x="4636179" y="836544"/>
                  <a:pt x="4636179" y="586455"/>
                </a:cubicBezTo>
                <a:cubicBezTo>
                  <a:pt x="4636179" y="336366"/>
                  <a:pt x="4433441" y="133628"/>
                  <a:pt x="4183352" y="133628"/>
                </a:cubicBezTo>
                <a:close/>
                <a:moveTo>
                  <a:pt x="586455" y="0"/>
                </a:moveTo>
                <a:lnTo>
                  <a:pt x="4339036" y="0"/>
                </a:lnTo>
                <a:cubicBezTo>
                  <a:pt x="4662926" y="0"/>
                  <a:pt x="4925491" y="262565"/>
                  <a:pt x="4925491" y="586455"/>
                </a:cubicBezTo>
                <a:cubicBezTo>
                  <a:pt x="4925491" y="910345"/>
                  <a:pt x="4662926" y="1172910"/>
                  <a:pt x="4339036" y="1172910"/>
                </a:cubicBezTo>
                <a:lnTo>
                  <a:pt x="586455" y="1172910"/>
                </a:lnTo>
                <a:cubicBezTo>
                  <a:pt x="262565" y="1172910"/>
                  <a:pt x="0" y="910345"/>
                  <a:pt x="0" y="586455"/>
                </a:cubicBezTo>
                <a:cubicBezTo>
                  <a:pt x="0" y="262565"/>
                  <a:pt x="262565" y="0"/>
                  <a:pt x="58645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anchor="ctr">
            <a:noAutofit/>
          </a:bodyPr>
          <a:lstStyle/>
          <a:p>
            <a:pPr algn="ctr"/>
            <a:endParaRPr dirty="0"/>
          </a:p>
        </p:txBody>
      </p:sp>
      <p:sp>
        <p:nvSpPr>
          <p:cNvPr id="8" name="íşľîďe">
            <a:extLst>
              <a:ext uri="{FF2B5EF4-FFF2-40B4-BE49-F238E27FC236}">
                <a16:creationId xmlns:a16="http://schemas.microsoft.com/office/drawing/2014/main" id="{485B2700-EBF8-4968-BE6A-52C34A2EB49B}"/>
              </a:ext>
            </a:extLst>
          </p:cNvPr>
          <p:cNvSpPr/>
          <p:nvPr/>
        </p:nvSpPr>
        <p:spPr>
          <a:xfrm>
            <a:off x="8682458" y="2754000"/>
            <a:ext cx="2292162" cy="1172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7" y="4050"/>
                </a:moveTo>
                <a:cubicBezTo>
                  <a:pt x="3642" y="4050"/>
                  <a:pt x="2093" y="7079"/>
                  <a:pt x="2093" y="10800"/>
                </a:cubicBezTo>
                <a:cubicBezTo>
                  <a:pt x="2093" y="14522"/>
                  <a:pt x="3642" y="17550"/>
                  <a:pt x="5547" y="17550"/>
                </a:cubicBezTo>
                <a:lnTo>
                  <a:pt x="16053" y="17550"/>
                </a:lnTo>
                <a:cubicBezTo>
                  <a:pt x="17958" y="17550"/>
                  <a:pt x="19507" y="14522"/>
                  <a:pt x="19507" y="10800"/>
                </a:cubicBezTo>
                <a:cubicBezTo>
                  <a:pt x="19507" y="7079"/>
                  <a:pt x="17958" y="4050"/>
                  <a:pt x="16053" y="4050"/>
                </a:cubicBezTo>
                <a:cubicBezTo>
                  <a:pt x="16053" y="4050"/>
                  <a:pt x="5547" y="4050"/>
                  <a:pt x="5547" y="4050"/>
                </a:cubicBezTo>
                <a:close/>
                <a:moveTo>
                  <a:pt x="16053" y="21600"/>
                </a:moveTo>
                <a:lnTo>
                  <a:pt x="5547" y="21600"/>
                </a:lnTo>
                <a:cubicBezTo>
                  <a:pt x="2488" y="21600"/>
                  <a:pt x="0" y="16777"/>
                  <a:pt x="0" y="10800"/>
                </a:cubicBezTo>
                <a:cubicBezTo>
                  <a:pt x="0" y="4823"/>
                  <a:pt x="2488" y="0"/>
                  <a:pt x="5547" y="0"/>
                </a:cubicBezTo>
                <a:lnTo>
                  <a:pt x="16053" y="0"/>
                </a:lnTo>
                <a:cubicBezTo>
                  <a:pt x="19112" y="0"/>
                  <a:pt x="21600" y="4823"/>
                  <a:pt x="21600" y="10800"/>
                </a:cubicBezTo>
                <a:cubicBezTo>
                  <a:pt x="21600" y="16777"/>
                  <a:pt x="19112" y="21600"/>
                  <a:pt x="16053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9" name="iṣ1îďè">
            <a:extLst>
              <a:ext uri="{FF2B5EF4-FFF2-40B4-BE49-F238E27FC236}">
                <a16:creationId xmlns:a16="http://schemas.microsoft.com/office/drawing/2014/main" id="{634245B7-D450-455E-9D85-BE6CF20E6F96}"/>
              </a:ext>
            </a:extLst>
          </p:cNvPr>
          <p:cNvSpPr/>
          <p:nvPr/>
        </p:nvSpPr>
        <p:spPr>
          <a:xfrm>
            <a:off x="2707953" y="3181623"/>
            <a:ext cx="1817930" cy="30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0" name="ïṡ1íḓé">
            <a:extLst>
              <a:ext uri="{FF2B5EF4-FFF2-40B4-BE49-F238E27FC236}">
                <a16:creationId xmlns:a16="http://schemas.microsoft.com/office/drawing/2014/main" id="{824668C1-4C9C-4ACF-BAC1-48D60626BB42}"/>
              </a:ext>
            </a:extLst>
          </p:cNvPr>
          <p:cNvSpPr/>
          <p:nvPr/>
        </p:nvSpPr>
        <p:spPr>
          <a:xfrm>
            <a:off x="7680598" y="3181623"/>
            <a:ext cx="1817924" cy="305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7060"/>
                  <a:pt x="20794" y="21600"/>
                  <a:pt x="19800" y="21600"/>
                </a:cubicBezTo>
                <a:lnTo>
                  <a:pt x="1800" y="21600"/>
                </a:lnTo>
                <a:cubicBezTo>
                  <a:pt x="806" y="21600"/>
                  <a:pt x="0" y="17060"/>
                  <a:pt x="0" y="10800"/>
                </a:cubicBezTo>
                <a:lnTo>
                  <a:pt x="0" y="10800"/>
                </a:lnTo>
                <a:cubicBezTo>
                  <a:pt x="0" y="4540"/>
                  <a:pt x="806" y="0"/>
                  <a:pt x="1800" y="0"/>
                </a:cubicBezTo>
                <a:lnTo>
                  <a:pt x="19800" y="0"/>
                </a:lnTo>
                <a:cubicBezTo>
                  <a:pt x="20794" y="0"/>
                  <a:pt x="21600" y="4540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0" name="îšļïdé">
            <a:extLst>
              <a:ext uri="{FF2B5EF4-FFF2-40B4-BE49-F238E27FC236}">
                <a16:creationId xmlns:a16="http://schemas.microsoft.com/office/drawing/2014/main" id="{F9D1549E-0980-48A0-B341-9AFE43570873}"/>
              </a:ext>
            </a:extLst>
          </p:cNvPr>
          <p:cNvSpPr txBox="1"/>
          <p:nvPr/>
        </p:nvSpPr>
        <p:spPr>
          <a:xfrm>
            <a:off x="676841" y="4697927"/>
            <a:ext cx="3409612" cy="11337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31" name="íṩļïḋè">
            <a:extLst>
              <a:ext uri="{FF2B5EF4-FFF2-40B4-BE49-F238E27FC236}">
                <a16:creationId xmlns:a16="http://schemas.microsoft.com/office/drawing/2014/main" id="{2C9EA34F-1A1B-4DD5-BDD1-5F5452A06012}"/>
              </a:ext>
            </a:extLst>
          </p:cNvPr>
          <p:cNvSpPr txBox="1"/>
          <p:nvPr/>
        </p:nvSpPr>
        <p:spPr>
          <a:xfrm>
            <a:off x="658553" y="4226107"/>
            <a:ext cx="3409612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3"/>
                </a:solidFill>
              </a:rPr>
              <a:t>Text here</a:t>
            </a:r>
            <a:endParaRPr lang="zh-CN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iSļîḓê">
            <a:extLst>
              <a:ext uri="{FF2B5EF4-FFF2-40B4-BE49-F238E27FC236}">
                <a16:creationId xmlns:a16="http://schemas.microsoft.com/office/drawing/2014/main" id="{8B982BC6-B70C-4E52-87E9-799227435ACB}"/>
              </a:ext>
            </a:extLst>
          </p:cNvPr>
          <p:cNvSpPr txBox="1"/>
          <p:nvPr/>
        </p:nvSpPr>
        <p:spPr>
          <a:xfrm>
            <a:off x="4448438" y="4697927"/>
            <a:ext cx="3409612" cy="144569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900" dirty="0"/>
          </a:p>
          <a:p>
            <a:pPr>
              <a:lnSpc>
                <a:spcPct val="150000"/>
              </a:lnSpc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29" name="iṣḻîḑê">
            <a:extLst>
              <a:ext uri="{FF2B5EF4-FFF2-40B4-BE49-F238E27FC236}">
                <a16:creationId xmlns:a16="http://schemas.microsoft.com/office/drawing/2014/main" id="{75CEFE27-B5ED-4B03-98AA-B0FA1E81DEC6}"/>
              </a:ext>
            </a:extLst>
          </p:cNvPr>
          <p:cNvSpPr txBox="1"/>
          <p:nvPr/>
        </p:nvSpPr>
        <p:spPr>
          <a:xfrm>
            <a:off x="4448438" y="4226107"/>
            <a:ext cx="3409612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6" name="iṧlïḑé">
            <a:extLst>
              <a:ext uri="{FF2B5EF4-FFF2-40B4-BE49-F238E27FC236}">
                <a16:creationId xmlns:a16="http://schemas.microsoft.com/office/drawing/2014/main" id="{419750B3-7D7D-4A3E-9EEE-D7329FBC1EEC}"/>
              </a:ext>
            </a:extLst>
          </p:cNvPr>
          <p:cNvSpPr txBox="1"/>
          <p:nvPr/>
        </p:nvSpPr>
        <p:spPr>
          <a:xfrm>
            <a:off x="8110875" y="4697927"/>
            <a:ext cx="3409612" cy="11337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27" name="ïŝļïḍè">
            <a:extLst>
              <a:ext uri="{FF2B5EF4-FFF2-40B4-BE49-F238E27FC236}">
                <a16:creationId xmlns:a16="http://schemas.microsoft.com/office/drawing/2014/main" id="{5B6716E1-FF2D-4AAD-85D5-7EA037F7282D}"/>
              </a:ext>
            </a:extLst>
          </p:cNvPr>
          <p:cNvSpPr txBox="1"/>
          <p:nvPr/>
        </p:nvSpPr>
        <p:spPr>
          <a:xfrm>
            <a:off x="8110875" y="4226107"/>
            <a:ext cx="3409612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4"/>
                </a:solidFill>
              </a:rPr>
              <a:t>Text here</a:t>
            </a:r>
            <a:endParaRPr lang="zh-CN" altLang="en-US" sz="1400" b="1" dirty="0">
              <a:solidFill>
                <a:schemeClr val="accent4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DF52A36-206D-4DFF-B2CD-DEDB0F4ECD68}"/>
              </a:ext>
            </a:extLst>
          </p:cNvPr>
          <p:cNvCxnSpPr>
            <a:cxnSpLocks/>
          </p:cNvCxnSpPr>
          <p:nvPr/>
        </p:nvCxnSpPr>
        <p:spPr>
          <a:xfrm>
            <a:off x="4195612" y="4141850"/>
            <a:ext cx="0" cy="200177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1BAD0F8-461C-4B6E-A1CD-2653AD9DB9A6}"/>
              </a:ext>
            </a:extLst>
          </p:cNvPr>
          <p:cNvCxnSpPr>
            <a:cxnSpLocks/>
          </p:cNvCxnSpPr>
          <p:nvPr/>
        </p:nvCxnSpPr>
        <p:spPr>
          <a:xfrm>
            <a:off x="7858050" y="4141850"/>
            <a:ext cx="0" cy="200177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ṥḻïḋè">
            <a:extLst>
              <a:ext uri="{FF2B5EF4-FFF2-40B4-BE49-F238E27FC236}">
                <a16:creationId xmlns:a16="http://schemas.microsoft.com/office/drawing/2014/main" id="{1D64045C-2045-48DB-BA06-9ED4F8D7B866}"/>
              </a:ext>
            </a:extLst>
          </p:cNvPr>
          <p:cNvSpPr/>
          <p:nvPr/>
        </p:nvSpPr>
        <p:spPr>
          <a:xfrm>
            <a:off x="2042977" y="3497198"/>
            <a:ext cx="640764" cy="64076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î$ľîḍê">
            <a:extLst>
              <a:ext uri="{FF2B5EF4-FFF2-40B4-BE49-F238E27FC236}">
                <a16:creationId xmlns:a16="http://schemas.microsoft.com/office/drawing/2014/main" id="{F9E9D02D-161E-4863-BB4F-A7E92EF99E63}"/>
              </a:ext>
            </a:extLst>
          </p:cNvPr>
          <p:cNvSpPr/>
          <p:nvPr/>
        </p:nvSpPr>
        <p:spPr>
          <a:xfrm>
            <a:off x="2204207" y="3665795"/>
            <a:ext cx="318305" cy="30356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ï$ļíde">
            <a:extLst>
              <a:ext uri="{FF2B5EF4-FFF2-40B4-BE49-F238E27FC236}">
                <a16:creationId xmlns:a16="http://schemas.microsoft.com/office/drawing/2014/main" id="{A7916D19-3202-485D-8F1C-E5A9EE81727A}"/>
              </a:ext>
            </a:extLst>
          </p:cNvPr>
          <p:cNvSpPr/>
          <p:nvPr/>
        </p:nvSpPr>
        <p:spPr>
          <a:xfrm>
            <a:off x="5704917" y="3369253"/>
            <a:ext cx="896654" cy="896654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3" name="îSľîḓe">
            <a:extLst>
              <a:ext uri="{FF2B5EF4-FFF2-40B4-BE49-F238E27FC236}">
                <a16:creationId xmlns:a16="http://schemas.microsoft.com/office/drawing/2014/main" id="{0ED3E847-4B68-4017-A0C9-57D97B767EC6}"/>
              </a:ext>
            </a:extLst>
          </p:cNvPr>
          <p:cNvSpPr/>
          <p:nvPr/>
        </p:nvSpPr>
        <p:spPr>
          <a:xfrm>
            <a:off x="5930535" y="3605180"/>
            <a:ext cx="445421" cy="42479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íṩḻïdé">
            <a:extLst>
              <a:ext uri="{FF2B5EF4-FFF2-40B4-BE49-F238E27FC236}">
                <a16:creationId xmlns:a16="http://schemas.microsoft.com/office/drawing/2014/main" id="{7A861568-6D04-4ED7-A17C-AF8ED6E411B5}"/>
              </a:ext>
            </a:extLst>
          </p:cNvPr>
          <p:cNvSpPr/>
          <p:nvPr/>
        </p:nvSpPr>
        <p:spPr>
          <a:xfrm>
            <a:off x="9508157" y="3497198"/>
            <a:ext cx="640764" cy="64076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1" name="ïśļíḑe">
            <a:extLst>
              <a:ext uri="{FF2B5EF4-FFF2-40B4-BE49-F238E27FC236}">
                <a16:creationId xmlns:a16="http://schemas.microsoft.com/office/drawing/2014/main" id="{5BA3547B-4D06-414D-B16E-3FB07C908ED4}"/>
              </a:ext>
            </a:extLst>
          </p:cNvPr>
          <p:cNvSpPr/>
          <p:nvPr/>
        </p:nvSpPr>
        <p:spPr>
          <a:xfrm>
            <a:off x="9669387" y="3665795"/>
            <a:ext cx="318305" cy="30356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9" name="ïṩľídè">
            <a:extLst>
              <a:ext uri="{FF2B5EF4-FFF2-40B4-BE49-F238E27FC236}">
                <a16:creationId xmlns:a16="http://schemas.microsoft.com/office/drawing/2014/main" id="{91B281A9-7027-46F6-8E01-CFFCD55E70E1}"/>
              </a:ext>
            </a:extLst>
          </p:cNvPr>
          <p:cNvSpPr txBox="1"/>
          <p:nvPr/>
        </p:nvSpPr>
        <p:spPr>
          <a:xfrm>
            <a:off x="670719" y="1170067"/>
            <a:ext cx="10850563" cy="11519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algn="ctr" defTabSz="914377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ctr" defTabSz="914377">
              <a:lnSpc>
                <a:spcPct val="150000"/>
              </a:lnSpc>
            </a:pPr>
            <a:r>
              <a:rPr lang="en-US" altLang="zh-CN" sz="1200" dirty="0"/>
              <a:t>Adjust the spacing to adapt to Chinese typesetting, use the reference line in PPT.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41852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f56c87ab-24e6-40b7-941e-2f584c06014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B91DF"/>
      </a:accent1>
      <a:accent2>
        <a:srgbClr val="FAB040"/>
      </a:accent2>
      <a:accent3>
        <a:srgbClr val="1A84D3"/>
      </a:accent3>
      <a:accent4>
        <a:srgbClr val="5DD1A4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B91DF"/>
    </a:accent1>
    <a:accent2>
      <a:srgbClr val="FAB040"/>
    </a:accent2>
    <a:accent3>
      <a:srgbClr val="1A84D3"/>
    </a:accent3>
    <a:accent4>
      <a:srgbClr val="5DD1A4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20</TotalTime>
  <Words>1715</Words>
  <Application>Microsoft Office PowerPoint</Application>
  <PresentationFormat>宽屏</PresentationFormat>
  <Paragraphs>290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PowerPoint 演示文稿</vt:lpstr>
      <vt:lpstr>PowerPoint 演示文稿</vt:lpstr>
      <vt:lpstr>研究思路与研究方法</vt:lpstr>
      <vt:lpstr>PowerPoint 演示文稿</vt:lpstr>
      <vt:lpstr>PowerPoint 演示文稿</vt:lpstr>
      <vt:lpstr>PowerPoint 演示文稿</vt:lpstr>
      <vt:lpstr>关键技术与实践难点</vt:lpstr>
      <vt:lpstr>PowerPoint 演示文稿</vt:lpstr>
      <vt:lpstr>PowerPoint 演示文稿</vt:lpstr>
      <vt:lpstr>PowerPoint 演示文稿</vt:lpstr>
      <vt:lpstr>研究成果与应用前景</vt:lpstr>
      <vt:lpstr>PowerPoint 演示文稿</vt:lpstr>
      <vt:lpstr>PowerPoint 演示文稿</vt:lpstr>
      <vt:lpstr>PowerPoint 演示文稿</vt:lpstr>
      <vt:lpstr>论文总结与展望</vt:lpstr>
      <vt:lpstr>PowerPoint 演示文稿</vt:lpstr>
      <vt:lpstr>PowerPoint 演示文稿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10</cp:revision>
  <cp:lastPrinted>2018-03-12T16:00:00Z</cp:lastPrinted>
  <dcterms:created xsi:type="dcterms:W3CDTF">2018-03-12T16:00:00Z</dcterms:created>
  <dcterms:modified xsi:type="dcterms:W3CDTF">2023-09-02T08:10:19Z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