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69" r:id="rId4"/>
    <p:sldId id="280" r:id="rId5"/>
    <p:sldId id="278" r:id="rId6"/>
    <p:sldId id="271" r:id="rId7"/>
    <p:sldId id="276" r:id="rId8"/>
    <p:sldId id="279" r:id="rId9"/>
    <p:sldId id="277" r:id="rId10"/>
    <p:sldId id="272" r:id="rId11"/>
    <p:sldId id="282" r:id="rId12"/>
    <p:sldId id="284" r:id="rId13"/>
    <p:sldId id="286" r:id="rId14"/>
    <p:sldId id="273" r:id="rId15"/>
    <p:sldId id="287" r:id="rId16"/>
    <p:sldId id="283" r:id="rId17"/>
    <p:sldId id="281" r:id="rId18"/>
    <p:sldId id="274" r:id="rId19"/>
    <p:sldId id="285" r:id="rId20"/>
    <p:sldId id="288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7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E7A9-AFAC-43DF-8CA2-C8CF00B09D56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FC556-CA6E-439C-B5EC-B44A435AC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8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0ca1bbf6-c7b0-424a-957c-f2eb44a98c8c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5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116499cf-dc52-4149-b428-2b31a0faa76d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69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0772ee69-cf38-476b-bc8d-b973c05acff8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1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ff917c2e-7a3f-495d-9e60-b2f9005a1b1f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073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6703e11a-4cfb-4ad3-bac4-00b1265110b0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370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f849cf2d-e36e-4e92-95e9-31d2281088dc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12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75983a0f-3dfb-4dc3-a41e-b2e3d135cf9d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82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68e1999d-c84e-4ed5-a11a-c24537a13798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810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042feabc-9a30-492c-b9ac-9f273dc2f725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3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960459c8-2079-44cd-be7f-743a353bc38d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292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59f30d3c-1332-4d99-98e8-608f7246f3ac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36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6e28764d-41a8-4466-9355-ce181aad76e0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95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91f88e34-ed7e-4f40-bbeb-760a268f21dd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505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69d11160-1724-49e4-9e91-51e4791aa4e9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58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23cc2deb-5a46-414d-91f4-3ee6bebdfce0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1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c20f72fd-8201-485b-84ef-ec3fe2a1e91a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8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6263239b-0c0e-4e6b-8159-a3591fb8b2d9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54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15611205-5351-4b64-9fb0-28ffec5a0a1d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2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9896bb20-190d-435b-919a-0c62db2c63e9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1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480d59ad-0106-4707-86d2-2d015437082e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1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54552f77-feff-4509-b6a9-24635b9c3e95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23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" name="Rectangle 9674"/>
          <p:cNvSpPr>
            <a:spLocks noChangeArrowheads="1"/>
          </p:cNvSpPr>
          <p:nvPr/>
        </p:nvSpPr>
        <p:spPr bwMode="auto">
          <a:xfrm>
            <a:off x="-1588" y="0"/>
            <a:ext cx="12193588" cy="6913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365501" y="893687"/>
            <a:ext cx="5461000" cy="4588780"/>
            <a:chOff x="3743325" y="1325563"/>
            <a:chExt cx="4949825" cy="4159250"/>
          </a:xfrm>
        </p:grpSpPr>
        <p:sp>
          <p:nvSpPr>
            <p:cNvPr id="19867" name="Freeform 9675"/>
            <p:cNvSpPr>
              <a:spLocks/>
            </p:cNvSpPr>
            <p:nvPr/>
          </p:nvSpPr>
          <p:spPr bwMode="auto">
            <a:xfrm>
              <a:off x="4579938" y="1325563"/>
              <a:ext cx="3162300" cy="4159250"/>
            </a:xfrm>
            <a:custGeom>
              <a:avLst/>
              <a:gdLst>
                <a:gd name="T0" fmla="*/ 1109 w 1667"/>
                <a:gd name="T1" fmla="*/ 572 h 2192"/>
                <a:gd name="T2" fmla="*/ 1109 w 1667"/>
                <a:gd name="T3" fmla="*/ 172 h 2192"/>
                <a:gd name="T4" fmla="*/ 1162 w 1667"/>
                <a:gd name="T5" fmla="*/ 172 h 2192"/>
                <a:gd name="T6" fmla="*/ 1213 w 1667"/>
                <a:gd name="T7" fmla="*/ 100 h 2192"/>
                <a:gd name="T8" fmla="*/ 1213 w 1667"/>
                <a:gd name="T9" fmla="*/ 52 h 2192"/>
                <a:gd name="T10" fmla="*/ 1162 w 1667"/>
                <a:gd name="T11" fmla="*/ 0 h 2192"/>
                <a:gd name="T12" fmla="*/ 516 w 1667"/>
                <a:gd name="T13" fmla="*/ 0 h 2192"/>
                <a:gd name="T14" fmla="*/ 445 w 1667"/>
                <a:gd name="T15" fmla="*/ 52 h 2192"/>
                <a:gd name="T16" fmla="*/ 445 w 1667"/>
                <a:gd name="T17" fmla="*/ 100 h 2192"/>
                <a:gd name="T18" fmla="*/ 516 w 1667"/>
                <a:gd name="T19" fmla="*/ 172 h 2192"/>
                <a:gd name="T20" fmla="*/ 553 w 1667"/>
                <a:gd name="T21" fmla="*/ 172 h 2192"/>
                <a:gd name="T22" fmla="*/ 553 w 1667"/>
                <a:gd name="T23" fmla="*/ 571 h 2192"/>
                <a:gd name="T24" fmla="*/ 0 w 1667"/>
                <a:gd name="T25" fmla="*/ 1358 h 2192"/>
                <a:gd name="T26" fmla="*/ 837 w 1667"/>
                <a:gd name="T27" fmla="*/ 2192 h 2192"/>
                <a:gd name="T28" fmla="*/ 1667 w 1667"/>
                <a:gd name="T29" fmla="*/ 1358 h 2192"/>
                <a:gd name="T30" fmla="*/ 1109 w 1667"/>
                <a:gd name="T31" fmla="*/ 572 h 2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7" h="2192">
                  <a:moveTo>
                    <a:pt x="1109" y="572"/>
                  </a:moveTo>
                  <a:cubicBezTo>
                    <a:pt x="1109" y="172"/>
                    <a:pt x="1109" y="172"/>
                    <a:pt x="1109" y="172"/>
                  </a:cubicBezTo>
                  <a:cubicBezTo>
                    <a:pt x="1162" y="172"/>
                    <a:pt x="1162" y="172"/>
                    <a:pt x="1162" y="172"/>
                  </a:cubicBezTo>
                  <a:cubicBezTo>
                    <a:pt x="1196" y="172"/>
                    <a:pt x="1213" y="134"/>
                    <a:pt x="1213" y="100"/>
                  </a:cubicBezTo>
                  <a:cubicBezTo>
                    <a:pt x="1213" y="52"/>
                    <a:pt x="1213" y="52"/>
                    <a:pt x="1213" y="52"/>
                  </a:cubicBezTo>
                  <a:cubicBezTo>
                    <a:pt x="1213" y="18"/>
                    <a:pt x="1196" y="0"/>
                    <a:pt x="1162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82" y="0"/>
                    <a:pt x="445" y="18"/>
                    <a:pt x="445" y="52"/>
                  </a:cubicBezTo>
                  <a:cubicBezTo>
                    <a:pt x="445" y="100"/>
                    <a:pt x="445" y="100"/>
                    <a:pt x="445" y="100"/>
                  </a:cubicBezTo>
                  <a:cubicBezTo>
                    <a:pt x="445" y="134"/>
                    <a:pt x="482" y="172"/>
                    <a:pt x="516" y="172"/>
                  </a:cubicBezTo>
                  <a:cubicBezTo>
                    <a:pt x="553" y="172"/>
                    <a:pt x="553" y="172"/>
                    <a:pt x="553" y="172"/>
                  </a:cubicBezTo>
                  <a:cubicBezTo>
                    <a:pt x="553" y="571"/>
                    <a:pt x="553" y="571"/>
                    <a:pt x="553" y="571"/>
                  </a:cubicBezTo>
                  <a:cubicBezTo>
                    <a:pt x="229" y="685"/>
                    <a:pt x="0" y="994"/>
                    <a:pt x="0" y="1358"/>
                  </a:cubicBezTo>
                  <a:cubicBezTo>
                    <a:pt x="0" y="1819"/>
                    <a:pt x="376" y="2192"/>
                    <a:pt x="837" y="2192"/>
                  </a:cubicBezTo>
                  <a:cubicBezTo>
                    <a:pt x="1298" y="2192"/>
                    <a:pt x="1667" y="1819"/>
                    <a:pt x="1667" y="1358"/>
                  </a:cubicBezTo>
                  <a:cubicBezTo>
                    <a:pt x="1667" y="996"/>
                    <a:pt x="1433" y="688"/>
                    <a:pt x="1109" y="572"/>
                  </a:cubicBezTo>
                  <a:close/>
                </a:path>
              </a:pathLst>
            </a:custGeom>
            <a:noFill/>
            <a:ln w="30163" cap="flat">
              <a:solidFill>
                <a:srgbClr val="D9D6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68" name="Rectangle 9676"/>
            <p:cNvSpPr>
              <a:spLocks noChangeArrowheads="1"/>
            </p:cNvSpPr>
            <p:nvPr userDrawn="1"/>
          </p:nvSpPr>
          <p:spPr bwMode="auto">
            <a:xfrm>
              <a:off x="3743325" y="3104088"/>
              <a:ext cx="4949825" cy="1216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521075" y="3719272"/>
            <a:ext cx="5149850" cy="4598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dirty="0"/>
              <a:t>单击添加学院名称 </a:t>
            </a:r>
            <a:r>
              <a:rPr lang="en-US" altLang="zh-CN" dirty="0"/>
              <a:t>/ </a:t>
            </a:r>
            <a:r>
              <a:rPr lang="zh-CN" altLang="en-US" dirty="0"/>
              <a:t>专业名称</a:t>
            </a:r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3521075" y="2716611"/>
            <a:ext cx="5149850" cy="111745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9870" name="Rectangle 9678"/>
          <p:cNvSpPr>
            <a:spLocks noChangeArrowheads="1"/>
          </p:cNvSpPr>
          <p:nvPr/>
        </p:nvSpPr>
        <p:spPr bwMode="auto">
          <a:xfrm>
            <a:off x="6000750" y="2600702"/>
            <a:ext cx="230188" cy="38100"/>
          </a:xfrm>
          <a:prstGeom prst="rect">
            <a:avLst/>
          </a:prstGeom>
          <a:solidFill>
            <a:srgbClr val="D9D6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71" name="Rectangle 9679"/>
          <p:cNvSpPr>
            <a:spLocks noChangeArrowheads="1"/>
          </p:cNvSpPr>
          <p:nvPr/>
        </p:nvSpPr>
        <p:spPr bwMode="auto">
          <a:xfrm>
            <a:off x="6097588" y="2507039"/>
            <a:ext cx="36513" cy="228600"/>
          </a:xfrm>
          <a:prstGeom prst="rect">
            <a:avLst/>
          </a:prstGeom>
          <a:solidFill>
            <a:srgbClr val="D9D6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9028776" y="893687"/>
            <a:ext cx="1294749" cy="1375305"/>
            <a:chOff x="9263063" y="1273175"/>
            <a:chExt cx="1403350" cy="1490663"/>
          </a:xfrm>
        </p:grpSpPr>
        <p:sp>
          <p:nvSpPr>
            <p:cNvPr id="9792" name="Line 9680"/>
            <p:cNvSpPr>
              <a:spLocks noChangeShapeType="1"/>
            </p:cNvSpPr>
            <p:nvPr/>
          </p:nvSpPr>
          <p:spPr bwMode="auto">
            <a:xfrm flipH="1">
              <a:off x="9645650" y="1273175"/>
              <a:ext cx="1020763" cy="992188"/>
            </a:xfrm>
            <a:prstGeom prst="line">
              <a:avLst/>
            </a:prstGeom>
            <a:noFill/>
            <a:ln w="7938" cap="flat">
              <a:solidFill>
                <a:srgbClr val="D9D6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3" name="Line 9681"/>
            <p:cNvSpPr>
              <a:spLocks noChangeShapeType="1"/>
            </p:cNvSpPr>
            <p:nvPr/>
          </p:nvSpPr>
          <p:spPr bwMode="auto">
            <a:xfrm flipH="1">
              <a:off x="9263063" y="1768475"/>
              <a:ext cx="1017588" cy="995363"/>
            </a:xfrm>
            <a:prstGeom prst="line">
              <a:avLst/>
            </a:prstGeom>
            <a:noFill/>
            <a:ln w="7938" cap="flat">
              <a:solidFill>
                <a:srgbClr val="D9D6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1602707" y="3133423"/>
            <a:ext cx="1337733" cy="1419356"/>
            <a:chOff x="1752600" y="4395788"/>
            <a:chExt cx="1404938" cy="1490662"/>
          </a:xfrm>
        </p:grpSpPr>
        <p:sp>
          <p:nvSpPr>
            <p:cNvPr id="9794" name="Line 9682"/>
            <p:cNvSpPr>
              <a:spLocks noChangeShapeType="1"/>
            </p:cNvSpPr>
            <p:nvPr/>
          </p:nvSpPr>
          <p:spPr bwMode="auto">
            <a:xfrm flipH="1">
              <a:off x="2138363" y="4395788"/>
              <a:ext cx="1019175" cy="993775"/>
            </a:xfrm>
            <a:prstGeom prst="line">
              <a:avLst/>
            </a:prstGeom>
            <a:noFill/>
            <a:ln w="7938" cap="flat">
              <a:solidFill>
                <a:srgbClr val="D9D6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5" name="Line 9683"/>
            <p:cNvSpPr>
              <a:spLocks noChangeShapeType="1"/>
            </p:cNvSpPr>
            <p:nvPr/>
          </p:nvSpPr>
          <p:spPr bwMode="auto">
            <a:xfrm flipH="1">
              <a:off x="1752600" y="4892675"/>
              <a:ext cx="1019175" cy="993775"/>
            </a:xfrm>
            <a:prstGeom prst="line">
              <a:avLst/>
            </a:prstGeom>
            <a:noFill/>
            <a:ln w="7938" cap="flat">
              <a:solidFill>
                <a:srgbClr val="D9D6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11739" y="4358347"/>
            <a:ext cx="2168524" cy="371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答辩人</a:t>
            </a:r>
          </a:p>
        </p:txBody>
      </p:sp>
      <p:sp>
        <p:nvSpPr>
          <p:cNvPr id="18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5013326" y="4729822"/>
            <a:ext cx="2168524" cy="371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/>
              <a:t>指导老师</a:t>
            </a: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170281" y="4598731"/>
            <a:ext cx="5925719" cy="2156533"/>
            <a:chOff x="2405063" y="1201738"/>
            <a:chExt cx="6935787" cy="2524125"/>
          </a:xfrm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5815013" y="1671638"/>
              <a:ext cx="463550" cy="284163"/>
            </a:xfrm>
            <a:custGeom>
              <a:avLst/>
              <a:gdLst>
                <a:gd name="T0" fmla="*/ 0 w 318"/>
                <a:gd name="T1" fmla="*/ 195 h 195"/>
                <a:gd name="T2" fmla="*/ 318 w 318"/>
                <a:gd name="T3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5">
                  <a:moveTo>
                    <a:pt x="0" y="195"/>
                  </a:moveTo>
                  <a:cubicBezTo>
                    <a:pt x="47" y="67"/>
                    <a:pt x="190" y="0"/>
                    <a:pt x="318" y="47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5892800" y="1763713"/>
              <a:ext cx="358775" cy="220663"/>
            </a:xfrm>
            <a:custGeom>
              <a:avLst/>
              <a:gdLst>
                <a:gd name="T0" fmla="*/ 0 w 246"/>
                <a:gd name="T1" fmla="*/ 151 h 151"/>
                <a:gd name="T2" fmla="*/ 246 w 246"/>
                <a:gd name="T3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6" h="151">
                  <a:moveTo>
                    <a:pt x="0" y="151"/>
                  </a:moveTo>
                  <a:cubicBezTo>
                    <a:pt x="36" y="52"/>
                    <a:pt x="146" y="0"/>
                    <a:pt x="246" y="36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5972175" y="1858963"/>
              <a:ext cx="250825" cy="153988"/>
            </a:xfrm>
            <a:custGeom>
              <a:avLst/>
              <a:gdLst>
                <a:gd name="T0" fmla="*/ 0 w 173"/>
                <a:gd name="T1" fmla="*/ 106 h 106"/>
                <a:gd name="T2" fmla="*/ 173 w 173"/>
                <a:gd name="T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3" h="106">
                  <a:moveTo>
                    <a:pt x="0" y="106"/>
                  </a:moveTo>
                  <a:cubicBezTo>
                    <a:pt x="25" y="36"/>
                    <a:pt x="103" y="0"/>
                    <a:pt x="173" y="25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6084888" y="1993900"/>
              <a:ext cx="117475" cy="119063"/>
            </a:xfrm>
            <a:custGeom>
              <a:avLst/>
              <a:gdLst>
                <a:gd name="T0" fmla="*/ 72 w 80"/>
                <a:gd name="T1" fmla="*/ 26 h 81"/>
                <a:gd name="T2" fmla="*/ 25 w 80"/>
                <a:gd name="T3" fmla="*/ 8 h 81"/>
                <a:gd name="T4" fmla="*/ 8 w 80"/>
                <a:gd name="T5" fmla="*/ 55 h 81"/>
                <a:gd name="T6" fmla="*/ 55 w 80"/>
                <a:gd name="T7" fmla="*/ 73 h 81"/>
                <a:gd name="T8" fmla="*/ 72 w 80"/>
                <a:gd name="T9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72" y="26"/>
                  </a:moveTo>
                  <a:cubicBezTo>
                    <a:pt x="64" y="8"/>
                    <a:pt x="43" y="0"/>
                    <a:pt x="25" y="8"/>
                  </a:cubicBezTo>
                  <a:cubicBezTo>
                    <a:pt x="7" y="17"/>
                    <a:pt x="0" y="38"/>
                    <a:pt x="8" y="55"/>
                  </a:cubicBezTo>
                  <a:cubicBezTo>
                    <a:pt x="16" y="73"/>
                    <a:pt x="37" y="81"/>
                    <a:pt x="55" y="73"/>
                  </a:cubicBezTo>
                  <a:cubicBezTo>
                    <a:pt x="73" y="64"/>
                    <a:pt x="80" y="43"/>
                    <a:pt x="72" y="26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3705225" y="3251200"/>
              <a:ext cx="417513" cy="419100"/>
            </a:xfrm>
            <a:custGeom>
              <a:avLst/>
              <a:gdLst>
                <a:gd name="T0" fmla="*/ 190 w 286"/>
                <a:gd name="T1" fmla="*/ 233 h 287"/>
                <a:gd name="T2" fmla="*/ 249 w 286"/>
                <a:gd name="T3" fmla="*/ 173 h 287"/>
                <a:gd name="T4" fmla="*/ 247 w 286"/>
                <a:gd name="T5" fmla="*/ 37 h 287"/>
                <a:gd name="T6" fmla="*/ 112 w 286"/>
                <a:gd name="T7" fmla="*/ 38 h 287"/>
                <a:gd name="T8" fmla="*/ 22 w 286"/>
                <a:gd name="T9" fmla="*/ 130 h 287"/>
                <a:gd name="T10" fmla="*/ 23 w 286"/>
                <a:gd name="T11" fmla="*/ 209 h 287"/>
                <a:gd name="T12" fmla="*/ 80 w 286"/>
                <a:gd name="T13" fmla="*/ 265 h 287"/>
                <a:gd name="T14" fmla="*/ 159 w 286"/>
                <a:gd name="T15" fmla="*/ 2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87">
                  <a:moveTo>
                    <a:pt x="190" y="233"/>
                  </a:moveTo>
                  <a:cubicBezTo>
                    <a:pt x="249" y="173"/>
                    <a:pt x="249" y="173"/>
                    <a:pt x="249" y="173"/>
                  </a:cubicBezTo>
                  <a:cubicBezTo>
                    <a:pt x="286" y="135"/>
                    <a:pt x="285" y="74"/>
                    <a:pt x="247" y="37"/>
                  </a:cubicBezTo>
                  <a:cubicBezTo>
                    <a:pt x="209" y="0"/>
                    <a:pt x="149" y="0"/>
                    <a:pt x="112" y="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0" y="152"/>
                    <a:pt x="1" y="187"/>
                    <a:pt x="23" y="209"/>
                  </a:cubicBezTo>
                  <a:cubicBezTo>
                    <a:pt x="80" y="265"/>
                    <a:pt x="80" y="265"/>
                    <a:pt x="80" y="265"/>
                  </a:cubicBezTo>
                  <a:cubicBezTo>
                    <a:pt x="102" y="287"/>
                    <a:pt x="138" y="286"/>
                    <a:pt x="159" y="264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70338" y="3073400"/>
              <a:ext cx="744538" cy="328613"/>
            </a:xfrm>
            <a:custGeom>
              <a:avLst/>
              <a:gdLst>
                <a:gd name="T0" fmla="*/ 0 w 510"/>
                <a:gd name="T1" fmla="*/ 226 h 226"/>
                <a:gd name="T2" fmla="*/ 65 w 510"/>
                <a:gd name="T3" fmla="*/ 159 h 226"/>
                <a:gd name="T4" fmla="*/ 99 w 510"/>
                <a:gd name="T5" fmla="*/ 126 h 226"/>
                <a:gd name="T6" fmla="*/ 266 w 510"/>
                <a:gd name="T7" fmla="*/ 113 h 226"/>
                <a:gd name="T8" fmla="*/ 266 w 510"/>
                <a:gd name="T9" fmla="*/ 113 h 226"/>
                <a:gd name="T10" fmla="*/ 446 w 510"/>
                <a:gd name="T11" fmla="*/ 84 h 226"/>
                <a:gd name="T12" fmla="*/ 510 w 510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226">
                  <a:moveTo>
                    <a:pt x="0" y="226"/>
                  </a:moveTo>
                  <a:cubicBezTo>
                    <a:pt x="65" y="159"/>
                    <a:pt x="65" y="159"/>
                    <a:pt x="65" y="159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44" y="82"/>
                    <a:pt x="214" y="76"/>
                    <a:pt x="266" y="113"/>
                  </a:cubicBezTo>
                  <a:cubicBezTo>
                    <a:pt x="266" y="113"/>
                    <a:pt x="266" y="113"/>
                    <a:pt x="266" y="113"/>
                  </a:cubicBezTo>
                  <a:cubicBezTo>
                    <a:pt x="324" y="153"/>
                    <a:pt x="403" y="140"/>
                    <a:pt x="446" y="84"/>
                  </a:cubicBezTo>
                  <a:cubicBezTo>
                    <a:pt x="510" y="0"/>
                    <a:pt x="510" y="0"/>
                    <a:pt x="510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3833813" y="3343275"/>
              <a:ext cx="200025" cy="195263"/>
            </a:xfrm>
            <a:custGeom>
              <a:avLst/>
              <a:gdLst>
                <a:gd name="T0" fmla="*/ 0 w 137"/>
                <a:gd name="T1" fmla="*/ 0 h 134"/>
                <a:gd name="T2" fmla="*/ 137 w 137"/>
                <a:gd name="T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134">
                  <a:moveTo>
                    <a:pt x="0" y="0"/>
                  </a:moveTo>
                  <a:cubicBezTo>
                    <a:pt x="2" y="2"/>
                    <a:pt x="137" y="134"/>
                    <a:pt x="137" y="134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3978275" y="1624013"/>
              <a:ext cx="1622425" cy="1295400"/>
            </a:xfrm>
            <a:custGeom>
              <a:avLst/>
              <a:gdLst>
                <a:gd name="T0" fmla="*/ 1089 w 1113"/>
                <a:gd name="T1" fmla="*/ 554 h 888"/>
                <a:gd name="T2" fmla="*/ 1113 w 1113"/>
                <a:gd name="T3" fmla="*/ 649 h 888"/>
                <a:gd name="T4" fmla="*/ 155 w 1113"/>
                <a:gd name="T5" fmla="*/ 888 h 888"/>
                <a:gd name="T6" fmla="*/ 13 w 1113"/>
                <a:gd name="T7" fmla="*/ 319 h 888"/>
                <a:gd name="T8" fmla="*/ 80 w 1113"/>
                <a:gd name="T9" fmla="*/ 207 h 888"/>
                <a:gd name="T10" fmla="*/ 859 w 1113"/>
                <a:gd name="T11" fmla="*/ 12 h 888"/>
                <a:gd name="T12" fmla="*/ 971 w 1113"/>
                <a:gd name="T13" fmla="*/ 80 h 888"/>
                <a:gd name="T14" fmla="*/ 1066 w 1113"/>
                <a:gd name="T15" fmla="*/ 46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888">
                  <a:moveTo>
                    <a:pt x="1089" y="554"/>
                  </a:moveTo>
                  <a:cubicBezTo>
                    <a:pt x="1113" y="649"/>
                    <a:pt x="1113" y="649"/>
                    <a:pt x="1113" y="649"/>
                  </a:cubicBezTo>
                  <a:cubicBezTo>
                    <a:pt x="155" y="888"/>
                    <a:pt x="155" y="888"/>
                    <a:pt x="155" y="888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0" y="269"/>
                    <a:pt x="30" y="219"/>
                    <a:pt x="80" y="207"/>
                  </a:cubicBezTo>
                  <a:cubicBezTo>
                    <a:pt x="859" y="12"/>
                    <a:pt x="859" y="12"/>
                    <a:pt x="859" y="12"/>
                  </a:cubicBezTo>
                  <a:cubicBezTo>
                    <a:pt x="908" y="0"/>
                    <a:pt x="959" y="30"/>
                    <a:pt x="971" y="80"/>
                  </a:cubicBezTo>
                  <a:cubicBezTo>
                    <a:pt x="1066" y="460"/>
                    <a:pt x="1066" y="460"/>
                    <a:pt x="1066" y="46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4089400" y="1739900"/>
              <a:ext cx="1385888" cy="1019175"/>
            </a:xfrm>
            <a:custGeom>
              <a:avLst/>
              <a:gdLst>
                <a:gd name="T0" fmla="*/ 929 w 951"/>
                <a:gd name="T1" fmla="*/ 401 h 698"/>
                <a:gd name="T2" fmla="*/ 951 w 951"/>
                <a:gd name="T3" fmla="*/ 490 h 698"/>
                <a:gd name="T4" fmla="*/ 118 w 951"/>
                <a:gd name="T5" fmla="*/ 698 h 698"/>
                <a:gd name="T6" fmla="*/ 7 w 951"/>
                <a:gd name="T7" fmla="*/ 255 h 698"/>
                <a:gd name="T8" fmla="*/ 46 w 951"/>
                <a:gd name="T9" fmla="*/ 189 h 698"/>
                <a:gd name="T10" fmla="*/ 775 w 951"/>
                <a:gd name="T11" fmla="*/ 8 h 698"/>
                <a:gd name="T12" fmla="*/ 840 w 951"/>
                <a:gd name="T13" fmla="*/ 47 h 698"/>
                <a:gd name="T14" fmla="*/ 929 w 951"/>
                <a:gd name="T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698">
                  <a:moveTo>
                    <a:pt x="929" y="401"/>
                  </a:moveTo>
                  <a:cubicBezTo>
                    <a:pt x="951" y="490"/>
                    <a:pt x="951" y="490"/>
                    <a:pt x="951" y="490"/>
                  </a:cubicBezTo>
                  <a:cubicBezTo>
                    <a:pt x="118" y="698"/>
                    <a:pt x="118" y="698"/>
                    <a:pt x="118" y="698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0" y="226"/>
                    <a:pt x="17" y="197"/>
                    <a:pt x="46" y="189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804" y="0"/>
                    <a:pt x="833" y="18"/>
                    <a:pt x="840" y="47"/>
                  </a:cubicBezTo>
                  <a:cubicBezTo>
                    <a:pt x="929" y="401"/>
                    <a:pt x="929" y="401"/>
                    <a:pt x="929" y="401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4683125" y="2790825"/>
              <a:ext cx="519113" cy="234950"/>
            </a:xfrm>
            <a:custGeom>
              <a:avLst/>
              <a:gdLst>
                <a:gd name="T0" fmla="*/ 327 w 327"/>
                <a:gd name="T1" fmla="*/ 71 h 148"/>
                <a:gd name="T2" fmla="*/ 18 w 327"/>
                <a:gd name="T3" fmla="*/ 148 h 148"/>
                <a:gd name="T4" fmla="*/ 0 w 327"/>
                <a:gd name="T5" fmla="*/ 77 h 148"/>
                <a:gd name="T6" fmla="*/ 310 w 327"/>
                <a:gd name="T7" fmla="*/ 0 h 148"/>
                <a:gd name="T8" fmla="*/ 327 w 327"/>
                <a:gd name="T9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8">
                  <a:moveTo>
                    <a:pt x="327" y="71"/>
                  </a:moveTo>
                  <a:lnTo>
                    <a:pt x="18" y="148"/>
                  </a:lnTo>
                  <a:lnTo>
                    <a:pt x="0" y="77"/>
                  </a:lnTo>
                  <a:lnTo>
                    <a:pt x="310" y="0"/>
                  </a:lnTo>
                  <a:lnTo>
                    <a:pt x="327" y="7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auto">
            <a:xfrm>
              <a:off x="4775200" y="2713038"/>
              <a:ext cx="280988" cy="171450"/>
            </a:xfrm>
            <a:custGeom>
              <a:avLst/>
              <a:gdLst>
                <a:gd name="T0" fmla="*/ 177 w 177"/>
                <a:gd name="T1" fmla="*/ 68 h 108"/>
                <a:gd name="T2" fmla="*/ 18 w 177"/>
                <a:gd name="T3" fmla="*/ 108 h 108"/>
                <a:gd name="T4" fmla="*/ 0 w 177"/>
                <a:gd name="T5" fmla="*/ 40 h 108"/>
                <a:gd name="T6" fmla="*/ 159 w 177"/>
                <a:gd name="T7" fmla="*/ 0 h 108"/>
                <a:gd name="T8" fmla="*/ 177 w 177"/>
                <a:gd name="T9" fmla="*/ 6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08">
                  <a:moveTo>
                    <a:pt x="177" y="68"/>
                  </a:moveTo>
                  <a:lnTo>
                    <a:pt x="18" y="108"/>
                  </a:lnTo>
                  <a:lnTo>
                    <a:pt x="0" y="40"/>
                  </a:lnTo>
                  <a:lnTo>
                    <a:pt x="159" y="0"/>
                  </a:lnTo>
                  <a:lnTo>
                    <a:pt x="177" y="68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/>
            <p:cNvSpPr>
              <a:spLocks/>
            </p:cNvSpPr>
            <p:nvPr userDrawn="1"/>
          </p:nvSpPr>
          <p:spPr bwMode="auto">
            <a:xfrm>
              <a:off x="4332288" y="2089150"/>
              <a:ext cx="971550" cy="517525"/>
            </a:xfrm>
            <a:custGeom>
              <a:avLst/>
              <a:gdLst>
                <a:gd name="T0" fmla="*/ 0 w 612"/>
                <a:gd name="T1" fmla="*/ 326 h 326"/>
                <a:gd name="T2" fmla="*/ 126 w 612"/>
                <a:gd name="T3" fmla="*/ 31 h 326"/>
                <a:gd name="T4" fmla="*/ 319 w 612"/>
                <a:gd name="T5" fmla="*/ 130 h 326"/>
                <a:gd name="T6" fmla="*/ 367 w 612"/>
                <a:gd name="T7" fmla="*/ 0 h 326"/>
                <a:gd name="T8" fmla="*/ 612 w 612"/>
                <a:gd name="T9" fmla="*/ 14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326">
                  <a:moveTo>
                    <a:pt x="0" y="326"/>
                  </a:moveTo>
                  <a:lnTo>
                    <a:pt x="126" y="31"/>
                  </a:lnTo>
                  <a:lnTo>
                    <a:pt x="319" y="130"/>
                  </a:lnTo>
                  <a:lnTo>
                    <a:pt x="367" y="0"/>
                  </a:lnTo>
                  <a:lnTo>
                    <a:pt x="612" y="146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Freeform 17"/>
            <p:cNvSpPr>
              <a:spLocks/>
            </p:cNvSpPr>
            <p:nvPr userDrawn="1"/>
          </p:nvSpPr>
          <p:spPr bwMode="auto">
            <a:xfrm>
              <a:off x="5289550" y="2863850"/>
              <a:ext cx="933450" cy="862013"/>
            </a:xfrm>
            <a:custGeom>
              <a:avLst/>
              <a:gdLst>
                <a:gd name="T0" fmla="*/ 461 w 588"/>
                <a:gd name="T1" fmla="*/ 507 h 543"/>
                <a:gd name="T2" fmla="*/ 433 w 588"/>
                <a:gd name="T3" fmla="*/ 543 h 543"/>
                <a:gd name="T4" fmla="*/ 0 w 588"/>
                <a:gd name="T5" fmla="*/ 195 h 543"/>
                <a:gd name="T6" fmla="*/ 156 w 588"/>
                <a:gd name="T7" fmla="*/ 0 h 543"/>
                <a:gd name="T8" fmla="*/ 588 w 588"/>
                <a:gd name="T9" fmla="*/ 348 h 543"/>
                <a:gd name="T10" fmla="*/ 486 w 588"/>
                <a:gd name="T11" fmla="*/ 47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543">
                  <a:moveTo>
                    <a:pt x="461" y="507"/>
                  </a:moveTo>
                  <a:lnTo>
                    <a:pt x="433" y="543"/>
                  </a:lnTo>
                  <a:lnTo>
                    <a:pt x="0" y="195"/>
                  </a:lnTo>
                  <a:lnTo>
                    <a:pt x="156" y="0"/>
                  </a:lnTo>
                  <a:lnTo>
                    <a:pt x="588" y="348"/>
                  </a:lnTo>
                  <a:lnTo>
                    <a:pt x="486" y="476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5289550" y="2921000"/>
              <a:ext cx="889000" cy="804863"/>
            </a:xfrm>
            <a:custGeom>
              <a:avLst/>
              <a:gdLst>
                <a:gd name="T0" fmla="*/ 461 w 560"/>
                <a:gd name="T1" fmla="*/ 471 h 507"/>
                <a:gd name="T2" fmla="*/ 433 w 560"/>
                <a:gd name="T3" fmla="*/ 507 h 507"/>
                <a:gd name="T4" fmla="*/ 0 w 560"/>
                <a:gd name="T5" fmla="*/ 159 h 507"/>
                <a:gd name="T6" fmla="*/ 127 w 560"/>
                <a:gd name="T7" fmla="*/ 0 h 507"/>
                <a:gd name="T8" fmla="*/ 560 w 560"/>
                <a:gd name="T9" fmla="*/ 348 h 507"/>
                <a:gd name="T10" fmla="*/ 494 w 560"/>
                <a:gd name="T11" fmla="*/ 43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507">
                  <a:moveTo>
                    <a:pt x="461" y="471"/>
                  </a:moveTo>
                  <a:lnTo>
                    <a:pt x="433" y="507"/>
                  </a:lnTo>
                  <a:lnTo>
                    <a:pt x="0" y="159"/>
                  </a:lnTo>
                  <a:lnTo>
                    <a:pt x="127" y="0"/>
                  </a:lnTo>
                  <a:lnTo>
                    <a:pt x="560" y="348"/>
                  </a:lnTo>
                  <a:lnTo>
                    <a:pt x="494" y="430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9"/>
            <p:cNvSpPr>
              <a:spLocks/>
            </p:cNvSpPr>
            <p:nvPr userDrawn="1"/>
          </p:nvSpPr>
          <p:spPr bwMode="auto">
            <a:xfrm>
              <a:off x="5659438" y="2628900"/>
              <a:ext cx="708025" cy="687388"/>
            </a:xfrm>
            <a:custGeom>
              <a:avLst/>
              <a:gdLst>
                <a:gd name="T0" fmla="*/ 278 w 446"/>
                <a:gd name="T1" fmla="*/ 433 h 433"/>
                <a:gd name="T2" fmla="*/ 0 w 446"/>
                <a:gd name="T3" fmla="*/ 211 h 433"/>
                <a:gd name="T4" fmla="*/ 169 w 446"/>
                <a:gd name="T5" fmla="*/ 0 h 433"/>
                <a:gd name="T6" fmla="*/ 446 w 446"/>
                <a:gd name="T7" fmla="*/ 224 h 433"/>
                <a:gd name="T8" fmla="*/ 278 w 446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33">
                  <a:moveTo>
                    <a:pt x="278" y="433"/>
                  </a:moveTo>
                  <a:lnTo>
                    <a:pt x="0" y="211"/>
                  </a:lnTo>
                  <a:lnTo>
                    <a:pt x="169" y="0"/>
                  </a:lnTo>
                  <a:lnTo>
                    <a:pt x="446" y="224"/>
                  </a:lnTo>
                  <a:lnTo>
                    <a:pt x="278" y="43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/>
            </p:cNvSpPr>
            <p:nvPr userDrawn="1"/>
          </p:nvSpPr>
          <p:spPr bwMode="auto">
            <a:xfrm>
              <a:off x="5580063" y="2806700"/>
              <a:ext cx="153988" cy="157163"/>
            </a:xfrm>
            <a:custGeom>
              <a:avLst/>
              <a:gdLst>
                <a:gd name="T0" fmla="*/ 50 w 97"/>
                <a:gd name="T1" fmla="*/ 99 h 99"/>
                <a:gd name="T2" fmla="*/ 0 w 97"/>
                <a:gd name="T3" fmla="*/ 58 h 99"/>
                <a:gd name="T4" fmla="*/ 46 w 97"/>
                <a:gd name="T5" fmla="*/ 0 h 99"/>
                <a:gd name="T6" fmla="*/ 97 w 97"/>
                <a:gd name="T7" fmla="*/ 41 h 99"/>
                <a:gd name="T8" fmla="*/ 50 w 9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50" y="99"/>
                  </a:moveTo>
                  <a:lnTo>
                    <a:pt x="0" y="58"/>
                  </a:lnTo>
                  <a:lnTo>
                    <a:pt x="46" y="0"/>
                  </a:lnTo>
                  <a:lnTo>
                    <a:pt x="97" y="41"/>
                  </a:lnTo>
                  <a:lnTo>
                    <a:pt x="50" y="99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 userDrawn="1"/>
          </p:nvSpPr>
          <p:spPr bwMode="auto">
            <a:xfrm>
              <a:off x="6100763" y="3224213"/>
              <a:ext cx="153988" cy="157163"/>
            </a:xfrm>
            <a:custGeom>
              <a:avLst/>
              <a:gdLst>
                <a:gd name="T0" fmla="*/ 50 w 97"/>
                <a:gd name="T1" fmla="*/ 99 h 99"/>
                <a:gd name="T2" fmla="*/ 0 w 97"/>
                <a:gd name="T3" fmla="*/ 58 h 99"/>
                <a:gd name="T4" fmla="*/ 47 w 97"/>
                <a:gd name="T5" fmla="*/ 0 h 99"/>
                <a:gd name="T6" fmla="*/ 97 w 97"/>
                <a:gd name="T7" fmla="*/ 41 h 99"/>
                <a:gd name="T8" fmla="*/ 50 w 9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50" y="99"/>
                  </a:moveTo>
                  <a:lnTo>
                    <a:pt x="0" y="58"/>
                  </a:lnTo>
                  <a:lnTo>
                    <a:pt x="47" y="0"/>
                  </a:lnTo>
                  <a:lnTo>
                    <a:pt x="97" y="41"/>
                  </a:lnTo>
                  <a:lnTo>
                    <a:pt x="50" y="99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Line 22"/>
            <p:cNvSpPr>
              <a:spLocks noChangeShapeType="1"/>
            </p:cNvSpPr>
            <p:nvPr userDrawn="1"/>
          </p:nvSpPr>
          <p:spPr bwMode="auto">
            <a:xfrm>
              <a:off x="5942013" y="2749550"/>
              <a:ext cx="311150" cy="2508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Line 23"/>
            <p:cNvSpPr>
              <a:spLocks noChangeShapeType="1"/>
            </p:cNvSpPr>
            <p:nvPr userDrawn="1"/>
          </p:nvSpPr>
          <p:spPr bwMode="auto">
            <a:xfrm>
              <a:off x="5864225" y="2844800"/>
              <a:ext cx="312738" cy="2492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24"/>
            <p:cNvSpPr>
              <a:spLocks noChangeShapeType="1"/>
            </p:cNvSpPr>
            <p:nvPr userDrawn="1"/>
          </p:nvSpPr>
          <p:spPr bwMode="auto">
            <a:xfrm>
              <a:off x="5789613" y="2940050"/>
              <a:ext cx="311150" cy="2508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25"/>
            <p:cNvSpPr>
              <a:spLocks noChangeShapeType="1"/>
            </p:cNvSpPr>
            <p:nvPr userDrawn="1"/>
          </p:nvSpPr>
          <p:spPr bwMode="auto">
            <a:xfrm flipH="1">
              <a:off x="4926013" y="3370263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26"/>
            <p:cNvSpPr>
              <a:spLocks noChangeShapeType="1"/>
            </p:cNvSpPr>
            <p:nvPr userDrawn="1"/>
          </p:nvSpPr>
          <p:spPr bwMode="auto">
            <a:xfrm flipH="1">
              <a:off x="4745038" y="35512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Line 27"/>
            <p:cNvSpPr>
              <a:spLocks noChangeShapeType="1"/>
            </p:cNvSpPr>
            <p:nvPr userDrawn="1"/>
          </p:nvSpPr>
          <p:spPr bwMode="auto">
            <a:xfrm>
              <a:off x="4745038" y="3370263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Line 28"/>
            <p:cNvSpPr>
              <a:spLocks noChangeShapeType="1"/>
            </p:cNvSpPr>
            <p:nvPr userDrawn="1"/>
          </p:nvSpPr>
          <p:spPr bwMode="auto">
            <a:xfrm>
              <a:off x="4926013" y="35512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Line 29"/>
            <p:cNvSpPr>
              <a:spLocks noChangeShapeType="1"/>
            </p:cNvSpPr>
            <p:nvPr userDrawn="1"/>
          </p:nvSpPr>
          <p:spPr bwMode="auto">
            <a:xfrm flipH="1">
              <a:off x="2824163" y="2967038"/>
              <a:ext cx="77788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Line 30"/>
            <p:cNvSpPr>
              <a:spLocks noChangeShapeType="1"/>
            </p:cNvSpPr>
            <p:nvPr userDrawn="1"/>
          </p:nvSpPr>
          <p:spPr bwMode="auto">
            <a:xfrm flipH="1">
              <a:off x="2644775" y="3148013"/>
              <a:ext cx="76200" cy="7461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Line 31"/>
            <p:cNvSpPr>
              <a:spLocks noChangeShapeType="1"/>
            </p:cNvSpPr>
            <p:nvPr userDrawn="1"/>
          </p:nvSpPr>
          <p:spPr bwMode="auto">
            <a:xfrm>
              <a:off x="2644775" y="29670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Line 32"/>
            <p:cNvSpPr>
              <a:spLocks noChangeShapeType="1"/>
            </p:cNvSpPr>
            <p:nvPr userDrawn="1"/>
          </p:nvSpPr>
          <p:spPr bwMode="auto">
            <a:xfrm>
              <a:off x="2824163" y="3148013"/>
              <a:ext cx="77788" cy="7461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Line 37"/>
            <p:cNvSpPr>
              <a:spLocks noChangeShapeType="1"/>
            </p:cNvSpPr>
            <p:nvPr userDrawn="1"/>
          </p:nvSpPr>
          <p:spPr bwMode="auto">
            <a:xfrm flipH="1">
              <a:off x="5354638" y="12017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Line 38"/>
            <p:cNvSpPr>
              <a:spLocks noChangeShapeType="1"/>
            </p:cNvSpPr>
            <p:nvPr userDrawn="1"/>
          </p:nvSpPr>
          <p:spPr bwMode="auto">
            <a:xfrm flipH="1">
              <a:off x="5173663" y="1381125"/>
              <a:ext cx="77788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Line 39"/>
            <p:cNvSpPr>
              <a:spLocks noChangeShapeType="1"/>
            </p:cNvSpPr>
            <p:nvPr userDrawn="1"/>
          </p:nvSpPr>
          <p:spPr bwMode="auto">
            <a:xfrm>
              <a:off x="5173663" y="1201738"/>
              <a:ext cx="77788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Line 40"/>
            <p:cNvSpPr>
              <a:spLocks noChangeShapeType="1"/>
            </p:cNvSpPr>
            <p:nvPr userDrawn="1"/>
          </p:nvSpPr>
          <p:spPr bwMode="auto">
            <a:xfrm>
              <a:off x="5354638" y="1381125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41"/>
            <p:cNvSpPr>
              <a:spLocks noChangeArrowheads="1"/>
            </p:cNvSpPr>
            <p:nvPr userDrawn="1"/>
          </p:nvSpPr>
          <p:spPr bwMode="auto">
            <a:xfrm>
              <a:off x="5788025" y="2276475"/>
              <a:ext cx="152400" cy="153988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/>
            <p:cNvSpPr>
              <a:spLocks/>
            </p:cNvSpPr>
            <p:nvPr userDrawn="1"/>
          </p:nvSpPr>
          <p:spPr bwMode="auto">
            <a:xfrm>
              <a:off x="3136900" y="2136775"/>
              <a:ext cx="661988" cy="984250"/>
            </a:xfrm>
            <a:custGeom>
              <a:avLst/>
              <a:gdLst>
                <a:gd name="T0" fmla="*/ 300 w 417"/>
                <a:gd name="T1" fmla="*/ 620 h 620"/>
                <a:gd name="T2" fmla="*/ 0 w 417"/>
                <a:gd name="T3" fmla="*/ 557 h 620"/>
                <a:gd name="T4" fmla="*/ 117 w 417"/>
                <a:gd name="T5" fmla="*/ 0 h 620"/>
                <a:gd name="T6" fmla="*/ 417 w 417"/>
                <a:gd name="T7" fmla="*/ 63 h 620"/>
                <a:gd name="T8" fmla="*/ 328 w 417"/>
                <a:gd name="T9" fmla="*/ 489 h 620"/>
                <a:gd name="T10" fmla="*/ 320 w 417"/>
                <a:gd name="T11" fmla="*/ 52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620">
                  <a:moveTo>
                    <a:pt x="300" y="620"/>
                  </a:moveTo>
                  <a:lnTo>
                    <a:pt x="0" y="557"/>
                  </a:lnTo>
                  <a:lnTo>
                    <a:pt x="117" y="0"/>
                  </a:lnTo>
                  <a:lnTo>
                    <a:pt x="417" y="63"/>
                  </a:lnTo>
                  <a:lnTo>
                    <a:pt x="328" y="489"/>
                  </a:lnTo>
                  <a:lnTo>
                    <a:pt x="320" y="522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3"/>
            <p:cNvSpPr>
              <a:spLocks/>
            </p:cNvSpPr>
            <p:nvPr userDrawn="1"/>
          </p:nvSpPr>
          <p:spPr bwMode="auto">
            <a:xfrm>
              <a:off x="3267075" y="2276475"/>
              <a:ext cx="503238" cy="225425"/>
            </a:xfrm>
            <a:custGeom>
              <a:avLst/>
              <a:gdLst>
                <a:gd name="T0" fmla="*/ 300 w 317"/>
                <a:gd name="T1" fmla="*/ 142 h 142"/>
                <a:gd name="T2" fmla="*/ 0 w 317"/>
                <a:gd name="T3" fmla="*/ 79 h 142"/>
                <a:gd name="T4" fmla="*/ 16 w 317"/>
                <a:gd name="T5" fmla="*/ 0 h 142"/>
                <a:gd name="T6" fmla="*/ 317 w 317"/>
                <a:gd name="T7" fmla="*/ 62 h 142"/>
                <a:gd name="T8" fmla="*/ 300 w 31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42">
                  <a:moveTo>
                    <a:pt x="300" y="142"/>
                  </a:moveTo>
                  <a:lnTo>
                    <a:pt x="0" y="79"/>
                  </a:lnTo>
                  <a:lnTo>
                    <a:pt x="16" y="0"/>
                  </a:lnTo>
                  <a:lnTo>
                    <a:pt x="317" y="62"/>
                  </a:lnTo>
                  <a:lnTo>
                    <a:pt x="300" y="14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Line 44"/>
            <p:cNvSpPr>
              <a:spLocks noChangeShapeType="1"/>
            </p:cNvSpPr>
            <p:nvPr userDrawn="1"/>
          </p:nvSpPr>
          <p:spPr bwMode="auto">
            <a:xfrm>
              <a:off x="3332163" y="2349500"/>
              <a:ext cx="371475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/>
            </p:cNvSpPr>
            <p:nvPr userDrawn="1"/>
          </p:nvSpPr>
          <p:spPr bwMode="auto">
            <a:xfrm>
              <a:off x="3392488" y="1563688"/>
              <a:ext cx="190500" cy="192088"/>
            </a:xfrm>
            <a:custGeom>
              <a:avLst/>
              <a:gdLst>
                <a:gd name="T0" fmla="*/ 60 w 120"/>
                <a:gd name="T1" fmla="*/ 121 h 121"/>
                <a:gd name="T2" fmla="*/ 0 w 120"/>
                <a:gd name="T3" fmla="*/ 61 h 121"/>
                <a:gd name="T4" fmla="*/ 60 w 120"/>
                <a:gd name="T5" fmla="*/ 0 h 121"/>
                <a:gd name="T6" fmla="*/ 120 w 120"/>
                <a:gd name="T7" fmla="*/ 61 h 121"/>
                <a:gd name="T8" fmla="*/ 60 w 12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1">
                  <a:moveTo>
                    <a:pt x="60" y="121"/>
                  </a:moveTo>
                  <a:lnTo>
                    <a:pt x="0" y="61"/>
                  </a:lnTo>
                  <a:lnTo>
                    <a:pt x="60" y="0"/>
                  </a:lnTo>
                  <a:lnTo>
                    <a:pt x="120" y="61"/>
                  </a:lnTo>
                  <a:lnTo>
                    <a:pt x="60" y="12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5721350" y="1497013"/>
              <a:ext cx="190500" cy="192088"/>
            </a:xfrm>
            <a:custGeom>
              <a:avLst/>
              <a:gdLst>
                <a:gd name="T0" fmla="*/ 59 w 120"/>
                <a:gd name="T1" fmla="*/ 121 h 121"/>
                <a:gd name="T2" fmla="*/ 0 w 120"/>
                <a:gd name="T3" fmla="*/ 60 h 121"/>
                <a:gd name="T4" fmla="*/ 59 w 120"/>
                <a:gd name="T5" fmla="*/ 0 h 121"/>
                <a:gd name="T6" fmla="*/ 120 w 120"/>
                <a:gd name="T7" fmla="*/ 60 h 121"/>
                <a:gd name="T8" fmla="*/ 59 w 12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1">
                  <a:moveTo>
                    <a:pt x="59" y="121"/>
                  </a:moveTo>
                  <a:lnTo>
                    <a:pt x="0" y="60"/>
                  </a:lnTo>
                  <a:lnTo>
                    <a:pt x="59" y="0"/>
                  </a:lnTo>
                  <a:lnTo>
                    <a:pt x="120" y="60"/>
                  </a:lnTo>
                  <a:lnTo>
                    <a:pt x="59" y="12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2513013" y="3328988"/>
              <a:ext cx="684213" cy="350838"/>
            </a:xfrm>
            <a:custGeom>
              <a:avLst/>
              <a:gdLst>
                <a:gd name="T0" fmla="*/ 322 w 431"/>
                <a:gd name="T1" fmla="*/ 104 h 221"/>
                <a:gd name="T2" fmla="*/ 25 w 431"/>
                <a:gd name="T3" fmla="*/ 221 h 221"/>
                <a:gd name="T4" fmla="*/ 0 w 431"/>
                <a:gd name="T5" fmla="*/ 158 h 221"/>
                <a:gd name="T6" fmla="*/ 406 w 431"/>
                <a:gd name="T7" fmla="*/ 0 h 221"/>
                <a:gd name="T8" fmla="*/ 431 w 431"/>
                <a:gd name="T9" fmla="*/ 62 h 221"/>
                <a:gd name="T10" fmla="*/ 381 w 431"/>
                <a:gd name="T11" fmla="*/ 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21">
                  <a:moveTo>
                    <a:pt x="322" y="104"/>
                  </a:moveTo>
                  <a:lnTo>
                    <a:pt x="25" y="221"/>
                  </a:lnTo>
                  <a:lnTo>
                    <a:pt x="0" y="158"/>
                  </a:lnTo>
                  <a:lnTo>
                    <a:pt x="406" y="0"/>
                  </a:lnTo>
                  <a:lnTo>
                    <a:pt x="431" y="62"/>
                  </a:lnTo>
                  <a:lnTo>
                    <a:pt x="381" y="81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Line 48"/>
            <p:cNvSpPr>
              <a:spLocks noChangeShapeType="1"/>
            </p:cNvSpPr>
            <p:nvPr userDrawn="1"/>
          </p:nvSpPr>
          <p:spPr bwMode="auto">
            <a:xfrm>
              <a:off x="2767013" y="3479800"/>
              <a:ext cx="38100" cy="1016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9"/>
            <p:cNvSpPr>
              <a:spLocks/>
            </p:cNvSpPr>
            <p:nvPr userDrawn="1"/>
          </p:nvSpPr>
          <p:spPr bwMode="auto">
            <a:xfrm>
              <a:off x="2405063" y="3579813"/>
              <a:ext cx="147638" cy="100013"/>
            </a:xfrm>
            <a:custGeom>
              <a:avLst/>
              <a:gdLst>
                <a:gd name="T0" fmla="*/ 68 w 93"/>
                <a:gd name="T1" fmla="*/ 0 h 63"/>
                <a:gd name="T2" fmla="*/ 0 w 93"/>
                <a:gd name="T3" fmla="*/ 63 h 63"/>
                <a:gd name="T4" fmla="*/ 93 w 93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63">
                  <a:moveTo>
                    <a:pt x="68" y="0"/>
                  </a:moveTo>
                  <a:lnTo>
                    <a:pt x="0" y="63"/>
                  </a:lnTo>
                  <a:lnTo>
                    <a:pt x="93" y="63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 userDrawn="1"/>
          </p:nvSpPr>
          <p:spPr bwMode="auto">
            <a:xfrm>
              <a:off x="7794625" y="3016250"/>
              <a:ext cx="333375" cy="422275"/>
            </a:xfrm>
            <a:custGeom>
              <a:avLst/>
              <a:gdLst>
                <a:gd name="T0" fmla="*/ 211 w 229"/>
                <a:gd name="T1" fmla="*/ 156 h 289"/>
                <a:gd name="T2" fmla="*/ 190 w 229"/>
                <a:gd name="T3" fmla="*/ 78 h 289"/>
                <a:gd name="T4" fmla="*/ 78 w 229"/>
                <a:gd name="T5" fmla="*/ 13 h 289"/>
                <a:gd name="T6" fmla="*/ 12 w 229"/>
                <a:gd name="T7" fmla="*/ 125 h 289"/>
                <a:gd name="T8" fmla="*/ 44 w 229"/>
                <a:gd name="T9" fmla="*/ 244 h 289"/>
                <a:gd name="T10" fmla="*/ 109 w 229"/>
                <a:gd name="T11" fmla="*/ 282 h 289"/>
                <a:gd name="T12" fmla="*/ 184 w 229"/>
                <a:gd name="T13" fmla="*/ 262 h 289"/>
                <a:gd name="T14" fmla="*/ 221 w 229"/>
                <a:gd name="T15" fmla="*/ 1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89">
                  <a:moveTo>
                    <a:pt x="211" y="156"/>
                  </a:moveTo>
                  <a:cubicBezTo>
                    <a:pt x="190" y="78"/>
                    <a:pt x="190" y="78"/>
                    <a:pt x="190" y="78"/>
                  </a:cubicBezTo>
                  <a:cubicBezTo>
                    <a:pt x="177" y="29"/>
                    <a:pt x="127" y="0"/>
                    <a:pt x="78" y="13"/>
                  </a:cubicBezTo>
                  <a:cubicBezTo>
                    <a:pt x="29" y="26"/>
                    <a:pt x="0" y="76"/>
                    <a:pt x="12" y="125"/>
                  </a:cubicBezTo>
                  <a:cubicBezTo>
                    <a:pt x="44" y="244"/>
                    <a:pt x="44" y="244"/>
                    <a:pt x="44" y="244"/>
                  </a:cubicBezTo>
                  <a:cubicBezTo>
                    <a:pt x="51" y="272"/>
                    <a:pt x="80" y="289"/>
                    <a:pt x="109" y="282"/>
                  </a:cubicBezTo>
                  <a:cubicBezTo>
                    <a:pt x="184" y="262"/>
                    <a:pt x="184" y="262"/>
                    <a:pt x="184" y="262"/>
                  </a:cubicBezTo>
                  <a:cubicBezTo>
                    <a:pt x="212" y="255"/>
                    <a:pt x="229" y="225"/>
                    <a:pt x="221" y="197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7872413" y="2387600"/>
              <a:ext cx="255588" cy="773113"/>
            </a:xfrm>
            <a:custGeom>
              <a:avLst/>
              <a:gdLst>
                <a:gd name="T0" fmla="*/ 47 w 175"/>
                <a:gd name="T1" fmla="*/ 529 h 529"/>
                <a:gd name="T2" fmla="*/ 24 w 175"/>
                <a:gd name="T3" fmla="*/ 443 h 529"/>
                <a:gd name="T4" fmla="*/ 14 w 175"/>
                <a:gd name="T5" fmla="*/ 399 h 529"/>
                <a:gd name="T6" fmla="*/ 84 w 175"/>
                <a:gd name="T7" fmla="*/ 256 h 529"/>
                <a:gd name="T8" fmla="*/ 84 w 175"/>
                <a:gd name="T9" fmla="*/ 256 h 529"/>
                <a:gd name="T10" fmla="*/ 150 w 175"/>
                <a:gd name="T11" fmla="*/ 94 h 529"/>
                <a:gd name="T12" fmla="*/ 112 w 175"/>
                <a:gd name="T1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529">
                  <a:moveTo>
                    <a:pt x="47" y="529"/>
                  </a:moveTo>
                  <a:cubicBezTo>
                    <a:pt x="24" y="443"/>
                    <a:pt x="24" y="443"/>
                    <a:pt x="24" y="443"/>
                  </a:cubicBezTo>
                  <a:cubicBezTo>
                    <a:pt x="14" y="399"/>
                    <a:pt x="14" y="399"/>
                    <a:pt x="14" y="399"/>
                  </a:cubicBezTo>
                  <a:cubicBezTo>
                    <a:pt x="0" y="341"/>
                    <a:pt x="29" y="280"/>
                    <a:pt x="84" y="256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146" y="228"/>
                    <a:pt x="175" y="157"/>
                    <a:pt x="150" y="94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 userDrawn="1"/>
          </p:nvSpPr>
          <p:spPr bwMode="auto">
            <a:xfrm>
              <a:off x="7824788" y="3176588"/>
              <a:ext cx="258763" cy="66675"/>
            </a:xfrm>
            <a:custGeom>
              <a:avLst/>
              <a:gdLst>
                <a:gd name="T0" fmla="*/ 0 w 177"/>
                <a:gd name="T1" fmla="*/ 46 h 46"/>
                <a:gd name="T2" fmla="*/ 177 w 177"/>
                <a:gd name="T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7" h="46">
                  <a:moveTo>
                    <a:pt x="0" y="46"/>
                  </a:moveTo>
                  <a:cubicBezTo>
                    <a:pt x="3" y="46"/>
                    <a:pt x="177" y="0"/>
                    <a:pt x="177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6515100" y="2436813"/>
              <a:ext cx="1176338" cy="563563"/>
            </a:xfrm>
            <a:custGeom>
              <a:avLst/>
              <a:gdLst>
                <a:gd name="T0" fmla="*/ 707 w 741"/>
                <a:gd name="T1" fmla="*/ 332 h 355"/>
                <a:gd name="T2" fmla="*/ 704 w 741"/>
                <a:gd name="T3" fmla="*/ 355 h 355"/>
                <a:gd name="T4" fmla="*/ 0 w 741"/>
                <a:gd name="T5" fmla="*/ 243 h 355"/>
                <a:gd name="T6" fmla="*/ 38 w 741"/>
                <a:gd name="T7" fmla="*/ 0 h 355"/>
                <a:gd name="T8" fmla="*/ 741 w 741"/>
                <a:gd name="T9" fmla="*/ 111 h 355"/>
                <a:gd name="T10" fmla="*/ 715 w 741"/>
                <a:gd name="T11" fmla="*/ 28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1" h="355">
                  <a:moveTo>
                    <a:pt x="707" y="332"/>
                  </a:moveTo>
                  <a:lnTo>
                    <a:pt x="704" y="355"/>
                  </a:lnTo>
                  <a:lnTo>
                    <a:pt x="0" y="243"/>
                  </a:lnTo>
                  <a:lnTo>
                    <a:pt x="38" y="0"/>
                  </a:lnTo>
                  <a:lnTo>
                    <a:pt x="741" y="111"/>
                  </a:lnTo>
                  <a:lnTo>
                    <a:pt x="715" y="282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 userDrawn="1"/>
          </p:nvSpPr>
          <p:spPr bwMode="auto">
            <a:xfrm>
              <a:off x="6621463" y="2505075"/>
              <a:ext cx="271463" cy="107950"/>
            </a:xfrm>
            <a:custGeom>
              <a:avLst/>
              <a:gdLst>
                <a:gd name="T0" fmla="*/ 165 w 171"/>
                <a:gd name="T1" fmla="*/ 68 h 68"/>
                <a:gd name="T2" fmla="*/ 0 w 171"/>
                <a:gd name="T3" fmla="*/ 42 h 68"/>
                <a:gd name="T4" fmla="*/ 7 w 171"/>
                <a:gd name="T5" fmla="*/ 0 h 68"/>
                <a:gd name="T6" fmla="*/ 171 w 171"/>
                <a:gd name="T7" fmla="*/ 26 h 68"/>
                <a:gd name="T8" fmla="*/ 165 w 17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68">
                  <a:moveTo>
                    <a:pt x="165" y="68"/>
                  </a:moveTo>
                  <a:lnTo>
                    <a:pt x="0" y="42"/>
                  </a:lnTo>
                  <a:lnTo>
                    <a:pt x="7" y="0"/>
                  </a:lnTo>
                  <a:lnTo>
                    <a:pt x="171" y="26"/>
                  </a:lnTo>
                  <a:lnTo>
                    <a:pt x="165" y="68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6940550" y="2554288"/>
              <a:ext cx="82550" cy="82550"/>
            </a:xfrm>
            <a:custGeom>
              <a:avLst/>
              <a:gdLst>
                <a:gd name="T0" fmla="*/ 44 w 52"/>
                <a:gd name="T1" fmla="*/ 52 h 52"/>
                <a:gd name="T2" fmla="*/ 0 w 52"/>
                <a:gd name="T3" fmla="*/ 44 h 52"/>
                <a:gd name="T4" fmla="*/ 8 w 52"/>
                <a:gd name="T5" fmla="*/ 0 h 52"/>
                <a:gd name="T6" fmla="*/ 52 w 52"/>
                <a:gd name="T7" fmla="*/ 8 h 52"/>
                <a:gd name="T8" fmla="*/ 44 w 5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4" y="52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8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 userDrawn="1"/>
          </p:nvSpPr>
          <p:spPr bwMode="auto">
            <a:xfrm>
              <a:off x="7059613" y="2573338"/>
              <a:ext cx="80963" cy="82550"/>
            </a:xfrm>
            <a:custGeom>
              <a:avLst/>
              <a:gdLst>
                <a:gd name="T0" fmla="*/ 44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4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4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7177088" y="2592388"/>
              <a:ext cx="82550" cy="80963"/>
            </a:xfrm>
            <a:custGeom>
              <a:avLst/>
              <a:gdLst>
                <a:gd name="T0" fmla="*/ 44 w 52"/>
                <a:gd name="T1" fmla="*/ 51 h 51"/>
                <a:gd name="T2" fmla="*/ 0 w 52"/>
                <a:gd name="T3" fmla="*/ 44 h 51"/>
                <a:gd name="T4" fmla="*/ 7 w 52"/>
                <a:gd name="T5" fmla="*/ 0 h 51"/>
                <a:gd name="T6" fmla="*/ 52 w 52"/>
                <a:gd name="T7" fmla="*/ 7 h 51"/>
                <a:gd name="T8" fmla="*/ 44 w 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4" y="51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2" y="7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8"/>
            <p:cNvSpPr>
              <a:spLocks/>
            </p:cNvSpPr>
            <p:nvPr userDrawn="1"/>
          </p:nvSpPr>
          <p:spPr bwMode="auto">
            <a:xfrm>
              <a:off x="7296150" y="2611438"/>
              <a:ext cx="80963" cy="80963"/>
            </a:xfrm>
            <a:custGeom>
              <a:avLst/>
              <a:gdLst>
                <a:gd name="T0" fmla="*/ 44 w 51"/>
                <a:gd name="T1" fmla="*/ 51 h 51"/>
                <a:gd name="T2" fmla="*/ 0 w 51"/>
                <a:gd name="T3" fmla="*/ 44 h 51"/>
                <a:gd name="T4" fmla="*/ 7 w 51"/>
                <a:gd name="T5" fmla="*/ 0 h 51"/>
                <a:gd name="T6" fmla="*/ 51 w 51"/>
                <a:gd name="T7" fmla="*/ 6 h 51"/>
                <a:gd name="T8" fmla="*/ 44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6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9"/>
            <p:cNvSpPr>
              <a:spLocks/>
            </p:cNvSpPr>
            <p:nvPr userDrawn="1"/>
          </p:nvSpPr>
          <p:spPr bwMode="auto">
            <a:xfrm>
              <a:off x="7413625" y="2628900"/>
              <a:ext cx="80963" cy="82550"/>
            </a:xfrm>
            <a:custGeom>
              <a:avLst/>
              <a:gdLst>
                <a:gd name="T0" fmla="*/ 45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5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5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0"/>
            <p:cNvSpPr>
              <a:spLocks/>
            </p:cNvSpPr>
            <p:nvPr userDrawn="1"/>
          </p:nvSpPr>
          <p:spPr bwMode="auto">
            <a:xfrm>
              <a:off x="6919913" y="2682875"/>
              <a:ext cx="82550" cy="80963"/>
            </a:xfrm>
            <a:custGeom>
              <a:avLst/>
              <a:gdLst>
                <a:gd name="T0" fmla="*/ 45 w 52"/>
                <a:gd name="T1" fmla="*/ 51 h 51"/>
                <a:gd name="T2" fmla="*/ 0 w 52"/>
                <a:gd name="T3" fmla="*/ 44 h 51"/>
                <a:gd name="T4" fmla="*/ 8 w 52"/>
                <a:gd name="T5" fmla="*/ 0 h 51"/>
                <a:gd name="T6" fmla="*/ 52 w 52"/>
                <a:gd name="T7" fmla="*/ 7 h 51"/>
                <a:gd name="T8" fmla="*/ 45 w 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5" y="51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7"/>
                  </a:lnTo>
                  <a:lnTo>
                    <a:pt x="45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1"/>
            <p:cNvSpPr>
              <a:spLocks/>
            </p:cNvSpPr>
            <p:nvPr userDrawn="1"/>
          </p:nvSpPr>
          <p:spPr bwMode="auto">
            <a:xfrm>
              <a:off x="7038975" y="2700338"/>
              <a:ext cx="80963" cy="82550"/>
            </a:xfrm>
            <a:custGeom>
              <a:avLst/>
              <a:gdLst>
                <a:gd name="T0" fmla="*/ 44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4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4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2"/>
            <p:cNvSpPr>
              <a:spLocks/>
            </p:cNvSpPr>
            <p:nvPr userDrawn="1"/>
          </p:nvSpPr>
          <p:spPr bwMode="auto">
            <a:xfrm>
              <a:off x="6637338" y="2638425"/>
              <a:ext cx="80963" cy="79375"/>
            </a:xfrm>
            <a:custGeom>
              <a:avLst/>
              <a:gdLst>
                <a:gd name="T0" fmla="*/ 44 w 51"/>
                <a:gd name="T1" fmla="*/ 50 h 50"/>
                <a:gd name="T2" fmla="*/ 0 w 51"/>
                <a:gd name="T3" fmla="*/ 44 h 50"/>
                <a:gd name="T4" fmla="*/ 7 w 51"/>
                <a:gd name="T5" fmla="*/ 0 h 50"/>
                <a:gd name="T6" fmla="*/ 51 w 51"/>
                <a:gd name="T7" fmla="*/ 6 h 50"/>
                <a:gd name="T8" fmla="*/ 44 w 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44" y="50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6"/>
                  </a:lnTo>
                  <a:lnTo>
                    <a:pt x="44" y="5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3"/>
            <p:cNvSpPr>
              <a:spLocks/>
            </p:cNvSpPr>
            <p:nvPr userDrawn="1"/>
          </p:nvSpPr>
          <p:spPr bwMode="auto">
            <a:xfrm>
              <a:off x="6756400" y="2657475"/>
              <a:ext cx="79375" cy="79375"/>
            </a:xfrm>
            <a:custGeom>
              <a:avLst/>
              <a:gdLst>
                <a:gd name="T0" fmla="*/ 44 w 50"/>
                <a:gd name="T1" fmla="*/ 50 h 50"/>
                <a:gd name="T2" fmla="*/ 0 w 50"/>
                <a:gd name="T3" fmla="*/ 44 h 50"/>
                <a:gd name="T4" fmla="*/ 6 w 50"/>
                <a:gd name="T5" fmla="*/ 0 h 50"/>
                <a:gd name="T6" fmla="*/ 50 w 50"/>
                <a:gd name="T7" fmla="*/ 6 h 50"/>
                <a:gd name="T8" fmla="*/ 4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4" y="50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0" y="6"/>
                  </a:lnTo>
                  <a:lnTo>
                    <a:pt x="44" y="5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4"/>
            <p:cNvSpPr>
              <a:spLocks/>
            </p:cNvSpPr>
            <p:nvPr userDrawn="1"/>
          </p:nvSpPr>
          <p:spPr bwMode="auto">
            <a:xfrm>
              <a:off x="7156450" y="2719388"/>
              <a:ext cx="82550" cy="82550"/>
            </a:xfrm>
            <a:custGeom>
              <a:avLst/>
              <a:gdLst>
                <a:gd name="T0" fmla="*/ 44 w 52"/>
                <a:gd name="T1" fmla="*/ 52 h 52"/>
                <a:gd name="T2" fmla="*/ 0 w 52"/>
                <a:gd name="T3" fmla="*/ 44 h 52"/>
                <a:gd name="T4" fmla="*/ 8 w 52"/>
                <a:gd name="T5" fmla="*/ 0 h 52"/>
                <a:gd name="T6" fmla="*/ 52 w 52"/>
                <a:gd name="T7" fmla="*/ 7 h 52"/>
                <a:gd name="T8" fmla="*/ 44 w 5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4" y="52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5"/>
            <p:cNvSpPr>
              <a:spLocks/>
            </p:cNvSpPr>
            <p:nvPr userDrawn="1"/>
          </p:nvSpPr>
          <p:spPr bwMode="auto">
            <a:xfrm>
              <a:off x="7277100" y="2738438"/>
              <a:ext cx="79375" cy="82550"/>
            </a:xfrm>
            <a:custGeom>
              <a:avLst/>
              <a:gdLst>
                <a:gd name="T0" fmla="*/ 44 w 50"/>
                <a:gd name="T1" fmla="*/ 52 h 52"/>
                <a:gd name="T2" fmla="*/ 0 w 50"/>
                <a:gd name="T3" fmla="*/ 44 h 52"/>
                <a:gd name="T4" fmla="*/ 6 w 50"/>
                <a:gd name="T5" fmla="*/ 0 h 52"/>
                <a:gd name="T6" fmla="*/ 50 w 50"/>
                <a:gd name="T7" fmla="*/ 7 h 52"/>
                <a:gd name="T8" fmla="*/ 44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4" y="52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0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6"/>
            <p:cNvSpPr>
              <a:spLocks/>
            </p:cNvSpPr>
            <p:nvPr userDrawn="1"/>
          </p:nvSpPr>
          <p:spPr bwMode="auto">
            <a:xfrm>
              <a:off x="7394575" y="2757488"/>
              <a:ext cx="80963" cy="80963"/>
            </a:xfrm>
            <a:custGeom>
              <a:avLst/>
              <a:gdLst>
                <a:gd name="T0" fmla="*/ 44 w 51"/>
                <a:gd name="T1" fmla="*/ 51 h 51"/>
                <a:gd name="T2" fmla="*/ 0 w 51"/>
                <a:gd name="T3" fmla="*/ 44 h 51"/>
                <a:gd name="T4" fmla="*/ 6 w 51"/>
                <a:gd name="T5" fmla="*/ 0 h 51"/>
                <a:gd name="T6" fmla="*/ 51 w 51"/>
                <a:gd name="T7" fmla="*/ 6 h 51"/>
                <a:gd name="T8" fmla="*/ 44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1" y="6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7"/>
            <p:cNvSpPr>
              <a:spLocks/>
            </p:cNvSpPr>
            <p:nvPr userDrawn="1"/>
          </p:nvSpPr>
          <p:spPr bwMode="auto">
            <a:xfrm>
              <a:off x="7096125" y="2343150"/>
              <a:ext cx="512763" cy="176213"/>
            </a:xfrm>
            <a:custGeom>
              <a:avLst/>
              <a:gdLst>
                <a:gd name="T0" fmla="*/ 0 w 352"/>
                <a:gd name="T1" fmla="*/ 121 h 121"/>
                <a:gd name="T2" fmla="*/ 0 w 352"/>
                <a:gd name="T3" fmla="*/ 121 h 121"/>
                <a:gd name="T4" fmla="*/ 152 w 352"/>
                <a:gd name="T5" fmla="*/ 57 h 121"/>
                <a:gd name="T6" fmla="*/ 193 w 352"/>
                <a:gd name="T7" fmla="*/ 65 h 121"/>
                <a:gd name="T8" fmla="*/ 326 w 352"/>
                <a:gd name="T9" fmla="*/ 26 h 121"/>
                <a:gd name="T10" fmla="*/ 352 w 352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121"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33" y="70"/>
                    <a:pt x="93" y="44"/>
                    <a:pt x="152" y="57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241" y="76"/>
                    <a:pt x="291" y="61"/>
                    <a:pt x="326" y="26"/>
                  </a:cubicBezTo>
                  <a:cubicBezTo>
                    <a:pt x="352" y="0"/>
                    <a:pt x="352" y="0"/>
                    <a:pt x="352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8"/>
            <p:cNvSpPr>
              <a:spLocks/>
            </p:cNvSpPr>
            <p:nvPr userDrawn="1"/>
          </p:nvSpPr>
          <p:spPr bwMode="auto">
            <a:xfrm>
              <a:off x="8515350" y="2657475"/>
              <a:ext cx="825500" cy="1006475"/>
            </a:xfrm>
            <a:custGeom>
              <a:avLst/>
              <a:gdLst>
                <a:gd name="T0" fmla="*/ 174 w 520"/>
                <a:gd name="T1" fmla="*/ 59 h 634"/>
                <a:gd name="T2" fmla="*/ 54 w 520"/>
                <a:gd name="T3" fmla="*/ 113 h 634"/>
                <a:gd name="T4" fmla="*/ 0 w 520"/>
                <a:gd name="T5" fmla="*/ 253 h 634"/>
                <a:gd name="T6" fmla="*/ 168 w 520"/>
                <a:gd name="T7" fmla="*/ 634 h 634"/>
                <a:gd name="T8" fmla="*/ 520 w 520"/>
                <a:gd name="T9" fmla="*/ 479 h 634"/>
                <a:gd name="T10" fmla="*/ 309 w 520"/>
                <a:gd name="T11" fmla="*/ 0 h 634"/>
                <a:gd name="T12" fmla="*/ 241 w 520"/>
                <a:gd name="T13" fmla="*/ 3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634">
                  <a:moveTo>
                    <a:pt x="174" y="59"/>
                  </a:moveTo>
                  <a:lnTo>
                    <a:pt x="54" y="113"/>
                  </a:lnTo>
                  <a:lnTo>
                    <a:pt x="0" y="253"/>
                  </a:lnTo>
                  <a:lnTo>
                    <a:pt x="168" y="634"/>
                  </a:lnTo>
                  <a:lnTo>
                    <a:pt x="520" y="479"/>
                  </a:lnTo>
                  <a:lnTo>
                    <a:pt x="309" y="0"/>
                  </a:lnTo>
                  <a:lnTo>
                    <a:pt x="241" y="30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9"/>
            <p:cNvSpPr>
              <a:spLocks/>
            </p:cNvSpPr>
            <p:nvPr userDrawn="1"/>
          </p:nvSpPr>
          <p:spPr bwMode="auto">
            <a:xfrm>
              <a:off x="8513763" y="2836863"/>
              <a:ext cx="155575" cy="222250"/>
            </a:xfrm>
            <a:custGeom>
              <a:avLst/>
              <a:gdLst>
                <a:gd name="T0" fmla="*/ 55 w 98"/>
                <a:gd name="T1" fmla="*/ 0 h 140"/>
                <a:gd name="T2" fmla="*/ 0 w 98"/>
                <a:gd name="T3" fmla="*/ 140 h 140"/>
                <a:gd name="T4" fmla="*/ 98 w 98"/>
                <a:gd name="T5" fmla="*/ 97 h 140"/>
                <a:gd name="T6" fmla="*/ 55 w 98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40">
                  <a:moveTo>
                    <a:pt x="55" y="0"/>
                  </a:moveTo>
                  <a:lnTo>
                    <a:pt x="0" y="140"/>
                  </a:lnTo>
                  <a:lnTo>
                    <a:pt x="98" y="97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Line 70"/>
            <p:cNvSpPr>
              <a:spLocks noChangeShapeType="1"/>
            </p:cNvSpPr>
            <p:nvPr userDrawn="1"/>
          </p:nvSpPr>
          <p:spPr bwMode="auto">
            <a:xfrm flipV="1">
              <a:off x="8669338" y="2978150"/>
              <a:ext cx="365125" cy="1619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Line 71"/>
            <p:cNvSpPr>
              <a:spLocks noChangeShapeType="1"/>
            </p:cNvSpPr>
            <p:nvPr userDrawn="1"/>
          </p:nvSpPr>
          <p:spPr bwMode="auto">
            <a:xfrm flipV="1">
              <a:off x="8737600" y="3132138"/>
              <a:ext cx="366713" cy="1619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Line 72"/>
            <p:cNvSpPr>
              <a:spLocks noChangeShapeType="1"/>
            </p:cNvSpPr>
            <p:nvPr userDrawn="1"/>
          </p:nvSpPr>
          <p:spPr bwMode="auto">
            <a:xfrm flipV="1">
              <a:off x="8805863" y="3289300"/>
              <a:ext cx="366713" cy="1619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3"/>
            <p:cNvSpPr>
              <a:spLocks noChangeArrowheads="1"/>
            </p:cNvSpPr>
            <p:nvPr userDrawn="1"/>
          </p:nvSpPr>
          <p:spPr bwMode="auto">
            <a:xfrm>
              <a:off x="8836025" y="2178050"/>
              <a:ext cx="242888" cy="242888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4"/>
            <p:cNvSpPr>
              <a:spLocks/>
            </p:cNvSpPr>
            <p:nvPr userDrawn="1"/>
          </p:nvSpPr>
          <p:spPr bwMode="auto">
            <a:xfrm>
              <a:off x="8958263" y="2233613"/>
              <a:ext cx="65088" cy="65088"/>
            </a:xfrm>
            <a:custGeom>
              <a:avLst/>
              <a:gdLst>
                <a:gd name="T0" fmla="*/ 0 w 45"/>
                <a:gd name="T1" fmla="*/ 0 h 45"/>
                <a:gd name="T2" fmla="*/ 45 w 4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45">
                  <a:moveTo>
                    <a:pt x="0" y="0"/>
                  </a:moveTo>
                  <a:cubicBezTo>
                    <a:pt x="25" y="0"/>
                    <a:pt x="45" y="20"/>
                    <a:pt x="45" y="45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Line 75"/>
            <p:cNvSpPr>
              <a:spLocks noChangeShapeType="1"/>
            </p:cNvSpPr>
            <p:nvPr userDrawn="1"/>
          </p:nvSpPr>
          <p:spPr bwMode="auto">
            <a:xfrm>
              <a:off x="9078913" y="2298700"/>
              <a:ext cx="92075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Line 76"/>
            <p:cNvSpPr>
              <a:spLocks noChangeShapeType="1"/>
            </p:cNvSpPr>
            <p:nvPr userDrawn="1"/>
          </p:nvSpPr>
          <p:spPr bwMode="auto">
            <a:xfrm flipH="1">
              <a:off x="6546850" y="20907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Line 77"/>
            <p:cNvSpPr>
              <a:spLocks noChangeShapeType="1"/>
            </p:cNvSpPr>
            <p:nvPr userDrawn="1"/>
          </p:nvSpPr>
          <p:spPr bwMode="auto">
            <a:xfrm flipH="1">
              <a:off x="6375400" y="22621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Line 78"/>
            <p:cNvSpPr>
              <a:spLocks noChangeShapeType="1"/>
            </p:cNvSpPr>
            <p:nvPr userDrawn="1"/>
          </p:nvSpPr>
          <p:spPr bwMode="auto">
            <a:xfrm>
              <a:off x="6375400" y="20907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Line 79"/>
            <p:cNvSpPr>
              <a:spLocks noChangeShapeType="1"/>
            </p:cNvSpPr>
            <p:nvPr userDrawn="1"/>
          </p:nvSpPr>
          <p:spPr bwMode="auto">
            <a:xfrm>
              <a:off x="6546850" y="22621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Line 80"/>
            <p:cNvSpPr>
              <a:spLocks noChangeShapeType="1"/>
            </p:cNvSpPr>
            <p:nvPr userDrawn="1"/>
          </p:nvSpPr>
          <p:spPr bwMode="auto">
            <a:xfrm flipH="1">
              <a:off x="8551863" y="19256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Line 81"/>
            <p:cNvSpPr>
              <a:spLocks noChangeShapeType="1"/>
            </p:cNvSpPr>
            <p:nvPr userDrawn="1"/>
          </p:nvSpPr>
          <p:spPr bwMode="auto">
            <a:xfrm flipH="1">
              <a:off x="8380413" y="20970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Line 82"/>
            <p:cNvSpPr>
              <a:spLocks noChangeShapeType="1"/>
            </p:cNvSpPr>
            <p:nvPr userDrawn="1"/>
          </p:nvSpPr>
          <p:spPr bwMode="auto">
            <a:xfrm>
              <a:off x="8380413" y="19256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Line 83"/>
            <p:cNvSpPr>
              <a:spLocks noChangeShapeType="1"/>
            </p:cNvSpPr>
            <p:nvPr userDrawn="1"/>
          </p:nvSpPr>
          <p:spPr bwMode="auto">
            <a:xfrm>
              <a:off x="8551863" y="20970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84"/>
            <p:cNvSpPr>
              <a:spLocks noChangeArrowheads="1"/>
            </p:cNvSpPr>
            <p:nvPr userDrawn="1"/>
          </p:nvSpPr>
          <p:spPr bwMode="auto">
            <a:xfrm>
              <a:off x="7175500" y="3248025"/>
              <a:ext cx="146050" cy="146050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5"/>
            <p:cNvSpPr>
              <a:spLocks/>
            </p:cNvSpPr>
            <p:nvPr userDrawn="1"/>
          </p:nvSpPr>
          <p:spPr bwMode="auto">
            <a:xfrm>
              <a:off x="6988175" y="2027238"/>
              <a:ext cx="182563" cy="182563"/>
            </a:xfrm>
            <a:custGeom>
              <a:avLst/>
              <a:gdLst>
                <a:gd name="T0" fmla="*/ 58 w 115"/>
                <a:gd name="T1" fmla="*/ 115 h 115"/>
                <a:gd name="T2" fmla="*/ 0 w 115"/>
                <a:gd name="T3" fmla="*/ 58 h 115"/>
                <a:gd name="T4" fmla="*/ 58 w 115"/>
                <a:gd name="T5" fmla="*/ 0 h 115"/>
                <a:gd name="T6" fmla="*/ 115 w 115"/>
                <a:gd name="T7" fmla="*/ 58 h 115"/>
                <a:gd name="T8" fmla="*/ 58 w 11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8" y="115"/>
                  </a:moveTo>
                  <a:lnTo>
                    <a:pt x="0" y="58"/>
                  </a:lnTo>
                  <a:lnTo>
                    <a:pt x="58" y="0"/>
                  </a:lnTo>
                  <a:lnTo>
                    <a:pt x="115" y="58"/>
                  </a:lnTo>
                  <a:lnTo>
                    <a:pt x="58" y="115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6"/>
            <p:cNvSpPr>
              <a:spLocks/>
            </p:cNvSpPr>
            <p:nvPr userDrawn="1"/>
          </p:nvSpPr>
          <p:spPr bwMode="auto">
            <a:xfrm>
              <a:off x="8355013" y="2354263"/>
              <a:ext cx="258763" cy="296863"/>
            </a:xfrm>
            <a:custGeom>
              <a:avLst/>
              <a:gdLst>
                <a:gd name="T0" fmla="*/ 100 w 177"/>
                <a:gd name="T1" fmla="*/ 0 h 203"/>
                <a:gd name="T2" fmla="*/ 15 w 177"/>
                <a:gd name="T3" fmla="*/ 124 h 203"/>
                <a:gd name="T4" fmla="*/ 27 w 177"/>
                <a:gd name="T5" fmla="*/ 189 h 203"/>
                <a:gd name="T6" fmla="*/ 91 w 177"/>
                <a:gd name="T7" fmla="*/ 177 h 203"/>
                <a:gd name="T8" fmla="*/ 177 w 177"/>
                <a:gd name="T9" fmla="*/ 53 h 203"/>
                <a:gd name="T10" fmla="*/ 100 w 177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03">
                  <a:moveTo>
                    <a:pt x="100" y="0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0" y="145"/>
                    <a:pt x="6" y="174"/>
                    <a:pt x="27" y="189"/>
                  </a:cubicBezTo>
                  <a:cubicBezTo>
                    <a:pt x="48" y="203"/>
                    <a:pt x="77" y="198"/>
                    <a:pt x="91" y="177"/>
                  </a:cubicBezTo>
                  <a:cubicBezTo>
                    <a:pt x="177" y="53"/>
                    <a:pt x="177" y="53"/>
                    <a:pt x="177" y="53"/>
                  </a:cubicBezTo>
                  <a:lnTo>
                    <a:pt x="100" y="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Line 87"/>
            <p:cNvSpPr>
              <a:spLocks noChangeShapeType="1"/>
            </p:cNvSpPr>
            <p:nvPr userDrawn="1"/>
          </p:nvSpPr>
          <p:spPr bwMode="auto">
            <a:xfrm>
              <a:off x="8391525" y="2514600"/>
              <a:ext cx="111125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8"/>
            <p:cNvSpPr>
              <a:spLocks/>
            </p:cNvSpPr>
            <p:nvPr userDrawn="1"/>
          </p:nvSpPr>
          <p:spPr bwMode="auto">
            <a:xfrm>
              <a:off x="8516938" y="2305050"/>
              <a:ext cx="122238" cy="115888"/>
            </a:xfrm>
            <a:custGeom>
              <a:avLst/>
              <a:gdLst>
                <a:gd name="T0" fmla="*/ 77 w 77"/>
                <a:gd name="T1" fmla="*/ 35 h 73"/>
                <a:gd name="T2" fmla="*/ 27 w 77"/>
                <a:gd name="T3" fmla="*/ 0 h 73"/>
                <a:gd name="T4" fmla="*/ 0 w 77"/>
                <a:gd name="T5" fmla="*/ 38 h 73"/>
                <a:gd name="T6" fmla="*/ 51 w 77"/>
                <a:gd name="T7" fmla="*/ 73 h 73"/>
                <a:gd name="T8" fmla="*/ 77 w 77"/>
                <a:gd name="T9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3">
                  <a:moveTo>
                    <a:pt x="77" y="35"/>
                  </a:moveTo>
                  <a:lnTo>
                    <a:pt x="27" y="0"/>
                  </a:lnTo>
                  <a:lnTo>
                    <a:pt x="0" y="38"/>
                  </a:lnTo>
                  <a:lnTo>
                    <a:pt x="51" y="73"/>
                  </a:lnTo>
                  <a:lnTo>
                    <a:pt x="77" y="35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9"/>
            <p:cNvSpPr>
              <a:spLocks/>
            </p:cNvSpPr>
            <p:nvPr userDrawn="1"/>
          </p:nvSpPr>
          <p:spPr bwMode="auto">
            <a:xfrm>
              <a:off x="7886700" y="1612900"/>
              <a:ext cx="290513" cy="280988"/>
            </a:xfrm>
            <a:custGeom>
              <a:avLst/>
              <a:gdLst>
                <a:gd name="T0" fmla="*/ 134 w 200"/>
                <a:gd name="T1" fmla="*/ 192 h 192"/>
                <a:gd name="T2" fmla="*/ 0 w 200"/>
                <a:gd name="T3" fmla="*/ 79 h 192"/>
                <a:gd name="T4" fmla="*/ 55 w 200"/>
                <a:gd name="T5" fmla="*/ 14 h 192"/>
                <a:gd name="T6" fmla="*/ 97 w 200"/>
                <a:gd name="T7" fmla="*/ 10 h 192"/>
                <a:gd name="T8" fmla="*/ 186 w 200"/>
                <a:gd name="T9" fmla="*/ 84 h 192"/>
                <a:gd name="T10" fmla="*/ 189 w 200"/>
                <a:gd name="T11" fmla="*/ 126 h 192"/>
                <a:gd name="T12" fmla="*/ 134 w 200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92">
                  <a:moveTo>
                    <a:pt x="134" y="192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65" y="1"/>
                    <a:pt x="84" y="0"/>
                    <a:pt x="97" y="10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98" y="95"/>
                    <a:pt x="200" y="114"/>
                    <a:pt x="189" y="126"/>
                  </a:cubicBezTo>
                  <a:lnTo>
                    <a:pt x="134" y="19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Line 90"/>
            <p:cNvSpPr>
              <a:spLocks noChangeShapeType="1"/>
            </p:cNvSpPr>
            <p:nvPr userDrawn="1"/>
          </p:nvSpPr>
          <p:spPr bwMode="auto">
            <a:xfrm>
              <a:off x="7854950" y="1765300"/>
              <a:ext cx="195263" cy="1651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Line 91"/>
            <p:cNvSpPr>
              <a:spLocks noChangeShapeType="1"/>
            </p:cNvSpPr>
            <p:nvPr userDrawn="1"/>
          </p:nvSpPr>
          <p:spPr bwMode="auto">
            <a:xfrm>
              <a:off x="7797800" y="1835150"/>
              <a:ext cx="195263" cy="1651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Line 92"/>
            <p:cNvSpPr>
              <a:spLocks noChangeShapeType="1"/>
            </p:cNvSpPr>
            <p:nvPr userDrawn="1"/>
          </p:nvSpPr>
          <p:spPr bwMode="auto">
            <a:xfrm>
              <a:off x="7739063" y="1905000"/>
              <a:ext cx="195263" cy="1651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3"/>
            <p:cNvSpPr>
              <a:spLocks/>
            </p:cNvSpPr>
            <p:nvPr userDrawn="1"/>
          </p:nvSpPr>
          <p:spPr bwMode="auto">
            <a:xfrm>
              <a:off x="7500938" y="1639888"/>
              <a:ext cx="685800" cy="642938"/>
            </a:xfrm>
            <a:custGeom>
              <a:avLst/>
              <a:gdLst>
                <a:gd name="T0" fmla="*/ 387 w 432"/>
                <a:gd name="T1" fmla="*/ 135 h 405"/>
                <a:gd name="T2" fmla="*/ 384 w 432"/>
                <a:gd name="T3" fmla="*/ 138 h 405"/>
                <a:gd name="T4" fmla="*/ 366 w 432"/>
                <a:gd name="T5" fmla="*/ 160 h 405"/>
                <a:gd name="T6" fmla="*/ 243 w 432"/>
                <a:gd name="T7" fmla="*/ 56 h 405"/>
                <a:gd name="T8" fmla="*/ 261 w 432"/>
                <a:gd name="T9" fmla="*/ 35 h 405"/>
                <a:gd name="T10" fmla="*/ 264 w 432"/>
                <a:gd name="T11" fmla="*/ 31 h 405"/>
                <a:gd name="T12" fmla="*/ 227 w 432"/>
                <a:gd name="T13" fmla="*/ 0 h 405"/>
                <a:gd name="T14" fmla="*/ 0 w 432"/>
                <a:gd name="T15" fmla="*/ 271 h 405"/>
                <a:gd name="T16" fmla="*/ 160 w 432"/>
                <a:gd name="T17" fmla="*/ 405 h 405"/>
                <a:gd name="T18" fmla="*/ 243 w 432"/>
                <a:gd name="T19" fmla="*/ 398 h 405"/>
                <a:gd name="T20" fmla="*/ 432 w 432"/>
                <a:gd name="T21" fmla="*/ 172 h 405"/>
                <a:gd name="T22" fmla="*/ 387 w 432"/>
                <a:gd name="T23" fmla="*/ 13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2" h="405">
                  <a:moveTo>
                    <a:pt x="387" y="135"/>
                  </a:moveTo>
                  <a:lnTo>
                    <a:pt x="384" y="138"/>
                  </a:lnTo>
                  <a:lnTo>
                    <a:pt x="366" y="160"/>
                  </a:lnTo>
                  <a:lnTo>
                    <a:pt x="243" y="56"/>
                  </a:lnTo>
                  <a:lnTo>
                    <a:pt x="261" y="35"/>
                  </a:lnTo>
                  <a:lnTo>
                    <a:pt x="264" y="31"/>
                  </a:lnTo>
                  <a:lnTo>
                    <a:pt x="227" y="0"/>
                  </a:lnTo>
                  <a:lnTo>
                    <a:pt x="0" y="271"/>
                  </a:lnTo>
                  <a:lnTo>
                    <a:pt x="160" y="405"/>
                  </a:lnTo>
                  <a:lnTo>
                    <a:pt x="243" y="398"/>
                  </a:lnTo>
                  <a:lnTo>
                    <a:pt x="432" y="172"/>
                  </a:lnTo>
                  <a:lnTo>
                    <a:pt x="387" y="135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4"/>
            <p:cNvSpPr>
              <a:spLocks/>
            </p:cNvSpPr>
            <p:nvPr userDrawn="1"/>
          </p:nvSpPr>
          <p:spPr bwMode="auto">
            <a:xfrm>
              <a:off x="7754938" y="2211388"/>
              <a:ext cx="131763" cy="71438"/>
            </a:xfrm>
            <a:custGeom>
              <a:avLst/>
              <a:gdLst>
                <a:gd name="T0" fmla="*/ 0 w 83"/>
                <a:gd name="T1" fmla="*/ 45 h 45"/>
                <a:gd name="T2" fmla="*/ 38 w 83"/>
                <a:gd name="T3" fmla="*/ 0 h 45"/>
                <a:gd name="T4" fmla="*/ 83 w 83"/>
                <a:gd name="T5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45">
                  <a:moveTo>
                    <a:pt x="0" y="45"/>
                  </a:moveTo>
                  <a:lnTo>
                    <a:pt x="38" y="0"/>
                  </a:lnTo>
                  <a:lnTo>
                    <a:pt x="83" y="38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Line 95"/>
            <p:cNvSpPr>
              <a:spLocks noChangeShapeType="1"/>
            </p:cNvSpPr>
            <p:nvPr userDrawn="1"/>
          </p:nvSpPr>
          <p:spPr bwMode="auto">
            <a:xfrm>
              <a:off x="7920038" y="1689100"/>
              <a:ext cx="128588" cy="10795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 userDrawn="1"/>
        </p:nvGrpSpPr>
        <p:grpSpPr>
          <a:xfrm>
            <a:off x="5667270" y="4664975"/>
            <a:ext cx="6354449" cy="2168149"/>
            <a:chOff x="2405063" y="1201738"/>
            <a:chExt cx="7397750" cy="2524125"/>
          </a:xfrm>
        </p:grpSpPr>
        <p:sp>
          <p:nvSpPr>
            <p:cNvPr id="112" name="Freeform 5"/>
            <p:cNvSpPr>
              <a:spLocks/>
            </p:cNvSpPr>
            <p:nvPr userDrawn="1"/>
          </p:nvSpPr>
          <p:spPr bwMode="auto">
            <a:xfrm>
              <a:off x="5815013" y="1671638"/>
              <a:ext cx="463550" cy="284163"/>
            </a:xfrm>
            <a:custGeom>
              <a:avLst/>
              <a:gdLst>
                <a:gd name="T0" fmla="*/ 0 w 318"/>
                <a:gd name="T1" fmla="*/ 195 h 195"/>
                <a:gd name="T2" fmla="*/ 318 w 318"/>
                <a:gd name="T3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5">
                  <a:moveTo>
                    <a:pt x="0" y="195"/>
                  </a:moveTo>
                  <a:cubicBezTo>
                    <a:pt x="47" y="67"/>
                    <a:pt x="190" y="0"/>
                    <a:pt x="318" y="47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6"/>
            <p:cNvSpPr>
              <a:spLocks/>
            </p:cNvSpPr>
            <p:nvPr userDrawn="1"/>
          </p:nvSpPr>
          <p:spPr bwMode="auto">
            <a:xfrm>
              <a:off x="5892800" y="1763713"/>
              <a:ext cx="358775" cy="220663"/>
            </a:xfrm>
            <a:custGeom>
              <a:avLst/>
              <a:gdLst>
                <a:gd name="T0" fmla="*/ 0 w 246"/>
                <a:gd name="T1" fmla="*/ 151 h 151"/>
                <a:gd name="T2" fmla="*/ 246 w 246"/>
                <a:gd name="T3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6" h="151">
                  <a:moveTo>
                    <a:pt x="0" y="151"/>
                  </a:moveTo>
                  <a:cubicBezTo>
                    <a:pt x="36" y="52"/>
                    <a:pt x="146" y="0"/>
                    <a:pt x="246" y="36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"/>
            <p:cNvSpPr>
              <a:spLocks/>
            </p:cNvSpPr>
            <p:nvPr userDrawn="1"/>
          </p:nvSpPr>
          <p:spPr bwMode="auto">
            <a:xfrm>
              <a:off x="5972175" y="1858963"/>
              <a:ext cx="250825" cy="153988"/>
            </a:xfrm>
            <a:custGeom>
              <a:avLst/>
              <a:gdLst>
                <a:gd name="T0" fmla="*/ 0 w 173"/>
                <a:gd name="T1" fmla="*/ 106 h 106"/>
                <a:gd name="T2" fmla="*/ 173 w 173"/>
                <a:gd name="T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3" h="106">
                  <a:moveTo>
                    <a:pt x="0" y="106"/>
                  </a:moveTo>
                  <a:cubicBezTo>
                    <a:pt x="25" y="36"/>
                    <a:pt x="103" y="0"/>
                    <a:pt x="173" y="25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8"/>
            <p:cNvSpPr>
              <a:spLocks/>
            </p:cNvSpPr>
            <p:nvPr userDrawn="1"/>
          </p:nvSpPr>
          <p:spPr bwMode="auto">
            <a:xfrm>
              <a:off x="6084888" y="1993900"/>
              <a:ext cx="117475" cy="119063"/>
            </a:xfrm>
            <a:custGeom>
              <a:avLst/>
              <a:gdLst>
                <a:gd name="T0" fmla="*/ 72 w 80"/>
                <a:gd name="T1" fmla="*/ 26 h 81"/>
                <a:gd name="T2" fmla="*/ 25 w 80"/>
                <a:gd name="T3" fmla="*/ 8 h 81"/>
                <a:gd name="T4" fmla="*/ 8 w 80"/>
                <a:gd name="T5" fmla="*/ 55 h 81"/>
                <a:gd name="T6" fmla="*/ 55 w 80"/>
                <a:gd name="T7" fmla="*/ 73 h 81"/>
                <a:gd name="T8" fmla="*/ 72 w 80"/>
                <a:gd name="T9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72" y="26"/>
                  </a:moveTo>
                  <a:cubicBezTo>
                    <a:pt x="64" y="8"/>
                    <a:pt x="43" y="0"/>
                    <a:pt x="25" y="8"/>
                  </a:cubicBezTo>
                  <a:cubicBezTo>
                    <a:pt x="7" y="17"/>
                    <a:pt x="0" y="38"/>
                    <a:pt x="8" y="55"/>
                  </a:cubicBezTo>
                  <a:cubicBezTo>
                    <a:pt x="16" y="73"/>
                    <a:pt x="37" y="81"/>
                    <a:pt x="55" y="73"/>
                  </a:cubicBezTo>
                  <a:cubicBezTo>
                    <a:pt x="73" y="64"/>
                    <a:pt x="80" y="43"/>
                    <a:pt x="72" y="26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9"/>
            <p:cNvSpPr>
              <a:spLocks/>
            </p:cNvSpPr>
            <p:nvPr userDrawn="1"/>
          </p:nvSpPr>
          <p:spPr bwMode="auto">
            <a:xfrm>
              <a:off x="3705225" y="3251200"/>
              <a:ext cx="417513" cy="419100"/>
            </a:xfrm>
            <a:custGeom>
              <a:avLst/>
              <a:gdLst>
                <a:gd name="T0" fmla="*/ 190 w 286"/>
                <a:gd name="T1" fmla="*/ 233 h 287"/>
                <a:gd name="T2" fmla="*/ 249 w 286"/>
                <a:gd name="T3" fmla="*/ 173 h 287"/>
                <a:gd name="T4" fmla="*/ 247 w 286"/>
                <a:gd name="T5" fmla="*/ 37 h 287"/>
                <a:gd name="T6" fmla="*/ 112 w 286"/>
                <a:gd name="T7" fmla="*/ 38 h 287"/>
                <a:gd name="T8" fmla="*/ 22 w 286"/>
                <a:gd name="T9" fmla="*/ 130 h 287"/>
                <a:gd name="T10" fmla="*/ 23 w 286"/>
                <a:gd name="T11" fmla="*/ 209 h 287"/>
                <a:gd name="T12" fmla="*/ 80 w 286"/>
                <a:gd name="T13" fmla="*/ 265 h 287"/>
                <a:gd name="T14" fmla="*/ 159 w 286"/>
                <a:gd name="T15" fmla="*/ 2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87">
                  <a:moveTo>
                    <a:pt x="190" y="233"/>
                  </a:moveTo>
                  <a:cubicBezTo>
                    <a:pt x="249" y="173"/>
                    <a:pt x="249" y="173"/>
                    <a:pt x="249" y="173"/>
                  </a:cubicBezTo>
                  <a:cubicBezTo>
                    <a:pt x="286" y="135"/>
                    <a:pt x="285" y="74"/>
                    <a:pt x="247" y="37"/>
                  </a:cubicBezTo>
                  <a:cubicBezTo>
                    <a:pt x="209" y="0"/>
                    <a:pt x="149" y="0"/>
                    <a:pt x="112" y="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0" y="152"/>
                    <a:pt x="1" y="187"/>
                    <a:pt x="23" y="209"/>
                  </a:cubicBezTo>
                  <a:cubicBezTo>
                    <a:pt x="80" y="265"/>
                    <a:pt x="80" y="265"/>
                    <a:pt x="80" y="265"/>
                  </a:cubicBezTo>
                  <a:cubicBezTo>
                    <a:pt x="102" y="287"/>
                    <a:pt x="138" y="286"/>
                    <a:pt x="159" y="264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"/>
            <p:cNvSpPr>
              <a:spLocks/>
            </p:cNvSpPr>
            <p:nvPr userDrawn="1"/>
          </p:nvSpPr>
          <p:spPr bwMode="auto">
            <a:xfrm>
              <a:off x="3970338" y="3073400"/>
              <a:ext cx="744538" cy="328613"/>
            </a:xfrm>
            <a:custGeom>
              <a:avLst/>
              <a:gdLst>
                <a:gd name="T0" fmla="*/ 0 w 510"/>
                <a:gd name="T1" fmla="*/ 226 h 226"/>
                <a:gd name="T2" fmla="*/ 65 w 510"/>
                <a:gd name="T3" fmla="*/ 159 h 226"/>
                <a:gd name="T4" fmla="*/ 99 w 510"/>
                <a:gd name="T5" fmla="*/ 126 h 226"/>
                <a:gd name="T6" fmla="*/ 266 w 510"/>
                <a:gd name="T7" fmla="*/ 113 h 226"/>
                <a:gd name="T8" fmla="*/ 266 w 510"/>
                <a:gd name="T9" fmla="*/ 113 h 226"/>
                <a:gd name="T10" fmla="*/ 446 w 510"/>
                <a:gd name="T11" fmla="*/ 84 h 226"/>
                <a:gd name="T12" fmla="*/ 510 w 510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226">
                  <a:moveTo>
                    <a:pt x="0" y="226"/>
                  </a:moveTo>
                  <a:cubicBezTo>
                    <a:pt x="65" y="159"/>
                    <a:pt x="65" y="159"/>
                    <a:pt x="65" y="159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44" y="82"/>
                    <a:pt x="214" y="76"/>
                    <a:pt x="266" y="113"/>
                  </a:cubicBezTo>
                  <a:cubicBezTo>
                    <a:pt x="266" y="113"/>
                    <a:pt x="266" y="113"/>
                    <a:pt x="266" y="113"/>
                  </a:cubicBezTo>
                  <a:cubicBezTo>
                    <a:pt x="324" y="153"/>
                    <a:pt x="403" y="140"/>
                    <a:pt x="446" y="84"/>
                  </a:cubicBezTo>
                  <a:cubicBezTo>
                    <a:pt x="510" y="0"/>
                    <a:pt x="510" y="0"/>
                    <a:pt x="510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"/>
            <p:cNvSpPr>
              <a:spLocks/>
            </p:cNvSpPr>
            <p:nvPr userDrawn="1"/>
          </p:nvSpPr>
          <p:spPr bwMode="auto">
            <a:xfrm>
              <a:off x="3833813" y="3343275"/>
              <a:ext cx="200025" cy="195263"/>
            </a:xfrm>
            <a:custGeom>
              <a:avLst/>
              <a:gdLst>
                <a:gd name="T0" fmla="*/ 0 w 137"/>
                <a:gd name="T1" fmla="*/ 0 h 134"/>
                <a:gd name="T2" fmla="*/ 137 w 137"/>
                <a:gd name="T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134">
                  <a:moveTo>
                    <a:pt x="0" y="0"/>
                  </a:moveTo>
                  <a:cubicBezTo>
                    <a:pt x="2" y="2"/>
                    <a:pt x="137" y="134"/>
                    <a:pt x="137" y="134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2"/>
            <p:cNvSpPr>
              <a:spLocks/>
            </p:cNvSpPr>
            <p:nvPr userDrawn="1"/>
          </p:nvSpPr>
          <p:spPr bwMode="auto">
            <a:xfrm>
              <a:off x="3978275" y="1624013"/>
              <a:ext cx="1622425" cy="1295400"/>
            </a:xfrm>
            <a:custGeom>
              <a:avLst/>
              <a:gdLst>
                <a:gd name="T0" fmla="*/ 1089 w 1113"/>
                <a:gd name="T1" fmla="*/ 554 h 888"/>
                <a:gd name="T2" fmla="*/ 1113 w 1113"/>
                <a:gd name="T3" fmla="*/ 649 h 888"/>
                <a:gd name="T4" fmla="*/ 155 w 1113"/>
                <a:gd name="T5" fmla="*/ 888 h 888"/>
                <a:gd name="T6" fmla="*/ 13 w 1113"/>
                <a:gd name="T7" fmla="*/ 319 h 888"/>
                <a:gd name="T8" fmla="*/ 80 w 1113"/>
                <a:gd name="T9" fmla="*/ 207 h 888"/>
                <a:gd name="T10" fmla="*/ 859 w 1113"/>
                <a:gd name="T11" fmla="*/ 12 h 888"/>
                <a:gd name="T12" fmla="*/ 971 w 1113"/>
                <a:gd name="T13" fmla="*/ 80 h 888"/>
                <a:gd name="T14" fmla="*/ 1066 w 1113"/>
                <a:gd name="T15" fmla="*/ 46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888">
                  <a:moveTo>
                    <a:pt x="1089" y="554"/>
                  </a:moveTo>
                  <a:cubicBezTo>
                    <a:pt x="1113" y="649"/>
                    <a:pt x="1113" y="649"/>
                    <a:pt x="1113" y="649"/>
                  </a:cubicBezTo>
                  <a:cubicBezTo>
                    <a:pt x="155" y="888"/>
                    <a:pt x="155" y="888"/>
                    <a:pt x="155" y="888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0" y="269"/>
                    <a:pt x="30" y="219"/>
                    <a:pt x="80" y="207"/>
                  </a:cubicBezTo>
                  <a:cubicBezTo>
                    <a:pt x="859" y="12"/>
                    <a:pt x="859" y="12"/>
                    <a:pt x="859" y="12"/>
                  </a:cubicBezTo>
                  <a:cubicBezTo>
                    <a:pt x="908" y="0"/>
                    <a:pt x="959" y="30"/>
                    <a:pt x="971" y="80"/>
                  </a:cubicBezTo>
                  <a:cubicBezTo>
                    <a:pt x="1066" y="460"/>
                    <a:pt x="1066" y="460"/>
                    <a:pt x="1066" y="46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3"/>
            <p:cNvSpPr>
              <a:spLocks/>
            </p:cNvSpPr>
            <p:nvPr userDrawn="1"/>
          </p:nvSpPr>
          <p:spPr bwMode="auto">
            <a:xfrm>
              <a:off x="4089400" y="1739900"/>
              <a:ext cx="1385888" cy="1019175"/>
            </a:xfrm>
            <a:custGeom>
              <a:avLst/>
              <a:gdLst>
                <a:gd name="T0" fmla="*/ 929 w 951"/>
                <a:gd name="T1" fmla="*/ 401 h 698"/>
                <a:gd name="T2" fmla="*/ 951 w 951"/>
                <a:gd name="T3" fmla="*/ 490 h 698"/>
                <a:gd name="T4" fmla="*/ 118 w 951"/>
                <a:gd name="T5" fmla="*/ 698 h 698"/>
                <a:gd name="T6" fmla="*/ 7 w 951"/>
                <a:gd name="T7" fmla="*/ 255 h 698"/>
                <a:gd name="T8" fmla="*/ 46 w 951"/>
                <a:gd name="T9" fmla="*/ 189 h 698"/>
                <a:gd name="T10" fmla="*/ 775 w 951"/>
                <a:gd name="T11" fmla="*/ 8 h 698"/>
                <a:gd name="T12" fmla="*/ 840 w 951"/>
                <a:gd name="T13" fmla="*/ 47 h 698"/>
                <a:gd name="T14" fmla="*/ 929 w 951"/>
                <a:gd name="T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698">
                  <a:moveTo>
                    <a:pt x="929" y="401"/>
                  </a:moveTo>
                  <a:cubicBezTo>
                    <a:pt x="951" y="490"/>
                    <a:pt x="951" y="490"/>
                    <a:pt x="951" y="490"/>
                  </a:cubicBezTo>
                  <a:cubicBezTo>
                    <a:pt x="118" y="698"/>
                    <a:pt x="118" y="698"/>
                    <a:pt x="118" y="698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0" y="226"/>
                    <a:pt x="17" y="197"/>
                    <a:pt x="46" y="189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804" y="0"/>
                    <a:pt x="833" y="18"/>
                    <a:pt x="840" y="47"/>
                  </a:cubicBezTo>
                  <a:cubicBezTo>
                    <a:pt x="929" y="401"/>
                    <a:pt x="929" y="401"/>
                    <a:pt x="929" y="401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4"/>
            <p:cNvSpPr>
              <a:spLocks/>
            </p:cNvSpPr>
            <p:nvPr userDrawn="1"/>
          </p:nvSpPr>
          <p:spPr bwMode="auto">
            <a:xfrm>
              <a:off x="4683125" y="2790825"/>
              <a:ext cx="519113" cy="234950"/>
            </a:xfrm>
            <a:custGeom>
              <a:avLst/>
              <a:gdLst>
                <a:gd name="T0" fmla="*/ 327 w 327"/>
                <a:gd name="T1" fmla="*/ 71 h 148"/>
                <a:gd name="T2" fmla="*/ 18 w 327"/>
                <a:gd name="T3" fmla="*/ 148 h 148"/>
                <a:gd name="T4" fmla="*/ 0 w 327"/>
                <a:gd name="T5" fmla="*/ 77 h 148"/>
                <a:gd name="T6" fmla="*/ 310 w 327"/>
                <a:gd name="T7" fmla="*/ 0 h 148"/>
                <a:gd name="T8" fmla="*/ 327 w 327"/>
                <a:gd name="T9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8">
                  <a:moveTo>
                    <a:pt x="327" y="71"/>
                  </a:moveTo>
                  <a:lnTo>
                    <a:pt x="18" y="148"/>
                  </a:lnTo>
                  <a:lnTo>
                    <a:pt x="0" y="77"/>
                  </a:lnTo>
                  <a:lnTo>
                    <a:pt x="310" y="0"/>
                  </a:lnTo>
                  <a:lnTo>
                    <a:pt x="327" y="7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5"/>
            <p:cNvSpPr>
              <a:spLocks/>
            </p:cNvSpPr>
            <p:nvPr userDrawn="1"/>
          </p:nvSpPr>
          <p:spPr bwMode="auto">
            <a:xfrm>
              <a:off x="4775200" y="2713038"/>
              <a:ext cx="280988" cy="171450"/>
            </a:xfrm>
            <a:custGeom>
              <a:avLst/>
              <a:gdLst>
                <a:gd name="T0" fmla="*/ 177 w 177"/>
                <a:gd name="T1" fmla="*/ 68 h 108"/>
                <a:gd name="T2" fmla="*/ 18 w 177"/>
                <a:gd name="T3" fmla="*/ 108 h 108"/>
                <a:gd name="T4" fmla="*/ 0 w 177"/>
                <a:gd name="T5" fmla="*/ 40 h 108"/>
                <a:gd name="T6" fmla="*/ 159 w 177"/>
                <a:gd name="T7" fmla="*/ 0 h 108"/>
                <a:gd name="T8" fmla="*/ 177 w 177"/>
                <a:gd name="T9" fmla="*/ 6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08">
                  <a:moveTo>
                    <a:pt x="177" y="68"/>
                  </a:moveTo>
                  <a:lnTo>
                    <a:pt x="18" y="108"/>
                  </a:lnTo>
                  <a:lnTo>
                    <a:pt x="0" y="40"/>
                  </a:lnTo>
                  <a:lnTo>
                    <a:pt x="159" y="0"/>
                  </a:lnTo>
                  <a:lnTo>
                    <a:pt x="177" y="68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6"/>
            <p:cNvSpPr>
              <a:spLocks/>
            </p:cNvSpPr>
            <p:nvPr userDrawn="1"/>
          </p:nvSpPr>
          <p:spPr bwMode="auto">
            <a:xfrm>
              <a:off x="4332288" y="2089150"/>
              <a:ext cx="971550" cy="517525"/>
            </a:xfrm>
            <a:custGeom>
              <a:avLst/>
              <a:gdLst>
                <a:gd name="T0" fmla="*/ 0 w 612"/>
                <a:gd name="T1" fmla="*/ 326 h 326"/>
                <a:gd name="T2" fmla="*/ 126 w 612"/>
                <a:gd name="T3" fmla="*/ 31 h 326"/>
                <a:gd name="T4" fmla="*/ 319 w 612"/>
                <a:gd name="T5" fmla="*/ 130 h 326"/>
                <a:gd name="T6" fmla="*/ 367 w 612"/>
                <a:gd name="T7" fmla="*/ 0 h 326"/>
                <a:gd name="T8" fmla="*/ 612 w 612"/>
                <a:gd name="T9" fmla="*/ 14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326">
                  <a:moveTo>
                    <a:pt x="0" y="326"/>
                  </a:moveTo>
                  <a:lnTo>
                    <a:pt x="126" y="31"/>
                  </a:lnTo>
                  <a:lnTo>
                    <a:pt x="319" y="130"/>
                  </a:lnTo>
                  <a:lnTo>
                    <a:pt x="367" y="0"/>
                  </a:lnTo>
                  <a:lnTo>
                    <a:pt x="612" y="146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7"/>
            <p:cNvSpPr>
              <a:spLocks/>
            </p:cNvSpPr>
            <p:nvPr userDrawn="1"/>
          </p:nvSpPr>
          <p:spPr bwMode="auto">
            <a:xfrm>
              <a:off x="5289550" y="2863850"/>
              <a:ext cx="933450" cy="862013"/>
            </a:xfrm>
            <a:custGeom>
              <a:avLst/>
              <a:gdLst>
                <a:gd name="T0" fmla="*/ 461 w 588"/>
                <a:gd name="T1" fmla="*/ 507 h 543"/>
                <a:gd name="T2" fmla="*/ 433 w 588"/>
                <a:gd name="T3" fmla="*/ 543 h 543"/>
                <a:gd name="T4" fmla="*/ 0 w 588"/>
                <a:gd name="T5" fmla="*/ 195 h 543"/>
                <a:gd name="T6" fmla="*/ 156 w 588"/>
                <a:gd name="T7" fmla="*/ 0 h 543"/>
                <a:gd name="T8" fmla="*/ 588 w 588"/>
                <a:gd name="T9" fmla="*/ 348 h 543"/>
                <a:gd name="T10" fmla="*/ 486 w 588"/>
                <a:gd name="T11" fmla="*/ 47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543">
                  <a:moveTo>
                    <a:pt x="461" y="507"/>
                  </a:moveTo>
                  <a:lnTo>
                    <a:pt x="433" y="543"/>
                  </a:lnTo>
                  <a:lnTo>
                    <a:pt x="0" y="195"/>
                  </a:lnTo>
                  <a:lnTo>
                    <a:pt x="156" y="0"/>
                  </a:lnTo>
                  <a:lnTo>
                    <a:pt x="588" y="348"/>
                  </a:lnTo>
                  <a:lnTo>
                    <a:pt x="486" y="476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8"/>
            <p:cNvSpPr>
              <a:spLocks/>
            </p:cNvSpPr>
            <p:nvPr userDrawn="1"/>
          </p:nvSpPr>
          <p:spPr bwMode="auto">
            <a:xfrm>
              <a:off x="5289550" y="2921000"/>
              <a:ext cx="889000" cy="804863"/>
            </a:xfrm>
            <a:custGeom>
              <a:avLst/>
              <a:gdLst>
                <a:gd name="T0" fmla="*/ 461 w 560"/>
                <a:gd name="T1" fmla="*/ 471 h 507"/>
                <a:gd name="T2" fmla="*/ 433 w 560"/>
                <a:gd name="T3" fmla="*/ 507 h 507"/>
                <a:gd name="T4" fmla="*/ 0 w 560"/>
                <a:gd name="T5" fmla="*/ 159 h 507"/>
                <a:gd name="T6" fmla="*/ 127 w 560"/>
                <a:gd name="T7" fmla="*/ 0 h 507"/>
                <a:gd name="T8" fmla="*/ 560 w 560"/>
                <a:gd name="T9" fmla="*/ 348 h 507"/>
                <a:gd name="T10" fmla="*/ 494 w 560"/>
                <a:gd name="T11" fmla="*/ 43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507">
                  <a:moveTo>
                    <a:pt x="461" y="471"/>
                  </a:moveTo>
                  <a:lnTo>
                    <a:pt x="433" y="507"/>
                  </a:lnTo>
                  <a:lnTo>
                    <a:pt x="0" y="159"/>
                  </a:lnTo>
                  <a:lnTo>
                    <a:pt x="127" y="0"/>
                  </a:lnTo>
                  <a:lnTo>
                    <a:pt x="560" y="348"/>
                  </a:lnTo>
                  <a:lnTo>
                    <a:pt x="494" y="430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9"/>
            <p:cNvSpPr>
              <a:spLocks/>
            </p:cNvSpPr>
            <p:nvPr userDrawn="1"/>
          </p:nvSpPr>
          <p:spPr bwMode="auto">
            <a:xfrm>
              <a:off x="5659438" y="2628900"/>
              <a:ext cx="708025" cy="687388"/>
            </a:xfrm>
            <a:custGeom>
              <a:avLst/>
              <a:gdLst>
                <a:gd name="T0" fmla="*/ 278 w 446"/>
                <a:gd name="T1" fmla="*/ 433 h 433"/>
                <a:gd name="T2" fmla="*/ 0 w 446"/>
                <a:gd name="T3" fmla="*/ 211 h 433"/>
                <a:gd name="T4" fmla="*/ 169 w 446"/>
                <a:gd name="T5" fmla="*/ 0 h 433"/>
                <a:gd name="T6" fmla="*/ 446 w 446"/>
                <a:gd name="T7" fmla="*/ 224 h 433"/>
                <a:gd name="T8" fmla="*/ 278 w 446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33">
                  <a:moveTo>
                    <a:pt x="278" y="433"/>
                  </a:moveTo>
                  <a:lnTo>
                    <a:pt x="0" y="211"/>
                  </a:lnTo>
                  <a:lnTo>
                    <a:pt x="169" y="0"/>
                  </a:lnTo>
                  <a:lnTo>
                    <a:pt x="446" y="224"/>
                  </a:lnTo>
                  <a:lnTo>
                    <a:pt x="278" y="43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20"/>
            <p:cNvSpPr>
              <a:spLocks/>
            </p:cNvSpPr>
            <p:nvPr userDrawn="1"/>
          </p:nvSpPr>
          <p:spPr bwMode="auto">
            <a:xfrm>
              <a:off x="5580063" y="2806700"/>
              <a:ext cx="153988" cy="157163"/>
            </a:xfrm>
            <a:custGeom>
              <a:avLst/>
              <a:gdLst>
                <a:gd name="T0" fmla="*/ 50 w 97"/>
                <a:gd name="T1" fmla="*/ 99 h 99"/>
                <a:gd name="T2" fmla="*/ 0 w 97"/>
                <a:gd name="T3" fmla="*/ 58 h 99"/>
                <a:gd name="T4" fmla="*/ 46 w 97"/>
                <a:gd name="T5" fmla="*/ 0 h 99"/>
                <a:gd name="T6" fmla="*/ 97 w 97"/>
                <a:gd name="T7" fmla="*/ 41 h 99"/>
                <a:gd name="T8" fmla="*/ 50 w 9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50" y="99"/>
                  </a:moveTo>
                  <a:lnTo>
                    <a:pt x="0" y="58"/>
                  </a:lnTo>
                  <a:lnTo>
                    <a:pt x="46" y="0"/>
                  </a:lnTo>
                  <a:lnTo>
                    <a:pt x="97" y="41"/>
                  </a:lnTo>
                  <a:lnTo>
                    <a:pt x="50" y="99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21"/>
            <p:cNvSpPr>
              <a:spLocks/>
            </p:cNvSpPr>
            <p:nvPr userDrawn="1"/>
          </p:nvSpPr>
          <p:spPr bwMode="auto">
            <a:xfrm>
              <a:off x="6100763" y="3224213"/>
              <a:ext cx="153988" cy="157163"/>
            </a:xfrm>
            <a:custGeom>
              <a:avLst/>
              <a:gdLst>
                <a:gd name="T0" fmla="*/ 50 w 97"/>
                <a:gd name="T1" fmla="*/ 99 h 99"/>
                <a:gd name="T2" fmla="*/ 0 w 97"/>
                <a:gd name="T3" fmla="*/ 58 h 99"/>
                <a:gd name="T4" fmla="*/ 47 w 97"/>
                <a:gd name="T5" fmla="*/ 0 h 99"/>
                <a:gd name="T6" fmla="*/ 97 w 97"/>
                <a:gd name="T7" fmla="*/ 41 h 99"/>
                <a:gd name="T8" fmla="*/ 50 w 9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50" y="99"/>
                  </a:moveTo>
                  <a:lnTo>
                    <a:pt x="0" y="58"/>
                  </a:lnTo>
                  <a:lnTo>
                    <a:pt x="47" y="0"/>
                  </a:lnTo>
                  <a:lnTo>
                    <a:pt x="97" y="41"/>
                  </a:lnTo>
                  <a:lnTo>
                    <a:pt x="50" y="99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Line 22"/>
            <p:cNvSpPr>
              <a:spLocks noChangeShapeType="1"/>
            </p:cNvSpPr>
            <p:nvPr userDrawn="1"/>
          </p:nvSpPr>
          <p:spPr bwMode="auto">
            <a:xfrm>
              <a:off x="5942013" y="2749550"/>
              <a:ext cx="311150" cy="2508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Line 23"/>
            <p:cNvSpPr>
              <a:spLocks noChangeShapeType="1"/>
            </p:cNvSpPr>
            <p:nvPr userDrawn="1"/>
          </p:nvSpPr>
          <p:spPr bwMode="auto">
            <a:xfrm>
              <a:off x="5864225" y="2844800"/>
              <a:ext cx="312738" cy="2492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Line 24"/>
            <p:cNvSpPr>
              <a:spLocks noChangeShapeType="1"/>
            </p:cNvSpPr>
            <p:nvPr userDrawn="1"/>
          </p:nvSpPr>
          <p:spPr bwMode="auto">
            <a:xfrm>
              <a:off x="5789613" y="2940050"/>
              <a:ext cx="311150" cy="2508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Line 25"/>
            <p:cNvSpPr>
              <a:spLocks noChangeShapeType="1"/>
            </p:cNvSpPr>
            <p:nvPr userDrawn="1"/>
          </p:nvSpPr>
          <p:spPr bwMode="auto">
            <a:xfrm flipH="1">
              <a:off x="4926013" y="3370263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Line 26"/>
            <p:cNvSpPr>
              <a:spLocks noChangeShapeType="1"/>
            </p:cNvSpPr>
            <p:nvPr userDrawn="1"/>
          </p:nvSpPr>
          <p:spPr bwMode="auto">
            <a:xfrm flipH="1">
              <a:off x="4745038" y="35512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Line 27"/>
            <p:cNvSpPr>
              <a:spLocks noChangeShapeType="1"/>
            </p:cNvSpPr>
            <p:nvPr userDrawn="1"/>
          </p:nvSpPr>
          <p:spPr bwMode="auto">
            <a:xfrm>
              <a:off x="4745038" y="3370263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Line 28"/>
            <p:cNvSpPr>
              <a:spLocks noChangeShapeType="1"/>
            </p:cNvSpPr>
            <p:nvPr userDrawn="1"/>
          </p:nvSpPr>
          <p:spPr bwMode="auto">
            <a:xfrm>
              <a:off x="4926013" y="35512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Line 29"/>
            <p:cNvSpPr>
              <a:spLocks noChangeShapeType="1"/>
            </p:cNvSpPr>
            <p:nvPr userDrawn="1"/>
          </p:nvSpPr>
          <p:spPr bwMode="auto">
            <a:xfrm flipH="1">
              <a:off x="2824163" y="2967038"/>
              <a:ext cx="77788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Line 30"/>
            <p:cNvSpPr>
              <a:spLocks noChangeShapeType="1"/>
            </p:cNvSpPr>
            <p:nvPr userDrawn="1"/>
          </p:nvSpPr>
          <p:spPr bwMode="auto">
            <a:xfrm flipH="1">
              <a:off x="2644775" y="3148013"/>
              <a:ext cx="76200" cy="7461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Line 31"/>
            <p:cNvSpPr>
              <a:spLocks noChangeShapeType="1"/>
            </p:cNvSpPr>
            <p:nvPr userDrawn="1"/>
          </p:nvSpPr>
          <p:spPr bwMode="auto">
            <a:xfrm>
              <a:off x="2644775" y="29670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Line 32"/>
            <p:cNvSpPr>
              <a:spLocks noChangeShapeType="1"/>
            </p:cNvSpPr>
            <p:nvPr userDrawn="1"/>
          </p:nvSpPr>
          <p:spPr bwMode="auto">
            <a:xfrm>
              <a:off x="2824163" y="3148013"/>
              <a:ext cx="77788" cy="7461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Line 33"/>
            <p:cNvSpPr>
              <a:spLocks noChangeShapeType="1"/>
            </p:cNvSpPr>
            <p:nvPr userDrawn="1"/>
          </p:nvSpPr>
          <p:spPr bwMode="auto">
            <a:xfrm flipH="1">
              <a:off x="9728200" y="2589213"/>
              <a:ext cx="74613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Line 34"/>
            <p:cNvSpPr>
              <a:spLocks noChangeShapeType="1"/>
            </p:cNvSpPr>
            <p:nvPr userDrawn="1"/>
          </p:nvSpPr>
          <p:spPr bwMode="auto">
            <a:xfrm flipH="1">
              <a:off x="9547225" y="277018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Line 35"/>
            <p:cNvSpPr>
              <a:spLocks noChangeShapeType="1"/>
            </p:cNvSpPr>
            <p:nvPr userDrawn="1"/>
          </p:nvSpPr>
          <p:spPr bwMode="auto">
            <a:xfrm>
              <a:off x="9547225" y="2589213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Line 36"/>
            <p:cNvSpPr>
              <a:spLocks noChangeShapeType="1"/>
            </p:cNvSpPr>
            <p:nvPr userDrawn="1"/>
          </p:nvSpPr>
          <p:spPr bwMode="auto">
            <a:xfrm>
              <a:off x="9728200" y="2770188"/>
              <a:ext cx="74613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Line 37"/>
            <p:cNvSpPr>
              <a:spLocks noChangeShapeType="1"/>
            </p:cNvSpPr>
            <p:nvPr userDrawn="1"/>
          </p:nvSpPr>
          <p:spPr bwMode="auto">
            <a:xfrm flipH="1">
              <a:off x="5354638" y="12017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Line 38"/>
            <p:cNvSpPr>
              <a:spLocks noChangeShapeType="1"/>
            </p:cNvSpPr>
            <p:nvPr userDrawn="1"/>
          </p:nvSpPr>
          <p:spPr bwMode="auto">
            <a:xfrm flipH="1">
              <a:off x="5173663" y="1381125"/>
              <a:ext cx="77788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Line 39"/>
            <p:cNvSpPr>
              <a:spLocks noChangeShapeType="1"/>
            </p:cNvSpPr>
            <p:nvPr userDrawn="1"/>
          </p:nvSpPr>
          <p:spPr bwMode="auto">
            <a:xfrm>
              <a:off x="5173663" y="1201738"/>
              <a:ext cx="77788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Line 40"/>
            <p:cNvSpPr>
              <a:spLocks noChangeShapeType="1"/>
            </p:cNvSpPr>
            <p:nvPr userDrawn="1"/>
          </p:nvSpPr>
          <p:spPr bwMode="auto">
            <a:xfrm>
              <a:off x="5354638" y="1381125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41"/>
            <p:cNvSpPr>
              <a:spLocks noChangeArrowheads="1"/>
            </p:cNvSpPr>
            <p:nvPr userDrawn="1"/>
          </p:nvSpPr>
          <p:spPr bwMode="auto">
            <a:xfrm>
              <a:off x="5788025" y="2276475"/>
              <a:ext cx="152400" cy="153988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42"/>
            <p:cNvSpPr>
              <a:spLocks/>
            </p:cNvSpPr>
            <p:nvPr userDrawn="1"/>
          </p:nvSpPr>
          <p:spPr bwMode="auto">
            <a:xfrm>
              <a:off x="3136900" y="2136775"/>
              <a:ext cx="661988" cy="984250"/>
            </a:xfrm>
            <a:custGeom>
              <a:avLst/>
              <a:gdLst>
                <a:gd name="T0" fmla="*/ 300 w 417"/>
                <a:gd name="T1" fmla="*/ 620 h 620"/>
                <a:gd name="T2" fmla="*/ 0 w 417"/>
                <a:gd name="T3" fmla="*/ 557 h 620"/>
                <a:gd name="T4" fmla="*/ 117 w 417"/>
                <a:gd name="T5" fmla="*/ 0 h 620"/>
                <a:gd name="T6" fmla="*/ 417 w 417"/>
                <a:gd name="T7" fmla="*/ 63 h 620"/>
                <a:gd name="T8" fmla="*/ 328 w 417"/>
                <a:gd name="T9" fmla="*/ 489 h 620"/>
                <a:gd name="T10" fmla="*/ 320 w 417"/>
                <a:gd name="T11" fmla="*/ 52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620">
                  <a:moveTo>
                    <a:pt x="300" y="620"/>
                  </a:moveTo>
                  <a:lnTo>
                    <a:pt x="0" y="557"/>
                  </a:lnTo>
                  <a:lnTo>
                    <a:pt x="117" y="0"/>
                  </a:lnTo>
                  <a:lnTo>
                    <a:pt x="417" y="63"/>
                  </a:lnTo>
                  <a:lnTo>
                    <a:pt x="328" y="489"/>
                  </a:lnTo>
                  <a:lnTo>
                    <a:pt x="320" y="522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43"/>
            <p:cNvSpPr>
              <a:spLocks/>
            </p:cNvSpPr>
            <p:nvPr userDrawn="1"/>
          </p:nvSpPr>
          <p:spPr bwMode="auto">
            <a:xfrm>
              <a:off x="3267075" y="2276475"/>
              <a:ext cx="503238" cy="225425"/>
            </a:xfrm>
            <a:custGeom>
              <a:avLst/>
              <a:gdLst>
                <a:gd name="T0" fmla="*/ 300 w 317"/>
                <a:gd name="T1" fmla="*/ 142 h 142"/>
                <a:gd name="T2" fmla="*/ 0 w 317"/>
                <a:gd name="T3" fmla="*/ 79 h 142"/>
                <a:gd name="T4" fmla="*/ 16 w 317"/>
                <a:gd name="T5" fmla="*/ 0 h 142"/>
                <a:gd name="T6" fmla="*/ 317 w 317"/>
                <a:gd name="T7" fmla="*/ 62 h 142"/>
                <a:gd name="T8" fmla="*/ 300 w 31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42">
                  <a:moveTo>
                    <a:pt x="300" y="142"/>
                  </a:moveTo>
                  <a:lnTo>
                    <a:pt x="0" y="79"/>
                  </a:lnTo>
                  <a:lnTo>
                    <a:pt x="16" y="0"/>
                  </a:lnTo>
                  <a:lnTo>
                    <a:pt x="317" y="62"/>
                  </a:lnTo>
                  <a:lnTo>
                    <a:pt x="300" y="14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Line 44"/>
            <p:cNvSpPr>
              <a:spLocks noChangeShapeType="1"/>
            </p:cNvSpPr>
            <p:nvPr userDrawn="1"/>
          </p:nvSpPr>
          <p:spPr bwMode="auto">
            <a:xfrm>
              <a:off x="3332163" y="2349500"/>
              <a:ext cx="371475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45"/>
            <p:cNvSpPr>
              <a:spLocks/>
            </p:cNvSpPr>
            <p:nvPr userDrawn="1"/>
          </p:nvSpPr>
          <p:spPr bwMode="auto">
            <a:xfrm>
              <a:off x="3392488" y="1563688"/>
              <a:ext cx="190500" cy="192088"/>
            </a:xfrm>
            <a:custGeom>
              <a:avLst/>
              <a:gdLst>
                <a:gd name="T0" fmla="*/ 60 w 120"/>
                <a:gd name="T1" fmla="*/ 121 h 121"/>
                <a:gd name="T2" fmla="*/ 0 w 120"/>
                <a:gd name="T3" fmla="*/ 61 h 121"/>
                <a:gd name="T4" fmla="*/ 60 w 120"/>
                <a:gd name="T5" fmla="*/ 0 h 121"/>
                <a:gd name="T6" fmla="*/ 120 w 120"/>
                <a:gd name="T7" fmla="*/ 61 h 121"/>
                <a:gd name="T8" fmla="*/ 60 w 12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1">
                  <a:moveTo>
                    <a:pt x="60" y="121"/>
                  </a:moveTo>
                  <a:lnTo>
                    <a:pt x="0" y="61"/>
                  </a:lnTo>
                  <a:lnTo>
                    <a:pt x="60" y="0"/>
                  </a:lnTo>
                  <a:lnTo>
                    <a:pt x="120" y="61"/>
                  </a:lnTo>
                  <a:lnTo>
                    <a:pt x="60" y="12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46"/>
            <p:cNvSpPr>
              <a:spLocks/>
            </p:cNvSpPr>
            <p:nvPr userDrawn="1"/>
          </p:nvSpPr>
          <p:spPr bwMode="auto">
            <a:xfrm>
              <a:off x="5721350" y="1497013"/>
              <a:ext cx="190500" cy="192088"/>
            </a:xfrm>
            <a:custGeom>
              <a:avLst/>
              <a:gdLst>
                <a:gd name="T0" fmla="*/ 59 w 120"/>
                <a:gd name="T1" fmla="*/ 121 h 121"/>
                <a:gd name="T2" fmla="*/ 0 w 120"/>
                <a:gd name="T3" fmla="*/ 60 h 121"/>
                <a:gd name="T4" fmla="*/ 59 w 120"/>
                <a:gd name="T5" fmla="*/ 0 h 121"/>
                <a:gd name="T6" fmla="*/ 120 w 120"/>
                <a:gd name="T7" fmla="*/ 60 h 121"/>
                <a:gd name="T8" fmla="*/ 59 w 12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1">
                  <a:moveTo>
                    <a:pt x="59" y="121"/>
                  </a:moveTo>
                  <a:lnTo>
                    <a:pt x="0" y="60"/>
                  </a:lnTo>
                  <a:lnTo>
                    <a:pt x="59" y="0"/>
                  </a:lnTo>
                  <a:lnTo>
                    <a:pt x="120" y="60"/>
                  </a:lnTo>
                  <a:lnTo>
                    <a:pt x="59" y="12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47"/>
            <p:cNvSpPr>
              <a:spLocks/>
            </p:cNvSpPr>
            <p:nvPr userDrawn="1"/>
          </p:nvSpPr>
          <p:spPr bwMode="auto">
            <a:xfrm>
              <a:off x="2513013" y="3328988"/>
              <a:ext cx="684213" cy="350838"/>
            </a:xfrm>
            <a:custGeom>
              <a:avLst/>
              <a:gdLst>
                <a:gd name="T0" fmla="*/ 322 w 431"/>
                <a:gd name="T1" fmla="*/ 104 h 221"/>
                <a:gd name="T2" fmla="*/ 25 w 431"/>
                <a:gd name="T3" fmla="*/ 221 h 221"/>
                <a:gd name="T4" fmla="*/ 0 w 431"/>
                <a:gd name="T5" fmla="*/ 158 h 221"/>
                <a:gd name="T6" fmla="*/ 406 w 431"/>
                <a:gd name="T7" fmla="*/ 0 h 221"/>
                <a:gd name="T8" fmla="*/ 431 w 431"/>
                <a:gd name="T9" fmla="*/ 62 h 221"/>
                <a:gd name="T10" fmla="*/ 381 w 431"/>
                <a:gd name="T11" fmla="*/ 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21">
                  <a:moveTo>
                    <a:pt x="322" y="104"/>
                  </a:moveTo>
                  <a:lnTo>
                    <a:pt x="25" y="221"/>
                  </a:lnTo>
                  <a:lnTo>
                    <a:pt x="0" y="158"/>
                  </a:lnTo>
                  <a:lnTo>
                    <a:pt x="406" y="0"/>
                  </a:lnTo>
                  <a:lnTo>
                    <a:pt x="431" y="62"/>
                  </a:lnTo>
                  <a:lnTo>
                    <a:pt x="381" y="81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Line 48"/>
            <p:cNvSpPr>
              <a:spLocks noChangeShapeType="1"/>
            </p:cNvSpPr>
            <p:nvPr userDrawn="1"/>
          </p:nvSpPr>
          <p:spPr bwMode="auto">
            <a:xfrm>
              <a:off x="2767013" y="3479800"/>
              <a:ext cx="38100" cy="1016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49"/>
            <p:cNvSpPr>
              <a:spLocks/>
            </p:cNvSpPr>
            <p:nvPr userDrawn="1"/>
          </p:nvSpPr>
          <p:spPr bwMode="auto">
            <a:xfrm>
              <a:off x="2405063" y="3579813"/>
              <a:ext cx="147638" cy="100013"/>
            </a:xfrm>
            <a:custGeom>
              <a:avLst/>
              <a:gdLst>
                <a:gd name="T0" fmla="*/ 68 w 93"/>
                <a:gd name="T1" fmla="*/ 0 h 63"/>
                <a:gd name="T2" fmla="*/ 0 w 93"/>
                <a:gd name="T3" fmla="*/ 63 h 63"/>
                <a:gd name="T4" fmla="*/ 93 w 93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63">
                  <a:moveTo>
                    <a:pt x="68" y="0"/>
                  </a:moveTo>
                  <a:lnTo>
                    <a:pt x="0" y="63"/>
                  </a:lnTo>
                  <a:lnTo>
                    <a:pt x="93" y="63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50"/>
            <p:cNvSpPr>
              <a:spLocks/>
            </p:cNvSpPr>
            <p:nvPr userDrawn="1"/>
          </p:nvSpPr>
          <p:spPr bwMode="auto">
            <a:xfrm>
              <a:off x="7794625" y="3016250"/>
              <a:ext cx="333375" cy="422275"/>
            </a:xfrm>
            <a:custGeom>
              <a:avLst/>
              <a:gdLst>
                <a:gd name="T0" fmla="*/ 211 w 229"/>
                <a:gd name="T1" fmla="*/ 156 h 289"/>
                <a:gd name="T2" fmla="*/ 190 w 229"/>
                <a:gd name="T3" fmla="*/ 78 h 289"/>
                <a:gd name="T4" fmla="*/ 78 w 229"/>
                <a:gd name="T5" fmla="*/ 13 h 289"/>
                <a:gd name="T6" fmla="*/ 12 w 229"/>
                <a:gd name="T7" fmla="*/ 125 h 289"/>
                <a:gd name="T8" fmla="*/ 44 w 229"/>
                <a:gd name="T9" fmla="*/ 244 h 289"/>
                <a:gd name="T10" fmla="*/ 109 w 229"/>
                <a:gd name="T11" fmla="*/ 282 h 289"/>
                <a:gd name="T12" fmla="*/ 184 w 229"/>
                <a:gd name="T13" fmla="*/ 262 h 289"/>
                <a:gd name="T14" fmla="*/ 221 w 229"/>
                <a:gd name="T15" fmla="*/ 1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89">
                  <a:moveTo>
                    <a:pt x="211" y="156"/>
                  </a:moveTo>
                  <a:cubicBezTo>
                    <a:pt x="190" y="78"/>
                    <a:pt x="190" y="78"/>
                    <a:pt x="190" y="78"/>
                  </a:cubicBezTo>
                  <a:cubicBezTo>
                    <a:pt x="177" y="29"/>
                    <a:pt x="127" y="0"/>
                    <a:pt x="78" y="13"/>
                  </a:cubicBezTo>
                  <a:cubicBezTo>
                    <a:pt x="29" y="26"/>
                    <a:pt x="0" y="76"/>
                    <a:pt x="12" y="125"/>
                  </a:cubicBezTo>
                  <a:cubicBezTo>
                    <a:pt x="44" y="244"/>
                    <a:pt x="44" y="244"/>
                    <a:pt x="44" y="244"/>
                  </a:cubicBezTo>
                  <a:cubicBezTo>
                    <a:pt x="51" y="272"/>
                    <a:pt x="80" y="289"/>
                    <a:pt x="109" y="282"/>
                  </a:cubicBezTo>
                  <a:cubicBezTo>
                    <a:pt x="184" y="262"/>
                    <a:pt x="184" y="262"/>
                    <a:pt x="184" y="262"/>
                  </a:cubicBezTo>
                  <a:cubicBezTo>
                    <a:pt x="212" y="255"/>
                    <a:pt x="229" y="225"/>
                    <a:pt x="221" y="197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51"/>
            <p:cNvSpPr>
              <a:spLocks/>
            </p:cNvSpPr>
            <p:nvPr userDrawn="1"/>
          </p:nvSpPr>
          <p:spPr bwMode="auto">
            <a:xfrm>
              <a:off x="7872413" y="2387600"/>
              <a:ext cx="255588" cy="773113"/>
            </a:xfrm>
            <a:custGeom>
              <a:avLst/>
              <a:gdLst>
                <a:gd name="T0" fmla="*/ 47 w 175"/>
                <a:gd name="T1" fmla="*/ 529 h 529"/>
                <a:gd name="T2" fmla="*/ 24 w 175"/>
                <a:gd name="T3" fmla="*/ 443 h 529"/>
                <a:gd name="T4" fmla="*/ 14 w 175"/>
                <a:gd name="T5" fmla="*/ 399 h 529"/>
                <a:gd name="T6" fmla="*/ 84 w 175"/>
                <a:gd name="T7" fmla="*/ 256 h 529"/>
                <a:gd name="T8" fmla="*/ 84 w 175"/>
                <a:gd name="T9" fmla="*/ 256 h 529"/>
                <a:gd name="T10" fmla="*/ 150 w 175"/>
                <a:gd name="T11" fmla="*/ 94 h 529"/>
                <a:gd name="T12" fmla="*/ 112 w 175"/>
                <a:gd name="T1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529">
                  <a:moveTo>
                    <a:pt x="47" y="529"/>
                  </a:moveTo>
                  <a:cubicBezTo>
                    <a:pt x="24" y="443"/>
                    <a:pt x="24" y="443"/>
                    <a:pt x="24" y="443"/>
                  </a:cubicBezTo>
                  <a:cubicBezTo>
                    <a:pt x="14" y="399"/>
                    <a:pt x="14" y="399"/>
                    <a:pt x="14" y="399"/>
                  </a:cubicBezTo>
                  <a:cubicBezTo>
                    <a:pt x="0" y="341"/>
                    <a:pt x="29" y="280"/>
                    <a:pt x="84" y="256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146" y="228"/>
                    <a:pt x="175" y="157"/>
                    <a:pt x="150" y="94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52"/>
            <p:cNvSpPr>
              <a:spLocks/>
            </p:cNvSpPr>
            <p:nvPr userDrawn="1"/>
          </p:nvSpPr>
          <p:spPr bwMode="auto">
            <a:xfrm>
              <a:off x="7824788" y="3176588"/>
              <a:ext cx="258763" cy="66675"/>
            </a:xfrm>
            <a:custGeom>
              <a:avLst/>
              <a:gdLst>
                <a:gd name="T0" fmla="*/ 0 w 177"/>
                <a:gd name="T1" fmla="*/ 46 h 46"/>
                <a:gd name="T2" fmla="*/ 177 w 177"/>
                <a:gd name="T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7" h="46">
                  <a:moveTo>
                    <a:pt x="0" y="46"/>
                  </a:moveTo>
                  <a:cubicBezTo>
                    <a:pt x="3" y="46"/>
                    <a:pt x="177" y="0"/>
                    <a:pt x="177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53"/>
            <p:cNvSpPr>
              <a:spLocks/>
            </p:cNvSpPr>
            <p:nvPr userDrawn="1"/>
          </p:nvSpPr>
          <p:spPr bwMode="auto">
            <a:xfrm>
              <a:off x="6515100" y="2436813"/>
              <a:ext cx="1176338" cy="563563"/>
            </a:xfrm>
            <a:custGeom>
              <a:avLst/>
              <a:gdLst>
                <a:gd name="T0" fmla="*/ 707 w 741"/>
                <a:gd name="T1" fmla="*/ 332 h 355"/>
                <a:gd name="T2" fmla="*/ 704 w 741"/>
                <a:gd name="T3" fmla="*/ 355 h 355"/>
                <a:gd name="T4" fmla="*/ 0 w 741"/>
                <a:gd name="T5" fmla="*/ 243 h 355"/>
                <a:gd name="T6" fmla="*/ 38 w 741"/>
                <a:gd name="T7" fmla="*/ 0 h 355"/>
                <a:gd name="T8" fmla="*/ 741 w 741"/>
                <a:gd name="T9" fmla="*/ 111 h 355"/>
                <a:gd name="T10" fmla="*/ 715 w 741"/>
                <a:gd name="T11" fmla="*/ 28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1" h="355">
                  <a:moveTo>
                    <a:pt x="707" y="332"/>
                  </a:moveTo>
                  <a:lnTo>
                    <a:pt x="704" y="355"/>
                  </a:lnTo>
                  <a:lnTo>
                    <a:pt x="0" y="243"/>
                  </a:lnTo>
                  <a:lnTo>
                    <a:pt x="38" y="0"/>
                  </a:lnTo>
                  <a:lnTo>
                    <a:pt x="741" y="111"/>
                  </a:lnTo>
                  <a:lnTo>
                    <a:pt x="715" y="282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54"/>
            <p:cNvSpPr>
              <a:spLocks/>
            </p:cNvSpPr>
            <p:nvPr userDrawn="1"/>
          </p:nvSpPr>
          <p:spPr bwMode="auto">
            <a:xfrm>
              <a:off x="6621463" y="2505075"/>
              <a:ext cx="271463" cy="107950"/>
            </a:xfrm>
            <a:custGeom>
              <a:avLst/>
              <a:gdLst>
                <a:gd name="T0" fmla="*/ 165 w 171"/>
                <a:gd name="T1" fmla="*/ 68 h 68"/>
                <a:gd name="T2" fmla="*/ 0 w 171"/>
                <a:gd name="T3" fmla="*/ 42 h 68"/>
                <a:gd name="T4" fmla="*/ 7 w 171"/>
                <a:gd name="T5" fmla="*/ 0 h 68"/>
                <a:gd name="T6" fmla="*/ 171 w 171"/>
                <a:gd name="T7" fmla="*/ 26 h 68"/>
                <a:gd name="T8" fmla="*/ 165 w 17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68">
                  <a:moveTo>
                    <a:pt x="165" y="68"/>
                  </a:moveTo>
                  <a:lnTo>
                    <a:pt x="0" y="42"/>
                  </a:lnTo>
                  <a:lnTo>
                    <a:pt x="7" y="0"/>
                  </a:lnTo>
                  <a:lnTo>
                    <a:pt x="171" y="26"/>
                  </a:lnTo>
                  <a:lnTo>
                    <a:pt x="165" y="68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55"/>
            <p:cNvSpPr>
              <a:spLocks/>
            </p:cNvSpPr>
            <p:nvPr userDrawn="1"/>
          </p:nvSpPr>
          <p:spPr bwMode="auto">
            <a:xfrm>
              <a:off x="6940550" y="2554288"/>
              <a:ext cx="82550" cy="82550"/>
            </a:xfrm>
            <a:custGeom>
              <a:avLst/>
              <a:gdLst>
                <a:gd name="T0" fmla="*/ 44 w 52"/>
                <a:gd name="T1" fmla="*/ 52 h 52"/>
                <a:gd name="T2" fmla="*/ 0 w 52"/>
                <a:gd name="T3" fmla="*/ 44 h 52"/>
                <a:gd name="T4" fmla="*/ 8 w 52"/>
                <a:gd name="T5" fmla="*/ 0 h 52"/>
                <a:gd name="T6" fmla="*/ 52 w 52"/>
                <a:gd name="T7" fmla="*/ 8 h 52"/>
                <a:gd name="T8" fmla="*/ 44 w 5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4" y="52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8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56"/>
            <p:cNvSpPr>
              <a:spLocks/>
            </p:cNvSpPr>
            <p:nvPr userDrawn="1"/>
          </p:nvSpPr>
          <p:spPr bwMode="auto">
            <a:xfrm>
              <a:off x="7059613" y="2573338"/>
              <a:ext cx="80963" cy="82550"/>
            </a:xfrm>
            <a:custGeom>
              <a:avLst/>
              <a:gdLst>
                <a:gd name="T0" fmla="*/ 44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4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4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57"/>
            <p:cNvSpPr>
              <a:spLocks/>
            </p:cNvSpPr>
            <p:nvPr userDrawn="1"/>
          </p:nvSpPr>
          <p:spPr bwMode="auto">
            <a:xfrm>
              <a:off x="7177088" y="2592388"/>
              <a:ext cx="82550" cy="80963"/>
            </a:xfrm>
            <a:custGeom>
              <a:avLst/>
              <a:gdLst>
                <a:gd name="T0" fmla="*/ 44 w 52"/>
                <a:gd name="T1" fmla="*/ 51 h 51"/>
                <a:gd name="T2" fmla="*/ 0 w 52"/>
                <a:gd name="T3" fmla="*/ 44 h 51"/>
                <a:gd name="T4" fmla="*/ 7 w 52"/>
                <a:gd name="T5" fmla="*/ 0 h 51"/>
                <a:gd name="T6" fmla="*/ 52 w 52"/>
                <a:gd name="T7" fmla="*/ 7 h 51"/>
                <a:gd name="T8" fmla="*/ 44 w 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4" y="51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2" y="7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58"/>
            <p:cNvSpPr>
              <a:spLocks/>
            </p:cNvSpPr>
            <p:nvPr userDrawn="1"/>
          </p:nvSpPr>
          <p:spPr bwMode="auto">
            <a:xfrm>
              <a:off x="7296150" y="2611438"/>
              <a:ext cx="80963" cy="80963"/>
            </a:xfrm>
            <a:custGeom>
              <a:avLst/>
              <a:gdLst>
                <a:gd name="T0" fmla="*/ 44 w 51"/>
                <a:gd name="T1" fmla="*/ 51 h 51"/>
                <a:gd name="T2" fmla="*/ 0 w 51"/>
                <a:gd name="T3" fmla="*/ 44 h 51"/>
                <a:gd name="T4" fmla="*/ 7 w 51"/>
                <a:gd name="T5" fmla="*/ 0 h 51"/>
                <a:gd name="T6" fmla="*/ 51 w 51"/>
                <a:gd name="T7" fmla="*/ 6 h 51"/>
                <a:gd name="T8" fmla="*/ 44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6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59"/>
            <p:cNvSpPr>
              <a:spLocks/>
            </p:cNvSpPr>
            <p:nvPr userDrawn="1"/>
          </p:nvSpPr>
          <p:spPr bwMode="auto">
            <a:xfrm>
              <a:off x="7413625" y="2628900"/>
              <a:ext cx="80963" cy="82550"/>
            </a:xfrm>
            <a:custGeom>
              <a:avLst/>
              <a:gdLst>
                <a:gd name="T0" fmla="*/ 45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5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5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60"/>
            <p:cNvSpPr>
              <a:spLocks/>
            </p:cNvSpPr>
            <p:nvPr userDrawn="1"/>
          </p:nvSpPr>
          <p:spPr bwMode="auto">
            <a:xfrm>
              <a:off x="6919913" y="2682875"/>
              <a:ext cx="82550" cy="80963"/>
            </a:xfrm>
            <a:custGeom>
              <a:avLst/>
              <a:gdLst>
                <a:gd name="T0" fmla="*/ 45 w 52"/>
                <a:gd name="T1" fmla="*/ 51 h 51"/>
                <a:gd name="T2" fmla="*/ 0 w 52"/>
                <a:gd name="T3" fmla="*/ 44 h 51"/>
                <a:gd name="T4" fmla="*/ 8 w 52"/>
                <a:gd name="T5" fmla="*/ 0 h 51"/>
                <a:gd name="T6" fmla="*/ 52 w 52"/>
                <a:gd name="T7" fmla="*/ 7 h 51"/>
                <a:gd name="T8" fmla="*/ 45 w 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5" y="51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7"/>
                  </a:lnTo>
                  <a:lnTo>
                    <a:pt x="45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61"/>
            <p:cNvSpPr>
              <a:spLocks/>
            </p:cNvSpPr>
            <p:nvPr userDrawn="1"/>
          </p:nvSpPr>
          <p:spPr bwMode="auto">
            <a:xfrm>
              <a:off x="7038975" y="2700338"/>
              <a:ext cx="80963" cy="82550"/>
            </a:xfrm>
            <a:custGeom>
              <a:avLst/>
              <a:gdLst>
                <a:gd name="T0" fmla="*/ 44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4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4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62"/>
            <p:cNvSpPr>
              <a:spLocks/>
            </p:cNvSpPr>
            <p:nvPr userDrawn="1"/>
          </p:nvSpPr>
          <p:spPr bwMode="auto">
            <a:xfrm>
              <a:off x="6637338" y="2638425"/>
              <a:ext cx="80963" cy="79375"/>
            </a:xfrm>
            <a:custGeom>
              <a:avLst/>
              <a:gdLst>
                <a:gd name="T0" fmla="*/ 44 w 51"/>
                <a:gd name="T1" fmla="*/ 50 h 50"/>
                <a:gd name="T2" fmla="*/ 0 w 51"/>
                <a:gd name="T3" fmla="*/ 44 h 50"/>
                <a:gd name="T4" fmla="*/ 7 w 51"/>
                <a:gd name="T5" fmla="*/ 0 h 50"/>
                <a:gd name="T6" fmla="*/ 51 w 51"/>
                <a:gd name="T7" fmla="*/ 6 h 50"/>
                <a:gd name="T8" fmla="*/ 44 w 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44" y="50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6"/>
                  </a:lnTo>
                  <a:lnTo>
                    <a:pt x="44" y="5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63"/>
            <p:cNvSpPr>
              <a:spLocks/>
            </p:cNvSpPr>
            <p:nvPr userDrawn="1"/>
          </p:nvSpPr>
          <p:spPr bwMode="auto">
            <a:xfrm>
              <a:off x="6756400" y="2657475"/>
              <a:ext cx="79375" cy="79375"/>
            </a:xfrm>
            <a:custGeom>
              <a:avLst/>
              <a:gdLst>
                <a:gd name="T0" fmla="*/ 44 w 50"/>
                <a:gd name="T1" fmla="*/ 50 h 50"/>
                <a:gd name="T2" fmla="*/ 0 w 50"/>
                <a:gd name="T3" fmla="*/ 44 h 50"/>
                <a:gd name="T4" fmla="*/ 6 w 50"/>
                <a:gd name="T5" fmla="*/ 0 h 50"/>
                <a:gd name="T6" fmla="*/ 50 w 50"/>
                <a:gd name="T7" fmla="*/ 6 h 50"/>
                <a:gd name="T8" fmla="*/ 4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4" y="50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0" y="6"/>
                  </a:lnTo>
                  <a:lnTo>
                    <a:pt x="44" y="5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64"/>
            <p:cNvSpPr>
              <a:spLocks/>
            </p:cNvSpPr>
            <p:nvPr userDrawn="1"/>
          </p:nvSpPr>
          <p:spPr bwMode="auto">
            <a:xfrm>
              <a:off x="7156450" y="2719388"/>
              <a:ext cx="82550" cy="82550"/>
            </a:xfrm>
            <a:custGeom>
              <a:avLst/>
              <a:gdLst>
                <a:gd name="T0" fmla="*/ 44 w 52"/>
                <a:gd name="T1" fmla="*/ 52 h 52"/>
                <a:gd name="T2" fmla="*/ 0 w 52"/>
                <a:gd name="T3" fmla="*/ 44 h 52"/>
                <a:gd name="T4" fmla="*/ 8 w 52"/>
                <a:gd name="T5" fmla="*/ 0 h 52"/>
                <a:gd name="T6" fmla="*/ 52 w 52"/>
                <a:gd name="T7" fmla="*/ 7 h 52"/>
                <a:gd name="T8" fmla="*/ 44 w 5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4" y="52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65"/>
            <p:cNvSpPr>
              <a:spLocks/>
            </p:cNvSpPr>
            <p:nvPr userDrawn="1"/>
          </p:nvSpPr>
          <p:spPr bwMode="auto">
            <a:xfrm>
              <a:off x="7277100" y="2738438"/>
              <a:ext cx="79375" cy="82550"/>
            </a:xfrm>
            <a:custGeom>
              <a:avLst/>
              <a:gdLst>
                <a:gd name="T0" fmla="*/ 44 w 50"/>
                <a:gd name="T1" fmla="*/ 52 h 52"/>
                <a:gd name="T2" fmla="*/ 0 w 50"/>
                <a:gd name="T3" fmla="*/ 44 h 52"/>
                <a:gd name="T4" fmla="*/ 6 w 50"/>
                <a:gd name="T5" fmla="*/ 0 h 52"/>
                <a:gd name="T6" fmla="*/ 50 w 50"/>
                <a:gd name="T7" fmla="*/ 7 h 52"/>
                <a:gd name="T8" fmla="*/ 44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4" y="52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0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66"/>
            <p:cNvSpPr>
              <a:spLocks/>
            </p:cNvSpPr>
            <p:nvPr userDrawn="1"/>
          </p:nvSpPr>
          <p:spPr bwMode="auto">
            <a:xfrm>
              <a:off x="7394575" y="2757488"/>
              <a:ext cx="80963" cy="80963"/>
            </a:xfrm>
            <a:custGeom>
              <a:avLst/>
              <a:gdLst>
                <a:gd name="T0" fmla="*/ 44 w 51"/>
                <a:gd name="T1" fmla="*/ 51 h 51"/>
                <a:gd name="T2" fmla="*/ 0 w 51"/>
                <a:gd name="T3" fmla="*/ 44 h 51"/>
                <a:gd name="T4" fmla="*/ 6 w 51"/>
                <a:gd name="T5" fmla="*/ 0 h 51"/>
                <a:gd name="T6" fmla="*/ 51 w 51"/>
                <a:gd name="T7" fmla="*/ 6 h 51"/>
                <a:gd name="T8" fmla="*/ 44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1" y="6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67"/>
            <p:cNvSpPr>
              <a:spLocks/>
            </p:cNvSpPr>
            <p:nvPr userDrawn="1"/>
          </p:nvSpPr>
          <p:spPr bwMode="auto">
            <a:xfrm>
              <a:off x="7096125" y="2343150"/>
              <a:ext cx="512763" cy="176213"/>
            </a:xfrm>
            <a:custGeom>
              <a:avLst/>
              <a:gdLst>
                <a:gd name="T0" fmla="*/ 0 w 352"/>
                <a:gd name="T1" fmla="*/ 121 h 121"/>
                <a:gd name="T2" fmla="*/ 0 w 352"/>
                <a:gd name="T3" fmla="*/ 121 h 121"/>
                <a:gd name="T4" fmla="*/ 152 w 352"/>
                <a:gd name="T5" fmla="*/ 57 h 121"/>
                <a:gd name="T6" fmla="*/ 193 w 352"/>
                <a:gd name="T7" fmla="*/ 65 h 121"/>
                <a:gd name="T8" fmla="*/ 326 w 352"/>
                <a:gd name="T9" fmla="*/ 26 h 121"/>
                <a:gd name="T10" fmla="*/ 352 w 352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121"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33" y="70"/>
                    <a:pt x="93" y="44"/>
                    <a:pt x="152" y="57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241" y="76"/>
                    <a:pt x="291" y="61"/>
                    <a:pt x="326" y="26"/>
                  </a:cubicBezTo>
                  <a:cubicBezTo>
                    <a:pt x="352" y="0"/>
                    <a:pt x="352" y="0"/>
                    <a:pt x="352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8"/>
            <p:cNvSpPr>
              <a:spLocks/>
            </p:cNvSpPr>
            <p:nvPr userDrawn="1"/>
          </p:nvSpPr>
          <p:spPr bwMode="auto">
            <a:xfrm>
              <a:off x="8515350" y="2657475"/>
              <a:ext cx="825500" cy="1006475"/>
            </a:xfrm>
            <a:custGeom>
              <a:avLst/>
              <a:gdLst>
                <a:gd name="T0" fmla="*/ 174 w 520"/>
                <a:gd name="T1" fmla="*/ 59 h 634"/>
                <a:gd name="T2" fmla="*/ 54 w 520"/>
                <a:gd name="T3" fmla="*/ 113 h 634"/>
                <a:gd name="T4" fmla="*/ 0 w 520"/>
                <a:gd name="T5" fmla="*/ 253 h 634"/>
                <a:gd name="T6" fmla="*/ 168 w 520"/>
                <a:gd name="T7" fmla="*/ 634 h 634"/>
                <a:gd name="T8" fmla="*/ 520 w 520"/>
                <a:gd name="T9" fmla="*/ 479 h 634"/>
                <a:gd name="T10" fmla="*/ 309 w 520"/>
                <a:gd name="T11" fmla="*/ 0 h 634"/>
                <a:gd name="T12" fmla="*/ 241 w 520"/>
                <a:gd name="T13" fmla="*/ 3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634">
                  <a:moveTo>
                    <a:pt x="174" y="59"/>
                  </a:moveTo>
                  <a:lnTo>
                    <a:pt x="54" y="113"/>
                  </a:lnTo>
                  <a:lnTo>
                    <a:pt x="0" y="253"/>
                  </a:lnTo>
                  <a:lnTo>
                    <a:pt x="168" y="634"/>
                  </a:lnTo>
                  <a:lnTo>
                    <a:pt x="520" y="479"/>
                  </a:lnTo>
                  <a:lnTo>
                    <a:pt x="309" y="0"/>
                  </a:lnTo>
                  <a:lnTo>
                    <a:pt x="241" y="30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9"/>
            <p:cNvSpPr>
              <a:spLocks/>
            </p:cNvSpPr>
            <p:nvPr userDrawn="1"/>
          </p:nvSpPr>
          <p:spPr bwMode="auto">
            <a:xfrm>
              <a:off x="8513763" y="2836863"/>
              <a:ext cx="155575" cy="222250"/>
            </a:xfrm>
            <a:custGeom>
              <a:avLst/>
              <a:gdLst>
                <a:gd name="T0" fmla="*/ 55 w 98"/>
                <a:gd name="T1" fmla="*/ 0 h 140"/>
                <a:gd name="T2" fmla="*/ 0 w 98"/>
                <a:gd name="T3" fmla="*/ 140 h 140"/>
                <a:gd name="T4" fmla="*/ 98 w 98"/>
                <a:gd name="T5" fmla="*/ 97 h 140"/>
                <a:gd name="T6" fmla="*/ 55 w 98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40">
                  <a:moveTo>
                    <a:pt x="55" y="0"/>
                  </a:moveTo>
                  <a:lnTo>
                    <a:pt x="0" y="140"/>
                  </a:lnTo>
                  <a:lnTo>
                    <a:pt x="98" y="97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Line 70"/>
            <p:cNvSpPr>
              <a:spLocks noChangeShapeType="1"/>
            </p:cNvSpPr>
            <p:nvPr userDrawn="1"/>
          </p:nvSpPr>
          <p:spPr bwMode="auto">
            <a:xfrm flipV="1">
              <a:off x="8669338" y="2978150"/>
              <a:ext cx="365125" cy="1619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Line 71"/>
            <p:cNvSpPr>
              <a:spLocks noChangeShapeType="1"/>
            </p:cNvSpPr>
            <p:nvPr userDrawn="1"/>
          </p:nvSpPr>
          <p:spPr bwMode="auto">
            <a:xfrm flipV="1">
              <a:off x="8737600" y="3132138"/>
              <a:ext cx="366713" cy="1619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Line 72"/>
            <p:cNvSpPr>
              <a:spLocks noChangeShapeType="1"/>
            </p:cNvSpPr>
            <p:nvPr userDrawn="1"/>
          </p:nvSpPr>
          <p:spPr bwMode="auto">
            <a:xfrm flipV="1">
              <a:off x="8805863" y="3289300"/>
              <a:ext cx="366713" cy="1619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Oval 73"/>
            <p:cNvSpPr>
              <a:spLocks noChangeArrowheads="1"/>
            </p:cNvSpPr>
            <p:nvPr userDrawn="1"/>
          </p:nvSpPr>
          <p:spPr bwMode="auto">
            <a:xfrm>
              <a:off x="8836025" y="2178050"/>
              <a:ext cx="242888" cy="242888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74"/>
            <p:cNvSpPr>
              <a:spLocks/>
            </p:cNvSpPr>
            <p:nvPr userDrawn="1"/>
          </p:nvSpPr>
          <p:spPr bwMode="auto">
            <a:xfrm>
              <a:off x="8958263" y="2233613"/>
              <a:ext cx="65088" cy="65088"/>
            </a:xfrm>
            <a:custGeom>
              <a:avLst/>
              <a:gdLst>
                <a:gd name="T0" fmla="*/ 0 w 45"/>
                <a:gd name="T1" fmla="*/ 0 h 45"/>
                <a:gd name="T2" fmla="*/ 45 w 4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45">
                  <a:moveTo>
                    <a:pt x="0" y="0"/>
                  </a:moveTo>
                  <a:cubicBezTo>
                    <a:pt x="25" y="0"/>
                    <a:pt x="45" y="20"/>
                    <a:pt x="45" y="45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Line 75"/>
            <p:cNvSpPr>
              <a:spLocks noChangeShapeType="1"/>
            </p:cNvSpPr>
            <p:nvPr userDrawn="1"/>
          </p:nvSpPr>
          <p:spPr bwMode="auto">
            <a:xfrm>
              <a:off x="9078913" y="2298700"/>
              <a:ext cx="92075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Line 76"/>
            <p:cNvSpPr>
              <a:spLocks noChangeShapeType="1"/>
            </p:cNvSpPr>
            <p:nvPr userDrawn="1"/>
          </p:nvSpPr>
          <p:spPr bwMode="auto">
            <a:xfrm flipH="1">
              <a:off x="6546850" y="20907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Line 77"/>
            <p:cNvSpPr>
              <a:spLocks noChangeShapeType="1"/>
            </p:cNvSpPr>
            <p:nvPr userDrawn="1"/>
          </p:nvSpPr>
          <p:spPr bwMode="auto">
            <a:xfrm flipH="1">
              <a:off x="6375400" y="22621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Line 78"/>
            <p:cNvSpPr>
              <a:spLocks noChangeShapeType="1"/>
            </p:cNvSpPr>
            <p:nvPr userDrawn="1"/>
          </p:nvSpPr>
          <p:spPr bwMode="auto">
            <a:xfrm>
              <a:off x="6375400" y="20907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Line 79"/>
            <p:cNvSpPr>
              <a:spLocks noChangeShapeType="1"/>
            </p:cNvSpPr>
            <p:nvPr userDrawn="1"/>
          </p:nvSpPr>
          <p:spPr bwMode="auto">
            <a:xfrm>
              <a:off x="6546850" y="22621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Line 80"/>
            <p:cNvSpPr>
              <a:spLocks noChangeShapeType="1"/>
            </p:cNvSpPr>
            <p:nvPr userDrawn="1"/>
          </p:nvSpPr>
          <p:spPr bwMode="auto">
            <a:xfrm flipH="1">
              <a:off x="8551863" y="19256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Line 81"/>
            <p:cNvSpPr>
              <a:spLocks noChangeShapeType="1"/>
            </p:cNvSpPr>
            <p:nvPr userDrawn="1"/>
          </p:nvSpPr>
          <p:spPr bwMode="auto">
            <a:xfrm flipH="1">
              <a:off x="8380413" y="20970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Line 82"/>
            <p:cNvSpPr>
              <a:spLocks noChangeShapeType="1"/>
            </p:cNvSpPr>
            <p:nvPr userDrawn="1"/>
          </p:nvSpPr>
          <p:spPr bwMode="auto">
            <a:xfrm>
              <a:off x="8380413" y="19256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Line 83"/>
            <p:cNvSpPr>
              <a:spLocks noChangeShapeType="1"/>
            </p:cNvSpPr>
            <p:nvPr userDrawn="1"/>
          </p:nvSpPr>
          <p:spPr bwMode="auto">
            <a:xfrm>
              <a:off x="8551863" y="20970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Oval 84"/>
            <p:cNvSpPr>
              <a:spLocks noChangeArrowheads="1"/>
            </p:cNvSpPr>
            <p:nvPr userDrawn="1"/>
          </p:nvSpPr>
          <p:spPr bwMode="auto">
            <a:xfrm>
              <a:off x="7175500" y="3248025"/>
              <a:ext cx="146050" cy="146050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85"/>
            <p:cNvSpPr>
              <a:spLocks/>
            </p:cNvSpPr>
            <p:nvPr userDrawn="1"/>
          </p:nvSpPr>
          <p:spPr bwMode="auto">
            <a:xfrm>
              <a:off x="6988175" y="2027238"/>
              <a:ext cx="182563" cy="182563"/>
            </a:xfrm>
            <a:custGeom>
              <a:avLst/>
              <a:gdLst>
                <a:gd name="T0" fmla="*/ 58 w 115"/>
                <a:gd name="T1" fmla="*/ 115 h 115"/>
                <a:gd name="T2" fmla="*/ 0 w 115"/>
                <a:gd name="T3" fmla="*/ 58 h 115"/>
                <a:gd name="T4" fmla="*/ 58 w 115"/>
                <a:gd name="T5" fmla="*/ 0 h 115"/>
                <a:gd name="T6" fmla="*/ 115 w 115"/>
                <a:gd name="T7" fmla="*/ 58 h 115"/>
                <a:gd name="T8" fmla="*/ 58 w 11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8" y="115"/>
                  </a:moveTo>
                  <a:lnTo>
                    <a:pt x="0" y="58"/>
                  </a:lnTo>
                  <a:lnTo>
                    <a:pt x="58" y="0"/>
                  </a:lnTo>
                  <a:lnTo>
                    <a:pt x="115" y="58"/>
                  </a:lnTo>
                  <a:lnTo>
                    <a:pt x="58" y="115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86"/>
            <p:cNvSpPr>
              <a:spLocks/>
            </p:cNvSpPr>
            <p:nvPr userDrawn="1"/>
          </p:nvSpPr>
          <p:spPr bwMode="auto">
            <a:xfrm>
              <a:off x="8355013" y="2354263"/>
              <a:ext cx="258763" cy="296863"/>
            </a:xfrm>
            <a:custGeom>
              <a:avLst/>
              <a:gdLst>
                <a:gd name="T0" fmla="*/ 100 w 177"/>
                <a:gd name="T1" fmla="*/ 0 h 203"/>
                <a:gd name="T2" fmla="*/ 15 w 177"/>
                <a:gd name="T3" fmla="*/ 124 h 203"/>
                <a:gd name="T4" fmla="*/ 27 w 177"/>
                <a:gd name="T5" fmla="*/ 189 h 203"/>
                <a:gd name="T6" fmla="*/ 91 w 177"/>
                <a:gd name="T7" fmla="*/ 177 h 203"/>
                <a:gd name="T8" fmla="*/ 177 w 177"/>
                <a:gd name="T9" fmla="*/ 53 h 203"/>
                <a:gd name="T10" fmla="*/ 100 w 177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03">
                  <a:moveTo>
                    <a:pt x="100" y="0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0" y="145"/>
                    <a:pt x="6" y="174"/>
                    <a:pt x="27" y="189"/>
                  </a:cubicBezTo>
                  <a:cubicBezTo>
                    <a:pt x="48" y="203"/>
                    <a:pt x="77" y="198"/>
                    <a:pt x="91" y="177"/>
                  </a:cubicBezTo>
                  <a:cubicBezTo>
                    <a:pt x="177" y="53"/>
                    <a:pt x="177" y="53"/>
                    <a:pt x="177" y="53"/>
                  </a:cubicBezTo>
                  <a:lnTo>
                    <a:pt x="100" y="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Line 87"/>
            <p:cNvSpPr>
              <a:spLocks noChangeShapeType="1"/>
            </p:cNvSpPr>
            <p:nvPr userDrawn="1"/>
          </p:nvSpPr>
          <p:spPr bwMode="auto">
            <a:xfrm>
              <a:off x="8391525" y="2514600"/>
              <a:ext cx="111125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88"/>
            <p:cNvSpPr>
              <a:spLocks/>
            </p:cNvSpPr>
            <p:nvPr userDrawn="1"/>
          </p:nvSpPr>
          <p:spPr bwMode="auto">
            <a:xfrm>
              <a:off x="8516938" y="2305050"/>
              <a:ext cx="122238" cy="115888"/>
            </a:xfrm>
            <a:custGeom>
              <a:avLst/>
              <a:gdLst>
                <a:gd name="T0" fmla="*/ 77 w 77"/>
                <a:gd name="T1" fmla="*/ 35 h 73"/>
                <a:gd name="T2" fmla="*/ 27 w 77"/>
                <a:gd name="T3" fmla="*/ 0 h 73"/>
                <a:gd name="T4" fmla="*/ 0 w 77"/>
                <a:gd name="T5" fmla="*/ 38 h 73"/>
                <a:gd name="T6" fmla="*/ 51 w 77"/>
                <a:gd name="T7" fmla="*/ 73 h 73"/>
                <a:gd name="T8" fmla="*/ 77 w 77"/>
                <a:gd name="T9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3">
                  <a:moveTo>
                    <a:pt x="77" y="35"/>
                  </a:moveTo>
                  <a:lnTo>
                    <a:pt x="27" y="0"/>
                  </a:lnTo>
                  <a:lnTo>
                    <a:pt x="0" y="38"/>
                  </a:lnTo>
                  <a:lnTo>
                    <a:pt x="51" y="73"/>
                  </a:lnTo>
                  <a:lnTo>
                    <a:pt x="77" y="35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89"/>
            <p:cNvSpPr>
              <a:spLocks/>
            </p:cNvSpPr>
            <p:nvPr userDrawn="1"/>
          </p:nvSpPr>
          <p:spPr bwMode="auto">
            <a:xfrm>
              <a:off x="7886700" y="1612900"/>
              <a:ext cx="290513" cy="280988"/>
            </a:xfrm>
            <a:custGeom>
              <a:avLst/>
              <a:gdLst>
                <a:gd name="T0" fmla="*/ 134 w 200"/>
                <a:gd name="T1" fmla="*/ 192 h 192"/>
                <a:gd name="T2" fmla="*/ 0 w 200"/>
                <a:gd name="T3" fmla="*/ 79 h 192"/>
                <a:gd name="T4" fmla="*/ 55 w 200"/>
                <a:gd name="T5" fmla="*/ 14 h 192"/>
                <a:gd name="T6" fmla="*/ 97 w 200"/>
                <a:gd name="T7" fmla="*/ 10 h 192"/>
                <a:gd name="T8" fmla="*/ 186 w 200"/>
                <a:gd name="T9" fmla="*/ 84 h 192"/>
                <a:gd name="T10" fmla="*/ 189 w 200"/>
                <a:gd name="T11" fmla="*/ 126 h 192"/>
                <a:gd name="T12" fmla="*/ 134 w 200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92">
                  <a:moveTo>
                    <a:pt x="134" y="192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65" y="1"/>
                    <a:pt x="84" y="0"/>
                    <a:pt x="97" y="10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98" y="95"/>
                    <a:pt x="200" y="114"/>
                    <a:pt x="189" y="126"/>
                  </a:cubicBezTo>
                  <a:lnTo>
                    <a:pt x="134" y="19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Line 90"/>
            <p:cNvSpPr>
              <a:spLocks noChangeShapeType="1"/>
            </p:cNvSpPr>
            <p:nvPr userDrawn="1"/>
          </p:nvSpPr>
          <p:spPr bwMode="auto">
            <a:xfrm>
              <a:off x="7854950" y="1765300"/>
              <a:ext cx="195263" cy="1651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Line 91"/>
            <p:cNvSpPr>
              <a:spLocks noChangeShapeType="1"/>
            </p:cNvSpPr>
            <p:nvPr userDrawn="1"/>
          </p:nvSpPr>
          <p:spPr bwMode="auto">
            <a:xfrm>
              <a:off x="7797800" y="1835150"/>
              <a:ext cx="195263" cy="1651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Line 92"/>
            <p:cNvSpPr>
              <a:spLocks noChangeShapeType="1"/>
            </p:cNvSpPr>
            <p:nvPr userDrawn="1"/>
          </p:nvSpPr>
          <p:spPr bwMode="auto">
            <a:xfrm>
              <a:off x="7739063" y="1905000"/>
              <a:ext cx="195263" cy="1651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93"/>
            <p:cNvSpPr>
              <a:spLocks/>
            </p:cNvSpPr>
            <p:nvPr userDrawn="1"/>
          </p:nvSpPr>
          <p:spPr bwMode="auto">
            <a:xfrm>
              <a:off x="7500938" y="1639888"/>
              <a:ext cx="685800" cy="642938"/>
            </a:xfrm>
            <a:custGeom>
              <a:avLst/>
              <a:gdLst>
                <a:gd name="T0" fmla="*/ 387 w 432"/>
                <a:gd name="T1" fmla="*/ 135 h 405"/>
                <a:gd name="T2" fmla="*/ 384 w 432"/>
                <a:gd name="T3" fmla="*/ 138 h 405"/>
                <a:gd name="T4" fmla="*/ 366 w 432"/>
                <a:gd name="T5" fmla="*/ 160 h 405"/>
                <a:gd name="T6" fmla="*/ 243 w 432"/>
                <a:gd name="T7" fmla="*/ 56 h 405"/>
                <a:gd name="T8" fmla="*/ 261 w 432"/>
                <a:gd name="T9" fmla="*/ 35 h 405"/>
                <a:gd name="T10" fmla="*/ 264 w 432"/>
                <a:gd name="T11" fmla="*/ 31 h 405"/>
                <a:gd name="T12" fmla="*/ 227 w 432"/>
                <a:gd name="T13" fmla="*/ 0 h 405"/>
                <a:gd name="T14" fmla="*/ 0 w 432"/>
                <a:gd name="T15" fmla="*/ 271 h 405"/>
                <a:gd name="T16" fmla="*/ 160 w 432"/>
                <a:gd name="T17" fmla="*/ 405 h 405"/>
                <a:gd name="T18" fmla="*/ 243 w 432"/>
                <a:gd name="T19" fmla="*/ 398 h 405"/>
                <a:gd name="T20" fmla="*/ 432 w 432"/>
                <a:gd name="T21" fmla="*/ 172 h 405"/>
                <a:gd name="T22" fmla="*/ 387 w 432"/>
                <a:gd name="T23" fmla="*/ 13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2" h="405">
                  <a:moveTo>
                    <a:pt x="387" y="135"/>
                  </a:moveTo>
                  <a:lnTo>
                    <a:pt x="384" y="138"/>
                  </a:lnTo>
                  <a:lnTo>
                    <a:pt x="366" y="160"/>
                  </a:lnTo>
                  <a:lnTo>
                    <a:pt x="243" y="56"/>
                  </a:lnTo>
                  <a:lnTo>
                    <a:pt x="261" y="35"/>
                  </a:lnTo>
                  <a:lnTo>
                    <a:pt x="264" y="31"/>
                  </a:lnTo>
                  <a:lnTo>
                    <a:pt x="227" y="0"/>
                  </a:lnTo>
                  <a:lnTo>
                    <a:pt x="0" y="271"/>
                  </a:lnTo>
                  <a:lnTo>
                    <a:pt x="160" y="405"/>
                  </a:lnTo>
                  <a:lnTo>
                    <a:pt x="243" y="398"/>
                  </a:lnTo>
                  <a:lnTo>
                    <a:pt x="432" y="172"/>
                  </a:lnTo>
                  <a:lnTo>
                    <a:pt x="387" y="135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94"/>
            <p:cNvSpPr>
              <a:spLocks/>
            </p:cNvSpPr>
            <p:nvPr userDrawn="1"/>
          </p:nvSpPr>
          <p:spPr bwMode="auto">
            <a:xfrm>
              <a:off x="7754938" y="2211388"/>
              <a:ext cx="131763" cy="71438"/>
            </a:xfrm>
            <a:custGeom>
              <a:avLst/>
              <a:gdLst>
                <a:gd name="T0" fmla="*/ 0 w 83"/>
                <a:gd name="T1" fmla="*/ 45 h 45"/>
                <a:gd name="T2" fmla="*/ 38 w 83"/>
                <a:gd name="T3" fmla="*/ 0 h 45"/>
                <a:gd name="T4" fmla="*/ 83 w 83"/>
                <a:gd name="T5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45">
                  <a:moveTo>
                    <a:pt x="0" y="45"/>
                  </a:moveTo>
                  <a:lnTo>
                    <a:pt x="38" y="0"/>
                  </a:lnTo>
                  <a:lnTo>
                    <a:pt x="83" y="38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Line 95"/>
            <p:cNvSpPr>
              <a:spLocks noChangeShapeType="1"/>
            </p:cNvSpPr>
            <p:nvPr userDrawn="1"/>
          </p:nvSpPr>
          <p:spPr bwMode="auto">
            <a:xfrm>
              <a:off x="7920038" y="1689100"/>
              <a:ext cx="128588" cy="10795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6" name="图形 5">
            <a:extLst>
              <a:ext uri="{FF2B5EF4-FFF2-40B4-BE49-F238E27FC236}">
                <a16:creationId xmlns:a16="http://schemas.microsoft.com/office/drawing/2014/main" id="{A04285FC-15AA-48CA-29C5-FD2303A53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94" y="621938"/>
            <a:ext cx="4021211" cy="485177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3CED2496-884C-A84D-EFB1-BD0E86E59F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6349" y="2967116"/>
            <a:ext cx="7860325" cy="428625"/>
          </a:xfrm>
        </p:spPr>
        <p:txBody>
          <a:bodyPr anchor="ctr">
            <a:normAutofit/>
          </a:bodyPr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36349" y="3534273"/>
            <a:ext cx="7860325" cy="746258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3636349" y="2866323"/>
            <a:ext cx="78603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531017" y="2359342"/>
            <a:ext cx="2974183" cy="1906065"/>
            <a:chOff x="7046117" y="348455"/>
            <a:chExt cx="3138488" cy="2011363"/>
          </a:xfrm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>
              <a:off x="9748042" y="735805"/>
              <a:ext cx="366713" cy="223838"/>
            </a:xfrm>
            <a:custGeom>
              <a:avLst/>
              <a:gdLst>
                <a:gd name="T0" fmla="*/ 0 w 318"/>
                <a:gd name="T1" fmla="*/ 195 h 195"/>
                <a:gd name="T2" fmla="*/ 318 w 318"/>
                <a:gd name="T3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5">
                  <a:moveTo>
                    <a:pt x="0" y="195"/>
                  </a:moveTo>
                  <a:cubicBezTo>
                    <a:pt x="47" y="67"/>
                    <a:pt x="190" y="0"/>
                    <a:pt x="318" y="47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9808367" y="807243"/>
              <a:ext cx="284163" cy="174625"/>
            </a:xfrm>
            <a:custGeom>
              <a:avLst/>
              <a:gdLst>
                <a:gd name="T0" fmla="*/ 0 w 246"/>
                <a:gd name="T1" fmla="*/ 151 h 151"/>
                <a:gd name="T2" fmla="*/ 246 w 246"/>
                <a:gd name="T3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6" h="151">
                  <a:moveTo>
                    <a:pt x="0" y="151"/>
                  </a:moveTo>
                  <a:cubicBezTo>
                    <a:pt x="36" y="52"/>
                    <a:pt x="146" y="0"/>
                    <a:pt x="246" y="36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9870280" y="883443"/>
              <a:ext cx="200025" cy="122238"/>
            </a:xfrm>
            <a:custGeom>
              <a:avLst/>
              <a:gdLst>
                <a:gd name="T0" fmla="*/ 0 w 173"/>
                <a:gd name="T1" fmla="*/ 106 h 106"/>
                <a:gd name="T2" fmla="*/ 173 w 173"/>
                <a:gd name="T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3" h="106">
                  <a:moveTo>
                    <a:pt x="0" y="106"/>
                  </a:moveTo>
                  <a:cubicBezTo>
                    <a:pt x="25" y="36"/>
                    <a:pt x="103" y="0"/>
                    <a:pt x="173" y="25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9960767" y="989805"/>
              <a:ext cx="92075" cy="93663"/>
            </a:xfrm>
            <a:custGeom>
              <a:avLst/>
              <a:gdLst>
                <a:gd name="T0" fmla="*/ 72 w 80"/>
                <a:gd name="T1" fmla="*/ 26 h 81"/>
                <a:gd name="T2" fmla="*/ 25 w 80"/>
                <a:gd name="T3" fmla="*/ 8 h 81"/>
                <a:gd name="T4" fmla="*/ 8 w 80"/>
                <a:gd name="T5" fmla="*/ 55 h 81"/>
                <a:gd name="T6" fmla="*/ 55 w 80"/>
                <a:gd name="T7" fmla="*/ 73 h 81"/>
                <a:gd name="T8" fmla="*/ 72 w 80"/>
                <a:gd name="T9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72" y="26"/>
                  </a:moveTo>
                  <a:cubicBezTo>
                    <a:pt x="64" y="8"/>
                    <a:pt x="43" y="0"/>
                    <a:pt x="25" y="8"/>
                  </a:cubicBezTo>
                  <a:cubicBezTo>
                    <a:pt x="7" y="17"/>
                    <a:pt x="0" y="38"/>
                    <a:pt x="8" y="55"/>
                  </a:cubicBezTo>
                  <a:cubicBezTo>
                    <a:pt x="16" y="73"/>
                    <a:pt x="37" y="81"/>
                    <a:pt x="55" y="73"/>
                  </a:cubicBezTo>
                  <a:cubicBezTo>
                    <a:pt x="73" y="64"/>
                    <a:pt x="80" y="43"/>
                    <a:pt x="72" y="26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8076405" y="1985168"/>
              <a:ext cx="330200" cy="331788"/>
            </a:xfrm>
            <a:custGeom>
              <a:avLst/>
              <a:gdLst>
                <a:gd name="T0" fmla="*/ 190 w 286"/>
                <a:gd name="T1" fmla="*/ 233 h 287"/>
                <a:gd name="T2" fmla="*/ 249 w 286"/>
                <a:gd name="T3" fmla="*/ 173 h 287"/>
                <a:gd name="T4" fmla="*/ 247 w 286"/>
                <a:gd name="T5" fmla="*/ 37 h 287"/>
                <a:gd name="T6" fmla="*/ 112 w 286"/>
                <a:gd name="T7" fmla="*/ 38 h 287"/>
                <a:gd name="T8" fmla="*/ 22 w 286"/>
                <a:gd name="T9" fmla="*/ 130 h 287"/>
                <a:gd name="T10" fmla="*/ 23 w 286"/>
                <a:gd name="T11" fmla="*/ 209 h 287"/>
                <a:gd name="T12" fmla="*/ 80 w 286"/>
                <a:gd name="T13" fmla="*/ 265 h 287"/>
                <a:gd name="T14" fmla="*/ 159 w 286"/>
                <a:gd name="T15" fmla="*/ 2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87">
                  <a:moveTo>
                    <a:pt x="190" y="233"/>
                  </a:moveTo>
                  <a:cubicBezTo>
                    <a:pt x="249" y="173"/>
                    <a:pt x="249" y="173"/>
                    <a:pt x="249" y="173"/>
                  </a:cubicBezTo>
                  <a:cubicBezTo>
                    <a:pt x="286" y="135"/>
                    <a:pt x="285" y="74"/>
                    <a:pt x="247" y="37"/>
                  </a:cubicBezTo>
                  <a:cubicBezTo>
                    <a:pt x="209" y="0"/>
                    <a:pt x="149" y="0"/>
                    <a:pt x="112" y="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0" y="152"/>
                    <a:pt x="1" y="187"/>
                    <a:pt x="23" y="209"/>
                  </a:cubicBezTo>
                  <a:cubicBezTo>
                    <a:pt x="80" y="265"/>
                    <a:pt x="80" y="265"/>
                    <a:pt x="80" y="265"/>
                  </a:cubicBezTo>
                  <a:cubicBezTo>
                    <a:pt x="102" y="287"/>
                    <a:pt x="138" y="286"/>
                    <a:pt x="159" y="264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8285955" y="1843880"/>
              <a:ext cx="588963" cy="260350"/>
            </a:xfrm>
            <a:custGeom>
              <a:avLst/>
              <a:gdLst>
                <a:gd name="T0" fmla="*/ 0 w 510"/>
                <a:gd name="T1" fmla="*/ 226 h 226"/>
                <a:gd name="T2" fmla="*/ 65 w 510"/>
                <a:gd name="T3" fmla="*/ 159 h 226"/>
                <a:gd name="T4" fmla="*/ 99 w 510"/>
                <a:gd name="T5" fmla="*/ 126 h 226"/>
                <a:gd name="T6" fmla="*/ 266 w 510"/>
                <a:gd name="T7" fmla="*/ 113 h 226"/>
                <a:gd name="T8" fmla="*/ 266 w 510"/>
                <a:gd name="T9" fmla="*/ 113 h 226"/>
                <a:gd name="T10" fmla="*/ 446 w 510"/>
                <a:gd name="T11" fmla="*/ 84 h 226"/>
                <a:gd name="T12" fmla="*/ 510 w 510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226">
                  <a:moveTo>
                    <a:pt x="0" y="226"/>
                  </a:moveTo>
                  <a:cubicBezTo>
                    <a:pt x="65" y="159"/>
                    <a:pt x="65" y="159"/>
                    <a:pt x="65" y="159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44" y="82"/>
                    <a:pt x="214" y="76"/>
                    <a:pt x="266" y="113"/>
                  </a:cubicBezTo>
                  <a:cubicBezTo>
                    <a:pt x="266" y="113"/>
                    <a:pt x="266" y="113"/>
                    <a:pt x="266" y="113"/>
                  </a:cubicBezTo>
                  <a:cubicBezTo>
                    <a:pt x="324" y="153"/>
                    <a:pt x="403" y="140"/>
                    <a:pt x="446" y="84"/>
                  </a:cubicBezTo>
                  <a:cubicBezTo>
                    <a:pt x="510" y="0"/>
                    <a:pt x="510" y="0"/>
                    <a:pt x="510" y="0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8178005" y="2058193"/>
              <a:ext cx="157163" cy="153988"/>
            </a:xfrm>
            <a:custGeom>
              <a:avLst/>
              <a:gdLst>
                <a:gd name="T0" fmla="*/ 0 w 137"/>
                <a:gd name="T1" fmla="*/ 0 h 134"/>
                <a:gd name="T2" fmla="*/ 137 w 137"/>
                <a:gd name="T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134">
                  <a:moveTo>
                    <a:pt x="0" y="0"/>
                  </a:moveTo>
                  <a:cubicBezTo>
                    <a:pt x="2" y="2"/>
                    <a:pt x="137" y="134"/>
                    <a:pt x="137" y="134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>
              <a:off x="8292305" y="696118"/>
              <a:ext cx="1285875" cy="1027113"/>
            </a:xfrm>
            <a:custGeom>
              <a:avLst/>
              <a:gdLst>
                <a:gd name="T0" fmla="*/ 1089 w 1113"/>
                <a:gd name="T1" fmla="*/ 554 h 888"/>
                <a:gd name="T2" fmla="*/ 1113 w 1113"/>
                <a:gd name="T3" fmla="*/ 649 h 888"/>
                <a:gd name="T4" fmla="*/ 155 w 1113"/>
                <a:gd name="T5" fmla="*/ 888 h 888"/>
                <a:gd name="T6" fmla="*/ 13 w 1113"/>
                <a:gd name="T7" fmla="*/ 319 h 888"/>
                <a:gd name="T8" fmla="*/ 80 w 1113"/>
                <a:gd name="T9" fmla="*/ 207 h 888"/>
                <a:gd name="T10" fmla="*/ 859 w 1113"/>
                <a:gd name="T11" fmla="*/ 12 h 888"/>
                <a:gd name="T12" fmla="*/ 971 w 1113"/>
                <a:gd name="T13" fmla="*/ 80 h 888"/>
                <a:gd name="T14" fmla="*/ 1066 w 1113"/>
                <a:gd name="T15" fmla="*/ 46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888">
                  <a:moveTo>
                    <a:pt x="1089" y="554"/>
                  </a:moveTo>
                  <a:cubicBezTo>
                    <a:pt x="1113" y="649"/>
                    <a:pt x="1113" y="649"/>
                    <a:pt x="1113" y="649"/>
                  </a:cubicBezTo>
                  <a:cubicBezTo>
                    <a:pt x="155" y="888"/>
                    <a:pt x="155" y="888"/>
                    <a:pt x="155" y="888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0" y="269"/>
                    <a:pt x="30" y="219"/>
                    <a:pt x="80" y="207"/>
                  </a:cubicBezTo>
                  <a:cubicBezTo>
                    <a:pt x="859" y="12"/>
                    <a:pt x="859" y="12"/>
                    <a:pt x="859" y="12"/>
                  </a:cubicBezTo>
                  <a:cubicBezTo>
                    <a:pt x="908" y="0"/>
                    <a:pt x="959" y="30"/>
                    <a:pt x="971" y="80"/>
                  </a:cubicBezTo>
                  <a:cubicBezTo>
                    <a:pt x="1066" y="460"/>
                    <a:pt x="1066" y="460"/>
                    <a:pt x="1066" y="460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>
              <a:off x="8379617" y="789780"/>
              <a:ext cx="1098550" cy="806450"/>
            </a:xfrm>
            <a:custGeom>
              <a:avLst/>
              <a:gdLst>
                <a:gd name="T0" fmla="*/ 929 w 951"/>
                <a:gd name="T1" fmla="*/ 401 h 698"/>
                <a:gd name="T2" fmla="*/ 951 w 951"/>
                <a:gd name="T3" fmla="*/ 490 h 698"/>
                <a:gd name="T4" fmla="*/ 118 w 951"/>
                <a:gd name="T5" fmla="*/ 698 h 698"/>
                <a:gd name="T6" fmla="*/ 7 w 951"/>
                <a:gd name="T7" fmla="*/ 255 h 698"/>
                <a:gd name="T8" fmla="*/ 46 w 951"/>
                <a:gd name="T9" fmla="*/ 189 h 698"/>
                <a:gd name="T10" fmla="*/ 775 w 951"/>
                <a:gd name="T11" fmla="*/ 8 h 698"/>
                <a:gd name="T12" fmla="*/ 840 w 951"/>
                <a:gd name="T13" fmla="*/ 47 h 698"/>
                <a:gd name="T14" fmla="*/ 929 w 951"/>
                <a:gd name="T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698">
                  <a:moveTo>
                    <a:pt x="929" y="401"/>
                  </a:moveTo>
                  <a:cubicBezTo>
                    <a:pt x="951" y="490"/>
                    <a:pt x="951" y="490"/>
                    <a:pt x="951" y="490"/>
                  </a:cubicBezTo>
                  <a:cubicBezTo>
                    <a:pt x="118" y="698"/>
                    <a:pt x="118" y="698"/>
                    <a:pt x="118" y="698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0" y="226"/>
                    <a:pt x="17" y="197"/>
                    <a:pt x="46" y="189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804" y="0"/>
                    <a:pt x="833" y="18"/>
                    <a:pt x="840" y="47"/>
                  </a:cubicBezTo>
                  <a:cubicBezTo>
                    <a:pt x="929" y="401"/>
                    <a:pt x="929" y="401"/>
                    <a:pt x="929" y="401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8851105" y="1621630"/>
              <a:ext cx="411163" cy="185738"/>
            </a:xfrm>
            <a:custGeom>
              <a:avLst/>
              <a:gdLst>
                <a:gd name="T0" fmla="*/ 259 w 259"/>
                <a:gd name="T1" fmla="*/ 56 h 117"/>
                <a:gd name="T2" fmla="*/ 14 w 259"/>
                <a:gd name="T3" fmla="*/ 117 h 117"/>
                <a:gd name="T4" fmla="*/ 0 w 259"/>
                <a:gd name="T5" fmla="*/ 61 h 117"/>
                <a:gd name="T6" fmla="*/ 245 w 259"/>
                <a:gd name="T7" fmla="*/ 0 h 117"/>
                <a:gd name="T8" fmla="*/ 259 w 259"/>
                <a:gd name="T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17">
                  <a:moveTo>
                    <a:pt x="259" y="56"/>
                  </a:moveTo>
                  <a:lnTo>
                    <a:pt x="14" y="117"/>
                  </a:lnTo>
                  <a:lnTo>
                    <a:pt x="0" y="61"/>
                  </a:lnTo>
                  <a:lnTo>
                    <a:pt x="245" y="0"/>
                  </a:lnTo>
                  <a:lnTo>
                    <a:pt x="259" y="5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8924130" y="1559718"/>
              <a:ext cx="220663" cy="134938"/>
            </a:xfrm>
            <a:custGeom>
              <a:avLst/>
              <a:gdLst>
                <a:gd name="T0" fmla="*/ 139 w 139"/>
                <a:gd name="T1" fmla="*/ 53 h 85"/>
                <a:gd name="T2" fmla="*/ 14 w 139"/>
                <a:gd name="T3" fmla="*/ 85 h 85"/>
                <a:gd name="T4" fmla="*/ 0 w 139"/>
                <a:gd name="T5" fmla="*/ 31 h 85"/>
                <a:gd name="T6" fmla="*/ 126 w 139"/>
                <a:gd name="T7" fmla="*/ 0 h 85"/>
                <a:gd name="T8" fmla="*/ 139 w 139"/>
                <a:gd name="T9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">
                  <a:moveTo>
                    <a:pt x="139" y="53"/>
                  </a:moveTo>
                  <a:lnTo>
                    <a:pt x="14" y="85"/>
                  </a:lnTo>
                  <a:lnTo>
                    <a:pt x="0" y="31"/>
                  </a:lnTo>
                  <a:lnTo>
                    <a:pt x="126" y="0"/>
                  </a:lnTo>
                  <a:lnTo>
                    <a:pt x="139" y="53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6"/>
            <p:cNvSpPr>
              <a:spLocks/>
            </p:cNvSpPr>
            <p:nvPr/>
          </p:nvSpPr>
          <p:spPr bwMode="auto">
            <a:xfrm>
              <a:off x="8573292" y="1066005"/>
              <a:ext cx="768350" cy="409575"/>
            </a:xfrm>
            <a:custGeom>
              <a:avLst/>
              <a:gdLst>
                <a:gd name="T0" fmla="*/ 0 w 484"/>
                <a:gd name="T1" fmla="*/ 258 h 258"/>
                <a:gd name="T2" fmla="*/ 99 w 484"/>
                <a:gd name="T3" fmla="*/ 24 h 258"/>
                <a:gd name="T4" fmla="*/ 252 w 484"/>
                <a:gd name="T5" fmla="*/ 102 h 258"/>
                <a:gd name="T6" fmla="*/ 291 w 484"/>
                <a:gd name="T7" fmla="*/ 0 h 258"/>
                <a:gd name="T8" fmla="*/ 484 w 484"/>
                <a:gd name="T9" fmla="*/ 11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258">
                  <a:moveTo>
                    <a:pt x="0" y="258"/>
                  </a:moveTo>
                  <a:lnTo>
                    <a:pt x="99" y="24"/>
                  </a:lnTo>
                  <a:lnTo>
                    <a:pt x="252" y="102"/>
                  </a:lnTo>
                  <a:lnTo>
                    <a:pt x="291" y="0"/>
                  </a:lnTo>
                  <a:lnTo>
                    <a:pt x="484" y="115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9330530" y="1678780"/>
              <a:ext cx="739775" cy="681038"/>
            </a:xfrm>
            <a:custGeom>
              <a:avLst/>
              <a:gdLst>
                <a:gd name="T0" fmla="*/ 365 w 466"/>
                <a:gd name="T1" fmla="*/ 401 h 429"/>
                <a:gd name="T2" fmla="*/ 343 w 466"/>
                <a:gd name="T3" fmla="*/ 429 h 429"/>
                <a:gd name="T4" fmla="*/ 0 w 466"/>
                <a:gd name="T5" fmla="*/ 154 h 429"/>
                <a:gd name="T6" fmla="*/ 124 w 466"/>
                <a:gd name="T7" fmla="*/ 0 h 429"/>
                <a:gd name="T8" fmla="*/ 466 w 466"/>
                <a:gd name="T9" fmla="*/ 275 h 429"/>
                <a:gd name="T10" fmla="*/ 385 w 466"/>
                <a:gd name="T11" fmla="*/ 37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429">
                  <a:moveTo>
                    <a:pt x="365" y="401"/>
                  </a:moveTo>
                  <a:lnTo>
                    <a:pt x="343" y="429"/>
                  </a:lnTo>
                  <a:lnTo>
                    <a:pt x="0" y="154"/>
                  </a:lnTo>
                  <a:lnTo>
                    <a:pt x="124" y="0"/>
                  </a:lnTo>
                  <a:lnTo>
                    <a:pt x="466" y="275"/>
                  </a:lnTo>
                  <a:lnTo>
                    <a:pt x="385" y="376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"/>
            <p:cNvSpPr>
              <a:spLocks/>
            </p:cNvSpPr>
            <p:nvPr/>
          </p:nvSpPr>
          <p:spPr bwMode="auto">
            <a:xfrm>
              <a:off x="9330530" y="1723230"/>
              <a:ext cx="704850" cy="636588"/>
            </a:xfrm>
            <a:custGeom>
              <a:avLst/>
              <a:gdLst>
                <a:gd name="T0" fmla="*/ 365 w 444"/>
                <a:gd name="T1" fmla="*/ 373 h 401"/>
                <a:gd name="T2" fmla="*/ 343 w 444"/>
                <a:gd name="T3" fmla="*/ 401 h 401"/>
                <a:gd name="T4" fmla="*/ 0 w 444"/>
                <a:gd name="T5" fmla="*/ 126 h 401"/>
                <a:gd name="T6" fmla="*/ 101 w 444"/>
                <a:gd name="T7" fmla="*/ 0 h 401"/>
                <a:gd name="T8" fmla="*/ 444 w 444"/>
                <a:gd name="T9" fmla="*/ 275 h 401"/>
                <a:gd name="T10" fmla="*/ 391 w 444"/>
                <a:gd name="T11" fmla="*/ 34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" h="401">
                  <a:moveTo>
                    <a:pt x="365" y="373"/>
                  </a:moveTo>
                  <a:lnTo>
                    <a:pt x="343" y="401"/>
                  </a:lnTo>
                  <a:lnTo>
                    <a:pt x="0" y="126"/>
                  </a:lnTo>
                  <a:lnTo>
                    <a:pt x="101" y="0"/>
                  </a:lnTo>
                  <a:lnTo>
                    <a:pt x="444" y="275"/>
                  </a:lnTo>
                  <a:lnTo>
                    <a:pt x="391" y="341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9624217" y="1493043"/>
              <a:ext cx="560388" cy="542925"/>
            </a:xfrm>
            <a:custGeom>
              <a:avLst/>
              <a:gdLst>
                <a:gd name="T0" fmla="*/ 220 w 353"/>
                <a:gd name="T1" fmla="*/ 342 h 342"/>
                <a:gd name="T2" fmla="*/ 0 w 353"/>
                <a:gd name="T3" fmla="*/ 166 h 342"/>
                <a:gd name="T4" fmla="*/ 134 w 353"/>
                <a:gd name="T5" fmla="*/ 0 h 342"/>
                <a:gd name="T6" fmla="*/ 353 w 353"/>
                <a:gd name="T7" fmla="*/ 177 h 342"/>
                <a:gd name="T8" fmla="*/ 220 w 353"/>
                <a:gd name="T9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42">
                  <a:moveTo>
                    <a:pt x="220" y="342"/>
                  </a:moveTo>
                  <a:lnTo>
                    <a:pt x="0" y="166"/>
                  </a:lnTo>
                  <a:lnTo>
                    <a:pt x="134" y="0"/>
                  </a:lnTo>
                  <a:lnTo>
                    <a:pt x="353" y="177"/>
                  </a:lnTo>
                  <a:lnTo>
                    <a:pt x="220" y="342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9560717" y="1634330"/>
              <a:ext cx="122238" cy="122238"/>
            </a:xfrm>
            <a:custGeom>
              <a:avLst/>
              <a:gdLst>
                <a:gd name="T0" fmla="*/ 40 w 77"/>
                <a:gd name="T1" fmla="*/ 77 h 77"/>
                <a:gd name="T2" fmla="*/ 0 w 77"/>
                <a:gd name="T3" fmla="*/ 45 h 77"/>
                <a:gd name="T4" fmla="*/ 37 w 77"/>
                <a:gd name="T5" fmla="*/ 0 h 77"/>
                <a:gd name="T6" fmla="*/ 77 w 77"/>
                <a:gd name="T7" fmla="*/ 32 h 77"/>
                <a:gd name="T8" fmla="*/ 40 w 77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40" y="77"/>
                  </a:moveTo>
                  <a:lnTo>
                    <a:pt x="0" y="45"/>
                  </a:lnTo>
                  <a:lnTo>
                    <a:pt x="37" y="0"/>
                  </a:lnTo>
                  <a:lnTo>
                    <a:pt x="77" y="32"/>
                  </a:lnTo>
                  <a:lnTo>
                    <a:pt x="40" y="77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9973467" y="1964530"/>
              <a:ext cx="122238" cy="122238"/>
            </a:xfrm>
            <a:custGeom>
              <a:avLst/>
              <a:gdLst>
                <a:gd name="T0" fmla="*/ 39 w 77"/>
                <a:gd name="T1" fmla="*/ 77 h 77"/>
                <a:gd name="T2" fmla="*/ 0 w 77"/>
                <a:gd name="T3" fmla="*/ 45 h 77"/>
                <a:gd name="T4" fmla="*/ 37 w 77"/>
                <a:gd name="T5" fmla="*/ 0 h 77"/>
                <a:gd name="T6" fmla="*/ 77 w 77"/>
                <a:gd name="T7" fmla="*/ 32 h 77"/>
                <a:gd name="T8" fmla="*/ 39 w 77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39" y="77"/>
                  </a:moveTo>
                  <a:lnTo>
                    <a:pt x="0" y="45"/>
                  </a:lnTo>
                  <a:lnTo>
                    <a:pt x="37" y="0"/>
                  </a:lnTo>
                  <a:lnTo>
                    <a:pt x="77" y="32"/>
                  </a:lnTo>
                  <a:lnTo>
                    <a:pt x="39" y="77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Line 22"/>
            <p:cNvSpPr>
              <a:spLocks noChangeShapeType="1"/>
            </p:cNvSpPr>
            <p:nvPr/>
          </p:nvSpPr>
          <p:spPr bwMode="auto">
            <a:xfrm>
              <a:off x="9848055" y="1588293"/>
              <a:ext cx="246063" cy="198438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Line 23"/>
            <p:cNvSpPr>
              <a:spLocks noChangeShapeType="1"/>
            </p:cNvSpPr>
            <p:nvPr/>
          </p:nvSpPr>
          <p:spPr bwMode="auto">
            <a:xfrm>
              <a:off x="9786142" y="1662905"/>
              <a:ext cx="247650" cy="198438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>
              <a:off x="9725817" y="1739105"/>
              <a:ext cx="247650" cy="198438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Line 25"/>
            <p:cNvSpPr>
              <a:spLocks noChangeShapeType="1"/>
            </p:cNvSpPr>
            <p:nvPr/>
          </p:nvSpPr>
          <p:spPr bwMode="auto">
            <a:xfrm flipH="1">
              <a:off x="9043192" y="2078830"/>
              <a:ext cx="60325" cy="61913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Line 26"/>
            <p:cNvSpPr>
              <a:spLocks noChangeShapeType="1"/>
            </p:cNvSpPr>
            <p:nvPr/>
          </p:nvSpPr>
          <p:spPr bwMode="auto">
            <a:xfrm flipH="1">
              <a:off x="8898730" y="2223293"/>
              <a:ext cx="60325" cy="58738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Line 27"/>
            <p:cNvSpPr>
              <a:spLocks noChangeShapeType="1"/>
            </p:cNvSpPr>
            <p:nvPr/>
          </p:nvSpPr>
          <p:spPr bwMode="auto">
            <a:xfrm>
              <a:off x="8898730" y="2078830"/>
              <a:ext cx="60325" cy="61913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Line 28"/>
            <p:cNvSpPr>
              <a:spLocks noChangeShapeType="1"/>
            </p:cNvSpPr>
            <p:nvPr/>
          </p:nvSpPr>
          <p:spPr bwMode="auto">
            <a:xfrm>
              <a:off x="9043192" y="2223293"/>
              <a:ext cx="60325" cy="58738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Line 29"/>
            <p:cNvSpPr>
              <a:spLocks noChangeShapeType="1"/>
            </p:cNvSpPr>
            <p:nvPr/>
          </p:nvSpPr>
          <p:spPr bwMode="auto">
            <a:xfrm flipH="1">
              <a:off x="7377905" y="1761330"/>
              <a:ext cx="61913" cy="58738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 flipH="1">
              <a:off x="7236617" y="1902618"/>
              <a:ext cx="60325" cy="60325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Line 31"/>
            <p:cNvSpPr>
              <a:spLocks noChangeShapeType="1"/>
            </p:cNvSpPr>
            <p:nvPr/>
          </p:nvSpPr>
          <p:spPr bwMode="auto">
            <a:xfrm>
              <a:off x="7236617" y="1761330"/>
              <a:ext cx="60325" cy="58738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7377905" y="1902618"/>
              <a:ext cx="61913" cy="60325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Line 33"/>
            <p:cNvSpPr>
              <a:spLocks noChangeShapeType="1"/>
            </p:cNvSpPr>
            <p:nvPr/>
          </p:nvSpPr>
          <p:spPr bwMode="auto">
            <a:xfrm flipH="1">
              <a:off x="9382917" y="362743"/>
              <a:ext cx="58738" cy="60325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Line 34"/>
            <p:cNvSpPr>
              <a:spLocks noChangeShapeType="1"/>
            </p:cNvSpPr>
            <p:nvPr/>
          </p:nvSpPr>
          <p:spPr bwMode="auto">
            <a:xfrm flipH="1">
              <a:off x="9238455" y="505618"/>
              <a:ext cx="61913" cy="60325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Line 35"/>
            <p:cNvSpPr>
              <a:spLocks noChangeShapeType="1"/>
            </p:cNvSpPr>
            <p:nvPr/>
          </p:nvSpPr>
          <p:spPr bwMode="auto">
            <a:xfrm>
              <a:off x="9238455" y="362743"/>
              <a:ext cx="61913" cy="60325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Line 36"/>
            <p:cNvSpPr>
              <a:spLocks noChangeShapeType="1"/>
            </p:cNvSpPr>
            <p:nvPr/>
          </p:nvSpPr>
          <p:spPr bwMode="auto">
            <a:xfrm>
              <a:off x="9382917" y="505618"/>
              <a:ext cx="58738" cy="60325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37"/>
            <p:cNvSpPr>
              <a:spLocks noChangeArrowheads="1"/>
            </p:cNvSpPr>
            <p:nvPr/>
          </p:nvSpPr>
          <p:spPr bwMode="auto">
            <a:xfrm>
              <a:off x="9725817" y="1213643"/>
              <a:ext cx="120650" cy="122238"/>
            </a:xfrm>
            <a:prstGeom prst="ellips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7625555" y="1104105"/>
              <a:ext cx="523875" cy="777875"/>
            </a:xfrm>
            <a:custGeom>
              <a:avLst/>
              <a:gdLst>
                <a:gd name="T0" fmla="*/ 238 w 330"/>
                <a:gd name="T1" fmla="*/ 490 h 490"/>
                <a:gd name="T2" fmla="*/ 0 w 330"/>
                <a:gd name="T3" fmla="*/ 440 h 490"/>
                <a:gd name="T4" fmla="*/ 92 w 330"/>
                <a:gd name="T5" fmla="*/ 0 h 490"/>
                <a:gd name="T6" fmla="*/ 330 w 330"/>
                <a:gd name="T7" fmla="*/ 49 h 490"/>
                <a:gd name="T8" fmla="*/ 260 w 330"/>
                <a:gd name="T9" fmla="*/ 387 h 490"/>
                <a:gd name="T10" fmla="*/ 254 w 330"/>
                <a:gd name="T11" fmla="*/ 41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490">
                  <a:moveTo>
                    <a:pt x="238" y="490"/>
                  </a:moveTo>
                  <a:lnTo>
                    <a:pt x="0" y="440"/>
                  </a:lnTo>
                  <a:lnTo>
                    <a:pt x="92" y="0"/>
                  </a:lnTo>
                  <a:lnTo>
                    <a:pt x="330" y="49"/>
                  </a:lnTo>
                  <a:lnTo>
                    <a:pt x="260" y="387"/>
                  </a:lnTo>
                  <a:lnTo>
                    <a:pt x="254" y="412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7728742" y="1213643"/>
              <a:ext cx="398463" cy="177800"/>
            </a:xfrm>
            <a:custGeom>
              <a:avLst/>
              <a:gdLst>
                <a:gd name="T0" fmla="*/ 238 w 251"/>
                <a:gd name="T1" fmla="*/ 112 h 112"/>
                <a:gd name="T2" fmla="*/ 0 w 251"/>
                <a:gd name="T3" fmla="*/ 62 h 112"/>
                <a:gd name="T4" fmla="*/ 13 w 251"/>
                <a:gd name="T5" fmla="*/ 0 h 112"/>
                <a:gd name="T6" fmla="*/ 251 w 251"/>
                <a:gd name="T7" fmla="*/ 49 h 112"/>
                <a:gd name="T8" fmla="*/ 238 w 25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12">
                  <a:moveTo>
                    <a:pt x="238" y="112"/>
                  </a:moveTo>
                  <a:lnTo>
                    <a:pt x="0" y="62"/>
                  </a:lnTo>
                  <a:lnTo>
                    <a:pt x="13" y="0"/>
                  </a:lnTo>
                  <a:lnTo>
                    <a:pt x="251" y="49"/>
                  </a:lnTo>
                  <a:lnTo>
                    <a:pt x="238" y="112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Line 40"/>
            <p:cNvSpPr>
              <a:spLocks noChangeShapeType="1"/>
            </p:cNvSpPr>
            <p:nvPr/>
          </p:nvSpPr>
          <p:spPr bwMode="auto">
            <a:xfrm>
              <a:off x="7779542" y="1272380"/>
              <a:ext cx="295275" cy="60325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1"/>
            <p:cNvSpPr>
              <a:spLocks/>
            </p:cNvSpPr>
            <p:nvPr/>
          </p:nvSpPr>
          <p:spPr bwMode="auto">
            <a:xfrm>
              <a:off x="7827167" y="650080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96" y="48"/>
                  </a:lnTo>
                  <a:lnTo>
                    <a:pt x="48" y="9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2"/>
            <p:cNvSpPr>
              <a:spLocks/>
            </p:cNvSpPr>
            <p:nvPr/>
          </p:nvSpPr>
          <p:spPr bwMode="auto">
            <a:xfrm>
              <a:off x="9997280" y="348455"/>
              <a:ext cx="150813" cy="150813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8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lnTo>
                    <a:pt x="0" y="47"/>
                  </a:lnTo>
                  <a:lnTo>
                    <a:pt x="48" y="0"/>
                  </a:lnTo>
                  <a:lnTo>
                    <a:pt x="95" y="47"/>
                  </a:lnTo>
                  <a:lnTo>
                    <a:pt x="48" y="95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3"/>
            <p:cNvSpPr>
              <a:spLocks/>
            </p:cNvSpPr>
            <p:nvPr/>
          </p:nvSpPr>
          <p:spPr bwMode="auto">
            <a:xfrm>
              <a:off x="8393905" y="392905"/>
              <a:ext cx="201613" cy="231775"/>
            </a:xfrm>
            <a:custGeom>
              <a:avLst/>
              <a:gdLst>
                <a:gd name="T0" fmla="*/ 127 w 127"/>
                <a:gd name="T1" fmla="*/ 109 h 146"/>
                <a:gd name="T2" fmla="*/ 65 w 127"/>
                <a:gd name="T3" fmla="*/ 146 h 146"/>
                <a:gd name="T4" fmla="*/ 0 w 127"/>
                <a:gd name="T5" fmla="*/ 37 h 146"/>
                <a:gd name="T6" fmla="*/ 62 w 127"/>
                <a:gd name="T7" fmla="*/ 0 h 146"/>
                <a:gd name="T8" fmla="*/ 127 w 127"/>
                <a:gd name="T9" fmla="*/ 10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46">
                  <a:moveTo>
                    <a:pt x="127" y="109"/>
                  </a:moveTo>
                  <a:lnTo>
                    <a:pt x="65" y="146"/>
                  </a:lnTo>
                  <a:lnTo>
                    <a:pt x="0" y="37"/>
                  </a:lnTo>
                  <a:lnTo>
                    <a:pt x="62" y="0"/>
                  </a:lnTo>
                  <a:lnTo>
                    <a:pt x="127" y="109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4"/>
            <p:cNvSpPr>
              <a:spLocks/>
            </p:cNvSpPr>
            <p:nvPr/>
          </p:nvSpPr>
          <p:spPr bwMode="auto">
            <a:xfrm>
              <a:off x="8424067" y="445293"/>
              <a:ext cx="171450" cy="179388"/>
            </a:xfrm>
            <a:custGeom>
              <a:avLst/>
              <a:gdLst>
                <a:gd name="T0" fmla="*/ 108 w 108"/>
                <a:gd name="T1" fmla="*/ 76 h 113"/>
                <a:gd name="T2" fmla="*/ 46 w 108"/>
                <a:gd name="T3" fmla="*/ 113 h 113"/>
                <a:gd name="T4" fmla="*/ 0 w 108"/>
                <a:gd name="T5" fmla="*/ 37 h 113"/>
                <a:gd name="T6" fmla="*/ 62 w 108"/>
                <a:gd name="T7" fmla="*/ 0 h 113"/>
                <a:gd name="T8" fmla="*/ 108 w 108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3">
                  <a:moveTo>
                    <a:pt x="108" y="76"/>
                  </a:moveTo>
                  <a:lnTo>
                    <a:pt x="46" y="113"/>
                  </a:lnTo>
                  <a:lnTo>
                    <a:pt x="0" y="37"/>
                  </a:lnTo>
                  <a:lnTo>
                    <a:pt x="62" y="0"/>
                  </a:lnTo>
                  <a:lnTo>
                    <a:pt x="108" y="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5"/>
            <p:cNvSpPr>
              <a:spLocks/>
            </p:cNvSpPr>
            <p:nvPr/>
          </p:nvSpPr>
          <p:spPr bwMode="auto">
            <a:xfrm>
              <a:off x="7131842" y="2045493"/>
              <a:ext cx="541338" cy="279400"/>
            </a:xfrm>
            <a:custGeom>
              <a:avLst/>
              <a:gdLst>
                <a:gd name="T0" fmla="*/ 255 w 341"/>
                <a:gd name="T1" fmla="*/ 83 h 176"/>
                <a:gd name="T2" fmla="*/ 19 w 341"/>
                <a:gd name="T3" fmla="*/ 176 h 176"/>
                <a:gd name="T4" fmla="*/ 0 w 341"/>
                <a:gd name="T5" fmla="*/ 125 h 176"/>
                <a:gd name="T6" fmla="*/ 321 w 341"/>
                <a:gd name="T7" fmla="*/ 0 h 176"/>
                <a:gd name="T8" fmla="*/ 341 w 341"/>
                <a:gd name="T9" fmla="*/ 50 h 176"/>
                <a:gd name="T10" fmla="*/ 301 w 341"/>
                <a:gd name="T11" fmla="*/ 6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76">
                  <a:moveTo>
                    <a:pt x="255" y="83"/>
                  </a:moveTo>
                  <a:lnTo>
                    <a:pt x="19" y="176"/>
                  </a:lnTo>
                  <a:lnTo>
                    <a:pt x="0" y="125"/>
                  </a:lnTo>
                  <a:lnTo>
                    <a:pt x="321" y="0"/>
                  </a:lnTo>
                  <a:lnTo>
                    <a:pt x="341" y="50"/>
                  </a:lnTo>
                  <a:lnTo>
                    <a:pt x="301" y="65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Line 46"/>
            <p:cNvSpPr>
              <a:spLocks noChangeShapeType="1"/>
            </p:cNvSpPr>
            <p:nvPr/>
          </p:nvSpPr>
          <p:spPr bwMode="auto">
            <a:xfrm>
              <a:off x="7331867" y="2166143"/>
              <a:ext cx="31750" cy="79375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47"/>
            <p:cNvSpPr>
              <a:spLocks/>
            </p:cNvSpPr>
            <p:nvPr/>
          </p:nvSpPr>
          <p:spPr bwMode="auto">
            <a:xfrm>
              <a:off x="7046117" y="2243930"/>
              <a:ext cx="115888" cy="80963"/>
            </a:xfrm>
            <a:custGeom>
              <a:avLst/>
              <a:gdLst>
                <a:gd name="T0" fmla="*/ 54 w 73"/>
                <a:gd name="T1" fmla="*/ 0 h 51"/>
                <a:gd name="T2" fmla="*/ 0 w 73"/>
                <a:gd name="T3" fmla="*/ 51 h 51"/>
                <a:gd name="T4" fmla="*/ 73 w 73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51">
                  <a:moveTo>
                    <a:pt x="54" y="0"/>
                  </a:moveTo>
                  <a:lnTo>
                    <a:pt x="0" y="51"/>
                  </a:lnTo>
                  <a:lnTo>
                    <a:pt x="73" y="51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C2AC11-9627-4B4F-9E9B-4571F75C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F27E1A-8246-47E8-BE4F-E787C713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F3E71C-6E41-4C4E-BF75-5D4B31BB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C76090AC-A6C9-821B-3B61-E5D2133A9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2331" y="2338938"/>
            <a:ext cx="2136637" cy="4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1CB19B2-94DE-44CF-AC6A-944A6563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71FCE1F-6EF0-4890-BF70-9807114B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5888678-645C-4A35-A806-224C98FC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14DFCFC0-8AEE-F0B5-25B2-3F8570E2D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직사각형 45"/>
          <p:cNvSpPr/>
          <p:nvPr userDrawn="1"/>
        </p:nvSpPr>
        <p:spPr>
          <a:xfrm>
            <a:off x="695324" y="1028700"/>
            <a:ext cx="10825163" cy="876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8250BB-1D6D-447D-B5E1-9E424972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870642-7830-4114-9402-47A0B83D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AE5E50-44E8-4942-8947-0E3404ED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6C894081-6A58-D744-D636-2187C45C2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9674"/>
          <p:cNvSpPr>
            <a:spLocks noChangeArrowheads="1"/>
          </p:cNvSpPr>
          <p:nvPr/>
        </p:nvSpPr>
        <p:spPr bwMode="auto">
          <a:xfrm>
            <a:off x="-1588" y="0"/>
            <a:ext cx="12193588" cy="6913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95325" y="4248150"/>
            <a:ext cx="10801350" cy="1118955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致谢 感恩</a:t>
            </a:r>
          </a:p>
        </p:txBody>
      </p:sp>
      <p:sp>
        <p:nvSpPr>
          <p:cNvPr id="53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433780"/>
            <a:ext cx="1080135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54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749414"/>
            <a:ext cx="1080135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28</a:t>
            </a:r>
            <a:r>
              <a:rPr lang="zh-CN" altLang="en-US" dirty="0"/>
              <a:t>日</a:t>
            </a:r>
            <a:endParaRPr lang="en-US" altLang="zh-CN" dirty="0"/>
          </a:p>
        </p:txBody>
      </p:sp>
      <p:grpSp>
        <p:nvGrpSpPr>
          <p:cNvPr id="281" name="组合 280"/>
          <p:cNvGrpSpPr/>
          <p:nvPr userDrawn="1"/>
        </p:nvGrpSpPr>
        <p:grpSpPr>
          <a:xfrm>
            <a:off x="2405063" y="1201738"/>
            <a:ext cx="7397750" cy="2524125"/>
            <a:chOff x="2405063" y="1201738"/>
            <a:chExt cx="7397750" cy="2524125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5815013" y="1671638"/>
              <a:ext cx="463550" cy="284163"/>
            </a:xfrm>
            <a:custGeom>
              <a:avLst/>
              <a:gdLst>
                <a:gd name="T0" fmla="*/ 0 w 318"/>
                <a:gd name="T1" fmla="*/ 195 h 195"/>
                <a:gd name="T2" fmla="*/ 318 w 318"/>
                <a:gd name="T3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5">
                  <a:moveTo>
                    <a:pt x="0" y="195"/>
                  </a:moveTo>
                  <a:cubicBezTo>
                    <a:pt x="47" y="67"/>
                    <a:pt x="190" y="0"/>
                    <a:pt x="318" y="47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5892800" y="1763713"/>
              <a:ext cx="358775" cy="220663"/>
            </a:xfrm>
            <a:custGeom>
              <a:avLst/>
              <a:gdLst>
                <a:gd name="T0" fmla="*/ 0 w 246"/>
                <a:gd name="T1" fmla="*/ 151 h 151"/>
                <a:gd name="T2" fmla="*/ 246 w 246"/>
                <a:gd name="T3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6" h="151">
                  <a:moveTo>
                    <a:pt x="0" y="151"/>
                  </a:moveTo>
                  <a:cubicBezTo>
                    <a:pt x="36" y="52"/>
                    <a:pt x="146" y="0"/>
                    <a:pt x="246" y="36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72175" y="1858963"/>
              <a:ext cx="250825" cy="153988"/>
            </a:xfrm>
            <a:custGeom>
              <a:avLst/>
              <a:gdLst>
                <a:gd name="T0" fmla="*/ 0 w 173"/>
                <a:gd name="T1" fmla="*/ 106 h 106"/>
                <a:gd name="T2" fmla="*/ 173 w 173"/>
                <a:gd name="T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3" h="106">
                  <a:moveTo>
                    <a:pt x="0" y="106"/>
                  </a:moveTo>
                  <a:cubicBezTo>
                    <a:pt x="25" y="36"/>
                    <a:pt x="103" y="0"/>
                    <a:pt x="173" y="25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6084888" y="1993900"/>
              <a:ext cx="117475" cy="119063"/>
            </a:xfrm>
            <a:custGeom>
              <a:avLst/>
              <a:gdLst>
                <a:gd name="T0" fmla="*/ 72 w 80"/>
                <a:gd name="T1" fmla="*/ 26 h 81"/>
                <a:gd name="T2" fmla="*/ 25 w 80"/>
                <a:gd name="T3" fmla="*/ 8 h 81"/>
                <a:gd name="T4" fmla="*/ 8 w 80"/>
                <a:gd name="T5" fmla="*/ 55 h 81"/>
                <a:gd name="T6" fmla="*/ 55 w 80"/>
                <a:gd name="T7" fmla="*/ 73 h 81"/>
                <a:gd name="T8" fmla="*/ 72 w 80"/>
                <a:gd name="T9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72" y="26"/>
                  </a:moveTo>
                  <a:cubicBezTo>
                    <a:pt x="64" y="8"/>
                    <a:pt x="43" y="0"/>
                    <a:pt x="25" y="8"/>
                  </a:cubicBezTo>
                  <a:cubicBezTo>
                    <a:pt x="7" y="17"/>
                    <a:pt x="0" y="38"/>
                    <a:pt x="8" y="55"/>
                  </a:cubicBezTo>
                  <a:cubicBezTo>
                    <a:pt x="16" y="73"/>
                    <a:pt x="37" y="81"/>
                    <a:pt x="55" y="73"/>
                  </a:cubicBezTo>
                  <a:cubicBezTo>
                    <a:pt x="73" y="64"/>
                    <a:pt x="80" y="43"/>
                    <a:pt x="72" y="26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3705225" y="3251200"/>
              <a:ext cx="417513" cy="419100"/>
            </a:xfrm>
            <a:custGeom>
              <a:avLst/>
              <a:gdLst>
                <a:gd name="T0" fmla="*/ 190 w 286"/>
                <a:gd name="T1" fmla="*/ 233 h 287"/>
                <a:gd name="T2" fmla="*/ 249 w 286"/>
                <a:gd name="T3" fmla="*/ 173 h 287"/>
                <a:gd name="T4" fmla="*/ 247 w 286"/>
                <a:gd name="T5" fmla="*/ 37 h 287"/>
                <a:gd name="T6" fmla="*/ 112 w 286"/>
                <a:gd name="T7" fmla="*/ 38 h 287"/>
                <a:gd name="T8" fmla="*/ 22 w 286"/>
                <a:gd name="T9" fmla="*/ 130 h 287"/>
                <a:gd name="T10" fmla="*/ 23 w 286"/>
                <a:gd name="T11" fmla="*/ 209 h 287"/>
                <a:gd name="T12" fmla="*/ 80 w 286"/>
                <a:gd name="T13" fmla="*/ 265 h 287"/>
                <a:gd name="T14" fmla="*/ 159 w 286"/>
                <a:gd name="T15" fmla="*/ 2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87">
                  <a:moveTo>
                    <a:pt x="190" y="233"/>
                  </a:moveTo>
                  <a:cubicBezTo>
                    <a:pt x="249" y="173"/>
                    <a:pt x="249" y="173"/>
                    <a:pt x="249" y="173"/>
                  </a:cubicBezTo>
                  <a:cubicBezTo>
                    <a:pt x="286" y="135"/>
                    <a:pt x="285" y="74"/>
                    <a:pt x="247" y="37"/>
                  </a:cubicBezTo>
                  <a:cubicBezTo>
                    <a:pt x="209" y="0"/>
                    <a:pt x="149" y="0"/>
                    <a:pt x="112" y="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0" y="152"/>
                    <a:pt x="1" y="187"/>
                    <a:pt x="23" y="209"/>
                  </a:cubicBezTo>
                  <a:cubicBezTo>
                    <a:pt x="80" y="265"/>
                    <a:pt x="80" y="265"/>
                    <a:pt x="80" y="265"/>
                  </a:cubicBezTo>
                  <a:cubicBezTo>
                    <a:pt x="102" y="287"/>
                    <a:pt x="138" y="286"/>
                    <a:pt x="159" y="264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70338" y="3073400"/>
              <a:ext cx="744538" cy="328613"/>
            </a:xfrm>
            <a:custGeom>
              <a:avLst/>
              <a:gdLst>
                <a:gd name="T0" fmla="*/ 0 w 510"/>
                <a:gd name="T1" fmla="*/ 226 h 226"/>
                <a:gd name="T2" fmla="*/ 65 w 510"/>
                <a:gd name="T3" fmla="*/ 159 h 226"/>
                <a:gd name="T4" fmla="*/ 99 w 510"/>
                <a:gd name="T5" fmla="*/ 126 h 226"/>
                <a:gd name="T6" fmla="*/ 266 w 510"/>
                <a:gd name="T7" fmla="*/ 113 h 226"/>
                <a:gd name="T8" fmla="*/ 266 w 510"/>
                <a:gd name="T9" fmla="*/ 113 h 226"/>
                <a:gd name="T10" fmla="*/ 446 w 510"/>
                <a:gd name="T11" fmla="*/ 84 h 226"/>
                <a:gd name="T12" fmla="*/ 510 w 510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226">
                  <a:moveTo>
                    <a:pt x="0" y="226"/>
                  </a:moveTo>
                  <a:cubicBezTo>
                    <a:pt x="65" y="159"/>
                    <a:pt x="65" y="159"/>
                    <a:pt x="65" y="159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44" y="82"/>
                    <a:pt x="214" y="76"/>
                    <a:pt x="266" y="113"/>
                  </a:cubicBezTo>
                  <a:cubicBezTo>
                    <a:pt x="266" y="113"/>
                    <a:pt x="266" y="113"/>
                    <a:pt x="266" y="113"/>
                  </a:cubicBezTo>
                  <a:cubicBezTo>
                    <a:pt x="324" y="153"/>
                    <a:pt x="403" y="140"/>
                    <a:pt x="446" y="84"/>
                  </a:cubicBezTo>
                  <a:cubicBezTo>
                    <a:pt x="510" y="0"/>
                    <a:pt x="510" y="0"/>
                    <a:pt x="510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3833813" y="3343275"/>
              <a:ext cx="200025" cy="195263"/>
            </a:xfrm>
            <a:custGeom>
              <a:avLst/>
              <a:gdLst>
                <a:gd name="T0" fmla="*/ 0 w 137"/>
                <a:gd name="T1" fmla="*/ 0 h 134"/>
                <a:gd name="T2" fmla="*/ 137 w 137"/>
                <a:gd name="T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134">
                  <a:moveTo>
                    <a:pt x="0" y="0"/>
                  </a:moveTo>
                  <a:cubicBezTo>
                    <a:pt x="2" y="2"/>
                    <a:pt x="137" y="134"/>
                    <a:pt x="137" y="134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3978275" y="1624013"/>
              <a:ext cx="1622425" cy="1295400"/>
            </a:xfrm>
            <a:custGeom>
              <a:avLst/>
              <a:gdLst>
                <a:gd name="T0" fmla="*/ 1089 w 1113"/>
                <a:gd name="T1" fmla="*/ 554 h 888"/>
                <a:gd name="T2" fmla="*/ 1113 w 1113"/>
                <a:gd name="T3" fmla="*/ 649 h 888"/>
                <a:gd name="T4" fmla="*/ 155 w 1113"/>
                <a:gd name="T5" fmla="*/ 888 h 888"/>
                <a:gd name="T6" fmla="*/ 13 w 1113"/>
                <a:gd name="T7" fmla="*/ 319 h 888"/>
                <a:gd name="T8" fmla="*/ 80 w 1113"/>
                <a:gd name="T9" fmla="*/ 207 h 888"/>
                <a:gd name="T10" fmla="*/ 859 w 1113"/>
                <a:gd name="T11" fmla="*/ 12 h 888"/>
                <a:gd name="T12" fmla="*/ 971 w 1113"/>
                <a:gd name="T13" fmla="*/ 80 h 888"/>
                <a:gd name="T14" fmla="*/ 1066 w 1113"/>
                <a:gd name="T15" fmla="*/ 46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888">
                  <a:moveTo>
                    <a:pt x="1089" y="554"/>
                  </a:moveTo>
                  <a:cubicBezTo>
                    <a:pt x="1113" y="649"/>
                    <a:pt x="1113" y="649"/>
                    <a:pt x="1113" y="649"/>
                  </a:cubicBezTo>
                  <a:cubicBezTo>
                    <a:pt x="155" y="888"/>
                    <a:pt x="155" y="888"/>
                    <a:pt x="155" y="888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0" y="269"/>
                    <a:pt x="30" y="219"/>
                    <a:pt x="80" y="207"/>
                  </a:cubicBezTo>
                  <a:cubicBezTo>
                    <a:pt x="859" y="12"/>
                    <a:pt x="859" y="12"/>
                    <a:pt x="859" y="12"/>
                  </a:cubicBezTo>
                  <a:cubicBezTo>
                    <a:pt x="908" y="0"/>
                    <a:pt x="959" y="30"/>
                    <a:pt x="971" y="80"/>
                  </a:cubicBezTo>
                  <a:cubicBezTo>
                    <a:pt x="1066" y="460"/>
                    <a:pt x="1066" y="460"/>
                    <a:pt x="1066" y="46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089400" y="1739900"/>
              <a:ext cx="1385888" cy="1019175"/>
            </a:xfrm>
            <a:custGeom>
              <a:avLst/>
              <a:gdLst>
                <a:gd name="T0" fmla="*/ 929 w 951"/>
                <a:gd name="T1" fmla="*/ 401 h 698"/>
                <a:gd name="T2" fmla="*/ 951 w 951"/>
                <a:gd name="T3" fmla="*/ 490 h 698"/>
                <a:gd name="T4" fmla="*/ 118 w 951"/>
                <a:gd name="T5" fmla="*/ 698 h 698"/>
                <a:gd name="T6" fmla="*/ 7 w 951"/>
                <a:gd name="T7" fmla="*/ 255 h 698"/>
                <a:gd name="T8" fmla="*/ 46 w 951"/>
                <a:gd name="T9" fmla="*/ 189 h 698"/>
                <a:gd name="T10" fmla="*/ 775 w 951"/>
                <a:gd name="T11" fmla="*/ 8 h 698"/>
                <a:gd name="T12" fmla="*/ 840 w 951"/>
                <a:gd name="T13" fmla="*/ 47 h 698"/>
                <a:gd name="T14" fmla="*/ 929 w 951"/>
                <a:gd name="T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698">
                  <a:moveTo>
                    <a:pt x="929" y="401"/>
                  </a:moveTo>
                  <a:cubicBezTo>
                    <a:pt x="951" y="490"/>
                    <a:pt x="951" y="490"/>
                    <a:pt x="951" y="490"/>
                  </a:cubicBezTo>
                  <a:cubicBezTo>
                    <a:pt x="118" y="698"/>
                    <a:pt x="118" y="698"/>
                    <a:pt x="118" y="698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0" y="226"/>
                    <a:pt x="17" y="197"/>
                    <a:pt x="46" y="189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804" y="0"/>
                    <a:pt x="833" y="18"/>
                    <a:pt x="840" y="47"/>
                  </a:cubicBezTo>
                  <a:cubicBezTo>
                    <a:pt x="929" y="401"/>
                    <a:pt x="929" y="401"/>
                    <a:pt x="929" y="401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4683125" y="2790825"/>
              <a:ext cx="519113" cy="234950"/>
            </a:xfrm>
            <a:custGeom>
              <a:avLst/>
              <a:gdLst>
                <a:gd name="T0" fmla="*/ 327 w 327"/>
                <a:gd name="T1" fmla="*/ 71 h 148"/>
                <a:gd name="T2" fmla="*/ 18 w 327"/>
                <a:gd name="T3" fmla="*/ 148 h 148"/>
                <a:gd name="T4" fmla="*/ 0 w 327"/>
                <a:gd name="T5" fmla="*/ 77 h 148"/>
                <a:gd name="T6" fmla="*/ 310 w 327"/>
                <a:gd name="T7" fmla="*/ 0 h 148"/>
                <a:gd name="T8" fmla="*/ 327 w 327"/>
                <a:gd name="T9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8">
                  <a:moveTo>
                    <a:pt x="327" y="71"/>
                  </a:moveTo>
                  <a:lnTo>
                    <a:pt x="18" y="148"/>
                  </a:lnTo>
                  <a:lnTo>
                    <a:pt x="0" y="77"/>
                  </a:lnTo>
                  <a:lnTo>
                    <a:pt x="310" y="0"/>
                  </a:lnTo>
                  <a:lnTo>
                    <a:pt x="327" y="71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775200" y="2713038"/>
              <a:ext cx="280988" cy="171450"/>
            </a:xfrm>
            <a:custGeom>
              <a:avLst/>
              <a:gdLst>
                <a:gd name="T0" fmla="*/ 177 w 177"/>
                <a:gd name="T1" fmla="*/ 68 h 108"/>
                <a:gd name="T2" fmla="*/ 18 w 177"/>
                <a:gd name="T3" fmla="*/ 108 h 108"/>
                <a:gd name="T4" fmla="*/ 0 w 177"/>
                <a:gd name="T5" fmla="*/ 40 h 108"/>
                <a:gd name="T6" fmla="*/ 159 w 177"/>
                <a:gd name="T7" fmla="*/ 0 h 108"/>
                <a:gd name="T8" fmla="*/ 177 w 177"/>
                <a:gd name="T9" fmla="*/ 6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08">
                  <a:moveTo>
                    <a:pt x="177" y="68"/>
                  </a:moveTo>
                  <a:lnTo>
                    <a:pt x="18" y="108"/>
                  </a:lnTo>
                  <a:lnTo>
                    <a:pt x="0" y="40"/>
                  </a:lnTo>
                  <a:lnTo>
                    <a:pt x="159" y="0"/>
                  </a:lnTo>
                  <a:lnTo>
                    <a:pt x="177" y="68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332288" y="2089150"/>
              <a:ext cx="971550" cy="517525"/>
            </a:xfrm>
            <a:custGeom>
              <a:avLst/>
              <a:gdLst>
                <a:gd name="T0" fmla="*/ 0 w 612"/>
                <a:gd name="T1" fmla="*/ 326 h 326"/>
                <a:gd name="T2" fmla="*/ 126 w 612"/>
                <a:gd name="T3" fmla="*/ 31 h 326"/>
                <a:gd name="T4" fmla="*/ 319 w 612"/>
                <a:gd name="T5" fmla="*/ 130 h 326"/>
                <a:gd name="T6" fmla="*/ 367 w 612"/>
                <a:gd name="T7" fmla="*/ 0 h 326"/>
                <a:gd name="T8" fmla="*/ 612 w 612"/>
                <a:gd name="T9" fmla="*/ 14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326">
                  <a:moveTo>
                    <a:pt x="0" y="326"/>
                  </a:moveTo>
                  <a:lnTo>
                    <a:pt x="126" y="31"/>
                  </a:lnTo>
                  <a:lnTo>
                    <a:pt x="319" y="130"/>
                  </a:lnTo>
                  <a:lnTo>
                    <a:pt x="367" y="0"/>
                  </a:lnTo>
                  <a:lnTo>
                    <a:pt x="612" y="146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5289550" y="2863850"/>
              <a:ext cx="933450" cy="862013"/>
            </a:xfrm>
            <a:custGeom>
              <a:avLst/>
              <a:gdLst>
                <a:gd name="T0" fmla="*/ 461 w 588"/>
                <a:gd name="T1" fmla="*/ 507 h 543"/>
                <a:gd name="T2" fmla="*/ 433 w 588"/>
                <a:gd name="T3" fmla="*/ 543 h 543"/>
                <a:gd name="T4" fmla="*/ 0 w 588"/>
                <a:gd name="T5" fmla="*/ 195 h 543"/>
                <a:gd name="T6" fmla="*/ 156 w 588"/>
                <a:gd name="T7" fmla="*/ 0 h 543"/>
                <a:gd name="T8" fmla="*/ 588 w 588"/>
                <a:gd name="T9" fmla="*/ 348 h 543"/>
                <a:gd name="T10" fmla="*/ 486 w 588"/>
                <a:gd name="T11" fmla="*/ 47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543">
                  <a:moveTo>
                    <a:pt x="461" y="507"/>
                  </a:moveTo>
                  <a:lnTo>
                    <a:pt x="433" y="543"/>
                  </a:lnTo>
                  <a:lnTo>
                    <a:pt x="0" y="195"/>
                  </a:lnTo>
                  <a:lnTo>
                    <a:pt x="156" y="0"/>
                  </a:lnTo>
                  <a:lnTo>
                    <a:pt x="588" y="348"/>
                  </a:lnTo>
                  <a:lnTo>
                    <a:pt x="486" y="476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"/>
            <p:cNvSpPr>
              <a:spLocks/>
            </p:cNvSpPr>
            <p:nvPr userDrawn="1"/>
          </p:nvSpPr>
          <p:spPr bwMode="auto">
            <a:xfrm>
              <a:off x="5289550" y="2921000"/>
              <a:ext cx="889000" cy="804863"/>
            </a:xfrm>
            <a:custGeom>
              <a:avLst/>
              <a:gdLst>
                <a:gd name="T0" fmla="*/ 461 w 560"/>
                <a:gd name="T1" fmla="*/ 471 h 507"/>
                <a:gd name="T2" fmla="*/ 433 w 560"/>
                <a:gd name="T3" fmla="*/ 507 h 507"/>
                <a:gd name="T4" fmla="*/ 0 w 560"/>
                <a:gd name="T5" fmla="*/ 159 h 507"/>
                <a:gd name="T6" fmla="*/ 127 w 560"/>
                <a:gd name="T7" fmla="*/ 0 h 507"/>
                <a:gd name="T8" fmla="*/ 560 w 560"/>
                <a:gd name="T9" fmla="*/ 348 h 507"/>
                <a:gd name="T10" fmla="*/ 494 w 560"/>
                <a:gd name="T11" fmla="*/ 43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507">
                  <a:moveTo>
                    <a:pt x="461" y="471"/>
                  </a:moveTo>
                  <a:lnTo>
                    <a:pt x="433" y="507"/>
                  </a:lnTo>
                  <a:lnTo>
                    <a:pt x="0" y="159"/>
                  </a:lnTo>
                  <a:lnTo>
                    <a:pt x="127" y="0"/>
                  </a:lnTo>
                  <a:lnTo>
                    <a:pt x="560" y="348"/>
                  </a:lnTo>
                  <a:lnTo>
                    <a:pt x="494" y="43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9"/>
            <p:cNvSpPr>
              <a:spLocks/>
            </p:cNvSpPr>
            <p:nvPr userDrawn="1"/>
          </p:nvSpPr>
          <p:spPr bwMode="auto">
            <a:xfrm>
              <a:off x="5659438" y="2628900"/>
              <a:ext cx="708025" cy="687388"/>
            </a:xfrm>
            <a:custGeom>
              <a:avLst/>
              <a:gdLst>
                <a:gd name="T0" fmla="*/ 278 w 446"/>
                <a:gd name="T1" fmla="*/ 433 h 433"/>
                <a:gd name="T2" fmla="*/ 0 w 446"/>
                <a:gd name="T3" fmla="*/ 211 h 433"/>
                <a:gd name="T4" fmla="*/ 169 w 446"/>
                <a:gd name="T5" fmla="*/ 0 h 433"/>
                <a:gd name="T6" fmla="*/ 446 w 446"/>
                <a:gd name="T7" fmla="*/ 224 h 433"/>
                <a:gd name="T8" fmla="*/ 278 w 446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33">
                  <a:moveTo>
                    <a:pt x="278" y="433"/>
                  </a:moveTo>
                  <a:lnTo>
                    <a:pt x="0" y="211"/>
                  </a:lnTo>
                  <a:lnTo>
                    <a:pt x="169" y="0"/>
                  </a:lnTo>
                  <a:lnTo>
                    <a:pt x="446" y="224"/>
                  </a:lnTo>
                  <a:lnTo>
                    <a:pt x="278" y="43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580063" y="2806700"/>
              <a:ext cx="153988" cy="157163"/>
            </a:xfrm>
            <a:custGeom>
              <a:avLst/>
              <a:gdLst>
                <a:gd name="T0" fmla="*/ 50 w 97"/>
                <a:gd name="T1" fmla="*/ 99 h 99"/>
                <a:gd name="T2" fmla="*/ 0 w 97"/>
                <a:gd name="T3" fmla="*/ 58 h 99"/>
                <a:gd name="T4" fmla="*/ 46 w 97"/>
                <a:gd name="T5" fmla="*/ 0 h 99"/>
                <a:gd name="T6" fmla="*/ 97 w 97"/>
                <a:gd name="T7" fmla="*/ 41 h 99"/>
                <a:gd name="T8" fmla="*/ 50 w 9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50" y="99"/>
                  </a:moveTo>
                  <a:lnTo>
                    <a:pt x="0" y="58"/>
                  </a:lnTo>
                  <a:lnTo>
                    <a:pt x="46" y="0"/>
                  </a:lnTo>
                  <a:lnTo>
                    <a:pt x="97" y="41"/>
                  </a:lnTo>
                  <a:lnTo>
                    <a:pt x="50" y="99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6100763" y="3224213"/>
              <a:ext cx="153988" cy="157163"/>
            </a:xfrm>
            <a:custGeom>
              <a:avLst/>
              <a:gdLst>
                <a:gd name="T0" fmla="*/ 50 w 97"/>
                <a:gd name="T1" fmla="*/ 99 h 99"/>
                <a:gd name="T2" fmla="*/ 0 w 97"/>
                <a:gd name="T3" fmla="*/ 58 h 99"/>
                <a:gd name="T4" fmla="*/ 47 w 97"/>
                <a:gd name="T5" fmla="*/ 0 h 99"/>
                <a:gd name="T6" fmla="*/ 97 w 97"/>
                <a:gd name="T7" fmla="*/ 41 h 99"/>
                <a:gd name="T8" fmla="*/ 50 w 9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50" y="99"/>
                  </a:moveTo>
                  <a:lnTo>
                    <a:pt x="0" y="58"/>
                  </a:lnTo>
                  <a:lnTo>
                    <a:pt x="47" y="0"/>
                  </a:lnTo>
                  <a:lnTo>
                    <a:pt x="97" y="41"/>
                  </a:lnTo>
                  <a:lnTo>
                    <a:pt x="50" y="99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22"/>
            <p:cNvSpPr>
              <a:spLocks noChangeShapeType="1"/>
            </p:cNvSpPr>
            <p:nvPr userDrawn="1"/>
          </p:nvSpPr>
          <p:spPr bwMode="auto">
            <a:xfrm>
              <a:off x="5942013" y="2749550"/>
              <a:ext cx="311150" cy="2508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Line 23"/>
            <p:cNvSpPr>
              <a:spLocks noChangeShapeType="1"/>
            </p:cNvSpPr>
            <p:nvPr userDrawn="1"/>
          </p:nvSpPr>
          <p:spPr bwMode="auto">
            <a:xfrm>
              <a:off x="5864225" y="2844800"/>
              <a:ext cx="312738" cy="2492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Line 24"/>
            <p:cNvSpPr>
              <a:spLocks noChangeShapeType="1"/>
            </p:cNvSpPr>
            <p:nvPr userDrawn="1"/>
          </p:nvSpPr>
          <p:spPr bwMode="auto">
            <a:xfrm>
              <a:off x="5789613" y="2940050"/>
              <a:ext cx="311150" cy="2508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Line 25"/>
            <p:cNvSpPr>
              <a:spLocks noChangeShapeType="1"/>
            </p:cNvSpPr>
            <p:nvPr userDrawn="1"/>
          </p:nvSpPr>
          <p:spPr bwMode="auto">
            <a:xfrm flipH="1">
              <a:off x="4926013" y="3370263"/>
              <a:ext cx="76200" cy="7778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Line 26"/>
            <p:cNvSpPr>
              <a:spLocks noChangeShapeType="1"/>
            </p:cNvSpPr>
            <p:nvPr userDrawn="1"/>
          </p:nvSpPr>
          <p:spPr bwMode="auto">
            <a:xfrm flipH="1">
              <a:off x="4745038" y="3551238"/>
              <a:ext cx="76200" cy="762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Line 27"/>
            <p:cNvSpPr>
              <a:spLocks noChangeShapeType="1"/>
            </p:cNvSpPr>
            <p:nvPr userDrawn="1"/>
          </p:nvSpPr>
          <p:spPr bwMode="auto">
            <a:xfrm>
              <a:off x="4745038" y="3370263"/>
              <a:ext cx="76200" cy="7778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Line 28"/>
            <p:cNvSpPr>
              <a:spLocks noChangeShapeType="1"/>
            </p:cNvSpPr>
            <p:nvPr userDrawn="1"/>
          </p:nvSpPr>
          <p:spPr bwMode="auto">
            <a:xfrm>
              <a:off x="4926013" y="3551238"/>
              <a:ext cx="76200" cy="762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Line 29"/>
            <p:cNvSpPr>
              <a:spLocks noChangeShapeType="1"/>
            </p:cNvSpPr>
            <p:nvPr userDrawn="1"/>
          </p:nvSpPr>
          <p:spPr bwMode="auto">
            <a:xfrm flipH="1">
              <a:off x="2824163" y="2967038"/>
              <a:ext cx="77788" cy="762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Line 30"/>
            <p:cNvSpPr>
              <a:spLocks noChangeShapeType="1"/>
            </p:cNvSpPr>
            <p:nvPr userDrawn="1"/>
          </p:nvSpPr>
          <p:spPr bwMode="auto">
            <a:xfrm flipH="1">
              <a:off x="2644775" y="3148013"/>
              <a:ext cx="76200" cy="74613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Line 31"/>
            <p:cNvSpPr>
              <a:spLocks noChangeShapeType="1"/>
            </p:cNvSpPr>
            <p:nvPr userDrawn="1"/>
          </p:nvSpPr>
          <p:spPr bwMode="auto">
            <a:xfrm>
              <a:off x="2644775" y="2967038"/>
              <a:ext cx="76200" cy="762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Line 32"/>
            <p:cNvSpPr>
              <a:spLocks noChangeShapeType="1"/>
            </p:cNvSpPr>
            <p:nvPr userDrawn="1"/>
          </p:nvSpPr>
          <p:spPr bwMode="auto">
            <a:xfrm>
              <a:off x="2824163" y="3148013"/>
              <a:ext cx="77788" cy="74613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Line 33"/>
            <p:cNvSpPr>
              <a:spLocks noChangeShapeType="1"/>
            </p:cNvSpPr>
            <p:nvPr userDrawn="1"/>
          </p:nvSpPr>
          <p:spPr bwMode="auto">
            <a:xfrm flipH="1">
              <a:off x="9728200" y="2589213"/>
              <a:ext cx="74613" cy="7778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Line 34"/>
            <p:cNvSpPr>
              <a:spLocks noChangeShapeType="1"/>
            </p:cNvSpPr>
            <p:nvPr userDrawn="1"/>
          </p:nvSpPr>
          <p:spPr bwMode="auto">
            <a:xfrm flipH="1">
              <a:off x="9547225" y="2770188"/>
              <a:ext cx="76200" cy="762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Line 35"/>
            <p:cNvSpPr>
              <a:spLocks noChangeShapeType="1"/>
            </p:cNvSpPr>
            <p:nvPr userDrawn="1"/>
          </p:nvSpPr>
          <p:spPr bwMode="auto">
            <a:xfrm>
              <a:off x="9547225" y="2589213"/>
              <a:ext cx="76200" cy="7778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Line 36"/>
            <p:cNvSpPr>
              <a:spLocks noChangeShapeType="1"/>
            </p:cNvSpPr>
            <p:nvPr userDrawn="1"/>
          </p:nvSpPr>
          <p:spPr bwMode="auto">
            <a:xfrm>
              <a:off x="9728200" y="2770188"/>
              <a:ext cx="74613" cy="762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Line 37"/>
            <p:cNvSpPr>
              <a:spLocks noChangeShapeType="1"/>
            </p:cNvSpPr>
            <p:nvPr userDrawn="1"/>
          </p:nvSpPr>
          <p:spPr bwMode="auto">
            <a:xfrm flipH="1">
              <a:off x="5354638" y="1201738"/>
              <a:ext cx="76200" cy="762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Line 38"/>
            <p:cNvSpPr>
              <a:spLocks noChangeShapeType="1"/>
            </p:cNvSpPr>
            <p:nvPr userDrawn="1"/>
          </p:nvSpPr>
          <p:spPr bwMode="auto">
            <a:xfrm flipH="1">
              <a:off x="5173663" y="1381125"/>
              <a:ext cx="77788" cy="7778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Line 39"/>
            <p:cNvSpPr>
              <a:spLocks noChangeShapeType="1"/>
            </p:cNvSpPr>
            <p:nvPr userDrawn="1"/>
          </p:nvSpPr>
          <p:spPr bwMode="auto">
            <a:xfrm>
              <a:off x="5173663" y="1201738"/>
              <a:ext cx="77788" cy="762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Line 40"/>
            <p:cNvSpPr>
              <a:spLocks noChangeShapeType="1"/>
            </p:cNvSpPr>
            <p:nvPr userDrawn="1"/>
          </p:nvSpPr>
          <p:spPr bwMode="auto">
            <a:xfrm>
              <a:off x="5354638" y="1381125"/>
              <a:ext cx="76200" cy="7778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41"/>
            <p:cNvSpPr>
              <a:spLocks noChangeArrowheads="1"/>
            </p:cNvSpPr>
            <p:nvPr userDrawn="1"/>
          </p:nvSpPr>
          <p:spPr bwMode="auto">
            <a:xfrm>
              <a:off x="5788025" y="2276475"/>
              <a:ext cx="152400" cy="153988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2"/>
            <p:cNvSpPr>
              <a:spLocks/>
            </p:cNvSpPr>
            <p:nvPr userDrawn="1"/>
          </p:nvSpPr>
          <p:spPr bwMode="auto">
            <a:xfrm>
              <a:off x="3136900" y="2136775"/>
              <a:ext cx="661988" cy="984250"/>
            </a:xfrm>
            <a:custGeom>
              <a:avLst/>
              <a:gdLst>
                <a:gd name="T0" fmla="*/ 300 w 417"/>
                <a:gd name="T1" fmla="*/ 620 h 620"/>
                <a:gd name="T2" fmla="*/ 0 w 417"/>
                <a:gd name="T3" fmla="*/ 557 h 620"/>
                <a:gd name="T4" fmla="*/ 117 w 417"/>
                <a:gd name="T5" fmla="*/ 0 h 620"/>
                <a:gd name="T6" fmla="*/ 417 w 417"/>
                <a:gd name="T7" fmla="*/ 63 h 620"/>
                <a:gd name="T8" fmla="*/ 328 w 417"/>
                <a:gd name="T9" fmla="*/ 489 h 620"/>
                <a:gd name="T10" fmla="*/ 320 w 417"/>
                <a:gd name="T11" fmla="*/ 52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620">
                  <a:moveTo>
                    <a:pt x="300" y="620"/>
                  </a:moveTo>
                  <a:lnTo>
                    <a:pt x="0" y="557"/>
                  </a:lnTo>
                  <a:lnTo>
                    <a:pt x="117" y="0"/>
                  </a:lnTo>
                  <a:lnTo>
                    <a:pt x="417" y="63"/>
                  </a:lnTo>
                  <a:lnTo>
                    <a:pt x="328" y="489"/>
                  </a:lnTo>
                  <a:lnTo>
                    <a:pt x="320" y="5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3"/>
            <p:cNvSpPr>
              <a:spLocks/>
            </p:cNvSpPr>
            <p:nvPr userDrawn="1"/>
          </p:nvSpPr>
          <p:spPr bwMode="auto">
            <a:xfrm>
              <a:off x="3267075" y="2276475"/>
              <a:ext cx="503238" cy="225425"/>
            </a:xfrm>
            <a:custGeom>
              <a:avLst/>
              <a:gdLst>
                <a:gd name="T0" fmla="*/ 300 w 317"/>
                <a:gd name="T1" fmla="*/ 142 h 142"/>
                <a:gd name="T2" fmla="*/ 0 w 317"/>
                <a:gd name="T3" fmla="*/ 79 h 142"/>
                <a:gd name="T4" fmla="*/ 16 w 317"/>
                <a:gd name="T5" fmla="*/ 0 h 142"/>
                <a:gd name="T6" fmla="*/ 317 w 317"/>
                <a:gd name="T7" fmla="*/ 62 h 142"/>
                <a:gd name="T8" fmla="*/ 300 w 31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42">
                  <a:moveTo>
                    <a:pt x="300" y="142"/>
                  </a:moveTo>
                  <a:lnTo>
                    <a:pt x="0" y="79"/>
                  </a:lnTo>
                  <a:lnTo>
                    <a:pt x="16" y="0"/>
                  </a:lnTo>
                  <a:lnTo>
                    <a:pt x="317" y="62"/>
                  </a:lnTo>
                  <a:lnTo>
                    <a:pt x="300" y="142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Line 44"/>
            <p:cNvSpPr>
              <a:spLocks noChangeShapeType="1"/>
            </p:cNvSpPr>
            <p:nvPr userDrawn="1"/>
          </p:nvSpPr>
          <p:spPr bwMode="auto">
            <a:xfrm>
              <a:off x="3332163" y="2349500"/>
              <a:ext cx="371475" cy="7778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5"/>
            <p:cNvSpPr>
              <a:spLocks/>
            </p:cNvSpPr>
            <p:nvPr userDrawn="1"/>
          </p:nvSpPr>
          <p:spPr bwMode="auto">
            <a:xfrm>
              <a:off x="3392488" y="1563688"/>
              <a:ext cx="190500" cy="192088"/>
            </a:xfrm>
            <a:custGeom>
              <a:avLst/>
              <a:gdLst>
                <a:gd name="T0" fmla="*/ 60 w 120"/>
                <a:gd name="T1" fmla="*/ 121 h 121"/>
                <a:gd name="T2" fmla="*/ 0 w 120"/>
                <a:gd name="T3" fmla="*/ 61 h 121"/>
                <a:gd name="T4" fmla="*/ 60 w 120"/>
                <a:gd name="T5" fmla="*/ 0 h 121"/>
                <a:gd name="T6" fmla="*/ 120 w 120"/>
                <a:gd name="T7" fmla="*/ 61 h 121"/>
                <a:gd name="T8" fmla="*/ 60 w 12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1">
                  <a:moveTo>
                    <a:pt x="60" y="121"/>
                  </a:moveTo>
                  <a:lnTo>
                    <a:pt x="0" y="61"/>
                  </a:lnTo>
                  <a:lnTo>
                    <a:pt x="60" y="0"/>
                  </a:lnTo>
                  <a:lnTo>
                    <a:pt x="120" y="61"/>
                  </a:lnTo>
                  <a:lnTo>
                    <a:pt x="60" y="121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6"/>
            <p:cNvSpPr>
              <a:spLocks/>
            </p:cNvSpPr>
            <p:nvPr userDrawn="1"/>
          </p:nvSpPr>
          <p:spPr bwMode="auto">
            <a:xfrm>
              <a:off x="5721350" y="1497013"/>
              <a:ext cx="190500" cy="192088"/>
            </a:xfrm>
            <a:custGeom>
              <a:avLst/>
              <a:gdLst>
                <a:gd name="T0" fmla="*/ 59 w 120"/>
                <a:gd name="T1" fmla="*/ 121 h 121"/>
                <a:gd name="T2" fmla="*/ 0 w 120"/>
                <a:gd name="T3" fmla="*/ 60 h 121"/>
                <a:gd name="T4" fmla="*/ 59 w 120"/>
                <a:gd name="T5" fmla="*/ 0 h 121"/>
                <a:gd name="T6" fmla="*/ 120 w 120"/>
                <a:gd name="T7" fmla="*/ 60 h 121"/>
                <a:gd name="T8" fmla="*/ 59 w 12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1">
                  <a:moveTo>
                    <a:pt x="59" y="121"/>
                  </a:moveTo>
                  <a:lnTo>
                    <a:pt x="0" y="60"/>
                  </a:lnTo>
                  <a:lnTo>
                    <a:pt x="59" y="0"/>
                  </a:lnTo>
                  <a:lnTo>
                    <a:pt x="120" y="60"/>
                  </a:lnTo>
                  <a:lnTo>
                    <a:pt x="59" y="121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7"/>
            <p:cNvSpPr>
              <a:spLocks/>
            </p:cNvSpPr>
            <p:nvPr userDrawn="1"/>
          </p:nvSpPr>
          <p:spPr bwMode="auto">
            <a:xfrm>
              <a:off x="2513013" y="3328988"/>
              <a:ext cx="684213" cy="350838"/>
            </a:xfrm>
            <a:custGeom>
              <a:avLst/>
              <a:gdLst>
                <a:gd name="T0" fmla="*/ 322 w 431"/>
                <a:gd name="T1" fmla="*/ 104 h 221"/>
                <a:gd name="T2" fmla="*/ 25 w 431"/>
                <a:gd name="T3" fmla="*/ 221 h 221"/>
                <a:gd name="T4" fmla="*/ 0 w 431"/>
                <a:gd name="T5" fmla="*/ 158 h 221"/>
                <a:gd name="T6" fmla="*/ 406 w 431"/>
                <a:gd name="T7" fmla="*/ 0 h 221"/>
                <a:gd name="T8" fmla="*/ 431 w 431"/>
                <a:gd name="T9" fmla="*/ 62 h 221"/>
                <a:gd name="T10" fmla="*/ 381 w 431"/>
                <a:gd name="T11" fmla="*/ 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21">
                  <a:moveTo>
                    <a:pt x="322" y="104"/>
                  </a:moveTo>
                  <a:lnTo>
                    <a:pt x="25" y="221"/>
                  </a:lnTo>
                  <a:lnTo>
                    <a:pt x="0" y="158"/>
                  </a:lnTo>
                  <a:lnTo>
                    <a:pt x="406" y="0"/>
                  </a:lnTo>
                  <a:lnTo>
                    <a:pt x="431" y="62"/>
                  </a:lnTo>
                  <a:lnTo>
                    <a:pt x="381" y="81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48"/>
            <p:cNvSpPr>
              <a:spLocks noChangeShapeType="1"/>
            </p:cNvSpPr>
            <p:nvPr userDrawn="1"/>
          </p:nvSpPr>
          <p:spPr bwMode="auto">
            <a:xfrm>
              <a:off x="2767013" y="3479800"/>
              <a:ext cx="38100" cy="1016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9"/>
            <p:cNvSpPr>
              <a:spLocks/>
            </p:cNvSpPr>
            <p:nvPr userDrawn="1"/>
          </p:nvSpPr>
          <p:spPr bwMode="auto">
            <a:xfrm>
              <a:off x="2405063" y="3579813"/>
              <a:ext cx="147638" cy="100013"/>
            </a:xfrm>
            <a:custGeom>
              <a:avLst/>
              <a:gdLst>
                <a:gd name="T0" fmla="*/ 68 w 93"/>
                <a:gd name="T1" fmla="*/ 0 h 63"/>
                <a:gd name="T2" fmla="*/ 0 w 93"/>
                <a:gd name="T3" fmla="*/ 63 h 63"/>
                <a:gd name="T4" fmla="*/ 93 w 93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63">
                  <a:moveTo>
                    <a:pt x="68" y="0"/>
                  </a:moveTo>
                  <a:lnTo>
                    <a:pt x="0" y="63"/>
                  </a:lnTo>
                  <a:lnTo>
                    <a:pt x="93" y="63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50"/>
            <p:cNvSpPr>
              <a:spLocks/>
            </p:cNvSpPr>
            <p:nvPr userDrawn="1"/>
          </p:nvSpPr>
          <p:spPr bwMode="auto">
            <a:xfrm>
              <a:off x="7794625" y="3016250"/>
              <a:ext cx="333375" cy="422275"/>
            </a:xfrm>
            <a:custGeom>
              <a:avLst/>
              <a:gdLst>
                <a:gd name="T0" fmla="*/ 211 w 229"/>
                <a:gd name="T1" fmla="*/ 156 h 289"/>
                <a:gd name="T2" fmla="*/ 190 w 229"/>
                <a:gd name="T3" fmla="*/ 78 h 289"/>
                <a:gd name="T4" fmla="*/ 78 w 229"/>
                <a:gd name="T5" fmla="*/ 13 h 289"/>
                <a:gd name="T6" fmla="*/ 12 w 229"/>
                <a:gd name="T7" fmla="*/ 125 h 289"/>
                <a:gd name="T8" fmla="*/ 44 w 229"/>
                <a:gd name="T9" fmla="*/ 244 h 289"/>
                <a:gd name="T10" fmla="*/ 109 w 229"/>
                <a:gd name="T11" fmla="*/ 282 h 289"/>
                <a:gd name="T12" fmla="*/ 184 w 229"/>
                <a:gd name="T13" fmla="*/ 262 h 289"/>
                <a:gd name="T14" fmla="*/ 221 w 229"/>
                <a:gd name="T15" fmla="*/ 1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89">
                  <a:moveTo>
                    <a:pt x="211" y="156"/>
                  </a:moveTo>
                  <a:cubicBezTo>
                    <a:pt x="190" y="78"/>
                    <a:pt x="190" y="78"/>
                    <a:pt x="190" y="78"/>
                  </a:cubicBezTo>
                  <a:cubicBezTo>
                    <a:pt x="177" y="29"/>
                    <a:pt x="127" y="0"/>
                    <a:pt x="78" y="13"/>
                  </a:cubicBezTo>
                  <a:cubicBezTo>
                    <a:pt x="29" y="26"/>
                    <a:pt x="0" y="76"/>
                    <a:pt x="12" y="125"/>
                  </a:cubicBezTo>
                  <a:cubicBezTo>
                    <a:pt x="44" y="244"/>
                    <a:pt x="44" y="244"/>
                    <a:pt x="44" y="244"/>
                  </a:cubicBezTo>
                  <a:cubicBezTo>
                    <a:pt x="51" y="272"/>
                    <a:pt x="80" y="289"/>
                    <a:pt x="109" y="282"/>
                  </a:cubicBezTo>
                  <a:cubicBezTo>
                    <a:pt x="184" y="262"/>
                    <a:pt x="184" y="262"/>
                    <a:pt x="184" y="262"/>
                  </a:cubicBezTo>
                  <a:cubicBezTo>
                    <a:pt x="212" y="255"/>
                    <a:pt x="229" y="225"/>
                    <a:pt x="221" y="197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51"/>
            <p:cNvSpPr>
              <a:spLocks/>
            </p:cNvSpPr>
            <p:nvPr userDrawn="1"/>
          </p:nvSpPr>
          <p:spPr bwMode="auto">
            <a:xfrm>
              <a:off x="7872413" y="2387600"/>
              <a:ext cx="255588" cy="773113"/>
            </a:xfrm>
            <a:custGeom>
              <a:avLst/>
              <a:gdLst>
                <a:gd name="T0" fmla="*/ 47 w 175"/>
                <a:gd name="T1" fmla="*/ 529 h 529"/>
                <a:gd name="T2" fmla="*/ 24 w 175"/>
                <a:gd name="T3" fmla="*/ 443 h 529"/>
                <a:gd name="T4" fmla="*/ 14 w 175"/>
                <a:gd name="T5" fmla="*/ 399 h 529"/>
                <a:gd name="T6" fmla="*/ 84 w 175"/>
                <a:gd name="T7" fmla="*/ 256 h 529"/>
                <a:gd name="T8" fmla="*/ 84 w 175"/>
                <a:gd name="T9" fmla="*/ 256 h 529"/>
                <a:gd name="T10" fmla="*/ 150 w 175"/>
                <a:gd name="T11" fmla="*/ 94 h 529"/>
                <a:gd name="T12" fmla="*/ 112 w 175"/>
                <a:gd name="T1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529">
                  <a:moveTo>
                    <a:pt x="47" y="529"/>
                  </a:moveTo>
                  <a:cubicBezTo>
                    <a:pt x="24" y="443"/>
                    <a:pt x="24" y="443"/>
                    <a:pt x="24" y="443"/>
                  </a:cubicBezTo>
                  <a:cubicBezTo>
                    <a:pt x="14" y="399"/>
                    <a:pt x="14" y="399"/>
                    <a:pt x="14" y="399"/>
                  </a:cubicBezTo>
                  <a:cubicBezTo>
                    <a:pt x="0" y="341"/>
                    <a:pt x="29" y="280"/>
                    <a:pt x="84" y="256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146" y="228"/>
                    <a:pt x="175" y="157"/>
                    <a:pt x="150" y="94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2"/>
            <p:cNvSpPr>
              <a:spLocks/>
            </p:cNvSpPr>
            <p:nvPr userDrawn="1"/>
          </p:nvSpPr>
          <p:spPr bwMode="auto">
            <a:xfrm>
              <a:off x="7824788" y="3176588"/>
              <a:ext cx="258763" cy="66675"/>
            </a:xfrm>
            <a:custGeom>
              <a:avLst/>
              <a:gdLst>
                <a:gd name="T0" fmla="*/ 0 w 177"/>
                <a:gd name="T1" fmla="*/ 46 h 46"/>
                <a:gd name="T2" fmla="*/ 177 w 177"/>
                <a:gd name="T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7" h="46">
                  <a:moveTo>
                    <a:pt x="0" y="46"/>
                  </a:moveTo>
                  <a:cubicBezTo>
                    <a:pt x="3" y="46"/>
                    <a:pt x="177" y="0"/>
                    <a:pt x="177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53"/>
            <p:cNvSpPr>
              <a:spLocks/>
            </p:cNvSpPr>
            <p:nvPr userDrawn="1"/>
          </p:nvSpPr>
          <p:spPr bwMode="auto">
            <a:xfrm>
              <a:off x="6515100" y="2436813"/>
              <a:ext cx="1176338" cy="563563"/>
            </a:xfrm>
            <a:custGeom>
              <a:avLst/>
              <a:gdLst>
                <a:gd name="T0" fmla="*/ 707 w 741"/>
                <a:gd name="T1" fmla="*/ 332 h 355"/>
                <a:gd name="T2" fmla="*/ 704 w 741"/>
                <a:gd name="T3" fmla="*/ 355 h 355"/>
                <a:gd name="T4" fmla="*/ 0 w 741"/>
                <a:gd name="T5" fmla="*/ 243 h 355"/>
                <a:gd name="T6" fmla="*/ 38 w 741"/>
                <a:gd name="T7" fmla="*/ 0 h 355"/>
                <a:gd name="T8" fmla="*/ 741 w 741"/>
                <a:gd name="T9" fmla="*/ 111 h 355"/>
                <a:gd name="T10" fmla="*/ 715 w 741"/>
                <a:gd name="T11" fmla="*/ 28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1" h="355">
                  <a:moveTo>
                    <a:pt x="707" y="332"/>
                  </a:moveTo>
                  <a:lnTo>
                    <a:pt x="704" y="355"/>
                  </a:lnTo>
                  <a:lnTo>
                    <a:pt x="0" y="243"/>
                  </a:lnTo>
                  <a:lnTo>
                    <a:pt x="38" y="0"/>
                  </a:lnTo>
                  <a:lnTo>
                    <a:pt x="741" y="111"/>
                  </a:lnTo>
                  <a:lnTo>
                    <a:pt x="715" y="28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4"/>
            <p:cNvSpPr>
              <a:spLocks/>
            </p:cNvSpPr>
            <p:nvPr userDrawn="1"/>
          </p:nvSpPr>
          <p:spPr bwMode="auto">
            <a:xfrm>
              <a:off x="6621463" y="2505075"/>
              <a:ext cx="271463" cy="107950"/>
            </a:xfrm>
            <a:custGeom>
              <a:avLst/>
              <a:gdLst>
                <a:gd name="T0" fmla="*/ 165 w 171"/>
                <a:gd name="T1" fmla="*/ 68 h 68"/>
                <a:gd name="T2" fmla="*/ 0 w 171"/>
                <a:gd name="T3" fmla="*/ 42 h 68"/>
                <a:gd name="T4" fmla="*/ 7 w 171"/>
                <a:gd name="T5" fmla="*/ 0 h 68"/>
                <a:gd name="T6" fmla="*/ 171 w 171"/>
                <a:gd name="T7" fmla="*/ 26 h 68"/>
                <a:gd name="T8" fmla="*/ 165 w 17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68">
                  <a:moveTo>
                    <a:pt x="165" y="68"/>
                  </a:moveTo>
                  <a:lnTo>
                    <a:pt x="0" y="42"/>
                  </a:lnTo>
                  <a:lnTo>
                    <a:pt x="7" y="0"/>
                  </a:lnTo>
                  <a:lnTo>
                    <a:pt x="171" y="26"/>
                  </a:lnTo>
                  <a:lnTo>
                    <a:pt x="165" y="68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55"/>
            <p:cNvSpPr>
              <a:spLocks/>
            </p:cNvSpPr>
            <p:nvPr userDrawn="1"/>
          </p:nvSpPr>
          <p:spPr bwMode="auto">
            <a:xfrm>
              <a:off x="6940550" y="2554288"/>
              <a:ext cx="82550" cy="82550"/>
            </a:xfrm>
            <a:custGeom>
              <a:avLst/>
              <a:gdLst>
                <a:gd name="T0" fmla="*/ 44 w 52"/>
                <a:gd name="T1" fmla="*/ 52 h 52"/>
                <a:gd name="T2" fmla="*/ 0 w 52"/>
                <a:gd name="T3" fmla="*/ 44 h 52"/>
                <a:gd name="T4" fmla="*/ 8 w 52"/>
                <a:gd name="T5" fmla="*/ 0 h 52"/>
                <a:gd name="T6" fmla="*/ 52 w 52"/>
                <a:gd name="T7" fmla="*/ 8 h 52"/>
                <a:gd name="T8" fmla="*/ 44 w 5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4" y="52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8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56"/>
            <p:cNvSpPr>
              <a:spLocks/>
            </p:cNvSpPr>
            <p:nvPr userDrawn="1"/>
          </p:nvSpPr>
          <p:spPr bwMode="auto">
            <a:xfrm>
              <a:off x="7059613" y="2573338"/>
              <a:ext cx="80963" cy="82550"/>
            </a:xfrm>
            <a:custGeom>
              <a:avLst/>
              <a:gdLst>
                <a:gd name="T0" fmla="*/ 44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4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4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7"/>
            <p:cNvSpPr>
              <a:spLocks/>
            </p:cNvSpPr>
            <p:nvPr userDrawn="1"/>
          </p:nvSpPr>
          <p:spPr bwMode="auto">
            <a:xfrm>
              <a:off x="7177088" y="2592388"/>
              <a:ext cx="82550" cy="80963"/>
            </a:xfrm>
            <a:custGeom>
              <a:avLst/>
              <a:gdLst>
                <a:gd name="T0" fmla="*/ 44 w 52"/>
                <a:gd name="T1" fmla="*/ 51 h 51"/>
                <a:gd name="T2" fmla="*/ 0 w 52"/>
                <a:gd name="T3" fmla="*/ 44 h 51"/>
                <a:gd name="T4" fmla="*/ 7 w 52"/>
                <a:gd name="T5" fmla="*/ 0 h 51"/>
                <a:gd name="T6" fmla="*/ 52 w 52"/>
                <a:gd name="T7" fmla="*/ 7 h 51"/>
                <a:gd name="T8" fmla="*/ 44 w 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4" y="51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2" y="7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8"/>
            <p:cNvSpPr>
              <a:spLocks/>
            </p:cNvSpPr>
            <p:nvPr userDrawn="1"/>
          </p:nvSpPr>
          <p:spPr bwMode="auto">
            <a:xfrm>
              <a:off x="7296150" y="2611438"/>
              <a:ext cx="80963" cy="80963"/>
            </a:xfrm>
            <a:custGeom>
              <a:avLst/>
              <a:gdLst>
                <a:gd name="T0" fmla="*/ 44 w 51"/>
                <a:gd name="T1" fmla="*/ 51 h 51"/>
                <a:gd name="T2" fmla="*/ 0 w 51"/>
                <a:gd name="T3" fmla="*/ 44 h 51"/>
                <a:gd name="T4" fmla="*/ 7 w 51"/>
                <a:gd name="T5" fmla="*/ 0 h 51"/>
                <a:gd name="T6" fmla="*/ 51 w 51"/>
                <a:gd name="T7" fmla="*/ 6 h 51"/>
                <a:gd name="T8" fmla="*/ 44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6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9"/>
            <p:cNvSpPr>
              <a:spLocks/>
            </p:cNvSpPr>
            <p:nvPr userDrawn="1"/>
          </p:nvSpPr>
          <p:spPr bwMode="auto">
            <a:xfrm>
              <a:off x="7413625" y="2628900"/>
              <a:ext cx="80963" cy="82550"/>
            </a:xfrm>
            <a:custGeom>
              <a:avLst/>
              <a:gdLst>
                <a:gd name="T0" fmla="*/ 45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5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5" y="52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60"/>
            <p:cNvSpPr>
              <a:spLocks/>
            </p:cNvSpPr>
            <p:nvPr userDrawn="1"/>
          </p:nvSpPr>
          <p:spPr bwMode="auto">
            <a:xfrm>
              <a:off x="6919913" y="2682875"/>
              <a:ext cx="82550" cy="80963"/>
            </a:xfrm>
            <a:custGeom>
              <a:avLst/>
              <a:gdLst>
                <a:gd name="T0" fmla="*/ 45 w 52"/>
                <a:gd name="T1" fmla="*/ 51 h 51"/>
                <a:gd name="T2" fmla="*/ 0 w 52"/>
                <a:gd name="T3" fmla="*/ 44 h 51"/>
                <a:gd name="T4" fmla="*/ 8 w 52"/>
                <a:gd name="T5" fmla="*/ 0 h 51"/>
                <a:gd name="T6" fmla="*/ 52 w 52"/>
                <a:gd name="T7" fmla="*/ 7 h 51"/>
                <a:gd name="T8" fmla="*/ 45 w 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5" y="51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7"/>
                  </a:lnTo>
                  <a:lnTo>
                    <a:pt x="45" y="51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61"/>
            <p:cNvSpPr>
              <a:spLocks/>
            </p:cNvSpPr>
            <p:nvPr userDrawn="1"/>
          </p:nvSpPr>
          <p:spPr bwMode="auto">
            <a:xfrm>
              <a:off x="7038975" y="2700338"/>
              <a:ext cx="80963" cy="82550"/>
            </a:xfrm>
            <a:custGeom>
              <a:avLst/>
              <a:gdLst>
                <a:gd name="T0" fmla="*/ 44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4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4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2"/>
            <p:cNvSpPr>
              <a:spLocks/>
            </p:cNvSpPr>
            <p:nvPr userDrawn="1"/>
          </p:nvSpPr>
          <p:spPr bwMode="auto">
            <a:xfrm>
              <a:off x="6637338" y="2638425"/>
              <a:ext cx="80963" cy="79375"/>
            </a:xfrm>
            <a:custGeom>
              <a:avLst/>
              <a:gdLst>
                <a:gd name="T0" fmla="*/ 44 w 51"/>
                <a:gd name="T1" fmla="*/ 50 h 50"/>
                <a:gd name="T2" fmla="*/ 0 w 51"/>
                <a:gd name="T3" fmla="*/ 44 h 50"/>
                <a:gd name="T4" fmla="*/ 7 w 51"/>
                <a:gd name="T5" fmla="*/ 0 h 50"/>
                <a:gd name="T6" fmla="*/ 51 w 51"/>
                <a:gd name="T7" fmla="*/ 6 h 50"/>
                <a:gd name="T8" fmla="*/ 44 w 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44" y="50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6"/>
                  </a:lnTo>
                  <a:lnTo>
                    <a:pt x="44" y="50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3"/>
            <p:cNvSpPr>
              <a:spLocks/>
            </p:cNvSpPr>
            <p:nvPr userDrawn="1"/>
          </p:nvSpPr>
          <p:spPr bwMode="auto">
            <a:xfrm>
              <a:off x="6756400" y="2657475"/>
              <a:ext cx="79375" cy="79375"/>
            </a:xfrm>
            <a:custGeom>
              <a:avLst/>
              <a:gdLst>
                <a:gd name="T0" fmla="*/ 44 w 50"/>
                <a:gd name="T1" fmla="*/ 50 h 50"/>
                <a:gd name="T2" fmla="*/ 0 w 50"/>
                <a:gd name="T3" fmla="*/ 44 h 50"/>
                <a:gd name="T4" fmla="*/ 6 w 50"/>
                <a:gd name="T5" fmla="*/ 0 h 50"/>
                <a:gd name="T6" fmla="*/ 50 w 50"/>
                <a:gd name="T7" fmla="*/ 6 h 50"/>
                <a:gd name="T8" fmla="*/ 4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4" y="50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0" y="6"/>
                  </a:lnTo>
                  <a:lnTo>
                    <a:pt x="44" y="50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4"/>
            <p:cNvSpPr>
              <a:spLocks/>
            </p:cNvSpPr>
            <p:nvPr userDrawn="1"/>
          </p:nvSpPr>
          <p:spPr bwMode="auto">
            <a:xfrm>
              <a:off x="7156450" y="2719388"/>
              <a:ext cx="82550" cy="82550"/>
            </a:xfrm>
            <a:custGeom>
              <a:avLst/>
              <a:gdLst>
                <a:gd name="T0" fmla="*/ 44 w 52"/>
                <a:gd name="T1" fmla="*/ 52 h 52"/>
                <a:gd name="T2" fmla="*/ 0 w 52"/>
                <a:gd name="T3" fmla="*/ 44 h 52"/>
                <a:gd name="T4" fmla="*/ 8 w 52"/>
                <a:gd name="T5" fmla="*/ 0 h 52"/>
                <a:gd name="T6" fmla="*/ 52 w 52"/>
                <a:gd name="T7" fmla="*/ 7 h 52"/>
                <a:gd name="T8" fmla="*/ 44 w 5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4" y="52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65"/>
            <p:cNvSpPr>
              <a:spLocks/>
            </p:cNvSpPr>
            <p:nvPr userDrawn="1"/>
          </p:nvSpPr>
          <p:spPr bwMode="auto">
            <a:xfrm>
              <a:off x="7277100" y="2738438"/>
              <a:ext cx="79375" cy="82550"/>
            </a:xfrm>
            <a:custGeom>
              <a:avLst/>
              <a:gdLst>
                <a:gd name="T0" fmla="*/ 44 w 50"/>
                <a:gd name="T1" fmla="*/ 52 h 52"/>
                <a:gd name="T2" fmla="*/ 0 w 50"/>
                <a:gd name="T3" fmla="*/ 44 h 52"/>
                <a:gd name="T4" fmla="*/ 6 w 50"/>
                <a:gd name="T5" fmla="*/ 0 h 52"/>
                <a:gd name="T6" fmla="*/ 50 w 50"/>
                <a:gd name="T7" fmla="*/ 7 h 52"/>
                <a:gd name="T8" fmla="*/ 44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4" y="52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0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6"/>
            <p:cNvSpPr>
              <a:spLocks/>
            </p:cNvSpPr>
            <p:nvPr userDrawn="1"/>
          </p:nvSpPr>
          <p:spPr bwMode="auto">
            <a:xfrm>
              <a:off x="7394575" y="2757488"/>
              <a:ext cx="80963" cy="80963"/>
            </a:xfrm>
            <a:custGeom>
              <a:avLst/>
              <a:gdLst>
                <a:gd name="T0" fmla="*/ 44 w 51"/>
                <a:gd name="T1" fmla="*/ 51 h 51"/>
                <a:gd name="T2" fmla="*/ 0 w 51"/>
                <a:gd name="T3" fmla="*/ 44 h 51"/>
                <a:gd name="T4" fmla="*/ 6 w 51"/>
                <a:gd name="T5" fmla="*/ 0 h 51"/>
                <a:gd name="T6" fmla="*/ 51 w 51"/>
                <a:gd name="T7" fmla="*/ 6 h 51"/>
                <a:gd name="T8" fmla="*/ 44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1" y="6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7"/>
            <p:cNvSpPr>
              <a:spLocks/>
            </p:cNvSpPr>
            <p:nvPr userDrawn="1"/>
          </p:nvSpPr>
          <p:spPr bwMode="auto">
            <a:xfrm>
              <a:off x="7096125" y="2343150"/>
              <a:ext cx="512763" cy="176213"/>
            </a:xfrm>
            <a:custGeom>
              <a:avLst/>
              <a:gdLst>
                <a:gd name="T0" fmla="*/ 0 w 352"/>
                <a:gd name="T1" fmla="*/ 121 h 121"/>
                <a:gd name="T2" fmla="*/ 0 w 352"/>
                <a:gd name="T3" fmla="*/ 121 h 121"/>
                <a:gd name="T4" fmla="*/ 152 w 352"/>
                <a:gd name="T5" fmla="*/ 57 h 121"/>
                <a:gd name="T6" fmla="*/ 193 w 352"/>
                <a:gd name="T7" fmla="*/ 65 h 121"/>
                <a:gd name="T8" fmla="*/ 326 w 352"/>
                <a:gd name="T9" fmla="*/ 26 h 121"/>
                <a:gd name="T10" fmla="*/ 352 w 352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121"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33" y="70"/>
                    <a:pt x="93" y="44"/>
                    <a:pt x="152" y="57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241" y="76"/>
                    <a:pt x="291" y="61"/>
                    <a:pt x="326" y="26"/>
                  </a:cubicBezTo>
                  <a:cubicBezTo>
                    <a:pt x="352" y="0"/>
                    <a:pt x="352" y="0"/>
                    <a:pt x="352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8"/>
            <p:cNvSpPr>
              <a:spLocks/>
            </p:cNvSpPr>
            <p:nvPr userDrawn="1"/>
          </p:nvSpPr>
          <p:spPr bwMode="auto">
            <a:xfrm>
              <a:off x="8515350" y="2657475"/>
              <a:ext cx="825500" cy="1006475"/>
            </a:xfrm>
            <a:custGeom>
              <a:avLst/>
              <a:gdLst>
                <a:gd name="T0" fmla="*/ 174 w 520"/>
                <a:gd name="T1" fmla="*/ 59 h 634"/>
                <a:gd name="T2" fmla="*/ 54 w 520"/>
                <a:gd name="T3" fmla="*/ 113 h 634"/>
                <a:gd name="T4" fmla="*/ 0 w 520"/>
                <a:gd name="T5" fmla="*/ 253 h 634"/>
                <a:gd name="T6" fmla="*/ 168 w 520"/>
                <a:gd name="T7" fmla="*/ 634 h 634"/>
                <a:gd name="T8" fmla="*/ 520 w 520"/>
                <a:gd name="T9" fmla="*/ 479 h 634"/>
                <a:gd name="T10" fmla="*/ 309 w 520"/>
                <a:gd name="T11" fmla="*/ 0 h 634"/>
                <a:gd name="T12" fmla="*/ 241 w 520"/>
                <a:gd name="T13" fmla="*/ 3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634">
                  <a:moveTo>
                    <a:pt x="174" y="59"/>
                  </a:moveTo>
                  <a:lnTo>
                    <a:pt x="54" y="113"/>
                  </a:lnTo>
                  <a:lnTo>
                    <a:pt x="0" y="253"/>
                  </a:lnTo>
                  <a:lnTo>
                    <a:pt x="168" y="634"/>
                  </a:lnTo>
                  <a:lnTo>
                    <a:pt x="520" y="479"/>
                  </a:lnTo>
                  <a:lnTo>
                    <a:pt x="309" y="0"/>
                  </a:lnTo>
                  <a:lnTo>
                    <a:pt x="241" y="3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9"/>
            <p:cNvSpPr>
              <a:spLocks/>
            </p:cNvSpPr>
            <p:nvPr userDrawn="1"/>
          </p:nvSpPr>
          <p:spPr bwMode="auto">
            <a:xfrm>
              <a:off x="8513763" y="2836863"/>
              <a:ext cx="155575" cy="222250"/>
            </a:xfrm>
            <a:custGeom>
              <a:avLst/>
              <a:gdLst>
                <a:gd name="T0" fmla="*/ 55 w 98"/>
                <a:gd name="T1" fmla="*/ 0 h 140"/>
                <a:gd name="T2" fmla="*/ 0 w 98"/>
                <a:gd name="T3" fmla="*/ 140 h 140"/>
                <a:gd name="T4" fmla="*/ 98 w 98"/>
                <a:gd name="T5" fmla="*/ 97 h 140"/>
                <a:gd name="T6" fmla="*/ 55 w 98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40">
                  <a:moveTo>
                    <a:pt x="55" y="0"/>
                  </a:moveTo>
                  <a:lnTo>
                    <a:pt x="0" y="140"/>
                  </a:lnTo>
                  <a:lnTo>
                    <a:pt x="98" y="97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Line 70"/>
            <p:cNvSpPr>
              <a:spLocks noChangeShapeType="1"/>
            </p:cNvSpPr>
            <p:nvPr userDrawn="1"/>
          </p:nvSpPr>
          <p:spPr bwMode="auto">
            <a:xfrm flipV="1">
              <a:off x="8669338" y="2978150"/>
              <a:ext cx="365125" cy="1619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Line 71"/>
            <p:cNvSpPr>
              <a:spLocks noChangeShapeType="1"/>
            </p:cNvSpPr>
            <p:nvPr userDrawn="1"/>
          </p:nvSpPr>
          <p:spPr bwMode="auto">
            <a:xfrm flipV="1">
              <a:off x="8737600" y="3132138"/>
              <a:ext cx="366713" cy="1619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Line 72"/>
            <p:cNvSpPr>
              <a:spLocks noChangeShapeType="1"/>
            </p:cNvSpPr>
            <p:nvPr userDrawn="1"/>
          </p:nvSpPr>
          <p:spPr bwMode="auto">
            <a:xfrm flipV="1">
              <a:off x="8805863" y="3289300"/>
              <a:ext cx="366713" cy="1619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Oval 73"/>
            <p:cNvSpPr>
              <a:spLocks noChangeArrowheads="1"/>
            </p:cNvSpPr>
            <p:nvPr userDrawn="1"/>
          </p:nvSpPr>
          <p:spPr bwMode="auto">
            <a:xfrm>
              <a:off x="8836025" y="2178050"/>
              <a:ext cx="242888" cy="242888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74"/>
            <p:cNvSpPr>
              <a:spLocks/>
            </p:cNvSpPr>
            <p:nvPr userDrawn="1"/>
          </p:nvSpPr>
          <p:spPr bwMode="auto">
            <a:xfrm>
              <a:off x="8958263" y="2233613"/>
              <a:ext cx="65088" cy="65088"/>
            </a:xfrm>
            <a:custGeom>
              <a:avLst/>
              <a:gdLst>
                <a:gd name="T0" fmla="*/ 0 w 45"/>
                <a:gd name="T1" fmla="*/ 0 h 45"/>
                <a:gd name="T2" fmla="*/ 45 w 4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45">
                  <a:moveTo>
                    <a:pt x="0" y="0"/>
                  </a:moveTo>
                  <a:cubicBezTo>
                    <a:pt x="25" y="0"/>
                    <a:pt x="45" y="20"/>
                    <a:pt x="45" y="45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Line 75"/>
            <p:cNvSpPr>
              <a:spLocks noChangeShapeType="1"/>
            </p:cNvSpPr>
            <p:nvPr userDrawn="1"/>
          </p:nvSpPr>
          <p:spPr bwMode="auto">
            <a:xfrm>
              <a:off x="9078913" y="2298700"/>
              <a:ext cx="92075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Line 76"/>
            <p:cNvSpPr>
              <a:spLocks noChangeShapeType="1"/>
            </p:cNvSpPr>
            <p:nvPr userDrawn="1"/>
          </p:nvSpPr>
          <p:spPr bwMode="auto">
            <a:xfrm flipH="1">
              <a:off x="6546850" y="2090738"/>
              <a:ext cx="73025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Line 77"/>
            <p:cNvSpPr>
              <a:spLocks noChangeShapeType="1"/>
            </p:cNvSpPr>
            <p:nvPr userDrawn="1"/>
          </p:nvSpPr>
          <p:spPr bwMode="auto">
            <a:xfrm flipH="1">
              <a:off x="6375400" y="2262188"/>
              <a:ext cx="73025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Line 78"/>
            <p:cNvSpPr>
              <a:spLocks noChangeShapeType="1"/>
            </p:cNvSpPr>
            <p:nvPr userDrawn="1"/>
          </p:nvSpPr>
          <p:spPr bwMode="auto">
            <a:xfrm>
              <a:off x="6375400" y="2090738"/>
              <a:ext cx="73025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Line 79"/>
            <p:cNvSpPr>
              <a:spLocks noChangeShapeType="1"/>
            </p:cNvSpPr>
            <p:nvPr userDrawn="1"/>
          </p:nvSpPr>
          <p:spPr bwMode="auto">
            <a:xfrm>
              <a:off x="6546850" y="2262188"/>
              <a:ext cx="73025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Line 80"/>
            <p:cNvSpPr>
              <a:spLocks noChangeShapeType="1"/>
            </p:cNvSpPr>
            <p:nvPr userDrawn="1"/>
          </p:nvSpPr>
          <p:spPr bwMode="auto">
            <a:xfrm flipH="1">
              <a:off x="8551863" y="1925638"/>
              <a:ext cx="73025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Line 81"/>
            <p:cNvSpPr>
              <a:spLocks noChangeShapeType="1"/>
            </p:cNvSpPr>
            <p:nvPr userDrawn="1"/>
          </p:nvSpPr>
          <p:spPr bwMode="auto">
            <a:xfrm flipH="1">
              <a:off x="8380413" y="2097088"/>
              <a:ext cx="73025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Line 82"/>
            <p:cNvSpPr>
              <a:spLocks noChangeShapeType="1"/>
            </p:cNvSpPr>
            <p:nvPr userDrawn="1"/>
          </p:nvSpPr>
          <p:spPr bwMode="auto">
            <a:xfrm>
              <a:off x="8380413" y="1925638"/>
              <a:ext cx="73025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Line 83"/>
            <p:cNvSpPr>
              <a:spLocks noChangeShapeType="1"/>
            </p:cNvSpPr>
            <p:nvPr userDrawn="1"/>
          </p:nvSpPr>
          <p:spPr bwMode="auto">
            <a:xfrm>
              <a:off x="8551863" y="2097088"/>
              <a:ext cx="73025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Oval 84"/>
            <p:cNvSpPr>
              <a:spLocks noChangeArrowheads="1"/>
            </p:cNvSpPr>
            <p:nvPr userDrawn="1"/>
          </p:nvSpPr>
          <p:spPr bwMode="auto">
            <a:xfrm>
              <a:off x="7175500" y="3248025"/>
              <a:ext cx="146050" cy="146050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85"/>
            <p:cNvSpPr>
              <a:spLocks/>
            </p:cNvSpPr>
            <p:nvPr userDrawn="1"/>
          </p:nvSpPr>
          <p:spPr bwMode="auto">
            <a:xfrm>
              <a:off x="6988175" y="2027238"/>
              <a:ext cx="182563" cy="182563"/>
            </a:xfrm>
            <a:custGeom>
              <a:avLst/>
              <a:gdLst>
                <a:gd name="T0" fmla="*/ 58 w 115"/>
                <a:gd name="T1" fmla="*/ 115 h 115"/>
                <a:gd name="T2" fmla="*/ 0 w 115"/>
                <a:gd name="T3" fmla="*/ 58 h 115"/>
                <a:gd name="T4" fmla="*/ 58 w 115"/>
                <a:gd name="T5" fmla="*/ 0 h 115"/>
                <a:gd name="T6" fmla="*/ 115 w 115"/>
                <a:gd name="T7" fmla="*/ 58 h 115"/>
                <a:gd name="T8" fmla="*/ 58 w 11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8" y="115"/>
                  </a:moveTo>
                  <a:lnTo>
                    <a:pt x="0" y="58"/>
                  </a:lnTo>
                  <a:lnTo>
                    <a:pt x="58" y="0"/>
                  </a:lnTo>
                  <a:lnTo>
                    <a:pt x="115" y="58"/>
                  </a:lnTo>
                  <a:lnTo>
                    <a:pt x="58" y="115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86"/>
            <p:cNvSpPr>
              <a:spLocks/>
            </p:cNvSpPr>
            <p:nvPr userDrawn="1"/>
          </p:nvSpPr>
          <p:spPr bwMode="auto">
            <a:xfrm>
              <a:off x="8355013" y="2354263"/>
              <a:ext cx="258763" cy="296863"/>
            </a:xfrm>
            <a:custGeom>
              <a:avLst/>
              <a:gdLst>
                <a:gd name="T0" fmla="*/ 100 w 177"/>
                <a:gd name="T1" fmla="*/ 0 h 203"/>
                <a:gd name="T2" fmla="*/ 15 w 177"/>
                <a:gd name="T3" fmla="*/ 124 h 203"/>
                <a:gd name="T4" fmla="*/ 27 w 177"/>
                <a:gd name="T5" fmla="*/ 189 h 203"/>
                <a:gd name="T6" fmla="*/ 91 w 177"/>
                <a:gd name="T7" fmla="*/ 177 h 203"/>
                <a:gd name="T8" fmla="*/ 177 w 177"/>
                <a:gd name="T9" fmla="*/ 53 h 203"/>
                <a:gd name="T10" fmla="*/ 100 w 177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03">
                  <a:moveTo>
                    <a:pt x="100" y="0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0" y="145"/>
                    <a:pt x="6" y="174"/>
                    <a:pt x="27" y="189"/>
                  </a:cubicBezTo>
                  <a:cubicBezTo>
                    <a:pt x="48" y="203"/>
                    <a:pt x="77" y="198"/>
                    <a:pt x="91" y="177"/>
                  </a:cubicBezTo>
                  <a:cubicBezTo>
                    <a:pt x="177" y="53"/>
                    <a:pt x="177" y="53"/>
                    <a:pt x="177" y="53"/>
                  </a:cubicBezTo>
                  <a:lnTo>
                    <a:pt x="100" y="0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Line 87"/>
            <p:cNvSpPr>
              <a:spLocks noChangeShapeType="1"/>
            </p:cNvSpPr>
            <p:nvPr userDrawn="1"/>
          </p:nvSpPr>
          <p:spPr bwMode="auto">
            <a:xfrm>
              <a:off x="8391525" y="2514600"/>
              <a:ext cx="111125" cy="7778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88"/>
            <p:cNvSpPr>
              <a:spLocks/>
            </p:cNvSpPr>
            <p:nvPr userDrawn="1"/>
          </p:nvSpPr>
          <p:spPr bwMode="auto">
            <a:xfrm>
              <a:off x="8516938" y="2305050"/>
              <a:ext cx="122238" cy="115888"/>
            </a:xfrm>
            <a:custGeom>
              <a:avLst/>
              <a:gdLst>
                <a:gd name="T0" fmla="*/ 77 w 77"/>
                <a:gd name="T1" fmla="*/ 35 h 73"/>
                <a:gd name="T2" fmla="*/ 27 w 77"/>
                <a:gd name="T3" fmla="*/ 0 h 73"/>
                <a:gd name="T4" fmla="*/ 0 w 77"/>
                <a:gd name="T5" fmla="*/ 38 h 73"/>
                <a:gd name="T6" fmla="*/ 51 w 77"/>
                <a:gd name="T7" fmla="*/ 73 h 73"/>
                <a:gd name="T8" fmla="*/ 77 w 77"/>
                <a:gd name="T9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3">
                  <a:moveTo>
                    <a:pt x="77" y="35"/>
                  </a:moveTo>
                  <a:lnTo>
                    <a:pt x="27" y="0"/>
                  </a:lnTo>
                  <a:lnTo>
                    <a:pt x="0" y="38"/>
                  </a:lnTo>
                  <a:lnTo>
                    <a:pt x="51" y="73"/>
                  </a:lnTo>
                  <a:lnTo>
                    <a:pt x="77" y="35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89"/>
            <p:cNvSpPr>
              <a:spLocks/>
            </p:cNvSpPr>
            <p:nvPr userDrawn="1"/>
          </p:nvSpPr>
          <p:spPr bwMode="auto">
            <a:xfrm>
              <a:off x="7886700" y="1612900"/>
              <a:ext cx="290513" cy="280988"/>
            </a:xfrm>
            <a:custGeom>
              <a:avLst/>
              <a:gdLst>
                <a:gd name="T0" fmla="*/ 134 w 200"/>
                <a:gd name="T1" fmla="*/ 192 h 192"/>
                <a:gd name="T2" fmla="*/ 0 w 200"/>
                <a:gd name="T3" fmla="*/ 79 h 192"/>
                <a:gd name="T4" fmla="*/ 55 w 200"/>
                <a:gd name="T5" fmla="*/ 14 h 192"/>
                <a:gd name="T6" fmla="*/ 97 w 200"/>
                <a:gd name="T7" fmla="*/ 10 h 192"/>
                <a:gd name="T8" fmla="*/ 186 w 200"/>
                <a:gd name="T9" fmla="*/ 84 h 192"/>
                <a:gd name="T10" fmla="*/ 189 w 200"/>
                <a:gd name="T11" fmla="*/ 126 h 192"/>
                <a:gd name="T12" fmla="*/ 134 w 200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92">
                  <a:moveTo>
                    <a:pt x="134" y="192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65" y="1"/>
                    <a:pt x="84" y="0"/>
                    <a:pt x="97" y="10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98" y="95"/>
                    <a:pt x="200" y="114"/>
                    <a:pt x="189" y="126"/>
                  </a:cubicBezTo>
                  <a:lnTo>
                    <a:pt x="134" y="192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Line 90"/>
            <p:cNvSpPr>
              <a:spLocks noChangeShapeType="1"/>
            </p:cNvSpPr>
            <p:nvPr userDrawn="1"/>
          </p:nvSpPr>
          <p:spPr bwMode="auto">
            <a:xfrm>
              <a:off x="7854950" y="1765300"/>
              <a:ext cx="195263" cy="1651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Line 91"/>
            <p:cNvSpPr>
              <a:spLocks noChangeShapeType="1"/>
            </p:cNvSpPr>
            <p:nvPr userDrawn="1"/>
          </p:nvSpPr>
          <p:spPr bwMode="auto">
            <a:xfrm>
              <a:off x="7797800" y="1835150"/>
              <a:ext cx="195263" cy="1651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Line 92"/>
            <p:cNvSpPr>
              <a:spLocks noChangeShapeType="1"/>
            </p:cNvSpPr>
            <p:nvPr userDrawn="1"/>
          </p:nvSpPr>
          <p:spPr bwMode="auto">
            <a:xfrm>
              <a:off x="7739063" y="1905000"/>
              <a:ext cx="195263" cy="16510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93"/>
            <p:cNvSpPr>
              <a:spLocks/>
            </p:cNvSpPr>
            <p:nvPr userDrawn="1"/>
          </p:nvSpPr>
          <p:spPr bwMode="auto">
            <a:xfrm>
              <a:off x="7500938" y="1639888"/>
              <a:ext cx="685800" cy="642938"/>
            </a:xfrm>
            <a:custGeom>
              <a:avLst/>
              <a:gdLst>
                <a:gd name="T0" fmla="*/ 387 w 432"/>
                <a:gd name="T1" fmla="*/ 135 h 405"/>
                <a:gd name="T2" fmla="*/ 384 w 432"/>
                <a:gd name="T3" fmla="*/ 138 h 405"/>
                <a:gd name="T4" fmla="*/ 366 w 432"/>
                <a:gd name="T5" fmla="*/ 160 h 405"/>
                <a:gd name="T6" fmla="*/ 243 w 432"/>
                <a:gd name="T7" fmla="*/ 56 h 405"/>
                <a:gd name="T8" fmla="*/ 261 w 432"/>
                <a:gd name="T9" fmla="*/ 35 h 405"/>
                <a:gd name="T10" fmla="*/ 264 w 432"/>
                <a:gd name="T11" fmla="*/ 31 h 405"/>
                <a:gd name="T12" fmla="*/ 227 w 432"/>
                <a:gd name="T13" fmla="*/ 0 h 405"/>
                <a:gd name="T14" fmla="*/ 0 w 432"/>
                <a:gd name="T15" fmla="*/ 271 h 405"/>
                <a:gd name="T16" fmla="*/ 160 w 432"/>
                <a:gd name="T17" fmla="*/ 405 h 405"/>
                <a:gd name="T18" fmla="*/ 243 w 432"/>
                <a:gd name="T19" fmla="*/ 398 h 405"/>
                <a:gd name="T20" fmla="*/ 432 w 432"/>
                <a:gd name="T21" fmla="*/ 172 h 405"/>
                <a:gd name="T22" fmla="*/ 387 w 432"/>
                <a:gd name="T23" fmla="*/ 13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2" h="405">
                  <a:moveTo>
                    <a:pt x="387" y="135"/>
                  </a:moveTo>
                  <a:lnTo>
                    <a:pt x="384" y="138"/>
                  </a:lnTo>
                  <a:lnTo>
                    <a:pt x="366" y="160"/>
                  </a:lnTo>
                  <a:lnTo>
                    <a:pt x="243" y="56"/>
                  </a:lnTo>
                  <a:lnTo>
                    <a:pt x="261" y="35"/>
                  </a:lnTo>
                  <a:lnTo>
                    <a:pt x="264" y="31"/>
                  </a:lnTo>
                  <a:lnTo>
                    <a:pt x="227" y="0"/>
                  </a:lnTo>
                  <a:lnTo>
                    <a:pt x="0" y="271"/>
                  </a:lnTo>
                  <a:lnTo>
                    <a:pt x="160" y="405"/>
                  </a:lnTo>
                  <a:lnTo>
                    <a:pt x="243" y="398"/>
                  </a:lnTo>
                  <a:lnTo>
                    <a:pt x="432" y="172"/>
                  </a:lnTo>
                  <a:lnTo>
                    <a:pt x="387" y="135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94"/>
            <p:cNvSpPr>
              <a:spLocks/>
            </p:cNvSpPr>
            <p:nvPr userDrawn="1"/>
          </p:nvSpPr>
          <p:spPr bwMode="auto">
            <a:xfrm>
              <a:off x="7754938" y="2211388"/>
              <a:ext cx="131763" cy="71438"/>
            </a:xfrm>
            <a:custGeom>
              <a:avLst/>
              <a:gdLst>
                <a:gd name="T0" fmla="*/ 0 w 83"/>
                <a:gd name="T1" fmla="*/ 45 h 45"/>
                <a:gd name="T2" fmla="*/ 38 w 83"/>
                <a:gd name="T3" fmla="*/ 0 h 45"/>
                <a:gd name="T4" fmla="*/ 83 w 83"/>
                <a:gd name="T5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45">
                  <a:moveTo>
                    <a:pt x="0" y="45"/>
                  </a:moveTo>
                  <a:lnTo>
                    <a:pt x="38" y="0"/>
                  </a:lnTo>
                  <a:lnTo>
                    <a:pt x="83" y="38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Line 95"/>
            <p:cNvSpPr>
              <a:spLocks noChangeShapeType="1"/>
            </p:cNvSpPr>
            <p:nvPr userDrawn="1"/>
          </p:nvSpPr>
          <p:spPr bwMode="auto">
            <a:xfrm>
              <a:off x="7920038" y="1689100"/>
              <a:ext cx="128588" cy="10795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F9581B89-DDD0-1AD3-8BEB-3EB1015E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3338" y="645536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D29B2E08-2172-6EEB-2094-2A494E8589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2650" y="589463"/>
            <a:ext cx="1718566" cy="17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5325" y="1"/>
            <a:ext cx="10801350" cy="101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5325" y="1125538"/>
            <a:ext cx="10801350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95325" y="6515100"/>
            <a:ext cx="4114800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886075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9451088" y="5101431"/>
            <a:ext cx="2740912" cy="1756569"/>
            <a:chOff x="7046117" y="348455"/>
            <a:chExt cx="3138488" cy="2011363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9748042" y="735805"/>
              <a:ext cx="366713" cy="223838"/>
            </a:xfrm>
            <a:custGeom>
              <a:avLst/>
              <a:gdLst>
                <a:gd name="T0" fmla="*/ 0 w 318"/>
                <a:gd name="T1" fmla="*/ 195 h 195"/>
                <a:gd name="T2" fmla="*/ 318 w 318"/>
                <a:gd name="T3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5">
                  <a:moveTo>
                    <a:pt x="0" y="195"/>
                  </a:moveTo>
                  <a:cubicBezTo>
                    <a:pt x="47" y="67"/>
                    <a:pt x="190" y="0"/>
                    <a:pt x="318" y="47"/>
                  </a:cubicBez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9808367" y="807243"/>
              <a:ext cx="284163" cy="174625"/>
            </a:xfrm>
            <a:custGeom>
              <a:avLst/>
              <a:gdLst>
                <a:gd name="T0" fmla="*/ 0 w 246"/>
                <a:gd name="T1" fmla="*/ 151 h 151"/>
                <a:gd name="T2" fmla="*/ 246 w 246"/>
                <a:gd name="T3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6" h="151">
                  <a:moveTo>
                    <a:pt x="0" y="151"/>
                  </a:moveTo>
                  <a:cubicBezTo>
                    <a:pt x="36" y="52"/>
                    <a:pt x="146" y="0"/>
                    <a:pt x="246" y="36"/>
                  </a:cubicBez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9870280" y="883443"/>
              <a:ext cx="200025" cy="122238"/>
            </a:xfrm>
            <a:custGeom>
              <a:avLst/>
              <a:gdLst>
                <a:gd name="T0" fmla="*/ 0 w 173"/>
                <a:gd name="T1" fmla="*/ 106 h 106"/>
                <a:gd name="T2" fmla="*/ 173 w 173"/>
                <a:gd name="T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3" h="106">
                  <a:moveTo>
                    <a:pt x="0" y="106"/>
                  </a:moveTo>
                  <a:cubicBezTo>
                    <a:pt x="25" y="36"/>
                    <a:pt x="103" y="0"/>
                    <a:pt x="173" y="25"/>
                  </a:cubicBez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9960767" y="989805"/>
              <a:ext cx="92075" cy="93663"/>
            </a:xfrm>
            <a:custGeom>
              <a:avLst/>
              <a:gdLst>
                <a:gd name="T0" fmla="*/ 72 w 80"/>
                <a:gd name="T1" fmla="*/ 26 h 81"/>
                <a:gd name="T2" fmla="*/ 25 w 80"/>
                <a:gd name="T3" fmla="*/ 8 h 81"/>
                <a:gd name="T4" fmla="*/ 8 w 80"/>
                <a:gd name="T5" fmla="*/ 55 h 81"/>
                <a:gd name="T6" fmla="*/ 55 w 80"/>
                <a:gd name="T7" fmla="*/ 73 h 81"/>
                <a:gd name="T8" fmla="*/ 72 w 80"/>
                <a:gd name="T9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72" y="26"/>
                  </a:moveTo>
                  <a:cubicBezTo>
                    <a:pt x="64" y="8"/>
                    <a:pt x="43" y="0"/>
                    <a:pt x="25" y="8"/>
                  </a:cubicBezTo>
                  <a:cubicBezTo>
                    <a:pt x="7" y="17"/>
                    <a:pt x="0" y="38"/>
                    <a:pt x="8" y="55"/>
                  </a:cubicBezTo>
                  <a:cubicBezTo>
                    <a:pt x="16" y="73"/>
                    <a:pt x="37" y="81"/>
                    <a:pt x="55" y="73"/>
                  </a:cubicBezTo>
                  <a:cubicBezTo>
                    <a:pt x="73" y="64"/>
                    <a:pt x="80" y="43"/>
                    <a:pt x="72" y="26"/>
                  </a:cubicBez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8076405" y="1985168"/>
              <a:ext cx="330200" cy="331788"/>
            </a:xfrm>
            <a:custGeom>
              <a:avLst/>
              <a:gdLst>
                <a:gd name="T0" fmla="*/ 190 w 286"/>
                <a:gd name="T1" fmla="*/ 233 h 287"/>
                <a:gd name="T2" fmla="*/ 249 w 286"/>
                <a:gd name="T3" fmla="*/ 173 h 287"/>
                <a:gd name="T4" fmla="*/ 247 w 286"/>
                <a:gd name="T5" fmla="*/ 37 h 287"/>
                <a:gd name="T6" fmla="*/ 112 w 286"/>
                <a:gd name="T7" fmla="*/ 38 h 287"/>
                <a:gd name="T8" fmla="*/ 22 w 286"/>
                <a:gd name="T9" fmla="*/ 130 h 287"/>
                <a:gd name="T10" fmla="*/ 23 w 286"/>
                <a:gd name="T11" fmla="*/ 209 h 287"/>
                <a:gd name="T12" fmla="*/ 80 w 286"/>
                <a:gd name="T13" fmla="*/ 265 h 287"/>
                <a:gd name="T14" fmla="*/ 159 w 286"/>
                <a:gd name="T15" fmla="*/ 2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87">
                  <a:moveTo>
                    <a:pt x="190" y="233"/>
                  </a:moveTo>
                  <a:cubicBezTo>
                    <a:pt x="249" y="173"/>
                    <a:pt x="249" y="173"/>
                    <a:pt x="249" y="173"/>
                  </a:cubicBezTo>
                  <a:cubicBezTo>
                    <a:pt x="286" y="135"/>
                    <a:pt x="285" y="74"/>
                    <a:pt x="247" y="37"/>
                  </a:cubicBezTo>
                  <a:cubicBezTo>
                    <a:pt x="209" y="0"/>
                    <a:pt x="149" y="0"/>
                    <a:pt x="112" y="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0" y="152"/>
                    <a:pt x="1" y="187"/>
                    <a:pt x="23" y="209"/>
                  </a:cubicBezTo>
                  <a:cubicBezTo>
                    <a:pt x="80" y="265"/>
                    <a:pt x="80" y="265"/>
                    <a:pt x="80" y="265"/>
                  </a:cubicBezTo>
                  <a:cubicBezTo>
                    <a:pt x="102" y="287"/>
                    <a:pt x="138" y="286"/>
                    <a:pt x="159" y="264"/>
                  </a:cubicBez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285955" y="1843880"/>
              <a:ext cx="588963" cy="260350"/>
            </a:xfrm>
            <a:custGeom>
              <a:avLst/>
              <a:gdLst>
                <a:gd name="T0" fmla="*/ 0 w 510"/>
                <a:gd name="T1" fmla="*/ 226 h 226"/>
                <a:gd name="T2" fmla="*/ 65 w 510"/>
                <a:gd name="T3" fmla="*/ 159 h 226"/>
                <a:gd name="T4" fmla="*/ 99 w 510"/>
                <a:gd name="T5" fmla="*/ 126 h 226"/>
                <a:gd name="T6" fmla="*/ 266 w 510"/>
                <a:gd name="T7" fmla="*/ 113 h 226"/>
                <a:gd name="T8" fmla="*/ 266 w 510"/>
                <a:gd name="T9" fmla="*/ 113 h 226"/>
                <a:gd name="T10" fmla="*/ 446 w 510"/>
                <a:gd name="T11" fmla="*/ 84 h 226"/>
                <a:gd name="T12" fmla="*/ 510 w 510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226">
                  <a:moveTo>
                    <a:pt x="0" y="226"/>
                  </a:moveTo>
                  <a:cubicBezTo>
                    <a:pt x="65" y="159"/>
                    <a:pt x="65" y="159"/>
                    <a:pt x="65" y="159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44" y="82"/>
                    <a:pt x="214" y="76"/>
                    <a:pt x="266" y="113"/>
                  </a:cubicBezTo>
                  <a:cubicBezTo>
                    <a:pt x="266" y="113"/>
                    <a:pt x="266" y="113"/>
                    <a:pt x="266" y="113"/>
                  </a:cubicBezTo>
                  <a:cubicBezTo>
                    <a:pt x="324" y="153"/>
                    <a:pt x="403" y="140"/>
                    <a:pt x="446" y="84"/>
                  </a:cubicBezTo>
                  <a:cubicBezTo>
                    <a:pt x="510" y="0"/>
                    <a:pt x="510" y="0"/>
                    <a:pt x="510" y="0"/>
                  </a:cubicBez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8178005" y="2058193"/>
              <a:ext cx="157163" cy="153988"/>
            </a:xfrm>
            <a:custGeom>
              <a:avLst/>
              <a:gdLst>
                <a:gd name="T0" fmla="*/ 0 w 137"/>
                <a:gd name="T1" fmla="*/ 0 h 134"/>
                <a:gd name="T2" fmla="*/ 137 w 137"/>
                <a:gd name="T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134">
                  <a:moveTo>
                    <a:pt x="0" y="0"/>
                  </a:moveTo>
                  <a:cubicBezTo>
                    <a:pt x="2" y="2"/>
                    <a:pt x="137" y="134"/>
                    <a:pt x="137" y="134"/>
                  </a:cubicBez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8292305" y="696118"/>
              <a:ext cx="1285875" cy="1027113"/>
            </a:xfrm>
            <a:custGeom>
              <a:avLst/>
              <a:gdLst>
                <a:gd name="T0" fmla="*/ 1089 w 1113"/>
                <a:gd name="T1" fmla="*/ 554 h 888"/>
                <a:gd name="T2" fmla="*/ 1113 w 1113"/>
                <a:gd name="T3" fmla="*/ 649 h 888"/>
                <a:gd name="T4" fmla="*/ 155 w 1113"/>
                <a:gd name="T5" fmla="*/ 888 h 888"/>
                <a:gd name="T6" fmla="*/ 13 w 1113"/>
                <a:gd name="T7" fmla="*/ 319 h 888"/>
                <a:gd name="T8" fmla="*/ 80 w 1113"/>
                <a:gd name="T9" fmla="*/ 207 h 888"/>
                <a:gd name="T10" fmla="*/ 859 w 1113"/>
                <a:gd name="T11" fmla="*/ 12 h 888"/>
                <a:gd name="T12" fmla="*/ 971 w 1113"/>
                <a:gd name="T13" fmla="*/ 80 h 888"/>
                <a:gd name="T14" fmla="*/ 1066 w 1113"/>
                <a:gd name="T15" fmla="*/ 46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888">
                  <a:moveTo>
                    <a:pt x="1089" y="554"/>
                  </a:moveTo>
                  <a:cubicBezTo>
                    <a:pt x="1113" y="649"/>
                    <a:pt x="1113" y="649"/>
                    <a:pt x="1113" y="649"/>
                  </a:cubicBezTo>
                  <a:cubicBezTo>
                    <a:pt x="155" y="888"/>
                    <a:pt x="155" y="888"/>
                    <a:pt x="155" y="888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0" y="269"/>
                    <a:pt x="30" y="219"/>
                    <a:pt x="80" y="207"/>
                  </a:cubicBezTo>
                  <a:cubicBezTo>
                    <a:pt x="859" y="12"/>
                    <a:pt x="859" y="12"/>
                    <a:pt x="859" y="12"/>
                  </a:cubicBezTo>
                  <a:cubicBezTo>
                    <a:pt x="908" y="0"/>
                    <a:pt x="959" y="30"/>
                    <a:pt x="971" y="80"/>
                  </a:cubicBezTo>
                  <a:cubicBezTo>
                    <a:pt x="1066" y="460"/>
                    <a:pt x="1066" y="460"/>
                    <a:pt x="1066" y="460"/>
                  </a:cubicBez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8379617" y="789780"/>
              <a:ext cx="1098550" cy="806450"/>
            </a:xfrm>
            <a:custGeom>
              <a:avLst/>
              <a:gdLst>
                <a:gd name="T0" fmla="*/ 929 w 951"/>
                <a:gd name="T1" fmla="*/ 401 h 698"/>
                <a:gd name="T2" fmla="*/ 951 w 951"/>
                <a:gd name="T3" fmla="*/ 490 h 698"/>
                <a:gd name="T4" fmla="*/ 118 w 951"/>
                <a:gd name="T5" fmla="*/ 698 h 698"/>
                <a:gd name="T6" fmla="*/ 7 w 951"/>
                <a:gd name="T7" fmla="*/ 255 h 698"/>
                <a:gd name="T8" fmla="*/ 46 w 951"/>
                <a:gd name="T9" fmla="*/ 189 h 698"/>
                <a:gd name="T10" fmla="*/ 775 w 951"/>
                <a:gd name="T11" fmla="*/ 8 h 698"/>
                <a:gd name="T12" fmla="*/ 840 w 951"/>
                <a:gd name="T13" fmla="*/ 47 h 698"/>
                <a:gd name="T14" fmla="*/ 929 w 951"/>
                <a:gd name="T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698">
                  <a:moveTo>
                    <a:pt x="929" y="401"/>
                  </a:moveTo>
                  <a:cubicBezTo>
                    <a:pt x="951" y="490"/>
                    <a:pt x="951" y="490"/>
                    <a:pt x="951" y="490"/>
                  </a:cubicBezTo>
                  <a:cubicBezTo>
                    <a:pt x="118" y="698"/>
                    <a:pt x="118" y="698"/>
                    <a:pt x="118" y="698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0" y="226"/>
                    <a:pt x="17" y="197"/>
                    <a:pt x="46" y="189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804" y="0"/>
                    <a:pt x="833" y="18"/>
                    <a:pt x="840" y="47"/>
                  </a:cubicBezTo>
                  <a:cubicBezTo>
                    <a:pt x="929" y="401"/>
                    <a:pt x="929" y="401"/>
                    <a:pt x="929" y="401"/>
                  </a:cubicBez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8851105" y="1621630"/>
              <a:ext cx="411163" cy="185738"/>
            </a:xfrm>
            <a:custGeom>
              <a:avLst/>
              <a:gdLst>
                <a:gd name="T0" fmla="*/ 259 w 259"/>
                <a:gd name="T1" fmla="*/ 56 h 117"/>
                <a:gd name="T2" fmla="*/ 14 w 259"/>
                <a:gd name="T3" fmla="*/ 117 h 117"/>
                <a:gd name="T4" fmla="*/ 0 w 259"/>
                <a:gd name="T5" fmla="*/ 61 h 117"/>
                <a:gd name="T6" fmla="*/ 245 w 259"/>
                <a:gd name="T7" fmla="*/ 0 h 117"/>
                <a:gd name="T8" fmla="*/ 259 w 259"/>
                <a:gd name="T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17">
                  <a:moveTo>
                    <a:pt x="259" y="56"/>
                  </a:moveTo>
                  <a:lnTo>
                    <a:pt x="14" y="117"/>
                  </a:lnTo>
                  <a:lnTo>
                    <a:pt x="0" y="61"/>
                  </a:lnTo>
                  <a:lnTo>
                    <a:pt x="245" y="0"/>
                  </a:lnTo>
                  <a:lnTo>
                    <a:pt x="259" y="56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8924130" y="1559718"/>
              <a:ext cx="220663" cy="134938"/>
            </a:xfrm>
            <a:custGeom>
              <a:avLst/>
              <a:gdLst>
                <a:gd name="T0" fmla="*/ 139 w 139"/>
                <a:gd name="T1" fmla="*/ 53 h 85"/>
                <a:gd name="T2" fmla="*/ 14 w 139"/>
                <a:gd name="T3" fmla="*/ 85 h 85"/>
                <a:gd name="T4" fmla="*/ 0 w 139"/>
                <a:gd name="T5" fmla="*/ 31 h 85"/>
                <a:gd name="T6" fmla="*/ 126 w 139"/>
                <a:gd name="T7" fmla="*/ 0 h 85"/>
                <a:gd name="T8" fmla="*/ 139 w 139"/>
                <a:gd name="T9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">
                  <a:moveTo>
                    <a:pt x="139" y="53"/>
                  </a:moveTo>
                  <a:lnTo>
                    <a:pt x="14" y="85"/>
                  </a:lnTo>
                  <a:lnTo>
                    <a:pt x="0" y="31"/>
                  </a:lnTo>
                  <a:lnTo>
                    <a:pt x="126" y="0"/>
                  </a:lnTo>
                  <a:lnTo>
                    <a:pt x="139" y="53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8573292" y="1066005"/>
              <a:ext cx="768350" cy="409575"/>
            </a:xfrm>
            <a:custGeom>
              <a:avLst/>
              <a:gdLst>
                <a:gd name="T0" fmla="*/ 0 w 484"/>
                <a:gd name="T1" fmla="*/ 258 h 258"/>
                <a:gd name="T2" fmla="*/ 99 w 484"/>
                <a:gd name="T3" fmla="*/ 24 h 258"/>
                <a:gd name="T4" fmla="*/ 252 w 484"/>
                <a:gd name="T5" fmla="*/ 102 h 258"/>
                <a:gd name="T6" fmla="*/ 291 w 484"/>
                <a:gd name="T7" fmla="*/ 0 h 258"/>
                <a:gd name="T8" fmla="*/ 484 w 484"/>
                <a:gd name="T9" fmla="*/ 11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258">
                  <a:moveTo>
                    <a:pt x="0" y="258"/>
                  </a:moveTo>
                  <a:lnTo>
                    <a:pt x="99" y="24"/>
                  </a:lnTo>
                  <a:lnTo>
                    <a:pt x="252" y="102"/>
                  </a:lnTo>
                  <a:lnTo>
                    <a:pt x="291" y="0"/>
                  </a:lnTo>
                  <a:lnTo>
                    <a:pt x="484" y="115"/>
                  </a:ln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9330530" y="1678780"/>
              <a:ext cx="739775" cy="681038"/>
            </a:xfrm>
            <a:custGeom>
              <a:avLst/>
              <a:gdLst>
                <a:gd name="T0" fmla="*/ 365 w 466"/>
                <a:gd name="T1" fmla="*/ 401 h 429"/>
                <a:gd name="T2" fmla="*/ 343 w 466"/>
                <a:gd name="T3" fmla="*/ 429 h 429"/>
                <a:gd name="T4" fmla="*/ 0 w 466"/>
                <a:gd name="T5" fmla="*/ 154 h 429"/>
                <a:gd name="T6" fmla="*/ 124 w 466"/>
                <a:gd name="T7" fmla="*/ 0 h 429"/>
                <a:gd name="T8" fmla="*/ 466 w 466"/>
                <a:gd name="T9" fmla="*/ 275 h 429"/>
                <a:gd name="T10" fmla="*/ 385 w 466"/>
                <a:gd name="T11" fmla="*/ 37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429">
                  <a:moveTo>
                    <a:pt x="365" y="401"/>
                  </a:moveTo>
                  <a:lnTo>
                    <a:pt x="343" y="429"/>
                  </a:lnTo>
                  <a:lnTo>
                    <a:pt x="0" y="154"/>
                  </a:lnTo>
                  <a:lnTo>
                    <a:pt x="124" y="0"/>
                  </a:lnTo>
                  <a:lnTo>
                    <a:pt x="466" y="275"/>
                  </a:lnTo>
                  <a:lnTo>
                    <a:pt x="385" y="376"/>
                  </a:ln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9330530" y="1723230"/>
              <a:ext cx="704850" cy="636588"/>
            </a:xfrm>
            <a:custGeom>
              <a:avLst/>
              <a:gdLst>
                <a:gd name="T0" fmla="*/ 365 w 444"/>
                <a:gd name="T1" fmla="*/ 373 h 401"/>
                <a:gd name="T2" fmla="*/ 343 w 444"/>
                <a:gd name="T3" fmla="*/ 401 h 401"/>
                <a:gd name="T4" fmla="*/ 0 w 444"/>
                <a:gd name="T5" fmla="*/ 126 h 401"/>
                <a:gd name="T6" fmla="*/ 101 w 444"/>
                <a:gd name="T7" fmla="*/ 0 h 401"/>
                <a:gd name="T8" fmla="*/ 444 w 444"/>
                <a:gd name="T9" fmla="*/ 275 h 401"/>
                <a:gd name="T10" fmla="*/ 391 w 444"/>
                <a:gd name="T11" fmla="*/ 34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" h="401">
                  <a:moveTo>
                    <a:pt x="365" y="373"/>
                  </a:moveTo>
                  <a:lnTo>
                    <a:pt x="343" y="401"/>
                  </a:lnTo>
                  <a:lnTo>
                    <a:pt x="0" y="126"/>
                  </a:lnTo>
                  <a:lnTo>
                    <a:pt x="101" y="0"/>
                  </a:lnTo>
                  <a:lnTo>
                    <a:pt x="444" y="275"/>
                  </a:lnTo>
                  <a:lnTo>
                    <a:pt x="391" y="341"/>
                  </a:ln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9624217" y="1493043"/>
              <a:ext cx="560388" cy="542925"/>
            </a:xfrm>
            <a:custGeom>
              <a:avLst/>
              <a:gdLst>
                <a:gd name="T0" fmla="*/ 220 w 353"/>
                <a:gd name="T1" fmla="*/ 342 h 342"/>
                <a:gd name="T2" fmla="*/ 0 w 353"/>
                <a:gd name="T3" fmla="*/ 166 h 342"/>
                <a:gd name="T4" fmla="*/ 134 w 353"/>
                <a:gd name="T5" fmla="*/ 0 h 342"/>
                <a:gd name="T6" fmla="*/ 353 w 353"/>
                <a:gd name="T7" fmla="*/ 177 h 342"/>
                <a:gd name="T8" fmla="*/ 220 w 353"/>
                <a:gd name="T9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42">
                  <a:moveTo>
                    <a:pt x="220" y="342"/>
                  </a:moveTo>
                  <a:lnTo>
                    <a:pt x="0" y="166"/>
                  </a:lnTo>
                  <a:lnTo>
                    <a:pt x="134" y="0"/>
                  </a:lnTo>
                  <a:lnTo>
                    <a:pt x="353" y="177"/>
                  </a:lnTo>
                  <a:lnTo>
                    <a:pt x="220" y="342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9560717" y="1634330"/>
              <a:ext cx="122238" cy="122238"/>
            </a:xfrm>
            <a:custGeom>
              <a:avLst/>
              <a:gdLst>
                <a:gd name="T0" fmla="*/ 40 w 77"/>
                <a:gd name="T1" fmla="*/ 77 h 77"/>
                <a:gd name="T2" fmla="*/ 0 w 77"/>
                <a:gd name="T3" fmla="*/ 45 h 77"/>
                <a:gd name="T4" fmla="*/ 37 w 77"/>
                <a:gd name="T5" fmla="*/ 0 h 77"/>
                <a:gd name="T6" fmla="*/ 77 w 77"/>
                <a:gd name="T7" fmla="*/ 32 h 77"/>
                <a:gd name="T8" fmla="*/ 40 w 77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40" y="77"/>
                  </a:moveTo>
                  <a:lnTo>
                    <a:pt x="0" y="45"/>
                  </a:lnTo>
                  <a:lnTo>
                    <a:pt x="37" y="0"/>
                  </a:lnTo>
                  <a:lnTo>
                    <a:pt x="77" y="32"/>
                  </a:lnTo>
                  <a:lnTo>
                    <a:pt x="40" y="77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9973467" y="1964530"/>
              <a:ext cx="122238" cy="122238"/>
            </a:xfrm>
            <a:custGeom>
              <a:avLst/>
              <a:gdLst>
                <a:gd name="T0" fmla="*/ 39 w 77"/>
                <a:gd name="T1" fmla="*/ 77 h 77"/>
                <a:gd name="T2" fmla="*/ 0 w 77"/>
                <a:gd name="T3" fmla="*/ 45 h 77"/>
                <a:gd name="T4" fmla="*/ 37 w 77"/>
                <a:gd name="T5" fmla="*/ 0 h 77"/>
                <a:gd name="T6" fmla="*/ 77 w 77"/>
                <a:gd name="T7" fmla="*/ 32 h 77"/>
                <a:gd name="T8" fmla="*/ 39 w 77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39" y="77"/>
                  </a:moveTo>
                  <a:lnTo>
                    <a:pt x="0" y="45"/>
                  </a:lnTo>
                  <a:lnTo>
                    <a:pt x="37" y="0"/>
                  </a:lnTo>
                  <a:lnTo>
                    <a:pt x="77" y="32"/>
                  </a:lnTo>
                  <a:lnTo>
                    <a:pt x="39" y="77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9848055" y="1588293"/>
              <a:ext cx="246063" cy="198438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9786142" y="1662905"/>
              <a:ext cx="247650" cy="198438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9725817" y="1739105"/>
              <a:ext cx="247650" cy="198438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H="1">
              <a:off x="9043192" y="2078830"/>
              <a:ext cx="60325" cy="61913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8898730" y="2223293"/>
              <a:ext cx="60325" cy="58738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8898730" y="2078830"/>
              <a:ext cx="60325" cy="61913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9043192" y="2223293"/>
              <a:ext cx="60325" cy="58738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>
              <a:off x="7377905" y="1761330"/>
              <a:ext cx="61913" cy="58738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H="1">
              <a:off x="7236617" y="1902618"/>
              <a:ext cx="60325" cy="60325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7236617" y="1761330"/>
              <a:ext cx="60325" cy="58738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7377905" y="1902618"/>
              <a:ext cx="61913" cy="60325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H="1">
              <a:off x="9382917" y="362743"/>
              <a:ext cx="58738" cy="60325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>
              <a:off x="9238455" y="505618"/>
              <a:ext cx="61913" cy="60325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9238455" y="362743"/>
              <a:ext cx="61913" cy="60325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9382917" y="505618"/>
              <a:ext cx="58738" cy="60325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9725817" y="1213643"/>
              <a:ext cx="120650" cy="122238"/>
            </a:xfrm>
            <a:prstGeom prst="ellips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7625555" y="1104105"/>
              <a:ext cx="523875" cy="777875"/>
            </a:xfrm>
            <a:custGeom>
              <a:avLst/>
              <a:gdLst>
                <a:gd name="T0" fmla="*/ 238 w 330"/>
                <a:gd name="T1" fmla="*/ 490 h 490"/>
                <a:gd name="T2" fmla="*/ 0 w 330"/>
                <a:gd name="T3" fmla="*/ 440 h 490"/>
                <a:gd name="T4" fmla="*/ 92 w 330"/>
                <a:gd name="T5" fmla="*/ 0 h 490"/>
                <a:gd name="T6" fmla="*/ 330 w 330"/>
                <a:gd name="T7" fmla="*/ 49 h 490"/>
                <a:gd name="T8" fmla="*/ 260 w 330"/>
                <a:gd name="T9" fmla="*/ 387 h 490"/>
                <a:gd name="T10" fmla="*/ 254 w 330"/>
                <a:gd name="T11" fmla="*/ 41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490">
                  <a:moveTo>
                    <a:pt x="238" y="490"/>
                  </a:moveTo>
                  <a:lnTo>
                    <a:pt x="0" y="440"/>
                  </a:lnTo>
                  <a:lnTo>
                    <a:pt x="92" y="0"/>
                  </a:lnTo>
                  <a:lnTo>
                    <a:pt x="330" y="49"/>
                  </a:lnTo>
                  <a:lnTo>
                    <a:pt x="260" y="387"/>
                  </a:lnTo>
                  <a:lnTo>
                    <a:pt x="254" y="412"/>
                  </a:ln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7728742" y="1213643"/>
              <a:ext cx="398463" cy="177800"/>
            </a:xfrm>
            <a:custGeom>
              <a:avLst/>
              <a:gdLst>
                <a:gd name="T0" fmla="*/ 238 w 251"/>
                <a:gd name="T1" fmla="*/ 112 h 112"/>
                <a:gd name="T2" fmla="*/ 0 w 251"/>
                <a:gd name="T3" fmla="*/ 62 h 112"/>
                <a:gd name="T4" fmla="*/ 13 w 251"/>
                <a:gd name="T5" fmla="*/ 0 h 112"/>
                <a:gd name="T6" fmla="*/ 251 w 251"/>
                <a:gd name="T7" fmla="*/ 49 h 112"/>
                <a:gd name="T8" fmla="*/ 238 w 25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12">
                  <a:moveTo>
                    <a:pt x="238" y="112"/>
                  </a:moveTo>
                  <a:lnTo>
                    <a:pt x="0" y="62"/>
                  </a:lnTo>
                  <a:lnTo>
                    <a:pt x="13" y="0"/>
                  </a:lnTo>
                  <a:lnTo>
                    <a:pt x="251" y="49"/>
                  </a:lnTo>
                  <a:lnTo>
                    <a:pt x="238" y="112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>
              <a:off x="7779542" y="1272380"/>
              <a:ext cx="295275" cy="60325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7827167" y="650080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96" y="48"/>
                  </a:lnTo>
                  <a:lnTo>
                    <a:pt x="48" y="96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9997280" y="348455"/>
              <a:ext cx="150813" cy="150813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8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lnTo>
                    <a:pt x="0" y="47"/>
                  </a:lnTo>
                  <a:lnTo>
                    <a:pt x="48" y="0"/>
                  </a:lnTo>
                  <a:lnTo>
                    <a:pt x="95" y="47"/>
                  </a:lnTo>
                  <a:lnTo>
                    <a:pt x="48" y="95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8393905" y="392905"/>
              <a:ext cx="201613" cy="231775"/>
            </a:xfrm>
            <a:custGeom>
              <a:avLst/>
              <a:gdLst>
                <a:gd name="T0" fmla="*/ 127 w 127"/>
                <a:gd name="T1" fmla="*/ 109 h 146"/>
                <a:gd name="T2" fmla="*/ 65 w 127"/>
                <a:gd name="T3" fmla="*/ 146 h 146"/>
                <a:gd name="T4" fmla="*/ 0 w 127"/>
                <a:gd name="T5" fmla="*/ 37 h 146"/>
                <a:gd name="T6" fmla="*/ 62 w 127"/>
                <a:gd name="T7" fmla="*/ 0 h 146"/>
                <a:gd name="T8" fmla="*/ 127 w 127"/>
                <a:gd name="T9" fmla="*/ 10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46">
                  <a:moveTo>
                    <a:pt x="127" y="109"/>
                  </a:moveTo>
                  <a:lnTo>
                    <a:pt x="65" y="146"/>
                  </a:lnTo>
                  <a:lnTo>
                    <a:pt x="0" y="37"/>
                  </a:lnTo>
                  <a:lnTo>
                    <a:pt x="62" y="0"/>
                  </a:lnTo>
                  <a:lnTo>
                    <a:pt x="127" y="109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8424067" y="445293"/>
              <a:ext cx="171450" cy="179388"/>
            </a:xfrm>
            <a:custGeom>
              <a:avLst/>
              <a:gdLst>
                <a:gd name="T0" fmla="*/ 108 w 108"/>
                <a:gd name="T1" fmla="*/ 76 h 113"/>
                <a:gd name="T2" fmla="*/ 46 w 108"/>
                <a:gd name="T3" fmla="*/ 113 h 113"/>
                <a:gd name="T4" fmla="*/ 0 w 108"/>
                <a:gd name="T5" fmla="*/ 37 h 113"/>
                <a:gd name="T6" fmla="*/ 62 w 108"/>
                <a:gd name="T7" fmla="*/ 0 h 113"/>
                <a:gd name="T8" fmla="*/ 108 w 108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3">
                  <a:moveTo>
                    <a:pt x="108" y="76"/>
                  </a:moveTo>
                  <a:lnTo>
                    <a:pt x="46" y="113"/>
                  </a:lnTo>
                  <a:lnTo>
                    <a:pt x="0" y="37"/>
                  </a:lnTo>
                  <a:lnTo>
                    <a:pt x="62" y="0"/>
                  </a:lnTo>
                  <a:lnTo>
                    <a:pt x="108" y="76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7131842" y="2045493"/>
              <a:ext cx="541338" cy="279400"/>
            </a:xfrm>
            <a:custGeom>
              <a:avLst/>
              <a:gdLst>
                <a:gd name="T0" fmla="*/ 255 w 341"/>
                <a:gd name="T1" fmla="*/ 83 h 176"/>
                <a:gd name="T2" fmla="*/ 19 w 341"/>
                <a:gd name="T3" fmla="*/ 176 h 176"/>
                <a:gd name="T4" fmla="*/ 0 w 341"/>
                <a:gd name="T5" fmla="*/ 125 h 176"/>
                <a:gd name="T6" fmla="*/ 321 w 341"/>
                <a:gd name="T7" fmla="*/ 0 h 176"/>
                <a:gd name="T8" fmla="*/ 341 w 341"/>
                <a:gd name="T9" fmla="*/ 50 h 176"/>
                <a:gd name="T10" fmla="*/ 301 w 341"/>
                <a:gd name="T11" fmla="*/ 6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76">
                  <a:moveTo>
                    <a:pt x="255" y="83"/>
                  </a:moveTo>
                  <a:lnTo>
                    <a:pt x="19" y="176"/>
                  </a:lnTo>
                  <a:lnTo>
                    <a:pt x="0" y="125"/>
                  </a:lnTo>
                  <a:lnTo>
                    <a:pt x="321" y="0"/>
                  </a:lnTo>
                  <a:lnTo>
                    <a:pt x="341" y="50"/>
                  </a:lnTo>
                  <a:lnTo>
                    <a:pt x="301" y="65"/>
                  </a:ln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Line 46"/>
            <p:cNvSpPr>
              <a:spLocks noChangeShapeType="1"/>
            </p:cNvSpPr>
            <p:nvPr/>
          </p:nvSpPr>
          <p:spPr bwMode="auto">
            <a:xfrm>
              <a:off x="7331867" y="2166143"/>
              <a:ext cx="31750" cy="79375"/>
            </a:xfrm>
            <a:prstGeom prst="line">
              <a:avLst/>
            </a:pr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7046117" y="2243930"/>
              <a:ext cx="115888" cy="80963"/>
            </a:xfrm>
            <a:custGeom>
              <a:avLst/>
              <a:gdLst>
                <a:gd name="T0" fmla="*/ 54 w 73"/>
                <a:gd name="T1" fmla="*/ 0 h 51"/>
                <a:gd name="T2" fmla="*/ 0 w 73"/>
                <a:gd name="T3" fmla="*/ 51 h 51"/>
                <a:gd name="T4" fmla="*/ 73 w 73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51">
                  <a:moveTo>
                    <a:pt x="54" y="0"/>
                  </a:moveTo>
                  <a:lnTo>
                    <a:pt x="0" y="51"/>
                  </a:lnTo>
                  <a:lnTo>
                    <a:pt x="73" y="51"/>
                  </a:lnTo>
                </a:path>
              </a:pathLst>
            </a:custGeom>
            <a:noFill/>
            <a:ln w="1428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직사각형 45"/>
          <p:cNvSpPr/>
          <p:nvPr userDrawn="1"/>
        </p:nvSpPr>
        <p:spPr>
          <a:xfrm>
            <a:off x="694268" y="1014191"/>
            <a:ext cx="10802407" cy="216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521075" y="2712850"/>
            <a:ext cx="5323987" cy="115523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+mj-ea"/>
              </a:rPr>
              <a:t>毕业论文答辩</a:t>
            </a:r>
            <a:r>
              <a:rPr lang="en-US" altLang="zh-CN" sz="4000" dirty="0">
                <a:latin typeface="+mj-ea"/>
              </a:rPr>
              <a:t>PPT</a:t>
            </a:r>
            <a:r>
              <a:rPr lang="zh-CN" altLang="en-US" sz="4000" dirty="0">
                <a:latin typeface="+mj-ea"/>
              </a:rPr>
              <a:t>模板</a:t>
            </a:r>
            <a:endParaRPr lang="zh-CN" altLang="en-US" sz="1800" dirty="0">
              <a:latin typeface="+mj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mba.guet.edu.cn</a:t>
            </a:r>
            <a:endParaRPr lang="zh-CN" altLang="en-US" dirty="0"/>
          </a:p>
        </p:txBody>
      </p:sp>
      <p:sp>
        <p:nvSpPr>
          <p:cNvPr id="8" name="Rectangle 9677">
            <a:extLst>
              <a:ext uri="{FF2B5EF4-FFF2-40B4-BE49-F238E27FC236}">
                <a16:creationId xmlns:a16="http://schemas.microsoft.com/office/drawing/2014/main" id="{6B2C315A-3559-40EB-B2DB-9AE1189C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719" y="4116113"/>
            <a:ext cx="5008563" cy="7938"/>
          </a:xfrm>
          <a:prstGeom prst="rect">
            <a:avLst/>
          </a:prstGeom>
          <a:solidFill>
            <a:srgbClr val="A9A8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6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关键技术与实践难点</a:t>
            </a:r>
            <a:endParaRPr lang="zh-CN" altLang="en-US" sz="1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1DFFF6-1B18-456E-9C62-107F40CD79B4}"/>
              </a:ext>
            </a:extLst>
          </p:cNvPr>
          <p:cNvSpPr txBox="1"/>
          <p:nvPr/>
        </p:nvSpPr>
        <p:spPr>
          <a:xfrm>
            <a:off x="3636349" y="1938675"/>
            <a:ext cx="92685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5424A4-F351-4BF1-9B35-F72B6AF2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9DE3FA-0D9D-4361-ADE3-4A8B06B6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36E890-0D93-4BA1-8151-31BEEAC9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FA0EDB-036D-48A1-B44E-BF112879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7" name="ïš1îḑê">
            <a:extLst>
              <a:ext uri="{FF2B5EF4-FFF2-40B4-BE49-F238E27FC236}">
                <a16:creationId xmlns:a16="http://schemas.microsoft.com/office/drawing/2014/main" id="{455E598D-042E-4C3A-A48E-C9BC0B8E9AA1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íṡ1íḋè">
            <a:extLst>
              <a:ext uri="{FF2B5EF4-FFF2-40B4-BE49-F238E27FC236}">
                <a16:creationId xmlns:a16="http://schemas.microsoft.com/office/drawing/2014/main" id="{1B0D7BD1-60E7-4E75-AA1D-B51B6AFE4B46}"/>
              </a:ext>
            </a:extLst>
          </p:cNvPr>
          <p:cNvSpPr/>
          <p:nvPr/>
        </p:nvSpPr>
        <p:spPr>
          <a:xfrm rot="5400000">
            <a:off x="-1159527" y="2210777"/>
            <a:ext cx="5145569" cy="2826516"/>
          </a:xfrm>
          <a:custGeom>
            <a:avLst/>
            <a:gdLst>
              <a:gd name="connsiteX0" fmla="*/ 0 w 5145569"/>
              <a:gd name="connsiteY0" fmla="*/ 2572763 h 2826516"/>
              <a:gd name="connsiteX1" fmla="*/ 1401101 w 5145569"/>
              <a:gd name="connsiteY1" fmla="*/ 282285 h 2826516"/>
              <a:gd name="connsiteX2" fmla="*/ 4078347 w 5145569"/>
              <a:gd name="connsiteY2" fmla="*/ 486561 h 2826516"/>
              <a:gd name="connsiteX3" fmla="*/ 5136829 w 5145569"/>
              <a:gd name="connsiteY3" fmla="*/ 2784148 h 2826516"/>
              <a:gd name="connsiteX4" fmla="*/ 5131832 w 5145569"/>
              <a:gd name="connsiteY4" fmla="*/ 2826516 h 2826516"/>
              <a:gd name="connsiteX5" fmla="*/ 4225921 w 5145569"/>
              <a:gd name="connsiteY5" fmla="*/ 2826516 h 2826516"/>
              <a:gd name="connsiteX6" fmla="*/ 3945955 w 5145569"/>
              <a:gd name="connsiteY6" fmla="*/ 2783542 h 2826516"/>
              <a:gd name="connsiteX7" fmla="*/ 3385773 w 5145569"/>
              <a:gd name="connsiteY7" fmla="*/ 1446213 h 2826516"/>
              <a:gd name="connsiteX8" fmla="*/ 1940060 w 5145569"/>
              <a:gd name="connsiteY8" fmla="*/ 1335904 h 2826516"/>
              <a:gd name="connsiteX9" fmla="*/ 1183466 w 5145569"/>
              <a:gd name="connsiteY9" fmla="*/ 2572762 h 282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5569" h="2826516">
                <a:moveTo>
                  <a:pt x="0" y="2572763"/>
                </a:moveTo>
                <a:cubicBezTo>
                  <a:pt x="0" y="1606781"/>
                  <a:pt x="541104" y="722201"/>
                  <a:pt x="1401101" y="282285"/>
                </a:cubicBezTo>
                <a:cubicBezTo>
                  <a:pt x="2261098" y="-157631"/>
                  <a:pt x="3295048" y="-78740"/>
                  <a:pt x="4078347" y="486561"/>
                </a:cubicBezTo>
                <a:cubicBezTo>
                  <a:pt x="4812689" y="1016530"/>
                  <a:pt x="5210704" y="1890270"/>
                  <a:pt x="5136829" y="2784148"/>
                </a:cubicBezTo>
                <a:lnTo>
                  <a:pt x="5131832" y="2826516"/>
                </a:lnTo>
                <a:lnTo>
                  <a:pt x="4225921" y="2826516"/>
                </a:lnTo>
                <a:lnTo>
                  <a:pt x="3945955" y="2783542"/>
                </a:lnTo>
                <a:cubicBezTo>
                  <a:pt x="4025096" y="2267950"/>
                  <a:pt x="3808754" y="1751475"/>
                  <a:pt x="3385773" y="1446213"/>
                </a:cubicBezTo>
                <a:cubicBezTo>
                  <a:pt x="2962792" y="1140950"/>
                  <a:pt x="2404459" y="1098349"/>
                  <a:pt x="1940060" y="1335904"/>
                </a:cubicBezTo>
                <a:cubicBezTo>
                  <a:pt x="1475662" y="1573459"/>
                  <a:pt x="1183466" y="2051132"/>
                  <a:pt x="1183466" y="25727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ïšḷïḍé">
            <a:extLst>
              <a:ext uri="{FF2B5EF4-FFF2-40B4-BE49-F238E27FC236}">
                <a16:creationId xmlns:a16="http://schemas.microsoft.com/office/drawing/2014/main" id="{8094F4EB-18D9-46B6-8E5C-7ABDDF290F7E}"/>
              </a:ext>
            </a:extLst>
          </p:cNvPr>
          <p:cNvSpPr/>
          <p:nvPr/>
        </p:nvSpPr>
        <p:spPr>
          <a:xfrm>
            <a:off x="1948502" y="1667140"/>
            <a:ext cx="197787" cy="1977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ṧḷiďé">
            <a:extLst>
              <a:ext uri="{FF2B5EF4-FFF2-40B4-BE49-F238E27FC236}">
                <a16:creationId xmlns:a16="http://schemas.microsoft.com/office/drawing/2014/main" id="{FADFE420-0A9E-49CF-9B20-25F5114CDCC4}"/>
              </a:ext>
            </a:extLst>
          </p:cNvPr>
          <p:cNvSpPr/>
          <p:nvPr/>
        </p:nvSpPr>
        <p:spPr>
          <a:xfrm>
            <a:off x="2728255" y="3241735"/>
            <a:ext cx="197787" cy="19778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îṧ1îďè">
            <a:extLst>
              <a:ext uri="{FF2B5EF4-FFF2-40B4-BE49-F238E27FC236}">
                <a16:creationId xmlns:a16="http://schemas.microsoft.com/office/drawing/2014/main" id="{497BEB35-8BD2-4AB6-B053-4908B261899D}"/>
              </a:ext>
            </a:extLst>
          </p:cNvPr>
          <p:cNvSpPr/>
          <p:nvPr/>
        </p:nvSpPr>
        <p:spPr>
          <a:xfrm>
            <a:off x="2345611" y="4778727"/>
            <a:ext cx="197787" cy="19778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1C770A-C2CB-49EE-95D4-4CF13655C2B0}"/>
              </a:ext>
            </a:extLst>
          </p:cNvPr>
          <p:cNvCxnSpPr>
            <a:cxnSpLocks/>
          </p:cNvCxnSpPr>
          <p:nvPr/>
        </p:nvCxnSpPr>
        <p:spPr>
          <a:xfrm>
            <a:off x="3126000" y="2924949"/>
            <a:ext cx="8394488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E2DC203-7553-4671-AC56-66F638F55E5C}"/>
              </a:ext>
            </a:extLst>
          </p:cNvPr>
          <p:cNvCxnSpPr>
            <a:cxnSpLocks/>
          </p:cNvCxnSpPr>
          <p:nvPr/>
        </p:nvCxnSpPr>
        <p:spPr>
          <a:xfrm>
            <a:off x="3126000" y="4248140"/>
            <a:ext cx="8394488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íṥḷíḓè">
            <a:extLst>
              <a:ext uri="{FF2B5EF4-FFF2-40B4-BE49-F238E27FC236}">
                <a16:creationId xmlns:a16="http://schemas.microsoft.com/office/drawing/2014/main" id="{88C0C7E6-7722-49CA-98DA-53A14A42562F}"/>
              </a:ext>
            </a:extLst>
          </p:cNvPr>
          <p:cNvSpPr txBox="1">
            <a:spLocks/>
          </p:cNvSpPr>
          <p:nvPr/>
        </p:nvSpPr>
        <p:spPr>
          <a:xfrm>
            <a:off x="3139008" y="2079000"/>
            <a:ext cx="2024366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0" name="iŝḷidé">
            <a:extLst>
              <a:ext uri="{FF2B5EF4-FFF2-40B4-BE49-F238E27FC236}">
                <a16:creationId xmlns:a16="http://schemas.microsoft.com/office/drawing/2014/main" id="{764BE858-E92A-492C-B548-FE697E6462FE}"/>
              </a:ext>
            </a:extLst>
          </p:cNvPr>
          <p:cNvSpPr txBox="1">
            <a:spLocks/>
          </p:cNvSpPr>
          <p:nvPr/>
        </p:nvSpPr>
        <p:spPr>
          <a:xfrm>
            <a:off x="3139008" y="2294444"/>
            <a:ext cx="2024366" cy="54005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37" name="i$ḻïḓè">
            <a:extLst>
              <a:ext uri="{FF2B5EF4-FFF2-40B4-BE49-F238E27FC236}">
                <a16:creationId xmlns:a16="http://schemas.microsoft.com/office/drawing/2014/main" id="{61430B3B-739E-416D-A055-0A597FA1243E}"/>
              </a:ext>
            </a:extLst>
          </p:cNvPr>
          <p:cNvSpPr txBox="1">
            <a:spLocks/>
          </p:cNvSpPr>
          <p:nvPr/>
        </p:nvSpPr>
        <p:spPr>
          <a:xfrm>
            <a:off x="3621000" y="3415464"/>
            <a:ext cx="2024366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38" name="ïṡļíḋé">
            <a:extLst>
              <a:ext uri="{FF2B5EF4-FFF2-40B4-BE49-F238E27FC236}">
                <a16:creationId xmlns:a16="http://schemas.microsoft.com/office/drawing/2014/main" id="{B351C761-2DF0-47EA-8A87-76ECD331176D}"/>
              </a:ext>
            </a:extLst>
          </p:cNvPr>
          <p:cNvSpPr txBox="1">
            <a:spLocks/>
          </p:cNvSpPr>
          <p:nvPr/>
        </p:nvSpPr>
        <p:spPr>
          <a:xfrm>
            <a:off x="3621000" y="3630908"/>
            <a:ext cx="2024366" cy="54005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35" name="íšḻíḓê">
            <a:extLst>
              <a:ext uri="{FF2B5EF4-FFF2-40B4-BE49-F238E27FC236}">
                <a16:creationId xmlns:a16="http://schemas.microsoft.com/office/drawing/2014/main" id="{4DE9A7E8-BE64-41A4-BAB2-ED9ACBF5E704}"/>
              </a:ext>
            </a:extLst>
          </p:cNvPr>
          <p:cNvSpPr txBox="1">
            <a:spLocks/>
          </p:cNvSpPr>
          <p:nvPr/>
        </p:nvSpPr>
        <p:spPr>
          <a:xfrm>
            <a:off x="3139008" y="4499871"/>
            <a:ext cx="2024366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36" name="ïšľîdé">
            <a:extLst>
              <a:ext uri="{FF2B5EF4-FFF2-40B4-BE49-F238E27FC236}">
                <a16:creationId xmlns:a16="http://schemas.microsoft.com/office/drawing/2014/main" id="{E4A66F28-D68C-449A-99B7-8AD2859FCD18}"/>
              </a:ext>
            </a:extLst>
          </p:cNvPr>
          <p:cNvSpPr txBox="1">
            <a:spLocks/>
          </p:cNvSpPr>
          <p:nvPr/>
        </p:nvSpPr>
        <p:spPr>
          <a:xfrm>
            <a:off x="3139008" y="4715315"/>
            <a:ext cx="2024366" cy="54005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33" name="îṡ1íḓé">
            <a:extLst>
              <a:ext uri="{FF2B5EF4-FFF2-40B4-BE49-F238E27FC236}">
                <a16:creationId xmlns:a16="http://schemas.microsoft.com/office/drawing/2014/main" id="{164717AE-9D99-47F1-98A4-0791F52179D4}"/>
              </a:ext>
            </a:extLst>
          </p:cNvPr>
          <p:cNvSpPr txBox="1">
            <a:spLocks/>
          </p:cNvSpPr>
          <p:nvPr/>
        </p:nvSpPr>
        <p:spPr>
          <a:xfrm>
            <a:off x="5961000" y="2079000"/>
            <a:ext cx="2024366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4" name="ïṡļidé">
            <a:extLst>
              <a:ext uri="{FF2B5EF4-FFF2-40B4-BE49-F238E27FC236}">
                <a16:creationId xmlns:a16="http://schemas.microsoft.com/office/drawing/2014/main" id="{11E4E4C6-E0AC-4396-9A24-8D64900FAD57}"/>
              </a:ext>
            </a:extLst>
          </p:cNvPr>
          <p:cNvSpPr txBox="1">
            <a:spLocks/>
          </p:cNvSpPr>
          <p:nvPr/>
        </p:nvSpPr>
        <p:spPr>
          <a:xfrm>
            <a:off x="5961000" y="2294444"/>
            <a:ext cx="2024366" cy="54005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31" name="îṧ1îḓè">
            <a:extLst>
              <a:ext uri="{FF2B5EF4-FFF2-40B4-BE49-F238E27FC236}">
                <a16:creationId xmlns:a16="http://schemas.microsoft.com/office/drawing/2014/main" id="{1A76757B-160D-4FF6-8010-95BA4912BA20}"/>
              </a:ext>
            </a:extLst>
          </p:cNvPr>
          <p:cNvSpPr txBox="1">
            <a:spLocks/>
          </p:cNvSpPr>
          <p:nvPr/>
        </p:nvSpPr>
        <p:spPr>
          <a:xfrm>
            <a:off x="6442992" y="3415464"/>
            <a:ext cx="2024366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32" name="ïşľidê">
            <a:extLst>
              <a:ext uri="{FF2B5EF4-FFF2-40B4-BE49-F238E27FC236}">
                <a16:creationId xmlns:a16="http://schemas.microsoft.com/office/drawing/2014/main" id="{F47BD19E-4FE1-47CC-971D-10352B32A7EC}"/>
              </a:ext>
            </a:extLst>
          </p:cNvPr>
          <p:cNvSpPr txBox="1">
            <a:spLocks/>
          </p:cNvSpPr>
          <p:nvPr/>
        </p:nvSpPr>
        <p:spPr>
          <a:xfrm>
            <a:off x="6442992" y="3630908"/>
            <a:ext cx="2024366" cy="54005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9" name="íŝḻïḋe">
            <a:extLst>
              <a:ext uri="{FF2B5EF4-FFF2-40B4-BE49-F238E27FC236}">
                <a16:creationId xmlns:a16="http://schemas.microsoft.com/office/drawing/2014/main" id="{93861AB1-2106-47FC-BBD0-9C711398AA5D}"/>
              </a:ext>
            </a:extLst>
          </p:cNvPr>
          <p:cNvSpPr txBox="1">
            <a:spLocks/>
          </p:cNvSpPr>
          <p:nvPr/>
        </p:nvSpPr>
        <p:spPr>
          <a:xfrm>
            <a:off x="5961000" y="4499871"/>
            <a:ext cx="2024366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30" name="íṡlíḋè">
            <a:extLst>
              <a:ext uri="{FF2B5EF4-FFF2-40B4-BE49-F238E27FC236}">
                <a16:creationId xmlns:a16="http://schemas.microsoft.com/office/drawing/2014/main" id="{0CAD3796-DDB8-4785-9089-FDBE7D40E5E7}"/>
              </a:ext>
            </a:extLst>
          </p:cNvPr>
          <p:cNvSpPr txBox="1">
            <a:spLocks/>
          </p:cNvSpPr>
          <p:nvPr/>
        </p:nvSpPr>
        <p:spPr>
          <a:xfrm>
            <a:off x="5961000" y="4715315"/>
            <a:ext cx="2024366" cy="54005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7" name="íṡḷïḍê">
            <a:extLst>
              <a:ext uri="{FF2B5EF4-FFF2-40B4-BE49-F238E27FC236}">
                <a16:creationId xmlns:a16="http://schemas.microsoft.com/office/drawing/2014/main" id="{7A9B31BF-301A-459D-A9EB-6D0850C96A0E}"/>
              </a:ext>
            </a:extLst>
          </p:cNvPr>
          <p:cNvSpPr txBox="1">
            <a:spLocks/>
          </p:cNvSpPr>
          <p:nvPr/>
        </p:nvSpPr>
        <p:spPr>
          <a:xfrm>
            <a:off x="9021000" y="2079000"/>
            <a:ext cx="2024366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8" name="iśḻiḓe">
            <a:extLst>
              <a:ext uri="{FF2B5EF4-FFF2-40B4-BE49-F238E27FC236}">
                <a16:creationId xmlns:a16="http://schemas.microsoft.com/office/drawing/2014/main" id="{2EA5363C-8642-4E36-901F-0CB87968793A}"/>
              </a:ext>
            </a:extLst>
          </p:cNvPr>
          <p:cNvSpPr txBox="1">
            <a:spLocks/>
          </p:cNvSpPr>
          <p:nvPr/>
        </p:nvSpPr>
        <p:spPr>
          <a:xfrm>
            <a:off x="9021000" y="2294444"/>
            <a:ext cx="2024366" cy="54005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5" name="ïs1ïḓe">
            <a:extLst>
              <a:ext uri="{FF2B5EF4-FFF2-40B4-BE49-F238E27FC236}">
                <a16:creationId xmlns:a16="http://schemas.microsoft.com/office/drawing/2014/main" id="{438B3E69-8357-4142-A2C3-87729222FECB}"/>
              </a:ext>
            </a:extLst>
          </p:cNvPr>
          <p:cNvSpPr txBox="1">
            <a:spLocks/>
          </p:cNvSpPr>
          <p:nvPr/>
        </p:nvSpPr>
        <p:spPr>
          <a:xfrm>
            <a:off x="9502992" y="3415464"/>
            <a:ext cx="2024366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6" name="iṣľide">
            <a:extLst>
              <a:ext uri="{FF2B5EF4-FFF2-40B4-BE49-F238E27FC236}">
                <a16:creationId xmlns:a16="http://schemas.microsoft.com/office/drawing/2014/main" id="{97A5CA5C-1E87-4741-9ACA-21FE4BA604FF}"/>
              </a:ext>
            </a:extLst>
          </p:cNvPr>
          <p:cNvSpPr txBox="1">
            <a:spLocks/>
          </p:cNvSpPr>
          <p:nvPr/>
        </p:nvSpPr>
        <p:spPr>
          <a:xfrm>
            <a:off x="9502992" y="3630908"/>
            <a:ext cx="2024366" cy="54005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3" name="ïs1íďé">
            <a:extLst>
              <a:ext uri="{FF2B5EF4-FFF2-40B4-BE49-F238E27FC236}">
                <a16:creationId xmlns:a16="http://schemas.microsoft.com/office/drawing/2014/main" id="{4E9299CB-AB94-44AE-BBB2-14C5CA818648}"/>
              </a:ext>
            </a:extLst>
          </p:cNvPr>
          <p:cNvSpPr txBox="1">
            <a:spLocks/>
          </p:cNvSpPr>
          <p:nvPr/>
        </p:nvSpPr>
        <p:spPr>
          <a:xfrm>
            <a:off x="9021000" y="4499871"/>
            <a:ext cx="2024366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24" name="îṡļîḍè">
            <a:extLst>
              <a:ext uri="{FF2B5EF4-FFF2-40B4-BE49-F238E27FC236}">
                <a16:creationId xmlns:a16="http://schemas.microsoft.com/office/drawing/2014/main" id="{8628366E-7FB8-468F-80B5-0961EBDD6F23}"/>
              </a:ext>
            </a:extLst>
          </p:cNvPr>
          <p:cNvSpPr txBox="1">
            <a:spLocks/>
          </p:cNvSpPr>
          <p:nvPr/>
        </p:nvSpPr>
        <p:spPr>
          <a:xfrm>
            <a:off x="9021000" y="4715315"/>
            <a:ext cx="2024366" cy="54005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5766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11159-A70D-4282-BC40-35B79C4C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A51820-B55C-4724-BC62-A968F809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052A01-4117-4293-BD81-2D0F240A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7BFC44-DF8D-4DB9-9392-35090F4E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40" name="íṥḷíḋê">
            <a:extLst>
              <a:ext uri="{FF2B5EF4-FFF2-40B4-BE49-F238E27FC236}">
                <a16:creationId xmlns:a16="http://schemas.microsoft.com/office/drawing/2014/main" id="{22474BC0-D735-4411-8CB1-1B1979FD977B}"/>
              </a:ext>
            </a:extLst>
          </p:cNvPr>
          <p:cNvSpPr txBox="1"/>
          <p:nvPr/>
        </p:nvSpPr>
        <p:spPr>
          <a:xfrm>
            <a:off x="704676" y="2227239"/>
            <a:ext cx="1068121" cy="26015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Year-end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íṡľiḋé">
            <a:extLst>
              <a:ext uri="{FF2B5EF4-FFF2-40B4-BE49-F238E27FC236}">
                <a16:creationId xmlns:a16="http://schemas.microsoft.com/office/drawing/2014/main" id="{FE856922-42C8-489D-B5D0-2B17C2346485}"/>
              </a:ext>
            </a:extLst>
          </p:cNvPr>
          <p:cNvSpPr txBox="1"/>
          <p:nvPr/>
        </p:nvSpPr>
        <p:spPr>
          <a:xfrm>
            <a:off x="705098" y="2526366"/>
            <a:ext cx="1063233" cy="1871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ïṡḻïḋè">
            <a:extLst>
              <a:ext uri="{FF2B5EF4-FFF2-40B4-BE49-F238E27FC236}">
                <a16:creationId xmlns:a16="http://schemas.microsoft.com/office/drawing/2014/main" id="{43D52CDD-00CE-402D-A30A-B3E0FF068AB1}"/>
              </a:ext>
            </a:extLst>
          </p:cNvPr>
          <p:cNvSpPr txBox="1"/>
          <p:nvPr/>
        </p:nvSpPr>
        <p:spPr>
          <a:xfrm>
            <a:off x="1898996" y="2227239"/>
            <a:ext cx="1812004" cy="4955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EC1C24"/>
                </a:solidFill>
                <a:latin typeface="Impact" panose="020B0806030902050204" pitchFamily="34" charset="0"/>
              </a:rPr>
              <a:t>2017-2018</a:t>
            </a:r>
            <a:endParaRPr lang="zh-CN" altLang="en-US" dirty="0">
              <a:solidFill>
                <a:srgbClr val="EC1C24"/>
              </a:solidFill>
              <a:latin typeface="Impact" panose="020B0806030902050204" pitchFamily="34" charset="0"/>
            </a:endParaRPr>
          </a:p>
        </p:txBody>
      </p:sp>
      <p:sp>
        <p:nvSpPr>
          <p:cNvPr id="8" name="iṡḻiḋè">
            <a:extLst>
              <a:ext uri="{FF2B5EF4-FFF2-40B4-BE49-F238E27FC236}">
                <a16:creationId xmlns:a16="http://schemas.microsoft.com/office/drawing/2014/main" id="{22D5E085-06C2-457E-B2DE-74FBFB1F9A5A}"/>
              </a:ext>
            </a:extLst>
          </p:cNvPr>
          <p:cNvSpPr txBox="1"/>
          <p:nvPr/>
        </p:nvSpPr>
        <p:spPr>
          <a:xfrm>
            <a:off x="690277" y="3292273"/>
            <a:ext cx="3491075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21" name="ïs1îḍè">
            <a:extLst>
              <a:ext uri="{FF2B5EF4-FFF2-40B4-BE49-F238E27FC236}">
                <a16:creationId xmlns:a16="http://schemas.microsoft.com/office/drawing/2014/main" id="{19EC6EA1-88A4-4FC2-BF6B-E22263B704D9}"/>
              </a:ext>
            </a:extLst>
          </p:cNvPr>
          <p:cNvSpPr/>
          <p:nvPr/>
        </p:nvSpPr>
        <p:spPr bwMode="auto">
          <a:xfrm>
            <a:off x="5131846" y="3344739"/>
            <a:ext cx="65717" cy="130447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íṡļïḑê">
            <a:extLst>
              <a:ext uri="{FF2B5EF4-FFF2-40B4-BE49-F238E27FC236}">
                <a16:creationId xmlns:a16="http://schemas.microsoft.com/office/drawing/2014/main" id="{212A9D0F-24BC-49CA-9AA3-5A30148F2876}"/>
              </a:ext>
            </a:extLst>
          </p:cNvPr>
          <p:cNvSpPr/>
          <p:nvPr/>
        </p:nvSpPr>
        <p:spPr bwMode="auto">
          <a:xfrm>
            <a:off x="5490003" y="3344739"/>
            <a:ext cx="65717" cy="130447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iṥḻîḑê">
            <a:extLst>
              <a:ext uri="{FF2B5EF4-FFF2-40B4-BE49-F238E27FC236}">
                <a16:creationId xmlns:a16="http://schemas.microsoft.com/office/drawing/2014/main" id="{C23DA0CB-AAAD-48D9-AEAE-A8D011A83350}"/>
              </a:ext>
            </a:extLst>
          </p:cNvPr>
          <p:cNvSpPr/>
          <p:nvPr/>
        </p:nvSpPr>
        <p:spPr bwMode="auto">
          <a:xfrm>
            <a:off x="5848163" y="3344739"/>
            <a:ext cx="65717" cy="130447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iṩḻíḓè">
            <a:extLst>
              <a:ext uri="{FF2B5EF4-FFF2-40B4-BE49-F238E27FC236}">
                <a16:creationId xmlns:a16="http://schemas.microsoft.com/office/drawing/2014/main" id="{FF888CD5-8B3F-4A33-9629-962C27B558F7}"/>
              </a:ext>
            </a:extLst>
          </p:cNvPr>
          <p:cNvSpPr/>
          <p:nvPr/>
        </p:nvSpPr>
        <p:spPr bwMode="auto">
          <a:xfrm>
            <a:off x="4090230" y="3397312"/>
            <a:ext cx="180723" cy="358157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íṥḻíḓe">
            <a:extLst>
              <a:ext uri="{FF2B5EF4-FFF2-40B4-BE49-F238E27FC236}">
                <a16:creationId xmlns:a16="http://schemas.microsoft.com/office/drawing/2014/main" id="{20745DED-9AD6-473A-AAE3-11C1ED5CDD38}"/>
              </a:ext>
            </a:extLst>
          </p:cNvPr>
          <p:cNvSpPr/>
          <p:nvPr/>
        </p:nvSpPr>
        <p:spPr bwMode="auto">
          <a:xfrm>
            <a:off x="4057371" y="3364454"/>
            <a:ext cx="246440" cy="423873"/>
          </a:xfrm>
          <a:custGeom>
            <a:avLst/>
            <a:gdLst>
              <a:gd name="T0" fmla="*/ 75 w 75"/>
              <a:gd name="T1" fmla="*/ 129 h 129"/>
              <a:gd name="T2" fmla="*/ 0 w 75"/>
              <a:gd name="T3" fmla="*/ 129 h 129"/>
              <a:gd name="T4" fmla="*/ 0 w 75"/>
              <a:gd name="T5" fmla="*/ 0 h 129"/>
              <a:gd name="T6" fmla="*/ 75 w 75"/>
              <a:gd name="T7" fmla="*/ 0 h 129"/>
              <a:gd name="T8" fmla="*/ 75 w 75"/>
              <a:gd name="T9" fmla="*/ 129 h 129"/>
              <a:gd name="T10" fmla="*/ 20 w 75"/>
              <a:gd name="T11" fmla="*/ 109 h 129"/>
              <a:gd name="T12" fmla="*/ 54 w 75"/>
              <a:gd name="T13" fmla="*/ 109 h 129"/>
              <a:gd name="T14" fmla="*/ 54 w 75"/>
              <a:gd name="T15" fmla="*/ 21 h 129"/>
              <a:gd name="T16" fmla="*/ 20 w 75"/>
              <a:gd name="T17" fmla="*/ 21 h 129"/>
              <a:gd name="T18" fmla="*/ 20 w 75"/>
              <a:gd name="T19" fmla="*/ 10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29">
                <a:moveTo>
                  <a:pt x="75" y="129"/>
                </a:moveTo>
                <a:lnTo>
                  <a:pt x="0" y="129"/>
                </a:lnTo>
                <a:lnTo>
                  <a:pt x="0" y="0"/>
                </a:lnTo>
                <a:lnTo>
                  <a:pt x="75" y="0"/>
                </a:lnTo>
                <a:lnTo>
                  <a:pt x="75" y="129"/>
                </a:lnTo>
                <a:close/>
                <a:moveTo>
                  <a:pt x="20" y="109"/>
                </a:moveTo>
                <a:lnTo>
                  <a:pt x="54" y="109"/>
                </a:lnTo>
                <a:lnTo>
                  <a:pt x="54" y="21"/>
                </a:lnTo>
                <a:lnTo>
                  <a:pt x="20" y="21"/>
                </a:lnTo>
                <a:lnTo>
                  <a:pt x="20" y="109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í$lîḑe">
            <a:extLst>
              <a:ext uri="{FF2B5EF4-FFF2-40B4-BE49-F238E27FC236}">
                <a16:creationId xmlns:a16="http://schemas.microsoft.com/office/drawing/2014/main" id="{384CF4CB-BB12-4E2A-A9A1-4B2ECDA7CC73}"/>
              </a:ext>
            </a:extLst>
          </p:cNvPr>
          <p:cNvSpPr/>
          <p:nvPr/>
        </p:nvSpPr>
        <p:spPr bwMode="auto">
          <a:xfrm>
            <a:off x="4270953" y="2565995"/>
            <a:ext cx="2861980" cy="2024073"/>
          </a:xfrm>
          <a:custGeom>
            <a:avLst/>
            <a:gdLst>
              <a:gd name="T0" fmla="*/ 1024 w 1024"/>
              <a:gd name="T1" fmla="*/ 326 h 725"/>
              <a:gd name="T2" fmla="*/ 1024 w 1024"/>
              <a:gd name="T3" fmla="*/ 0 h 725"/>
              <a:gd name="T4" fmla="*/ 698 w 1024"/>
              <a:gd name="T5" fmla="*/ 326 h 725"/>
              <a:gd name="T6" fmla="*/ 0 w 1024"/>
              <a:gd name="T7" fmla="*/ 326 h 725"/>
              <a:gd name="T8" fmla="*/ 0 w 1024"/>
              <a:gd name="T9" fmla="*/ 399 h 725"/>
              <a:gd name="T10" fmla="*/ 698 w 1024"/>
              <a:gd name="T11" fmla="*/ 399 h 725"/>
              <a:gd name="T12" fmla="*/ 1024 w 1024"/>
              <a:gd name="T13" fmla="*/ 725 h 725"/>
              <a:gd name="T14" fmla="*/ 1024 w 1024"/>
              <a:gd name="T15" fmla="*/ 399 h 725"/>
              <a:gd name="T16" fmla="*/ 1024 w 1024"/>
              <a:gd name="T17" fmla="*/ 399 h 725"/>
              <a:gd name="T18" fmla="*/ 1024 w 1024"/>
              <a:gd name="T19" fmla="*/ 326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4" h="725">
                <a:moveTo>
                  <a:pt x="1024" y="326"/>
                </a:moveTo>
                <a:cubicBezTo>
                  <a:pt x="1024" y="0"/>
                  <a:pt x="1024" y="0"/>
                  <a:pt x="1024" y="0"/>
                </a:cubicBezTo>
                <a:cubicBezTo>
                  <a:pt x="1024" y="180"/>
                  <a:pt x="878" y="326"/>
                  <a:pt x="698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99"/>
                  <a:pt x="0" y="399"/>
                  <a:pt x="0" y="399"/>
                </a:cubicBezTo>
                <a:cubicBezTo>
                  <a:pt x="698" y="399"/>
                  <a:pt x="698" y="399"/>
                  <a:pt x="698" y="399"/>
                </a:cubicBezTo>
                <a:cubicBezTo>
                  <a:pt x="878" y="399"/>
                  <a:pt x="1024" y="545"/>
                  <a:pt x="1024" y="725"/>
                </a:cubicBezTo>
                <a:cubicBezTo>
                  <a:pt x="1024" y="399"/>
                  <a:pt x="1024" y="399"/>
                  <a:pt x="1024" y="399"/>
                </a:cubicBezTo>
                <a:cubicBezTo>
                  <a:pt x="1024" y="399"/>
                  <a:pt x="1024" y="399"/>
                  <a:pt x="1024" y="399"/>
                </a:cubicBezTo>
                <a:cubicBezTo>
                  <a:pt x="1024" y="326"/>
                  <a:pt x="1024" y="326"/>
                  <a:pt x="1024" y="3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ïšḻïḓê">
            <a:extLst>
              <a:ext uri="{FF2B5EF4-FFF2-40B4-BE49-F238E27FC236}">
                <a16:creationId xmlns:a16="http://schemas.microsoft.com/office/drawing/2014/main" id="{33F8357E-BFA2-4145-946A-E15355615A6A}"/>
              </a:ext>
            </a:extLst>
          </p:cNvPr>
          <p:cNvSpPr/>
          <p:nvPr/>
        </p:nvSpPr>
        <p:spPr bwMode="auto">
          <a:xfrm>
            <a:off x="4234807" y="2565995"/>
            <a:ext cx="2934269" cy="2024073"/>
          </a:xfrm>
          <a:custGeom>
            <a:avLst/>
            <a:gdLst>
              <a:gd name="T0" fmla="*/ 1048 w 1048"/>
              <a:gd name="T1" fmla="*/ 725 h 725"/>
              <a:gd name="T2" fmla="*/ 1024 w 1048"/>
              <a:gd name="T3" fmla="*/ 725 h 725"/>
              <a:gd name="T4" fmla="*/ 710 w 1048"/>
              <a:gd name="T5" fmla="*/ 411 h 725"/>
              <a:gd name="T6" fmla="*/ 0 w 1048"/>
              <a:gd name="T7" fmla="*/ 411 h 725"/>
              <a:gd name="T8" fmla="*/ 0 w 1048"/>
              <a:gd name="T9" fmla="*/ 314 h 725"/>
              <a:gd name="T10" fmla="*/ 710 w 1048"/>
              <a:gd name="T11" fmla="*/ 314 h 725"/>
              <a:gd name="T12" fmla="*/ 1024 w 1048"/>
              <a:gd name="T13" fmla="*/ 0 h 725"/>
              <a:gd name="T14" fmla="*/ 1048 w 1048"/>
              <a:gd name="T15" fmla="*/ 0 h 725"/>
              <a:gd name="T16" fmla="*/ 1048 w 1048"/>
              <a:gd name="T17" fmla="*/ 725 h 725"/>
              <a:gd name="T18" fmla="*/ 24 w 1048"/>
              <a:gd name="T19" fmla="*/ 387 h 725"/>
              <a:gd name="T20" fmla="*/ 710 w 1048"/>
              <a:gd name="T21" fmla="*/ 387 h 725"/>
              <a:gd name="T22" fmla="*/ 1024 w 1048"/>
              <a:gd name="T23" fmla="*/ 600 h 725"/>
              <a:gd name="T24" fmla="*/ 1024 w 1048"/>
              <a:gd name="T25" fmla="*/ 125 h 725"/>
              <a:gd name="T26" fmla="*/ 710 w 1048"/>
              <a:gd name="T27" fmla="*/ 338 h 725"/>
              <a:gd name="T28" fmla="*/ 24 w 1048"/>
              <a:gd name="T29" fmla="*/ 338 h 725"/>
              <a:gd name="T30" fmla="*/ 24 w 1048"/>
              <a:gd name="T31" fmla="*/ 387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8" h="725">
                <a:moveTo>
                  <a:pt x="1048" y="725"/>
                </a:moveTo>
                <a:cubicBezTo>
                  <a:pt x="1024" y="725"/>
                  <a:pt x="1024" y="725"/>
                  <a:pt x="1024" y="725"/>
                </a:cubicBezTo>
                <a:cubicBezTo>
                  <a:pt x="1024" y="552"/>
                  <a:pt x="883" y="411"/>
                  <a:pt x="71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314"/>
                  <a:pt x="0" y="314"/>
                  <a:pt x="0" y="314"/>
                </a:cubicBezTo>
                <a:cubicBezTo>
                  <a:pt x="710" y="314"/>
                  <a:pt x="710" y="314"/>
                  <a:pt x="710" y="314"/>
                </a:cubicBezTo>
                <a:cubicBezTo>
                  <a:pt x="883" y="314"/>
                  <a:pt x="1024" y="173"/>
                  <a:pt x="1024" y="0"/>
                </a:cubicBezTo>
                <a:cubicBezTo>
                  <a:pt x="1048" y="0"/>
                  <a:pt x="1048" y="0"/>
                  <a:pt x="1048" y="0"/>
                </a:cubicBezTo>
                <a:lnTo>
                  <a:pt x="1048" y="725"/>
                </a:lnTo>
                <a:close/>
                <a:moveTo>
                  <a:pt x="24" y="387"/>
                </a:moveTo>
                <a:cubicBezTo>
                  <a:pt x="710" y="387"/>
                  <a:pt x="710" y="387"/>
                  <a:pt x="710" y="387"/>
                </a:cubicBezTo>
                <a:cubicBezTo>
                  <a:pt x="852" y="387"/>
                  <a:pt x="974" y="475"/>
                  <a:pt x="1024" y="600"/>
                </a:cubicBezTo>
                <a:cubicBezTo>
                  <a:pt x="1024" y="125"/>
                  <a:pt x="1024" y="125"/>
                  <a:pt x="1024" y="125"/>
                </a:cubicBezTo>
                <a:cubicBezTo>
                  <a:pt x="974" y="250"/>
                  <a:pt x="852" y="338"/>
                  <a:pt x="710" y="338"/>
                </a:cubicBezTo>
                <a:cubicBezTo>
                  <a:pt x="24" y="338"/>
                  <a:pt x="24" y="338"/>
                  <a:pt x="24" y="338"/>
                </a:cubicBezTo>
                <a:lnTo>
                  <a:pt x="24" y="38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ïṧḷiḓê">
            <a:extLst>
              <a:ext uri="{FF2B5EF4-FFF2-40B4-BE49-F238E27FC236}">
                <a16:creationId xmlns:a16="http://schemas.microsoft.com/office/drawing/2014/main" id="{D69E6A55-713A-486C-B793-60017B22E9AA}"/>
              </a:ext>
            </a:extLst>
          </p:cNvPr>
          <p:cNvSpPr/>
          <p:nvPr/>
        </p:nvSpPr>
        <p:spPr bwMode="auto">
          <a:xfrm>
            <a:off x="4629110" y="3679894"/>
            <a:ext cx="1826935" cy="791887"/>
          </a:xfrm>
          <a:custGeom>
            <a:avLst/>
            <a:gdLst>
              <a:gd name="T0" fmla="*/ 512 w 654"/>
              <a:gd name="T1" fmla="*/ 0 h 283"/>
              <a:gd name="T2" fmla="*/ 142 w 654"/>
              <a:gd name="T3" fmla="*/ 0 h 283"/>
              <a:gd name="T4" fmla="*/ 0 w 654"/>
              <a:gd name="T5" fmla="*/ 142 h 283"/>
              <a:gd name="T6" fmla="*/ 142 w 654"/>
              <a:gd name="T7" fmla="*/ 283 h 283"/>
              <a:gd name="T8" fmla="*/ 512 w 654"/>
              <a:gd name="T9" fmla="*/ 283 h 283"/>
              <a:gd name="T10" fmla="*/ 654 w 654"/>
              <a:gd name="T11" fmla="*/ 142 h 283"/>
              <a:gd name="T12" fmla="*/ 512 w 654"/>
              <a:gd name="T13" fmla="*/ 0 h 283"/>
              <a:gd name="T14" fmla="*/ 512 w 654"/>
              <a:gd name="T15" fmla="*/ 241 h 283"/>
              <a:gd name="T16" fmla="*/ 411 w 654"/>
              <a:gd name="T17" fmla="*/ 241 h 283"/>
              <a:gd name="T18" fmla="*/ 242 w 654"/>
              <a:gd name="T19" fmla="*/ 241 h 283"/>
              <a:gd name="T20" fmla="*/ 142 w 654"/>
              <a:gd name="T21" fmla="*/ 241 h 283"/>
              <a:gd name="T22" fmla="*/ 42 w 654"/>
              <a:gd name="T23" fmla="*/ 142 h 283"/>
              <a:gd name="T24" fmla="*/ 142 w 654"/>
              <a:gd name="T25" fmla="*/ 42 h 283"/>
              <a:gd name="T26" fmla="*/ 242 w 654"/>
              <a:gd name="T27" fmla="*/ 42 h 283"/>
              <a:gd name="T28" fmla="*/ 411 w 654"/>
              <a:gd name="T29" fmla="*/ 42 h 283"/>
              <a:gd name="T30" fmla="*/ 512 w 654"/>
              <a:gd name="T31" fmla="*/ 42 h 283"/>
              <a:gd name="T32" fmla="*/ 612 w 654"/>
              <a:gd name="T33" fmla="*/ 142 h 283"/>
              <a:gd name="T34" fmla="*/ 512 w 654"/>
              <a:gd name="T35" fmla="*/ 24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4" h="283">
                <a:moveTo>
                  <a:pt x="512" y="0"/>
                </a:moveTo>
                <a:cubicBezTo>
                  <a:pt x="142" y="0"/>
                  <a:pt x="142" y="0"/>
                  <a:pt x="142" y="0"/>
                </a:cubicBezTo>
                <a:cubicBezTo>
                  <a:pt x="63" y="0"/>
                  <a:pt x="0" y="63"/>
                  <a:pt x="0" y="142"/>
                </a:cubicBezTo>
                <a:cubicBezTo>
                  <a:pt x="0" y="220"/>
                  <a:pt x="63" y="283"/>
                  <a:pt x="142" y="283"/>
                </a:cubicBezTo>
                <a:cubicBezTo>
                  <a:pt x="512" y="283"/>
                  <a:pt x="512" y="283"/>
                  <a:pt x="512" y="283"/>
                </a:cubicBezTo>
                <a:cubicBezTo>
                  <a:pt x="590" y="283"/>
                  <a:pt x="654" y="220"/>
                  <a:pt x="654" y="142"/>
                </a:cubicBezTo>
                <a:cubicBezTo>
                  <a:pt x="654" y="63"/>
                  <a:pt x="590" y="0"/>
                  <a:pt x="512" y="0"/>
                </a:cubicBezTo>
                <a:close/>
                <a:moveTo>
                  <a:pt x="512" y="241"/>
                </a:moveTo>
                <a:cubicBezTo>
                  <a:pt x="411" y="241"/>
                  <a:pt x="411" y="241"/>
                  <a:pt x="411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87" y="241"/>
                  <a:pt x="42" y="197"/>
                  <a:pt x="42" y="142"/>
                </a:cubicBezTo>
                <a:cubicBezTo>
                  <a:pt x="42" y="87"/>
                  <a:pt x="87" y="42"/>
                  <a:pt x="142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411" y="42"/>
                  <a:pt x="411" y="42"/>
                  <a:pt x="411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67" y="42"/>
                  <a:pt x="612" y="87"/>
                  <a:pt x="612" y="142"/>
                </a:cubicBezTo>
                <a:cubicBezTo>
                  <a:pt x="612" y="197"/>
                  <a:pt x="567" y="241"/>
                  <a:pt x="512" y="241"/>
                </a:cubicBez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íṩḷiďê">
            <a:extLst>
              <a:ext uri="{FF2B5EF4-FFF2-40B4-BE49-F238E27FC236}">
                <a16:creationId xmlns:a16="http://schemas.microsoft.com/office/drawing/2014/main" id="{A51C9001-13C2-42EA-A6F2-825B9608363B}"/>
              </a:ext>
            </a:extLst>
          </p:cNvPr>
          <p:cNvSpPr/>
          <p:nvPr/>
        </p:nvSpPr>
        <p:spPr bwMode="auto">
          <a:xfrm>
            <a:off x="4592966" y="3647036"/>
            <a:ext cx="1899224" cy="857603"/>
          </a:xfrm>
          <a:custGeom>
            <a:avLst/>
            <a:gdLst>
              <a:gd name="T0" fmla="*/ 524 w 678"/>
              <a:gd name="T1" fmla="*/ 307 h 307"/>
              <a:gd name="T2" fmla="*/ 154 w 678"/>
              <a:gd name="T3" fmla="*/ 307 h 307"/>
              <a:gd name="T4" fmla="*/ 0 w 678"/>
              <a:gd name="T5" fmla="*/ 154 h 307"/>
              <a:gd name="T6" fmla="*/ 154 w 678"/>
              <a:gd name="T7" fmla="*/ 0 h 307"/>
              <a:gd name="T8" fmla="*/ 524 w 678"/>
              <a:gd name="T9" fmla="*/ 0 h 307"/>
              <a:gd name="T10" fmla="*/ 678 w 678"/>
              <a:gd name="T11" fmla="*/ 154 h 307"/>
              <a:gd name="T12" fmla="*/ 524 w 678"/>
              <a:gd name="T13" fmla="*/ 307 h 307"/>
              <a:gd name="T14" fmla="*/ 154 w 678"/>
              <a:gd name="T15" fmla="*/ 24 h 307"/>
              <a:gd name="T16" fmla="*/ 24 w 678"/>
              <a:gd name="T17" fmla="*/ 154 h 307"/>
              <a:gd name="T18" fmla="*/ 154 w 678"/>
              <a:gd name="T19" fmla="*/ 283 h 307"/>
              <a:gd name="T20" fmla="*/ 524 w 678"/>
              <a:gd name="T21" fmla="*/ 283 h 307"/>
              <a:gd name="T22" fmla="*/ 654 w 678"/>
              <a:gd name="T23" fmla="*/ 154 h 307"/>
              <a:gd name="T24" fmla="*/ 524 w 678"/>
              <a:gd name="T25" fmla="*/ 24 h 307"/>
              <a:gd name="T26" fmla="*/ 154 w 678"/>
              <a:gd name="T27" fmla="*/ 24 h 307"/>
              <a:gd name="T28" fmla="*/ 524 w 678"/>
              <a:gd name="T29" fmla="*/ 265 h 307"/>
              <a:gd name="T30" fmla="*/ 154 w 678"/>
              <a:gd name="T31" fmla="*/ 265 h 307"/>
              <a:gd name="T32" fmla="*/ 42 w 678"/>
              <a:gd name="T33" fmla="*/ 154 h 307"/>
              <a:gd name="T34" fmla="*/ 154 w 678"/>
              <a:gd name="T35" fmla="*/ 42 h 307"/>
              <a:gd name="T36" fmla="*/ 524 w 678"/>
              <a:gd name="T37" fmla="*/ 42 h 307"/>
              <a:gd name="T38" fmla="*/ 636 w 678"/>
              <a:gd name="T39" fmla="*/ 154 h 307"/>
              <a:gd name="T40" fmla="*/ 524 w 678"/>
              <a:gd name="T41" fmla="*/ 265 h 307"/>
              <a:gd name="T42" fmla="*/ 154 w 678"/>
              <a:gd name="T43" fmla="*/ 66 h 307"/>
              <a:gd name="T44" fmla="*/ 66 w 678"/>
              <a:gd name="T45" fmla="*/ 154 h 307"/>
              <a:gd name="T46" fmla="*/ 154 w 678"/>
              <a:gd name="T47" fmla="*/ 241 h 307"/>
              <a:gd name="T48" fmla="*/ 524 w 678"/>
              <a:gd name="T49" fmla="*/ 241 h 307"/>
              <a:gd name="T50" fmla="*/ 612 w 678"/>
              <a:gd name="T51" fmla="*/ 154 h 307"/>
              <a:gd name="T52" fmla="*/ 524 w 678"/>
              <a:gd name="T53" fmla="*/ 66 h 307"/>
              <a:gd name="T54" fmla="*/ 154 w 678"/>
              <a:gd name="T55" fmla="*/ 6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8" h="307">
                <a:moveTo>
                  <a:pt x="524" y="307"/>
                </a:moveTo>
                <a:cubicBezTo>
                  <a:pt x="154" y="307"/>
                  <a:pt x="154" y="307"/>
                  <a:pt x="154" y="307"/>
                </a:cubicBezTo>
                <a:cubicBezTo>
                  <a:pt x="69" y="307"/>
                  <a:pt x="0" y="239"/>
                  <a:pt x="0" y="154"/>
                </a:cubicBezTo>
                <a:cubicBezTo>
                  <a:pt x="0" y="69"/>
                  <a:pt x="69" y="0"/>
                  <a:pt x="154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609" y="0"/>
                  <a:pt x="678" y="69"/>
                  <a:pt x="678" y="154"/>
                </a:cubicBezTo>
                <a:cubicBezTo>
                  <a:pt x="678" y="239"/>
                  <a:pt x="609" y="307"/>
                  <a:pt x="524" y="307"/>
                </a:cubicBezTo>
                <a:close/>
                <a:moveTo>
                  <a:pt x="154" y="24"/>
                </a:moveTo>
                <a:cubicBezTo>
                  <a:pt x="82" y="24"/>
                  <a:pt x="24" y="82"/>
                  <a:pt x="24" y="154"/>
                </a:cubicBezTo>
                <a:cubicBezTo>
                  <a:pt x="24" y="225"/>
                  <a:pt x="82" y="283"/>
                  <a:pt x="154" y="283"/>
                </a:cubicBezTo>
                <a:cubicBezTo>
                  <a:pt x="524" y="283"/>
                  <a:pt x="524" y="283"/>
                  <a:pt x="524" y="283"/>
                </a:cubicBezTo>
                <a:cubicBezTo>
                  <a:pt x="595" y="283"/>
                  <a:pt x="654" y="225"/>
                  <a:pt x="654" y="154"/>
                </a:cubicBezTo>
                <a:cubicBezTo>
                  <a:pt x="654" y="82"/>
                  <a:pt x="595" y="24"/>
                  <a:pt x="524" y="24"/>
                </a:cubicBezTo>
                <a:lnTo>
                  <a:pt x="154" y="24"/>
                </a:lnTo>
                <a:close/>
                <a:moveTo>
                  <a:pt x="524" y="265"/>
                </a:moveTo>
                <a:cubicBezTo>
                  <a:pt x="154" y="265"/>
                  <a:pt x="154" y="265"/>
                  <a:pt x="154" y="265"/>
                </a:cubicBezTo>
                <a:cubicBezTo>
                  <a:pt x="92" y="265"/>
                  <a:pt x="42" y="215"/>
                  <a:pt x="42" y="154"/>
                </a:cubicBezTo>
                <a:cubicBezTo>
                  <a:pt x="42" y="92"/>
                  <a:pt x="92" y="42"/>
                  <a:pt x="154" y="42"/>
                </a:cubicBezTo>
                <a:cubicBezTo>
                  <a:pt x="524" y="42"/>
                  <a:pt x="524" y="42"/>
                  <a:pt x="524" y="42"/>
                </a:cubicBezTo>
                <a:cubicBezTo>
                  <a:pt x="586" y="42"/>
                  <a:pt x="636" y="92"/>
                  <a:pt x="636" y="154"/>
                </a:cubicBezTo>
                <a:cubicBezTo>
                  <a:pt x="636" y="215"/>
                  <a:pt x="586" y="265"/>
                  <a:pt x="524" y="265"/>
                </a:cubicBezTo>
                <a:close/>
                <a:moveTo>
                  <a:pt x="154" y="66"/>
                </a:moveTo>
                <a:cubicBezTo>
                  <a:pt x="105" y="66"/>
                  <a:pt x="66" y="105"/>
                  <a:pt x="66" y="154"/>
                </a:cubicBezTo>
                <a:cubicBezTo>
                  <a:pt x="66" y="202"/>
                  <a:pt x="105" y="241"/>
                  <a:pt x="154" y="241"/>
                </a:cubicBezTo>
                <a:cubicBezTo>
                  <a:pt x="524" y="241"/>
                  <a:pt x="524" y="241"/>
                  <a:pt x="524" y="241"/>
                </a:cubicBezTo>
                <a:cubicBezTo>
                  <a:pt x="572" y="241"/>
                  <a:pt x="612" y="202"/>
                  <a:pt x="612" y="154"/>
                </a:cubicBezTo>
                <a:cubicBezTo>
                  <a:pt x="612" y="105"/>
                  <a:pt x="572" y="66"/>
                  <a:pt x="524" y="66"/>
                </a:cubicBezTo>
                <a:lnTo>
                  <a:pt x="154" y="6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íṥlîḋê">
            <a:extLst>
              <a:ext uri="{FF2B5EF4-FFF2-40B4-BE49-F238E27FC236}">
                <a16:creationId xmlns:a16="http://schemas.microsoft.com/office/drawing/2014/main" id="{53621A8C-0FF4-43BA-BA10-661F90F8D757}"/>
              </a:ext>
            </a:extLst>
          </p:cNvPr>
          <p:cNvSpPr/>
          <p:nvPr/>
        </p:nvSpPr>
        <p:spPr bwMode="auto">
          <a:xfrm>
            <a:off x="5075986" y="4616355"/>
            <a:ext cx="177436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ísḷíḑè">
            <a:extLst>
              <a:ext uri="{FF2B5EF4-FFF2-40B4-BE49-F238E27FC236}">
                <a16:creationId xmlns:a16="http://schemas.microsoft.com/office/drawing/2014/main" id="{70976FB1-4091-4E5A-9BCC-CF7CDAB7DC87}"/>
              </a:ext>
            </a:extLst>
          </p:cNvPr>
          <p:cNvSpPr/>
          <p:nvPr/>
        </p:nvSpPr>
        <p:spPr bwMode="auto">
          <a:xfrm>
            <a:off x="5434145" y="4616355"/>
            <a:ext cx="177436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îṥ1ïḓê">
            <a:extLst>
              <a:ext uri="{FF2B5EF4-FFF2-40B4-BE49-F238E27FC236}">
                <a16:creationId xmlns:a16="http://schemas.microsoft.com/office/drawing/2014/main" id="{EF2E30AD-20D7-46BE-9ECF-84ADC564F5B4}"/>
              </a:ext>
            </a:extLst>
          </p:cNvPr>
          <p:cNvSpPr/>
          <p:nvPr/>
        </p:nvSpPr>
        <p:spPr bwMode="auto">
          <a:xfrm>
            <a:off x="5792302" y="4616355"/>
            <a:ext cx="177436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ï$ḷiḍe">
            <a:extLst>
              <a:ext uri="{FF2B5EF4-FFF2-40B4-BE49-F238E27FC236}">
                <a16:creationId xmlns:a16="http://schemas.microsoft.com/office/drawing/2014/main" id="{52D906B7-6013-4A65-8BFA-98E710A034C3}"/>
              </a:ext>
            </a:extLst>
          </p:cNvPr>
          <p:cNvSpPr/>
          <p:nvPr/>
        </p:nvSpPr>
        <p:spPr bwMode="auto">
          <a:xfrm>
            <a:off x="5075986" y="3311881"/>
            <a:ext cx="177436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î$ḷiďe">
            <a:extLst>
              <a:ext uri="{FF2B5EF4-FFF2-40B4-BE49-F238E27FC236}">
                <a16:creationId xmlns:a16="http://schemas.microsoft.com/office/drawing/2014/main" id="{97F1A768-1C84-4DAB-A1C1-1522517CF08E}"/>
              </a:ext>
            </a:extLst>
          </p:cNvPr>
          <p:cNvSpPr/>
          <p:nvPr/>
        </p:nvSpPr>
        <p:spPr bwMode="auto">
          <a:xfrm>
            <a:off x="5434145" y="3311881"/>
            <a:ext cx="177436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íślíḋê">
            <a:extLst>
              <a:ext uri="{FF2B5EF4-FFF2-40B4-BE49-F238E27FC236}">
                <a16:creationId xmlns:a16="http://schemas.microsoft.com/office/drawing/2014/main" id="{CAC8C67E-E341-46D3-8151-A2A1A76F8D50}"/>
              </a:ext>
            </a:extLst>
          </p:cNvPr>
          <p:cNvSpPr/>
          <p:nvPr/>
        </p:nvSpPr>
        <p:spPr bwMode="auto">
          <a:xfrm>
            <a:off x="5792302" y="3311881"/>
            <a:ext cx="177436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ïsļiḑé">
            <a:extLst>
              <a:ext uri="{FF2B5EF4-FFF2-40B4-BE49-F238E27FC236}">
                <a16:creationId xmlns:a16="http://schemas.microsoft.com/office/drawing/2014/main" id="{26C64570-4A8E-4956-84FB-97555D97A496}"/>
              </a:ext>
            </a:extLst>
          </p:cNvPr>
          <p:cNvSpPr/>
          <p:nvPr/>
        </p:nvSpPr>
        <p:spPr bwMode="auto">
          <a:xfrm>
            <a:off x="7132930" y="2503566"/>
            <a:ext cx="180723" cy="2145650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iṩlíḑè">
            <a:extLst>
              <a:ext uri="{FF2B5EF4-FFF2-40B4-BE49-F238E27FC236}">
                <a16:creationId xmlns:a16="http://schemas.microsoft.com/office/drawing/2014/main" id="{2A3B7BBA-7679-4752-91A9-399F74666259}"/>
              </a:ext>
            </a:extLst>
          </p:cNvPr>
          <p:cNvSpPr/>
          <p:nvPr/>
        </p:nvSpPr>
        <p:spPr bwMode="auto">
          <a:xfrm>
            <a:off x="7100072" y="2470707"/>
            <a:ext cx="246440" cy="2211367"/>
          </a:xfrm>
          <a:custGeom>
            <a:avLst/>
            <a:gdLst>
              <a:gd name="T0" fmla="*/ 75 w 75"/>
              <a:gd name="T1" fmla="*/ 673 h 673"/>
              <a:gd name="T2" fmla="*/ 0 w 75"/>
              <a:gd name="T3" fmla="*/ 673 h 673"/>
              <a:gd name="T4" fmla="*/ 0 w 75"/>
              <a:gd name="T5" fmla="*/ 0 h 673"/>
              <a:gd name="T6" fmla="*/ 75 w 75"/>
              <a:gd name="T7" fmla="*/ 0 h 673"/>
              <a:gd name="T8" fmla="*/ 75 w 75"/>
              <a:gd name="T9" fmla="*/ 673 h 673"/>
              <a:gd name="T10" fmla="*/ 21 w 75"/>
              <a:gd name="T11" fmla="*/ 653 h 673"/>
              <a:gd name="T12" fmla="*/ 55 w 75"/>
              <a:gd name="T13" fmla="*/ 653 h 673"/>
              <a:gd name="T14" fmla="*/ 55 w 75"/>
              <a:gd name="T15" fmla="*/ 21 h 673"/>
              <a:gd name="T16" fmla="*/ 21 w 75"/>
              <a:gd name="T17" fmla="*/ 21 h 673"/>
              <a:gd name="T18" fmla="*/ 21 w 75"/>
              <a:gd name="T19" fmla="*/ 653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673">
                <a:moveTo>
                  <a:pt x="75" y="673"/>
                </a:moveTo>
                <a:lnTo>
                  <a:pt x="0" y="673"/>
                </a:lnTo>
                <a:lnTo>
                  <a:pt x="0" y="0"/>
                </a:lnTo>
                <a:lnTo>
                  <a:pt x="75" y="0"/>
                </a:lnTo>
                <a:lnTo>
                  <a:pt x="75" y="673"/>
                </a:lnTo>
                <a:close/>
                <a:moveTo>
                  <a:pt x="21" y="653"/>
                </a:moveTo>
                <a:lnTo>
                  <a:pt x="55" y="653"/>
                </a:lnTo>
                <a:lnTo>
                  <a:pt x="55" y="21"/>
                </a:lnTo>
                <a:lnTo>
                  <a:pt x="21" y="21"/>
                </a:lnTo>
                <a:lnTo>
                  <a:pt x="21" y="653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ïṥļïḍé">
            <a:extLst>
              <a:ext uri="{FF2B5EF4-FFF2-40B4-BE49-F238E27FC236}">
                <a16:creationId xmlns:a16="http://schemas.microsoft.com/office/drawing/2014/main" id="{1892B983-DDFC-46F4-B3C1-F76F24008B90}"/>
              </a:ext>
            </a:extLst>
          </p:cNvPr>
          <p:cNvSpPr/>
          <p:nvPr/>
        </p:nvSpPr>
        <p:spPr bwMode="auto">
          <a:xfrm>
            <a:off x="4303811" y="2240699"/>
            <a:ext cx="1600212" cy="285869"/>
          </a:xfrm>
          <a:custGeom>
            <a:avLst/>
            <a:gdLst>
              <a:gd name="T0" fmla="*/ 495 w 572"/>
              <a:gd name="T1" fmla="*/ 92 h 103"/>
              <a:gd name="T2" fmla="*/ 417 w 572"/>
              <a:gd name="T3" fmla="*/ 60 h 103"/>
              <a:gd name="T4" fmla="*/ 295 w 572"/>
              <a:gd name="T5" fmla="*/ 60 h 103"/>
              <a:gd name="T6" fmla="*/ 292 w 572"/>
              <a:gd name="T7" fmla="*/ 64 h 103"/>
              <a:gd name="T8" fmla="*/ 291 w 572"/>
              <a:gd name="T9" fmla="*/ 64 h 103"/>
              <a:gd name="T10" fmla="*/ 139 w 572"/>
              <a:gd name="T11" fmla="*/ 60 h 103"/>
              <a:gd name="T12" fmla="*/ 17 w 572"/>
              <a:gd name="T13" fmla="*/ 60 h 103"/>
              <a:gd name="T14" fmla="*/ 0 w 572"/>
              <a:gd name="T15" fmla="*/ 43 h 103"/>
              <a:gd name="T16" fmla="*/ 156 w 572"/>
              <a:gd name="T17" fmla="*/ 43 h 103"/>
              <a:gd name="T18" fmla="*/ 278 w 572"/>
              <a:gd name="T19" fmla="*/ 43 h 103"/>
              <a:gd name="T20" fmla="*/ 281 w 572"/>
              <a:gd name="T21" fmla="*/ 39 h 103"/>
              <a:gd name="T22" fmla="*/ 282 w 572"/>
              <a:gd name="T23" fmla="*/ 39 h 103"/>
              <a:gd name="T24" fmla="*/ 434 w 572"/>
              <a:gd name="T25" fmla="*/ 43 h 103"/>
              <a:gd name="T26" fmla="*/ 555 w 572"/>
              <a:gd name="T27" fmla="*/ 43 h 103"/>
              <a:gd name="T28" fmla="*/ 572 w 572"/>
              <a:gd name="T29" fmla="*/ 60 h 103"/>
              <a:gd name="T30" fmla="*/ 495 w 572"/>
              <a:gd name="T31" fmla="*/ 9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2" h="103">
                <a:moveTo>
                  <a:pt x="495" y="92"/>
                </a:moveTo>
                <a:cubicBezTo>
                  <a:pt x="466" y="92"/>
                  <a:pt x="438" y="81"/>
                  <a:pt x="417" y="60"/>
                </a:cubicBezTo>
                <a:cubicBezTo>
                  <a:pt x="383" y="26"/>
                  <a:pt x="329" y="26"/>
                  <a:pt x="295" y="60"/>
                </a:cubicBezTo>
                <a:cubicBezTo>
                  <a:pt x="292" y="64"/>
                  <a:pt x="292" y="64"/>
                  <a:pt x="292" y="64"/>
                </a:cubicBezTo>
                <a:cubicBezTo>
                  <a:pt x="291" y="64"/>
                  <a:pt x="291" y="64"/>
                  <a:pt x="291" y="64"/>
                </a:cubicBezTo>
                <a:cubicBezTo>
                  <a:pt x="248" y="103"/>
                  <a:pt x="181" y="102"/>
                  <a:pt x="139" y="60"/>
                </a:cubicBezTo>
                <a:cubicBezTo>
                  <a:pt x="106" y="26"/>
                  <a:pt x="51" y="26"/>
                  <a:pt x="17" y="60"/>
                </a:cubicBezTo>
                <a:cubicBezTo>
                  <a:pt x="0" y="43"/>
                  <a:pt x="0" y="43"/>
                  <a:pt x="0" y="43"/>
                </a:cubicBezTo>
                <a:cubicBezTo>
                  <a:pt x="43" y="0"/>
                  <a:pt x="113" y="0"/>
                  <a:pt x="156" y="43"/>
                </a:cubicBezTo>
                <a:cubicBezTo>
                  <a:pt x="190" y="77"/>
                  <a:pt x="244" y="77"/>
                  <a:pt x="278" y="43"/>
                </a:cubicBezTo>
                <a:cubicBezTo>
                  <a:pt x="281" y="39"/>
                  <a:pt x="281" y="39"/>
                  <a:pt x="281" y="39"/>
                </a:cubicBezTo>
                <a:cubicBezTo>
                  <a:pt x="282" y="39"/>
                  <a:pt x="282" y="39"/>
                  <a:pt x="282" y="39"/>
                </a:cubicBezTo>
                <a:cubicBezTo>
                  <a:pt x="325" y="0"/>
                  <a:pt x="392" y="1"/>
                  <a:pt x="434" y="43"/>
                </a:cubicBezTo>
                <a:cubicBezTo>
                  <a:pt x="467" y="77"/>
                  <a:pt x="522" y="77"/>
                  <a:pt x="555" y="43"/>
                </a:cubicBezTo>
                <a:cubicBezTo>
                  <a:pt x="572" y="60"/>
                  <a:pt x="572" y="60"/>
                  <a:pt x="572" y="60"/>
                </a:cubicBezTo>
                <a:cubicBezTo>
                  <a:pt x="551" y="81"/>
                  <a:pt x="523" y="92"/>
                  <a:pt x="495" y="92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iś1iḋe">
            <a:extLst>
              <a:ext uri="{FF2B5EF4-FFF2-40B4-BE49-F238E27FC236}">
                <a16:creationId xmlns:a16="http://schemas.microsoft.com/office/drawing/2014/main" id="{40272240-98B8-4DF2-BB53-BF5F9B900C07}"/>
              </a:ext>
            </a:extLst>
          </p:cNvPr>
          <p:cNvSpPr/>
          <p:nvPr/>
        </p:nvSpPr>
        <p:spPr bwMode="auto">
          <a:xfrm>
            <a:off x="4303811" y="2546280"/>
            <a:ext cx="1600212" cy="285869"/>
          </a:xfrm>
          <a:custGeom>
            <a:avLst/>
            <a:gdLst>
              <a:gd name="T0" fmla="*/ 495 w 572"/>
              <a:gd name="T1" fmla="*/ 92 h 102"/>
              <a:gd name="T2" fmla="*/ 417 w 572"/>
              <a:gd name="T3" fmla="*/ 60 h 102"/>
              <a:gd name="T4" fmla="*/ 295 w 572"/>
              <a:gd name="T5" fmla="*/ 60 h 102"/>
              <a:gd name="T6" fmla="*/ 292 w 572"/>
              <a:gd name="T7" fmla="*/ 63 h 102"/>
              <a:gd name="T8" fmla="*/ 291 w 572"/>
              <a:gd name="T9" fmla="*/ 63 h 102"/>
              <a:gd name="T10" fmla="*/ 139 w 572"/>
              <a:gd name="T11" fmla="*/ 60 h 102"/>
              <a:gd name="T12" fmla="*/ 17 w 572"/>
              <a:gd name="T13" fmla="*/ 60 h 102"/>
              <a:gd name="T14" fmla="*/ 0 w 572"/>
              <a:gd name="T15" fmla="*/ 43 h 102"/>
              <a:gd name="T16" fmla="*/ 156 w 572"/>
              <a:gd name="T17" fmla="*/ 43 h 102"/>
              <a:gd name="T18" fmla="*/ 278 w 572"/>
              <a:gd name="T19" fmla="*/ 43 h 102"/>
              <a:gd name="T20" fmla="*/ 281 w 572"/>
              <a:gd name="T21" fmla="*/ 39 h 102"/>
              <a:gd name="T22" fmla="*/ 282 w 572"/>
              <a:gd name="T23" fmla="*/ 39 h 102"/>
              <a:gd name="T24" fmla="*/ 434 w 572"/>
              <a:gd name="T25" fmla="*/ 43 h 102"/>
              <a:gd name="T26" fmla="*/ 555 w 572"/>
              <a:gd name="T27" fmla="*/ 43 h 102"/>
              <a:gd name="T28" fmla="*/ 572 w 572"/>
              <a:gd name="T29" fmla="*/ 60 h 102"/>
              <a:gd name="T30" fmla="*/ 495 w 572"/>
              <a:gd name="T3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2" h="102">
                <a:moveTo>
                  <a:pt x="495" y="92"/>
                </a:moveTo>
                <a:cubicBezTo>
                  <a:pt x="466" y="92"/>
                  <a:pt x="438" y="81"/>
                  <a:pt x="417" y="60"/>
                </a:cubicBezTo>
                <a:cubicBezTo>
                  <a:pt x="383" y="26"/>
                  <a:pt x="329" y="26"/>
                  <a:pt x="295" y="60"/>
                </a:cubicBezTo>
                <a:cubicBezTo>
                  <a:pt x="292" y="63"/>
                  <a:pt x="292" y="63"/>
                  <a:pt x="292" y="63"/>
                </a:cubicBezTo>
                <a:cubicBezTo>
                  <a:pt x="291" y="63"/>
                  <a:pt x="291" y="63"/>
                  <a:pt x="291" y="63"/>
                </a:cubicBezTo>
                <a:cubicBezTo>
                  <a:pt x="248" y="102"/>
                  <a:pt x="181" y="101"/>
                  <a:pt x="139" y="60"/>
                </a:cubicBezTo>
                <a:cubicBezTo>
                  <a:pt x="106" y="26"/>
                  <a:pt x="51" y="26"/>
                  <a:pt x="17" y="60"/>
                </a:cubicBezTo>
                <a:cubicBezTo>
                  <a:pt x="0" y="43"/>
                  <a:pt x="0" y="43"/>
                  <a:pt x="0" y="43"/>
                </a:cubicBezTo>
                <a:cubicBezTo>
                  <a:pt x="43" y="0"/>
                  <a:pt x="113" y="0"/>
                  <a:pt x="156" y="43"/>
                </a:cubicBezTo>
                <a:cubicBezTo>
                  <a:pt x="190" y="76"/>
                  <a:pt x="244" y="76"/>
                  <a:pt x="278" y="43"/>
                </a:cubicBezTo>
                <a:cubicBezTo>
                  <a:pt x="281" y="39"/>
                  <a:pt x="281" y="39"/>
                  <a:pt x="281" y="39"/>
                </a:cubicBezTo>
                <a:cubicBezTo>
                  <a:pt x="282" y="39"/>
                  <a:pt x="282" y="39"/>
                  <a:pt x="282" y="39"/>
                </a:cubicBezTo>
                <a:cubicBezTo>
                  <a:pt x="325" y="0"/>
                  <a:pt x="392" y="1"/>
                  <a:pt x="434" y="43"/>
                </a:cubicBezTo>
                <a:cubicBezTo>
                  <a:pt x="467" y="76"/>
                  <a:pt x="522" y="76"/>
                  <a:pt x="555" y="43"/>
                </a:cubicBezTo>
                <a:cubicBezTo>
                  <a:pt x="572" y="60"/>
                  <a:pt x="572" y="60"/>
                  <a:pt x="572" y="60"/>
                </a:cubicBezTo>
                <a:cubicBezTo>
                  <a:pt x="551" y="81"/>
                  <a:pt x="523" y="92"/>
                  <a:pt x="495" y="92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í$líďe">
            <a:extLst>
              <a:ext uri="{FF2B5EF4-FFF2-40B4-BE49-F238E27FC236}">
                <a16:creationId xmlns:a16="http://schemas.microsoft.com/office/drawing/2014/main" id="{1B4AE8E7-6E7A-41F5-8B9A-395D2B11CE8E}"/>
              </a:ext>
            </a:extLst>
          </p:cNvPr>
          <p:cNvSpPr/>
          <p:nvPr/>
        </p:nvSpPr>
        <p:spPr bwMode="auto">
          <a:xfrm>
            <a:off x="7644566" y="1500784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0" name="i$lidé">
            <a:extLst>
              <a:ext uri="{FF2B5EF4-FFF2-40B4-BE49-F238E27FC236}">
                <a16:creationId xmlns:a16="http://schemas.microsoft.com/office/drawing/2014/main" id="{21700C05-C8ED-4878-A4D0-72D3B5A2F153}"/>
              </a:ext>
            </a:extLst>
          </p:cNvPr>
          <p:cNvSpPr/>
          <p:nvPr/>
        </p:nvSpPr>
        <p:spPr>
          <a:xfrm>
            <a:off x="7644565" y="1903536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sp>
        <p:nvSpPr>
          <p:cNvPr id="17" name="iṧļiďe">
            <a:extLst>
              <a:ext uri="{FF2B5EF4-FFF2-40B4-BE49-F238E27FC236}">
                <a16:creationId xmlns:a16="http://schemas.microsoft.com/office/drawing/2014/main" id="{3C51EE80-0E4E-49DF-9784-C4E9D8B27214}"/>
              </a:ext>
            </a:extLst>
          </p:cNvPr>
          <p:cNvSpPr/>
          <p:nvPr/>
        </p:nvSpPr>
        <p:spPr bwMode="auto">
          <a:xfrm>
            <a:off x="7644566" y="3244173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8" name="ïSļíḍè">
            <a:extLst>
              <a:ext uri="{FF2B5EF4-FFF2-40B4-BE49-F238E27FC236}">
                <a16:creationId xmlns:a16="http://schemas.microsoft.com/office/drawing/2014/main" id="{DFFBF547-AE5B-461D-9E25-08B09890183D}"/>
              </a:ext>
            </a:extLst>
          </p:cNvPr>
          <p:cNvSpPr/>
          <p:nvPr/>
        </p:nvSpPr>
        <p:spPr>
          <a:xfrm>
            <a:off x="7644565" y="3646925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sp>
        <p:nvSpPr>
          <p:cNvPr id="15" name="îṩḻîḋê">
            <a:extLst>
              <a:ext uri="{FF2B5EF4-FFF2-40B4-BE49-F238E27FC236}">
                <a16:creationId xmlns:a16="http://schemas.microsoft.com/office/drawing/2014/main" id="{1CE1A51E-7F6D-4557-BD32-03A95622AE07}"/>
              </a:ext>
            </a:extLst>
          </p:cNvPr>
          <p:cNvSpPr/>
          <p:nvPr/>
        </p:nvSpPr>
        <p:spPr bwMode="auto">
          <a:xfrm>
            <a:off x="7644566" y="4987561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6" name="ïṣḻíḓè">
            <a:extLst>
              <a:ext uri="{FF2B5EF4-FFF2-40B4-BE49-F238E27FC236}">
                <a16:creationId xmlns:a16="http://schemas.microsoft.com/office/drawing/2014/main" id="{05B400E6-F339-4349-8858-B6E5BBC66C72}"/>
              </a:ext>
            </a:extLst>
          </p:cNvPr>
          <p:cNvSpPr/>
          <p:nvPr/>
        </p:nvSpPr>
        <p:spPr>
          <a:xfrm>
            <a:off x="7644565" y="5390313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C92383C-2552-4D88-AEBC-DFE47678B14A}"/>
              </a:ext>
            </a:extLst>
          </p:cNvPr>
          <p:cNvCxnSpPr>
            <a:cxnSpLocks/>
          </p:cNvCxnSpPr>
          <p:nvPr/>
        </p:nvCxnSpPr>
        <p:spPr>
          <a:xfrm>
            <a:off x="7644565" y="2903464"/>
            <a:ext cx="387592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BD06743-8520-4B44-A557-6755061A1A77}"/>
              </a:ext>
            </a:extLst>
          </p:cNvPr>
          <p:cNvCxnSpPr>
            <a:cxnSpLocks/>
          </p:cNvCxnSpPr>
          <p:nvPr/>
        </p:nvCxnSpPr>
        <p:spPr>
          <a:xfrm>
            <a:off x="7644565" y="4646853"/>
            <a:ext cx="387592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8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1743F2-D615-42C6-A025-AB2424E2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CC408D-833B-4E10-80D9-E9CBA6B2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E60F91-7064-465A-AA4E-F90C3F58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F9D128-1160-49DB-B98B-45B75875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7" name="îs1iḍè">
            <a:extLst>
              <a:ext uri="{FF2B5EF4-FFF2-40B4-BE49-F238E27FC236}">
                <a16:creationId xmlns:a16="http://schemas.microsoft.com/office/drawing/2014/main" id="{2D7FE2C7-07A2-42EC-972F-897265781869}"/>
              </a:ext>
            </a:extLst>
          </p:cNvPr>
          <p:cNvSpPr/>
          <p:nvPr/>
        </p:nvSpPr>
        <p:spPr>
          <a:xfrm>
            <a:off x="672562" y="4435543"/>
            <a:ext cx="2455459" cy="109440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0000" tIns="46800" rIns="90000" bIns="4680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28" name="iṡlïde">
            <a:extLst>
              <a:ext uri="{FF2B5EF4-FFF2-40B4-BE49-F238E27FC236}">
                <a16:creationId xmlns:a16="http://schemas.microsoft.com/office/drawing/2014/main" id="{FDCDE8F5-2186-43AB-A4FE-47F643BD5FF5}"/>
              </a:ext>
            </a:extLst>
          </p:cNvPr>
          <p:cNvSpPr txBox="1"/>
          <p:nvPr/>
        </p:nvSpPr>
        <p:spPr bwMode="auto">
          <a:xfrm>
            <a:off x="672562" y="4075543"/>
            <a:ext cx="245545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8" name="í$lïḍé">
            <a:extLst>
              <a:ext uri="{FF2B5EF4-FFF2-40B4-BE49-F238E27FC236}">
                <a16:creationId xmlns:a16="http://schemas.microsoft.com/office/drawing/2014/main" id="{0AC91C65-525E-4969-8E93-3CD745320BCD}"/>
              </a:ext>
            </a:extLst>
          </p:cNvPr>
          <p:cNvSpPr/>
          <p:nvPr/>
        </p:nvSpPr>
        <p:spPr bwMode="auto">
          <a:xfrm>
            <a:off x="1547482" y="3564037"/>
            <a:ext cx="609685" cy="416038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îślïḓé">
            <a:extLst>
              <a:ext uri="{FF2B5EF4-FFF2-40B4-BE49-F238E27FC236}">
                <a16:creationId xmlns:a16="http://schemas.microsoft.com/office/drawing/2014/main" id="{5DE6B546-924C-4DCD-BDD5-DDB9D7D32245}"/>
              </a:ext>
            </a:extLst>
          </p:cNvPr>
          <p:cNvSpPr/>
          <p:nvPr/>
        </p:nvSpPr>
        <p:spPr bwMode="auto">
          <a:xfrm>
            <a:off x="3259116" y="1766916"/>
            <a:ext cx="2631887" cy="162781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64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0" name="ís1îḋè">
            <a:extLst>
              <a:ext uri="{FF2B5EF4-FFF2-40B4-BE49-F238E27FC236}">
                <a16:creationId xmlns:a16="http://schemas.microsoft.com/office/drawing/2014/main" id="{74D56975-4CE9-437D-B393-63BB1E97CF15}"/>
              </a:ext>
            </a:extLst>
          </p:cNvPr>
          <p:cNvSpPr/>
          <p:nvPr/>
        </p:nvSpPr>
        <p:spPr>
          <a:xfrm>
            <a:off x="3347330" y="2191875"/>
            <a:ext cx="2455459" cy="109488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11" name="išḻiḋé">
            <a:extLst>
              <a:ext uri="{FF2B5EF4-FFF2-40B4-BE49-F238E27FC236}">
                <a16:creationId xmlns:a16="http://schemas.microsoft.com/office/drawing/2014/main" id="{AF3A6749-6A74-490E-9974-BE9E4DEC1A09}"/>
              </a:ext>
            </a:extLst>
          </p:cNvPr>
          <p:cNvSpPr txBox="1"/>
          <p:nvPr/>
        </p:nvSpPr>
        <p:spPr bwMode="auto">
          <a:xfrm>
            <a:off x="3347330" y="1830539"/>
            <a:ext cx="2455459" cy="3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2" name="íšľïḑé">
            <a:extLst>
              <a:ext uri="{FF2B5EF4-FFF2-40B4-BE49-F238E27FC236}">
                <a16:creationId xmlns:a16="http://schemas.microsoft.com/office/drawing/2014/main" id="{77AAABA4-5AA5-4D83-B9D2-657576C5E0B3}"/>
              </a:ext>
            </a:extLst>
          </p:cNvPr>
          <p:cNvSpPr/>
          <p:nvPr/>
        </p:nvSpPr>
        <p:spPr bwMode="auto">
          <a:xfrm>
            <a:off x="4358429" y="3558053"/>
            <a:ext cx="609685" cy="439970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íṧ1íḍe">
            <a:extLst>
              <a:ext uri="{FF2B5EF4-FFF2-40B4-BE49-F238E27FC236}">
                <a16:creationId xmlns:a16="http://schemas.microsoft.com/office/drawing/2014/main" id="{8540646C-EDF4-4007-BA24-163BD80A57B0}"/>
              </a:ext>
            </a:extLst>
          </p:cNvPr>
          <p:cNvSpPr/>
          <p:nvPr/>
        </p:nvSpPr>
        <p:spPr>
          <a:xfrm>
            <a:off x="6246488" y="4435543"/>
            <a:ext cx="2455459" cy="109440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26" name="ïşḻîḑè">
            <a:extLst>
              <a:ext uri="{FF2B5EF4-FFF2-40B4-BE49-F238E27FC236}">
                <a16:creationId xmlns:a16="http://schemas.microsoft.com/office/drawing/2014/main" id="{81C98116-7F67-434A-938A-C53894AF6070}"/>
              </a:ext>
            </a:extLst>
          </p:cNvPr>
          <p:cNvSpPr txBox="1"/>
          <p:nvPr/>
        </p:nvSpPr>
        <p:spPr bwMode="auto">
          <a:xfrm>
            <a:off x="6246488" y="4075543"/>
            <a:ext cx="245545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4" name="išľíḓè">
            <a:extLst>
              <a:ext uri="{FF2B5EF4-FFF2-40B4-BE49-F238E27FC236}">
                <a16:creationId xmlns:a16="http://schemas.microsoft.com/office/drawing/2014/main" id="{36F94F0E-5A2A-4A66-A625-604E49E0E72C}"/>
              </a:ext>
            </a:extLst>
          </p:cNvPr>
          <p:cNvSpPr/>
          <p:nvPr/>
        </p:nvSpPr>
        <p:spPr bwMode="auto">
          <a:xfrm>
            <a:off x="7169376" y="3422593"/>
            <a:ext cx="609685" cy="608764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" name="íś1îḓe">
            <a:extLst>
              <a:ext uri="{FF2B5EF4-FFF2-40B4-BE49-F238E27FC236}">
                <a16:creationId xmlns:a16="http://schemas.microsoft.com/office/drawing/2014/main" id="{A4B4CA5F-ECEC-4882-A9CB-6D67265F28F5}"/>
              </a:ext>
            </a:extLst>
          </p:cNvPr>
          <p:cNvSpPr/>
          <p:nvPr/>
        </p:nvSpPr>
        <p:spPr bwMode="auto">
          <a:xfrm>
            <a:off x="8881009" y="1766916"/>
            <a:ext cx="2631887" cy="162781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64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6" name="ís1íḍè">
            <a:extLst>
              <a:ext uri="{FF2B5EF4-FFF2-40B4-BE49-F238E27FC236}">
                <a16:creationId xmlns:a16="http://schemas.microsoft.com/office/drawing/2014/main" id="{2B5CFE48-9423-4C6C-82F6-B2B3252F72D5}"/>
              </a:ext>
            </a:extLst>
          </p:cNvPr>
          <p:cNvSpPr/>
          <p:nvPr/>
        </p:nvSpPr>
        <p:spPr>
          <a:xfrm>
            <a:off x="8969223" y="2188990"/>
            <a:ext cx="2455459" cy="109488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17" name="íŝḷîḍê">
            <a:extLst>
              <a:ext uri="{FF2B5EF4-FFF2-40B4-BE49-F238E27FC236}">
                <a16:creationId xmlns:a16="http://schemas.microsoft.com/office/drawing/2014/main" id="{D3201CD1-BF4F-4AAE-BC0B-9D5E7B2CD5AD}"/>
              </a:ext>
            </a:extLst>
          </p:cNvPr>
          <p:cNvSpPr txBox="1"/>
          <p:nvPr/>
        </p:nvSpPr>
        <p:spPr bwMode="auto">
          <a:xfrm>
            <a:off x="8969223" y="1827654"/>
            <a:ext cx="2455459" cy="3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8" name="îşļïďè">
            <a:extLst>
              <a:ext uri="{FF2B5EF4-FFF2-40B4-BE49-F238E27FC236}">
                <a16:creationId xmlns:a16="http://schemas.microsoft.com/office/drawing/2014/main" id="{C95B1BA2-F66C-4786-9874-A5F3F738E447}"/>
              </a:ext>
            </a:extLst>
          </p:cNvPr>
          <p:cNvSpPr/>
          <p:nvPr/>
        </p:nvSpPr>
        <p:spPr bwMode="auto">
          <a:xfrm>
            <a:off x="9980323" y="3560939"/>
            <a:ext cx="609685" cy="428428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1AE7050-FA32-4276-8567-79BFB5827C47}"/>
              </a:ext>
            </a:extLst>
          </p:cNvPr>
          <p:cNvCxnSpPr/>
          <p:nvPr/>
        </p:nvCxnSpPr>
        <p:spPr>
          <a:xfrm>
            <a:off x="2313848" y="3772056"/>
            <a:ext cx="1872208" cy="0"/>
          </a:xfrm>
          <a:prstGeom prst="straightConnector1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98745D0-8CBE-46C8-B162-5678226982A1}"/>
              </a:ext>
            </a:extLst>
          </p:cNvPr>
          <p:cNvCxnSpPr/>
          <p:nvPr/>
        </p:nvCxnSpPr>
        <p:spPr>
          <a:xfrm>
            <a:off x="5131324" y="3772056"/>
            <a:ext cx="1872208" cy="0"/>
          </a:xfrm>
          <a:prstGeom prst="straightConnector1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9392F4F-4833-42C2-904D-3544F4817235}"/>
              </a:ext>
            </a:extLst>
          </p:cNvPr>
          <p:cNvCxnSpPr/>
          <p:nvPr/>
        </p:nvCxnSpPr>
        <p:spPr>
          <a:xfrm>
            <a:off x="7944905" y="3772056"/>
            <a:ext cx="1872208" cy="0"/>
          </a:xfrm>
          <a:prstGeom prst="straightConnector1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ṥlîdè">
            <a:extLst>
              <a:ext uri="{FF2B5EF4-FFF2-40B4-BE49-F238E27FC236}">
                <a16:creationId xmlns:a16="http://schemas.microsoft.com/office/drawing/2014/main" id="{3A1E4B24-BD28-44FE-9422-0C93AA7FA31E}"/>
              </a:ext>
            </a:extLst>
          </p:cNvPr>
          <p:cNvSpPr/>
          <p:nvPr/>
        </p:nvSpPr>
        <p:spPr>
          <a:xfrm>
            <a:off x="2576155" y="3394728"/>
            <a:ext cx="1351653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3" name="íšliḑe">
            <a:extLst>
              <a:ext uri="{FF2B5EF4-FFF2-40B4-BE49-F238E27FC236}">
                <a16:creationId xmlns:a16="http://schemas.microsoft.com/office/drawing/2014/main" id="{E87D0E10-E164-4DD4-B612-2F289856054F}"/>
              </a:ext>
            </a:extLst>
          </p:cNvPr>
          <p:cNvSpPr/>
          <p:nvPr/>
        </p:nvSpPr>
        <p:spPr>
          <a:xfrm>
            <a:off x="5391600" y="3394728"/>
            <a:ext cx="1351653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4" name="îṥ1ïdè">
            <a:extLst>
              <a:ext uri="{FF2B5EF4-FFF2-40B4-BE49-F238E27FC236}">
                <a16:creationId xmlns:a16="http://schemas.microsoft.com/office/drawing/2014/main" id="{57D074EC-E61F-47F4-BE14-DB9E75C8D349}"/>
              </a:ext>
            </a:extLst>
          </p:cNvPr>
          <p:cNvSpPr/>
          <p:nvPr/>
        </p:nvSpPr>
        <p:spPr>
          <a:xfrm>
            <a:off x="8202548" y="3394728"/>
            <a:ext cx="1351653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5388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研究成果与应用前景</a:t>
            </a:r>
            <a:endParaRPr lang="zh-CN" altLang="en-US" sz="1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1DFFF6-1B18-456E-9C62-107F40CD79B4}"/>
              </a:ext>
            </a:extLst>
          </p:cNvPr>
          <p:cNvSpPr txBox="1"/>
          <p:nvPr/>
        </p:nvSpPr>
        <p:spPr>
          <a:xfrm>
            <a:off x="3636349" y="1938675"/>
            <a:ext cx="92685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8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îṩľïḋe">
            <a:extLst>
              <a:ext uri="{FF2B5EF4-FFF2-40B4-BE49-F238E27FC236}">
                <a16:creationId xmlns:a16="http://schemas.microsoft.com/office/drawing/2014/main" id="{9BFB65BB-5748-44A9-82BB-99EAE9FBF3A0}"/>
              </a:ext>
            </a:extLst>
          </p:cNvPr>
          <p:cNvSpPr/>
          <p:nvPr/>
        </p:nvSpPr>
        <p:spPr bwMode="auto">
          <a:xfrm>
            <a:off x="3923002" y="1673065"/>
            <a:ext cx="7597486" cy="2847085"/>
          </a:xfrm>
          <a:custGeom>
            <a:avLst/>
            <a:gdLst>
              <a:gd name="T0" fmla="*/ 11 w 1962"/>
              <a:gd name="T1" fmla="*/ 770 h 770"/>
              <a:gd name="T2" fmla="*/ 0 w 1962"/>
              <a:gd name="T3" fmla="*/ 757 h 770"/>
              <a:gd name="T4" fmla="*/ 309 w 1962"/>
              <a:gd name="T5" fmla="*/ 507 h 770"/>
              <a:gd name="T6" fmla="*/ 574 w 1962"/>
              <a:gd name="T7" fmla="*/ 662 h 770"/>
              <a:gd name="T8" fmla="*/ 749 w 1962"/>
              <a:gd name="T9" fmla="*/ 455 h 770"/>
              <a:gd name="T10" fmla="*/ 911 w 1962"/>
              <a:gd name="T11" fmla="*/ 533 h 770"/>
              <a:gd name="T12" fmla="*/ 1234 w 1962"/>
              <a:gd name="T13" fmla="*/ 178 h 770"/>
              <a:gd name="T14" fmla="*/ 1239 w 1962"/>
              <a:gd name="T15" fmla="*/ 179 h 770"/>
              <a:gd name="T16" fmla="*/ 1624 w 1962"/>
              <a:gd name="T17" fmla="*/ 268 h 770"/>
              <a:gd name="T18" fmla="*/ 1951 w 1962"/>
              <a:gd name="T19" fmla="*/ 0 h 770"/>
              <a:gd name="T20" fmla="*/ 1962 w 1962"/>
              <a:gd name="T21" fmla="*/ 13 h 770"/>
              <a:gd name="T22" fmla="*/ 1628 w 1962"/>
              <a:gd name="T23" fmla="*/ 288 h 770"/>
              <a:gd name="T24" fmla="*/ 1240 w 1962"/>
              <a:gd name="T25" fmla="*/ 197 h 770"/>
              <a:gd name="T26" fmla="*/ 915 w 1962"/>
              <a:gd name="T27" fmla="*/ 554 h 770"/>
              <a:gd name="T28" fmla="*/ 753 w 1962"/>
              <a:gd name="T29" fmla="*/ 476 h 770"/>
              <a:gd name="T30" fmla="*/ 578 w 1962"/>
              <a:gd name="T31" fmla="*/ 684 h 770"/>
              <a:gd name="T32" fmla="*/ 311 w 1962"/>
              <a:gd name="T33" fmla="*/ 528 h 770"/>
              <a:gd name="T34" fmla="*/ 11 w 1962"/>
              <a:gd name="T35" fmla="*/ 77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62" h="770">
                <a:moveTo>
                  <a:pt x="11" y="770"/>
                </a:moveTo>
                <a:lnTo>
                  <a:pt x="0" y="757"/>
                </a:lnTo>
                <a:lnTo>
                  <a:pt x="309" y="507"/>
                </a:lnTo>
                <a:lnTo>
                  <a:pt x="574" y="662"/>
                </a:lnTo>
                <a:lnTo>
                  <a:pt x="749" y="455"/>
                </a:lnTo>
                <a:lnTo>
                  <a:pt x="911" y="533"/>
                </a:lnTo>
                <a:lnTo>
                  <a:pt x="1234" y="178"/>
                </a:lnTo>
                <a:lnTo>
                  <a:pt x="1239" y="179"/>
                </a:lnTo>
                <a:lnTo>
                  <a:pt x="1624" y="268"/>
                </a:lnTo>
                <a:lnTo>
                  <a:pt x="1951" y="0"/>
                </a:lnTo>
                <a:lnTo>
                  <a:pt x="1962" y="13"/>
                </a:lnTo>
                <a:lnTo>
                  <a:pt x="1628" y="288"/>
                </a:lnTo>
                <a:lnTo>
                  <a:pt x="1240" y="197"/>
                </a:lnTo>
                <a:lnTo>
                  <a:pt x="915" y="554"/>
                </a:lnTo>
                <a:lnTo>
                  <a:pt x="753" y="476"/>
                </a:lnTo>
                <a:lnTo>
                  <a:pt x="578" y="684"/>
                </a:lnTo>
                <a:lnTo>
                  <a:pt x="311" y="528"/>
                </a:lnTo>
                <a:lnTo>
                  <a:pt x="11" y="77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ŝḻîdé">
            <a:extLst>
              <a:ext uri="{FF2B5EF4-FFF2-40B4-BE49-F238E27FC236}">
                <a16:creationId xmlns:a16="http://schemas.microsoft.com/office/drawing/2014/main" id="{9E725F6D-D1E2-48CF-A5CB-0EDF5574A02E}"/>
              </a:ext>
            </a:extLst>
          </p:cNvPr>
          <p:cNvSpPr/>
          <p:nvPr/>
        </p:nvSpPr>
        <p:spPr bwMode="auto">
          <a:xfrm>
            <a:off x="6034135" y="4052827"/>
            <a:ext cx="202075" cy="2020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ślíďê">
            <a:extLst>
              <a:ext uri="{FF2B5EF4-FFF2-40B4-BE49-F238E27FC236}">
                <a16:creationId xmlns:a16="http://schemas.microsoft.com/office/drawing/2014/main" id="{9D17B037-7391-436D-A89B-E29A1B5F9CC0}"/>
              </a:ext>
            </a:extLst>
          </p:cNvPr>
          <p:cNvSpPr/>
          <p:nvPr/>
        </p:nvSpPr>
        <p:spPr bwMode="auto">
          <a:xfrm>
            <a:off x="7363922" y="3548877"/>
            <a:ext cx="202075" cy="2020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ŝḻíḑé">
            <a:extLst>
              <a:ext uri="{FF2B5EF4-FFF2-40B4-BE49-F238E27FC236}">
                <a16:creationId xmlns:a16="http://schemas.microsoft.com/office/drawing/2014/main" id="{9D165979-4EF7-4670-A39C-5F4CC7435D20}"/>
              </a:ext>
            </a:extLst>
          </p:cNvPr>
          <p:cNvSpPr/>
          <p:nvPr/>
        </p:nvSpPr>
        <p:spPr bwMode="auto">
          <a:xfrm>
            <a:off x="4857099" y="3305767"/>
            <a:ext cx="530527" cy="53052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7" name="ïşlídé">
            <a:extLst>
              <a:ext uri="{FF2B5EF4-FFF2-40B4-BE49-F238E27FC236}">
                <a16:creationId xmlns:a16="http://schemas.microsoft.com/office/drawing/2014/main" id="{1B968BCB-2DFD-4421-B9BD-FD292A7E6834}"/>
              </a:ext>
            </a:extLst>
          </p:cNvPr>
          <p:cNvSpPr/>
          <p:nvPr/>
        </p:nvSpPr>
        <p:spPr bwMode="auto">
          <a:xfrm>
            <a:off x="6618859" y="3176367"/>
            <a:ext cx="530527" cy="53052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28" name="iṧḻíḍe">
            <a:extLst>
              <a:ext uri="{FF2B5EF4-FFF2-40B4-BE49-F238E27FC236}">
                <a16:creationId xmlns:a16="http://schemas.microsoft.com/office/drawing/2014/main" id="{2C93CD75-553A-43D0-A374-C3F974B68792}"/>
              </a:ext>
            </a:extLst>
          </p:cNvPr>
          <p:cNvSpPr/>
          <p:nvPr/>
        </p:nvSpPr>
        <p:spPr bwMode="auto">
          <a:xfrm>
            <a:off x="8583373" y="2029721"/>
            <a:ext cx="530527" cy="53052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29" name="ïŝliďè">
            <a:extLst>
              <a:ext uri="{FF2B5EF4-FFF2-40B4-BE49-F238E27FC236}">
                <a16:creationId xmlns:a16="http://schemas.microsoft.com/office/drawing/2014/main" id="{214C22C0-B9A2-4682-B9EA-9A7607BFD18E}"/>
              </a:ext>
            </a:extLst>
          </p:cNvPr>
          <p:cNvSpPr/>
          <p:nvPr/>
        </p:nvSpPr>
        <p:spPr bwMode="auto">
          <a:xfrm>
            <a:off x="10146213" y="2397530"/>
            <a:ext cx="530527" cy="53052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21" name="íṥ1ïḋe">
            <a:extLst>
              <a:ext uri="{FF2B5EF4-FFF2-40B4-BE49-F238E27FC236}">
                <a16:creationId xmlns:a16="http://schemas.microsoft.com/office/drawing/2014/main" id="{E631AA4E-3A0C-444F-AA72-7C15D1066499}"/>
              </a:ext>
            </a:extLst>
          </p:cNvPr>
          <p:cNvSpPr/>
          <p:nvPr/>
        </p:nvSpPr>
        <p:spPr bwMode="auto">
          <a:xfrm>
            <a:off x="4854102" y="271290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2" name="îsļíḓe">
            <a:extLst>
              <a:ext uri="{FF2B5EF4-FFF2-40B4-BE49-F238E27FC236}">
                <a16:creationId xmlns:a16="http://schemas.microsoft.com/office/drawing/2014/main" id="{D0222776-2E00-4CB7-A1A6-71A5689C1978}"/>
              </a:ext>
            </a:extLst>
          </p:cNvPr>
          <p:cNvSpPr txBox="1"/>
          <p:nvPr/>
        </p:nvSpPr>
        <p:spPr bwMode="auto">
          <a:xfrm>
            <a:off x="4854102" y="236176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9" name="ïṡḷîdè">
            <a:extLst>
              <a:ext uri="{FF2B5EF4-FFF2-40B4-BE49-F238E27FC236}">
                <a16:creationId xmlns:a16="http://schemas.microsoft.com/office/drawing/2014/main" id="{6EABAF76-7A85-4037-A95F-9CA90269C2A5}"/>
              </a:ext>
            </a:extLst>
          </p:cNvPr>
          <p:cNvSpPr/>
          <p:nvPr/>
        </p:nvSpPr>
        <p:spPr bwMode="auto">
          <a:xfrm>
            <a:off x="6127975" y="466757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0" name="ïṩḷíḑè">
            <a:extLst>
              <a:ext uri="{FF2B5EF4-FFF2-40B4-BE49-F238E27FC236}">
                <a16:creationId xmlns:a16="http://schemas.microsoft.com/office/drawing/2014/main" id="{603D40C5-0301-4A98-92F7-696743A70546}"/>
              </a:ext>
            </a:extLst>
          </p:cNvPr>
          <p:cNvSpPr txBox="1"/>
          <p:nvPr/>
        </p:nvSpPr>
        <p:spPr bwMode="auto">
          <a:xfrm>
            <a:off x="6127975" y="431643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7" name="îṧḻiḑe">
            <a:extLst>
              <a:ext uri="{FF2B5EF4-FFF2-40B4-BE49-F238E27FC236}">
                <a16:creationId xmlns:a16="http://schemas.microsoft.com/office/drawing/2014/main" id="{46097E2F-FF82-4077-AA55-826AEED1DA07}"/>
              </a:ext>
            </a:extLst>
          </p:cNvPr>
          <p:cNvSpPr/>
          <p:nvPr/>
        </p:nvSpPr>
        <p:spPr bwMode="auto">
          <a:xfrm>
            <a:off x="7678999" y="156081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8" name="îŝḻíďe">
            <a:extLst>
              <a:ext uri="{FF2B5EF4-FFF2-40B4-BE49-F238E27FC236}">
                <a16:creationId xmlns:a16="http://schemas.microsoft.com/office/drawing/2014/main" id="{38824565-B9F8-45CC-95BF-7E2F1C97AF7F}"/>
              </a:ext>
            </a:extLst>
          </p:cNvPr>
          <p:cNvSpPr txBox="1"/>
          <p:nvPr/>
        </p:nvSpPr>
        <p:spPr bwMode="auto">
          <a:xfrm>
            <a:off x="7678999" y="120967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îšḷiḓê">
            <a:extLst>
              <a:ext uri="{FF2B5EF4-FFF2-40B4-BE49-F238E27FC236}">
                <a16:creationId xmlns:a16="http://schemas.microsoft.com/office/drawing/2014/main" id="{179E94BC-C6AA-445D-AAE3-25EF2DFC2488}"/>
              </a:ext>
            </a:extLst>
          </p:cNvPr>
          <p:cNvSpPr/>
          <p:nvPr/>
        </p:nvSpPr>
        <p:spPr bwMode="auto">
          <a:xfrm>
            <a:off x="9404725" y="343919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6" name="ïṣḻîḑê">
            <a:extLst>
              <a:ext uri="{FF2B5EF4-FFF2-40B4-BE49-F238E27FC236}">
                <a16:creationId xmlns:a16="http://schemas.microsoft.com/office/drawing/2014/main" id="{F59F8AE9-A2B3-4159-B193-DE6FDBA15AC0}"/>
              </a:ext>
            </a:extLst>
          </p:cNvPr>
          <p:cNvSpPr txBox="1"/>
          <p:nvPr/>
        </p:nvSpPr>
        <p:spPr bwMode="auto">
          <a:xfrm>
            <a:off x="9404725" y="308805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  <p:sp>
        <p:nvSpPr>
          <p:cNvPr id="12" name="í$ḷidè">
            <a:extLst>
              <a:ext uri="{FF2B5EF4-FFF2-40B4-BE49-F238E27FC236}">
                <a16:creationId xmlns:a16="http://schemas.microsoft.com/office/drawing/2014/main" id="{C3088516-788E-48DA-A9F8-CD02D3D5C236}"/>
              </a:ext>
            </a:extLst>
          </p:cNvPr>
          <p:cNvSpPr/>
          <p:nvPr/>
        </p:nvSpPr>
        <p:spPr>
          <a:xfrm>
            <a:off x="-6124" y="838"/>
            <a:ext cx="4009274" cy="6857161"/>
          </a:xfrm>
          <a:prstGeom prst="rect">
            <a:avLst/>
          </a:prstGeom>
          <a:blipFill>
            <a:blip r:embed="rId3"/>
            <a:stretch>
              <a:fillRect l="-82451" r="-8192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3" name="îşḻïḋè">
            <a:extLst>
              <a:ext uri="{FF2B5EF4-FFF2-40B4-BE49-F238E27FC236}">
                <a16:creationId xmlns:a16="http://schemas.microsoft.com/office/drawing/2014/main" id="{852E2FCB-B45E-461D-BD10-D23A0D5AC7CA}"/>
              </a:ext>
            </a:extLst>
          </p:cNvPr>
          <p:cNvSpPr/>
          <p:nvPr/>
        </p:nvSpPr>
        <p:spPr bwMode="auto">
          <a:xfrm>
            <a:off x="669894" y="1130300"/>
            <a:ext cx="3340460" cy="500697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4" name="iṣļíḓe">
            <a:extLst>
              <a:ext uri="{FF2B5EF4-FFF2-40B4-BE49-F238E27FC236}">
                <a16:creationId xmlns:a16="http://schemas.microsoft.com/office/drawing/2014/main" id="{227CFE5B-8ECF-4515-A89F-5A8DEFA8F360}"/>
              </a:ext>
            </a:extLst>
          </p:cNvPr>
          <p:cNvSpPr txBox="1"/>
          <p:nvPr/>
        </p:nvSpPr>
        <p:spPr>
          <a:xfrm>
            <a:off x="672339" y="2608265"/>
            <a:ext cx="3330811" cy="24812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F289831-C0EF-4383-9CD1-805C0937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3F4A7F-4ADF-4361-BE82-9A1A48B0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A59F1E-21D6-48CF-BAF2-4F38B073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78E711-5EE3-4EE5-B577-3781D9F4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527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501C0-DC18-41D2-A2A9-B132BEA3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11ABD4-31F2-4B97-880B-DAE2A767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7B28AF-267F-41BB-85E5-D41EB893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49AB5A-E9EF-4F70-86FB-96215748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7" name="isliďè">
            <a:extLst>
              <a:ext uri="{FF2B5EF4-FFF2-40B4-BE49-F238E27FC236}">
                <a16:creationId xmlns:a16="http://schemas.microsoft.com/office/drawing/2014/main" id="{8C15D7DA-C992-4C7A-A251-098E0D43F8A6}"/>
              </a:ext>
            </a:extLst>
          </p:cNvPr>
          <p:cNvSpPr txBox="1"/>
          <p:nvPr/>
        </p:nvSpPr>
        <p:spPr>
          <a:xfrm>
            <a:off x="698532" y="1166725"/>
            <a:ext cx="5200032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7EE47C1-15C5-43EB-9AAE-9CA2BC25063C}"/>
              </a:ext>
            </a:extLst>
          </p:cNvPr>
          <p:cNvCxnSpPr>
            <a:cxnSpLocks/>
          </p:cNvCxnSpPr>
          <p:nvPr/>
        </p:nvCxnSpPr>
        <p:spPr>
          <a:xfrm>
            <a:off x="754748" y="2484000"/>
            <a:ext cx="5341252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šľîḍê">
            <a:extLst>
              <a:ext uri="{FF2B5EF4-FFF2-40B4-BE49-F238E27FC236}">
                <a16:creationId xmlns:a16="http://schemas.microsoft.com/office/drawing/2014/main" id="{188C0C46-780E-40AE-BBED-699F8BA8400C}"/>
              </a:ext>
            </a:extLst>
          </p:cNvPr>
          <p:cNvSpPr/>
          <p:nvPr/>
        </p:nvSpPr>
        <p:spPr bwMode="auto">
          <a:xfrm rot="21071856">
            <a:off x="1807944" y="1872634"/>
            <a:ext cx="10015570" cy="3546017"/>
          </a:xfrm>
          <a:custGeom>
            <a:avLst/>
            <a:gdLst/>
            <a:ahLst/>
            <a:cxnLst>
              <a:cxn ang="0">
                <a:pos x="1599" y="0"/>
              </a:cxn>
              <a:cxn ang="0">
                <a:pos x="1434" y="28"/>
              </a:cxn>
              <a:cxn ang="0">
                <a:pos x="1470" y="71"/>
              </a:cxn>
              <a:cxn ang="0">
                <a:pos x="1202" y="291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0" y="163"/>
              </a:cxn>
              <a:cxn ang="0">
                <a:pos x="839" y="163"/>
              </a:cxn>
              <a:cxn ang="0">
                <a:pos x="837" y="163"/>
              </a:cxn>
              <a:cxn ang="0">
                <a:pos x="836" y="163"/>
              </a:cxn>
              <a:cxn ang="0">
                <a:pos x="834" y="163"/>
              </a:cxn>
              <a:cxn ang="0">
                <a:pos x="834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1" y="163"/>
              </a:cxn>
              <a:cxn ang="0">
                <a:pos x="830" y="163"/>
              </a:cxn>
              <a:cxn ang="0">
                <a:pos x="829" y="163"/>
              </a:cxn>
              <a:cxn ang="0">
                <a:pos x="828" y="163"/>
              </a:cxn>
              <a:cxn ang="0">
                <a:pos x="826" y="163"/>
              </a:cxn>
              <a:cxn ang="0">
                <a:pos x="825" y="164"/>
              </a:cxn>
              <a:cxn ang="0">
                <a:pos x="823" y="164"/>
              </a:cxn>
              <a:cxn ang="0">
                <a:pos x="822" y="165"/>
              </a:cxn>
              <a:cxn ang="0">
                <a:pos x="821" y="165"/>
              </a:cxn>
              <a:cxn ang="0">
                <a:pos x="20" y="541"/>
              </a:cxn>
              <a:cxn ang="0">
                <a:pos x="7" y="579"/>
              </a:cxn>
              <a:cxn ang="0">
                <a:pos x="32" y="595"/>
              </a:cxn>
              <a:cxn ang="0">
                <a:pos x="44" y="592"/>
              </a:cxn>
              <a:cxn ang="0">
                <a:pos x="834" y="221"/>
              </a:cxn>
              <a:cxn ang="0">
                <a:pos x="1199" y="349"/>
              </a:cxn>
              <a:cxn ang="0">
                <a:pos x="1199" y="349"/>
              </a:cxn>
              <a:cxn ang="0">
                <a:pos x="1203" y="350"/>
              </a:cxn>
              <a:cxn ang="0">
                <a:pos x="1204" y="350"/>
              </a:cxn>
              <a:cxn ang="0">
                <a:pos x="1208" y="350"/>
              </a:cxn>
              <a:cxn ang="0">
                <a:pos x="1208" y="350"/>
              </a:cxn>
              <a:cxn ang="0">
                <a:pos x="1213" y="350"/>
              </a:cxn>
              <a:cxn ang="0">
                <a:pos x="1214" y="350"/>
              </a:cxn>
              <a:cxn ang="0">
                <a:pos x="1217" y="349"/>
              </a:cxn>
              <a:cxn ang="0">
                <a:pos x="1219" y="348"/>
              </a:cxn>
              <a:cxn ang="0">
                <a:pos x="1221" y="347"/>
              </a:cxn>
              <a:cxn ang="0">
                <a:pos x="1223" y="346"/>
              </a:cxn>
              <a:cxn ang="0">
                <a:pos x="1225" y="345"/>
              </a:cxn>
              <a:cxn ang="0">
                <a:pos x="1226" y="344"/>
              </a:cxn>
              <a:cxn ang="0">
                <a:pos x="1505" y="114"/>
              </a:cxn>
              <a:cxn ang="0">
                <a:pos x="1540" y="157"/>
              </a:cxn>
              <a:cxn ang="0">
                <a:pos x="1599" y="0"/>
              </a:cxn>
            </a:cxnLst>
            <a:rect l="0" t="0" r="r" b="b"/>
            <a:pathLst>
              <a:path w="1599" h="595">
                <a:moveTo>
                  <a:pt x="1599" y="0"/>
                </a:moveTo>
                <a:cubicBezTo>
                  <a:pt x="1434" y="28"/>
                  <a:pt x="1434" y="28"/>
                  <a:pt x="1434" y="28"/>
                </a:cubicBezTo>
                <a:cubicBezTo>
                  <a:pt x="1470" y="71"/>
                  <a:pt x="1470" y="71"/>
                  <a:pt x="1470" y="71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1" y="164"/>
                  <a:pt x="840" y="164"/>
                  <a:pt x="840" y="163"/>
                </a:cubicBezTo>
                <a:cubicBezTo>
                  <a:pt x="839" y="163"/>
                  <a:pt x="839" y="163"/>
                  <a:pt x="839" y="163"/>
                </a:cubicBezTo>
                <a:cubicBezTo>
                  <a:pt x="838" y="163"/>
                  <a:pt x="837" y="163"/>
                  <a:pt x="837" y="163"/>
                </a:cubicBezTo>
                <a:cubicBezTo>
                  <a:pt x="837" y="163"/>
                  <a:pt x="836" y="163"/>
                  <a:pt x="836" y="163"/>
                </a:cubicBezTo>
                <a:cubicBezTo>
                  <a:pt x="835" y="163"/>
                  <a:pt x="835" y="163"/>
                  <a:pt x="834" y="163"/>
                </a:cubicBezTo>
                <a:cubicBezTo>
                  <a:pt x="834" y="163"/>
                  <a:pt x="834" y="163"/>
                  <a:pt x="834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2" y="163"/>
                  <a:pt x="832" y="163"/>
                  <a:pt x="831" y="163"/>
                </a:cubicBezTo>
                <a:cubicBezTo>
                  <a:pt x="831" y="163"/>
                  <a:pt x="831" y="163"/>
                  <a:pt x="830" y="163"/>
                </a:cubicBezTo>
                <a:cubicBezTo>
                  <a:pt x="830" y="163"/>
                  <a:pt x="829" y="163"/>
                  <a:pt x="829" y="163"/>
                </a:cubicBezTo>
                <a:cubicBezTo>
                  <a:pt x="828" y="163"/>
                  <a:pt x="828" y="163"/>
                  <a:pt x="828" y="163"/>
                </a:cubicBezTo>
                <a:cubicBezTo>
                  <a:pt x="827" y="163"/>
                  <a:pt x="827" y="163"/>
                  <a:pt x="826" y="163"/>
                </a:cubicBezTo>
                <a:cubicBezTo>
                  <a:pt x="825" y="164"/>
                  <a:pt x="825" y="164"/>
                  <a:pt x="825" y="164"/>
                </a:cubicBezTo>
                <a:cubicBezTo>
                  <a:pt x="824" y="164"/>
                  <a:pt x="824" y="164"/>
                  <a:pt x="823" y="164"/>
                </a:cubicBezTo>
                <a:cubicBezTo>
                  <a:pt x="823" y="164"/>
                  <a:pt x="823" y="165"/>
                  <a:pt x="822" y="165"/>
                </a:cubicBezTo>
                <a:cubicBezTo>
                  <a:pt x="822" y="165"/>
                  <a:pt x="821" y="165"/>
                  <a:pt x="821" y="165"/>
                </a:cubicBezTo>
                <a:cubicBezTo>
                  <a:pt x="20" y="541"/>
                  <a:pt x="20" y="541"/>
                  <a:pt x="20" y="541"/>
                </a:cubicBezTo>
                <a:cubicBezTo>
                  <a:pt x="6" y="548"/>
                  <a:pt x="0" y="565"/>
                  <a:pt x="7" y="579"/>
                </a:cubicBezTo>
                <a:cubicBezTo>
                  <a:pt x="11" y="589"/>
                  <a:pt x="22" y="595"/>
                  <a:pt x="32" y="595"/>
                </a:cubicBezTo>
                <a:cubicBezTo>
                  <a:pt x="36" y="595"/>
                  <a:pt x="40" y="594"/>
                  <a:pt x="44" y="592"/>
                </a:cubicBezTo>
                <a:cubicBezTo>
                  <a:pt x="834" y="221"/>
                  <a:pt x="834" y="221"/>
                  <a:pt x="834" y="221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200" y="349"/>
                  <a:pt x="1202" y="350"/>
                  <a:pt x="1203" y="350"/>
                </a:cubicBezTo>
                <a:cubicBezTo>
                  <a:pt x="1204" y="350"/>
                  <a:pt x="1204" y="350"/>
                  <a:pt x="1204" y="350"/>
                </a:cubicBezTo>
                <a:cubicBezTo>
                  <a:pt x="1205" y="350"/>
                  <a:pt x="1206" y="350"/>
                  <a:pt x="1208" y="350"/>
                </a:cubicBezTo>
                <a:cubicBezTo>
                  <a:pt x="1208" y="350"/>
                  <a:pt x="1208" y="350"/>
                  <a:pt x="1208" y="350"/>
                </a:cubicBezTo>
                <a:cubicBezTo>
                  <a:pt x="1210" y="350"/>
                  <a:pt x="1211" y="350"/>
                  <a:pt x="1213" y="350"/>
                </a:cubicBezTo>
                <a:cubicBezTo>
                  <a:pt x="1213" y="350"/>
                  <a:pt x="1213" y="350"/>
                  <a:pt x="1214" y="350"/>
                </a:cubicBezTo>
                <a:cubicBezTo>
                  <a:pt x="1215" y="350"/>
                  <a:pt x="1216" y="349"/>
                  <a:pt x="1217" y="349"/>
                </a:cubicBezTo>
                <a:cubicBezTo>
                  <a:pt x="1217" y="349"/>
                  <a:pt x="1218" y="349"/>
                  <a:pt x="1219" y="348"/>
                </a:cubicBezTo>
                <a:cubicBezTo>
                  <a:pt x="1219" y="348"/>
                  <a:pt x="1220" y="348"/>
                  <a:pt x="1221" y="347"/>
                </a:cubicBezTo>
                <a:cubicBezTo>
                  <a:pt x="1222" y="347"/>
                  <a:pt x="1222" y="347"/>
                  <a:pt x="1223" y="346"/>
                </a:cubicBezTo>
                <a:cubicBezTo>
                  <a:pt x="1223" y="346"/>
                  <a:pt x="1224" y="345"/>
                  <a:pt x="1225" y="345"/>
                </a:cubicBezTo>
                <a:cubicBezTo>
                  <a:pt x="1226" y="344"/>
                  <a:pt x="1226" y="344"/>
                  <a:pt x="1226" y="344"/>
                </a:cubicBezTo>
                <a:cubicBezTo>
                  <a:pt x="1505" y="114"/>
                  <a:pt x="1505" y="114"/>
                  <a:pt x="1505" y="114"/>
                </a:cubicBezTo>
                <a:cubicBezTo>
                  <a:pt x="1540" y="157"/>
                  <a:pt x="1540" y="157"/>
                  <a:pt x="1540" y="157"/>
                </a:cubicBezTo>
                <a:cubicBezTo>
                  <a:pt x="1599" y="0"/>
                  <a:pt x="1599" y="0"/>
                  <a:pt x="1599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íś1ïḍè">
            <a:extLst>
              <a:ext uri="{FF2B5EF4-FFF2-40B4-BE49-F238E27FC236}">
                <a16:creationId xmlns:a16="http://schemas.microsoft.com/office/drawing/2014/main" id="{DBEE5794-3ABC-4A9B-B7BA-A61E7A372CC4}"/>
              </a:ext>
            </a:extLst>
          </p:cNvPr>
          <p:cNvSpPr/>
          <p:nvPr/>
        </p:nvSpPr>
        <p:spPr>
          <a:xfrm>
            <a:off x="2918376" y="5015242"/>
            <a:ext cx="723900" cy="72389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2015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1" name="iś1iḑê">
            <a:extLst>
              <a:ext uri="{FF2B5EF4-FFF2-40B4-BE49-F238E27FC236}">
                <a16:creationId xmlns:a16="http://schemas.microsoft.com/office/drawing/2014/main" id="{0350C0AD-915C-4B45-8188-615D619F5B69}"/>
              </a:ext>
            </a:extLst>
          </p:cNvPr>
          <p:cNvSpPr txBox="1"/>
          <p:nvPr/>
        </p:nvSpPr>
        <p:spPr>
          <a:xfrm>
            <a:off x="759475" y="3576150"/>
            <a:ext cx="1527537" cy="453425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47500" lnSpcReduction="20000"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Impact" panose="020B0806030902050204" pitchFamily="34" charset="0"/>
              </a:rPr>
              <a:t>286,456K</a:t>
            </a:r>
          </a:p>
        </p:txBody>
      </p:sp>
      <p:sp>
        <p:nvSpPr>
          <p:cNvPr id="12" name="íṧ1ïde">
            <a:extLst>
              <a:ext uri="{FF2B5EF4-FFF2-40B4-BE49-F238E27FC236}">
                <a16:creationId xmlns:a16="http://schemas.microsoft.com/office/drawing/2014/main" id="{20A0F5E7-9B98-4EA4-B5BE-3A0CB811F23F}"/>
              </a:ext>
            </a:extLst>
          </p:cNvPr>
          <p:cNvSpPr txBox="1"/>
          <p:nvPr/>
        </p:nvSpPr>
        <p:spPr>
          <a:xfrm>
            <a:off x="6253790" y="3718275"/>
            <a:ext cx="1527537" cy="453425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47500" lnSpcReduction="20000"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Impact" panose="020B0806030902050204" pitchFamily="34" charset="0"/>
              </a:rPr>
              <a:t>436,835K</a:t>
            </a:r>
          </a:p>
        </p:txBody>
      </p:sp>
      <p:sp>
        <p:nvSpPr>
          <p:cNvPr id="13" name="iṥľíḑe">
            <a:extLst>
              <a:ext uri="{FF2B5EF4-FFF2-40B4-BE49-F238E27FC236}">
                <a16:creationId xmlns:a16="http://schemas.microsoft.com/office/drawing/2014/main" id="{501C2F06-9A12-429D-ABF6-9DAB679E3AB4}"/>
              </a:ext>
            </a:extLst>
          </p:cNvPr>
          <p:cNvSpPr/>
          <p:nvPr/>
        </p:nvSpPr>
        <p:spPr>
          <a:xfrm>
            <a:off x="5343525" y="3408026"/>
            <a:ext cx="723900" cy="723894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2016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" name="íṣḷiḍe">
            <a:extLst>
              <a:ext uri="{FF2B5EF4-FFF2-40B4-BE49-F238E27FC236}">
                <a16:creationId xmlns:a16="http://schemas.microsoft.com/office/drawing/2014/main" id="{EAE46E6B-6B11-45C1-8B4A-E767174F1955}"/>
              </a:ext>
            </a:extLst>
          </p:cNvPr>
          <p:cNvSpPr/>
          <p:nvPr/>
        </p:nvSpPr>
        <p:spPr>
          <a:xfrm>
            <a:off x="10146000" y="1774853"/>
            <a:ext cx="723900" cy="723894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2017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5" name="îṡļiḍe">
            <a:extLst>
              <a:ext uri="{FF2B5EF4-FFF2-40B4-BE49-F238E27FC236}">
                <a16:creationId xmlns:a16="http://schemas.microsoft.com/office/drawing/2014/main" id="{A00E2D09-92B6-4925-9D21-64EBB6FE8D5B}"/>
              </a:ext>
            </a:extLst>
          </p:cNvPr>
          <p:cNvSpPr txBox="1"/>
          <p:nvPr/>
        </p:nvSpPr>
        <p:spPr>
          <a:xfrm>
            <a:off x="8225032" y="1439315"/>
            <a:ext cx="1527537" cy="453425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47500" lnSpcReduction="20000"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Impact" panose="020B0806030902050204" pitchFamily="34" charset="0"/>
              </a:rPr>
              <a:t>834,106K</a:t>
            </a:r>
          </a:p>
        </p:txBody>
      </p:sp>
      <p:sp>
        <p:nvSpPr>
          <p:cNvPr id="23" name="î$lïďè">
            <a:extLst>
              <a:ext uri="{FF2B5EF4-FFF2-40B4-BE49-F238E27FC236}">
                <a16:creationId xmlns:a16="http://schemas.microsoft.com/office/drawing/2014/main" id="{37BA004E-0AF3-4E26-88E6-42E01F8C52EB}"/>
              </a:ext>
            </a:extLst>
          </p:cNvPr>
          <p:cNvSpPr txBox="1"/>
          <p:nvPr/>
        </p:nvSpPr>
        <p:spPr>
          <a:xfrm>
            <a:off x="693120" y="4480662"/>
            <a:ext cx="2949156" cy="72389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4" name="íşľíḓe">
            <a:extLst>
              <a:ext uri="{FF2B5EF4-FFF2-40B4-BE49-F238E27FC236}">
                <a16:creationId xmlns:a16="http://schemas.microsoft.com/office/drawing/2014/main" id="{290C9513-6450-4055-87F8-4AC177DCFF0A}"/>
              </a:ext>
            </a:extLst>
          </p:cNvPr>
          <p:cNvSpPr txBox="1"/>
          <p:nvPr/>
        </p:nvSpPr>
        <p:spPr>
          <a:xfrm>
            <a:off x="693120" y="4008841"/>
            <a:ext cx="2949156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1" name="íśḷíḑê">
            <a:extLst>
              <a:ext uri="{FF2B5EF4-FFF2-40B4-BE49-F238E27FC236}">
                <a16:creationId xmlns:a16="http://schemas.microsoft.com/office/drawing/2014/main" id="{570FE190-BCF3-4A00-A450-834907885299}"/>
              </a:ext>
            </a:extLst>
          </p:cNvPr>
          <p:cNvSpPr txBox="1"/>
          <p:nvPr/>
        </p:nvSpPr>
        <p:spPr>
          <a:xfrm>
            <a:off x="6253789" y="4603741"/>
            <a:ext cx="4342603" cy="72389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2" name="íSḷïḍé">
            <a:extLst>
              <a:ext uri="{FF2B5EF4-FFF2-40B4-BE49-F238E27FC236}">
                <a16:creationId xmlns:a16="http://schemas.microsoft.com/office/drawing/2014/main" id="{5D3981C3-B67F-4294-B63E-D8661649A0F0}"/>
              </a:ext>
            </a:extLst>
          </p:cNvPr>
          <p:cNvSpPr txBox="1"/>
          <p:nvPr/>
        </p:nvSpPr>
        <p:spPr>
          <a:xfrm>
            <a:off x="6253789" y="4131920"/>
            <a:ext cx="4342603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9" name="îšḻïḑè">
            <a:extLst>
              <a:ext uri="{FF2B5EF4-FFF2-40B4-BE49-F238E27FC236}">
                <a16:creationId xmlns:a16="http://schemas.microsoft.com/office/drawing/2014/main" id="{C3B29DCE-0A11-4376-89A5-B6C9B18DDAD8}"/>
              </a:ext>
            </a:extLst>
          </p:cNvPr>
          <p:cNvSpPr txBox="1"/>
          <p:nvPr/>
        </p:nvSpPr>
        <p:spPr>
          <a:xfrm>
            <a:off x="6932132" y="2246674"/>
            <a:ext cx="2949156" cy="72389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0" name="i$ľïḍê">
            <a:extLst>
              <a:ext uri="{FF2B5EF4-FFF2-40B4-BE49-F238E27FC236}">
                <a16:creationId xmlns:a16="http://schemas.microsoft.com/office/drawing/2014/main" id="{95FEB5F8-CD86-4164-90B4-0682BBD99540}"/>
              </a:ext>
            </a:extLst>
          </p:cNvPr>
          <p:cNvSpPr txBox="1"/>
          <p:nvPr/>
        </p:nvSpPr>
        <p:spPr>
          <a:xfrm>
            <a:off x="6932132" y="1774853"/>
            <a:ext cx="2949156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4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B5E1B-52E8-4F30-9B14-7DC16A0D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1C257C-F970-4A77-9354-FAFF59E6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4E59BF-5237-439D-9490-F3413A49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D68D94-A8EE-40C4-B1BD-8B8BA443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7" name="ïŝḷïḓè">
            <a:extLst>
              <a:ext uri="{FF2B5EF4-FFF2-40B4-BE49-F238E27FC236}">
                <a16:creationId xmlns:a16="http://schemas.microsoft.com/office/drawing/2014/main" id="{AD5C9730-44A0-4F44-8228-5DE11C594B24}"/>
              </a:ext>
            </a:extLst>
          </p:cNvPr>
          <p:cNvSpPr/>
          <p:nvPr/>
        </p:nvSpPr>
        <p:spPr>
          <a:xfrm>
            <a:off x="636965" y="4735460"/>
            <a:ext cx="2796072" cy="323125"/>
          </a:xfrm>
          <a:custGeom>
            <a:avLst/>
            <a:gdLst>
              <a:gd name="connsiteX0" fmla="*/ 2006367 w 2129175"/>
              <a:gd name="connsiteY0" fmla="*/ 0 h 246056"/>
              <a:gd name="connsiteX1" fmla="*/ 2129175 w 2129175"/>
              <a:gd name="connsiteY1" fmla="*/ 122808 h 246056"/>
              <a:gd name="connsiteX2" fmla="*/ 2054170 w 2129175"/>
              <a:gd name="connsiteY2" fmla="*/ 235965 h 246056"/>
              <a:gd name="connsiteX3" fmla="*/ 2008094 w 2129175"/>
              <a:gd name="connsiteY3" fmla="*/ 245267 h 246056"/>
              <a:gd name="connsiteX4" fmla="*/ 2008094 w 2129175"/>
              <a:gd name="connsiteY4" fmla="*/ 246056 h 246056"/>
              <a:gd name="connsiteX5" fmla="*/ 0 w 2129175"/>
              <a:gd name="connsiteY5" fmla="*/ 246056 h 246056"/>
              <a:gd name="connsiteX6" fmla="*/ 122808 w 2129175"/>
              <a:gd name="connsiteY6" fmla="*/ 123248 h 246056"/>
              <a:gd name="connsiteX7" fmla="*/ 0 w 2129175"/>
              <a:gd name="connsiteY7" fmla="*/ 440 h 246056"/>
              <a:gd name="connsiteX8" fmla="*/ 2004188 w 2129175"/>
              <a:gd name="connsiteY8" fmla="*/ 440 h 2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9175" h="246056">
                <a:moveTo>
                  <a:pt x="2006367" y="0"/>
                </a:moveTo>
                <a:cubicBezTo>
                  <a:pt x="2074192" y="0"/>
                  <a:pt x="2129175" y="54983"/>
                  <a:pt x="2129175" y="122808"/>
                </a:cubicBezTo>
                <a:cubicBezTo>
                  <a:pt x="2129175" y="173677"/>
                  <a:pt x="2098247" y="217322"/>
                  <a:pt x="2054170" y="235965"/>
                </a:cubicBezTo>
                <a:lnTo>
                  <a:pt x="2008094" y="245267"/>
                </a:lnTo>
                <a:lnTo>
                  <a:pt x="2008094" y="246056"/>
                </a:lnTo>
                <a:lnTo>
                  <a:pt x="0" y="246056"/>
                </a:lnTo>
                <a:cubicBezTo>
                  <a:pt x="67825" y="246056"/>
                  <a:pt x="122808" y="191073"/>
                  <a:pt x="122808" y="123248"/>
                </a:cubicBezTo>
                <a:cubicBezTo>
                  <a:pt x="122808" y="55423"/>
                  <a:pt x="67825" y="440"/>
                  <a:pt x="0" y="440"/>
                </a:cubicBezTo>
                <a:lnTo>
                  <a:pt x="2004188" y="44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2016</a:t>
            </a:r>
          </a:p>
        </p:txBody>
      </p:sp>
      <p:sp>
        <p:nvSpPr>
          <p:cNvPr id="8" name="íṧ1ïdê">
            <a:extLst>
              <a:ext uri="{FF2B5EF4-FFF2-40B4-BE49-F238E27FC236}">
                <a16:creationId xmlns:a16="http://schemas.microsoft.com/office/drawing/2014/main" id="{33F2AA8E-FC77-432B-ABC7-47D7C54BCAD1}"/>
              </a:ext>
            </a:extLst>
          </p:cNvPr>
          <p:cNvSpPr/>
          <p:nvPr/>
        </p:nvSpPr>
        <p:spPr>
          <a:xfrm>
            <a:off x="3207916" y="4811331"/>
            <a:ext cx="154400" cy="15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$ḻïḑè">
            <a:extLst>
              <a:ext uri="{FF2B5EF4-FFF2-40B4-BE49-F238E27FC236}">
                <a16:creationId xmlns:a16="http://schemas.microsoft.com/office/drawing/2014/main" id="{3FDF62A8-2963-493C-8DB0-158849997B01}"/>
              </a:ext>
            </a:extLst>
          </p:cNvPr>
          <p:cNvSpPr/>
          <p:nvPr/>
        </p:nvSpPr>
        <p:spPr>
          <a:xfrm>
            <a:off x="3323955" y="4735460"/>
            <a:ext cx="2796072" cy="323125"/>
          </a:xfrm>
          <a:custGeom>
            <a:avLst/>
            <a:gdLst>
              <a:gd name="connsiteX0" fmla="*/ 2006367 w 2129175"/>
              <a:gd name="connsiteY0" fmla="*/ 0 h 246056"/>
              <a:gd name="connsiteX1" fmla="*/ 2129175 w 2129175"/>
              <a:gd name="connsiteY1" fmla="*/ 122808 h 246056"/>
              <a:gd name="connsiteX2" fmla="*/ 2054170 w 2129175"/>
              <a:gd name="connsiteY2" fmla="*/ 235965 h 246056"/>
              <a:gd name="connsiteX3" fmla="*/ 2008094 w 2129175"/>
              <a:gd name="connsiteY3" fmla="*/ 245267 h 246056"/>
              <a:gd name="connsiteX4" fmla="*/ 2008094 w 2129175"/>
              <a:gd name="connsiteY4" fmla="*/ 246056 h 246056"/>
              <a:gd name="connsiteX5" fmla="*/ 0 w 2129175"/>
              <a:gd name="connsiteY5" fmla="*/ 246056 h 246056"/>
              <a:gd name="connsiteX6" fmla="*/ 122808 w 2129175"/>
              <a:gd name="connsiteY6" fmla="*/ 123248 h 246056"/>
              <a:gd name="connsiteX7" fmla="*/ 0 w 2129175"/>
              <a:gd name="connsiteY7" fmla="*/ 440 h 246056"/>
              <a:gd name="connsiteX8" fmla="*/ 2004188 w 2129175"/>
              <a:gd name="connsiteY8" fmla="*/ 440 h 2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9175" h="246056">
                <a:moveTo>
                  <a:pt x="2006367" y="0"/>
                </a:moveTo>
                <a:cubicBezTo>
                  <a:pt x="2074192" y="0"/>
                  <a:pt x="2129175" y="54983"/>
                  <a:pt x="2129175" y="122808"/>
                </a:cubicBezTo>
                <a:cubicBezTo>
                  <a:pt x="2129175" y="173677"/>
                  <a:pt x="2098247" y="217322"/>
                  <a:pt x="2054170" y="235965"/>
                </a:cubicBezTo>
                <a:lnTo>
                  <a:pt x="2008094" y="245267"/>
                </a:lnTo>
                <a:lnTo>
                  <a:pt x="2008094" y="246056"/>
                </a:lnTo>
                <a:lnTo>
                  <a:pt x="0" y="246056"/>
                </a:lnTo>
                <a:cubicBezTo>
                  <a:pt x="67825" y="246056"/>
                  <a:pt x="122808" y="191073"/>
                  <a:pt x="122808" y="123248"/>
                </a:cubicBezTo>
                <a:cubicBezTo>
                  <a:pt x="122808" y="55423"/>
                  <a:pt x="67825" y="440"/>
                  <a:pt x="0" y="440"/>
                </a:cubicBezTo>
                <a:lnTo>
                  <a:pt x="2004188" y="44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2017</a:t>
            </a:r>
          </a:p>
        </p:txBody>
      </p:sp>
      <p:sp>
        <p:nvSpPr>
          <p:cNvPr id="10" name="ïŝľiḑé">
            <a:extLst>
              <a:ext uri="{FF2B5EF4-FFF2-40B4-BE49-F238E27FC236}">
                <a16:creationId xmlns:a16="http://schemas.microsoft.com/office/drawing/2014/main" id="{2858424C-1607-4CAC-82C6-864D732C4E52}"/>
              </a:ext>
            </a:extLst>
          </p:cNvPr>
          <p:cNvSpPr/>
          <p:nvPr/>
        </p:nvSpPr>
        <p:spPr>
          <a:xfrm>
            <a:off x="5894906" y="4811331"/>
            <a:ext cx="154400" cy="15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$lîḋê">
            <a:extLst>
              <a:ext uri="{FF2B5EF4-FFF2-40B4-BE49-F238E27FC236}">
                <a16:creationId xmlns:a16="http://schemas.microsoft.com/office/drawing/2014/main" id="{9A4EBDFC-07DE-49B4-8B12-1CD46CFC8590}"/>
              </a:ext>
            </a:extLst>
          </p:cNvPr>
          <p:cNvSpPr/>
          <p:nvPr/>
        </p:nvSpPr>
        <p:spPr>
          <a:xfrm>
            <a:off x="6010946" y="4735460"/>
            <a:ext cx="2796072" cy="323125"/>
          </a:xfrm>
          <a:custGeom>
            <a:avLst/>
            <a:gdLst>
              <a:gd name="connsiteX0" fmla="*/ 2006367 w 2129175"/>
              <a:gd name="connsiteY0" fmla="*/ 0 h 246056"/>
              <a:gd name="connsiteX1" fmla="*/ 2129175 w 2129175"/>
              <a:gd name="connsiteY1" fmla="*/ 122808 h 246056"/>
              <a:gd name="connsiteX2" fmla="*/ 2054170 w 2129175"/>
              <a:gd name="connsiteY2" fmla="*/ 235965 h 246056"/>
              <a:gd name="connsiteX3" fmla="*/ 2008094 w 2129175"/>
              <a:gd name="connsiteY3" fmla="*/ 245267 h 246056"/>
              <a:gd name="connsiteX4" fmla="*/ 2008094 w 2129175"/>
              <a:gd name="connsiteY4" fmla="*/ 246056 h 246056"/>
              <a:gd name="connsiteX5" fmla="*/ 0 w 2129175"/>
              <a:gd name="connsiteY5" fmla="*/ 246056 h 246056"/>
              <a:gd name="connsiteX6" fmla="*/ 122808 w 2129175"/>
              <a:gd name="connsiteY6" fmla="*/ 123248 h 246056"/>
              <a:gd name="connsiteX7" fmla="*/ 0 w 2129175"/>
              <a:gd name="connsiteY7" fmla="*/ 440 h 246056"/>
              <a:gd name="connsiteX8" fmla="*/ 2004188 w 2129175"/>
              <a:gd name="connsiteY8" fmla="*/ 440 h 2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9175" h="246056">
                <a:moveTo>
                  <a:pt x="2006367" y="0"/>
                </a:moveTo>
                <a:cubicBezTo>
                  <a:pt x="2074192" y="0"/>
                  <a:pt x="2129175" y="54983"/>
                  <a:pt x="2129175" y="122808"/>
                </a:cubicBezTo>
                <a:cubicBezTo>
                  <a:pt x="2129175" y="173677"/>
                  <a:pt x="2098247" y="217322"/>
                  <a:pt x="2054170" y="235965"/>
                </a:cubicBezTo>
                <a:lnTo>
                  <a:pt x="2008094" y="245267"/>
                </a:lnTo>
                <a:lnTo>
                  <a:pt x="2008094" y="246056"/>
                </a:lnTo>
                <a:lnTo>
                  <a:pt x="0" y="246056"/>
                </a:lnTo>
                <a:cubicBezTo>
                  <a:pt x="67825" y="246056"/>
                  <a:pt x="122808" y="191073"/>
                  <a:pt x="122808" y="123248"/>
                </a:cubicBezTo>
                <a:cubicBezTo>
                  <a:pt x="122808" y="55423"/>
                  <a:pt x="67825" y="440"/>
                  <a:pt x="0" y="440"/>
                </a:cubicBezTo>
                <a:lnTo>
                  <a:pt x="2004188" y="44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2018</a:t>
            </a:r>
          </a:p>
        </p:txBody>
      </p:sp>
      <p:sp>
        <p:nvSpPr>
          <p:cNvPr id="12" name="îṡlidé">
            <a:extLst>
              <a:ext uri="{FF2B5EF4-FFF2-40B4-BE49-F238E27FC236}">
                <a16:creationId xmlns:a16="http://schemas.microsoft.com/office/drawing/2014/main" id="{AF86FF81-CABB-490B-A33B-B5401CBBE12C}"/>
              </a:ext>
            </a:extLst>
          </p:cNvPr>
          <p:cNvSpPr/>
          <p:nvPr/>
        </p:nvSpPr>
        <p:spPr>
          <a:xfrm>
            <a:off x="8581897" y="4811331"/>
            <a:ext cx="154400" cy="15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ṧ1íḑê">
            <a:extLst>
              <a:ext uri="{FF2B5EF4-FFF2-40B4-BE49-F238E27FC236}">
                <a16:creationId xmlns:a16="http://schemas.microsoft.com/office/drawing/2014/main" id="{F149CBAC-C290-4B72-8ACE-E88437EE206C}"/>
              </a:ext>
            </a:extLst>
          </p:cNvPr>
          <p:cNvSpPr/>
          <p:nvPr/>
        </p:nvSpPr>
        <p:spPr>
          <a:xfrm>
            <a:off x="8697936" y="4735460"/>
            <a:ext cx="2796072" cy="323125"/>
          </a:xfrm>
          <a:custGeom>
            <a:avLst/>
            <a:gdLst>
              <a:gd name="connsiteX0" fmla="*/ 2006367 w 2129175"/>
              <a:gd name="connsiteY0" fmla="*/ 0 h 246056"/>
              <a:gd name="connsiteX1" fmla="*/ 2129175 w 2129175"/>
              <a:gd name="connsiteY1" fmla="*/ 122808 h 246056"/>
              <a:gd name="connsiteX2" fmla="*/ 2054170 w 2129175"/>
              <a:gd name="connsiteY2" fmla="*/ 235965 h 246056"/>
              <a:gd name="connsiteX3" fmla="*/ 2008094 w 2129175"/>
              <a:gd name="connsiteY3" fmla="*/ 245267 h 246056"/>
              <a:gd name="connsiteX4" fmla="*/ 2008094 w 2129175"/>
              <a:gd name="connsiteY4" fmla="*/ 246056 h 246056"/>
              <a:gd name="connsiteX5" fmla="*/ 0 w 2129175"/>
              <a:gd name="connsiteY5" fmla="*/ 246056 h 246056"/>
              <a:gd name="connsiteX6" fmla="*/ 122808 w 2129175"/>
              <a:gd name="connsiteY6" fmla="*/ 123248 h 246056"/>
              <a:gd name="connsiteX7" fmla="*/ 0 w 2129175"/>
              <a:gd name="connsiteY7" fmla="*/ 440 h 246056"/>
              <a:gd name="connsiteX8" fmla="*/ 2004188 w 2129175"/>
              <a:gd name="connsiteY8" fmla="*/ 440 h 2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9175" h="246056">
                <a:moveTo>
                  <a:pt x="2006367" y="0"/>
                </a:moveTo>
                <a:cubicBezTo>
                  <a:pt x="2074192" y="0"/>
                  <a:pt x="2129175" y="54983"/>
                  <a:pt x="2129175" y="122808"/>
                </a:cubicBezTo>
                <a:cubicBezTo>
                  <a:pt x="2129175" y="173677"/>
                  <a:pt x="2098247" y="217322"/>
                  <a:pt x="2054170" y="235965"/>
                </a:cubicBezTo>
                <a:lnTo>
                  <a:pt x="2008094" y="245267"/>
                </a:lnTo>
                <a:lnTo>
                  <a:pt x="2008094" y="246056"/>
                </a:lnTo>
                <a:lnTo>
                  <a:pt x="0" y="246056"/>
                </a:lnTo>
                <a:cubicBezTo>
                  <a:pt x="67825" y="246056"/>
                  <a:pt x="122808" y="191073"/>
                  <a:pt x="122808" y="123248"/>
                </a:cubicBezTo>
                <a:cubicBezTo>
                  <a:pt x="122808" y="55423"/>
                  <a:pt x="67825" y="440"/>
                  <a:pt x="0" y="440"/>
                </a:cubicBezTo>
                <a:lnTo>
                  <a:pt x="2004188" y="44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2019</a:t>
            </a:r>
          </a:p>
        </p:txBody>
      </p:sp>
      <p:sp>
        <p:nvSpPr>
          <p:cNvPr id="14" name="ïšḷîḑé">
            <a:extLst>
              <a:ext uri="{FF2B5EF4-FFF2-40B4-BE49-F238E27FC236}">
                <a16:creationId xmlns:a16="http://schemas.microsoft.com/office/drawing/2014/main" id="{D5AD3CCC-5B7D-4F73-8AB8-376D3116D07C}"/>
              </a:ext>
            </a:extLst>
          </p:cNvPr>
          <p:cNvSpPr/>
          <p:nvPr/>
        </p:nvSpPr>
        <p:spPr>
          <a:xfrm>
            <a:off x="11268887" y="4811331"/>
            <a:ext cx="154400" cy="15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1C7E0B6-66B1-43CD-8425-F165CC04AF85}"/>
              </a:ext>
            </a:extLst>
          </p:cNvPr>
          <p:cNvCxnSpPr>
            <a:cxnSpLocks/>
          </p:cNvCxnSpPr>
          <p:nvPr/>
        </p:nvCxnSpPr>
        <p:spPr>
          <a:xfrm flipV="1">
            <a:off x="3367359" y="1936799"/>
            <a:ext cx="0" cy="26973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$ļïḑê">
            <a:extLst>
              <a:ext uri="{FF2B5EF4-FFF2-40B4-BE49-F238E27FC236}">
                <a16:creationId xmlns:a16="http://schemas.microsoft.com/office/drawing/2014/main" id="{B77CF703-8A79-4CDA-B3FB-9C70C15AB980}"/>
              </a:ext>
            </a:extLst>
          </p:cNvPr>
          <p:cNvSpPr/>
          <p:nvPr/>
        </p:nvSpPr>
        <p:spPr>
          <a:xfrm>
            <a:off x="1561810" y="5373216"/>
            <a:ext cx="863602" cy="371482"/>
          </a:xfrm>
          <a:prstGeom prst="roundRect">
            <a:avLst>
              <a:gd name="adj" fmla="val 155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17" name="ïṣ1iďé">
            <a:extLst>
              <a:ext uri="{FF2B5EF4-FFF2-40B4-BE49-F238E27FC236}">
                <a16:creationId xmlns:a16="http://schemas.microsoft.com/office/drawing/2014/main" id="{C28D91A3-8CC8-4C06-8710-57195799D791}"/>
              </a:ext>
            </a:extLst>
          </p:cNvPr>
          <p:cNvSpPr/>
          <p:nvPr/>
        </p:nvSpPr>
        <p:spPr>
          <a:xfrm>
            <a:off x="937032" y="1876103"/>
            <a:ext cx="2123951" cy="371482"/>
          </a:xfrm>
          <a:prstGeom prst="roundRect">
            <a:avLst>
              <a:gd name="adj" fmla="val 155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18" name="iṧļiḍé">
            <a:extLst>
              <a:ext uri="{FF2B5EF4-FFF2-40B4-BE49-F238E27FC236}">
                <a16:creationId xmlns:a16="http://schemas.microsoft.com/office/drawing/2014/main" id="{903D881A-85EA-4F28-88A2-467831FAF5B2}"/>
              </a:ext>
            </a:extLst>
          </p:cNvPr>
          <p:cNvSpPr/>
          <p:nvPr/>
        </p:nvSpPr>
        <p:spPr bwMode="auto">
          <a:xfrm>
            <a:off x="926236" y="2348880"/>
            <a:ext cx="2134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A24E001-7369-4AF3-AF2B-2375D9EA39BC}"/>
              </a:ext>
            </a:extLst>
          </p:cNvPr>
          <p:cNvCxnSpPr>
            <a:cxnSpLocks/>
          </p:cNvCxnSpPr>
          <p:nvPr/>
        </p:nvCxnSpPr>
        <p:spPr>
          <a:xfrm flipV="1">
            <a:off x="6024241" y="1936799"/>
            <a:ext cx="0" cy="26973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76757B9-6636-440C-BE2E-94191EC370B5}"/>
              </a:ext>
            </a:extLst>
          </p:cNvPr>
          <p:cNvCxnSpPr>
            <a:cxnSpLocks/>
          </p:cNvCxnSpPr>
          <p:nvPr/>
        </p:nvCxnSpPr>
        <p:spPr>
          <a:xfrm flipV="1">
            <a:off x="8721721" y="1936799"/>
            <a:ext cx="0" cy="26973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ślíḍê">
            <a:extLst>
              <a:ext uri="{FF2B5EF4-FFF2-40B4-BE49-F238E27FC236}">
                <a16:creationId xmlns:a16="http://schemas.microsoft.com/office/drawing/2014/main" id="{5057E6B8-570E-4820-9314-0DFD23AA16DC}"/>
              </a:ext>
            </a:extLst>
          </p:cNvPr>
          <p:cNvSpPr/>
          <p:nvPr/>
        </p:nvSpPr>
        <p:spPr>
          <a:xfrm>
            <a:off x="4269174" y="5373216"/>
            <a:ext cx="863602" cy="371482"/>
          </a:xfrm>
          <a:prstGeom prst="roundRect">
            <a:avLst>
              <a:gd name="adj" fmla="val 155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2" name="iŝ1îḋé">
            <a:extLst>
              <a:ext uri="{FF2B5EF4-FFF2-40B4-BE49-F238E27FC236}">
                <a16:creationId xmlns:a16="http://schemas.microsoft.com/office/drawing/2014/main" id="{6AD82B40-D08C-4B9F-9E49-16F39320A786}"/>
              </a:ext>
            </a:extLst>
          </p:cNvPr>
          <p:cNvSpPr/>
          <p:nvPr/>
        </p:nvSpPr>
        <p:spPr>
          <a:xfrm>
            <a:off x="3644399" y="2420888"/>
            <a:ext cx="2123951" cy="371482"/>
          </a:xfrm>
          <a:prstGeom prst="roundRect">
            <a:avLst>
              <a:gd name="adj" fmla="val 155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23" name="ïśļîḋe">
            <a:extLst>
              <a:ext uri="{FF2B5EF4-FFF2-40B4-BE49-F238E27FC236}">
                <a16:creationId xmlns:a16="http://schemas.microsoft.com/office/drawing/2014/main" id="{4329ACC9-56AB-4D5D-8D6F-63C9EC366035}"/>
              </a:ext>
            </a:extLst>
          </p:cNvPr>
          <p:cNvSpPr/>
          <p:nvPr/>
        </p:nvSpPr>
        <p:spPr bwMode="auto">
          <a:xfrm>
            <a:off x="3633600" y="2874248"/>
            <a:ext cx="2134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4" name="íṣḷíḍè">
            <a:extLst>
              <a:ext uri="{FF2B5EF4-FFF2-40B4-BE49-F238E27FC236}">
                <a16:creationId xmlns:a16="http://schemas.microsoft.com/office/drawing/2014/main" id="{5587FB95-68D0-4DD1-9E95-BB8199D49BA9}"/>
              </a:ext>
            </a:extLst>
          </p:cNvPr>
          <p:cNvSpPr/>
          <p:nvPr/>
        </p:nvSpPr>
        <p:spPr>
          <a:xfrm>
            <a:off x="6976538" y="5373216"/>
            <a:ext cx="863602" cy="371482"/>
          </a:xfrm>
          <a:prstGeom prst="roundRect">
            <a:avLst>
              <a:gd name="adj" fmla="val 155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5" name="îṥḻîdê">
            <a:extLst>
              <a:ext uri="{FF2B5EF4-FFF2-40B4-BE49-F238E27FC236}">
                <a16:creationId xmlns:a16="http://schemas.microsoft.com/office/drawing/2014/main" id="{D0FC2DC2-C0FF-4A8E-ABEF-E79A12FD9EF7}"/>
              </a:ext>
            </a:extLst>
          </p:cNvPr>
          <p:cNvSpPr/>
          <p:nvPr/>
        </p:nvSpPr>
        <p:spPr>
          <a:xfrm>
            <a:off x="6351760" y="1876103"/>
            <a:ext cx="2123951" cy="371482"/>
          </a:xfrm>
          <a:prstGeom prst="roundRect">
            <a:avLst>
              <a:gd name="adj" fmla="val 155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26" name="íšļidè">
            <a:extLst>
              <a:ext uri="{FF2B5EF4-FFF2-40B4-BE49-F238E27FC236}">
                <a16:creationId xmlns:a16="http://schemas.microsoft.com/office/drawing/2014/main" id="{29846CF5-417E-418E-B4B9-DD3D52315EA6}"/>
              </a:ext>
            </a:extLst>
          </p:cNvPr>
          <p:cNvSpPr/>
          <p:nvPr/>
        </p:nvSpPr>
        <p:spPr bwMode="auto">
          <a:xfrm>
            <a:off x="6340964" y="2348880"/>
            <a:ext cx="2134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7" name="íşḻïḓê">
            <a:extLst>
              <a:ext uri="{FF2B5EF4-FFF2-40B4-BE49-F238E27FC236}">
                <a16:creationId xmlns:a16="http://schemas.microsoft.com/office/drawing/2014/main" id="{2B14453B-94E0-40CA-A309-B9C98DA9D203}"/>
              </a:ext>
            </a:extLst>
          </p:cNvPr>
          <p:cNvSpPr/>
          <p:nvPr/>
        </p:nvSpPr>
        <p:spPr>
          <a:xfrm>
            <a:off x="9683902" y="5373216"/>
            <a:ext cx="863602" cy="371482"/>
          </a:xfrm>
          <a:prstGeom prst="roundRect">
            <a:avLst>
              <a:gd name="adj" fmla="val 155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8" name="ï$ľídé">
            <a:extLst>
              <a:ext uri="{FF2B5EF4-FFF2-40B4-BE49-F238E27FC236}">
                <a16:creationId xmlns:a16="http://schemas.microsoft.com/office/drawing/2014/main" id="{F6F559C7-336E-40E3-BAB7-EA6521342688}"/>
              </a:ext>
            </a:extLst>
          </p:cNvPr>
          <p:cNvSpPr/>
          <p:nvPr/>
        </p:nvSpPr>
        <p:spPr>
          <a:xfrm>
            <a:off x="9059127" y="2420888"/>
            <a:ext cx="2123951" cy="371482"/>
          </a:xfrm>
          <a:prstGeom prst="roundRect">
            <a:avLst>
              <a:gd name="adj" fmla="val 155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29" name="iṩľíḑé">
            <a:extLst>
              <a:ext uri="{FF2B5EF4-FFF2-40B4-BE49-F238E27FC236}">
                <a16:creationId xmlns:a16="http://schemas.microsoft.com/office/drawing/2014/main" id="{8159E50E-4779-40D8-A6AD-1B036420CB8E}"/>
              </a:ext>
            </a:extLst>
          </p:cNvPr>
          <p:cNvSpPr/>
          <p:nvPr/>
        </p:nvSpPr>
        <p:spPr bwMode="auto">
          <a:xfrm>
            <a:off x="9048328" y="2874248"/>
            <a:ext cx="2134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</p:spTree>
    <p:extLst>
      <p:ext uri="{BB962C8B-B14F-4D97-AF65-F5344CB8AC3E}">
        <p14:creationId xmlns:p14="http://schemas.microsoft.com/office/powerpoint/2010/main" val="305171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论文总结与展望</a:t>
            </a:r>
            <a:endParaRPr lang="zh-CN" altLang="en-US" sz="1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1DFFF6-1B18-456E-9C62-107F40CD79B4}"/>
              </a:ext>
            </a:extLst>
          </p:cNvPr>
          <p:cNvSpPr txBox="1"/>
          <p:nvPr/>
        </p:nvSpPr>
        <p:spPr>
          <a:xfrm>
            <a:off x="3636349" y="1938675"/>
            <a:ext cx="92685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3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89C21-C290-4C3A-A9C0-4729840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DEC70E-4466-4A74-90A6-BEB4FC75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C545F7-0C3A-45B6-9BE7-DE916197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8758F3-8E8F-46AB-A0CA-704DFC61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41" name="iṡļíḍê">
            <a:extLst>
              <a:ext uri="{FF2B5EF4-FFF2-40B4-BE49-F238E27FC236}">
                <a16:creationId xmlns:a16="http://schemas.microsoft.com/office/drawing/2014/main" id="{4C8C4152-3034-4229-B38A-EA938721FFB4}"/>
              </a:ext>
            </a:extLst>
          </p:cNvPr>
          <p:cNvSpPr/>
          <p:nvPr/>
        </p:nvSpPr>
        <p:spPr bwMode="auto">
          <a:xfrm>
            <a:off x="4929123" y="3112966"/>
            <a:ext cx="368412" cy="364915"/>
          </a:xfrm>
          <a:custGeom>
            <a:avLst/>
            <a:gdLst>
              <a:gd name="T0" fmla="*/ 239 w 267"/>
              <a:gd name="T1" fmla="*/ 134 h 265"/>
              <a:gd name="T2" fmla="*/ 229 w 267"/>
              <a:gd name="T3" fmla="*/ 88 h 265"/>
              <a:gd name="T4" fmla="*/ 253 w 267"/>
              <a:gd name="T5" fmla="*/ 76 h 265"/>
              <a:gd name="T6" fmla="*/ 215 w 267"/>
              <a:gd name="T7" fmla="*/ 30 h 265"/>
              <a:gd name="T8" fmla="*/ 199 w 267"/>
              <a:gd name="T9" fmla="*/ 51 h 265"/>
              <a:gd name="T10" fmla="*/ 156 w 267"/>
              <a:gd name="T11" fmla="*/ 31 h 265"/>
              <a:gd name="T12" fmla="*/ 162 w 267"/>
              <a:gd name="T13" fmla="*/ 5 h 265"/>
              <a:gd name="T14" fmla="*/ 103 w 267"/>
              <a:gd name="T15" fmla="*/ 5 h 265"/>
              <a:gd name="T16" fmla="*/ 109 w 267"/>
              <a:gd name="T17" fmla="*/ 31 h 265"/>
              <a:gd name="T18" fmla="*/ 66 w 267"/>
              <a:gd name="T19" fmla="*/ 52 h 265"/>
              <a:gd name="T20" fmla="*/ 49 w 267"/>
              <a:gd name="T21" fmla="*/ 31 h 265"/>
              <a:gd name="T22" fmla="*/ 12 w 267"/>
              <a:gd name="T23" fmla="*/ 77 h 265"/>
              <a:gd name="T24" fmla="*/ 37 w 267"/>
              <a:gd name="T25" fmla="*/ 89 h 265"/>
              <a:gd name="T26" fmla="*/ 27 w 267"/>
              <a:gd name="T27" fmla="*/ 135 h 265"/>
              <a:gd name="T28" fmla="*/ 27 w 267"/>
              <a:gd name="T29" fmla="*/ 135 h 265"/>
              <a:gd name="T30" fmla="*/ 0 w 267"/>
              <a:gd name="T31" fmla="*/ 135 h 265"/>
              <a:gd name="T32" fmla="*/ 13 w 267"/>
              <a:gd name="T33" fmla="*/ 193 h 265"/>
              <a:gd name="T34" fmla="*/ 37 w 267"/>
              <a:gd name="T35" fmla="*/ 181 h 265"/>
              <a:gd name="T36" fmla="*/ 66 w 267"/>
              <a:gd name="T37" fmla="*/ 218 h 265"/>
              <a:gd name="T38" fmla="*/ 50 w 267"/>
              <a:gd name="T39" fmla="*/ 239 h 265"/>
              <a:gd name="T40" fmla="*/ 103 w 267"/>
              <a:gd name="T41" fmla="*/ 265 h 265"/>
              <a:gd name="T42" fmla="*/ 109 w 267"/>
              <a:gd name="T43" fmla="*/ 239 h 265"/>
              <a:gd name="T44" fmla="*/ 133 w 267"/>
              <a:gd name="T45" fmla="*/ 241 h 265"/>
              <a:gd name="T46" fmla="*/ 156 w 267"/>
              <a:gd name="T47" fmla="*/ 239 h 265"/>
              <a:gd name="T48" fmla="*/ 162 w 267"/>
              <a:gd name="T49" fmla="*/ 265 h 265"/>
              <a:gd name="T50" fmla="*/ 216 w 267"/>
              <a:gd name="T51" fmla="*/ 239 h 265"/>
              <a:gd name="T52" fmla="*/ 199 w 267"/>
              <a:gd name="T53" fmla="*/ 218 h 265"/>
              <a:gd name="T54" fmla="*/ 229 w 267"/>
              <a:gd name="T55" fmla="*/ 181 h 265"/>
              <a:gd name="T56" fmla="*/ 253 w 267"/>
              <a:gd name="T57" fmla="*/ 193 h 265"/>
              <a:gd name="T58" fmla="*/ 267 w 267"/>
              <a:gd name="T59" fmla="*/ 135 h 265"/>
              <a:gd name="T60" fmla="*/ 267 w 267"/>
              <a:gd name="T61" fmla="*/ 134 h 265"/>
              <a:gd name="T62" fmla="*/ 239 w 267"/>
              <a:gd name="T63" fmla="*/ 134 h 265"/>
              <a:gd name="T64" fmla="*/ 75 w 267"/>
              <a:gd name="T65" fmla="*/ 135 h 265"/>
              <a:gd name="T66" fmla="*/ 133 w 267"/>
              <a:gd name="T67" fmla="*/ 77 h 265"/>
              <a:gd name="T68" fmla="*/ 190 w 267"/>
              <a:gd name="T69" fmla="*/ 135 h 265"/>
              <a:gd name="T70" fmla="*/ 133 w 267"/>
              <a:gd name="T71" fmla="*/ 192 h 265"/>
              <a:gd name="T72" fmla="*/ 75 w 267"/>
              <a:gd name="T73" fmla="*/ 13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7" h="265">
                <a:moveTo>
                  <a:pt x="239" y="134"/>
                </a:moveTo>
                <a:cubicBezTo>
                  <a:pt x="239" y="114"/>
                  <a:pt x="235" y="102"/>
                  <a:pt x="229" y="88"/>
                </a:cubicBezTo>
                <a:cubicBezTo>
                  <a:pt x="253" y="76"/>
                  <a:pt x="253" y="76"/>
                  <a:pt x="253" y="76"/>
                </a:cubicBezTo>
                <a:cubicBezTo>
                  <a:pt x="244" y="59"/>
                  <a:pt x="231" y="43"/>
                  <a:pt x="215" y="30"/>
                </a:cubicBezTo>
                <a:cubicBezTo>
                  <a:pt x="199" y="51"/>
                  <a:pt x="199" y="51"/>
                  <a:pt x="199" y="51"/>
                </a:cubicBezTo>
                <a:cubicBezTo>
                  <a:pt x="187" y="41"/>
                  <a:pt x="172" y="34"/>
                  <a:pt x="156" y="31"/>
                </a:cubicBezTo>
                <a:cubicBezTo>
                  <a:pt x="162" y="5"/>
                  <a:pt x="162" y="5"/>
                  <a:pt x="162" y="5"/>
                </a:cubicBezTo>
                <a:cubicBezTo>
                  <a:pt x="143" y="0"/>
                  <a:pt x="122" y="0"/>
                  <a:pt x="103" y="5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93" y="35"/>
                  <a:pt x="78" y="42"/>
                  <a:pt x="66" y="52"/>
                </a:cubicBezTo>
                <a:cubicBezTo>
                  <a:pt x="49" y="31"/>
                  <a:pt x="49" y="31"/>
                  <a:pt x="49" y="31"/>
                </a:cubicBezTo>
                <a:cubicBezTo>
                  <a:pt x="34" y="43"/>
                  <a:pt x="21" y="59"/>
                  <a:pt x="12" y="77"/>
                </a:cubicBezTo>
                <a:cubicBezTo>
                  <a:pt x="37" y="89"/>
                  <a:pt x="37" y="89"/>
                  <a:pt x="37" y="89"/>
                </a:cubicBezTo>
                <a:cubicBezTo>
                  <a:pt x="30" y="103"/>
                  <a:pt x="27" y="118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55"/>
                  <a:pt x="4" y="175"/>
                  <a:pt x="13" y="193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44" y="196"/>
                  <a:pt x="54" y="208"/>
                  <a:pt x="66" y="218"/>
                </a:cubicBezTo>
                <a:cubicBezTo>
                  <a:pt x="50" y="239"/>
                  <a:pt x="50" y="239"/>
                  <a:pt x="50" y="239"/>
                </a:cubicBezTo>
                <a:cubicBezTo>
                  <a:pt x="65" y="252"/>
                  <a:pt x="84" y="260"/>
                  <a:pt x="103" y="265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117" y="240"/>
                  <a:pt x="125" y="241"/>
                  <a:pt x="133" y="241"/>
                </a:cubicBezTo>
                <a:cubicBezTo>
                  <a:pt x="141" y="241"/>
                  <a:pt x="149" y="240"/>
                  <a:pt x="156" y="239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82" y="260"/>
                  <a:pt x="200" y="251"/>
                  <a:pt x="216" y="239"/>
                </a:cubicBezTo>
                <a:cubicBezTo>
                  <a:pt x="199" y="218"/>
                  <a:pt x="199" y="218"/>
                  <a:pt x="199" y="218"/>
                </a:cubicBezTo>
                <a:cubicBezTo>
                  <a:pt x="212" y="208"/>
                  <a:pt x="222" y="196"/>
                  <a:pt x="229" y="181"/>
                </a:cubicBezTo>
                <a:cubicBezTo>
                  <a:pt x="253" y="193"/>
                  <a:pt x="253" y="193"/>
                  <a:pt x="253" y="193"/>
                </a:cubicBezTo>
                <a:cubicBezTo>
                  <a:pt x="262" y="174"/>
                  <a:pt x="267" y="155"/>
                  <a:pt x="267" y="135"/>
                </a:cubicBezTo>
                <a:cubicBezTo>
                  <a:pt x="267" y="134"/>
                  <a:pt x="267" y="134"/>
                  <a:pt x="267" y="134"/>
                </a:cubicBezTo>
                <a:lnTo>
                  <a:pt x="239" y="134"/>
                </a:lnTo>
                <a:close/>
                <a:moveTo>
                  <a:pt x="75" y="135"/>
                </a:moveTo>
                <a:cubicBezTo>
                  <a:pt x="75" y="103"/>
                  <a:pt x="101" y="77"/>
                  <a:pt x="133" y="77"/>
                </a:cubicBezTo>
                <a:cubicBezTo>
                  <a:pt x="164" y="77"/>
                  <a:pt x="190" y="103"/>
                  <a:pt x="190" y="135"/>
                </a:cubicBezTo>
                <a:cubicBezTo>
                  <a:pt x="190" y="166"/>
                  <a:pt x="164" y="192"/>
                  <a:pt x="133" y="192"/>
                </a:cubicBezTo>
                <a:cubicBezTo>
                  <a:pt x="101" y="192"/>
                  <a:pt x="75" y="166"/>
                  <a:pt x="75" y="13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ṣlïḍé">
            <a:extLst>
              <a:ext uri="{FF2B5EF4-FFF2-40B4-BE49-F238E27FC236}">
                <a16:creationId xmlns:a16="http://schemas.microsoft.com/office/drawing/2014/main" id="{07E28FB5-37DE-430E-8432-7AF36CFA5757}"/>
              </a:ext>
            </a:extLst>
          </p:cNvPr>
          <p:cNvSpPr/>
          <p:nvPr/>
        </p:nvSpPr>
        <p:spPr bwMode="auto">
          <a:xfrm>
            <a:off x="6958889" y="4156414"/>
            <a:ext cx="394644" cy="95601"/>
          </a:xfrm>
          <a:custGeom>
            <a:avLst/>
            <a:gdLst>
              <a:gd name="T0" fmla="*/ 677 w 677"/>
              <a:gd name="T1" fmla="*/ 142 h 164"/>
              <a:gd name="T2" fmla="*/ 672 w 677"/>
              <a:gd name="T3" fmla="*/ 0 h 164"/>
              <a:gd name="T4" fmla="*/ 0 w 677"/>
              <a:gd name="T5" fmla="*/ 22 h 164"/>
              <a:gd name="T6" fmla="*/ 5 w 677"/>
              <a:gd name="T7" fmla="*/ 164 h 164"/>
              <a:gd name="T8" fmla="*/ 677 w 677"/>
              <a:gd name="T9" fmla="*/ 14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" h="164">
                <a:moveTo>
                  <a:pt x="677" y="142"/>
                </a:moveTo>
                <a:lnTo>
                  <a:pt x="672" y="0"/>
                </a:lnTo>
                <a:lnTo>
                  <a:pt x="0" y="22"/>
                </a:lnTo>
                <a:lnTo>
                  <a:pt x="5" y="164"/>
                </a:lnTo>
                <a:lnTo>
                  <a:pt x="677" y="1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ṣ1îde">
            <a:extLst>
              <a:ext uri="{FF2B5EF4-FFF2-40B4-BE49-F238E27FC236}">
                <a16:creationId xmlns:a16="http://schemas.microsoft.com/office/drawing/2014/main" id="{F6A88DD3-9B7D-4888-AB77-AFCFEAA5550F}"/>
              </a:ext>
            </a:extLst>
          </p:cNvPr>
          <p:cNvSpPr/>
          <p:nvPr/>
        </p:nvSpPr>
        <p:spPr bwMode="auto">
          <a:xfrm>
            <a:off x="6962969" y="4278247"/>
            <a:ext cx="206941" cy="95018"/>
          </a:xfrm>
          <a:custGeom>
            <a:avLst/>
            <a:gdLst>
              <a:gd name="T0" fmla="*/ 355 w 355"/>
              <a:gd name="T1" fmla="*/ 151 h 163"/>
              <a:gd name="T2" fmla="*/ 350 w 355"/>
              <a:gd name="T3" fmla="*/ 0 h 163"/>
              <a:gd name="T4" fmla="*/ 0 w 355"/>
              <a:gd name="T5" fmla="*/ 11 h 163"/>
              <a:gd name="T6" fmla="*/ 5 w 355"/>
              <a:gd name="T7" fmla="*/ 163 h 163"/>
              <a:gd name="T8" fmla="*/ 355 w 355"/>
              <a:gd name="T9" fmla="*/ 15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163">
                <a:moveTo>
                  <a:pt x="355" y="151"/>
                </a:moveTo>
                <a:lnTo>
                  <a:pt x="350" y="0"/>
                </a:lnTo>
                <a:lnTo>
                  <a:pt x="0" y="11"/>
                </a:lnTo>
                <a:lnTo>
                  <a:pt x="5" y="163"/>
                </a:lnTo>
                <a:lnTo>
                  <a:pt x="355" y="15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sļîḍê">
            <a:extLst>
              <a:ext uri="{FF2B5EF4-FFF2-40B4-BE49-F238E27FC236}">
                <a16:creationId xmlns:a16="http://schemas.microsoft.com/office/drawing/2014/main" id="{F28C5382-7F24-4709-924E-D5C5BA83904C}"/>
              </a:ext>
            </a:extLst>
          </p:cNvPr>
          <p:cNvSpPr/>
          <p:nvPr/>
        </p:nvSpPr>
        <p:spPr bwMode="auto">
          <a:xfrm>
            <a:off x="6967050" y="4396582"/>
            <a:ext cx="310702" cy="92103"/>
          </a:xfrm>
          <a:custGeom>
            <a:avLst/>
            <a:gdLst>
              <a:gd name="T0" fmla="*/ 528 w 533"/>
              <a:gd name="T1" fmla="*/ 0 h 158"/>
              <a:gd name="T2" fmla="*/ 0 w 533"/>
              <a:gd name="T3" fmla="*/ 17 h 158"/>
              <a:gd name="T4" fmla="*/ 3 w 533"/>
              <a:gd name="T5" fmla="*/ 158 h 158"/>
              <a:gd name="T6" fmla="*/ 533 w 533"/>
              <a:gd name="T7" fmla="*/ 142 h 158"/>
              <a:gd name="T8" fmla="*/ 528 w 533"/>
              <a:gd name="T9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3" h="158">
                <a:moveTo>
                  <a:pt x="528" y="0"/>
                </a:moveTo>
                <a:lnTo>
                  <a:pt x="0" y="17"/>
                </a:lnTo>
                <a:lnTo>
                  <a:pt x="3" y="158"/>
                </a:lnTo>
                <a:lnTo>
                  <a:pt x="533" y="142"/>
                </a:lnTo>
                <a:lnTo>
                  <a:pt x="5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ṣlíḍe">
            <a:extLst>
              <a:ext uri="{FF2B5EF4-FFF2-40B4-BE49-F238E27FC236}">
                <a16:creationId xmlns:a16="http://schemas.microsoft.com/office/drawing/2014/main" id="{152FC51A-9BEA-4E2F-B1E9-A38481B4E426}"/>
              </a:ext>
            </a:extLst>
          </p:cNvPr>
          <p:cNvSpPr/>
          <p:nvPr/>
        </p:nvSpPr>
        <p:spPr bwMode="auto">
          <a:xfrm>
            <a:off x="6912255" y="4068391"/>
            <a:ext cx="431369" cy="438365"/>
          </a:xfrm>
          <a:custGeom>
            <a:avLst/>
            <a:gdLst>
              <a:gd name="T0" fmla="*/ 92 w 740"/>
              <a:gd name="T1" fmla="*/ 523 h 752"/>
              <a:gd name="T2" fmla="*/ 87 w 740"/>
              <a:gd name="T3" fmla="*/ 371 h 752"/>
              <a:gd name="T4" fmla="*/ 85 w 740"/>
              <a:gd name="T5" fmla="*/ 315 h 752"/>
              <a:gd name="T6" fmla="*/ 80 w 740"/>
              <a:gd name="T7" fmla="*/ 173 h 752"/>
              <a:gd name="T8" fmla="*/ 78 w 740"/>
              <a:gd name="T9" fmla="*/ 97 h 752"/>
              <a:gd name="T10" fmla="*/ 740 w 740"/>
              <a:gd name="T11" fmla="*/ 76 h 752"/>
              <a:gd name="T12" fmla="*/ 738 w 740"/>
              <a:gd name="T13" fmla="*/ 0 h 752"/>
              <a:gd name="T14" fmla="*/ 61 w 740"/>
              <a:gd name="T15" fmla="*/ 21 h 752"/>
              <a:gd name="T16" fmla="*/ 0 w 740"/>
              <a:gd name="T17" fmla="*/ 24 h 752"/>
              <a:gd name="T18" fmla="*/ 23 w 740"/>
              <a:gd name="T19" fmla="*/ 752 h 752"/>
              <a:gd name="T20" fmla="*/ 99 w 740"/>
              <a:gd name="T21" fmla="*/ 750 h 752"/>
              <a:gd name="T22" fmla="*/ 97 w 740"/>
              <a:gd name="T23" fmla="*/ 721 h 752"/>
              <a:gd name="T24" fmla="*/ 94 w 740"/>
              <a:gd name="T25" fmla="*/ 580 h 752"/>
              <a:gd name="T26" fmla="*/ 92 w 740"/>
              <a:gd name="T27" fmla="*/ 523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0" h="752">
                <a:moveTo>
                  <a:pt x="92" y="523"/>
                </a:moveTo>
                <a:lnTo>
                  <a:pt x="87" y="371"/>
                </a:lnTo>
                <a:lnTo>
                  <a:pt x="85" y="315"/>
                </a:lnTo>
                <a:lnTo>
                  <a:pt x="80" y="173"/>
                </a:lnTo>
                <a:lnTo>
                  <a:pt x="78" y="97"/>
                </a:lnTo>
                <a:lnTo>
                  <a:pt x="740" y="76"/>
                </a:lnTo>
                <a:lnTo>
                  <a:pt x="738" y="0"/>
                </a:lnTo>
                <a:lnTo>
                  <a:pt x="61" y="21"/>
                </a:lnTo>
                <a:lnTo>
                  <a:pt x="0" y="24"/>
                </a:lnTo>
                <a:lnTo>
                  <a:pt x="23" y="752"/>
                </a:lnTo>
                <a:lnTo>
                  <a:pt x="99" y="750"/>
                </a:lnTo>
                <a:lnTo>
                  <a:pt x="97" y="721"/>
                </a:lnTo>
                <a:lnTo>
                  <a:pt x="94" y="580"/>
                </a:lnTo>
                <a:lnTo>
                  <a:pt x="92" y="52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ṩlïḍê">
            <a:extLst>
              <a:ext uri="{FF2B5EF4-FFF2-40B4-BE49-F238E27FC236}">
                <a16:creationId xmlns:a16="http://schemas.microsoft.com/office/drawing/2014/main" id="{3FF4F897-3C4C-46AA-9AE4-D219156BFC26}"/>
              </a:ext>
            </a:extLst>
          </p:cNvPr>
          <p:cNvSpPr/>
          <p:nvPr/>
        </p:nvSpPr>
        <p:spPr bwMode="auto">
          <a:xfrm>
            <a:off x="6493127" y="2697918"/>
            <a:ext cx="246580" cy="319447"/>
          </a:xfrm>
          <a:custGeom>
            <a:avLst/>
            <a:gdLst>
              <a:gd name="T0" fmla="*/ 179 w 179"/>
              <a:gd name="T1" fmla="*/ 134 h 232"/>
              <a:gd name="T2" fmla="*/ 140 w 179"/>
              <a:gd name="T3" fmla="*/ 119 h 232"/>
              <a:gd name="T4" fmla="*/ 138 w 179"/>
              <a:gd name="T5" fmla="*/ 24 h 232"/>
              <a:gd name="T6" fmla="*/ 109 w 179"/>
              <a:gd name="T7" fmla="*/ 31 h 232"/>
              <a:gd name="T8" fmla="*/ 91 w 179"/>
              <a:gd name="T9" fmla="*/ 95 h 232"/>
              <a:gd name="T10" fmla="*/ 26 w 179"/>
              <a:gd name="T11" fmla="*/ 90 h 232"/>
              <a:gd name="T12" fmla="*/ 18 w 179"/>
              <a:gd name="T13" fmla="*/ 120 h 232"/>
              <a:gd name="T14" fmla="*/ 16 w 179"/>
              <a:gd name="T15" fmla="*/ 152 h 232"/>
              <a:gd name="T16" fmla="*/ 17 w 179"/>
              <a:gd name="T17" fmla="*/ 185 h 232"/>
              <a:gd name="T18" fmla="*/ 34 w 179"/>
              <a:gd name="T19" fmla="*/ 219 h 232"/>
              <a:gd name="T20" fmla="*/ 131 w 179"/>
              <a:gd name="T21" fmla="*/ 211 h 232"/>
              <a:gd name="T22" fmla="*/ 175 w 179"/>
              <a:gd name="T23" fmla="*/ 207 h 232"/>
              <a:gd name="T24" fmla="*/ 179 w 179"/>
              <a:gd name="T25" fmla="*/ 13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232">
                <a:moveTo>
                  <a:pt x="179" y="134"/>
                </a:moveTo>
                <a:cubicBezTo>
                  <a:pt x="164" y="133"/>
                  <a:pt x="150" y="129"/>
                  <a:pt x="140" y="119"/>
                </a:cubicBezTo>
                <a:cubicBezTo>
                  <a:pt x="123" y="102"/>
                  <a:pt x="132" y="47"/>
                  <a:pt x="138" y="24"/>
                </a:cubicBezTo>
                <a:cubicBezTo>
                  <a:pt x="145" y="0"/>
                  <a:pt x="121" y="1"/>
                  <a:pt x="109" y="31"/>
                </a:cubicBezTo>
                <a:cubicBezTo>
                  <a:pt x="97" y="61"/>
                  <a:pt x="91" y="95"/>
                  <a:pt x="91" y="95"/>
                </a:cubicBezTo>
                <a:cubicBezTo>
                  <a:pt x="91" y="95"/>
                  <a:pt x="36" y="89"/>
                  <a:pt x="26" y="90"/>
                </a:cubicBezTo>
                <a:cubicBezTo>
                  <a:pt x="17" y="91"/>
                  <a:pt x="10" y="105"/>
                  <a:pt x="18" y="120"/>
                </a:cubicBezTo>
                <a:cubicBezTo>
                  <a:pt x="23" y="131"/>
                  <a:pt x="7" y="134"/>
                  <a:pt x="16" y="152"/>
                </a:cubicBezTo>
                <a:cubicBezTo>
                  <a:pt x="19" y="158"/>
                  <a:pt x="2" y="166"/>
                  <a:pt x="17" y="185"/>
                </a:cubicBezTo>
                <a:cubicBezTo>
                  <a:pt x="22" y="192"/>
                  <a:pt x="0" y="207"/>
                  <a:pt x="34" y="219"/>
                </a:cubicBezTo>
                <a:cubicBezTo>
                  <a:pt x="68" y="232"/>
                  <a:pt x="116" y="221"/>
                  <a:pt x="131" y="211"/>
                </a:cubicBezTo>
                <a:cubicBezTo>
                  <a:pt x="144" y="202"/>
                  <a:pt x="159" y="205"/>
                  <a:pt x="175" y="207"/>
                </a:cubicBezTo>
                <a:lnTo>
                  <a:pt x="179" y="1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ṣḻiďe">
            <a:extLst>
              <a:ext uri="{FF2B5EF4-FFF2-40B4-BE49-F238E27FC236}">
                <a16:creationId xmlns:a16="http://schemas.microsoft.com/office/drawing/2014/main" id="{A5AFEC96-6647-421C-A8D6-EE1C5FBDF45E}"/>
              </a:ext>
            </a:extLst>
          </p:cNvPr>
          <p:cNvSpPr/>
          <p:nvPr/>
        </p:nvSpPr>
        <p:spPr bwMode="auto">
          <a:xfrm>
            <a:off x="6025617" y="4860012"/>
            <a:ext cx="439530" cy="617908"/>
          </a:xfrm>
          <a:custGeom>
            <a:avLst/>
            <a:gdLst>
              <a:gd name="T0" fmla="*/ 32 w 319"/>
              <a:gd name="T1" fmla="*/ 250 h 448"/>
              <a:gd name="T2" fmla="*/ 81 w 319"/>
              <a:gd name="T3" fmla="*/ 416 h 448"/>
              <a:gd name="T4" fmla="*/ 247 w 319"/>
              <a:gd name="T5" fmla="*/ 365 h 448"/>
              <a:gd name="T6" fmla="*/ 226 w 319"/>
              <a:gd name="T7" fmla="*/ 222 h 448"/>
              <a:gd name="T8" fmla="*/ 256 w 319"/>
              <a:gd name="T9" fmla="*/ 173 h 448"/>
              <a:gd name="T10" fmla="*/ 246 w 319"/>
              <a:gd name="T11" fmla="*/ 117 h 448"/>
              <a:gd name="T12" fmla="*/ 305 w 319"/>
              <a:gd name="T13" fmla="*/ 79 h 448"/>
              <a:gd name="T14" fmla="*/ 295 w 319"/>
              <a:gd name="T15" fmla="*/ 12 h 448"/>
              <a:gd name="T16" fmla="*/ 234 w 319"/>
              <a:gd name="T17" fmla="*/ 46 h 448"/>
              <a:gd name="T18" fmla="*/ 159 w 319"/>
              <a:gd name="T19" fmla="*/ 188 h 448"/>
              <a:gd name="T20" fmla="*/ 32 w 319"/>
              <a:gd name="T21" fmla="*/ 250 h 448"/>
              <a:gd name="T22" fmla="*/ 101 w 319"/>
              <a:gd name="T23" fmla="*/ 376 h 448"/>
              <a:gd name="T24" fmla="*/ 89 w 319"/>
              <a:gd name="T25" fmla="*/ 336 h 448"/>
              <a:gd name="T26" fmla="*/ 128 w 319"/>
              <a:gd name="T27" fmla="*/ 324 h 448"/>
              <a:gd name="T28" fmla="*/ 141 w 319"/>
              <a:gd name="T29" fmla="*/ 364 h 448"/>
              <a:gd name="T30" fmla="*/ 101 w 319"/>
              <a:gd name="T31" fmla="*/ 376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448">
                <a:moveTo>
                  <a:pt x="32" y="250"/>
                </a:moveTo>
                <a:cubicBezTo>
                  <a:pt x="0" y="310"/>
                  <a:pt x="21" y="384"/>
                  <a:pt x="81" y="416"/>
                </a:cubicBezTo>
                <a:cubicBezTo>
                  <a:pt x="141" y="448"/>
                  <a:pt x="215" y="425"/>
                  <a:pt x="247" y="365"/>
                </a:cubicBezTo>
                <a:cubicBezTo>
                  <a:pt x="272" y="317"/>
                  <a:pt x="262" y="259"/>
                  <a:pt x="226" y="222"/>
                </a:cubicBezTo>
                <a:cubicBezTo>
                  <a:pt x="238" y="203"/>
                  <a:pt x="251" y="182"/>
                  <a:pt x="256" y="173"/>
                </a:cubicBezTo>
                <a:cubicBezTo>
                  <a:pt x="265" y="156"/>
                  <a:pt x="240" y="130"/>
                  <a:pt x="246" y="117"/>
                </a:cubicBezTo>
                <a:cubicBezTo>
                  <a:pt x="253" y="104"/>
                  <a:pt x="298" y="92"/>
                  <a:pt x="305" y="79"/>
                </a:cubicBezTo>
                <a:cubicBezTo>
                  <a:pt x="312" y="66"/>
                  <a:pt x="319" y="25"/>
                  <a:pt x="295" y="12"/>
                </a:cubicBezTo>
                <a:cubicBezTo>
                  <a:pt x="272" y="0"/>
                  <a:pt x="234" y="46"/>
                  <a:pt x="234" y="46"/>
                </a:cubicBezTo>
                <a:cubicBezTo>
                  <a:pt x="159" y="188"/>
                  <a:pt x="159" y="188"/>
                  <a:pt x="159" y="188"/>
                </a:cubicBezTo>
                <a:cubicBezTo>
                  <a:pt x="106" y="180"/>
                  <a:pt x="56" y="204"/>
                  <a:pt x="32" y="250"/>
                </a:cubicBezTo>
                <a:close/>
                <a:moveTo>
                  <a:pt x="101" y="376"/>
                </a:moveTo>
                <a:cubicBezTo>
                  <a:pt x="86" y="369"/>
                  <a:pt x="81" y="351"/>
                  <a:pt x="89" y="336"/>
                </a:cubicBezTo>
                <a:cubicBezTo>
                  <a:pt x="96" y="322"/>
                  <a:pt x="114" y="317"/>
                  <a:pt x="128" y="324"/>
                </a:cubicBezTo>
                <a:cubicBezTo>
                  <a:pt x="143" y="332"/>
                  <a:pt x="148" y="350"/>
                  <a:pt x="141" y="364"/>
                </a:cubicBezTo>
                <a:cubicBezTo>
                  <a:pt x="133" y="378"/>
                  <a:pt x="115" y="384"/>
                  <a:pt x="101" y="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Slidé">
            <a:extLst>
              <a:ext uri="{FF2B5EF4-FFF2-40B4-BE49-F238E27FC236}">
                <a16:creationId xmlns:a16="http://schemas.microsoft.com/office/drawing/2014/main" id="{4A190EF7-CA4C-4B46-AA1E-370FD0941919}"/>
              </a:ext>
            </a:extLst>
          </p:cNvPr>
          <p:cNvSpPr/>
          <p:nvPr/>
        </p:nvSpPr>
        <p:spPr bwMode="auto">
          <a:xfrm>
            <a:off x="5515552" y="5003413"/>
            <a:ext cx="656380" cy="570691"/>
          </a:xfrm>
          <a:custGeom>
            <a:avLst/>
            <a:gdLst>
              <a:gd name="T0" fmla="*/ 31 w 476"/>
              <a:gd name="T1" fmla="*/ 202 h 414"/>
              <a:gd name="T2" fmla="*/ 17 w 476"/>
              <a:gd name="T3" fmla="*/ 127 h 414"/>
              <a:gd name="T4" fmla="*/ 82 w 476"/>
              <a:gd name="T5" fmla="*/ 31 h 414"/>
              <a:gd name="T6" fmla="*/ 156 w 476"/>
              <a:gd name="T7" fmla="*/ 16 h 414"/>
              <a:gd name="T8" fmla="*/ 445 w 476"/>
              <a:gd name="T9" fmla="*/ 212 h 414"/>
              <a:gd name="T10" fmla="*/ 459 w 476"/>
              <a:gd name="T11" fmla="*/ 287 h 414"/>
              <a:gd name="T12" fmla="*/ 394 w 476"/>
              <a:gd name="T13" fmla="*/ 383 h 414"/>
              <a:gd name="T14" fmla="*/ 320 w 476"/>
              <a:gd name="T15" fmla="*/ 398 h 414"/>
              <a:gd name="T16" fmla="*/ 31 w 476"/>
              <a:gd name="T17" fmla="*/ 202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6" h="414">
                <a:moveTo>
                  <a:pt x="31" y="202"/>
                </a:moveTo>
                <a:cubicBezTo>
                  <a:pt x="6" y="185"/>
                  <a:pt x="0" y="152"/>
                  <a:pt x="17" y="127"/>
                </a:cubicBezTo>
                <a:cubicBezTo>
                  <a:pt x="82" y="31"/>
                  <a:pt x="82" y="31"/>
                  <a:pt x="82" y="31"/>
                </a:cubicBezTo>
                <a:cubicBezTo>
                  <a:pt x="99" y="6"/>
                  <a:pt x="132" y="0"/>
                  <a:pt x="156" y="16"/>
                </a:cubicBezTo>
                <a:cubicBezTo>
                  <a:pt x="445" y="212"/>
                  <a:pt x="445" y="212"/>
                  <a:pt x="445" y="212"/>
                </a:cubicBezTo>
                <a:cubicBezTo>
                  <a:pt x="470" y="229"/>
                  <a:pt x="476" y="262"/>
                  <a:pt x="459" y="287"/>
                </a:cubicBezTo>
                <a:cubicBezTo>
                  <a:pt x="394" y="383"/>
                  <a:pt x="394" y="383"/>
                  <a:pt x="394" y="383"/>
                </a:cubicBezTo>
                <a:cubicBezTo>
                  <a:pt x="377" y="408"/>
                  <a:pt x="344" y="414"/>
                  <a:pt x="320" y="398"/>
                </a:cubicBezTo>
                <a:cubicBezTo>
                  <a:pt x="31" y="202"/>
                  <a:pt x="31" y="202"/>
                  <a:pt x="31" y="202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sḻîḓè">
            <a:extLst>
              <a:ext uri="{FF2B5EF4-FFF2-40B4-BE49-F238E27FC236}">
                <a16:creationId xmlns:a16="http://schemas.microsoft.com/office/drawing/2014/main" id="{F8943BB4-D4FB-4972-A0FD-606DF5A8471D}"/>
              </a:ext>
            </a:extLst>
          </p:cNvPr>
          <p:cNvSpPr/>
          <p:nvPr/>
        </p:nvSpPr>
        <p:spPr bwMode="auto">
          <a:xfrm>
            <a:off x="5614650" y="5076280"/>
            <a:ext cx="475671" cy="429038"/>
          </a:xfrm>
          <a:custGeom>
            <a:avLst/>
            <a:gdLst>
              <a:gd name="T0" fmla="*/ 0 w 816"/>
              <a:gd name="T1" fmla="*/ 338 h 736"/>
              <a:gd name="T2" fmla="*/ 227 w 816"/>
              <a:gd name="T3" fmla="*/ 0 h 736"/>
              <a:gd name="T4" fmla="*/ 816 w 816"/>
              <a:gd name="T5" fmla="*/ 400 h 736"/>
              <a:gd name="T6" fmla="*/ 587 w 816"/>
              <a:gd name="T7" fmla="*/ 736 h 736"/>
              <a:gd name="T8" fmla="*/ 0 w 816"/>
              <a:gd name="T9" fmla="*/ 338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736">
                <a:moveTo>
                  <a:pt x="0" y="338"/>
                </a:moveTo>
                <a:lnTo>
                  <a:pt x="227" y="0"/>
                </a:lnTo>
                <a:lnTo>
                  <a:pt x="816" y="400"/>
                </a:lnTo>
                <a:lnTo>
                  <a:pt x="587" y="736"/>
                </a:lnTo>
                <a:lnTo>
                  <a:pt x="0" y="3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ṡḻîdé">
            <a:extLst>
              <a:ext uri="{FF2B5EF4-FFF2-40B4-BE49-F238E27FC236}">
                <a16:creationId xmlns:a16="http://schemas.microsoft.com/office/drawing/2014/main" id="{47DBF5AD-8175-417F-8999-627AA67CF484}"/>
              </a:ext>
            </a:extLst>
          </p:cNvPr>
          <p:cNvSpPr/>
          <p:nvPr/>
        </p:nvSpPr>
        <p:spPr bwMode="auto">
          <a:xfrm>
            <a:off x="5614650" y="5076280"/>
            <a:ext cx="475671" cy="429038"/>
          </a:xfrm>
          <a:custGeom>
            <a:avLst/>
            <a:gdLst>
              <a:gd name="T0" fmla="*/ 0 w 816"/>
              <a:gd name="T1" fmla="*/ 338 h 736"/>
              <a:gd name="T2" fmla="*/ 227 w 816"/>
              <a:gd name="T3" fmla="*/ 0 h 736"/>
              <a:gd name="T4" fmla="*/ 816 w 816"/>
              <a:gd name="T5" fmla="*/ 400 h 736"/>
              <a:gd name="T6" fmla="*/ 587 w 816"/>
              <a:gd name="T7" fmla="*/ 736 h 736"/>
              <a:gd name="T8" fmla="*/ 0 w 816"/>
              <a:gd name="T9" fmla="*/ 338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736">
                <a:moveTo>
                  <a:pt x="0" y="338"/>
                </a:moveTo>
                <a:lnTo>
                  <a:pt x="227" y="0"/>
                </a:lnTo>
                <a:lnTo>
                  <a:pt x="816" y="400"/>
                </a:lnTo>
                <a:lnTo>
                  <a:pt x="587" y="736"/>
                </a:lnTo>
                <a:lnTo>
                  <a:pt x="0" y="338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ṣliḍê">
            <a:extLst>
              <a:ext uri="{FF2B5EF4-FFF2-40B4-BE49-F238E27FC236}">
                <a16:creationId xmlns:a16="http://schemas.microsoft.com/office/drawing/2014/main" id="{E8932077-96D9-461B-B537-56BD3EE700D7}"/>
              </a:ext>
            </a:extLst>
          </p:cNvPr>
          <p:cNvSpPr/>
          <p:nvPr/>
        </p:nvSpPr>
        <p:spPr bwMode="auto">
          <a:xfrm>
            <a:off x="5614650" y="5073365"/>
            <a:ext cx="344512" cy="433118"/>
          </a:xfrm>
          <a:custGeom>
            <a:avLst/>
            <a:gdLst>
              <a:gd name="T0" fmla="*/ 589 w 591"/>
              <a:gd name="T1" fmla="*/ 739 h 743"/>
              <a:gd name="T2" fmla="*/ 587 w 591"/>
              <a:gd name="T3" fmla="*/ 741 h 743"/>
              <a:gd name="T4" fmla="*/ 591 w 591"/>
              <a:gd name="T5" fmla="*/ 743 h 743"/>
              <a:gd name="T6" fmla="*/ 589 w 591"/>
              <a:gd name="T7" fmla="*/ 739 h 743"/>
              <a:gd name="T8" fmla="*/ 232 w 591"/>
              <a:gd name="T9" fmla="*/ 0 h 743"/>
              <a:gd name="T10" fmla="*/ 0 w 591"/>
              <a:gd name="T11" fmla="*/ 343 h 743"/>
              <a:gd name="T12" fmla="*/ 227 w 591"/>
              <a:gd name="T13" fmla="*/ 5 h 743"/>
              <a:gd name="T14" fmla="*/ 237 w 591"/>
              <a:gd name="T15" fmla="*/ 12 h 743"/>
              <a:gd name="T16" fmla="*/ 232 w 591"/>
              <a:gd name="T17" fmla="*/ 0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1" h="743">
                <a:moveTo>
                  <a:pt x="589" y="739"/>
                </a:moveTo>
                <a:lnTo>
                  <a:pt x="587" y="741"/>
                </a:lnTo>
                <a:lnTo>
                  <a:pt x="591" y="743"/>
                </a:lnTo>
                <a:lnTo>
                  <a:pt x="589" y="739"/>
                </a:lnTo>
                <a:close/>
                <a:moveTo>
                  <a:pt x="232" y="0"/>
                </a:moveTo>
                <a:lnTo>
                  <a:pt x="0" y="343"/>
                </a:lnTo>
                <a:lnTo>
                  <a:pt x="227" y="5"/>
                </a:lnTo>
                <a:lnTo>
                  <a:pt x="237" y="12"/>
                </a:lnTo>
                <a:lnTo>
                  <a:pt x="23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šliďè">
            <a:extLst>
              <a:ext uri="{FF2B5EF4-FFF2-40B4-BE49-F238E27FC236}">
                <a16:creationId xmlns:a16="http://schemas.microsoft.com/office/drawing/2014/main" id="{42825767-4355-469E-9304-E523DDE831E6}"/>
              </a:ext>
            </a:extLst>
          </p:cNvPr>
          <p:cNvSpPr/>
          <p:nvPr/>
        </p:nvSpPr>
        <p:spPr bwMode="auto">
          <a:xfrm>
            <a:off x="5614650" y="5073365"/>
            <a:ext cx="344512" cy="433118"/>
          </a:xfrm>
          <a:custGeom>
            <a:avLst/>
            <a:gdLst>
              <a:gd name="T0" fmla="*/ 589 w 591"/>
              <a:gd name="T1" fmla="*/ 739 h 743"/>
              <a:gd name="T2" fmla="*/ 587 w 591"/>
              <a:gd name="T3" fmla="*/ 741 h 743"/>
              <a:gd name="T4" fmla="*/ 591 w 591"/>
              <a:gd name="T5" fmla="*/ 743 h 743"/>
              <a:gd name="T6" fmla="*/ 589 w 591"/>
              <a:gd name="T7" fmla="*/ 739 h 743"/>
              <a:gd name="T8" fmla="*/ 232 w 591"/>
              <a:gd name="T9" fmla="*/ 0 h 743"/>
              <a:gd name="T10" fmla="*/ 0 w 591"/>
              <a:gd name="T11" fmla="*/ 343 h 743"/>
              <a:gd name="T12" fmla="*/ 227 w 591"/>
              <a:gd name="T13" fmla="*/ 5 h 743"/>
              <a:gd name="T14" fmla="*/ 237 w 591"/>
              <a:gd name="T15" fmla="*/ 12 h 743"/>
              <a:gd name="T16" fmla="*/ 232 w 591"/>
              <a:gd name="T17" fmla="*/ 0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1" h="743">
                <a:moveTo>
                  <a:pt x="589" y="739"/>
                </a:moveTo>
                <a:lnTo>
                  <a:pt x="587" y="741"/>
                </a:lnTo>
                <a:lnTo>
                  <a:pt x="591" y="743"/>
                </a:lnTo>
                <a:lnTo>
                  <a:pt x="589" y="739"/>
                </a:lnTo>
                <a:moveTo>
                  <a:pt x="232" y="0"/>
                </a:moveTo>
                <a:lnTo>
                  <a:pt x="0" y="343"/>
                </a:lnTo>
                <a:lnTo>
                  <a:pt x="227" y="5"/>
                </a:lnTo>
                <a:lnTo>
                  <a:pt x="237" y="12"/>
                </a:lnTo>
                <a:lnTo>
                  <a:pt x="232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$líḓè">
            <a:extLst>
              <a:ext uri="{FF2B5EF4-FFF2-40B4-BE49-F238E27FC236}">
                <a16:creationId xmlns:a16="http://schemas.microsoft.com/office/drawing/2014/main" id="{DC8C389A-A2D9-4725-A30B-0E563E6F137D}"/>
              </a:ext>
            </a:extLst>
          </p:cNvPr>
          <p:cNvSpPr/>
          <p:nvPr/>
        </p:nvSpPr>
        <p:spPr bwMode="auto">
          <a:xfrm>
            <a:off x="5614650" y="5076280"/>
            <a:ext cx="343347" cy="429038"/>
          </a:xfrm>
          <a:custGeom>
            <a:avLst/>
            <a:gdLst>
              <a:gd name="T0" fmla="*/ 227 w 589"/>
              <a:gd name="T1" fmla="*/ 0 h 736"/>
              <a:gd name="T2" fmla="*/ 0 w 589"/>
              <a:gd name="T3" fmla="*/ 338 h 736"/>
              <a:gd name="T4" fmla="*/ 587 w 589"/>
              <a:gd name="T5" fmla="*/ 736 h 736"/>
              <a:gd name="T6" fmla="*/ 589 w 589"/>
              <a:gd name="T7" fmla="*/ 734 h 736"/>
              <a:gd name="T8" fmla="*/ 237 w 589"/>
              <a:gd name="T9" fmla="*/ 7 h 736"/>
              <a:gd name="T10" fmla="*/ 227 w 589"/>
              <a:gd name="T11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9" h="736">
                <a:moveTo>
                  <a:pt x="227" y="0"/>
                </a:moveTo>
                <a:lnTo>
                  <a:pt x="0" y="338"/>
                </a:lnTo>
                <a:lnTo>
                  <a:pt x="587" y="736"/>
                </a:lnTo>
                <a:lnTo>
                  <a:pt x="589" y="734"/>
                </a:lnTo>
                <a:lnTo>
                  <a:pt x="237" y="7"/>
                </a:lnTo>
                <a:lnTo>
                  <a:pt x="227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şļîḓe">
            <a:extLst>
              <a:ext uri="{FF2B5EF4-FFF2-40B4-BE49-F238E27FC236}">
                <a16:creationId xmlns:a16="http://schemas.microsoft.com/office/drawing/2014/main" id="{9A8DE511-887E-4BBC-96FB-5FC0E1BF3D72}"/>
              </a:ext>
            </a:extLst>
          </p:cNvPr>
          <p:cNvSpPr/>
          <p:nvPr/>
        </p:nvSpPr>
        <p:spPr bwMode="auto">
          <a:xfrm>
            <a:off x="5614650" y="5076280"/>
            <a:ext cx="343347" cy="429038"/>
          </a:xfrm>
          <a:custGeom>
            <a:avLst/>
            <a:gdLst>
              <a:gd name="T0" fmla="*/ 227 w 589"/>
              <a:gd name="T1" fmla="*/ 0 h 736"/>
              <a:gd name="T2" fmla="*/ 0 w 589"/>
              <a:gd name="T3" fmla="*/ 338 h 736"/>
              <a:gd name="T4" fmla="*/ 587 w 589"/>
              <a:gd name="T5" fmla="*/ 736 h 736"/>
              <a:gd name="T6" fmla="*/ 589 w 589"/>
              <a:gd name="T7" fmla="*/ 734 h 736"/>
              <a:gd name="T8" fmla="*/ 237 w 589"/>
              <a:gd name="T9" fmla="*/ 7 h 736"/>
              <a:gd name="T10" fmla="*/ 227 w 589"/>
              <a:gd name="T11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9" h="736">
                <a:moveTo>
                  <a:pt x="227" y="0"/>
                </a:moveTo>
                <a:lnTo>
                  <a:pt x="0" y="338"/>
                </a:lnTo>
                <a:lnTo>
                  <a:pt x="587" y="736"/>
                </a:lnTo>
                <a:lnTo>
                  <a:pt x="589" y="734"/>
                </a:lnTo>
                <a:lnTo>
                  <a:pt x="237" y="7"/>
                </a:lnTo>
                <a:lnTo>
                  <a:pt x="227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Sļïďe">
            <a:extLst>
              <a:ext uri="{FF2B5EF4-FFF2-40B4-BE49-F238E27FC236}">
                <a16:creationId xmlns:a16="http://schemas.microsoft.com/office/drawing/2014/main" id="{6CF99525-857B-47A6-934D-EDB386CF8EAE}"/>
              </a:ext>
            </a:extLst>
          </p:cNvPr>
          <p:cNvSpPr/>
          <p:nvPr/>
        </p:nvSpPr>
        <p:spPr bwMode="auto">
          <a:xfrm>
            <a:off x="5594247" y="5108342"/>
            <a:ext cx="78113" cy="78113"/>
          </a:xfrm>
          <a:custGeom>
            <a:avLst/>
            <a:gdLst>
              <a:gd name="T0" fmla="*/ 43 w 57"/>
              <a:gd name="T1" fmla="*/ 8 h 57"/>
              <a:gd name="T2" fmla="*/ 50 w 57"/>
              <a:gd name="T3" fmla="*/ 43 h 57"/>
              <a:gd name="T4" fmla="*/ 15 w 57"/>
              <a:gd name="T5" fmla="*/ 49 h 57"/>
              <a:gd name="T6" fmla="*/ 8 w 57"/>
              <a:gd name="T7" fmla="*/ 15 h 57"/>
              <a:gd name="T8" fmla="*/ 43 w 57"/>
              <a:gd name="T9" fmla="*/ 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43" y="8"/>
                </a:moveTo>
                <a:cubicBezTo>
                  <a:pt x="54" y="16"/>
                  <a:pt x="57" y="31"/>
                  <a:pt x="50" y="43"/>
                </a:cubicBezTo>
                <a:cubicBezTo>
                  <a:pt x="42" y="54"/>
                  <a:pt x="26" y="57"/>
                  <a:pt x="15" y="49"/>
                </a:cubicBezTo>
                <a:cubicBezTo>
                  <a:pt x="3" y="42"/>
                  <a:pt x="0" y="26"/>
                  <a:pt x="8" y="15"/>
                </a:cubicBezTo>
                <a:cubicBezTo>
                  <a:pt x="16" y="3"/>
                  <a:pt x="31" y="0"/>
                  <a:pt x="43" y="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Sľiḋè">
            <a:extLst>
              <a:ext uri="{FF2B5EF4-FFF2-40B4-BE49-F238E27FC236}">
                <a16:creationId xmlns:a16="http://schemas.microsoft.com/office/drawing/2014/main" id="{C6477578-7C68-4FDC-AEC7-230181C46CE0}"/>
              </a:ext>
            </a:extLst>
          </p:cNvPr>
          <p:cNvSpPr/>
          <p:nvPr/>
        </p:nvSpPr>
        <p:spPr bwMode="auto">
          <a:xfrm>
            <a:off x="6011626" y="5371244"/>
            <a:ext cx="93852" cy="125913"/>
          </a:xfrm>
          <a:custGeom>
            <a:avLst/>
            <a:gdLst>
              <a:gd name="T0" fmla="*/ 4 w 68"/>
              <a:gd name="T1" fmla="*/ 88 h 91"/>
              <a:gd name="T2" fmla="*/ 2 w 68"/>
              <a:gd name="T3" fmla="*/ 78 h 91"/>
              <a:gd name="T4" fmla="*/ 52 w 68"/>
              <a:gd name="T5" fmla="*/ 4 h 91"/>
              <a:gd name="T6" fmla="*/ 62 w 68"/>
              <a:gd name="T7" fmla="*/ 2 h 91"/>
              <a:gd name="T8" fmla="*/ 64 w 68"/>
              <a:gd name="T9" fmla="*/ 3 h 91"/>
              <a:gd name="T10" fmla="*/ 65 w 68"/>
              <a:gd name="T11" fmla="*/ 13 h 91"/>
              <a:gd name="T12" fmla="*/ 15 w 68"/>
              <a:gd name="T13" fmla="*/ 87 h 91"/>
              <a:gd name="T14" fmla="*/ 5 w 68"/>
              <a:gd name="T15" fmla="*/ 89 h 91"/>
              <a:gd name="T16" fmla="*/ 4 w 68"/>
              <a:gd name="T17" fmla="*/ 8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91">
                <a:moveTo>
                  <a:pt x="4" y="88"/>
                </a:moveTo>
                <a:cubicBezTo>
                  <a:pt x="0" y="86"/>
                  <a:pt x="0" y="81"/>
                  <a:pt x="2" y="78"/>
                </a:cubicBezTo>
                <a:cubicBezTo>
                  <a:pt x="52" y="4"/>
                  <a:pt x="52" y="4"/>
                  <a:pt x="52" y="4"/>
                </a:cubicBezTo>
                <a:cubicBezTo>
                  <a:pt x="54" y="1"/>
                  <a:pt x="59" y="0"/>
                  <a:pt x="62" y="2"/>
                </a:cubicBezTo>
                <a:cubicBezTo>
                  <a:pt x="64" y="3"/>
                  <a:pt x="64" y="3"/>
                  <a:pt x="64" y="3"/>
                </a:cubicBezTo>
                <a:cubicBezTo>
                  <a:pt x="67" y="5"/>
                  <a:pt x="68" y="9"/>
                  <a:pt x="65" y="13"/>
                </a:cubicBezTo>
                <a:cubicBezTo>
                  <a:pt x="15" y="87"/>
                  <a:pt x="15" y="87"/>
                  <a:pt x="15" y="87"/>
                </a:cubicBezTo>
                <a:cubicBezTo>
                  <a:pt x="13" y="90"/>
                  <a:pt x="8" y="91"/>
                  <a:pt x="5" y="89"/>
                </a:cubicBezTo>
                <a:lnTo>
                  <a:pt x="4" y="8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ṧļíḓe">
            <a:extLst>
              <a:ext uri="{FF2B5EF4-FFF2-40B4-BE49-F238E27FC236}">
                <a16:creationId xmlns:a16="http://schemas.microsoft.com/office/drawing/2014/main" id="{5CB8B930-F953-4041-ACA0-7F2F0DC06C74}"/>
              </a:ext>
            </a:extLst>
          </p:cNvPr>
          <p:cNvSpPr/>
          <p:nvPr/>
        </p:nvSpPr>
        <p:spPr bwMode="auto">
          <a:xfrm>
            <a:off x="4979255" y="4615764"/>
            <a:ext cx="612077" cy="701850"/>
          </a:xfrm>
          <a:custGeom>
            <a:avLst/>
            <a:gdLst>
              <a:gd name="T0" fmla="*/ 52 w 444"/>
              <a:gd name="T1" fmla="*/ 392 h 509"/>
              <a:gd name="T2" fmla="*/ 248 w 444"/>
              <a:gd name="T3" fmla="*/ 473 h 509"/>
              <a:gd name="T4" fmla="*/ 245 w 444"/>
              <a:gd name="T5" fmla="*/ 481 h 509"/>
              <a:gd name="T6" fmla="*/ 238 w 444"/>
              <a:gd name="T7" fmla="*/ 491 h 509"/>
              <a:gd name="T8" fmla="*/ 280 w 444"/>
              <a:gd name="T9" fmla="*/ 509 h 509"/>
              <a:gd name="T10" fmla="*/ 444 w 444"/>
              <a:gd name="T11" fmla="*/ 117 h 509"/>
              <a:gd name="T12" fmla="*/ 163 w 444"/>
              <a:gd name="T13" fmla="*/ 0 h 509"/>
              <a:gd name="T14" fmla="*/ 0 w 444"/>
              <a:gd name="T15" fmla="*/ 392 h 509"/>
              <a:gd name="T16" fmla="*/ 46 w 444"/>
              <a:gd name="T17" fmla="*/ 411 h 509"/>
              <a:gd name="T18" fmla="*/ 49 w 444"/>
              <a:gd name="T19" fmla="*/ 399 h 509"/>
              <a:gd name="T20" fmla="*/ 52 w 444"/>
              <a:gd name="T21" fmla="*/ 392 h 509"/>
              <a:gd name="T22" fmla="*/ 182 w 444"/>
              <a:gd name="T23" fmla="*/ 90 h 509"/>
              <a:gd name="T24" fmla="*/ 374 w 444"/>
              <a:gd name="T25" fmla="*/ 170 h 509"/>
              <a:gd name="T26" fmla="*/ 371 w 444"/>
              <a:gd name="T27" fmla="*/ 178 h 509"/>
              <a:gd name="T28" fmla="*/ 179 w 444"/>
              <a:gd name="T29" fmla="*/ 98 h 509"/>
              <a:gd name="T30" fmla="*/ 182 w 444"/>
              <a:gd name="T31" fmla="*/ 90 h 509"/>
              <a:gd name="T32" fmla="*/ 168 w 444"/>
              <a:gd name="T33" fmla="*/ 124 h 509"/>
              <a:gd name="T34" fmla="*/ 360 w 444"/>
              <a:gd name="T35" fmla="*/ 204 h 509"/>
              <a:gd name="T36" fmla="*/ 357 w 444"/>
              <a:gd name="T37" fmla="*/ 211 h 509"/>
              <a:gd name="T38" fmla="*/ 165 w 444"/>
              <a:gd name="T39" fmla="*/ 131 h 509"/>
              <a:gd name="T40" fmla="*/ 168 w 444"/>
              <a:gd name="T41" fmla="*/ 124 h 509"/>
              <a:gd name="T42" fmla="*/ 152 w 444"/>
              <a:gd name="T43" fmla="*/ 161 h 509"/>
              <a:gd name="T44" fmla="*/ 344 w 444"/>
              <a:gd name="T45" fmla="*/ 241 h 509"/>
              <a:gd name="T46" fmla="*/ 341 w 444"/>
              <a:gd name="T47" fmla="*/ 248 h 509"/>
              <a:gd name="T48" fmla="*/ 149 w 444"/>
              <a:gd name="T49" fmla="*/ 168 h 509"/>
              <a:gd name="T50" fmla="*/ 152 w 444"/>
              <a:gd name="T51" fmla="*/ 161 h 509"/>
              <a:gd name="T52" fmla="*/ 139 w 444"/>
              <a:gd name="T53" fmla="*/ 194 h 509"/>
              <a:gd name="T54" fmla="*/ 331 w 444"/>
              <a:gd name="T55" fmla="*/ 274 h 509"/>
              <a:gd name="T56" fmla="*/ 328 w 444"/>
              <a:gd name="T57" fmla="*/ 281 h 509"/>
              <a:gd name="T58" fmla="*/ 136 w 444"/>
              <a:gd name="T59" fmla="*/ 201 h 509"/>
              <a:gd name="T60" fmla="*/ 139 w 444"/>
              <a:gd name="T61" fmla="*/ 194 h 509"/>
              <a:gd name="T62" fmla="*/ 125 w 444"/>
              <a:gd name="T63" fmla="*/ 227 h 509"/>
              <a:gd name="T64" fmla="*/ 317 w 444"/>
              <a:gd name="T65" fmla="*/ 307 h 509"/>
              <a:gd name="T66" fmla="*/ 314 w 444"/>
              <a:gd name="T67" fmla="*/ 314 h 509"/>
              <a:gd name="T68" fmla="*/ 122 w 444"/>
              <a:gd name="T69" fmla="*/ 234 h 509"/>
              <a:gd name="T70" fmla="*/ 125 w 444"/>
              <a:gd name="T71" fmla="*/ 227 h 509"/>
              <a:gd name="T72" fmla="*/ 111 w 444"/>
              <a:gd name="T73" fmla="*/ 260 h 509"/>
              <a:gd name="T74" fmla="*/ 303 w 444"/>
              <a:gd name="T75" fmla="*/ 340 h 509"/>
              <a:gd name="T76" fmla="*/ 300 w 444"/>
              <a:gd name="T77" fmla="*/ 348 h 509"/>
              <a:gd name="T78" fmla="*/ 108 w 444"/>
              <a:gd name="T79" fmla="*/ 268 h 509"/>
              <a:gd name="T80" fmla="*/ 111 w 444"/>
              <a:gd name="T81" fmla="*/ 260 h 509"/>
              <a:gd name="T82" fmla="*/ 97 w 444"/>
              <a:gd name="T83" fmla="*/ 294 h 509"/>
              <a:gd name="T84" fmla="*/ 289 w 444"/>
              <a:gd name="T85" fmla="*/ 374 h 509"/>
              <a:gd name="T86" fmla="*/ 286 w 444"/>
              <a:gd name="T87" fmla="*/ 381 h 509"/>
              <a:gd name="T88" fmla="*/ 94 w 444"/>
              <a:gd name="T89" fmla="*/ 301 h 509"/>
              <a:gd name="T90" fmla="*/ 97 w 444"/>
              <a:gd name="T91" fmla="*/ 294 h 509"/>
              <a:gd name="T92" fmla="*/ 83 w 444"/>
              <a:gd name="T93" fmla="*/ 327 h 509"/>
              <a:gd name="T94" fmla="*/ 275 w 444"/>
              <a:gd name="T95" fmla="*/ 407 h 509"/>
              <a:gd name="T96" fmla="*/ 272 w 444"/>
              <a:gd name="T97" fmla="*/ 414 h 509"/>
              <a:gd name="T98" fmla="*/ 80 w 444"/>
              <a:gd name="T99" fmla="*/ 334 h 509"/>
              <a:gd name="T100" fmla="*/ 83 w 444"/>
              <a:gd name="T101" fmla="*/ 327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4" h="509">
                <a:moveTo>
                  <a:pt x="52" y="392"/>
                </a:moveTo>
                <a:cubicBezTo>
                  <a:pt x="248" y="473"/>
                  <a:pt x="248" y="473"/>
                  <a:pt x="248" y="473"/>
                </a:cubicBezTo>
                <a:cubicBezTo>
                  <a:pt x="245" y="481"/>
                  <a:pt x="245" y="481"/>
                  <a:pt x="245" y="481"/>
                </a:cubicBezTo>
                <a:cubicBezTo>
                  <a:pt x="243" y="484"/>
                  <a:pt x="241" y="488"/>
                  <a:pt x="238" y="491"/>
                </a:cubicBezTo>
                <a:cubicBezTo>
                  <a:pt x="280" y="509"/>
                  <a:pt x="280" y="509"/>
                  <a:pt x="280" y="509"/>
                </a:cubicBezTo>
                <a:cubicBezTo>
                  <a:pt x="444" y="117"/>
                  <a:pt x="444" y="117"/>
                  <a:pt x="444" y="117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392"/>
                  <a:pt x="0" y="392"/>
                  <a:pt x="0" y="392"/>
                </a:cubicBezTo>
                <a:cubicBezTo>
                  <a:pt x="46" y="411"/>
                  <a:pt x="46" y="411"/>
                  <a:pt x="46" y="411"/>
                </a:cubicBezTo>
                <a:cubicBezTo>
                  <a:pt x="46" y="407"/>
                  <a:pt x="47" y="403"/>
                  <a:pt x="49" y="399"/>
                </a:cubicBezTo>
                <a:lnTo>
                  <a:pt x="52" y="392"/>
                </a:lnTo>
                <a:close/>
                <a:moveTo>
                  <a:pt x="182" y="90"/>
                </a:moveTo>
                <a:cubicBezTo>
                  <a:pt x="374" y="170"/>
                  <a:pt x="374" y="170"/>
                  <a:pt x="374" y="170"/>
                </a:cubicBezTo>
                <a:cubicBezTo>
                  <a:pt x="371" y="178"/>
                  <a:pt x="371" y="178"/>
                  <a:pt x="371" y="178"/>
                </a:cubicBezTo>
                <a:cubicBezTo>
                  <a:pt x="179" y="98"/>
                  <a:pt x="179" y="98"/>
                  <a:pt x="179" y="98"/>
                </a:cubicBezTo>
                <a:lnTo>
                  <a:pt x="182" y="90"/>
                </a:lnTo>
                <a:close/>
                <a:moveTo>
                  <a:pt x="168" y="124"/>
                </a:moveTo>
                <a:cubicBezTo>
                  <a:pt x="360" y="204"/>
                  <a:pt x="360" y="204"/>
                  <a:pt x="360" y="204"/>
                </a:cubicBezTo>
                <a:cubicBezTo>
                  <a:pt x="357" y="211"/>
                  <a:pt x="357" y="211"/>
                  <a:pt x="357" y="211"/>
                </a:cubicBezTo>
                <a:cubicBezTo>
                  <a:pt x="165" y="131"/>
                  <a:pt x="165" y="131"/>
                  <a:pt x="165" y="131"/>
                </a:cubicBezTo>
                <a:lnTo>
                  <a:pt x="168" y="124"/>
                </a:lnTo>
                <a:close/>
                <a:moveTo>
                  <a:pt x="152" y="161"/>
                </a:moveTo>
                <a:cubicBezTo>
                  <a:pt x="344" y="241"/>
                  <a:pt x="344" y="241"/>
                  <a:pt x="344" y="241"/>
                </a:cubicBezTo>
                <a:cubicBezTo>
                  <a:pt x="341" y="248"/>
                  <a:pt x="341" y="248"/>
                  <a:pt x="341" y="248"/>
                </a:cubicBezTo>
                <a:cubicBezTo>
                  <a:pt x="149" y="168"/>
                  <a:pt x="149" y="168"/>
                  <a:pt x="149" y="168"/>
                </a:cubicBezTo>
                <a:lnTo>
                  <a:pt x="152" y="161"/>
                </a:lnTo>
                <a:close/>
                <a:moveTo>
                  <a:pt x="139" y="194"/>
                </a:moveTo>
                <a:cubicBezTo>
                  <a:pt x="331" y="274"/>
                  <a:pt x="331" y="274"/>
                  <a:pt x="331" y="274"/>
                </a:cubicBezTo>
                <a:cubicBezTo>
                  <a:pt x="328" y="281"/>
                  <a:pt x="328" y="281"/>
                  <a:pt x="328" y="281"/>
                </a:cubicBezTo>
                <a:cubicBezTo>
                  <a:pt x="136" y="201"/>
                  <a:pt x="136" y="201"/>
                  <a:pt x="136" y="201"/>
                </a:cubicBezTo>
                <a:lnTo>
                  <a:pt x="139" y="194"/>
                </a:lnTo>
                <a:close/>
                <a:moveTo>
                  <a:pt x="125" y="227"/>
                </a:moveTo>
                <a:cubicBezTo>
                  <a:pt x="317" y="307"/>
                  <a:pt x="317" y="307"/>
                  <a:pt x="317" y="307"/>
                </a:cubicBezTo>
                <a:cubicBezTo>
                  <a:pt x="314" y="314"/>
                  <a:pt x="314" y="314"/>
                  <a:pt x="314" y="314"/>
                </a:cubicBezTo>
                <a:cubicBezTo>
                  <a:pt x="122" y="234"/>
                  <a:pt x="122" y="234"/>
                  <a:pt x="122" y="234"/>
                </a:cubicBezTo>
                <a:lnTo>
                  <a:pt x="125" y="227"/>
                </a:lnTo>
                <a:close/>
                <a:moveTo>
                  <a:pt x="111" y="260"/>
                </a:moveTo>
                <a:cubicBezTo>
                  <a:pt x="303" y="340"/>
                  <a:pt x="303" y="340"/>
                  <a:pt x="303" y="340"/>
                </a:cubicBezTo>
                <a:cubicBezTo>
                  <a:pt x="300" y="348"/>
                  <a:pt x="300" y="348"/>
                  <a:pt x="300" y="348"/>
                </a:cubicBezTo>
                <a:cubicBezTo>
                  <a:pt x="108" y="268"/>
                  <a:pt x="108" y="268"/>
                  <a:pt x="108" y="268"/>
                </a:cubicBezTo>
                <a:lnTo>
                  <a:pt x="111" y="260"/>
                </a:lnTo>
                <a:close/>
                <a:moveTo>
                  <a:pt x="97" y="294"/>
                </a:moveTo>
                <a:cubicBezTo>
                  <a:pt x="289" y="374"/>
                  <a:pt x="289" y="374"/>
                  <a:pt x="289" y="374"/>
                </a:cubicBezTo>
                <a:cubicBezTo>
                  <a:pt x="286" y="381"/>
                  <a:pt x="286" y="381"/>
                  <a:pt x="286" y="381"/>
                </a:cubicBezTo>
                <a:cubicBezTo>
                  <a:pt x="94" y="301"/>
                  <a:pt x="94" y="301"/>
                  <a:pt x="94" y="301"/>
                </a:cubicBezTo>
                <a:lnTo>
                  <a:pt x="97" y="294"/>
                </a:lnTo>
                <a:close/>
                <a:moveTo>
                  <a:pt x="83" y="327"/>
                </a:moveTo>
                <a:cubicBezTo>
                  <a:pt x="275" y="407"/>
                  <a:pt x="275" y="407"/>
                  <a:pt x="275" y="407"/>
                </a:cubicBezTo>
                <a:cubicBezTo>
                  <a:pt x="272" y="414"/>
                  <a:pt x="272" y="414"/>
                  <a:pt x="272" y="414"/>
                </a:cubicBezTo>
                <a:cubicBezTo>
                  <a:pt x="80" y="334"/>
                  <a:pt x="80" y="334"/>
                  <a:pt x="80" y="334"/>
                </a:cubicBezTo>
                <a:lnTo>
                  <a:pt x="83" y="3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íślíḍé">
            <a:extLst>
              <a:ext uri="{FF2B5EF4-FFF2-40B4-BE49-F238E27FC236}">
                <a16:creationId xmlns:a16="http://schemas.microsoft.com/office/drawing/2014/main" id="{8D253767-6EF1-4063-9B49-9775465BC75A}"/>
              </a:ext>
            </a:extLst>
          </p:cNvPr>
          <p:cNvSpPr/>
          <p:nvPr/>
        </p:nvSpPr>
        <p:spPr bwMode="auto">
          <a:xfrm>
            <a:off x="4929123" y="4565049"/>
            <a:ext cx="710593" cy="803863"/>
          </a:xfrm>
          <a:custGeom>
            <a:avLst/>
            <a:gdLst>
              <a:gd name="T0" fmla="*/ 481 w 515"/>
              <a:gd name="T1" fmla="*/ 116 h 583"/>
              <a:gd name="T2" fmla="*/ 225 w 515"/>
              <a:gd name="T3" fmla="*/ 9 h 583"/>
              <a:gd name="T4" fmla="*/ 166 w 515"/>
              <a:gd name="T5" fmla="*/ 34 h 583"/>
              <a:gd name="T6" fmla="*/ 10 w 515"/>
              <a:gd name="T7" fmla="*/ 408 h 583"/>
              <a:gd name="T8" fmla="*/ 34 w 515"/>
              <a:gd name="T9" fmla="*/ 467 h 583"/>
              <a:gd name="T10" fmla="*/ 128 w 515"/>
              <a:gd name="T11" fmla="*/ 506 h 583"/>
              <a:gd name="T12" fmla="*/ 131 w 515"/>
              <a:gd name="T13" fmla="*/ 503 h 583"/>
              <a:gd name="T14" fmla="*/ 108 w 515"/>
              <a:gd name="T15" fmla="*/ 493 h 583"/>
              <a:gd name="T16" fmla="*/ 82 w 515"/>
              <a:gd name="T17" fmla="*/ 448 h 583"/>
              <a:gd name="T18" fmla="*/ 36 w 515"/>
              <a:gd name="T19" fmla="*/ 429 h 583"/>
              <a:gd name="T20" fmla="*/ 199 w 515"/>
              <a:gd name="T21" fmla="*/ 37 h 583"/>
              <a:gd name="T22" fmla="*/ 480 w 515"/>
              <a:gd name="T23" fmla="*/ 154 h 583"/>
              <a:gd name="T24" fmla="*/ 316 w 515"/>
              <a:gd name="T25" fmla="*/ 546 h 583"/>
              <a:gd name="T26" fmla="*/ 274 w 515"/>
              <a:gd name="T27" fmla="*/ 528 h 583"/>
              <a:gd name="T28" fmla="*/ 221 w 515"/>
              <a:gd name="T29" fmla="*/ 540 h 583"/>
              <a:gd name="T30" fmla="*/ 198 w 515"/>
              <a:gd name="T31" fmla="*/ 531 h 583"/>
              <a:gd name="T32" fmla="*/ 198 w 515"/>
              <a:gd name="T33" fmla="*/ 535 h 583"/>
              <a:gd name="T34" fmla="*/ 290 w 515"/>
              <a:gd name="T35" fmla="*/ 574 h 583"/>
              <a:gd name="T36" fmla="*/ 350 w 515"/>
              <a:gd name="T37" fmla="*/ 549 h 583"/>
              <a:gd name="T38" fmla="*/ 506 w 515"/>
              <a:gd name="T39" fmla="*/ 175 h 583"/>
              <a:gd name="T40" fmla="*/ 481 w 515"/>
              <a:gd name="T41" fmla="*/ 11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5" h="583">
                <a:moveTo>
                  <a:pt x="481" y="116"/>
                </a:moveTo>
                <a:cubicBezTo>
                  <a:pt x="225" y="9"/>
                  <a:pt x="225" y="9"/>
                  <a:pt x="225" y="9"/>
                </a:cubicBezTo>
                <a:cubicBezTo>
                  <a:pt x="202" y="0"/>
                  <a:pt x="175" y="10"/>
                  <a:pt x="166" y="34"/>
                </a:cubicBezTo>
                <a:cubicBezTo>
                  <a:pt x="10" y="408"/>
                  <a:pt x="10" y="408"/>
                  <a:pt x="10" y="408"/>
                </a:cubicBezTo>
                <a:cubicBezTo>
                  <a:pt x="0" y="431"/>
                  <a:pt x="11" y="457"/>
                  <a:pt x="34" y="467"/>
                </a:cubicBezTo>
                <a:cubicBezTo>
                  <a:pt x="128" y="506"/>
                  <a:pt x="128" y="506"/>
                  <a:pt x="128" y="506"/>
                </a:cubicBezTo>
                <a:cubicBezTo>
                  <a:pt x="129" y="505"/>
                  <a:pt x="130" y="504"/>
                  <a:pt x="131" y="503"/>
                </a:cubicBezTo>
                <a:cubicBezTo>
                  <a:pt x="108" y="493"/>
                  <a:pt x="108" y="493"/>
                  <a:pt x="108" y="493"/>
                </a:cubicBezTo>
                <a:cubicBezTo>
                  <a:pt x="89" y="485"/>
                  <a:pt x="79" y="467"/>
                  <a:pt x="82" y="448"/>
                </a:cubicBezTo>
                <a:cubicBezTo>
                  <a:pt x="36" y="429"/>
                  <a:pt x="36" y="429"/>
                  <a:pt x="36" y="429"/>
                </a:cubicBezTo>
                <a:cubicBezTo>
                  <a:pt x="199" y="37"/>
                  <a:pt x="199" y="37"/>
                  <a:pt x="199" y="37"/>
                </a:cubicBezTo>
                <a:cubicBezTo>
                  <a:pt x="480" y="154"/>
                  <a:pt x="480" y="154"/>
                  <a:pt x="480" y="154"/>
                </a:cubicBezTo>
                <a:cubicBezTo>
                  <a:pt x="316" y="546"/>
                  <a:pt x="316" y="546"/>
                  <a:pt x="316" y="546"/>
                </a:cubicBezTo>
                <a:cubicBezTo>
                  <a:pt x="274" y="528"/>
                  <a:pt x="274" y="528"/>
                  <a:pt x="274" y="528"/>
                </a:cubicBezTo>
                <a:cubicBezTo>
                  <a:pt x="262" y="543"/>
                  <a:pt x="240" y="548"/>
                  <a:pt x="221" y="540"/>
                </a:cubicBezTo>
                <a:cubicBezTo>
                  <a:pt x="198" y="531"/>
                  <a:pt x="198" y="531"/>
                  <a:pt x="198" y="531"/>
                </a:cubicBezTo>
                <a:cubicBezTo>
                  <a:pt x="198" y="533"/>
                  <a:pt x="198" y="534"/>
                  <a:pt x="198" y="535"/>
                </a:cubicBezTo>
                <a:cubicBezTo>
                  <a:pt x="290" y="574"/>
                  <a:pt x="290" y="574"/>
                  <a:pt x="290" y="574"/>
                </a:cubicBezTo>
                <a:cubicBezTo>
                  <a:pt x="313" y="583"/>
                  <a:pt x="340" y="572"/>
                  <a:pt x="350" y="549"/>
                </a:cubicBezTo>
                <a:cubicBezTo>
                  <a:pt x="506" y="175"/>
                  <a:pt x="506" y="175"/>
                  <a:pt x="506" y="175"/>
                </a:cubicBezTo>
                <a:cubicBezTo>
                  <a:pt x="515" y="152"/>
                  <a:pt x="504" y="125"/>
                  <a:pt x="481" y="11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ṥļíďe">
            <a:extLst>
              <a:ext uri="{FF2B5EF4-FFF2-40B4-BE49-F238E27FC236}">
                <a16:creationId xmlns:a16="http://schemas.microsoft.com/office/drawing/2014/main" id="{488C0D36-F6E0-491D-AD8C-324C7929C127}"/>
              </a:ext>
            </a:extLst>
          </p:cNvPr>
          <p:cNvSpPr/>
          <p:nvPr/>
        </p:nvSpPr>
        <p:spPr bwMode="auto">
          <a:xfrm>
            <a:off x="5038131" y="5156142"/>
            <a:ext cx="282721" cy="209856"/>
          </a:xfrm>
          <a:custGeom>
            <a:avLst/>
            <a:gdLst>
              <a:gd name="T0" fmla="*/ 142 w 205"/>
              <a:gd name="T1" fmla="*/ 111 h 152"/>
              <a:gd name="T2" fmla="*/ 195 w 205"/>
              <a:gd name="T3" fmla="*/ 99 h 152"/>
              <a:gd name="T4" fmla="*/ 202 w 205"/>
              <a:gd name="T5" fmla="*/ 89 h 152"/>
              <a:gd name="T6" fmla="*/ 205 w 205"/>
              <a:gd name="T7" fmla="*/ 81 h 152"/>
              <a:gd name="T8" fmla="*/ 9 w 205"/>
              <a:gd name="T9" fmla="*/ 0 h 152"/>
              <a:gd name="T10" fmla="*/ 6 w 205"/>
              <a:gd name="T11" fmla="*/ 7 h 152"/>
              <a:gd name="T12" fmla="*/ 3 w 205"/>
              <a:gd name="T13" fmla="*/ 19 h 152"/>
              <a:gd name="T14" fmla="*/ 29 w 205"/>
              <a:gd name="T15" fmla="*/ 64 h 152"/>
              <a:gd name="T16" fmla="*/ 52 w 205"/>
              <a:gd name="T17" fmla="*/ 74 h 152"/>
              <a:gd name="T18" fmla="*/ 49 w 205"/>
              <a:gd name="T19" fmla="*/ 77 h 152"/>
              <a:gd name="T20" fmla="*/ 41 w 205"/>
              <a:gd name="T21" fmla="*/ 90 h 152"/>
              <a:gd name="T22" fmla="*/ 63 w 205"/>
              <a:gd name="T23" fmla="*/ 143 h 152"/>
              <a:gd name="T24" fmla="*/ 116 w 205"/>
              <a:gd name="T25" fmla="*/ 121 h 152"/>
              <a:gd name="T26" fmla="*/ 119 w 205"/>
              <a:gd name="T27" fmla="*/ 106 h 152"/>
              <a:gd name="T28" fmla="*/ 119 w 205"/>
              <a:gd name="T29" fmla="*/ 102 h 152"/>
              <a:gd name="T30" fmla="*/ 142 w 205"/>
              <a:gd name="T31" fmla="*/ 11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5" h="152">
                <a:moveTo>
                  <a:pt x="142" y="111"/>
                </a:moveTo>
                <a:cubicBezTo>
                  <a:pt x="161" y="119"/>
                  <a:pt x="183" y="114"/>
                  <a:pt x="195" y="99"/>
                </a:cubicBezTo>
                <a:cubicBezTo>
                  <a:pt x="198" y="96"/>
                  <a:pt x="200" y="92"/>
                  <a:pt x="202" y="89"/>
                </a:cubicBezTo>
                <a:cubicBezTo>
                  <a:pt x="205" y="81"/>
                  <a:pt x="205" y="81"/>
                  <a:pt x="205" y="81"/>
                </a:cubicBezTo>
                <a:cubicBezTo>
                  <a:pt x="9" y="0"/>
                  <a:pt x="9" y="0"/>
                  <a:pt x="9" y="0"/>
                </a:cubicBezTo>
                <a:cubicBezTo>
                  <a:pt x="6" y="7"/>
                  <a:pt x="6" y="7"/>
                  <a:pt x="6" y="7"/>
                </a:cubicBezTo>
                <a:cubicBezTo>
                  <a:pt x="4" y="11"/>
                  <a:pt x="3" y="15"/>
                  <a:pt x="3" y="19"/>
                </a:cubicBezTo>
                <a:cubicBezTo>
                  <a:pt x="0" y="38"/>
                  <a:pt x="10" y="56"/>
                  <a:pt x="29" y="64"/>
                </a:cubicBezTo>
                <a:cubicBezTo>
                  <a:pt x="52" y="74"/>
                  <a:pt x="52" y="74"/>
                  <a:pt x="52" y="74"/>
                </a:cubicBezTo>
                <a:cubicBezTo>
                  <a:pt x="51" y="75"/>
                  <a:pt x="50" y="76"/>
                  <a:pt x="49" y="77"/>
                </a:cubicBezTo>
                <a:cubicBezTo>
                  <a:pt x="45" y="82"/>
                  <a:pt x="43" y="85"/>
                  <a:pt x="41" y="90"/>
                </a:cubicBezTo>
                <a:cubicBezTo>
                  <a:pt x="32" y="110"/>
                  <a:pt x="42" y="134"/>
                  <a:pt x="63" y="143"/>
                </a:cubicBezTo>
                <a:cubicBezTo>
                  <a:pt x="83" y="152"/>
                  <a:pt x="107" y="142"/>
                  <a:pt x="116" y="121"/>
                </a:cubicBezTo>
                <a:cubicBezTo>
                  <a:pt x="118" y="116"/>
                  <a:pt x="119" y="112"/>
                  <a:pt x="119" y="106"/>
                </a:cubicBezTo>
                <a:cubicBezTo>
                  <a:pt x="119" y="105"/>
                  <a:pt x="119" y="104"/>
                  <a:pt x="119" y="102"/>
                </a:cubicBezTo>
                <a:lnTo>
                  <a:pt x="142" y="11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isḻiďè">
            <a:extLst>
              <a:ext uri="{FF2B5EF4-FFF2-40B4-BE49-F238E27FC236}">
                <a16:creationId xmlns:a16="http://schemas.microsoft.com/office/drawing/2014/main" id="{EA189C92-B38E-4FD3-86CC-A3DB6C18F0BB}"/>
              </a:ext>
            </a:extLst>
          </p:cNvPr>
          <p:cNvSpPr/>
          <p:nvPr/>
        </p:nvSpPr>
        <p:spPr bwMode="auto">
          <a:xfrm>
            <a:off x="5089429" y="5066954"/>
            <a:ext cx="268731" cy="119501"/>
          </a:xfrm>
          <a:custGeom>
            <a:avLst/>
            <a:gdLst>
              <a:gd name="T0" fmla="*/ 461 w 461"/>
              <a:gd name="T1" fmla="*/ 189 h 205"/>
              <a:gd name="T2" fmla="*/ 7 w 461"/>
              <a:gd name="T3" fmla="*/ 0 h 205"/>
              <a:gd name="T4" fmla="*/ 0 w 461"/>
              <a:gd name="T5" fmla="*/ 16 h 205"/>
              <a:gd name="T6" fmla="*/ 454 w 461"/>
              <a:gd name="T7" fmla="*/ 205 h 205"/>
              <a:gd name="T8" fmla="*/ 461 w 461"/>
              <a:gd name="T9" fmla="*/ 18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205">
                <a:moveTo>
                  <a:pt x="461" y="189"/>
                </a:moveTo>
                <a:lnTo>
                  <a:pt x="7" y="0"/>
                </a:lnTo>
                <a:lnTo>
                  <a:pt x="0" y="16"/>
                </a:lnTo>
                <a:lnTo>
                  <a:pt x="454" y="205"/>
                </a:lnTo>
                <a:lnTo>
                  <a:pt x="461" y="18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ṩḻiḋê">
            <a:extLst>
              <a:ext uri="{FF2B5EF4-FFF2-40B4-BE49-F238E27FC236}">
                <a16:creationId xmlns:a16="http://schemas.microsoft.com/office/drawing/2014/main" id="{A1A272E3-1092-4A51-8CFD-E69225C7C11C}"/>
              </a:ext>
            </a:extLst>
          </p:cNvPr>
          <p:cNvSpPr/>
          <p:nvPr/>
        </p:nvSpPr>
        <p:spPr bwMode="auto">
          <a:xfrm>
            <a:off x="5108666" y="5021485"/>
            <a:ext cx="268731" cy="119501"/>
          </a:xfrm>
          <a:custGeom>
            <a:avLst/>
            <a:gdLst>
              <a:gd name="T0" fmla="*/ 461 w 461"/>
              <a:gd name="T1" fmla="*/ 189 h 205"/>
              <a:gd name="T2" fmla="*/ 7 w 461"/>
              <a:gd name="T3" fmla="*/ 0 h 205"/>
              <a:gd name="T4" fmla="*/ 0 w 461"/>
              <a:gd name="T5" fmla="*/ 16 h 205"/>
              <a:gd name="T6" fmla="*/ 454 w 461"/>
              <a:gd name="T7" fmla="*/ 205 h 205"/>
              <a:gd name="T8" fmla="*/ 461 w 461"/>
              <a:gd name="T9" fmla="*/ 18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205">
                <a:moveTo>
                  <a:pt x="461" y="189"/>
                </a:moveTo>
                <a:lnTo>
                  <a:pt x="7" y="0"/>
                </a:lnTo>
                <a:lnTo>
                  <a:pt x="0" y="16"/>
                </a:lnTo>
                <a:lnTo>
                  <a:pt x="454" y="205"/>
                </a:lnTo>
                <a:lnTo>
                  <a:pt x="461" y="18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şḻïḑe">
            <a:extLst>
              <a:ext uri="{FF2B5EF4-FFF2-40B4-BE49-F238E27FC236}">
                <a16:creationId xmlns:a16="http://schemas.microsoft.com/office/drawing/2014/main" id="{A09167CE-A5B7-4231-B60B-18E3905771CE}"/>
              </a:ext>
            </a:extLst>
          </p:cNvPr>
          <p:cNvSpPr/>
          <p:nvPr/>
        </p:nvSpPr>
        <p:spPr bwMode="auto">
          <a:xfrm>
            <a:off x="5127903" y="4974268"/>
            <a:ext cx="268731" cy="121250"/>
          </a:xfrm>
          <a:custGeom>
            <a:avLst/>
            <a:gdLst>
              <a:gd name="T0" fmla="*/ 461 w 461"/>
              <a:gd name="T1" fmla="*/ 189 h 208"/>
              <a:gd name="T2" fmla="*/ 7 w 461"/>
              <a:gd name="T3" fmla="*/ 0 h 208"/>
              <a:gd name="T4" fmla="*/ 0 w 461"/>
              <a:gd name="T5" fmla="*/ 19 h 208"/>
              <a:gd name="T6" fmla="*/ 454 w 461"/>
              <a:gd name="T7" fmla="*/ 208 h 208"/>
              <a:gd name="T8" fmla="*/ 461 w 461"/>
              <a:gd name="T9" fmla="*/ 18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208">
                <a:moveTo>
                  <a:pt x="461" y="189"/>
                </a:moveTo>
                <a:lnTo>
                  <a:pt x="7" y="0"/>
                </a:lnTo>
                <a:lnTo>
                  <a:pt x="0" y="19"/>
                </a:lnTo>
                <a:lnTo>
                  <a:pt x="454" y="208"/>
                </a:lnTo>
                <a:lnTo>
                  <a:pt x="461" y="18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ïṡ1íḋè">
            <a:extLst>
              <a:ext uri="{FF2B5EF4-FFF2-40B4-BE49-F238E27FC236}">
                <a16:creationId xmlns:a16="http://schemas.microsoft.com/office/drawing/2014/main" id="{BE1B32CD-5693-4515-9DEB-68F505D9EFD5}"/>
              </a:ext>
            </a:extLst>
          </p:cNvPr>
          <p:cNvSpPr/>
          <p:nvPr/>
        </p:nvSpPr>
        <p:spPr bwMode="auto">
          <a:xfrm>
            <a:off x="5147140" y="4928799"/>
            <a:ext cx="268731" cy="120084"/>
          </a:xfrm>
          <a:custGeom>
            <a:avLst/>
            <a:gdLst>
              <a:gd name="T0" fmla="*/ 461 w 461"/>
              <a:gd name="T1" fmla="*/ 189 h 206"/>
              <a:gd name="T2" fmla="*/ 7 w 461"/>
              <a:gd name="T3" fmla="*/ 0 h 206"/>
              <a:gd name="T4" fmla="*/ 0 w 461"/>
              <a:gd name="T5" fmla="*/ 17 h 206"/>
              <a:gd name="T6" fmla="*/ 454 w 461"/>
              <a:gd name="T7" fmla="*/ 206 h 206"/>
              <a:gd name="T8" fmla="*/ 461 w 461"/>
              <a:gd name="T9" fmla="*/ 18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206">
                <a:moveTo>
                  <a:pt x="461" y="189"/>
                </a:moveTo>
                <a:lnTo>
                  <a:pt x="7" y="0"/>
                </a:lnTo>
                <a:lnTo>
                  <a:pt x="0" y="17"/>
                </a:lnTo>
                <a:lnTo>
                  <a:pt x="454" y="206"/>
                </a:lnTo>
                <a:lnTo>
                  <a:pt x="461" y="18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ïŝļïḓè">
            <a:extLst>
              <a:ext uri="{FF2B5EF4-FFF2-40B4-BE49-F238E27FC236}">
                <a16:creationId xmlns:a16="http://schemas.microsoft.com/office/drawing/2014/main" id="{2FE690EF-2063-46B5-8DE8-01EB40EE4AEF}"/>
              </a:ext>
            </a:extLst>
          </p:cNvPr>
          <p:cNvSpPr/>
          <p:nvPr/>
        </p:nvSpPr>
        <p:spPr bwMode="auto">
          <a:xfrm>
            <a:off x="5166376" y="4883330"/>
            <a:ext cx="268731" cy="120084"/>
          </a:xfrm>
          <a:custGeom>
            <a:avLst/>
            <a:gdLst>
              <a:gd name="T0" fmla="*/ 461 w 461"/>
              <a:gd name="T1" fmla="*/ 189 h 206"/>
              <a:gd name="T2" fmla="*/ 7 w 461"/>
              <a:gd name="T3" fmla="*/ 0 h 206"/>
              <a:gd name="T4" fmla="*/ 0 w 461"/>
              <a:gd name="T5" fmla="*/ 17 h 206"/>
              <a:gd name="T6" fmla="*/ 454 w 461"/>
              <a:gd name="T7" fmla="*/ 206 h 206"/>
              <a:gd name="T8" fmla="*/ 461 w 461"/>
              <a:gd name="T9" fmla="*/ 18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206">
                <a:moveTo>
                  <a:pt x="461" y="189"/>
                </a:moveTo>
                <a:lnTo>
                  <a:pt x="7" y="0"/>
                </a:lnTo>
                <a:lnTo>
                  <a:pt x="0" y="17"/>
                </a:lnTo>
                <a:lnTo>
                  <a:pt x="454" y="206"/>
                </a:lnTo>
                <a:lnTo>
                  <a:pt x="461" y="18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íṩ1íde">
            <a:extLst>
              <a:ext uri="{FF2B5EF4-FFF2-40B4-BE49-F238E27FC236}">
                <a16:creationId xmlns:a16="http://schemas.microsoft.com/office/drawing/2014/main" id="{F7E2E82E-FF59-491D-AEE4-26836C31BC8A}"/>
              </a:ext>
            </a:extLst>
          </p:cNvPr>
          <p:cNvSpPr/>
          <p:nvPr/>
        </p:nvSpPr>
        <p:spPr bwMode="auto">
          <a:xfrm>
            <a:off x="5184447" y="4837862"/>
            <a:ext cx="268731" cy="120084"/>
          </a:xfrm>
          <a:custGeom>
            <a:avLst/>
            <a:gdLst>
              <a:gd name="T0" fmla="*/ 461 w 461"/>
              <a:gd name="T1" fmla="*/ 189 h 206"/>
              <a:gd name="T2" fmla="*/ 7 w 461"/>
              <a:gd name="T3" fmla="*/ 0 h 206"/>
              <a:gd name="T4" fmla="*/ 0 w 461"/>
              <a:gd name="T5" fmla="*/ 16 h 206"/>
              <a:gd name="T6" fmla="*/ 454 w 461"/>
              <a:gd name="T7" fmla="*/ 206 h 206"/>
              <a:gd name="T8" fmla="*/ 461 w 461"/>
              <a:gd name="T9" fmla="*/ 18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206">
                <a:moveTo>
                  <a:pt x="461" y="189"/>
                </a:moveTo>
                <a:lnTo>
                  <a:pt x="7" y="0"/>
                </a:lnTo>
                <a:lnTo>
                  <a:pt x="0" y="16"/>
                </a:lnTo>
                <a:lnTo>
                  <a:pt x="454" y="206"/>
                </a:lnTo>
                <a:lnTo>
                  <a:pt x="461" y="18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ṧḻídè">
            <a:extLst>
              <a:ext uri="{FF2B5EF4-FFF2-40B4-BE49-F238E27FC236}">
                <a16:creationId xmlns:a16="http://schemas.microsoft.com/office/drawing/2014/main" id="{6F0FEBE6-C9D7-4C11-8455-D0D5564E2B2F}"/>
              </a:ext>
            </a:extLst>
          </p:cNvPr>
          <p:cNvSpPr/>
          <p:nvPr/>
        </p:nvSpPr>
        <p:spPr bwMode="auto">
          <a:xfrm>
            <a:off x="5206599" y="4786563"/>
            <a:ext cx="268731" cy="120084"/>
          </a:xfrm>
          <a:custGeom>
            <a:avLst/>
            <a:gdLst>
              <a:gd name="T0" fmla="*/ 461 w 461"/>
              <a:gd name="T1" fmla="*/ 190 h 206"/>
              <a:gd name="T2" fmla="*/ 7 w 461"/>
              <a:gd name="T3" fmla="*/ 0 h 206"/>
              <a:gd name="T4" fmla="*/ 0 w 461"/>
              <a:gd name="T5" fmla="*/ 17 h 206"/>
              <a:gd name="T6" fmla="*/ 454 w 461"/>
              <a:gd name="T7" fmla="*/ 206 h 206"/>
              <a:gd name="T8" fmla="*/ 461 w 461"/>
              <a:gd name="T9" fmla="*/ 19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206">
                <a:moveTo>
                  <a:pt x="461" y="190"/>
                </a:moveTo>
                <a:lnTo>
                  <a:pt x="7" y="0"/>
                </a:lnTo>
                <a:lnTo>
                  <a:pt x="0" y="17"/>
                </a:lnTo>
                <a:lnTo>
                  <a:pt x="454" y="206"/>
                </a:lnTo>
                <a:lnTo>
                  <a:pt x="461" y="19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$1íḍè">
            <a:extLst>
              <a:ext uri="{FF2B5EF4-FFF2-40B4-BE49-F238E27FC236}">
                <a16:creationId xmlns:a16="http://schemas.microsoft.com/office/drawing/2014/main" id="{9B4EBC27-73C2-4A23-A263-2D62E91942F8}"/>
              </a:ext>
            </a:extLst>
          </p:cNvPr>
          <p:cNvSpPr/>
          <p:nvPr/>
        </p:nvSpPr>
        <p:spPr bwMode="auto">
          <a:xfrm>
            <a:off x="5225835" y="4739929"/>
            <a:ext cx="268731" cy="121250"/>
          </a:xfrm>
          <a:custGeom>
            <a:avLst/>
            <a:gdLst>
              <a:gd name="T0" fmla="*/ 461 w 461"/>
              <a:gd name="T1" fmla="*/ 189 h 208"/>
              <a:gd name="T2" fmla="*/ 7 w 461"/>
              <a:gd name="T3" fmla="*/ 0 h 208"/>
              <a:gd name="T4" fmla="*/ 0 w 461"/>
              <a:gd name="T5" fmla="*/ 19 h 208"/>
              <a:gd name="T6" fmla="*/ 454 w 461"/>
              <a:gd name="T7" fmla="*/ 208 h 208"/>
              <a:gd name="T8" fmla="*/ 461 w 461"/>
              <a:gd name="T9" fmla="*/ 18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208">
                <a:moveTo>
                  <a:pt x="461" y="189"/>
                </a:moveTo>
                <a:lnTo>
                  <a:pt x="7" y="0"/>
                </a:lnTo>
                <a:lnTo>
                  <a:pt x="0" y="19"/>
                </a:lnTo>
                <a:lnTo>
                  <a:pt x="454" y="208"/>
                </a:lnTo>
                <a:lnTo>
                  <a:pt x="461" y="18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śḻîḓé">
            <a:extLst>
              <a:ext uri="{FF2B5EF4-FFF2-40B4-BE49-F238E27FC236}">
                <a16:creationId xmlns:a16="http://schemas.microsoft.com/office/drawing/2014/main" id="{9E0DB260-5602-47D4-86A6-D73BD0F40FD0}"/>
              </a:ext>
            </a:extLst>
          </p:cNvPr>
          <p:cNvSpPr/>
          <p:nvPr/>
        </p:nvSpPr>
        <p:spPr bwMode="auto">
          <a:xfrm>
            <a:off x="5168124" y="2762623"/>
            <a:ext cx="641224" cy="433118"/>
          </a:xfrm>
          <a:custGeom>
            <a:avLst/>
            <a:gdLst>
              <a:gd name="T0" fmla="*/ 380 w 465"/>
              <a:gd name="T1" fmla="*/ 85 h 314"/>
              <a:gd name="T2" fmla="*/ 332 w 465"/>
              <a:gd name="T3" fmla="*/ 57 h 314"/>
              <a:gd name="T4" fmla="*/ 316 w 465"/>
              <a:gd name="T5" fmla="*/ 0 h 314"/>
              <a:gd name="T6" fmla="*/ 292 w 465"/>
              <a:gd name="T7" fmla="*/ 3 h 314"/>
              <a:gd name="T8" fmla="*/ 295 w 465"/>
              <a:gd name="T9" fmla="*/ 59 h 314"/>
              <a:gd name="T10" fmla="*/ 218 w 465"/>
              <a:gd name="T11" fmla="*/ 68 h 314"/>
              <a:gd name="T12" fmla="*/ 206 w 465"/>
              <a:gd name="T13" fmla="*/ 69 h 314"/>
              <a:gd name="T14" fmla="*/ 131 w 465"/>
              <a:gd name="T15" fmla="*/ 78 h 314"/>
              <a:gd name="T16" fmla="*/ 120 w 465"/>
              <a:gd name="T17" fmla="*/ 23 h 314"/>
              <a:gd name="T18" fmla="*/ 96 w 465"/>
              <a:gd name="T19" fmla="*/ 26 h 314"/>
              <a:gd name="T20" fmla="*/ 94 w 465"/>
              <a:gd name="T21" fmla="*/ 85 h 314"/>
              <a:gd name="T22" fmla="*/ 54 w 465"/>
              <a:gd name="T23" fmla="*/ 123 h 314"/>
              <a:gd name="T24" fmla="*/ 12 w 465"/>
              <a:gd name="T25" fmla="*/ 314 h 314"/>
              <a:gd name="T26" fmla="*/ 232 w 465"/>
              <a:gd name="T27" fmla="*/ 288 h 314"/>
              <a:gd name="T28" fmla="*/ 244 w 465"/>
              <a:gd name="T29" fmla="*/ 286 h 314"/>
              <a:gd name="T30" fmla="*/ 465 w 465"/>
              <a:gd name="T31" fmla="*/ 260 h 314"/>
              <a:gd name="T32" fmla="*/ 380 w 465"/>
              <a:gd name="T33" fmla="*/ 8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5" h="314">
                <a:moveTo>
                  <a:pt x="380" y="85"/>
                </a:moveTo>
                <a:cubicBezTo>
                  <a:pt x="329" y="67"/>
                  <a:pt x="352" y="90"/>
                  <a:pt x="332" y="57"/>
                </a:cubicBezTo>
                <a:cubicBezTo>
                  <a:pt x="322" y="41"/>
                  <a:pt x="316" y="0"/>
                  <a:pt x="316" y="0"/>
                </a:cubicBezTo>
                <a:cubicBezTo>
                  <a:pt x="292" y="3"/>
                  <a:pt x="292" y="3"/>
                  <a:pt x="292" y="3"/>
                </a:cubicBezTo>
                <a:cubicBezTo>
                  <a:pt x="295" y="59"/>
                  <a:pt x="295" y="59"/>
                  <a:pt x="295" y="59"/>
                </a:cubicBezTo>
                <a:cubicBezTo>
                  <a:pt x="218" y="68"/>
                  <a:pt x="218" y="68"/>
                  <a:pt x="218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6"/>
                  <a:pt x="100" y="67"/>
                  <a:pt x="94" y="85"/>
                </a:cubicBezTo>
                <a:cubicBezTo>
                  <a:pt x="82" y="121"/>
                  <a:pt x="99" y="94"/>
                  <a:pt x="54" y="123"/>
                </a:cubicBezTo>
                <a:cubicBezTo>
                  <a:pt x="9" y="153"/>
                  <a:pt x="0" y="213"/>
                  <a:pt x="12" y="314"/>
                </a:cubicBezTo>
                <a:cubicBezTo>
                  <a:pt x="232" y="288"/>
                  <a:pt x="232" y="288"/>
                  <a:pt x="232" y="288"/>
                </a:cubicBezTo>
                <a:cubicBezTo>
                  <a:pt x="244" y="286"/>
                  <a:pt x="244" y="286"/>
                  <a:pt x="244" y="286"/>
                </a:cubicBezTo>
                <a:cubicBezTo>
                  <a:pt x="465" y="260"/>
                  <a:pt x="465" y="260"/>
                  <a:pt x="465" y="260"/>
                </a:cubicBezTo>
                <a:cubicBezTo>
                  <a:pt x="453" y="160"/>
                  <a:pt x="430" y="103"/>
                  <a:pt x="380" y="8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šḻîde">
            <a:extLst>
              <a:ext uri="{FF2B5EF4-FFF2-40B4-BE49-F238E27FC236}">
                <a16:creationId xmlns:a16="http://schemas.microsoft.com/office/drawing/2014/main" id="{6DAF5A73-3141-4EDB-B54A-95B413A390DE}"/>
              </a:ext>
            </a:extLst>
          </p:cNvPr>
          <p:cNvSpPr/>
          <p:nvPr/>
        </p:nvSpPr>
        <p:spPr bwMode="auto">
          <a:xfrm>
            <a:off x="5185613" y="3115298"/>
            <a:ext cx="628983" cy="106677"/>
          </a:xfrm>
          <a:custGeom>
            <a:avLst/>
            <a:gdLst>
              <a:gd name="T0" fmla="*/ 1079 w 1079"/>
              <a:gd name="T1" fmla="*/ 57 h 183"/>
              <a:gd name="T2" fmla="*/ 7 w 1079"/>
              <a:gd name="T3" fmla="*/ 183 h 183"/>
              <a:gd name="T4" fmla="*/ 0 w 1079"/>
              <a:gd name="T5" fmla="*/ 126 h 183"/>
              <a:gd name="T6" fmla="*/ 1072 w 1079"/>
              <a:gd name="T7" fmla="*/ 0 h 183"/>
              <a:gd name="T8" fmla="*/ 1079 w 1079"/>
              <a:gd name="T9" fmla="*/ 5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9" h="183">
                <a:moveTo>
                  <a:pt x="1079" y="57"/>
                </a:moveTo>
                <a:lnTo>
                  <a:pt x="7" y="183"/>
                </a:lnTo>
                <a:lnTo>
                  <a:pt x="0" y="126"/>
                </a:lnTo>
                <a:lnTo>
                  <a:pt x="1072" y="0"/>
                </a:lnTo>
                <a:lnTo>
                  <a:pt x="1079" y="5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śḷíḓê">
            <a:extLst>
              <a:ext uri="{FF2B5EF4-FFF2-40B4-BE49-F238E27FC236}">
                <a16:creationId xmlns:a16="http://schemas.microsoft.com/office/drawing/2014/main" id="{E0967224-E8AC-4221-A72D-D668B69CF2CE}"/>
              </a:ext>
            </a:extLst>
          </p:cNvPr>
          <p:cNvSpPr/>
          <p:nvPr/>
        </p:nvSpPr>
        <p:spPr bwMode="auto">
          <a:xfrm>
            <a:off x="5347085" y="2873963"/>
            <a:ext cx="263485" cy="265234"/>
          </a:xfrm>
          <a:custGeom>
            <a:avLst/>
            <a:gdLst>
              <a:gd name="T0" fmla="*/ 5 w 191"/>
              <a:gd name="T1" fmla="*/ 107 h 192"/>
              <a:gd name="T2" fmla="*/ 85 w 191"/>
              <a:gd name="T3" fmla="*/ 6 h 192"/>
              <a:gd name="T4" fmla="*/ 185 w 191"/>
              <a:gd name="T5" fmla="*/ 85 h 192"/>
              <a:gd name="T6" fmla="*/ 106 w 191"/>
              <a:gd name="T7" fmla="*/ 186 h 192"/>
              <a:gd name="T8" fmla="*/ 5 w 191"/>
              <a:gd name="T9" fmla="*/ 10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192">
                <a:moveTo>
                  <a:pt x="5" y="107"/>
                </a:moveTo>
                <a:cubicBezTo>
                  <a:pt x="0" y="57"/>
                  <a:pt x="35" y="12"/>
                  <a:pt x="85" y="6"/>
                </a:cubicBezTo>
                <a:cubicBezTo>
                  <a:pt x="135" y="0"/>
                  <a:pt x="180" y="36"/>
                  <a:pt x="185" y="85"/>
                </a:cubicBezTo>
                <a:cubicBezTo>
                  <a:pt x="191" y="135"/>
                  <a:pt x="156" y="180"/>
                  <a:pt x="106" y="186"/>
                </a:cubicBezTo>
                <a:cubicBezTo>
                  <a:pt x="56" y="192"/>
                  <a:pt x="11" y="156"/>
                  <a:pt x="5" y="10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ŝḻîḑê">
            <a:extLst>
              <a:ext uri="{FF2B5EF4-FFF2-40B4-BE49-F238E27FC236}">
                <a16:creationId xmlns:a16="http://schemas.microsoft.com/office/drawing/2014/main" id="{E163C086-CAC3-41DF-A577-49D5F3ABBD5B}"/>
              </a:ext>
            </a:extLst>
          </p:cNvPr>
          <p:cNvSpPr/>
          <p:nvPr/>
        </p:nvSpPr>
        <p:spPr bwMode="auto">
          <a:xfrm>
            <a:off x="5363407" y="2893200"/>
            <a:ext cx="229092" cy="225012"/>
          </a:xfrm>
          <a:custGeom>
            <a:avLst/>
            <a:gdLst>
              <a:gd name="T0" fmla="*/ 60 w 166"/>
              <a:gd name="T1" fmla="*/ 151 h 163"/>
              <a:gd name="T2" fmla="*/ 79 w 166"/>
              <a:gd name="T3" fmla="*/ 155 h 163"/>
              <a:gd name="T4" fmla="*/ 67 w 166"/>
              <a:gd name="T5" fmla="*/ 163 h 163"/>
              <a:gd name="T6" fmla="*/ 110 w 166"/>
              <a:gd name="T7" fmla="*/ 139 h 163"/>
              <a:gd name="T8" fmla="*/ 118 w 166"/>
              <a:gd name="T9" fmla="*/ 157 h 163"/>
              <a:gd name="T10" fmla="*/ 105 w 166"/>
              <a:gd name="T11" fmla="*/ 152 h 163"/>
              <a:gd name="T12" fmla="*/ 23 w 166"/>
              <a:gd name="T13" fmla="*/ 124 h 163"/>
              <a:gd name="T14" fmla="*/ 37 w 166"/>
              <a:gd name="T15" fmla="*/ 139 h 163"/>
              <a:gd name="T16" fmla="*/ 23 w 166"/>
              <a:gd name="T17" fmla="*/ 138 h 163"/>
              <a:gd name="T18" fmla="*/ 138 w 166"/>
              <a:gd name="T19" fmla="*/ 112 h 163"/>
              <a:gd name="T20" fmla="*/ 155 w 166"/>
              <a:gd name="T21" fmla="*/ 122 h 163"/>
              <a:gd name="T22" fmla="*/ 142 w 166"/>
              <a:gd name="T23" fmla="*/ 126 h 163"/>
              <a:gd name="T24" fmla="*/ 0 w 166"/>
              <a:gd name="T25" fmla="*/ 92 h 163"/>
              <a:gd name="T26" fmla="*/ 10 w 166"/>
              <a:gd name="T27" fmla="*/ 81 h 163"/>
              <a:gd name="T28" fmla="*/ 21 w 166"/>
              <a:gd name="T29" fmla="*/ 90 h 163"/>
              <a:gd name="T30" fmla="*/ 11 w 166"/>
              <a:gd name="T31" fmla="*/ 101 h 163"/>
              <a:gd name="T32" fmla="*/ 146 w 166"/>
              <a:gd name="T33" fmla="*/ 75 h 163"/>
              <a:gd name="T34" fmla="*/ 165 w 166"/>
              <a:gd name="T35" fmla="*/ 72 h 163"/>
              <a:gd name="T36" fmla="*/ 155 w 166"/>
              <a:gd name="T37" fmla="*/ 83 h 163"/>
              <a:gd name="T38" fmla="*/ 15 w 166"/>
              <a:gd name="T39" fmla="*/ 55 h 163"/>
              <a:gd name="T40" fmla="*/ 25 w 166"/>
              <a:gd name="T41" fmla="*/ 38 h 163"/>
              <a:gd name="T42" fmla="*/ 20 w 166"/>
              <a:gd name="T43" fmla="*/ 57 h 163"/>
              <a:gd name="T44" fmla="*/ 129 w 166"/>
              <a:gd name="T45" fmla="*/ 40 h 163"/>
              <a:gd name="T46" fmla="*/ 144 w 166"/>
              <a:gd name="T47" fmla="*/ 26 h 163"/>
              <a:gd name="T48" fmla="*/ 137 w 166"/>
              <a:gd name="T49" fmla="*/ 43 h 163"/>
              <a:gd name="T50" fmla="*/ 44 w 166"/>
              <a:gd name="T51" fmla="*/ 20 h 163"/>
              <a:gd name="T52" fmla="*/ 62 w 166"/>
              <a:gd name="T53" fmla="*/ 12 h 163"/>
              <a:gd name="T54" fmla="*/ 57 w 166"/>
              <a:gd name="T55" fmla="*/ 25 h 163"/>
              <a:gd name="T56" fmla="*/ 44 w 166"/>
              <a:gd name="T57" fmla="*/ 20 h 163"/>
              <a:gd name="T58" fmla="*/ 96 w 166"/>
              <a:gd name="T59" fmla="*/ 21 h 163"/>
              <a:gd name="T60" fmla="*/ 100 w 166"/>
              <a:gd name="T61" fmla="*/ 1 h 163"/>
              <a:gd name="T62" fmla="*/ 98 w 166"/>
              <a:gd name="T63" fmla="*/ 2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163">
                <a:moveTo>
                  <a:pt x="67" y="163"/>
                </a:moveTo>
                <a:cubicBezTo>
                  <a:pt x="62" y="162"/>
                  <a:pt x="59" y="157"/>
                  <a:pt x="60" y="151"/>
                </a:cubicBezTo>
                <a:cubicBezTo>
                  <a:pt x="61" y="146"/>
                  <a:pt x="66" y="142"/>
                  <a:pt x="71" y="143"/>
                </a:cubicBezTo>
                <a:cubicBezTo>
                  <a:pt x="77" y="144"/>
                  <a:pt x="80" y="150"/>
                  <a:pt x="79" y="155"/>
                </a:cubicBezTo>
                <a:cubicBezTo>
                  <a:pt x="78" y="160"/>
                  <a:pt x="74" y="163"/>
                  <a:pt x="69" y="163"/>
                </a:cubicBezTo>
                <a:cubicBezTo>
                  <a:pt x="69" y="163"/>
                  <a:pt x="68" y="163"/>
                  <a:pt x="67" y="163"/>
                </a:cubicBezTo>
                <a:close/>
                <a:moveTo>
                  <a:pt x="105" y="152"/>
                </a:moveTo>
                <a:cubicBezTo>
                  <a:pt x="103" y="147"/>
                  <a:pt x="105" y="141"/>
                  <a:pt x="110" y="139"/>
                </a:cubicBezTo>
                <a:cubicBezTo>
                  <a:pt x="115" y="136"/>
                  <a:pt x="121" y="139"/>
                  <a:pt x="123" y="144"/>
                </a:cubicBezTo>
                <a:cubicBezTo>
                  <a:pt x="125" y="149"/>
                  <a:pt x="123" y="155"/>
                  <a:pt x="118" y="157"/>
                </a:cubicBezTo>
                <a:cubicBezTo>
                  <a:pt x="117" y="158"/>
                  <a:pt x="115" y="158"/>
                  <a:pt x="114" y="158"/>
                </a:cubicBezTo>
                <a:cubicBezTo>
                  <a:pt x="110" y="158"/>
                  <a:pt x="107" y="156"/>
                  <a:pt x="105" y="152"/>
                </a:cubicBezTo>
                <a:close/>
                <a:moveTo>
                  <a:pt x="23" y="138"/>
                </a:moveTo>
                <a:cubicBezTo>
                  <a:pt x="19" y="134"/>
                  <a:pt x="19" y="128"/>
                  <a:pt x="23" y="124"/>
                </a:cubicBezTo>
                <a:cubicBezTo>
                  <a:pt x="28" y="120"/>
                  <a:pt x="34" y="121"/>
                  <a:pt x="38" y="125"/>
                </a:cubicBezTo>
                <a:cubicBezTo>
                  <a:pt x="41" y="129"/>
                  <a:pt x="41" y="135"/>
                  <a:pt x="37" y="139"/>
                </a:cubicBezTo>
                <a:cubicBezTo>
                  <a:pt x="35" y="140"/>
                  <a:pt x="33" y="141"/>
                  <a:pt x="30" y="141"/>
                </a:cubicBezTo>
                <a:cubicBezTo>
                  <a:pt x="28" y="141"/>
                  <a:pt x="25" y="140"/>
                  <a:pt x="23" y="138"/>
                </a:cubicBezTo>
                <a:close/>
                <a:moveTo>
                  <a:pt x="142" y="126"/>
                </a:moveTo>
                <a:cubicBezTo>
                  <a:pt x="137" y="123"/>
                  <a:pt x="135" y="117"/>
                  <a:pt x="138" y="112"/>
                </a:cubicBezTo>
                <a:cubicBezTo>
                  <a:pt x="141" y="108"/>
                  <a:pt x="147" y="106"/>
                  <a:pt x="152" y="109"/>
                </a:cubicBezTo>
                <a:cubicBezTo>
                  <a:pt x="156" y="111"/>
                  <a:pt x="158" y="117"/>
                  <a:pt x="155" y="122"/>
                </a:cubicBezTo>
                <a:cubicBezTo>
                  <a:pt x="154" y="126"/>
                  <a:pt x="150" y="127"/>
                  <a:pt x="147" y="127"/>
                </a:cubicBezTo>
                <a:cubicBezTo>
                  <a:pt x="145" y="127"/>
                  <a:pt x="143" y="127"/>
                  <a:pt x="142" y="126"/>
                </a:cubicBezTo>
                <a:close/>
                <a:moveTo>
                  <a:pt x="1" y="92"/>
                </a:moveTo>
                <a:cubicBezTo>
                  <a:pt x="0" y="92"/>
                  <a:pt x="0" y="92"/>
                  <a:pt x="0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86"/>
                  <a:pt x="4" y="81"/>
                  <a:pt x="10" y="81"/>
                </a:cubicBezTo>
                <a:cubicBezTo>
                  <a:pt x="15" y="80"/>
                  <a:pt x="20" y="84"/>
                  <a:pt x="21" y="89"/>
                </a:cubicBezTo>
                <a:cubicBezTo>
                  <a:pt x="21" y="90"/>
                  <a:pt x="21" y="90"/>
                  <a:pt x="21" y="90"/>
                </a:cubicBezTo>
                <a:cubicBezTo>
                  <a:pt x="22" y="95"/>
                  <a:pt x="18" y="100"/>
                  <a:pt x="13" y="101"/>
                </a:cubicBezTo>
                <a:cubicBezTo>
                  <a:pt x="12" y="101"/>
                  <a:pt x="11" y="101"/>
                  <a:pt x="11" y="101"/>
                </a:cubicBezTo>
                <a:cubicBezTo>
                  <a:pt x="6" y="101"/>
                  <a:pt x="1" y="97"/>
                  <a:pt x="1" y="92"/>
                </a:cubicBezTo>
                <a:close/>
                <a:moveTo>
                  <a:pt x="146" y="75"/>
                </a:moveTo>
                <a:cubicBezTo>
                  <a:pt x="145" y="69"/>
                  <a:pt x="149" y="64"/>
                  <a:pt x="154" y="63"/>
                </a:cubicBezTo>
                <a:cubicBezTo>
                  <a:pt x="160" y="63"/>
                  <a:pt x="165" y="67"/>
                  <a:pt x="165" y="72"/>
                </a:cubicBezTo>
                <a:cubicBezTo>
                  <a:pt x="166" y="78"/>
                  <a:pt x="162" y="83"/>
                  <a:pt x="157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0" y="83"/>
                  <a:pt x="146" y="80"/>
                  <a:pt x="146" y="75"/>
                </a:cubicBezTo>
                <a:close/>
                <a:moveTo>
                  <a:pt x="15" y="55"/>
                </a:moveTo>
                <a:cubicBezTo>
                  <a:pt x="10" y="53"/>
                  <a:pt x="9" y="46"/>
                  <a:pt x="11" y="42"/>
                </a:cubicBezTo>
                <a:cubicBezTo>
                  <a:pt x="14" y="37"/>
                  <a:pt x="20" y="35"/>
                  <a:pt x="25" y="38"/>
                </a:cubicBezTo>
                <a:cubicBezTo>
                  <a:pt x="30" y="41"/>
                  <a:pt x="32" y="47"/>
                  <a:pt x="29" y="51"/>
                </a:cubicBezTo>
                <a:cubicBezTo>
                  <a:pt x="27" y="55"/>
                  <a:pt x="24" y="57"/>
                  <a:pt x="20" y="57"/>
                </a:cubicBezTo>
                <a:cubicBezTo>
                  <a:pt x="18" y="57"/>
                  <a:pt x="17" y="56"/>
                  <a:pt x="15" y="55"/>
                </a:cubicBezTo>
                <a:close/>
                <a:moveTo>
                  <a:pt x="129" y="40"/>
                </a:moveTo>
                <a:cubicBezTo>
                  <a:pt x="126" y="36"/>
                  <a:pt x="126" y="29"/>
                  <a:pt x="130" y="25"/>
                </a:cubicBezTo>
                <a:cubicBezTo>
                  <a:pt x="134" y="22"/>
                  <a:pt x="140" y="22"/>
                  <a:pt x="144" y="26"/>
                </a:cubicBezTo>
                <a:cubicBezTo>
                  <a:pt x="148" y="30"/>
                  <a:pt x="148" y="36"/>
                  <a:pt x="143" y="40"/>
                </a:cubicBezTo>
                <a:cubicBezTo>
                  <a:pt x="142" y="42"/>
                  <a:pt x="139" y="43"/>
                  <a:pt x="137" y="43"/>
                </a:cubicBezTo>
                <a:cubicBezTo>
                  <a:pt x="134" y="43"/>
                  <a:pt x="131" y="42"/>
                  <a:pt x="129" y="40"/>
                </a:cubicBezTo>
                <a:close/>
                <a:moveTo>
                  <a:pt x="44" y="20"/>
                </a:moveTo>
                <a:cubicBezTo>
                  <a:pt x="42" y="15"/>
                  <a:pt x="44" y="9"/>
                  <a:pt x="49" y="7"/>
                </a:cubicBezTo>
                <a:cubicBezTo>
                  <a:pt x="54" y="5"/>
                  <a:pt x="60" y="7"/>
                  <a:pt x="62" y="12"/>
                </a:cubicBezTo>
                <a:cubicBezTo>
                  <a:pt x="64" y="17"/>
                  <a:pt x="62" y="21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5"/>
                  <a:pt x="54" y="26"/>
                  <a:pt x="53" y="26"/>
                </a:cubicBezTo>
                <a:cubicBezTo>
                  <a:pt x="49" y="26"/>
                  <a:pt x="46" y="24"/>
                  <a:pt x="44" y="20"/>
                </a:cubicBezTo>
                <a:close/>
                <a:moveTo>
                  <a:pt x="96" y="21"/>
                </a:moveTo>
                <a:cubicBezTo>
                  <a:pt x="96" y="21"/>
                  <a:pt x="96" y="21"/>
                  <a:pt x="96" y="21"/>
                </a:cubicBezTo>
                <a:cubicBezTo>
                  <a:pt x="90" y="20"/>
                  <a:pt x="87" y="14"/>
                  <a:pt x="88" y="9"/>
                </a:cubicBezTo>
                <a:cubicBezTo>
                  <a:pt x="89" y="3"/>
                  <a:pt x="94" y="0"/>
                  <a:pt x="100" y="1"/>
                </a:cubicBezTo>
                <a:cubicBezTo>
                  <a:pt x="105" y="2"/>
                  <a:pt x="108" y="7"/>
                  <a:pt x="107" y="13"/>
                </a:cubicBezTo>
                <a:cubicBezTo>
                  <a:pt x="106" y="18"/>
                  <a:pt x="102" y="21"/>
                  <a:pt x="98" y="21"/>
                </a:cubicBezTo>
                <a:cubicBezTo>
                  <a:pt x="97" y="21"/>
                  <a:pt x="96" y="21"/>
                  <a:pt x="96" y="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ṩlïde">
            <a:extLst>
              <a:ext uri="{FF2B5EF4-FFF2-40B4-BE49-F238E27FC236}">
                <a16:creationId xmlns:a16="http://schemas.microsoft.com/office/drawing/2014/main" id="{78B9C732-D98C-442F-B9A6-C37027742A96}"/>
              </a:ext>
            </a:extLst>
          </p:cNvPr>
          <p:cNvSpPr/>
          <p:nvPr/>
        </p:nvSpPr>
        <p:spPr bwMode="auto">
          <a:xfrm>
            <a:off x="5396634" y="2925261"/>
            <a:ext cx="164386" cy="162638"/>
          </a:xfrm>
          <a:custGeom>
            <a:avLst/>
            <a:gdLst>
              <a:gd name="T0" fmla="*/ 4 w 119"/>
              <a:gd name="T1" fmla="*/ 66 h 118"/>
              <a:gd name="T2" fmla="*/ 53 w 119"/>
              <a:gd name="T3" fmla="*/ 3 h 118"/>
              <a:gd name="T4" fmla="*/ 115 w 119"/>
              <a:gd name="T5" fmla="*/ 53 h 118"/>
              <a:gd name="T6" fmla="*/ 66 w 119"/>
              <a:gd name="T7" fmla="*/ 115 h 118"/>
              <a:gd name="T8" fmla="*/ 4 w 119"/>
              <a:gd name="T9" fmla="*/ 6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18">
                <a:moveTo>
                  <a:pt x="4" y="66"/>
                </a:moveTo>
                <a:cubicBezTo>
                  <a:pt x="0" y="35"/>
                  <a:pt x="22" y="7"/>
                  <a:pt x="53" y="3"/>
                </a:cubicBezTo>
                <a:cubicBezTo>
                  <a:pt x="84" y="0"/>
                  <a:pt x="111" y="22"/>
                  <a:pt x="115" y="53"/>
                </a:cubicBezTo>
                <a:cubicBezTo>
                  <a:pt x="119" y="83"/>
                  <a:pt x="97" y="111"/>
                  <a:pt x="66" y="115"/>
                </a:cubicBezTo>
                <a:cubicBezTo>
                  <a:pt x="35" y="118"/>
                  <a:pt x="8" y="96"/>
                  <a:pt x="4" y="6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ṣlíḋè">
            <a:extLst>
              <a:ext uri="{FF2B5EF4-FFF2-40B4-BE49-F238E27FC236}">
                <a16:creationId xmlns:a16="http://schemas.microsoft.com/office/drawing/2014/main" id="{58A633C9-59F2-4BFF-8E0A-A7703B7A5D3A}"/>
              </a:ext>
            </a:extLst>
          </p:cNvPr>
          <p:cNvSpPr/>
          <p:nvPr/>
        </p:nvSpPr>
        <p:spPr bwMode="auto">
          <a:xfrm>
            <a:off x="5117993" y="2667605"/>
            <a:ext cx="671536" cy="221514"/>
          </a:xfrm>
          <a:custGeom>
            <a:avLst/>
            <a:gdLst>
              <a:gd name="T0" fmla="*/ 118 w 487"/>
              <a:gd name="T1" fmla="*/ 149 h 161"/>
              <a:gd name="T2" fmla="*/ 112 w 487"/>
              <a:gd name="T3" fmla="*/ 98 h 161"/>
              <a:gd name="T4" fmla="*/ 377 w 487"/>
              <a:gd name="T5" fmla="*/ 67 h 161"/>
              <a:gd name="T6" fmla="*/ 383 w 487"/>
              <a:gd name="T7" fmla="*/ 118 h 161"/>
              <a:gd name="T8" fmla="*/ 487 w 487"/>
              <a:gd name="T9" fmla="*/ 105 h 161"/>
              <a:gd name="T10" fmla="*/ 486 w 487"/>
              <a:gd name="T11" fmla="*/ 87 h 161"/>
              <a:gd name="T12" fmla="*/ 384 w 487"/>
              <a:gd name="T13" fmla="*/ 6 h 161"/>
              <a:gd name="T14" fmla="*/ 86 w 487"/>
              <a:gd name="T15" fmla="*/ 41 h 161"/>
              <a:gd name="T16" fmla="*/ 6 w 487"/>
              <a:gd name="T17" fmla="*/ 143 h 161"/>
              <a:gd name="T18" fmla="*/ 10 w 487"/>
              <a:gd name="T19" fmla="*/ 161 h 161"/>
              <a:gd name="T20" fmla="*/ 118 w 487"/>
              <a:gd name="T21" fmla="*/ 14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7" h="161">
                <a:moveTo>
                  <a:pt x="118" y="149"/>
                </a:moveTo>
                <a:cubicBezTo>
                  <a:pt x="112" y="98"/>
                  <a:pt x="112" y="98"/>
                  <a:pt x="112" y="98"/>
                </a:cubicBezTo>
                <a:cubicBezTo>
                  <a:pt x="377" y="67"/>
                  <a:pt x="377" y="67"/>
                  <a:pt x="377" y="67"/>
                </a:cubicBezTo>
                <a:cubicBezTo>
                  <a:pt x="383" y="118"/>
                  <a:pt x="383" y="118"/>
                  <a:pt x="383" y="118"/>
                </a:cubicBezTo>
                <a:cubicBezTo>
                  <a:pt x="487" y="105"/>
                  <a:pt x="487" y="105"/>
                  <a:pt x="487" y="105"/>
                </a:cubicBezTo>
                <a:cubicBezTo>
                  <a:pt x="487" y="99"/>
                  <a:pt x="487" y="93"/>
                  <a:pt x="486" y="87"/>
                </a:cubicBezTo>
                <a:cubicBezTo>
                  <a:pt x="480" y="36"/>
                  <a:pt x="435" y="0"/>
                  <a:pt x="384" y="6"/>
                </a:cubicBezTo>
                <a:cubicBezTo>
                  <a:pt x="86" y="41"/>
                  <a:pt x="86" y="41"/>
                  <a:pt x="86" y="41"/>
                </a:cubicBezTo>
                <a:cubicBezTo>
                  <a:pt x="36" y="47"/>
                  <a:pt x="0" y="93"/>
                  <a:pt x="6" y="143"/>
                </a:cubicBezTo>
                <a:cubicBezTo>
                  <a:pt x="6" y="149"/>
                  <a:pt x="8" y="156"/>
                  <a:pt x="10" y="161"/>
                </a:cubicBezTo>
                <a:lnTo>
                  <a:pt x="118" y="14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şḷîḋe">
            <a:extLst>
              <a:ext uri="{FF2B5EF4-FFF2-40B4-BE49-F238E27FC236}">
                <a16:creationId xmlns:a16="http://schemas.microsoft.com/office/drawing/2014/main" id="{6678D140-7836-446D-BED2-F2A67B8470B9}"/>
              </a:ext>
            </a:extLst>
          </p:cNvPr>
          <p:cNvSpPr/>
          <p:nvPr/>
        </p:nvSpPr>
        <p:spPr bwMode="auto">
          <a:xfrm>
            <a:off x="5124988" y="2832575"/>
            <a:ext cx="156225" cy="56544"/>
          </a:xfrm>
          <a:custGeom>
            <a:avLst/>
            <a:gdLst>
              <a:gd name="T0" fmla="*/ 0 w 113"/>
              <a:gd name="T1" fmla="*/ 12 h 41"/>
              <a:gd name="T2" fmla="*/ 1 w 113"/>
              <a:gd name="T3" fmla="*/ 23 h 41"/>
              <a:gd name="T4" fmla="*/ 5 w 113"/>
              <a:gd name="T5" fmla="*/ 41 h 41"/>
              <a:gd name="T6" fmla="*/ 113 w 113"/>
              <a:gd name="T7" fmla="*/ 29 h 41"/>
              <a:gd name="T8" fmla="*/ 109 w 113"/>
              <a:gd name="T9" fmla="*/ 0 h 41"/>
              <a:gd name="T10" fmla="*/ 0 w 113"/>
              <a:gd name="T11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" h="41">
                <a:moveTo>
                  <a:pt x="0" y="12"/>
                </a:moveTo>
                <a:cubicBezTo>
                  <a:pt x="0" y="16"/>
                  <a:pt x="0" y="20"/>
                  <a:pt x="1" y="23"/>
                </a:cubicBezTo>
                <a:cubicBezTo>
                  <a:pt x="1" y="29"/>
                  <a:pt x="3" y="36"/>
                  <a:pt x="5" y="41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09" y="0"/>
                  <a:pt x="109" y="0"/>
                  <a:pt x="109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ṧḷîḑê">
            <a:extLst>
              <a:ext uri="{FF2B5EF4-FFF2-40B4-BE49-F238E27FC236}">
                <a16:creationId xmlns:a16="http://schemas.microsoft.com/office/drawing/2014/main" id="{0225B468-84A3-4F5A-9546-5D0619F8892B}"/>
              </a:ext>
            </a:extLst>
          </p:cNvPr>
          <p:cNvSpPr/>
          <p:nvPr/>
        </p:nvSpPr>
        <p:spPr bwMode="auto">
          <a:xfrm>
            <a:off x="5640882" y="2771951"/>
            <a:ext cx="148647" cy="58293"/>
          </a:xfrm>
          <a:custGeom>
            <a:avLst/>
            <a:gdLst>
              <a:gd name="T0" fmla="*/ 0 w 108"/>
              <a:gd name="T1" fmla="*/ 13 h 42"/>
              <a:gd name="T2" fmla="*/ 4 w 108"/>
              <a:gd name="T3" fmla="*/ 42 h 42"/>
              <a:gd name="T4" fmla="*/ 108 w 108"/>
              <a:gd name="T5" fmla="*/ 29 h 42"/>
              <a:gd name="T6" fmla="*/ 107 w 108"/>
              <a:gd name="T7" fmla="*/ 11 h 42"/>
              <a:gd name="T8" fmla="*/ 106 w 108"/>
              <a:gd name="T9" fmla="*/ 0 h 42"/>
              <a:gd name="T10" fmla="*/ 0 w 108"/>
              <a:gd name="T11" fmla="*/ 1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42">
                <a:moveTo>
                  <a:pt x="0" y="13"/>
                </a:moveTo>
                <a:cubicBezTo>
                  <a:pt x="4" y="42"/>
                  <a:pt x="4" y="42"/>
                  <a:pt x="4" y="42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3"/>
                  <a:pt x="108" y="17"/>
                  <a:pt x="107" y="11"/>
                </a:cubicBezTo>
                <a:cubicBezTo>
                  <a:pt x="107" y="7"/>
                  <a:pt x="106" y="4"/>
                  <a:pt x="106" y="0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šľíḑê">
            <a:extLst>
              <a:ext uri="{FF2B5EF4-FFF2-40B4-BE49-F238E27FC236}">
                <a16:creationId xmlns:a16="http://schemas.microsoft.com/office/drawing/2014/main" id="{6BDD1C6D-590E-4AA7-944E-067014E42B5C}"/>
              </a:ext>
            </a:extLst>
          </p:cNvPr>
          <p:cNvSpPr/>
          <p:nvPr/>
        </p:nvSpPr>
        <p:spPr bwMode="auto">
          <a:xfrm>
            <a:off x="7010187" y="4661233"/>
            <a:ext cx="370744" cy="177794"/>
          </a:xfrm>
          <a:custGeom>
            <a:avLst/>
            <a:gdLst>
              <a:gd name="T0" fmla="*/ 264 w 269"/>
              <a:gd name="T1" fmla="*/ 129 h 129"/>
              <a:gd name="T2" fmla="*/ 267 w 269"/>
              <a:gd name="T3" fmla="*/ 120 h 129"/>
              <a:gd name="T4" fmla="*/ 266 w 269"/>
              <a:gd name="T5" fmla="*/ 95 h 129"/>
              <a:gd name="T6" fmla="*/ 261 w 269"/>
              <a:gd name="T7" fmla="*/ 82 h 129"/>
              <a:gd name="T8" fmla="*/ 251 w 269"/>
              <a:gd name="T9" fmla="*/ 70 h 129"/>
              <a:gd name="T10" fmla="*/ 210 w 269"/>
              <a:gd name="T11" fmla="*/ 56 h 129"/>
              <a:gd name="T12" fmla="*/ 167 w 269"/>
              <a:gd name="T13" fmla="*/ 23 h 129"/>
              <a:gd name="T14" fmla="*/ 155 w 269"/>
              <a:gd name="T15" fmla="*/ 25 h 129"/>
              <a:gd name="T16" fmla="*/ 146 w 269"/>
              <a:gd name="T17" fmla="*/ 13 h 129"/>
              <a:gd name="T18" fmla="*/ 136 w 269"/>
              <a:gd name="T19" fmla="*/ 6 h 129"/>
              <a:gd name="T20" fmla="*/ 113 w 269"/>
              <a:gd name="T21" fmla="*/ 0 h 129"/>
              <a:gd name="T22" fmla="*/ 80 w 269"/>
              <a:gd name="T23" fmla="*/ 15 h 129"/>
              <a:gd name="T24" fmla="*/ 67 w 269"/>
              <a:gd name="T25" fmla="*/ 48 h 129"/>
              <a:gd name="T26" fmla="*/ 68 w 269"/>
              <a:gd name="T27" fmla="*/ 58 h 129"/>
              <a:gd name="T28" fmla="*/ 65 w 269"/>
              <a:gd name="T29" fmla="*/ 57 h 129"/>
              <a:gd name="T30" fmla="*/ 36 w 269"/>
              <a:gd name="T31" fmla="*/ 89 h 129"/>
              <a:gd name="T32" fmla="*/ 17 w 269"/>
              <a:gd name="T33" fmla="*/ 98 h 129"/>
              <a:gd name="T34" fmla="*/ 0 w 269"/>
              <a:gd name="T35" fmla="*/ 125 h 129"/>
              <a:gd name="T36" fmla="*/ 264 w 269"/>
              <a:gd name="T3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" h="129">
                <a:moveTo>
                  <a:pt x="264" y="129"/>
                </a:moveTo>
                <a:cubicBezTo>
                  <a:pt x="265" y="126"/>
                  <a:pt x="266" y="123"/>
                  <a:pt x="267" y="120"/>
                </a:cubicBezTo>
                <a:cubicBezTo>
                  <a:pt x="269" y="112"/>
                  <a:pt x="269" y="104"/>
                  <a:pt x="266" y="95"/>
                </a:cubicBezTo>
                <a:cubicBezTo>
                  <a:pt x="265" y="90"/>
                  <a:pt x="263" y="86"/>
                  <a:pt x="261" y="82"/>
                </a:cubicBezTo>
                <a:cubicBezTo>
                  <a:pt x="258" y="78"/>
                  <a:pt x="255" y="74"/>
                  <a:pt x="251" y="70"/>
                </a:cubicBezTo>
                <a:cubicBezTo>
                  <a:pt x="240" y="60"/>
                  <a:pt x="225" y="55"/>
                  <a:pt x="210" y="56"/>
                </a:cubicBezTo>
                <a:cubicBezTo>
                  <a:pt x="205" y="37"/>
                  <a:pt x="187" y="23"/>
                  <a:pt x="167" y="23"/>
                </a:cubicBezTo>
                <a:cubicBezTo>
                  <a:pt x="163" y="23"/>
                  <a:pt x="159" y="23"/>
                  <a:pt x="155" y="25"/>
                </a:cubicBezTo>
                <a:cubicBezTo>
                  <a:pt x="153" y="20"/>
                  <a:pt x="150" y="16"/>
                  <a:pt x="146" y="13"/>
                </a:cubicBezTo>
                <a:cubicBezTo>
                  <a:pt x="143" y="11"/>
                  <a:pt x="139" y="8"/>
                  <a:pt x="136" y="6"/>
                </a:cubicBezTo>
                <a:cubicBezTo>
                  <a:pt x="129" y="2"/>
                  <a:pt x="121" y="0"/>
                  <a:pt x="113" y="0"/>
                </a:cubicBezTo>
                <a:cubicBezTo>
                  <a:pt x="100" y="0"/>
                  <a:pt x="88" y="6"/>
                  <a:pt x="80" y="15"/>
                </a:cubicBezTo>
                <a:cubicBezTo>
                  <a:pt x="71" y="24"/>
                  <a:pt x="66" y="36"/>
                  <a:pt x="67" y="48"/>
                </a:cubicBezTo>
                <a:cubicBezTo>
                  <a:pt x="67" y="51"/>
                  <a:pt x="67" y="54"/>
                  <a:pt x="68" y="58"/>
                </a:cubicBezTo>
                <a:cubicBezTo>
                  <a:pt x="67" y="57"/>
                  <a:pt x="66" y="57"/>
                  <a:pt x="65" y="57"/>
                </a:cubicBezTo>
                <a:cubicBezTo>
                  <a:pt x="44" y="57"/>
                  <a:pt x="35" y="73"/>
                  <a:pt x="36" y="89"/>
                </a:cubicBezTo>
                <a:cubicBezTo>
                  <a:pt x="29" y="91"/>
                  <a:pt x="23" y="93"/>
                  <a:pt x="17" y="98"/>
                </a:cubicBezTo>
                <a:cubicBezTo>
                  <a:pt x="8" y="105"/>
                  <a:pt x="1" y="115"/>
                  <a:pt x="0" y="125"/>
                </a:cubicBezTo>
                <a:lnTo>
                  <a:pt x="264" y="12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Sḷiḍe">
            <a:extLst>
              <a:ext uri="{FF2B5EF4-FFF2-40B4-BE49-F238E27FC236}">
                <a16:creationId xmlns:a16="http://schemas.microsoft.com/office/drawing/2014/main" id="{4345265A-EE74-4023-A9EB-7D114BF6D308}"/>
              </a:ext>
            </a:extLst>
          </p:cNvPr>
          <p:cNvSpPr/>
          <p:nvPr/>
        </p:nvSpPr>
        <p:spPr bwMode="auto">
          <a:xfrm>
            <a:off x="6203410" y="5068119"/>
            <a:ext cx="274560" cy="274561"/>
          </a:xfrm>
          <a:custGeom>
            <a:avLst/>
            <a:gdLst>
              <a:gd name="T0" fmla="*/ 127 w 199"/>
              <a:gd name="T1" fmla="*/ 183 h 199"/>
              <a:gd name="T2" fmla="*/ 15 w 199"/>
              <a:gd name="T3" fmla="*/ 127 h 199"/>
              <a:gd name="T4" fmla="*/ 71 w 199"/>
              <a:gd name="T5" fmla="*/ 15 h 199"/>
              <a:gd name="T6" fmla="*/ 183 w 199"/>
              <a:gd name="T7" fmla="*/ 71 h 199"/>
              <a:gd name="T8" fmla="*/ 127 w 199"/>
              <a:gd name="T9" fmla="*/ 183 h 199"/>
              <a:gd name="T10" fmla="*/ 76 w 199"/>
              <a:gd name="T11" fmla="*/ 32 h 199"/>
              <a:gd name="T12" fmla="*/ 32 w 199"/>
              <a:gd name="T13" fmla="*/ 122 h 199"/>
              <a:gd name="T14" fmla="*/ 122 w 199"/>
              <a:gd name="T15" fmla="*/ 167 h 199"/>
              <a:gd name="T16" fmla="*/ 166 w 199"/>
              <a:gd name="T17" fmla="*/ 77 h 199"/>
              <a:gd name="T18" fmla="*/ 76 w 199"/>
              <a:gd name="T19" fmla="*/ 3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199">
                <a:moveTo>
                  <a:pt x="127" y="183"/>
                </a:moveTo>
                <a:cubicBezTo>
                  <a:pt x="81" y="199"/>
                  <a:pt x="31" y="174"/>
                  <a:pt x="15" y="127"/>
                </a:cubicBezTo>
                <a:cubicBezTo>
                  <a:pt x="0" y="81"/>
                  <a:pt x="25" y="31"/>
                  <a:pt x="71" y="15"/>
                </a:cubicBezTo>
                <a:cubicBezTo>
                  <a:pt x="117" y="0"/>
                  <a:pt x="167" y="25"/>
                  <a:pt x="183" y="71"/>
                </a:cubicBezTo>
                <a:cubicBezTo>
                  <a:pt x="199" y="117"/>
                  <a:pt x="174" y="167"/>
                  <a:pt x="127" y="183"/>
                </a:cubicBezTo>
                <a:close/>
                <a:moveTo>
                  <a:pt x="76" y="32"/>
                </a:moveTo>
                <a:cubicBezTo>
                  <a:pt x="39" y="44"/>
                  <a:pt x="19" y="85"/>
                  <a:pt x="32" y="122"/>
                </a:cubicBezTo>
                <a:cubicBezTo>
                  <a:pt x="44" y="159"/>
                  <a:pt x="85" y="179"/>
                  <a:pt x="122" y="167"/>
                </a:cubicBezTo>
                <a:cubicBezTo>
                  <a:pt x="159" y="154"/>
                  <a:pt x="179" y="114"/>
                  <a:pt x="166" y="77"/>
                </a:cubicBezTo>
                <a:cubicBezTo>
                  <a:pt x="154" y="39"/>
                  <a:pt x="114" y="19"/>
                  <a:pt x="76" y="3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$ḷïḋè">
            <a:extLst>
              <a:ext uri="{FF2B5EF4-FFF2-40B4-BE49-F238E27FC236}">
                <a16:creationId xmlns:a16="http://schemas.microsoft.com/office/drawing/2014/main" id="{30003AEB-8745-47C8-AF84-2164FCB7E27B}"/>
              </a:ext>
            </a:extLst>
          </p:cNvPr>
          <p:cNvSpPr/>
          <p:nvPr/>
        </p:nvSpPr>
        <p:spPr bwMode="auto">
          <a:xfrm>
            <a:off x="6273945" y="5132824"/>
            <a:ext cx="139321" cy="140487"/>
          </a:xfrm>
          <a:custGeom>
            <a:avLst/>
            <a:gdLst>
              <a:gd name="T0" fmla="*/ 88 w 101"/>
              <a:gd name="T1" fmla="*/ 28 h 102"/>
              <a:gd name="T2" fmla="*/ 56 w 101"/>
              <a:gd name="T3" fmla="*/ 39 h 102"/>
              <a:gd name="T4" fmla="*/ 45 w 101"/>
              <a:gd name="T5" fmla="*/ 8 h 102"/>
              <a:gd name="T6" fmla="*/ 33 w 101"/>
              <a:gd name="T7" fmla="*/ 2 h 102"/>
              <a:gd name="T8" fmla="*/ 27 w 101"/>
              <a:gd name="T9" fmla="*/ 14 h 102"/>
              <a:gd name="T10" fmla="*/ 37 w 101"/>
              <a:gd name="T11" fmla="*/ 45 h 102"/>
              <a:gd name="T12" fmla="*/ 7 w 101"/>
              <a:gd name="T13" fmla="*/ 55 h 102"/>
              <a:gd name="T14" fmla="*/ 1 w 101"/>
              <a:gd name="T15" fmla="*/ 67 h 102"/>
              <a:gd name="T16" fmla="*/ 13 w 101"/>
              <a:gd name="T17" fmla="*/ 73 h 102"/>
              <a:gd name="T18" fmla="*/ 44 w 101"/>
              <a:gd name="T19" fmla="*/ 63 h 102"/>
              <a:gd name="T20" fmla="*/ 54 w 101"/>
              <a:gd name="T21" fmla="*/ 94 h 102"/>
              <a:gd name="T22" fmla="*/ 66 w 101"/>
              <a:gd name="T23" fmla="*/ 100 h 102"/>
              <a:gd name="T24" fmla="*/ 72 w 101"/>
              <a:gd name="T25" fmla="*/ 88 h 102"/>
              <a:gd name="T26" fmla="*/ 62 w 101"/>
              <a:gd name="T27" fmla="*/ 57 h 102"/>
              <a:gd name="T28" fmla="*/ 94 w 101"/>
              <a:gd name="T29" fmla="*/ 46 h 102"/>
              <a:gd name="T30" fmla="*/ 100 w 101"/>
              <a:gd name="T31" fmla="*/ 34 h 102"/>
              <a:gd name="T32" fmla="*/ 88 w 101"/>
              <a:gd name="T33" fmla="*/ 2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02">
                <a:moveTo>
                  <a:pt x="88" y="28"/>
                </a:moveTo>
                <a:cubicBezTo>
                  <a:pt x="56" y="39"/>
                  <a:pt x="56" y="39"/>
                  <a:pt x="56" y="39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3"/>
                  <a:pt x="38" y="0"/>
                  <a:pt x="33" y="2"/>
                </a:cubicBezTo>
                <a:cubicBezTo>
                  <a:pt x="28" y="3"/>
                  <a:pt x="25" y="9"/>
                  <a:pt x="27" y="14"/>
                </a:cubicBezTo>
                <a:cubicBezTo>
                  <a:pt x="37" y="45"/>
                  <a:pt x="37" y="45"/>
                  <a:pt x="37" y="45"/>
                </a:cubicBezTo>
                <a:cubicBezTo>
                  <a:pt x="7" y="55"/>
                  <a:pt x="7" y="55"/>
                  <a:pt x="7" y="55"/>
                </a:cubicBezTo>
                <a:cubicBezTo>
                  <a:pt x="2" y="57"/>
                  <a:pt x="0" y="62"/>
                  <a:pt x="1" y="67"/>
                </a:cubicBezTo>
                <a:cubicBezTo>
                  <a:pt x="3" y="72"/>
                  <a:pt x="8" y="75"/>
                  <a:pt x="13" y="73"/>
                </a:cubicBezTo>
                <a:cubicBezTo>
                  <a:pt x="44" y="63"/>
                  <a:pt x="44" y="63"/>
                  <a:pt x="44" y="63"/>
                </a:cubicBezTo>
                <a:cubicBezTo>
                  <a:pt x="54" y="94"/>
                  <a:pt x="54" y="94"/>
                  <a:pt x="54" y="94"/>
                </a:cubicBezTo>
                <a:cubicBezTo>
                  <a:pt x="56" y="99"/>
                  <a:pt x="61" y="102"/>
                  <a:pt x="66" y="100"/>
                </a:cubicBezTo>
                <a:cubicBezTo>
                  <a:pt x="71" y="98"/>
                  <a:pt x="74" y="93"/>
                  <a:pt x="72" y="88"/>
                </a:cubicBezTo>
                <a:cubicBezTo>
                  <a:pt x="62" y="57"/>
                  <a:pt x="62" y="57"/>
                  <a:pt x="62" y="57"/>
                </a:cubicBezTo>
                <a:cubicBezTo>
                  <a:pt x="94" y="46"/>
                  <a:pt x="94" y="46"/>
                  <a:pt x="94" y="46"/>
                </a:cubicBezTo>
                <a:cubicBezTo>
                  <a:pt x="99" y="45"/>
                  <a:pt x="101" y="39"/>
                  <a:pt x="100" y="34"/>
                </a:cubicBezTo>
                <a:cubicBezTo>
                  <a:pt x="98" y="29"/>
                  <a:pt x="92" y="26"/>
                  <a:pt x="88" y="2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ṩ1íďê">
            <a:extLst>
              <a:ext uri="{FF2B5EF4-FFF2-40B4-BE49-F238E27FC236}">
                <a16:creationId xmlns:a16="http://schemas.microsoft.com/office/drawing/2014/main" id="{6A9AD4A7-A2B0-42D2-9058-12A440D98A5A}"/>
              </a:ext>
            </a:extLst>
          </p:cNvPr>
          <p:cNvSpPr/>
          <p:nvPr/>
        </p:nvSpPr>
        <p:spPr bwMode="auto">
          <a:xfrm>
            <a:off x="6795085" y="4648991"/>
            <a:ext cx="307205" cy="548539"/>
          </a:xfrm>
          <a:custGeom>
            <a:avLst/>
            <a:gdLst>
              <a:gd name="T0" fmla="*/ 163 w 223"/>
              <a:gd name="T1" fmla="*/ 0 h 398"/>
              <a:gd name="T2" fmla="*/ 163 w 223"/>
              <a:gd name="T3" fmla="*/ 2 h 398"/>
              <a:gd name="T4" fmla="*/ 163 w 223"/>
              <a:gd name="T5" fmla="*/ 3 h 398"/>
              <a:gd name="T6" fmla="*/ 162 w 223"/>
              <a:gd name="T7" fmla="*/ 4 h 398"/>
              <a:gd name="T8" fmla="*/ 162 w 223"/>
              <a:gd name="T9" fmla="*/ 5 h 398"/>
              <a:gd name="T10" fmla="*/ 161 w 223"/>
              <a:gd name="T11" fmla="*/ 7 h 398"/>
              <a:gd name="T12" fmla="*/ 1 w 223"/>
              <a:gd name="T13" fmla="*/ 394 h 398"/>
              <a:gd name="T14" fmla="*/ 0 w 223"/>
              <a:gd name="T15" fmla="*/ 398 h 398"/>
              <a:gd name="T16" fmla="*/ 0 w 223"/>
              <a:gd name="T17" fmla="*/ 398 h 398"/>
              <a:gd name="T18" fmla="*/ 2 w 223"/>
              <a:gd name="T19" fmla="*/ 394 h 398"/>
              <a:gd name="T20" fmla="*/ 0 w 223"/>
              <a:gd name="T21" fmla="*/ 398 h 398"/>
              <a:gd name="T22" fmla="*/ 223 w 223"/>
              <a:gd name="T23" fmla="*/ 258 h 398"/>
              <a:gd name="T24" fmla="*/ 163 w 223"/>
              <a:gd name="T25" fmla="*/ 0 h 398"/>
              <a:gd name="T26" fmla="*/ 163 w 223"/>
              <a:gd name="T27" fmla="*/ 0 h 398"/>
              <a:gd name="T28" fmla="*/ 163 w 223"/>
              <a:gd name="T29" fmla="*/ 2 h 398"/>
              <a:gd name="T30" fmla="*/ 163 w 223"/>
              <a:gd name="T31" fmla="*/ 3 h 398"/>
              <a:gd name="T32" fmla="*/ 162 w 223"/>
              <a:gd name="T33" fmla="*/ 4 h 398"/>
              <a:gd name="T34" fmla="*/ 162 w 223"/>
              <a:gd name="T35" fmla="*/ 5 h 398"/>
              <a:gd name="T36" fmla="*/ 161 w 223"/>
              <a:gd name="T37" fmla="*/ 7 h 398"/>
              <a:gd name="T38" fmla="*/ 162 w 223"/>
              <a:gd name="T39" fmla="*/ 5 h 398"/>
              <a:gd name="T40" fmla="*/ 162 w 223"/>
              <a:gd name="T41" fmla="*/ 4 h 398"/>
              <a:gd name="T42" fmla="*/ 163 w 223"/>
              <a:gd name="T43" fmla="*/ 3 h 398"/>
              <a:gd name="T44" fmla="*/ 163 w 223"/>
              <a:gd name="T45" fmla="*/ 2 h 398"/>
              <a:gd name="T46" fmla="*/ 163 w 223"/>
              <a:gd name="T47" fmla="*/ 0 h 398"/>
              <a:gd name="T48" fmla="*/ 163 w 223"/>
              <a:gd name="T49" fmla="*/ 0 h 398"/>
              <a:gd name="T50" fmla="*/ 163 w 223"/>
              <a:gd name="T51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3" h="398">
                <a:moveTo>
                  <a:pt x="163" y="0"/>
                </a:moveTo>
                <a:cubicBezTo>
                  <a:pt x="163" y="1"/>
                  <a:pt x="163" y="1"/>
                  <a:pt x="163" y="2"/>
                </a:cubicBezTo>
                <a:cubicBezTo>
                  <a:pt x="163" y="3"/>
                  <a:pt x="163" y="3"/>
                  <a:pt x="163" y="3"/>
                </a:cubicBezTo>
                <a:cubicBezTo>
                  <a:pt x="162" y="3"/>
                  <a:pt x="162" y="4"/>
                  <a:pt x="162" y="4"/>
                </a:cubicBezTo>
                <a:cubicBezTo>
                  <a:pt x="162" y="5"/>
                  <a:pt x="162" y="5"/>
                  <a:pt x="162" y="5"/>
                </a:cubicBezTo>
                <a:cubicBezTo>
                  <a:pt x="162" y="6"/>
                  <a:pt x="161" y="6"/>
                  <a:pt x="161" y="7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5"/>
                  <a:pt x="0" y="397"/>
                  <a:pt x="0" y="398"/>
                </a:cubicBezTo>
                <a:cubicBezTo>
                  <a:pt x="0" y="398"/>
                  <a:pt x="0" y="398"/>
                  <a:pt x="0" y="398"/>
                </a:cubicBezTo>
                <a:cubicBezTo>
                  <a:pt x="0" y="396"/>
                  <a:pt x="1" y="395"/>
                  <a:pt x="2" y="394"/>
                </a:cubicBezTo>
                <a:cubicBezTo>
                  <a:pt x="1" y="395"/>
                  <a:pt x="0" y="396"/>
                  <a:pt x="0" y="398"/>
                </a:cubicBezTo>
                <a:cubicBezTo>
                  <a:pt x="223" y="258"/>
                  <a:pt x="223" y="258"/>
                  <a:pt x="223" y="258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1"/>
                  <a:pt x="163" y="1"/>
                  <a:pt x="163" y="2"/>
                </a:cubicBezTo>
                <a:cubicBezTo>
                  <a:pt x="163" y="3"/>
                  <a:pt x="163" y="3"/>
                  <a:pt x="163" y="3"/>
                </a:cubicBezTo>
                <a:cubicBezTo>
                  <a:pt x="163" y="3"/>
                  <a:pt x="162" y="4"/>
                  <a:pt x="162" y="4"/>
                </a:cubicBezTo>
                <a:cubicBezTo>
                  <a:pt x="162" y="5"/>
                  <a:pt x="162" y="5"/>
                  <a:pt x="162" y="5"/>
                </a:cubicBezTo>
                <a:cubicBezTo>
                  <a:pt x="162" y="6"/>
                  <a:pt x="162" y="7"/>
                  <a:pt x="161" y="7"/>
                </a:cubicBezTo>
                <a:cubicBezTo>
                  <a:pt x="162" y="7"/>
                  <a:pt x="162" y="6"/>
                  <a:pt x="162" y="5"/>
                </a:cubicBezTo>
                <a:cubicBezTo>
                  <a:pt x="162" y="4"/>
                  <a:pt x="162" y="4"/>
                  <a:pt x="162" y="4"/>
                </a:cubicBezTo>
                <a:cubicBezTo>
                  <a:pt x="162" y="4"/>
                  <a:pt x="163" y="3"/>
                  <a:pt x="163" y="3"/>
                </a:cubicBezTo>
                <a:cubicBezTo>
                  <a:pt x="163" y="2"/>
                  <a:pt x="163" y="2"/>
                  <a:pt x="163" y="2"/>
                </a:cubicBezTo>
                <a:cubicBezTo>
                  <a:pt x="163" y="1"/>
                  <a:pt x="163" y="1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śľîḍê">
            <a:extLst>
              <a:ext uri="{FF2B5EF4-FFF2-40B4-BE49-F238E27FC236}">
                <a16:creationId xmlns:a16="http://schemas.microsoft.com/office/drawing/2014/main" id="{ECBDAA9B-31AD-499C-9896-1D3B8459D9DB}"/>
              </a:ext>
            </a:extLst>
          </p:cNvPr>
          <p:cNvSpPr/>
          <p:nvPr/>
        </p:nvSpPr>
        <p:spPr bwMode="auto">
          <a:xfrm>
            <a:off x="6410351" y="4478192"/>
            <a:ext cx="606832" cy="737409"/>
          </a:xfrm>
          <a:custGeom>
            <a:avLst/>
            <a:gdLst>
              <a:gd name="T0" fmla="*/ 263 w 440"/>
              <a:gd name="T1" fmla="*/ 513 h 535"/>
              <a:gd name="T2" fmla="*/ 263 w 440"/>
              <a:gd name="T3" fmla="*/ 514 h 535"/>
              <a:gd name="T4" fmla="*/ 251 w 440"/>
              <a:gd name="T5" fmla="*/ 452 h 535"/>
              <a:gd name="T6" fmla="*/ 220 w 440"/>
              <a:gd name="T7" fmla="*/ 269 h 535"/>
              <a:gd name="T8" fmla="*/ 374 w 440"/>
              <a:gd name="T9" fmla="*/ 154 h 535"/>
              <a:gd name="T10" fmla="*/ 440 w 440"/>
              <a:gd name="T11" fmla="*/ 113 h 535"/>
              <a:gd name="T12" fmla="*/ 440 w 440"/>
              <a:gd name="T13" fmla="*/ 112 h 535"/>
              <a:gd name="T14" fmla="*/ 439 w 440"/>
              <a:gd name="T15" fmla="*/ 112 h 535"/>
              <a:gd name="T16" fmla="*/ 439 w 440"/>
              <a:gd name="T17" fmla="*/ 111 h 535"/>
              <a:gd name="T18" fmla="*/ 439 w 440"/>
              <a:gd name="T19" fmla="*/ 111 h 535"/>
              <a:gd name="T20" fmla="*/ 428 w 440"/>
              <a:gd name="T21" fmla="*/ 101 h 535"/>
              <a:gd name="T22" fmla="*/ 195 w 440"/>
              <a:gd name="T23" fmla="*/ 5 h 535"/>
              <a:gd name="T24" fmla="*/ 164 w 440"/>
              <a:gd name="T25" fmla="*/ 17 h 535"/>
              <a:gd name="T26" fmla="*/ 5 w 440"/>
              <a:gd name="T27" fmla="*/ 404 h 535"/>
              <a:gd name="T28" fmla="*/ 17 w 440"/>
              <a:gd name="T29" fmla="*/ 436 h 535"/>
              <a:gd name="T30" fmla="*/ 250 w 440"/>
              <a:gd name="T31" fmla="*/ 532 h 535"/>
              <a:gd name="T32" fmla="*/ 269 w 440"/>
              <a:gd name="T33" fmla="*/ 531 h 535"/>
              <a:gd name="T34" fmla="*/ 267 w 440"/>
              <a:gd name="T35" fmla="*/ 529 h 535"/>
              <a:gd name="T36" fmla="*/ 268 w 440"/>
              <a:gd name="T37" fmla="*/ 529 h 535"/>
              <a:gd name="T38" fmla="*/ 264 w 440"/>
              <a:gd name="T39" fmla="*/ 513 h 535"/>
              <a:gd name="T40" fmla="*/ 263 w 440"/>
              <a:gd name="T41" fmla="*/ 513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0" h="535">
                <a:moveTo>
                  <a:pt x="263" y="513"/>
                </a:moveTo>
                <a:cubicBezTo>
                  <a:pt x="263" y="514"/>
                  <a:pt x="263" y="514"/>
                  <a:pt x="263" y="514"/>
                </a:cubicBezTo>
                <a:cubicBezTo>
                  <a:pt x="260" y="499"/>
                  <a:pt x="256" y="477"/>
                  <a:pt x="251" y="452"/>
                </a:cubicBezTo>
                <a:cubicBezTo>
                  <a:pt x="237" y="375"/>
                  <a:pt x="220" y="269"/>
                  <a:pt x="220" y="269"/>
                </a:cubicBezTo>
                <a:cubicBezTo>
                  <a:pt x="223" y="261"/>
                  <a:pt x="311" y="198"/>
                  <a:pt x="374" y="154"/>
                </a:cubicBezTo>
                <a:cubicBezTo>
                  <a:pt x="410" y="129"/>
                  <a:pt x="439" y="111"/>
                  <a:pt x="440" y="113"/>
                </a:cubicBezTo>
                <a:cubicBezTo>
                  <a:pt x="440" y="112"/>
                  <a:pt x="440" y="112"/>
                  <a:pt x="440" y="112"/>
                </a:cubicBezTo>
                <a:cubicBezTo>
                  <a:pt x="439" y="112"/>
                  <a:pt x="439" y="112"/>
                  <a:pt x="439" y="112"/>
                </a:cubicBezTo>
                <a:cubicBezTo>
                  <a:pt x="439" y="111"/>
                  <a:pt x="439" y="111"/>
                  <a:pt x="439" y="111"/>
                </a:cubicBezTo>
                <a:cubicBezTo>
                  <a:pt x="439" y="111"/>
                  <a:pt x="439" y="111"/>
                  <a:pt x="439" y="111"/>
                </a:cubicBezTo>
                <a:cubicBezTo>
                  <a:pt x="436" y="107"/>
                  <a:pt x="433" y="103"/>
                  <a:pt x="428" y="101"/>
                </a:cubicBezTo>
                <a:cubicBezTo>
                  <a:pt x="195" y="5"/>
                  <a:pt x="195" y="5"/>
                  <a:pt x="195" y="5"/>
                </a:cubicBezTo>
                <a:cubicBezTo>
                  <a:pt x="183" y="0"/>
                  <a:pt x="169" y="6"/>
                  <a:pt x="164" y="17"/>
                </a:cubicBezTo>
                <a:cubicBezTo>
                  <a:pt x="5" y="404"/>
                  <a:pt x="5" y="404"/>
                  <a:pt x="5" y="404"/>
                </a:cubicBezTo>
                <a:cubicBezTo>
                  <a:pt x="0" y="416"/>
                  <a:pt x="5" y="431"/>
                  <a:pt x="17" y="436"/>
                </a:cubicBezTo>
                <a:cubicBezTo>
                  <a:pt x="250" y="532"/>
                  <a:pt x="250" y="532"/>
                  <a:pt x="250" y="532"/>
                </a:cubicBezTo>
                <a:cubicBezTo>
                  <a:pt x="256" y="535"/>
                  <a:pt x="263" y="534"/>
                  <a:pt x="269" y="531"/>
                </a:cubicBezTo>
                <a:cubicBezTo>
                  <a:pt x="268" y="531"/>
                  <a:pt x="268" y="530"/>
                  <a:pt x="267" y="529"/>
                </a:cubicBezTo>
                <a:cubicBezTo>
                  <a:pt x="268" y="529"/>
                  <a:pt x="268" y="529"/>
                  <a:pt x="268" y="529"/>
                </a:cubicBezTo>
                <a:cubicBezTo>
                  <a:pt x="267" y="526"/>
                  <a:pt x="265" y="521"/>
                  <a:pt x="264" y="513"/>
                </a:cubicBezTo>
                <a:lnTo>
                  <a:pt x="263" y="5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ṩḻíḋe">
            <a:extLst>
              <a:ext uri="{FF2B5EF4-FFF2-40B4-BE49-F238E27FC236}">
                <a16:creationId xmlns:a16="http://schemas.microsoft.com/office/drawing/2014/main" id="{0D85DE19-CF88-4EE5-8835-FDD3EF84F1AD}"/>
              </a:ext>
            </a:extLst>
          </p:cNvPr>
          <p:cNvSpPr/>
          <p:nvPr/>
        </p:nvSpPr>
        <p:spPr bwMode="auto">
          <a:xfrm>
            <a:off x="7018348" y="4653071"/>
            <a:ext cx="1166" cy="116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S1íḓe">
            <a:extLst>
              <a:ext uri="{FF2B5EF4-FFF2-40B4-BE49-F238E27FC236}">
                <a16:creationId xmlns:a16="http://schemas.microsoft.com/office/drawing/2014/main" id="{24EDDCC5-909E-4528-915C-6B05D2EF4119}"/>
              </a:ext>
            </a:extLst>
          </p:cNvPr>
          <p:cNvSpPr/>
          <p:nvPr/>
        </p:nvSpPr>
        <p:spPr bwMode="auto">
          <a:xfrm>
            <a:off x="6795085" y="51975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$ļîḋe">
            <a:extLst>
              <a:ext uri="{FF2B5EF4-FFF2-40B4-BE49-F238E27FC236}">
                <a16:creationId xmlns:a16="http://schemas.microsoft.com/office/drawing/2014/main" id="{A3C7C7DF-3202-40AE-ABB8-97E7BE891F9A}"/>
              </a:ext>
            </a:extLst>
          </p:cNvPr>
          <p:cNvSpPr/>
          <p:nvPr/>
        </p:nvSpPr>
        <p:spPr bwMode="auto">
          <a:xfrm>
            <a:off x="6795085" y="51975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ṩľiḑe">
            <a:extLst>
              <a:ext uri="{FF2B5EF4-FFF2-40B4-BE49-F238E27FC236}">
                <a16:creationId xmlns:a16="http://schemas.microsoft.com/office/drawing/2014/main" id="{AB1ED8AE-E1E2-4F48-BD4B-23C7F755EC5F}"/>
              </a:ext>
            </a:extLst>
          </p:cNvPr>
          <p:cNvSpPr/>
          <p:nvPr/>
        </p:nvSpPr>
        <p:spPr bwMode="auto">
          <a:xfrm>
            <a:off x="6795085" y="5192284"/>
            <a:ext cx="2332" cy="5246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2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1" y="1"/>
                  <a:pt x="0" y="2"/>
                  <a:pt x="0" y="4"/>
                </a:cubicBezTo>
                <a:cubicBezTo>
                  <a:pt x="0" y="2"/>
                  <a:pt x="1" y="1"/>
                  <a:pt x="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śḻîḋe">
            <a:extLst>
              <a:ext uri="{FF2B5EF4-FFF2-40B4-BE49-F238E27FC236}">
                <a16:creationId xmlns:a16="http://schemas.microsoft.com/office/drawing/2014/main" id="{8CE8176C-3AC4-466C-9BF6-1B71EB0D7E99}"/>
              </a:ext>
            </a:extLst>
          </p:cNvPr>
          <p:cNvSpPr/>
          <p:nvPr/>
        </p:nvSpPr>
        <p:spPr bwMode="auto">
          <a:xfrm>
            <a:off x="7019514" y="4648991"/>
            <a:ext cx="0" cy="2915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ṧļïdê">
            <a:extLst>
              <a:ext uri="{FF2B5EF4-FFF2-40B4-BE49-F238E27FC236}">
                <a16:creationId xmlns:a16="http://schemas.microsoft.com/office/drawing/2014/main" id="{EDE3B81D-ADD8-4880-98A4-86CA38FE4160}"/>
              </a:ext>
            </a:extLst>
          </p:cNvPr>
          <p:cNvSpPr/>
          <p:nvPr/>
        </p:nvSpPr>
        <p:spPr bwMode="auto">
          <a:xfrm>
            <a:off x="7017182" y="4655986"/>
            <a:ext cx="1166" cy="2332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1" y="2"/>
                  <a:pt x="0" y="2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šḻîdè">
            <a:extLst>
              <a:ext uri="{FF2B5EF4-FFF2-40B4-BE49-F238E27FC236}">
                <a16:creationId xmlns:a16="http://schemas.microsoft.com/office/drawing/2014/main" id="{A7D44FB0-C5A7-49E2-BB9B-D1FA1A70AEEF}"/>
              </a:ext>
            </a:extLst>
          </p:cNvPr>
          <p:cNvSpPr/>
          <p:nvPr/>
        </p:nvSpPr>
        <p:spPr bwMode="auto">
          <a:xfrm>
            <a:off x="7019514" y="4646076"/>
            <a:ext cx="0" cy="1166"/>
          </a:xfrm>
          <a:custGeom>
            <a:avLst/>
            <a:gdLst>
              <a:gd name="T0" fmla="*/ 2 h 2"/>
              <a:gd name="T1" fmla="*/ 0 h 2"/>
              <a:gd name="T2" fmla="*/ 0 h 2"/>
              <a:gd name="T3" fmla="*/ 0 h 2"/>
              <a:gd name="T4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ṣḷïḍé">
            <a:extLst>
              <a:ext uri="{FF2B5EF4-FFF2-40B4-BE49-F238E27FC236}">
                <a16:creationId xmlns:a16="http://schemas.microsoft.com/office/drawing/2014/main" id="{102A00D0-4E4A-401D-8F87-FD90844A3C15}"/>
              </a:ext>
            </a:extLst>
          </p:cNvPr>
          <p:cNvSpPr/>
          <p:nvPr/>
        </p:nvSpPr>
        <p:spPr bwMode="auto">
          <a:xfrm>
            <a:off x="6795085" y="51975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ṡ1íḋê">
            <a:extLst>
              <a:ext uri="{FF2B5EF4-FFF2-40B4-BE49-F238E27FC236}">
                <a16:creationId xmlns:a16="http://schemas.microsoft.com/office/drawing/2014/main" id="{D2462B4B-54A7-40CA-9780-5E692FCB1B00}"/>
              </a:ext>
            </a:extLst>
          </p:cNvPr>
          <p:cNvSpPr/>
          <p:nvPr/>
        </p:nvSpPr>
        <p:spPr bwMode="auto">
          <a:xfrm>
            <a:off x="6795085" y="51975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šḻïḑê">
            <a:extLst>
              <a:ext uri="{FF2B5EF4-FFF2-40B4-BE49-F238E27FC236}">
                <a16:creationId xmlns:a16="http://schemas.microsoft.com/office/drawing/2014/main" id="{FC9E2461-2036-4064-B363-191B90C180C7}"/>
              </a:ext>
            </a:extLst>
          </p:cNvPr>
          <p:cNvSpPr/>
          <p:nvPr/>
        </p:nvSpPr>
        <p:spPr bwMode="auto">
          <a:xfrm>
            <a:off x="7019514" y="4651906"/>
            <a:ext cx="0" cy="1166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şḷïdê">
            <a:extLst>
              <a:ext uri="{FF2B5EF4-FFF2-40B4-BE49-F238E27FC236}">
                <a16:creationId xmlns:a16="http://schemas.microsoft.com/office/drawing/2014/main" id="{44B6ADC3-D404-4789-9FF1-7E6D52964F54}"/>
              </a:ext>
            </a:extLst>
          </p:cNvPr>
          <p:cNvSpPr/>
          <p:nvPr/>
        </p:nvSpPr>
        <p:spPr bwMode="auto">
          <a:xfrm>
            <a:off x="7019514" y="4651906"/>
            <a:ext cx="0" cy="1166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š1îḍè">
            <a:extLst>
              <a:ext uri="{FF2B5EF4-FFF2-40B4-BE49-F238E27FC236}">
                <a16:creationId xmlns:a16="http://schemas.microsoft.com/office/drawing/2014/main" id="{705D31C7-9FBA-487C-BFDA-DDCB257815D8}"/>
              </a:ext>
            </a:extLst>
          </p:cNvPr>
          <p:cNvSpPr/>
          <p:nvPr/>
        </p:nvSpPr>
        <p:spPr bwMode="auto">
          <a:xfrm>
            <a:off x="7018348" y="4654238"/>
            <a:ext cx="0" cy="1749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ṧliďê">
            <a:extLst>
              <a:ext uri="{FF2B5EF4-FFF2-40B4-BE49-F238E27FC236}">
                <a16:creationId xmlns:a16="http://schemas.microsoft.com/office/drawing/2014/main" id="{0F72F8D4-CAB6-4CB2-A780-F93E606574DD}"/>
              </a:ext>
            </a:extLst>
          </p:cNvPr>
          <p:cNvSpPr/>
          <p:nvPr/>
        </p:nvSpPr>
        <p:spPr bwMode="auto">
          <a:xfrm>
            <a:off x="7018348" y="4654238"/>
            <a:ext cx="0" cy="1749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šḷiḍê">
            <a:extLst>
              <a:ext uri="{FF2B5EF4-FFF2-40B4-BE49-F238E27FC236}">
                <a16:creationId xmlns:a16="http://schemas.microsoft.com/office/drawing/2014/main" id="{CD5A5056-17E6-4E3D-BD23-FD5EC611A534}"/>
              </a:ext>
            </a:extLst>
          </p:cNvPr>
          <p:cNvSpPr/>
          <p:nvPr/>
        </p:nvSpPr>
        <p:spPr bwMode="auto">
          <a:xfrm>
            <a:off x="7019514" y="464899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šľîḑe">
            <a:extLst>
              <a:ext uri="{FF2B5EF4-FFF2-40B4-BE49-F238E27FC236}">
                <a16:creationId xmlns:a16="http://schemas.microsoft.com/office/drawing/2014/main" id="{70E6B727-DEA7-4F47-9FB1-DC8FDF2EA694}"/>
              </a:ext>
            </a:extLst>
          </p:cNvPr>
          <p:cNvSpPr/>
          <p:nvPr/>
        </p:nvSpPr>
        <p:spPr bwMode="auto">
          <a:xfrm>
            <a:off x="7019514" y="464899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śľïḋe">
            <a:extLst>
              <a:ext uri="{FF2B5EF4-FFF2-40B4-BE49-F238E27FC236}">
                <a16:creationId xmlns:a16="http://schemas.microsoft.com/office/drawing/2014/main" id="{BFFA690E-8658-47DA-A291-BD4678F29508}"/>
              </a:ext>
            </a:extLst>
          </p:cNvPr>
          <p:cNvSpPr/>
          <p:nvPr/>
        </p:nvSpPr>
        <p:spPr bwMode="auto">
          <a:xfrm>
            <a:off x="7019514" y="4647242"/>
            <a:ext cx="0" cy="1749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ṡļïḍé">
            <a:extLst>
              <a:ext uri="{FF2B5EF4-FFF2-40B4-BE49-F238E27FC236}">
                <a16:creationId xmlns:a16="http://schemas.microsoft.com/office/drawing/2014/main" id="{D2EA0FDD-F654-43F8-A303-0858F80AFA94}"/>
              </a:ext>
            </a:extLst>
          </p:cNvPr>
          <p:cNvSpPr/>
          <p:nvPr/>
        </p:nvSpPr>
        <p:spPr bwMode="auto">
          <a:xfrm>
            <a:off x="7019514" y="4647242"/>
            <a:ext cx="0" cy="1749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ŝ1îḋé">
            <a:extLst>
              <a:ext uri="{FF2B5EF4-FFF2-40B4-BE49-F238E27FC236}">
                <a16:creationId xmlns:a16="http://schemas.microsoft.com/office/drawing/2014/main" id="{92F3180F-713F-4C3B-A599-C0192793168A}"/>
              </a:ext>
            </a:extLst>
          </p:cNvPr>
          <p:cNvSpPr/>
          <p:nvPr/>
        </p:nvSpPr>
        <p:spPr bwMode="auto">
          <a:xfrm>
            <a:off x="7019514" y="4644910"/>
            <a:ext cx="0" cy="1166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Sḻïḓé">
            <a:extLst>
              <a:ext uri="{FF2B5EF4-FFF2-40B4-BE49-F238E27FC236}">
                <a16:creationId xmlns:a16="http://schemas.microsoft.com/office/drawing/2014/main" id="{876625FF-C9D5-49BE-AC48-63F8C521EA90}"/>
              </a:ext>
            </a:extLst>
          </p:cNvPr>
          <p:cNvSpPr/>
          <p:nvPr/>
        </p:nvSpPr>
        <p:spPr bwMode="auto">
          <a:xfrm>
            <a:off x="7019514" y="4644910"/>
            <a:ext cx="0" cy="1166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$ľïḓe">
            <a:extLst>
              <a:ext uri="{FF2B5EF4-FFF2-40B4-BE49-F238E27FC236}">
                <a16:creationId xmlns:a16="http://schemas.microsoft.com/office/drawing/2014/main" id="{A97A2525-11C8-48E9-AF5B-49F693FC1BDC}"/>
              </a:ext>
            </a:extLst>
          </p:cNvPr>
          <p:cNvSpPr/>
          <p:nvPr/>
        </p:nvSpPr>
        <p:spPr bwMode="auto">
          <a:xfrm>
            <a:off x="6757778" y="4630920"/>
            <a:ext cx="261736" cy="577686"/>
          </a:xfrm>
          <a:custGeom>
            <a:avLst/>
            <a:gdLst>
              <a:gd name="T0" fmla="*/ 27 w 190"/>
              <a:gd name="T1" fmla="*/ 411 h 419"/>
              <a:gd name="T2" fmla="*/ 28 w 190"/>
              <a:gd name="T3" fmla="*/ 407 h 419"/>
              <a:gd name="T4" fmla="*/ 188 w 190"/>
              <a:gd name="T5" fmla="*/ 20 h 419"/>
              <a:gd name="T6" fmla="*/ 189 w 190"/>
              <a:gd name="T7" fmla="*/ 18 h 419"/>
              <a:gd name="T8" fmla="*/ 189 w 190"/>
              <a:gd name="T9" fmla="*/ 17 h 419"/>
              <a:gd name="T10" fmla="*/ 190 w 190"/>
              <a:gd name="T11" fmla="*/ 16 h 419"/>
              <a:gd name="T12" fmla="*/ 190 w 190"/>
              <a:gd name="T13" fmla="*/ 15 h 419"/>
              <a:gd name="T14" fmla="*/ 190 w 190"/>
              <a:gd name="T15" fmla="*/ 13 h 419"/>
              <a:gd name="T16" fmla="*/ 190 w 190"/>
              <a:gd name="T17" fmla="*/ 13 h 419"/>
              <a:gd name="T18" fmla="*/ 190 w 190"/>
              <a:gd name="T19" fmla="*/ 12 h 419"/>
              <a:gd name="T20" fmla="*/ 190 w 190"/>
              <a:gd name="T21" fmla="*/ 11 h 419"/>
              <a:gd name="T22" fmla="*/ 190 w 190"/>
              <a:gd name="T23" fmla="*/ 10 h 419"/>
              <a:gd name="T24" fmla="*/ 190 w 190"/>
              <a:gd name="T25" fmla="*/ 9 h 419"/>
              <a:gd name="T26" fmla="*/ 190 w 190"/>
              <a:gd name="T27" fmla="*/ 8 h 419"/>
              <a:gd name="T28" fmla="*/ 189 w 190"/>
              <a:gd name="T29" fmla="*/ 6 h 419"/>
              <a:gd name="T30" fmla="*/ 189 w 190"/>
              <a:gd name="T31" fmla="*/ 5 h 419"/>
              <a:gd name="T32" fmla="*/ 189 w 190"/>
              <a:gd name="T33" fmla="*/ 4 h 419"/>
              <a:gd name="T34" fmla="*/ 188 w 190"/>
              <a:gd name="T35" fmla="*/ 3 h 419"/>
              <a:gd name="T36" fmla="*/ 188 w 190"/>
              <a:gd name="T37" fmla="*/ 2 h 419"/>
              <a:gd name="T38" fmla="*/ 188 w 190"/>
              <a:gd name="T39" fmla="*/ 2 h 419"/>
              <a:gd name="T40" fmla="*/ 188 w 190"/>
              <a:gd name="T41" fmla="*/ 2 h 419"/>
              <a:gd name="T42" fmla="*/ 188 w 190"/>
              <a:gd name="T43" fmla="*/ 1 h 419"/>
              <a:gd name="T44" fmla="*/ 188 w 190"/>
              <a:gd name="T45" fmla="*/ 2 h 419"/>
              <a:gd name="T46" fmla="*/ 122 w 190"/>
              <a:gd name="T47" fmla="*/ 43 h 419"/>
              <a:gd name="T48" fmla="*/ 0 w 190"/>
              <a:gd name="T49" fmla="*/ 341 h 419"/>
              <a:gd name="T50" fmla="*/ 12 w 190"/>
              <a:gd name="T51" fmla="*/ 402 h 419"/>
              <a:gd name="T52" fmla="*/ 16 w 190"/>
              <a:gd name="T53" fmla="*/ 418 h 419"/>
              <a:gd name="T54" fmla="*/ 17 w 190"/>
              <a:gd name="T55" fmla="*/ 419 h 419"/>
              <a:gd name="T56" fmla="*/ 17 w 190"/>
              <a:gd name="T57" fmla="*/ 419 h 419"/>
              <a:gd name="T58" fmla="*/ 17 w 190"/>
              <a:gd name="T59" fmla="*/ 419 h 419"/>
              <a:gd name="T60" fmla="*/ 20 w 190"/>
              <a:gd name="T61" fmla="*/ 417 h 419"/>
              <a:gd name="T62" fmla="*/ 21 w 190"/>
              <a:gd name="T63" fmla="*/ 417 h 419"/>
              <a:gd name="T64" fmla="*/ 24 w 190"/>
              <a:gd name="T65" fmla="*/ 414 h 419"/>
              <a:gd name="T66" fmla="*/ 24 w 190"/>
              <a:gd name="T67" fmla="*/ 414 h 419"/>
              <a:gd name="T68" fmla="*/ 27 w 190"/>
              <a:gd name="T69" fmla="*/ 411 h 419"/>
              <a:gd name="T70" fmla="*/ 26 w 190"/>
              <a:gd name="T71" fmla="*/ 411 h 419"/>
              <a:gd name="T72" fmla="*/ 27 w 190"/>
              <a:gd name="T73" fmla="*/ 411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419">
                <a:moveTo>
                  <a:pt x="27" y="411"/>
                </a:moveTo>
                <a:cubicBezTo>
                  <a:pt x="27" y="410"/>
                  <a:pt x="28" y="408"/>
                  <a:pt x="28" y="407"/>
                </a:cubicBezTo>
                <a:cubicBezTo>
                  <a:pt x="188" y="20"/>
                  <a:pt x="188" y="20"/>
                  <a:pt x="188" y="20"/>
                </a:cubicBezTo>
                <a:cubicBezTo>
                  <a:pt x="188" y="19"/>
                  <a:pt x="189" y="19"/>
                  <a:pt x="189" y="18"/>
                </a:cubicBezTo>
                <a:cubicBezTo>
                  <a:pt x="189" y="17"/>
                  <a:pt x="189" y="17"/>
                  <a:pt x="189" y="17"/>
                </a:cubicBezTo>
                <a:cubicBezTo>
                  <a:pt x="189" y="17"/>
                  <a:pt x="189" y="16"/>
                  <a:pt x="190" y="16"/>
                </a:cubicBezTo>
                <a:cubicBezTo>
                  <a:pt x="190" y="15"/>
                  <a:pt x="190" y="15"/>
                  <a:pt x="190" y="15"/>
                </a:cubicBezTo>
                <a:cubicBezTo>
                  <a:pt x="190" y="14"/>
                  <a:pt x="190" y="14"/>
                  <a:pt x="190" y="13"/>
                </a:cubicBezTo>
                <a:cubicBezTo>
                  <a:pt x="190" y="13"/>
                  <a:pt x="190" y="13"/>
                  <a:pt x="190" y="13"/>
                </a:cubicBezTo>
                <a:cubicBezTo>
                  <a:pt x="190" y="12"/>
                  <a:pt x="190" y="12"/>
                  <a:pt x="190" y="12"/>
                </a:cubicBezTo>
                <a:cubicBezTo>
                  <a:pt x="190" y="12"/>
                  <a:pt x="190" y="11"/>
                  <a:pt x="190" y="11"/>
                </a:cubicBezTo>
                <a:cubicBezTo>
                  <a:pt x="190" y="10"/>
                  <a:pt x="190" y="10"/>
                  <a:pt x="190" y="10"/>
                </a:cubicBezTo>
                <a:cubicBezTo>
                  <a:pt x="190" y="9"/>
                  <a:pt x="190" y="9"/>
                  <a:pt x="190" y="9"/>
                </a:cubicBezTo>
                <a:cubicBezTo>
                  <a:pt x="190" y="8"/>
                  <a:pt x="190" y="8"/>
                  <a:pt x="190" y="8"/>
                </a:cubicBezTo>
                <a:cubicBezTo>
                  <a:pt x="190" y="7"/>
                  <a:pt x="190" y="7"/>
                  <a:pt x="189" y="6"/>
                </a:cubicBezTo>
                <a:cubicBezTo>
                  <a:pt x="189" y="5"/>
                  <a:pt x="189" y="5"/>
                  <a:pt x="189" y="5"/>
                </a:cubicBezTo>
                <a:cubicBezTo>
                  <a:pt x="189" y="5"/>
                  <a:pt x="189" y="5"/>
                  <a:pt x="189" y="4"/>
                </a:cubicBezTo>
                <a:cubicBezTo>
                  <a:pt x="188" y="3"/>
                  <a:pt x="188" y="3"/>
                  <a:pt x="188" y="3"/>
                </a:cubicBezTo>
                <a:cubicBezTo>
                  <a:pt x="188" y="3"/>
                  <a:pt x="188" y="2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1"/>
                  <a:pt x="188" y="1"/>
                  <a:pt x="188" y="1"/>
                </a:cubicBezTo>
                <a:cubicBezTo>
                  <a:pt x="188" y="2"/>
                  <a:pt x="188" y="2"/>
                  <a:pt x="188" y="2"/>
                </a:cubicBezTo>
                <a:cubicBezTo>
                  <a:pt x="187" y="0"/>
                  <a:pt x="158" y="18"/>
                  <a:pt x="122" y="43"/>
                </a:cubicBezTo>
                <a:cubicBezTo>
                  <a:pt x="0" y="341"/>
                  <a:pt x="0" y="341"/>
                  <a:pt x="0" y="341"/>
                </a:cubicBezTo>
                <a:cubicBezTo>
                  <a:pt x="4" y="366"/>
                  <a:pt x="8" y="388"/>
                  <a:pt x="12" y="402"/>
                </a:cubicBezTo>
                <a:cubicBezTo>
                  <a:pt x="13" y="410"/>
                  <a:pt x="15" y="415"/>
                  <a:pt x="16" y="418"/>
                </a:cubicBezTo>
                <a:cubicBezTo>
                  <a:pt x="16" y="419"/>
                  <a:pt x="17" y="419"/>
                  <a:pt x="17" y="419"/>
                </a:cubicBezTo>
                <a:cubicBezTo>
                  <a:pt x="17" y="419"/>
                  <a:pt x="17" y="419"/>
                  <a:pt x="17" y="419"/>
                </a:cubicBezTo>
                <a:cubicBezTo>
                  <a:pt x="17" y="419"/>
                  <a:pt x="17" y="419"/>
                  <a:pt x="17" y="419"/>
                </a:cubicBezTo>
                <a:cubicBezTo>
                  <a:pt x="18" y="419"/>
                  <a:pt x="19" y="418"/>
                  <a:pt x="20" y="417"/>
                </a:cubicBezTo>
                <a:cubicBezTo>
                  <a:pt x="21" y="417"/>
                  <a:pt x="21" y="417"/>
                  <a:pt x="21" y="417"/>
                </a:cubicBezTo>
                <a:cubicBezTo>
                  <a:pt x="22" y="416"/>
                  <a:pt x="23" y="415"/>
                  <a:pt x="24" y="414"/>
                </a:cubicBezTo>
                <a:cubicBezTo>
                  <a:pt x="24" y="414"/>
                  <a:pt x="24" y="414"/>
                  <a:pt x="24" y="414"/>
                </a:cubicBezTo>
                <a:cubicBezTo>
                  <a:pt x="25" y="413"/>
                  <a:pt x="26" y="412"/>
                  <a:pt x="27" y="411"/>
                </a:cubicBezTo>
                <a:cubicBezTo>
                  <a:pt x="26" y="411"/>
                  <a:pt x="26" y="411"/>
                  <a:pt x="26" y="411"/>
                </a:cubicBezTo>
                <a:lnTo>
                  <a:pt x="27" y="41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šlïḍe">
            <a:extLst>
              <a:ext uri="{FF2B5EF4-FFF2-40B4-BE49-F238E27FC236}">
                <a16:creationId xmlns:a16="http://schemas.microsoft.com/office/drawing/2014/main" id="{1BFA97EC-B6D6-4608-B1B1-060308122CE1}"/>
              </a:ext>
            </a:extLst>
          </p:cNvPr>
          <p:cNvSpPr/>
          <p:nvPr/>
        </p:nvSpPr>
        <p:spPr bwMode="auto">
          <a:xfrm>
            <a:off x="6713475" y="4690379"/>
            <a:ext cx="212187" cy="410967"/>
          </a:xfrm>
          <a:custGeom>
            <a:avLst/>
            <a:gdLst>
              <a:gd name="T0" fmla="*/ 0 w 154"/>
              <a:gd name="T1" fmla="*/ 115 h 298"/>
              <a:gd name="T2" fmla="*/ 31 w 154"/>
              <a:gd name="T3" fmla="*/ 298 h 298"/>
              <a:gd name="T4" fmla="*/ 32 w 154"/>
              <a:gd name="T5" fmla="*/ 298 h 298"/>
              <a:gd name="T6" fmla="*/ 154 w 154"/>
              <a:gd name="T7" fmla="*/ 0 h 298"/>
              <a:gd name="T8" fmla="*/ 0 w 154"/>
              <a:gd name="T9" fmla="*/ 11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298">
                <a:moveTo>
                  <a:pt x="0" y="115"/>
                </a:moveTo>
                <a:cubicBezTo>
                  <a:pt x="0" y="115"/>
                  <a:pt x="17" y="221"/>
                  <a:pt x="31" y="298"/>
                </a:cubicBezTo>
                <a:cubicBezTo>
                  <a:pt x="32" y="298"/>
                  <a:pt x="32" y="298"/>
                  <a:pt x="32" y="298"/>
                </a:cubicBezTo>
                <a:cubicBezTo>
                  <a:pt x="154" y="0"/>
                  <a:pt x="154" y="0"/>
                  <a:pt x="154" y="0"/>
                </a:cubicBezTo>
                <a:cubicBezTo>
                  <a:pt x="91" y="44"/>
                  <a:pt x="3" y="107"/>
                  <a:pt x="0" y="11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sļiḓé">
            <a:extLst>
              <a:ext uri="{FF2B5EF4-FFF2-40B4-BE49-F238E27FC236}">
                <a16:creationId xmlns:a16="http://schemas.microsoft.com/office/drawing/2014/main" id="{DF5EAF8A-8F17-4235-84CC-280029ECE129}"/>
              </a:ext>
            </a:extLst>
          </p:cNvPr>
          <p:cNvSpPr/>
          <p:nvPr/>
        </p:nvSpPr>
        <p:spPr bwMode="auto">
          <a:xfrm>
            <a:off x="4503001" y="4421648"/>
            <a:ext cx="205775" cy="199945"/>
          </a:xfrm>
          <a:custGeom>
            <a:avLst/>
            <a:gdLst>
              <a:gd name="T0" fmla="*/ 50 w 353"/>
              <a:gd name="T1" fmla="*/ 324 h 343"/>
              <a:gd name="T2" fmla="*/ 81 w 353"/>
              <a:gd name="T3" fmla="*/ 205 h 343"/>
              <a:gd name="T4" fmla="*/ 0 w 353"/>
              <a:gd name="T5" fmla="*/ 113 h 343"/>
              <a:gd name="T6" fmla="*/ 123 w 353"/>
              <a:gd name="T7" fmla="*/ 104 h 343"/>
              <a:gd name="T8" fmla="*/ 187 w 353"/>
              <a:gd name="T9" fmla="*/ 0 h 343"/>
              <a:gd name="T10" fmla="*/ 232 w 353"/>
              <a:gd name="T11" fmla="*/ 113 h 343"/>
              <a:gd name="T12" fmla="*/ 353 w 353"/>
              <a:gd name="T13" fmla="*/ 141 h 343"/>
              <a:gd name="T14" fmla="*/ 258 w 353"/>
              <a:gd name="T15" fmla="*/ 220 h 343"/>
              <a:gd name="T16" fmla="*/ 268 w 353"/>
              <a:gd name="T17" fmla="*/ 343 h 343"/>
              <a:gd name="T18" fmla="*/ 164 w 353"/>
              <a:gd name="T19" fmla="*/ 276 h 343"/>
              <a:gd name="T20" fmla="*/ 50 w 353"/>
              <a:gd name="T21" fmla="*/ 32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343">
                <a:moveTo>
                  <a:pt x="50" y="324"/>
                </a:moveTo>
                <a:lnTo>
                  <a:pt x="81" y="205"/>
                </a:lnTo>
                <a:lnTo>
                  <a:pt x="0" y="113"/>
                </a:lnTo>
                <a:lnTo>
                  <a:pt x="123" y="104"/>
                </a:lnTo>
                <a:lnTo>
                  <a:pt x="187" y="0"/>
                </a:lnTo>
                <a:lnTo>
                  <a:pt x="232" y="113"/>
                </a:lnTo>
                <a:lnTo>
                  <a:pt x="353" y="141"/>
                </a:lnTo>
                <a:lnTo>
                  <a:pt x="258" y="220"/>
                </a:lnTo>
                <a:lnTo>
                  <a:pt x="268" y="343"/>
                </a:lnTo>
                <a:lnTo>
                  <a:pt x="164" y="276"/>
                </a:lnTo>
                <a:lnTo>
                  <a:pt x="50" y="3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ṩľiḍé">
            <a:extLst>
              <a:ext uri="{FF2B5EF4-FFF2-40B4-BE49-F238E27FC236}">
                <a16:creationId xmlns:a16="http://schemas.microsoft.com/office/drawing/2014/main" id="{39393228-BB6A-4019-A7C6-42DDE9345594}"/>
              </a:ext>
            </a:extLst>
          </p:cNvPr>
          <p:cNvSpPr/>
          <p:nvPr/>
        </p:nvSpPr>
        <p:spPr bwMode="auto">
          <a:xfrm>
            <a:off x="6313584" y="3154354"/>
            <a:ext cx="154477" cy="156809"/>
          </a:xfrm>
          <a:custGeom>
            <a:avLst/>
            <a:gdLst>
              <a:gd name="T0" fmla="*/ 265 w 265"/>
              <a:gd name="T1" fmla="*/ 71 h 269"/>
              <a:gd name="T2" fmla="*/ 76 w 265"/>
              <a:gd name="T3" fmla="*/ 269 h 269"/>
              <a:gd name="T4" fmla="*/ 0 w 265"/>
              <a:gd name="T5" fmla="*/ 198 h 269"/>
              <a:gd name="T6" fmla="*/ 192 w 265"/>
              <a:gd name="T7" fmla="*/ 0 h 269"/>
              <a:gd name="T8" fmla="*/ 265 w 265"/>
              <a:gd name="T9" fmla="*/ 7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269">
                <a:moveTo>
                  <a:pt x="265" y="71"/>
                </a:moveTo>
                <a:lnTo>
                  <a:pt x="76" y="269"/>
                </a:lnTo>
                <a:lnTo>
                  <a:pt x="0" y="198"/>
                </a:lnTo>
                <a:lnTo>
                  <a:pt x="192" y="0"/>
                </a:lnTo>
                <a:lnTo>
                  <a:pt x="265" y="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ṩļïdé">
            <a:extLst>
              <a:ext uri="{FF2B5EF4-FFF2-40B4-BE49-F238E27FC236}">
                <a16:creationId xmlns:a16="http://schemas.microsoft.com/office/drawing/2014/main" id="{FC44F9D6-B1CD-47F2-869C-222F65C9F258}"/>
              </a:ext>
            </a:extLst>
          </p:cNvPr>
          <p:cNvSpPr/>
          <p:nvPr/>
        </p:nvSpPr>
        <p:spPr bwMode="auto">
          <a:xfrm>
            <a:off x="5883381" y="2737557"/>
            <a:ext cx="515894" cy="504819"/>
          </a:xfrm>
          <a:custGeom>
            <a:avLst/>
            <a:gdLst>
              <a:gd name="T0" fmla="*/ 885 w 885"/>
              <a:gd name="T1" fmla="*/ 672 h 866"/>
              <a:gd name="T2" fmla="*/ 700 w 885"/>
              <a:gd name="T3" fmla="*/ 866 h 866"/>
              <a:gd name="T4" fmla="*/ 0 w 885"/>
              <a:gd name="T5" fmla="*/ 194 h 866"/>
              <a:gd name="T6" fmla="*/ 185 w 885"/>
              <a:gd name="T7" fmla="*/ 0 h 866"/>
              <a:gd name="T8" fmla="*/ 885 w 885"/>
              <a:gd name="T9" fmla="*/ 672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5" h="866">
                <a:moveTo>
                  <a:pt x="885" y="672"/>
                </a:moveTo>
                <a:lnTo>
                  <a:pt x="700" y="866"/>
                </a:lnTo>
                <a:lnTo>
                  <a:pt x="0" y="194"/>
                </a:lnTo>
                <a:lnTo>
                  <a:pt x="185" y="0"/>
                </a:lnTo>
                <a:lnTo>
                  <a:pt x="885" y="6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$ļîďe">
            <a:extLst>
              <a:ext uri="{FF2B5EF4-FFF2-40B4-BE49-F238E27FC236}">
                <a16:creationId xmlns:a16="http://schemas.microsoft.com/office/drawing/2014/main" id="{44EA8AB2-4217-4E99-8F79-1F216094EC2A}"/>
              </a:ext>
            </a:extLst>
          </p:cNvPr>
          <p:cNvSpPr/>
          <p:nvPr/>
        </p:nvSpPr>
        <p:spPr bwMode="auto">
          <a:xfrm>
            <a:off x="5927684" y="2784775"/>
            <a:ext cx="427288" cy="412133"/>
          </a:xfrm>
          <a:custGeom>
            <a:avLst/>
            <a:gdLst>
              <a:gd name="T0" fmla="*/ 733 w 733"/>
              <a:gd name="T1" fmla="*/ 671 h 707"/>
              <a:gd name="T2" fmla="*/ 700 w 733"/>
              <a:gd name="T3" fmla="*/ 707 h 707"/>
              <a:gd name="T4" fmla="*/ 0 w 733"/>
              <a:gd name="T5" fmla="*/ 35 h 707"/>
              <a:gd name="T6" fmla="*/ 33 w 733"/>
              <a:gd name="T7" fmla="*/ 0 h 707"/>
              <a:gd name="T8" fmla="*/ 733 w 733"/>
              <a:gd name="T9" fmla="*/ 671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3" h="707">
                <a:moveTo>
                  <a:pt x="733" y="671"/>
                </a:moveTo>
                <a:lnTo>
                  <a:pt x="700" y="707"/>
                </a:lnTo>
                <a:lnTo>
                  <a:pt x="0" y="35"/>
                </a:lnTo>
                <a:lnTo>
                  <a:pt x="33" y="0"/>
                </a:lnTo>
                <a:lnTo>
                  <a:pt x="733" y="6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ŝļíḍé">
            <a:extLst>
              <a:ext uri="{FF2B5EF4-FFF2-40B4-BE49-F238E27FC236}">
                <a16:creationId xmlns:a16="http://schemas.microsoft.com/office/drawing/2014/main" id="{3A83484C-710A-40FE-9C86-2AC6809F35F1}"/>
              </a:ext>
            </a:extLst>
          </p:cNvPr>
          <p:cNvSpPr/>
          <p:nvPr/>
        </p:nvSpPr>
        <p:spPr bwMode="auto">
          <a:xfrm>
            <a:off x="6289101" y="3129288"/>
            <a:ext cx="154477" cy="157392"/>
          </a:xfrm>
          <a:custGeom>
            <a:avLst/>
            <a:gdLst>
              <a:gd name="T0" fmla="*/ 265 w 265"/>
              <a:gd name="T1" fmla="*/ 71 h 270"/>
              <a:gd name="T2" fmla="*/ 73 w 265"/>
              <a:gd name="T3" fmla="*/ 270 h 270"/>
              <a:gd name="T4" fmla="*/ 0 w 265"/>
              <a:gd name="T5" fmla="*/ 199 h 270"/>
              <a:gd name="T6" fmla="*/ 189 w 265"/>
              <a:gd name="T7" fmla="*/ 0 h 270"/>
              <a:gd name="T8" fmla="*/ 265 w 265"/>
              <a:gd name="T9" fmla="*/ 7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270">
                <a:moveTo>
                  <a:pt x="265" y="71"/>
                </a:moveTo>
                <a:lnTo>
                  <a:pt x="73" y="270"/>
                </a:lnTo>
                <a:lnTo>
                  <a:pt x="0" y="199"/>
                </a:lnTo>
                <a:lnTo>
                  <a:pt x="189" y="0"/>
                </a:lnTo>
                <a:lnTo>
                  <a:pt x="265" y="7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ŝlïḓe">
            <a:extLst>
              <a:ext uri="{FF2B5EF4-FFF2-40B4-BE49-F238E27FC236}">
                <a16:creationId xmlns:a16="http://schemas.microsoft.com/office/drawing/2014/main" id="{77548082-1581-4B72-96A0-E876ECAE039A}"/>
              </a:ext>
            </a:extLst>
          </p:cNvPr>
          <p:cNvSpPr/>
          <p:nvPr/>
        </p:nvSpPr>
        <p:spPr bwMode="auto">
          <a:xfrm>
            <a:off x="5804685" y="2668772"/>
            <a:ext cx="184789" cy="181874"/>
          </a:xfrm>
          <a:custGeom>
            <a:avLst/>
            <a:gdLst>
              <a:gd name="T0" fmla="*/ 135 w 317"/>
              <a:gd name="T1" fmla="*/ 312 h 312"/>
              <a:gd name="T2" fmla="*/ 0 w 317"/>
              <a:gd name="T3" fmla="*/ 0 h 312"/>
              <a:gd name="T4" fmla="*/ 317 w 317"/>
              <a:gd name="T5" fmla="*/ 121 h 312"/>
              <a:gd name="T6" fmla="*/ 135 w 317"/>
              <a:gd name="T7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7" h="312">
                <a:moveTo>
                  <a:pt x="135" y="312"/>
                </a:moveTo>
                <a:lnTo>
                  <a:pt x="0" y="0"/>
                </a:lnTo>
                <a:lnTo>
                  <a:pt x="317" y="121"/>
                </a:lnTo>
                <a:lnTo>
                  <a:pt x="135" y="3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ïṥľíḍe">
            <a:extLst>
              <a:ext uri="{FF2B5EF4-FFF2-40B4-BE49-F238E27FC236}">
                <a16:creationId xmlns:a16="http://schemas.microsoft.com/office/drawing/2014/main" id="{EA5B8034-BEC7-44E9-80C9-2A20BF304F03}"/>
              </a:ext>
            </a:extLst>
          </p:cNvPr>
          <p:cNvSpPr/>
          <p:nvPr/>
        </p:nvSpPr>
        <p:spPr bwMode="auto">
          <a:xfrm>
            <a:off x="5806434" y="2669937"/>
            <a:ext cx="93852" cy="90938"/>
          </a:xfrm>
          <a:custGeom>
            <a:avLst/>
            <a:gdLst>
              <a:gd name="T0" fmla="*/ 161 w 161"/>
              <a:gd name="T1" fmla="*/ 62 h 156"/>
              <a:gd name="T2" fmla="*/ 0 w 161"/>
              <a:gd name="T3" fmla="*/ 0 h 156"/>
              <a:gd name="T4" fmla="*/ 68 w 161"/>
              <a:gd name="T5" fmla="*/ 156 h 156"/>
              <a:gd name="T6" fmla="*/ 161 w 161"/>
              <a:gd name="T7" fmla="*/ 6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56">
                <a:moveTo>
                  <a:pt x="161" y="62"/>
                </a:moveTo>
                <a:lnTo>
                  <a:pt x="0" y="0"/>
                </a:lnTo>
                <a:lnTo>
                  <a:pt x="68" y="156"/>
                </a:lnTo>
                <a:lnTo>
                  <a:pt x="161" y="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şḷïďè">
            <a:extLst>
              <a:ext uri="{FF2B5EF4-FFF2-40B4-BE49-F238E27FC236}">
                <a16:creationId xmlns:a16="http://schemas.microsoft.com/office/drawing/2014/main" id="{BFF810DD-48C5-4D9C-B328-0EDFEBB19299}"/>
              </a:ext>
            </a:extLst>
          </p:cNvPr>
          <p:cNvSpPr/>
          <p:nvPr/>
        </p:nvSpPr>
        <p:spPr bwMode="auto">
          <a:xfrm>
            <a:off x="4632994" y="4018842"/>
            <a:ext cx="378905" cy="380654"/>
          </a:xfrm>
          <a:custGeom>
            <a:avLst/>
            <a:gdLst>
              <a:gd name="T0" fmla="*/ 216 w 275"/>
              <a:gd name="T1" fmla="*/ 44 h 276"/>
              <a:gd name="T2" fmla="*/ 232 w 275"/>
              <a:gd name="T3" fmla="*/ 217 h 276"/>
              <a:gd name="T4" fmla="*/ 59 w 275"/>
              <a:gd name="T5" fmla="*/ 233 h 276"/>
              <a:gd name="T6" fmla="*/ 43 w 275"/>
              <a:gd name="T7" fmla="*/ 60 h 276"/>
              <a:gd name="T8" fmla="*/ 216 w 275"/>
              <a:gd name="T9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76">
                <a:moveTo>
                  <a:pt x="216" y="44"/>
                </a:moveTo>
                <a:cubicBezTo>
                  <a:pt x="268" y="87"/>
                  <a:pt x="275" y="164"/>
                  <a:pt x="232" y="217"/>
                </a:cubicBezTo>
                <a:cubicBezTo>
                  <a:pt x="189" y="269"/>
                  <a:pt x="111" y="276"/>
                  <a:pt x="59" y="233"/>
                </a:cubicBezTo>
                <a:cubicBezTo>
                  <a:pt x="7" y="189"/>
                  <a:pt x="0" y="112"/>
                  <a:pt x="43" y="60"/>
                </a:cubicBezTo>
                <a:cubicBezTo>
                  <a:pt x="86" y="8"/>
                  <a:pt x="164" y="0"/>
                  <a:pt x="216" y="4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ṩḷîḑè">
            <a:extLst>
              <a:ext uri="{FF2B5EF4-FFF2-40B4-BE49-F238E27FC236}">
                <a16:creationId xmlns:a16="http://schemas.microsoft.com/office/drawing/2014/main" id="{CCD571BE-6158-4755-BAC3-F2935FC1E210}"/>
              </a:ext>
            </a:extLst>
          </p:cNvPr>
          <p:cNvSpPr/>
          <p:nvPr/>
        </p:nvSpPr>
        <p:spPr bwMode="auto">
          <a:xfrm>
            <a:off x="4721017" y="4116774"/>
            <a:ext cx="129994" cy="129411"/>
          </a:xfrm>
          <a:custGeom>
            <a:avLst/>
            <a:gdLst>
              <a:gd name="T0" fmla="*/ 74 w 94"/>
              <a:gd name="T1" fmla="*/ 15 h 94"/>
              <a:gd name="T2" fmla="*/ 79 w 94"/>
              <a:gd name="T3" fmla="*/ 74 h 94"/>
              <a:gd name="T4" fmla="*/ 20 w 94"/>
              <a:gd name="T5" fmla="*/ 79 h 94"/>
              <a:gd name="T6" fmla="*/ 14 w 94"/>
              <a:gd name="T7" fmla="*/ 20 h 94"/>
              <a:gd name="T8" fmla="*/ 74 w 94"/>
              <a:gd name="T9" fmla="*/ 1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4">
                <a:moveTo>
                  <a:pt x="74" y="15"/>
                </a:moveTo>
                <a:cubicBezTo>
                  <a:pt x="92" y="29"/>
                  <a:pt x="94" y="56"/>
                  <a:pt x="79" y="74"/>
                </a:cubicBezTo>
                <a:cubicBezTo>
                  <a:pt x="65" y="92"/>
                  <a:pt x="38" y="94"/>
                  <a:pt x="20" y="79"/>
                </a:cubicBezTo>
                <a:cubicBezTo>
                  <a:pt x="2" y="65"/>
                  <a:pt x="0" y="38"/>
                  <a:pt x="14" y="20"/>
                </a:cubicBezTo>
                <a:cubicBezTo>
                  <a:pt x="29" y="2"/>
                  <a:pt x="56" y="0"/>
                  <a:pt x="74" y="1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ślîḍê">
            <a:extLst>
              <a:ext uri="{FF2B5EF4-FFF2-40B4-BE49-F238E27FC236}">
                <a16:creationId xmlns:a16="http://schemas.microsoft.com/office/drawing/2014/main" id="{E321F48A-5065-4ED1-8DBC-BC691CB90770}"/>
              </a:ext>
            </a:extLst>
          </p:cNvPr>
          <p:cNvSpPr/>
          <p:nvPr/>
        </p:nvSpPr>
        <p:spPr bwMode="auto">
          <a:xfrm>
            <a:off x="4802627" y="4182646"/>
            <a:ext cx="135240" cy="139321"/>
          </a:xfrm>
          <a:custGeom>
            <a:avLst/>
            <a:gdLst>
              <a:gd name="T0" fmla="*/ 98 w 98"/>
              <a:gd name="T1" fmla="*/ 24 h 101"/>
              <a:gd name="T2" fmla="*/ 95 w 98"/>
              <a:gd name="T3" fmla="*/ 21 h 101"/>
              <a:gd name="T4" fmla="*/ 17 w 98"/>
              <a:gd name="T5" fmla="*/ 22 h 101"/>
              <a:gd name="T6" fmla="*/ 31 w 98"/>
              <a:gd name="T7" fmla="*/ 99 h 101"/>
              <a:gd name="T8" fmla="*/ 34 w 98"/>
              <a:gd name="T9" fmla="*/ 101 h 101"/>
              <a:gd name="T10" fmla="*/ 98 w 98"/>
              <a:gd name="T11" fmla="*/ 2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" h="101">
                <a:moveTo>
                  <a:pt x="98" y="24"/>
                </a:moveTo>
                <a:cubicBezTo>
                  <a:pt x="97" y="23"/>
                  <a:pt x="96" y="22"/>
                  <a:pt x="95" y="21"/>
                </a:cubicBezTo>
                <a:cubicBezTo>
                  <a:pt x="70" y="0"/>
                  <a:pt x="35" y="1"/>
                  <a:pt x="17" y="22"/>
                </a:cubicBezTo>
                <a:cubicBezTo>
                  <a:pt x="0" y="44"/>
                  <a:pt x="5" y="78"/>
                  <a:pt x="31" y="99"/>
                </a:cubicBezTo>
                <a:cubicBezTo>
                  <a:pt x="32" y="100"/>
                  <a:pt x="33" y="100"/>
                  <a:pt x="34" y="101"/>
                </a:cubicBezTo>
                <a:lnTo>
                  <a:pt x="98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S1ïḓê">
            <a:extLst>
              <a:ext uri="{FF2B5EF4-FFF2-40B4-BE49-F238E27FC236}">
                <a16:creationId xmlns:a16="http://schemas.microsoft.com/office/drawing/2014/main" id="{75E2C34C-03D2-49C0-8079-052CEF6E77AE}"/>
              </a:ext>
            </a:extLst>
          </p:cNvPr>
          <p:cNvSpPr/>
          <p:nvPr/>
        </p:nvSpPr>
        <p:spPr bwMode="auto">
          <a:xfrm>
            <a:off x="6939652" y="3543170"/>
            <a:ext cx="129411" cy="81028"/>
          </a:xfrm>
          <a:custGeom>
            <a:avLst/>
            <a:gdLst>
              <a:gd name="T0" fmla="*/ 0 w 94"/>
              <a:gd name="T1" fmla="*/ 37 h 59"/>
              <a:gd name="T2" fmla="*/ 14 w 94"/>
              <a:gd name="T3" fmla="*/ 59 h 59"/>
              <a:gd name="T4" fmla="*/ 94 w 94"/>
              <a:gd name="T5" fmla="*/ 23 h 59"/>
              <a:gd name="T6" fmla="*/ 84 w 94"/>
              <a:gd name="T7" fmla="*/ 0 h 59"/>
              <a:gd name="T8" fmla="*/ 0 w 94"/>
              <a:gd name="T9" fmla="*/ 3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59">
                <a:moveTo>
                  <a:pt x="0" y="37"/>
                </a:moveTo>
                <a:cubicBezTo>
                  <a:pt x="6" y="43"/>
                  <a:pt x="11" y="50"/>
                  <a:pt x="14" y="59"/>
                </a:cubicBezTo>
                <a:cubicBezTo>
                  <a:pt x="94" y="23"/>
                  <a:pt x="94" y="23"/>
                  <a:pt x="94" y="23"/>
                </a:cubicBezTo>
                <a:cubicBezTo>
                  <a:pt x="89" y="17"/>
                  <a:pt x="85" y="9"/>
                  <a:pt x="84" y="0"/>
                </a:cubicBezTo>
                <a:lnTo>
                  <a:pt x="0" y="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šḷídè">
            <a:extLst>
              <a:ext uri="{FF2B5EF4-FFF2-40B4-BE49-F238E27FC236}">
                <a16:creationId xmlns:a16="http://schemas.microsoft.com/office/drawing/2014/main" id="{0A1E3B57-69B7-43D9-949A-870A234B7272}"/>
              </a:ext>
            </a:extLst>
          </p:cNvPr>
          <p:cNvSpPr/>
          <p:nvPr/>
        </p:nvSpPr>
        <p:spPr bwMode="auto">
          <a:xfrm>
            <a:off x="6886023" y="3468554"/>
            <a:ext cx="38473" cy="116003"/>
          </a:xfrm>
          <a:custGeom>
            <a:avLst/>
            <a:gdLst>
              <a:gd name="T0" fmla="*/ 24 w 28"/>
              <a:gd name="T1" fmla="*/ 84 h 84"/>
              <a:gd name="T2" fmla="*/ 25 w 28"/>
              <a:gd name="T3" fmla="*/ 84 h 84"/>
              <a:gd name="T4" fmla="*/ 28 w 28"/>
              <a:gd name="T5" fmla="*/ 2 h 84"/>
              <a:gd name="T6" fmla="*/ 6 w 28"/>
              <a:gd name="T7" fmla="*/ 1 h 84"/>
              <a:gd name="T8" fmla="*/ 3 w 28"/>
              <a:gd name="T9" fmla="*/ 0 h 84"/>
              <a:gd name="T10" fmla="*/ 0 w 28"/>
              <a:gd name="T11" fmla="*/ 83 h 84"/>
              <a:gd name="T12" fmla="*/ 24 w 28"/>
              <a:gd name="T1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4">
                <a:moveTo>
                  <a:pt x="24" y="84"/>
                </a:moveTo>
                <a:cubicBezTo>
                  <a:pt x="25" y="84"/>
                  <a:pt x="25" y="84"/>
                  <a:pt x="25" y="84"/>
                </a:cubicBezTo>
                <a:cubicBezTo>
                  <a:pt x="28" y="2"/>
                  <a:pt x="28" y="2"/>
                  <a:pt x="28" y="2"/>
                </a:cubicBezTo>
                <a:cubicBezTo>
                  <a:pt x="21" y="3"/>
                  <a:pt x="13" y="3"/>
                  <a:pt x="6" y="1"/>
                </a:cubicBezTo>
                <a:cubicBezTo>
                  <a:pt x="5" y="1"/>
                  <a:pt x="4" y="0"/>
                  <a:pt x="3" y="0"/>
                </a:cubicBezTo>
                <a:cubicBezTo>
                  <a:pt x="0" y="83"/>
                  <a:pt x="0" y="83"/>
                  <a:pt x="0" y="83"/>
                </a:cubicBezTo>
                <a:cubicBezTo>
                  <a:pt x="7" y="81"/>
                  <a:pt x="16" y="81"/>
                  <a:pt x="24" y="8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šḷíḍê">
            <a:extLst>
              <a:ext uri="{FF2B5EF4-FFF2-40B4-BE49-F238E27FC236}">
                <a16:creationId xmlns:a16="http://schemas.microsoft.com/office/drawing/2014/main" id="{09E9C0BF-5FF0-428F-891F-F849B91B68B8}"/>
              </a:ext>
            </a:extLst>
          </p:cNvPr>
          <p:cNvSpPr/>
          <p:nvPr/>
        </p:nvSpPr>
        <p:spPr bwMode="auto">
          <a:xfrm>
            <a:off x="6844635" y="3344390"/>
            <a:ext cx="135240" cy="128245"/>
          </a:xfrm>
          <a:custGeom>
            <a:avLst/>
            <a:gdLst>
              <a:gd name="T0" fmla="*/ 58 w 98"/>
              <a:gd name="T1" fmla="*/ 92 h 93"/>
              <a:gd name="T2" fmla="*/ 90 w 98"/>
              <a:gd name="T3" fmla="*/ 62 h 93"/>
              <a:gd name="T4" fmla="*/ 62 w 98"/>
              <a:gd name="T5" fmla="*/ 7 h 93"/>
              <a:gd name="T6" fmla="*/ 7 w 98"/>
              <a:gd name="T7" fmla="*/ 36 h 93"/>
              <a:gd name="T8" fmla="*/ 33 w 98"/>
              <a:gd name="T9" fmla="*/ 90 h 93"/>
              <a:gd name="T10" fmla="*/ 36 w 98"/>
              <a:gd name="T11" fmla="*/ 91 h 93"/>
              <a:gd name="T12" fmla="*/ 58 w 98"/>
              <a:gd name="T13" fmla="*/ 9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93">
                <a:moveTo>
                  <a:pt x="58" y="92"/>
                </a:moveTo>
                <a:cubicBezTo>
                  <a:pt x="73" y="89"/>
                  <a:pt x="86" y="78"/>
                  <a:pt x="90" y="62"/>
                </a:cubicBezTo>
                <a:cubicBezTo>
                  <a:pt x="98" y="39"/>
                  <a:pt x="85" y="14"/>
                  <a:pt x="62" y="7"/>
                </a:cubicBezTo>
                <a:cubicBezTo>
                  <a:pt x="38" y="0"/>
                  <a:pt x="14" y="13"/>
                  <a:pt x="7" y="36"/>
                </a:cubicBezTo>
                <a:cubicBezTo>
                  <a:pt x="0" y="58"/>
                  <a:pt x="11" y="82"/>
                  <a:pt x="33" y="90"/>
                </a:cubicBezTo>
                <a:cubicBezTo>
                  <a:pt x="34" y="90"/>
                  <a:pt x="35" y="91"/>
                  <a:pt x="36" y="91"/>
                </a:cubicBezTo>
                <a:cubicBezTo>
                  <a:pt x="43" y="93"/>
                  <a:pt x="51" y="93"/>
                  <a:pt x="58" y="9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şḷíḓê">
            <a:extLst>
              <a:ext uri="{FF2B5EF4-FFF2-40B4-BE49-F238E27FC236}">
                <a16:creationId xmlns:a16="http://schemas.microsoft.com/office/drawing/2014/main" id="{E08CCF3B-1D39-46B1-977F-C1F32BE21F75}"/>
              </a:ext>
            </a:extLst>
          </p:cNvPr>
          <p:cNvSpPr/>
          <p:nvPr/>
        </p:nvSpPr>
        <p:spPr bwMode="auto">
          <a:xfrm>
            <a:off x="7053907" y="3468554"/>
            <a:ext cx="129994" cy="135241"/>
          </a:xfrm>
          <a:custGeom>
            <a:avLst/>
            <a:gdLst>
              <a:gd name="T0" fmla="*/ 58 w 94"/>
              <a:gd name="T1" fmla="*/ 7 h 98"/>
              <a:gd name="T2" fmla="*/ 3 w 94"/>
              <a:gd name="T3" fmla="*/ 36 h 98"/>
              <a:gd name="T4" fmla="*/ 1 w 94"/>
              <a:gd name="T5" fmla="*/ 54 h 98"/>
              <a:gd name="T6" fmla="*/ 11 w 94"/>
              <a:gd name="T7" fmla="*/ 77 h 98"/>
              <a:gd name="T8" fmla="*/ 32 w 94"/>
              <a:gd name="T9" fmla="*/ 91 h 98"/>
              <a:gd name="T10" fmla="*/ 86 w 94"/>
              <a:gd name="T11" fmla="*/ 62 h 98"/>
              <a:gd name="T12" fmla="*/ 58 w 94"/>
              <a:gd name="T13" fmla="*/ 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8">
                <a:moveTo>
                  <a:pt x="58" y="7"/>
                </a:moveTo>
                <a:cubicBezTo>
                  <a:pt x="35" y="0"/>
                  <a:pt x="10" y="13"/>
                  <a:pt x="3" y="36"/>
                </a:cubicBezTo>
                <a:cubicBezTo>
                  <a:pt x="1" y="42"/>
                  <a:pt x="0" y="48"/>
                  <a:pt x="1" y="54"/>
                </a:cubicBezTo>
                <a:cubicBezTo>
                  <a:pt x="2" y="63"/>
                  <a:pt x="6" y="71"/>
                  <a:pt x="11" y="77"/>
                </a:cubicBezTo>
                <a:cubicBezTo>
                  <a:pt x="17" y="84"/>
                  <a:pt x="24" y="88"/>
                  <a:pt x="32" y="91"/>
                </a:cubicBezTo>
                <a:cubicBezTo>
                  <a:pt x="55" y="98"/>
                  <a:pt x="79" y="85"/>
                  <a:pt x="86" y="62"/>
                </a:cubicBezTo>
                <a:cubicBezTo>
                  <a:pt x="94" y="39"/>
                  <a:pt x="81" y="14"/>
                  <a:pt x="58" y="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ṧ1iḍè">
            <a:extLst>
              <a:ext uri="{FF2B5EF4-FFF2-40B4-BE49-F238E27FC236}">
                <a16:creationId xmlns:a16="http://schemas.microsoft.com/office/drawing/2014/main" id="{227EDB1A-320D-43C4-8AC8-DC2FE9BBC681}"/>
              </a:ext>
            </a:extLst>
          </p:cNvPr>
          <p:cNvSpPr/>
          <p:nvPr/>
        </p:nvSpPr>
        <p:spPr bwMode="auto">
          <a:xfrm>
            <a:off x="6833559" y="3580477"/>
            <a:ext cx="129411" cy="128245"/>
          </a:xfrm>
          <a:custGeom>
            <a:avLst/>
            <a:gdLst>
              <a:gd name="T0" fmla="*/ 77 w 94"/>
              <a:gd name="T1" fmla="*/ 10 h 93"/>
              <a:gd name="T2" fmla="*/ 63 w 94"/>
              <a:gd name="T3" fmla="*/ 3 h 93"/>
              <a:gd name="T4" fmla="*/ 62 w 94"/>
              <a:gd name="T5" fmla="*/ 3 h 93"/>
              <a:gd name="T6" fmla="*/ 38 w 94"/>
              <a:gd name="T7" fmla="*/ 2 h 93"/>
              <a:gd name="T8" fmla="*/ 7 w 94"/>
              <a:gd name="T9" fmla="*/ 31 h 93"/>
              <a:gd name="T10" fmla="*/ 36 w 94"/>
              <a:gd name="T11" fmla="*/ 86 h 93"/>
              <a:gd name="T12" fmla="*/ 91 w 94"/>
              <a:gd name="T13" fmla="*/ 57 h 93"/>
              <a:gd name="T14" fmla="*/ 91 w 94"/>
              <a:gd name="T15" fmla="*/ 32 h 93"/>
              <a:gd name="T16" fmla="*/ 77 w 94"/>
              <a:gd name="T17" fmla="*/ 1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3">
                <a:moveTo>
                  <a:pt x="77" y="10"/>
                </a:moveTo>
                <a:cubicBezTo>
                  <a:pt x="73" y="7"/>
                  <a:pt x="68" y="5"/>
                  <a:pt x="63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54" y="0"/>
                  <a:pt x="45" y="0"/>
                  <a:pt x="38" y="2"/>
                </a:cubicBezTo>
                <a:cubicBezTo>
                  <a:pt x="24" y="6"/>
                  <a:pt x="12" y="17"/>
                  <a:pt x="7" y="31"/>
                </a:cubicBezTo>
                <a:cubicBezTo>
                  <a:pt x="0" y="55"/>
                  <a:pt x="13" y="79"/>
                  <a:pt x="36" y="86"/>
                </a:cubicBezTo>
                <a:cubicBezTo>
                  <a:pt x="59" y="93"/>
                  <a:pt x="84" y="80"/>
                  <a:pt x="91" y="57"/>
                </a:cubicBezTo>
                <a:cubicBezTo>
                  <a:pt x="94" y="49"/>
                  <a:pt x="93" y="40"/>
                  <a:pt x="91" y="32"/>
                </a:cubicBezTo>
                <a:cubicBezTo>
                  <a:pt x="88" y="23"/>
                  <a:pt x="83" y="16"/>
                  <a:pt x="77" y="1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ṩlíḍè">
            <a:extLst>
              <a:ext uri="{FF2B5EF4-FFF2-40B4-BE49-F238E27FC236}">
                <a16:creationId xmlns:a16="http://schemas.microsoft.com/office/drawing/2014/main" id="{712BD772-4590-4024-9C54-A3B18074890C}"/>
              </a:ext>
            </a:extLst>
          </p:cNvPr>
          <p:cNvSpPr/>
          <p:nvPr/>
        </p:nvSpPr>
        <p:spPr bwMode="auto">
          <a:xfrm>
            <a:off x="4662141" y="3384612"/>
            <a:ext cx="391147" cy="391147"/>
          </a:xfrm>
          <a:custGeom>
            <a:avLst/>
            <a:gdLst>
              <a:gd name="T0" fmla="*/ 274 w 284"/>
              <a:gd name="T1" fmla="*/ 153 h 284"/>
              <a:gd name="T2" fmla="*/ 259 w 284"/>
              <a:gd name="T3" fmla="*/ 203 h 284"/>
              <a:gd name="T4" fmla="*/ 128 w 284"/>
              <a:gd name="T5" fmla="*/ 274 h 284"/>
              <a:gd name="T6" fmla="*/ 81 w 284"/>
              <a:gd name="T7" fmla="*/ 258 h 284"/>
              <a:gd name="T8" fmla="*/ 9 w 284"/>
              <a:gd name="T9" fmla="*/ 127 h 284"/>
              <a:gd name="T10" fmla="*/ 22 w 284"/>
              <a:gd name="T11" fmla="*/ 81 h 284"/>
              <a:gd name="T12" fmla="*/ 153 w 284"/>
              <a:gd name="T13" fmla="*/ 9 h 284"/>
              <a:gd name="T14" fmla="*/ 203 w 284"/>
              <a:gd name="T15" fmla="*/ 22 h 284"/>
              <a:gd name="T16" fmla="*/ 274 w 284"/>
              <a:gd name="T17" fmla="*/ 15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4" h="284">
                <a:moveTo>
                  <a:pt x="274" y="153"/>
                </a:moveTo>
                <a:cubicBezTo>
                  <a:pt x="284" y="170"/>
                  <a:pt x="276" y="193"/>
                  <a:pt x="259" y="203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10" y="284"/>
                  <a:pt x="90" y="275"/>
                  <a:pt x="81" y="258"/>
                </a:cubicBezTo>
                <a:cubicBezTo>
                  <a:pt x="9" y="127"/>
                  <a:pt x="9" y="127"/>
                  <a:pt x="9" y="127"/>
                </a:cubicBezTo>
                <a:cubicBezTo>
                  <a:pt x="0" y="110"/>
                  <a:pt x="5" y="90"/>
                  <a:pt x="22" y="81"/>
                </a:cubicBezTo>
                <a:cubicBezTo>
                  <a:pt x="153" y="9"/>
                  <a:pt x="153" y="9"/>
                  <a:pt x="153" y="9"/>
                </a:cubicBezTo>
                <a:cubicBezTo>
                  <a:pt x="171" y="0"/>
                  <a:pt x="193" y="4"/>
                  <a:pt x="203" y="22"/>
                </a:cubicBezTo>
                <a:lnTo>
                  <a:pt x="274" y="15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ṡlïḋe">
            <a:extLst>
              <a:ext uri="{FF2B5EF4-FFF2-40B4-BE49-F238E27FC236}">
                <a16:creationId xmlns:a16="http://schemas.microsoft.com/office/drawing/2014/main" id="{8D20D416-5BC2-409D-85B4-92D1357E6C0E}"/>
              </a:ext>
            </a:extLst>
          </p:cNvPr>
          <p:cNvSpPr/>
          <p:nvPr/>
        </p:nvSpPr>
        <p:spPr bwMode="auto">
          <a:xfrm>
            <a:off x="4831190" y="4299815"/>
            <a:ext cx="198780" cy="430204"/>
          </a:xfrm>
          <a:custGeom>
            <a:avLst/>
            <a:gdLst>
              <a:gd name="T0" fmla="*/ 56 w 144"/>
              <a:gd name="T1" fmla="*/ 105 h 312"/>
              <a:gd name="T2" fmla="*/ 0 w 144"/>
              <a:gd name="T3" fmla="*/ 298 h 312"/>
              <a:gd name="T4" fmla="*/ 20 w 144"/>
              <a:gd name="T5" fmla="*/ 306 h 312"/>
              <a:gd name="T6" fmla="*/ 41 w 144"/>
              <a:gd name="T7" fmla="*/ 312 h 312"/>
              <a:gd name="T8" fmla="*/ 117 w 144"/>
              <a:gd name="T9" fmla="*/ 126 h 312"/>
              <a:gd name="T10" fmla="*/ 124 w 144"/>
              <a:gd name="T11" fmla="*/ 7 h 312"/>
              <a:gd name="T12" fmla="*/ 56 w 144"/>
              <a:gd name="T13" fmla="*/ 10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312">
                <a:moveTo>
                  <a:pt x="56" y="105"/>
                </a:moveTo>
                <a:cubicBezTo>
                  <a:pt x="39" y="154"/>
                  <a:pt x="0" y="298"/>
                  <a:pt x="0" y="298"/>
                </a:cubicBezTo>
                <a:cubicBezTo>
                  <a:pt x="20" y="306"/>
                  <a:pt x="20" y="306"/>
                  <a:pt x="20" y="306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100" y="175"/>
                  <a:pt x="117" y="126"/>
                </a:cubicBezTo>
                <a:cubicBezTo>
                  <a:pt x="142" y="55"/>
                  <a:pt x="144" y="14"/>
                  <a:pt x="124" y="7"/>
                </a:cubicBezTo>
                <a:cubicBezTo>
                  <a:pt x="105" y="0"/>
                  <a:pt x="81" y="34"/>
                  <a:pt x="56" y="10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$ľíḍé">
            <a:extLst>
              <a:ext uri="{FF2B5EF4-FFF2-40B4-BE49-F238E27FC236}">
                <a16:creationId xmlns:a16="http://schemas.microsoft.com/office/drawing/2014/main" id="{AB5D35C1-DBE0-4BB4-9DBC-014B7C3B9C59}"/>
              </a:ext>
            </a:extLst>
          </p:cNvPr>
          <p:cNvSpPr/>
          <p:nvPr/>
        </p:nvSpPr>
        <p:spPr bwMode="auto">
          <a:xfrm>
            <a:off x="4624833" y="4626839"/>
            <a:ext cx="395810" cy="396977"/>
          </a:xfrm>
          <a:custGeom>
            <a:avLst/>
            <a:gdLst>
              <a:gd name="T0" fmla="*/ 186 w 287"/>
              <a:gd name="T1" fmla="*/ 23 h 288"/>
              <a:gd name="T2" fmla="*/ 264 w 287"/>
              <a:gd name="T3" fmla="*/ 186 h 288"/>
              <a:gd name="T4" fmla="*/ 101 w 287"/>
              <a:gd name="T5" fmla="*/ 265 h 288"/>
              <a:gd name="T6" fmla="*/ 23 w 287"/>
              <a:gd name="T7" fmla="*/ 102 h 288"/>
              <a:gd name="T8" fmla="*/ 186 w 287"/>
              <a:gd name="T9" fmla="*/ 2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288">
                <a:moveTo>
                  <a:pt x="186" y="23"/>
                </a:moveTo>
                <a:cubicBezTo>
                  <a:pt x="252" y="47"/>
                  <a:pt x="287" y="120"/>
                  <a:pt x="264" y="186"/>
                </a:cubicBezTo>
                <a:cubicBezTo>
                  <a:pt x="241" y="253"/>
                  <a:pt x="168" y="288"/>
                  <a:pt x="101" y="265"/>
                </a:cubicBezTo>
                <a:cubicBezTo>
                  <a:pt x="35" y="241"/>
                  <a:pt x="0" y="169"/>
                  <a:pt x="23" y="102"/>
                </a:cubicBezTo>
                <a:cubicBezTo>
                  <a:pt x="46" y="35"/>
                  <a:pt x="119" y="0"/>
                  <a:pt x="186" y="2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sḻíḋè">
            <a:extLst>
              <a:ext uri="{FF2B5EF4-FFF2-40B4-BE49-F238E27FC236}">
                <a16:creationId xmlns:a16="http://schemas.microsoft.com/office/drawing/2014/main" id="{CFE1353F-BBCB-4254-AF74-8DAE18981F3A}"/>
              </a:ext>
            </a:extLst>
          </p:cNvPr>
          <p:cNvSpPr/>
          <p:nvPr/>
        </p:nvSpPr>
        <p:spPr bwMode="auto">
          <a:xfrm>
            <a:off x="4670302" y="4673474"/>
            <a:ext cx="304290" cy="304874"/>
          </a:xfrm>
          <a:custGeom>
            <a:avLst/>
            <a:gdLst>
              <a:gd name="T0" fmla="*/ 143 w 221"/>
              <a:gd name="T1" fmla="*/ 17 h 221"/>
              <a:gd name="T2" fmla="*/ 203 w 221"/>
              <a:gd name="T3" fmla="*/ 142 h 221"/>
              <a:gd name="T4" fmla="*/ 78 w 221"/>
              <a:gd name="T5" fmla="*/ 203 h 221"/>
              <a:gd name="T6" fmla="*/ 18 w 221"/>
              <a:gd name="T7" fmla="*/ 78 h 221"/>
              <a:gd name="T8" fmla="*/ 143 w 221"/>
              <a:gd name="T9" fmla="*/ 1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21">
                <a:moveTo>
                  <a:pt x="143" y="17"/>
                </a:moveTo>
                <a:cubicBezTo>
                  <a:pt x="194" y="35"/>
                  <a:pt x="221" y="91"/>
                  <a:pt x="203" y="142"/>
                </a:cubicBezTo>
                <a:cubicBezTo>
                  <a:pt x="185" y="194"/>
                  <a:pt x="129" y="221"/>
                  <a:pt x="78" y="203"/>
                </a:cubicBezTo>
                <a:cubicBezTo>
                  <a:pt x="27" y="185"/>
                  <a:pt x="0" y="129"/>
                  <a:pt x="18" y="78"/>
                </a:cubicBezTo>
                <a:cubicBezTo>
                  <a:pt x="36" y="27"/>
                  <a:pt x="92" y="0"/>
                  <a:pt x="143" y="1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ṥlidê">
            <a:extLst>
              <a:ext uri="{FF2B5EF4-FFF2-40B4-BE49-F238E27FC236}">
                <a16:creationId xmlns:a16="http://schemas.microsoft.com/office/drawing/2014/main" id="{588DDB51-BC3F-4DC0-A582-2014BF49B0D5}"/>
              </a:ext>
            </a:extLst>
          </p:cNvPr>
          <p:cNvSpPr/>
          <p:nvPr/>
        </p:nvSpPr>
        <p:spPr bwMode="auto">
          <a:xfrm>
            <a:off x="4687790" y="4741094"/>
            <a:ext cx="278641" cy="236087"/>
          </a:xfrm>
          <a:custGeom>
            <a:avLst/>
            <a:gdLst>
              <a:gd name="T0" fmla="*/ 171 w 202"/>
              <a:gd name="T1" fmla="*/ 44 h 171"/>
              <a:gd name="T2" fmla="*/ 122 w 202"/>
              <a:gd name="T3" fmla="*/ 99 h 171"/>
              <a:gd name="T4" fmla="*/ 118 w 202"/>
              <a:gd name="T5" fmla="*/ 100 h 171"/>
              <a:gd name="T6" fmla="*/ 117 w 202"/>
              <a:gd name="T7" fmla="*/ 101 h 171"/>
              <a:gd name="T8" fmla="*/ 116 w 202"/>
              <a:gd name="T9" fmla="*/ 101 h 171"/>
              <a:gd name="T10" fmla="*/ 105 w 202"/>
              <a:gd name="T11" fmla="*/ 105 h 171"/>
              <a:gd name="T12" fmla="*/ 95 w 202"/>
              <a:gd name="T13" fmla="*/ 108 h 171"/>
              <a:gd name="T14" fmla="*/ 47 w 202"/>
              <a:gd name="T15" fmla="*/ 105 h 171"/>
              <a:gd name="T16" fmla="*/ 0 w 202"/>
              <a:gd name="T17" fmla="*/ 67 h 171"/>
              <a:gd name="T18" fmla="*/ 65 w 202"/>
              <a:gd name="T19" fmla="*/ 153 h 171"/>
              <a:gd name="T20" fmla="*/ 190 w 202"/>
              <a:gd name="T21" fmla="*/ 93 h 171"/>
              <a:gd name="T22" fmla="*/ 175 w 202"/>
              <a:gd name="T23" fmla="*/ 0 h 171"/>
              <a:gd name="T24" fmla="*/ 171 w 202"/>
              <a:gd name="T25" fmla="*/ 4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2" h="171">
                <a:moveTo>
                  <a:pt x="171" y="44"/>
                </a:moveTo>
                <a:cubicBezTo>
                  <a:pt x="162" y="68"/>
                  <a:pt x="145" y="88"/>
                  <a:pt x="122" y="99"/>
                </a:cubicBezTo>
                <a:cubicBezTo>
                  <a:pt x="121" y="100"/>
                  <a:pt x="119" y="100"/>
                  <a:pt x="118" y="100"/>
                </a:cubicBezTo>
                <a:cubicBezTo>
                  <a:pt x="118" y="101"/>
                  <a:pt x="118" y="101"/>
                  <a:pt x="117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2" y="103"/>
                  <a:pt x="109" y="104"/>
                  <a:pt x="105" y="105"/>
                </a:cubicBezTo>
                <a:cubicBezTo>
                  <a:pt x="101" y="106"/>
                  <a:pt x="98" y="107"/>
                  <a:pt x="95" y="108"/>
                </a:cubicBezTo>
                <a:cubicBezTo>
                  <a:pt x="79" y="112"/>
                  <a:pt x="63" y="110"/>
                  <a:pt x="47" y="105"/>
                </a:cubicBezTo>
                <a:cubicBezTo>
                  <a:pt x="28" y="98"/>
                  <a:pt x="11" y="84"/>
                  <a:pt x="0" y="67"/>
                </a:cubicBezTo>
                <a:cubicBezTo>
                  <a:pt x="2" y="105"/>
                  <a:pt x="27" y="140"/>
                  <a:pt x="65" y="153"/>
                </a:cubicBezTo>
                <a:cubicBezTo>
                  <a:pt x="117" y="171"/>
                  <a:pt x="173" y="144"/>
                  <a:pt x="190" y="93"/>
                </a:cubicBezTo>
                <a:cubicBezTo>
                  <a:pt x="202" y="60"/>
                  <a:pt x="195" y="26"/>
                  <a:pt x="175" y="0"/>
                </a:cubicBezTo>
                <a:cubicBezTo>
                  <a:pt x="177" y="15"/>
                  <a:pt x="176" y="30"/>
                  <a:pt x="171" y="4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ṩľíḑé">
            <a:extLst>
              <a:ext uri="{FF2B5EF4-FFF2-40B4-BE49-F238E27FC236}">
                <a16:creationId xmlns:a16="http://schemas.microsoft.com/office/drawing/2014/main" id="{13B591B2-55BA-4F8A-BA1E-39522B2ABED3}"/>
              </a:ext>
            </a:extLst>
          </p:cNvPr>
          <p:cNvSpPr/>
          <p:nvPr/>
        </p:nvSpPr>
        <p:spPr bwMode="auto">
          <a:xfrm>
            <a:off x="4844015" y="4578456"/>
            <a:ext cx="102013" cy="63539"/>
          </a:xfrm>
          <a:custGeom>
            <a:avLst/>
            <a:gdLst>
              <a:gd name="T0" fmla="*/ 4 w 74"/>
              <a:gd name="T1" fmla="*/ 9 h 46"/>
              <a:gd name="T2" fmla="*/ 18 w 74"/>
              <a:gd name="T3" fmla="*/ 2 h 46"/>
              <a:gd name="T4" fmla="*/ 65 w 74"/>
              <a:gd name="T5" fmla="*/ 19 h 46"/>
              <a:gd name="T6" fmla="*/ 72 w 74"/>
              <a:gd name="T7" fmla="*/ 33 h 46"/>
              <a:gd name="T8" fmla="*/ 71 w 74"/>
              <a:gd name="T9" fmla="*/ 37 h 46"/>
              <a:gd name="T10" fmla="*/ 57 w 74"/>
              <a:gd name="T11" fmla="*/ 44 h 46"/>
              <a:gd name="T12" fmla="*/ 9 w 74"/>
              <a:gd name="T13" fmla="*/ 27 h 46"/>
              <a:gd name="T14" fmla="*/ 2 w 74"/>
              <a:gd name="T15" fmla="*/ 13 h 46"/>
              <a:gd name="T16" fmla="*/ 4 w 74"/>
              <a:gd name="T1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46">
                <a:moveTo>
                  <a:pt x="4" y="9"/>
                </a:moveTo>
                <a:cubicBezTo>
                  <a:pt x="6" y="3"/>
                  <a:pt x="12" y="0"/>
                  <a:pt x="18" y="2"/>
                </a:cubicBezTo>
                <a:cubicBezTo>
                  <a:pt x="65" y="19"/>
                  <a:pt x="65" y="19"/>
                  <a:pt x="65" y="19"/>
                </a:cubicBezTo>
                <a:cubicBezTo>
                  <a:pt x="71" y="21"/>
                  <a:pt x="74" y="27"/>
                  <a:pt x="72" y="33"/>
                </a:cubicBezTo>
                <a:cubicBezTo>
                  <a:pt x="71" y="37"/>
                  <a:pt x="71" y="37"/>
                  <a:pt x="71" y="37"/>
                </a:cubicBezTo>
                <a:cubicBezTo>
                  <a:pt x="69" y="43"/>
                  <a:pt x="62" y="46"/>
                  <a:pt x="57" y="44"/>
                </a:cubicBezTo>
                <a:cubicBezTo>
                  <a:pt x="9" y="27"/>
                  <a:pt x="9" y="27"/>
                  <a:pt x="9" y="27"/>
                </a:cubicBezTo>
                <a:cubicBezTo>
                  <a:pt x="3" y="25"/>
                  <a:pt x="0" y="19"/>
                  <a:pt x="2" y="13"/>
                </a:cubicBezTo>
                <a:lnTo>
                  <a:pt x="4" y="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ṧľiḋe">
            <a:extLst>
              <a:ext uri="{FF2B5EF4-FFF2-40B4-BE49-F238E27FC236}">
                <a16:creationId xmlns:a16="http://schemas.microsoft.com/office/drawing/2014/main" id="{AE938EDC-862F-41F4-8DCA-B56EA99436A9}"/>
              </a:ext>
            </a:extLst>
          </p:cNvPr>
          <p:cNvSpPr/>
          <p:nvPr/>
        </p:nvSpPr>
        <p:spPr bwMode="auto">
          <a:xfrm>
            <a:off x="4424888" y="3697646"/>
            <a:ext cx="800947" cy="324110"/>
          </a:xfrm>
          <a:custGeom>
            <a:avLst/>
            <a:gdLst>
              <a:gd name="T0" fmla="*/ 477 w 1374"/>
              <a:gd name="T1" fmla="*/ 496 h 556"/>
              <a:gd name="T2" fmla="*/ 537 w 1374"/>
              <a:gd name="T3" fmla="*/ 295 h 556"/>
              <a:gd name="T4" fmla="*/ 1336 w 1374"/>
              <a:gd name="T5" fmla="*/ 556 h 556"/>
              <a:gd name="T6" fmla="*/ 1374 w 1374"/>
              <a:gd name="T7" fmla="*/ 425 h 556"/>
              <a:gd name="T8" fmla="*/ 0 w 1374"/>
              <a:gd name="T9" fmla="*/ 0 h 556"/>
              <a:gd name="T10" fmla="*/ 477 w 1374"/>
              <a:gd name="T11" fmla="*/ 49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4" h="556">
                <a:moveTo>
                  <a:pt x="477" y="496"/>
                </a:moveTo>
                <a:lnTo>
                  <a:pt x="537" y="295"/>
                </a:lnTo>
                <a:lnTo>
                  <a:pt x="1336" y="556"/>
                </a:lnTo>
                <a:lnTo>
                  <a:pt x="1374" y="425"/>
                </a:lnTo>
                <a:lnTo>
                  <a:pt x="0" y="0"/>
                </a:lnTo>
                <a:lnTo>
                  <a:pt x="477" y="49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śļîďé">
            <a:extLst>
              <a:ext uri="{FF2B5EF4-FFF2-40B4-BE49-F238E27FC236}">
                <a16:creationId xmlns:a16="http://schemas.microsoft.com/office/drawing/2014/main" id="{B9DF2419-10B2-4003-9EC9-6F125F9227FD}"/>
              </a:ext>
            </a:extLst>
          </p:cNvPr>
          <p:cNvSpPr/>
          <p:nvPr/>
        </p:nvSpPr>
        <p:spPr bwMode="auto">
          <a:xfrm>
            <a:off x="4421973" y="3597965"/>
            <a:ext cx="828928" cy="346262"/>
          </a:xfrm>
          <a:custGeom>
            <a:avLst/>
            <a:gdLst>
              <a:gd name="T0" fmla="*/ 620 w 1422"/>
              <a:gd name="T1" fmla="*/ 206 h 594"/>
              <a:gd name="T2" fmla="*/ 676 w 1422"/>
              <a:gd name="T3" fmla="*/ 0 h 594"/>
              <a:gd name="T4" fmla="*/ 7 w 1422"/>
              <a:gd name="T5" fmla="*/ 166 h 594"/>
              <a:gd name="T6" fmla="*/ 2 w 1422"/>
              <a:gd name="T7" fmla="*/ 168 h 594"/>
              <a:gd name="T8" fmla="*/ 2 w 1422"/>
              <a:gd name="T9" fmla="*/ 168 h 594"/>
              <a:gd name="T10" fmla="*/ 0 w 1422"/>
              <a:gd name="T11" fmla="*/ 168 h 594"/>
              <a:gd name="T12" fmla="*/ 5 w 1422"/>
              <a:gd name="T13" fmla="*/ 171 h 594"/>
              <a:gd name="T14" fmla="*/ 1379 w 1422"/>
              <a:gd name="T15" fmla="*/ 594 h 594"/>
              <a:gd name="T16" fmla="*/ 1379 w 1422"/>
              <a:gd name="T17" fmla="*/ 594 h 594"/>
              <a:gd name="T18" fmla="*/ 1422 w 1422"/>
              <a:gd name="T19" fmla="*/ 452 h 594"/>
              <a:gd name="T20" fmla="*/ 620 w 1422"/>
              <a:gd name="T21" fmla="*/ 206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2" h="594">
                <a:moveTo>
                  <a:pt x="620" y="206"/>
                </a:moveTo>
                <a:lnTo>
                  <a:pt x="676" y="0"/>
                </a:lnTo>
                <a:lnTo>
                  <a:pt x="7" y="166"/>
                </a:lnTo>
                <a:lnTo>
                  <a:pt x="2" y="168"/>
                </a:lnTo>
                <a:lnTo>
                  <a:pt x="2" y="168"/>
                </a:lnTo>
                <a:lnTo>
                  <a:pt x="0" y="168"/>
                </a:lnTo>
                <a:lnTo>
                  <a:pt x="5" y="171"/>
                </a:lnTo>
                <a:lnTo>
                  <a:pt x="1379" y="594"/>
                </a:lnTo>
                <a:lnTo>
                  <a:pt x="1379" y="594"/>
                </a:lnTo>
                <a:lnTo>
                  <a:pt x="1422" y="452"/>
                </a:lnTo>
                <a:lnTo>
                  <a:pt x="620" y="2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ṡlíḍè">
            <a:extLst>
              <a:ext uri="{FF2B5EF4-FFF2-40B4-BE49-F238E27FC236}">
                <a16:creationId xmlns:a16="http://schemas.microsoft.com/office/drawing/2014/main" id="{5131F505-A251-470D-89CF-10F9F31F564E}"/>
              </a:ext>
            </a:extLst>
          </p:cNvPr>
          <p:cNvSpPr/>
          <p:nvPr/>
        </p:nvSpPr>
        <p:spPr bwMode="auto">
          <a:xfrm>
            <a:off x="6402190" y="3080904"/>
            <a:ext cx="616158" cy="121250"/>
          </a:xfrm>
          <a:custGeom>
            <a:avLst/>
            <a:gdLst>
              <a:gd name="T0" fmla="*/ 0 w 1057"/>
              <a:gd name="T1" fmla="*/ 208 h 208"/>
              <a:gd name="T2" fmla="*/ 97 w 1057"/>
              <a:gd name="T3" fmla="*/ 0 h 208"/>
              <a:gd name="T4" fmla="*/ 1057 w 1057"/>
              <a:gd name="T5" fmla="*/ 10 h 208"/>
              <a:gd name="T6" fmla="*/ 0 w 1057"/>
              <a:gd name="T7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7" h="208">
                <a:moveTo>
                  <a:pt x="0" y="208"/>
                </a:moveTo>
                <a:lnTo>
                  <a:pt x="97" y="0"/>
                </a:lnTo>
                <a:lnTo>
                  <a:pt x="1057" y="10"/>
                </a:lnTo>
                <a:lnTo>
                  <a:pt x="0" y="20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ṥlïdê">
            <a:extLst>
              <a:ext uri="{FF2B5EF4-FFF2-40B4-BE49-F238E27FC236}">
                <a16:creationId xmlns:a16="http://schemas.microsoft.com/office/drawing/2014/main" id="{5300197D-C87C-4C36-9DF9-CACF490E31BB}"/>
              </a:ext>
            </a:extLst>
          </p:cNvPr>
          <p:cNvSpPr/>
          <p:nvPr/>
        </p:nvSpPr>
        <p:spPr bwMode="auto">
          <a:xfrm>
            <a:off x="6402190" y="3087899"/>
            <a:ext cx="603917" cy="122998"/>
          </a:xfrm>
          <a:custGeom>
            <a:avLst/>
            <a:gdLst>
              <a:gd name="T0" fmla="*/ 1036 w 1036"/>
              <a:gd name="T1" fmla="*/ 0 h 211"/>
              <a:gd name="T2" fmla="*/ 0 w 1036"/>
              <a:gd name="T3" fmla="*/ 196 h 211"/>
              <a:gd name="T4" fmla="*/ 186 w 1036"/>
              <a:gd name="T5" fmla="*/ 211 h 211"/>
              <a:gd name="T6" fmla="*/ 1036 w 1036"/>
              <a:gd name="T7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6" h="211">
                <a:moveTo>
                  <a:pt x="1036" y="0"/>
                </a:moveTo>
                <a:lnTo>
                  <a:pt x="0" y="196"/>
                </a:lnTo>
                <a:lnTo>
                  <a:pt x="186" y="211"/>
                </a:lnTo>
                <a:lnTo>
                  <a:pt x="103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şliḍê">
            <a:extLst>
              <a:ext uri="{FF2B5EF4-FFF2-40B4-BE49-F238E27FC236}">
                <a16:creationId xmlns:a16="http://schemas.microsoft.com/office/drawing/2014/main" id="{CD5B8B45-290F-42E6-9359-28BF9468A9EA}"/>
              </a:ext>
            </a:extLst>
          </p:cNvPr>
          <p:cNvSpPr/>
          <p:nvPr/>
        </p:nvSpPr>
        <p:spPr bwMode="auto">
          <a:xfrm>
            <a:off x="6510615" y="3086734"/>
            <a:ext cx="507733" cy="301959"/>
          </a:xfrm>
          <a:custGeom>
            <a:avLst/>
            <a:gdLst>
              <a:gd name="T0" fmla="*/ 871 w 871"/>
              <a:gd name="T1" fmla="*/ 0 h 518"/>
              <a:gd name="T2" fmla="*/ 0 w 871"/>
              <a:gd name="T3" fmla="*/ 213 h 518"/>
              <a:gd name="T4" fmla="*/ 202 w 871"/>
              <a:gd name="T5" fmla="*/ 518 h 518"/>
              <a:gd name="T6" fmla="*/ 871 w 871"/>
              <a:gd name="T7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1" h="518">
                <a:moveTo>
                  <a:pt x="871" y="0"/>
                </a:moveTo>
                <a:lnTo>
                  <a:pt x="0" y="213"/>
                </a:lnTo>
                <a:lnTo>
                  <a:pt x="202" y="518"/>
                </a:lnTo>
                <a:lnTo>
                  <a:pt x="871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î$ļïdé">
            <a:extLst>
              <a:ext uri="{FF2B5EF4-FFF2-40B4-BE49-F238E27FC236}">
                <a16:creationId xmlns:a16="http://schemas.microsoft.com/office/drawing/2014/main" id="{E7127FDA-E496-4B96-8D9D-57B1E5DF1E5E}"/>
              </a:ext>
            </a:extLst>
          </p:cNvPr>
          <p:cNvSpPr/>
          <p:nvPr/>
        </p:nvSpPr>
        <p:spPr bwMode="auto">
          <a:xfrm>
            <a:off x="6324660" y="2951493"/>
            <a:ext cx="693688" cy="135241"/>
          </a:xfrm>
          <a:custGeom>
            <a:avLst/>
            <a:gdLst>
              <a:gd name="T0" fmla="*/ 230 w 1190"/>
              <a:gd name="T1" fmla="*/ 222 h 232"/>
              <a:gd name="T2" fmla="*/ 0 w 1190"/>
              <a:gd name="T3" fmla="*/ 0 h 232"/>
              <a:gd name="T4" fmla="*/ 1190 w 1190"/>
              <a:gd name="T5" fmla="*/ 232 h 232"/>
              <a:gd name="T6" fmla="*/ 230 w 1190"/>
              <a:gd name="T7" fmla="*/ 22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0" h="232">
                <a:moveTo>
                  <a:pt x="230" y="222"/>
                </a:moveTo>
                <a:lnTo>
                  <a:pt x="0" y="0"/>
                </a:lnTo>
                <a:lnTo>
                  <a:pt x="1190" y="232"/>
                </a:lnTo>
                <a:lnTo>
                  <a:pt x="230" y="2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śḻïḑê">
            <a:extLst>
              <a:ext uri="{FF2B5EF4-FFF2-40B4-BE49-F238E27FC236}">
                <a16:creationId xmlns:a16="http://schemas.microsoft.com/office/drawing/2014/main" id="{4BF8AACE-8692-4491-BDBF-A96EBD113AC8}"/>
              </a:ext>
            </a:extLst>
          </p:cNvPr>
          <p:cNvSpPr/>
          <p:nvPr/>
        </p:nvSpPr>
        <p:spPr bwMode="auto">
          <a:xfrm>
            <a:off x="4431300" y="3955302"/>
            <a:ext cx="169633" cy="173714"/>
          </a:xfrm>
          <a:custGeom>
            <a:avLst/>
            <a:gdLst>
              <a:gd name="T0" fmla="*/ 45 w 123"/>
              <a:gd name="T1" fmla="*/ 63 h 126"/>
              <a:gd name="T2" fmla="*/ 45 w 123"/>
              <a:gd name="T3" fmla="*/ 121 h 126"/>
              <a:gd name="T4" fmla="*/ 123 w 123"/>
              <a:gd name="T5" fmla="*/ 62 h 126"/>
              <a:gd name="T6" fmla="*/ 44 w 123"/>
              <a:gd name="T7" fmla="*/ 5 h 126"/>
              <a:gd name="T8" fmla="*/ 45 w 123"/>
              <a:gd name="T9" fmla="*/ 6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6">
                <a:moveTo>
                  <a:pt x="45" y="63"/>
                </a:moveTo>
                <a:cubicBezTo>
                  <a:pt x="3" y="65"/>
                  <a:pt x="4" y="126"/>
                  <a:pt x="45" y="121"/>
                </a:cubicBezTo>
                <a:cubicBezTo>
                  <a:pt x="86" y="115"/>
                  <a:pt x="123" y="62"/>
                  <a:pt x="123" y="62"/>
                </a:cubicBezTo>
                <a:cubicBezTo>
                  <a:pt x="123" y="62"/>
                  <a:pt x="85" y="9"/>
                  <a:pt x="44" y="5"/>
                </a:cubicBezTo>
                <a:cubicBezTo>
                  <a:pt x="3" y="0"/>
                  <a:pt x="0" y="57"/>
                  <a:pt x="45" y="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îṣḷîḓé">
            <a:extLst>
              <a:ext uri="{FF2B5EF4-FFF2-40B4-BE49-F238E27FC236}">
                <a16:creationId xmlns:a16="http://schemas.microsoft.com/office/drawing/2014/main" id="{126B7523-5727-461A-9254-B67D81A7B6E4}"/>
              </a:ext>
            </a:extLst>
          </p:cNvPr>
          <p:cNvSpPr/>
          <p:nvPr/>
        </p:nvSpPr>
        <p:spPr bwMode="auto">
          <a:xfrm>
            <a:off x="6528686" y="5252909"/>
            <a:ext cx="195865" cy="184789"/>
          </a:xfrm>
          <a:custGeom>
            <a:avLst/>
            <a:gdLst>
              <a:gd name="T0" fmla="*/ 67 w 142"/>
              <a:gd name="T1" fmla="*/ 65 h 134"/>
              <a:gd name="T2" fmla="*/ 115 w 142"/>
              <a:gd name="T3" fmla="*/ 33 h 134"/>
              <a:gd name="T4" fmla="*/ 23 w 142"/>
              <a:gd name="T5" fmla="*/ 0 h 134"/>
              <a:gd name="T6" fmla="*/ 19 w 142"/>
              <a:gd name="T7" fmla="*/ 97 h 134"/>
              <a:gd name="T8" fmla="*/ 67 w 142"/>
              <a:gd name="T9" fmla="*/ 6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34">
                <a:moveTo>
                  <a:pt x="67" y="65"/>
                </a:moveTo>
                <a:cubicBezTo>
                  <a:pt x="91" y="98"/>
                  <a:pt x="142" y="64"/>
                  <a:pt x="115" y="33"/>
                </a:cubicBezTo>
                <a:cubicBezTo>
                  <a:pt x="88" y="1"/>
                  <a:pt x="23" y="0"/>
                  <a:pt x="23" y="0"/>
                </a:cubicBezTo>
                <a:cubicBezTo>
                  <a:pt x="23" y="0"/>
                  <a:pt x="0" y="60"/>
                  <a:pt x="19" y="97"/>
                </a:cubicBezTo>
                <a:cubicBezTo>
                  <a:pt x="37" y="134"/>
                  <a:pt x="87" y="105"/>
                  <a:pt x="67" y="6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î$ḻiḓê">
            <a:extLst>
              <a:ext uri="{FF2B5EF4-FFF2-40B4-BE49-F238E27FC236}">
                <a16:creationId xmlns:a16="http://schemas.microsoft.com/office/drawing/2014/main" id="{27F22A06-2DAC-4064-84D6-A1636C6F07E5}"/>
              </a:ext>
            </a:extLst>
          </p:cNvPr>
          <p:cNvSpPr/>
          <p:nvPr/>
        </p:nvSpPr>
        <p:spPr bwMode="auto">
          <a:xfrm>
            <a:off x="6128795" y="2544607"/>
            <a:ext cx="241333" cy="244248"/>
          </a:xfrm>
          <a:custGeom>
            <a:avLst/>
            <a:gdLst>
              <a:gd name="T0" fmla="*/ 81 w 175"/>
              <a:gd name="T1" fmla="*/ 69 h 177"/>
              <a:gd name="T2" fmla="*/ 1 w 175"/>
              <a:gd name="T3" fmla="*/ 58 h 177"/>
              <a:gd name="T4" fmla="*/ 66 w 175"/>
              <a:gd name="T5" fmla="*/ 177 h 177"/>
              <a:gd name="T6" fmla="*/ 160 w 175"/>
              <a:gd name="T7" fmla="*/ 80 h 177"/>
              <a:gd name="T8" fmla="*/ 81 w 175"/>
              <a:gd name="T9" fmla="*/ 6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177">
                <a:moveTo>
                  <a:pt x="81" y="69"/>
                </a:moveTo>
                <a:cubicBezTo>
                  <a:pt x="85" y="12"/>
                  <a:pt x="2" y="0"/>
                  <a:pt x="1" y="58"/>
                </a:cubicBezTo>
                <a:cubicBezTo>
                  <a:pt x="0" y="116"/>
                  <a:pt x="66" y="177"/>
                  <a:pt x="66" y="177"/>
                </a:cubicBezTo>
                <a:cubicBezTo>
                  <a:pt x="66" y="177"/>
                  <a:pt x="146" y="136"/>
                  <a:pt x="160" y="80"/>
                </a:cubicBezTo>
                <a:cubicBezTo>
                  <a:pt x="175" y="24"/>
                  <a:pt x="97" y="9"/>
                  <a:pt x="81" y="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ṥļídè">
            <a:extLst>
              <a:ext uri="{FF2B5EF4-FFF2-40B4-BE49-F238E27FC236}">
                <a16:creationId xmlns:a16="http://schemas.microsoft.com/office/drawing/2014/main" id="{867F7465-EEFF-4006-8C9F-4DD78C12A9D5}"/>
              </a:ext>
            </a:extLst>
          </p:cNvPr>
          <p:cNvSpPr/>
          <p:nvPr/>
        </p:nvSpPr>
        <p:spPr bwMode="auto">
          <a:xfrm>
            <a:off x="7008438" y="3163681"/>
            <a:ext cx="184789" cy="194699"/>
          </a:xfrm>
          <a:custGeom>
            <a:avLst/>
            <a:gdLst>
              <a:gd name="T0" fmla="*/ 64 w 134"/>
              <a:gd name="T1" fmla="*/ 75 h 141"/>
              <a:gd name="T2" fmla="*/ 30 w 134"/>
              <a:gd name="T3" fmla="*/ 28 h 141"/>
              <a:gd name="T4" fmla="*/ 0 w 134"/>
              <a:gd name="T5" fmla="*/ 120 h 141"/>
              <a:gd name="T6" fmla="*/ 98 w 134"/>
              <a:gd name="T7" fmla="*/ 121 h 141"/>
              <a:gd name="T8" fmla="*/ 64 w 134"/>
              <a:gd name="T9" fmla="*/ 7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141">
                <a:moveTo>
                  <a:pt x="64" y="75"/>
                </a:moveTo>
                <a:cubicBezTo>
                  <a:pt x="96" y="49"/>
                  <a:pt x="60" y="0"/>
                  <a:pt x="30" y="28"/>
                </a:cubicBezTo>
                <a:cubicBezTo>
                  <a:pt x="0" y="56"/>
                  <a:pt x="0" y="120"/>
                  <a:pt x="0" y="120"/>
                </a:cubicBezTo>
                <a:cubicBezTo>
                  <a:pt x="0" y="120"/>
                  <a:pt x="61" y="141"/>
                  <a:pt x="98" y="121"/>
                </a:cubicBezTo>
                <a:cubicBezTo>
                  <a:pt x="134" y="101"/>
                  <a:pt x="103" y="53"/>
                  <a:pt x="64" y="7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ṩḻïdé">
            <a:extLst>
              <a:ext uri="{FF2B5EF4-FFF2-40B4-BE49-F238E27FC236}">
                <a16:creationId xmlns:a16="http://schemas.microsoft.com/office/drawing/2014/main" id="{77A02874-1BDD-4EA7-8896-B74F80FBB8F1}"/>
              </a:ext>
            </a:extLst>
          </p:cNvPr>
          <p:cNvSpPr/>
          <p:nvPr/>
        </p:nvSpPr>
        <p:spPr bwMode="auto">
          <a:xfrm>
            <a:off x="7058570" y="3580477"/>
            <a:ext cx="409217" cy="417379"/>
          </a:xfrm>
          <a:custGeom>
            <a:avLst/>
            <a:gdLst>
              <a:gd name="T0" fmla="*/ 239 w 297"/>
              <a:gd name="T1" fmla="*/ 267 h 303"/>
              <a:gd name="T2" fmla="*/ 253 w 297"/>
              <a:gd name="T3" fmla="*/ 87 h 303"/>
              <a:gd name="T4" fmla="*/ 79 w 297"/>
              <a:gd name="T5" fmla="*/ 36 h 303"/>
              <a:gd name="T6" fmla="*/ 37 w 297"/>
              <a:gd name="T7" fmla="*/ 114 h 303"/>
              <a:gd name="T8" fmla="*/ 0 w 297"/>
              <a:gd name="T9" fmla="*/ 98 h 303"/>
              <a:gd name="T10" fmla="*/ 9 w 297"/>
              <a:gd name="T11" fmla="*/ 124 h 303"/>
              <a:gd name="T12" fmla="*/ 39 w 297"/>
              <a:gd name="T13" fmla="*/ 154 h 303"/>
              <a:gd name="T14" fmla="*/ 65 w 297"/>
              <a:gd name="T15" fmla="*/ 216 h 303"/>
              <a:gd name="T16" fmla="*/ 239 w 297"/>
              <a:gd name="T17" fmla="*/ 26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303">
                <a:moveTo>
                  <a:pt x="239" y="267"/>
                </a:moveTo>
                <a:cubicBezTo>
                  <a:pt x="291" y="231"/>
                  <a:pt x="297" y="151"/>
                  <a:pt x="253" y="87"/>
                </a:cubicBezTo>
                <a:cubicBezTo>
                  <a:pt x="209" y="23"/>
                  <a:pt x="131" y="0"/>
                  <a:pt x="79" y="36"/>
                </a:cubicBezTo>
                <a:cubicBezTo>
                  <a:pt x="54" y="53"/>
                  <a:pt x="39" y="82"/>
                  <a:pt x="37" y="114"/>
                </a:cubicBezTo>
                <a:cubicBezTo>
                  <a:pt x="25" y="112"/>
                  <a:pt x="12" y="107"/>
                  <a:pt x="0" y="98"/>
                </a:cubicBezTo>
                <a:cubicBezTo>
                  <a:pt x="0" y="98"/>
                  <a:pt x="1" y="109"/>
                  <a:pt x="9" y="124"/>
                </a:cubicBezTo>
                <a:cubicBezTo>
                  <a:pt x="14" y="134"/>
                  <a:pt x="25" y="147"/>
                  <a:pt x="39" y="154"/>
                </a:cubicBezTo>
                <a:cubicBezTo>
                  <a:pt x="43" y="175"/>
                  <a:pt x="52" y="197"/>
                  <a:pt x="65" y="216"/>
                </a:cubicBezTo>
                <a:cubicBezTo>
                  <a:pt x="109" y="280"/>
                  <a:pt x="187" y="303"/>
                  <a:pt x="239" y="26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ṥľîde">
            <a:extLst>
              <a:ext uri="{FF2B5EF4-FFF2-40B4-BE49-F238E27FC236}">
                <a16:creationId xmlns:a16="http://schemas.microsoft.com/office/drawing/2014/main" id="{D2319D55-9033-4418-A8CA-4C75F5C1A9AB}"/>
              </a:ext>
            </a:extLst>
          </p:cNvPr>
          <p:cNvSpPr/>
          <p:nvPr/>
        </p:nvSpPr>
        <p:spPr bwMode="auto">
          <a:xfrm>
            <a:off x="7204303" y="3698812"/>
            <a:ext cx="59459" cy="59459"/>
          </a:xfrm>
          <a:custGeom>
            <a:avLst/>
            <a:gdLst>
              <a:gd name="T0" fmla="*/ 31 w 43"/>
              <a:gd name="T1" fmla="*/ 38 h 43"/>
              <a:gd name="T2" fmla="*/ 5 w 43"/>
              <a:gd name="T3" fmla="*/ 31 h 43"/>
              <a:gd name="T4" fmla="*/ 12 w 43"/>
              <a:gd name="T5" fmla="*/ 5 h 43"/>
              <a:gd name="T6" fmla="*/ 38 w 43"/>
              <a:gd name="T7" fmla="*/ 12 h 43"/>
              <a:gd name="T8" fmla="*/ 31 w 43"/>
              <a:gd name="T9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31" y="38"/>
                </a:moveTo>
                <a:cubicBezTo>
                  <a:pt x="22" y="43"/>
                  <a:pt x="10" y="40"/>
                  <a:pt x="5" y="31"/>
                </a:cubicBezTo>
                <a:cubicBezTo>
                  <a:pt x="0" y="22"/>
                  <a:pt x="3" y="11"/>
                  <a:pt x="12" y="5"/>
                </a:cubicBezTo>
                <a:cubicBezTo>
                  <a:pt x="21" y="0"/>
                  <a:pt x="33" y="3"/>
                  <a:pt x="38" y="12"/>
                </a:cubicBezTo>
                <a:cubicBezTo>
                  <a:pt x="43" y="21"/>
                  <a:pt x="40" y="33"/>
                  <a:pt x="31" y="3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ṧḻídé">
            <a:extLst>
              <a:ext uri="{FF2B5EF4-FFF2-40B4-BE49-F238E27FC236}">
                <a16:creationId xmlns:a16="http://schemas.microsoft.com/office/drawing/2014/main" id="{AC085A42-3E64-49C6-9099-329526B6C31A}"/>
              </a:ext>
            </a:extLst>
          </p:cNvPr>
          <p:cNvSpPr/>
          <p:nvPr/>
        </p:nvSpPr>
        <p:spPr bwMode="auto">
          <a:xfrm>
            <a:off x="7241611" y="3762352"/>
            <a:ext cx="59459" cy="59459"/>
          </a:xfrm>
          <a:custGeom>
            <a:avLst/>
            <a:gdLst>
              <a:gd name="T0" fmla="*/ 31 w 43"/>
              <a:gd name="T1" fmla="*/ 38 h 43"/>
              <a:gd name="T2" fmla="*/ 5 w 43"/>
              <a:gd name="T3" fmla="*/ 31 h 43"/>
              <a:gd name="T4" fmla="*/ 12 w 43"/>
              <a:gd name="T5" fmla="*/ 5 h 43"/>
              <a:gd name="T6" fmla="*/ 38 w 43"/>
              <a:gd name="T7" fmla="*/ 12 h 43"/>
              <a:gd name="T8" fmla="*/ 31 w 43"/>
              <a:gd name="T9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31" y="38"/>
                </a:moveTo>
                <a:cubicBezTo>
                  <a:pt x="22" y="43"/>
                  <a:pt x="10" y="40"/>
                  <a:pt x="5" y="31"/>
                </a:cubicBezTo>
                <a:cubicBezTo>
                  <a:pt x="0" y="22"/>
                  <a:pt x="3" y="11"/>
                  <a:pt x="12" y="5"/>
                </a:cubicBezTo>
                <a:cubicBezTo>
                  <a:pt x="21" y="0"/>
                  <a:pt x="32" y="3"/>
                  <a:pt x="38" y="12"/>
                </a:cubicBezTo>
                <a:cubicBezTo>
                  <a:pt x="43" y="21"/>
                  <a:pt x="40" y="33"/>
                  <a:pt x="31" y="3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ṣlíḑe">
            <a:extLst>
              <a:ext uri="{FF2B5EF4-FFF2-40B4-BE49-F238E27FC236}">
                <a16:creationId xmlns:a16="http://schemas.microsoft.com/office/drawing/2014/main" id="{64789780-B062-4DD0-80E6-6445C021017A}"/>
              </a:ext>
            </a:extLst>
          </p:cNvPr>
          <p:cNvSpPr/>
          <p:nvPr/>
        </p:nvSpPr>
        <p:spPr bwMode="auto">
          <a:xfrm>
            <a:off x="7277752" y="3825891"/>
            <a:ext cx="60625" cy="58876"/>
          </a:xfrm>
          <a:custGeom>
            <a:avLst/>
            <a:gdLst>
              <a:gd name="T0" fmla="*/ 32 w 44"/>
              <a:gd name="T1" fmla="*/ 38 h 43"/>
              <a:gd name="T2" fmla="*/ 6 w 44"/>
              <a:gd name="T3" fmla="*/ 31 h 43"/>
              <a:gd name="T4" fmla="*/ 13 w 44"/>
              <a:gd name="T5" fmla="*/ 5 h 43"/>
              <a:gd name="T6" fmla="*/ 38 w 44"/>
              <a:gd name="T7" fmla="*/ 12 h 43"/>
              <a:gd name="T8" fmla="*/ 32 w 44"/>
              <a:gd name="T9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3">
                <a:moveTo>
                  <a:pt x="32" y="38"/>
                </a:moveTo>
                <a:cubicBezTo>
                  <a:pt x="23" y="43"/>
                  <a:pt x="11" y="40"/>
                  <a:pt x="6" y="31"/>
                </a:cubicBezTo>
                <a:cubicBezTo>
                  <a:pt x="0" y="22"/>
                  <a:pt x="4" y="11"/>
                  <a:pt x="13" y="5"/>
                </a:cubicBezTo>
                <a:cubicBezTo>
                  <a:pt x="22" y="0"/>
                  <a:pt x="33" y="3"/>
                  <a:pt x="38" y="12"/>
                </a:cubicBezTo>
                <a:cubicBezTo>
                  <a:pt x="44" y="21"/>
                  <a:pt x="41" y="33"/>
                  <a:pt x="32" y="3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ïṩľîḑè">
            <a:extLst>
              <a:ext uri="{FF2B5EF4-FFF2-40B4-BE49-F238E27FC236}">
                <a16:creationId xmlns:a16="http://schemas.microsoft.com/office/drawing/2014/main" id="{E69874C1-8F26-411E-9EA3-CCCDB7BF6211}"/>
              </a:ext>
            </a:extLst>
          </p:cNvPr>
          <p:cNvSpPr/>
          <p:nvPr/>
        </p:nvSpPr>
        <p:spPr bwMode="auto">
          <a:xfrm>
            <a:off x="7280084" y="4265422"/>
            <a:ext cx="270480" cy="346262"/>
          </a:xfrm>
          <a:custGeom>
            <a:avLst/>
            <a:gdLst>
              <a:gd name="T0" fmla="*/ 162 w 196"/>
              <a:gd name="T1" fmla="*/ 0 h 251"/>
              <a:gd name="T2" fmla="*/ 173 w 196"/>
              <a:gd name="T3" fmla="*/ 9 h 251"/>
              <a:gd name="T4" fmla="*/ 14 w 196"/>
              <a:gd name="T5" fmla="*/ 250 h 251"/>
              <a:gd name="T6" fmla="*/ 1 w 196"/>
              <a:gd name="T7" fmla="*/ 242 h 251"/>
              <a:gd name="T8" fmla="*/ 9 w 196"/>
              <a:gd name="T9" fmla="*/ 230 h 251"/>
              <a:gd name="T10" fmla="*/ 153 w 196"/>
              <a:gd name="T11" fmla="*/ 13 h 251"/>
              <a:gd name="T12" fmla="*/ 161 w 196"/>
              <a:gd name="T13" fmla="*/ 1 h 251"/>
              <a:gd name="T14" fmla="*/ 162 w 196"/>
              <a:gd name="T1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251">
                <a:moveTo>
                  <a:pt x="162" y="0"/>
                </a:moveTo>
                <a:cubicBezTo>
                  <a:pt x="167" y="0"/>
                  <a:pt x="172" y="3"/>
                  <a:pt x="173" y="9"/>
                </a:cubicBezTo>
                <a:cubicBezTo>
                  <a:pt x="196" y="119"/>
                  <a:pt x="124" y="228"/>
                  <a:pt x="14" y="250"/>
                </a:cubicBezTo>
                <a:cubicBezTo>
                  <a:pt x="8" y="251"/>
                  <a:pt x="3" y="248"/>
                  <a:pt x="1" y="242"/>
                </a:cubicBezTo>
                <a:cubicBezTo>
                  <a:pt x="0" y="236"/>
                  <a:pt x="4" y="231"/>
                  <a:pt x="9" y="230"/>
                </a:cubicBezTo>
                <a:cubicBezTo>
                  <a:pt x="109" y="209"/>
                  <a:pt x="173" y="112"/>
                  <a:pt x="153" y="13"/>
                </a:cubicBezTo>
                <a:cubicBezTo>
                  <a:pt x="152" y="7"/>
                  <a:pt x="155" y="2"/>
                  <a:pt x="161" y="1"/>
                </a:cubicBezTo>
                <a:cubicBezTo>
                  <a:pt x="161" y="0"/>
                  <a:pt x="162" y="0"/>
                  <a:pt x="16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šlîďe">
            <a:extLst>
              <a:ext uri="{FF2B5EF4-FFF2-40B4-BE49-F238E27FC236}">
                <a16:creationId xmlns:a16="http://schemas.microsoft.com/office/drawing/2014/main" id="{E3CA3B9F-7A70-4789-9DAF-3B2347230105}"/>
              </a:ext>
            </a:extLst>
          </p:cNvPr>
          <p:cNvSpPr/>
          <p:nvPr/>
        </p:nvSpPr>
        <p:spPr bwMode="auto">
          <a:xfrm>
            <a:off x="7267843" y="4278247"/>
            <a:ext cx="198780" cy="269897"/>
          </a:xfrm>
          <a:custGeom>
            <a:avLst/>
            <a:gdLst>
              <a:gd name="T0" fmla="*/ 125 w 144"/>
              <a:gd name="T1" fmla="*/ 1 h 196"/>
              <a:gd name="T2" fmla="*/ 136 w 144"/>
              <a:gd name="T3" fmla="*/ 9 h 196"/>
              <a:gd name="T4" fmla="*/ 113 w 144"/>
              <a:gd name="T5" fmla="*/ 127 h 196"/>
              <a:gd name="T6" fmla="*/ 13 w 144"/>
              <a:gd name="T7" fmla="*/ 195 h 196"/>
              <a:gd name="T8" fmla="*/ 1 w 144"/>
              <a:gd name="T9" fmla="*/ 187 h 196"/>
              <a:gd name="T10" fmla="*/ 9 w 144"/>
              <a:gd name="T11" fmla="*/ 175 h 196"/>
              <a:gd name="T12" fmla="*/ 96 w 144"/>
              <a:gd name="T13" fmla="*/ 116 h 196"/>
              <a:gd name="T14" fmla="*/ 116 w 144"/>
              <a:gd name="T15" fmla="*/ 13 h 196"/>
              <a:gd name="T16" fmla="*/ 124 w 144"/>
              <a:gd name="T17" fmla="*/ 1 h 196"/>
              <a:gd name="T18" fmla="*/ 125 w 144"/>
              <a:gd name="T19" fmla="*/ 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4" h="196">
                <a:moveTo>
                  <a:pt x="125" y="1"/>
                </a:moveTo>
                <a:cubicBezTo>
                  <a:pt x="130" y="0"/>
                  <a:pt x="135" y="4"/>
                  <a:pt x="136" y="9"/>
                </a:cubicBezTo>
                <a:cubicBezTo>
                  <a:pt x="144" y="50"/>
                  <a:pt x="136" y="92"/>
                  <a:pt x="113" y="127"/>
                </a:cubicBezTo>
                <a:cubicBezTo>
                  <a:pt x="90" y="162"/>
                  <a:pt x="54" y="186"/>
                  <a:pt x="13" y="195"/>
                </a:cubicBezTo>
                <a:cubicBezTo>
                  <a:pt x="8" y="196"/>
                  <a:pt x="2" y="192"/>
                  <a:pt x="1" y="187"/>
                </a:cubicBezTo>
                <a:cubicBezTo>
                  <a:pt x="0" y="181"/>
                  <a:pt x="3" y="176"/>
                  <a:pt x="9" y="175"/>
                </a:cubicBezTo>
                <a:cubicBezTo>
                  <a:pt x="45" y="167"/>
                  <a:pt x="76" y="146"/>
                  <a:pt x="96" y="116"/>
                </a:cubicBezTo>
                <a:cubicBezTo>
                  <a:pt x="116" y="85"/>
                  <a:pt x="123" y="49"/>
                  <a:pt x="116" y="13"/>
                </a:cubicBezTo>
                <a:cubicBezTo>
                  <a:pt x="114" y="8"/>
                  <a:pt x="118" y="2"/>
                  <a:pt x="124" y="1"/>
                </a:cubicBezTo>
                <a:cubicBezTo>
                  <a:pt x="124" y="1"/>
                  <a:pt x="125" y="1"/>
                  <a:pt x="125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şļiḑe">
            <a:extLst>
              <a:ext uri="{FF2B5EF4-FFF2-40B4-BE49-F238E27FC236}">
                <a16:creationId xmlns:a16="http://schemas.microsoft.com/office/drawing/2014/main" id="{011A900A-BA9B-41ED-A70F-DC3A70CB1BFF}"/>
              </a:ext>
            </a:extLst>
          </p:cNvPr>
          <p:cNvSpPr/>
          <p:nvPr/>
        </p:nvSpPr>
        <p:spPr bwMode="auto">
          <a:xfrm>
            <a:off x="7253852" y="4291654"/>
            <a:ext cx="150396" cy="188870"/>
          </a:xfrm>
          <a:custGeom>
            <a:avLst/>
            <a:gdLst>
              <a:gd name="T0" fmla="*/ 86 w 109"/>
              <a:gd name="T1" fmla="*/ 1 h 137"/>
              <a:gd name="T2" fmla="*/ 97 w 109"/>
              <a:gd name="T3" fmla="*/ 9 h 137"/>
              <a:gd name="T4" fmla="*/ 13 w 109"/>
              <a:gd name="T5" fmla="*/ 136 h 137"/>
              <a:gd name="T6" fmla="*/ 1 w 109"/>
              <a:gd name="T7" fmla="*/ 128 h 137"/>
              <a:gd name="T8" fmla="*/ 9 w 109"/>
              <a:gd name="T9" fmla="*/ 116 h 137"/>
              <a:gd name="T10" fmla="*/ 77 w 109"/>
              <a:gd name="T11" fmla="*/ 13 h 137"/>
              <a:gd name="T12" fmla="*/ 85 w 109"/>
              <a:gd name="T13" fmla="*/ 1 h 137"/>
              <a:gd name="T14" fmla="*/ 86 w 109"/>
              <a:gd name="T15" fmla="*/ 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137">
                <a:moveTo>
                  <a:pt x="86" y="1"/>
                </a:moveTo>
                <a:cubicBezTo>
                  <a:pt x="91" y="0"/>
                  <a:pt x="96" y="4"/>
                  <a:pt x="97" y="9"/>
                </a:cubicBezTo>
                <a:cubicBezTo>
                  <a:pt x="109" y="67"/>
                  <a:pt x="71" y="124"/>
                  <a:pt x="13" y="136"/>
                </a:cubicBezTo>
                <a:cubicBezTo>
                  <a:pt x="8" y="137"/>
                  <a:pt x="2" y="134"/>
                  <a:pt x="1" y="128"/>
                </a:cubicBezTo>
                <a:cubicBezTo>
                  <a:pt x="0" y="122"/>
                  <a:pt x="3" y="117"/>
                  <a:pt x="9" y="116"/>
                </a:cubicBezTo>
                <a:cubicBezTo>
                  <a:pt x="56" y="106"/>
                  <a:pt x="86" y="60"/>
                  <a:pt x="77" y="13"/>
                </a:cubicBezTo>
                <a:cubicBezTo>
                  <a:pt x="75" y="8"/>
                  <a:pt x="79" y="2"/>
                  <a:pt x="85" y="1"/>
                </a:cubicBezTo>
                <a:cubicBezTo>
                  <a:pt x="85" y="1"/>
                  <a:pt x="86" y="1"/>
                  <a:pt x="86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S1ïḓê">
            <a:extLst>
              <a:ext uri="{FF2B5EF4-FFF2-40B4-BE49-F238E27FC236}">
                <a16:creationId xmlns:a16="http://schemas.microsoft.com/office/drawing/2014/main" id="{48A67576-CA90-4DCB-9F74-F686BF33D28F}"/>
              </a:ext>
            </a:extLst>
          </p:cNvPr>
          <p:cNvSpPr/>
          <p:nvPr/>
        </p:nvSpPr>
        <p:spPr bwMode="auto">
          <a:xfrm>
            <a:off x="7236364" y="4305644"/>
            <a:ext cx="90937" cy="116003"/>
          </a:xfrm>
          <a:custGeom>
            <a:avLst/>
            <a:gdLst>
              <a:gd name="T0" fmla="*/ 52 w 66"/>
              <a:gd name="T1" fmla="*/ 1 h 84"/>
              <a:gd name="T2" fmla="*/ 62 w 66"/>
              <a:gd name="T3" fmla="*/ 9 h 84"/>
              <a:gd name="T4" fmla="*/ 53 w 66"/>
              <a:gd name="T5" fmla="*/ 56 h 84"/>
              <a:gd name="T6" fmla="*/ 14 w 66"/>
              <a:gd name="T7" fmla="*/ 82 h 84"/>
              <a:gd name="T8" fmla="*/ 2 w 66"/>
              <a:gd name="T9" fmla="*/ 74 h 84"/>
              <a:gd name="T10" fmla="*/ 10 w 66"/>
              <a:gd name="T11" fmla="*/ 62 h 84"/>
              <a:gd name="T12" fmla="*/ 36 w 66"/>
              <a:gd name="T13" fmla="*/ 44 h 84"/>
              <a:gd name="T14" fmla="*/ 42 w 66"/>
              <a:gd name="T15" fmla="*/ 13 h 84"/>
              <a:gd name="T16" fmla="*/ 50 w 66"/>
              <a:gd name="T17" fmla="*/ 1 h 84"/>
              <a:gd name="T18" fmla="*/ 52 w 66"/>
              <a:gd name="T19" fmla="*/ 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84">
                <a:moveTo>
                  <a:pt x="52" y="1"/>
                </a:moveTo>
                <a:cubicBezTo>
                  <a:pt x="57" y="0"/>
                  <a:pt x="61" y="4"/>
                  <a:pt x="62" y="9"/>
                </a:cubicBezTo>
                <a:cubicBezTo>
                  <a:pt x="66" y="25"/>
                  <a:pt x="63" y="42"/>
                  <a:pt x="53" y="56"/>
                </a:cubicBezTo>
                <a:cubicBezTo>
                  <a:pt x="44" y="70"/>
                  <a:pt x="30" y="79"/>
                  <a:pt x="14" y="82"/>
                </a:cubicBezTo>
                <a:cubicBezTo>
                  <a:pt x="8" y="84"/>
                  <a:pt x="3" y="80"/>
                  <a:pt x="2" y="74"/>
                </a:cubicBezTo>
                <a:cubicBezTo>
                  <a:pt x="0" y="69"/>
                  <a:pt x="4" y="63"/>
                  <a:pt x="10" y="62"/>
                </a:cubicBezTo>
                <a:cubicBezTo>
                  <a:pt x="20" y="60"/>
                  <a:pt x="30" y="54"/>
                  <a:pt x="36" y="44"/>
                </a:cubicBezTo>
                <a:cubicBezTo>
                  <a:pt x="42" y="35"/>
                  <a:pt x="44" y="24"/>
                  <a:pt x="42" y="13"/>
                </a:cubicBezTo>
                <a:cubicBezTo>
                  <a:pt x="41" y="7"/>
                  <a:pt x="45" y="2"/>
                  <a:pt x="50" y="1"/>
                </a:cubicBezTo>
                <a:cubicBezTo>
                  <a:pt x="51" y="1"/>
                  <a:pt x="51" y="1"/>
                  <a:pt x="52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išľidè">
            <a:extLst>
              <a:ext uri="{FF2B5EF4-FFF2-40B4-BE49-F238E27FC236}">
                <a16:creationId xmlns:a16="http://schemas.microsoft.com/office/drawing/2014/main" id="{A05D0D3C-5C0D-4F3D-A5FD-36F0B79F0D3F}"/>
              </a:ext>
            </a:extLst>
          </p:cNvPr>
          <p:cNvSpPr/>
          <p:nvPr/>
        </p:nvSpPr>
        <p:spPr bwMode="auto">
          <a:xfrm>
            <a:off x="7225288" y="4316720"/>
            <a:ext cx="34393" cy="35559"/>
          </a:xfrm>
          <a:custGeom>
            <a:avLst/>
            <a:gdLst>
              <a:gd name="T0" fmla="*/ 24 w 25"/>
              <a:gd name="T1" fmla="*/ 10 h 26"/>
              <a:gd name="T2" fmla="*/ 15 w 25"/>
              <a:gd name="T3" fmla="*/ 24 h 26"/>
              <a:gd name="T4" fmla="*/ 1 w 25"/>
              <a:gd name="T5" fmla="*/ 15 h 26"/>
              <a:gd name="T6" fmla="*/ 10 w 25"/>
              <a:gd name="T7" fmla="*/ 1 h 26"/>
              <a:gd name="T8" fmla="*/ 24 w 25"/>
              <a:gd name="T9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6">
                <a:moveTo>
                  <a:pt x="24" y="10"/>
                </a:moveTo>
                <a:cubicBezTo>
                  <a:pt x="25" y="17"/>
                  <a:pt x="21" y="23"/>
                  <a:pt x="15" y="24"/>
                </a:cubicBezTo>
                <a:cubicBezTo>
                  <a:pt x="9" y="26"/>
                  <a:pt x="2" y="21"/>
                  <a:pt x="1" y="15"/>
                </a:cubicBezTo>
                <a:cubicBezTo>
                  <a:pt x="0" y="9"/>
                  <a:pt x="4" y="2"/>
                  <a:pt x="10" y="1"/>
                </a:cubicBezTo>
                <a:cubicBezTo>
                  <a:pt x="17" y="0"/>
                  <a:pt x="23" y="4"/>
                  <a:pt x="24" y="1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ṩḻïďé">
            <a:extLst>
              <a:ext uri="{FF2B5EF4-FFF2-40B4-BE49-F238E27FC236}">
                <a16:creationId xmlns:a16="http://schemas.microsoft.com/office/drawing/2014/main" id="{D4F7399D-0CC2-439B-895B-DA15E1FF21DA}"/>
              </a:ext>
            </a:extLst>
          </p:cNvPr>
          <p:cNvSpPr/>
          <p:nvPr/>
        </p:nvSpPr>
        <p:spPr bwMode="auto">
          <a:xfrm>
            <a:off x="4881327" y="2991131"/>
            <a:ext cx="2114876" cy="21154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ṡḻïḑe">
            <a:extLst>
              <a:ext uri="{FF2B5EF4-FFF2-40B4-BE49-F238E27FC236}">
                <a16:creationId xmlns:a16="http://schemas.microsoft.com/office/drawing/2014/main" id="{034CD500-4B6F-4A54-8656-5B524E613C87}"/>
              </a:ext>
            </a:extLst>
          </p:cNvPr>
          <p:cNvSpPr/>
          <p:nvPr/>
        </p:nvSpPr>
        <p:spPr bwMode="auto">
          <a:xfrm>
            <a:off x="4937871" y="3047675"/>
            <a:ext cx="2001787" cy="20023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ṧḻîḍe">
            <a:extLst>
              <a:ext uri="{FF2B5EF4-FFF2-40B4-BE49-F238E27FC236}">
                <a16:creationId xmlns:a16="http://schemas.microsoft.com/office/drawing/2014/main" id="{2F212FCA-870B-4FAB-85BD-80D32F2C1299}"/>
              </a:ext>
            </a:extLst>
          </p:cNvPr>
          <p:cNvSpPr/>
          <p:nvPr/>
        </p:nvSpPr>
        <p:spPr bwMode="auto">
          <a:xfrm>
            <a:off x="5100509" y="3210896"/>
            <a:ext cx="1676511" cy="167651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ś1idé">
            <a:extLst>
              <a:ext uri="{FF2B5EF4-FFF2-40B4-BE49-F238E27FC236}">
                <a16:creationId xmlns:a16="http://schemas.microsoft.com/office/drawing/2014/main" id="{2E5C244E-0187-40E1-96D4-83247847D9BF}"/>
              </a:ext>
            </a:extLst>
          </p:cNvPr>
          <p:cNvSpPr/>
          <p:nvPr/>
        </p:nvSpPr>
        <p:spPr bwMode="auto">
          <a:xfrm>
            <a:off x="5210683" y="3321070"/>
            <a:ext cx="1456163" cy="1456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sḷíḑé">
            <a:extLst>
              <a:ext uri="{FF2B5EF4-FFF2-40B4-BE49-F238E27FC236}">
                <a16:creationId xmlns:a16="http://schemas.microsoft.com/office/drawing/2014/main" id="{1D2B4835-A67B-4118-BFA6-E35869175C8A}"/>
              </a:ext>
            </a:extLst>
          </p:cNvPr>
          <p:cNvSpPr/>
          <p:nvPr/>
        </p:nvSpPr>
        <p:spPr bwMode="auto">
          <a:xfrm>
            <a:off x="5380316" y="3490703"/>
            <a:ext cx="1115148" cy="11168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šḷïḍè">
            <a:extLst>
              <a:ext uri="{FF2B5EF4-FFF2-40B4-BE49-F238E27FC236}">
                <a16:creationId xmlns:a16="http://schemas.microsoft.com/office/drawing/2014/main" id="{F64553FF-D569-40D6-885A-31020E281BCA}"/>
              </a:ext>
            </a:extLst>
          </p:cNvPr>
          <p:cNvSpPr/>
          <p:nvPr/>
        </p:nvSpPr>
        <p:spPr bwMode="auto">
          <a:xfrm>
            <a:off x="5491656" y="3602043"/>
            <a:ext cx="893634" cy="89363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S1iḓè">
            <a:extLst>
              <a:ext uri="{FF2B5EF4-FFF2-40B4-BE49-F238E27FC236}">
                <a16:creationId xmlns:a16="http://schemas.microsoft.com/office/drawing/2014/main" id="{99DF4460-F15F-4F26-9DE1-E36EF27F689E}"/>
              </a:ext>
            </a:extLst>
          </p:cNvPr>
          <p:cNvSpPr/>
          <p:nvPr/>
        </p:nvSpPr>
        <p:spPr bwMode="auto">
          <a:xfrm>
            <a:off x="5824510" y="3934314"/>
            <a:ext cx="228509" cy="229092"/>
          </a:xfrm>
          <a:prstGeom prst="ellipse">
            <a:avLst/>
          </a:prstGeom>
          <a:solidFill>
            <a:srgbClr val="D8574A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ṩľïďê">
            <a:extLst>
              <a:ext uri="{FF2B5EF4-FFF2-40B4-BE49-F238E27FC236}">
                <a16:creationId xmlns:a16="http://schemas.microsoft.com/office/drawing/2014/main" id="{01103DC6-25C0-4E99-9597-82675539F1A9}"/>
              </a:ext>
            </a:extLst>
          </p:cNvPr>
          <p:cNvSpPr/>
          <p:nvPr/>
        </p:nvSpPr>
        <p:spPr bwMode="auto">
          <a:xfrm>
            <a:off x="4848102" y="2980637"/>
            <a:ext cx="793953" cy="785791"/>
          </a:xfrm>
          <a:custGeom>
            <a:avLst/>
            <a:gdLst>
              <a:gd name="T0" fmla="*/ 575 w 576"/>
              <a:gd name="T1" fmla="*/ 518 h 570"/>
              <a:gd name="T2" fmla="*/ 576 w 576"/>
              <a:gd name="T3" fmla="*/ 518 h 570"/>
              <a:gd name="T4" fmla="*/ 52 w 576"/>
              <a:gd name="T5" fmla="*/ 0 h 570"/>
              <a:gd name="T6" fmla="*/ 37 w 576"/>
              <a:gd name="T7" fmla="*/ 37 h 570"/>
              <a:gd name="T8" fmla="*/ 0 w 576"/>
              <a:gd name="T9" fmla="*/ 52 h 570"/>
              <a:gd name="T10" fmla="*/ 524 w 576"/>
              <a:gd name="T11" fmla="*/ 570 h 570"/>
              <a:gd name="T12" fmla="*/ 525 w 576"/>
              <a:gd name="T13" fmla="*/ 569 h 570"/>
              <a:gd name="T14" fmla="*/ 575 w 576"/>
              <a:gd name="T15" fmla="*/ 518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" h="570">
                <a:moveTo>
                  <a:pt x="575" y="518"/>
                </a:moveTo>
                <a:cubicBezTo>
                  <a:pt x="576" y="518"/>
                  <a:pt x="576" y="518"/>
                  <a:pt x="576" y="518"/>
                </a:cubicBezTo>
                <a:cubicBezTo>
                  <a:pt x="52" y="0"/>
                  <a:pt x="52" y="0"/>
                  <a:pt x="52" y="0"/>
                </a:cubicBezTo>
                <a:cubicBezTo>
                  <a:pt x="47" y="12"/>
                  <a:pt x="42" y="24"/>
                  <a:pt x="37" y="37"/>
                </a:cubicBezTo>
                <a:cubicBezTo>
                  <a:pt x="24" y="42"/>
                  <a:pt x="12" y="47"/>
                  <a:pt x="0" y="52"/>
                </a:cubicBezTo>
                <a:cubicBezTo>
                  <a:pt x="524" y="570"/>
                  <a:pt x="524" y="570"/>
                  <a:pt x="524" y="570"/>
                </a:cubicBezTo>
                <a:cubicBezTo>
                  <a:pt x="525" y="569"/>
                  <a:pt x="525" y="569"/>
                  <a:pt x="525" y="569"/>
                </a:cubicBezTo>
                <a:lnTo>
                  <a:pt x="575" y="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ṡľíḋê">
            <a:extLst>
              <a:ext uri="{FF2B5EF4-FFF2-40B4-BE49-F238E27FC236}">
                <a16:creationId xmlns:a16="http://schemas.microsoft.com/office/drawing/2014/main" id="{AF6CFF07-FE22-4199-BEA8-A4311455F369}"/>
              </a:ext>
            </a:extLst>
          </p:cNvPr>
          <p:cNvSpPr/>
          <p:nvPr/>
        </p:nvSpPr>
        <p:spPr bwMode="auto">
          <a:xfrm>
            <a:off x="5679363" y="3801987"/>
            <a:ext cx="274560" cy="271646"/>
          </a:xfrm>
          <a:custGeom>
            <a:avLst/>
            <a:gdLst>
              <a:gd name="T0" fmla="*/ 199 w 199"/>
              <a:gd name="T1" fmla="*/ 197 h 197"/>
              <a:gd name="T2" fmla="*/ 59 w 199"/>
              <a:gd name="T3" fmla="*/ 0 h 197"/>
              <a:gd name="T4" fmla="*/ 58 w 199"/>
              <a:gd name="T5" fmla="*/ 0 h 197"/>
              <a:gd name="T6" fmla="*/ 55 w 199"/>
              <a:gd name="T7" fmla="*/ 4 h 197"/>
              <a:gd name="T8" fmla="*/ 5 w 199"/>
              <a:gd name="T9" fmla="*/ 55 h 197"/>
              <a:gd name="T10" fmla="*/ 0 w 199"/>
              <a:gd name="T11" fmla="*/ 58 h 197"/>
              <a:gd name="T12" fmla="*/ 1 w 199"/>
              <a:gd name="T13" fmla="*/ 59 h 197"/>
              <a:gd name="T14" fmla="*/ 199 w 199"/>
              <a:gd name="T1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9" h="197">
                <a:moveTo>
                  <a:pt x="199" y="197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2"/>
                  <a:pt x="56" y="3"/>
                  <a:pt x="55" y="4"/>
                </a:cubicBezTo>
                <a:cubicBezTo>
                  <a:pt x="5" y="55"/>
                  <a:pt x="5" y="55"/>
                  <a:pt x="5" y="55"/>
                </a:cubicBezTo>
                <a:cubicBezTo>
                  <a:pt x="3" y="56"/>
                  <a:pt x="2" y="57"/>
                  <a:pt x="0" y="58"/>
                </a:cubicBezTo>
                <a:cubicBezTo>
                  <a:pt x="1" y="58"/>
                  <a:pt x="1" y="59"/>
                  <a:pt x="1" y="59"/>
                </a:cubicBezTo>
                <a:lnTo>
                  <a:pt x="199" y="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Slíḓé">
            <a:extLst>
              <a:ext uri="{FF2B5EF4-FFF2-40B4-BE49-F238E27FC236}">
                <a16:creationId xmlns:a16="http://schemas.microsoft.com/office/drawing/2014/main" id="{674CD7E9-4BE9-4B3E-82FD-47DEEC296DBD}"/>
              </a:ext>
            </a:extLst>
          </p:cNvPr>
          <p:cNvSpPr/>
          <p:nvPr/>
        </p:nvSpPr>
        <p:spPr bwMode="auto">
          <a:xfrm>
            <a:off x="5649050" y="3770509"/>
            <a:ext cx="113089" cy="114255"/>
          </a:xfrm>
          <a:custGeom>
            <a:avLst/>
            <a:gdLst>
              <a:gd name="T0" fmla="*/ 77 w 82"/>
              <a:gd name="T1" fmla="*/ 27 h 83"/>
              <a:gd name="T2" fmla="*/ 80 w 82"/>
              <a:gd name="T3" fmla="*/ 23 h 83"/>
              <a:gd name="T4" fmla="*/ 77 w 82"/>
              <a:gd name="T5" fmla="*/ 7 h 83"/>
              <a:gd name="T6" fmla="*/ 75 w 82"/>
              <a:gd name="T7" fmla="*/ 6 h 83"/>
              <a:gd name="T8" fmla="*/ 55 w 82"/>
              <a:gd name="T9" fmla="*/ 6 h 83"/>
              <a:gd name="T10" fmla="*/ 5 w 82"/>
              <a:gd name="T11" fmla="*/ 57 h 83"/>
              <a:gd name="T12" fmla="*/ 5 w 82"/>
              <a:gd name="T13" fmla="*/ 77 h 83"/>
              <a:gd name="T14" fmla="*/ 7 w 82"/>
              <a:gd name="T15" fmla="*/ 78 h 83"/>
              <a:gd name="T16" fmla="*/ 22 w 82"/>
              <a:gd name="T17" fmla="*/ 81 h 83"/>
              <a:gd name="T18" fmla="*/ 27 w 82"/>
              <a:gd name="T19" fmla="*/ 78 h 83"/>
              <a:gd name="T20" fmla="*/ 77 w 82"/>
              <a:gd name="T21" fmla="*/ 2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83">
                <a:moveTo>
                  <a:pt x="77" y="27"/>
                </a:moveTo>
                <a:cubicBezTo>
                  <a:pt x="78" y="26"/>
                  <a:pt x="79" y="25"/>
                  <a:pt x="80" y="23"/>
                </a:cubicBezTo>
                <a:cubicBezTo>
                  <a:pt x="82" y="18"/>
                  <a:pt x="81" y="12"/>
                  <a:pt x="77" y="7"/>
                </a:cubicBezTo>
                <a:cubicBezTo>
                  <a:pt x="75" y="6"/>
                  <a:pt x="75" y="6"/>
                  <a:pt x="75" y="6"/>
                </a:cubicBezTo>
                <a:cubicBezTo>
                  <a:pt x="70" y="0"/>
                  <a:pt x="61" y="1"/>
                  <a:pt x="55" y="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62"/>
                  <a:pt x="0" y="71"/>
                  <a:pt x="5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11" y="82"/>
                  <a:pt x="17" y="83"/>
                  <a:pt x="22" y="81"/>
                </a:cubicBezTo>
                <a:cubicBezTo>
                  <a:pt x="24" y="80"/>
                  <a:pt x="25" y="79"/>
                  <a:pt x="27" y="78"/>
                </a:cubicBezTo>
                <a:lnTo>
                  <a:pt x="77" y="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ṧḷiďé">
            <a:extLst>
              <a:ext uri="{FF2B5EF4-FFF2-40B4-BE49-F238E27FC236}">
                <a16:creationId xmlns:a16="http://schemas.microsoft.com/office/drawing/2014/main" id="{BE7F7403-5EAF-4045-9F2D-DFFA7A7271CB}"/>
              </a:ext>
            </a:extLst>
          </p:cNvPr>
          <p:cNvSpPr/>
          <p:nvPr/>
        </p:nvSpPr>
        <p:spPr bwMode="auto">
          <a:xfrm>
            <a:off x="5619903" y="3743111"/>
            <a:ext cx="113089" cy="113089"/>
          </a:xfrm>
          <a:custGeom>
            <a:avLst/>
            <a:gdLst>
              <a:gd name="T0" fmla="*/ 76 w 82"/>
              <a:gd name="T1" fmla="*/ 6 h 82"/>
              <a:gd name="T2" fmla="*/ 75 w 82"/>
              <a:gd name="T3" fmla="*/ 5 h 82"/>
              <a:gd name="T4" fmla="*/ 62 w 82"/>
              <a:gd name="T5" fmla="*/ 1 h 82"/>
              <a:gd name="T6" fmla="*/ 58 w 82"/>
              <a:gd name="T7" fmla="*/ 8 h 82"/>
              <a:gd name="T8" fmla="*/ 8 w 82"/>
              <a:gd name="T9" fmla="*/ 58 h 82"/>
              <a:gd name="T10" fmla="*/ 1 w 82"/>
              <a:gd name="T11" fmla="*/ 62 h 82"/>
              <a:gd name="T12" fmla="*/ 5 w 82"/>
              <a:gd name="T13" fmla="*/ 75 h 82"/>
              <a:gd name="T14" fmla="*/ 6 w 82"/>
              <a:gd name="T15" fmla="*/ 77 h 82"/>
              <a:gd name="T16" fmla="*/ 26 w 82"/>
              <a:gd name="T17" fmla="*/ 77 h 82"/>
              <a:gd name="T18" fmla="*/ 76 w 82"/>
              <a:gd name="T19" fmla="*/ 26 h 82"/>
              <a:gd name="T20" fmla="*/ 76 w 82"/>
              <a:gd name="T21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82">
                <a:moveTo>
                  <a:pt x="76" y="6"/>
                </a:moveTo>
                <a:cubicBezTo>
                  <a:pt x="75" y="5"/>
                  <a:pt x="75" y="5"/>
                  <a:pt x="75" y="5"/>
                </a:cubicBezTo>
                <a:cubicBezTo>
                  <a:pt x="71" y="1"/>
                  <a:pt x="66" y="0"/>
                  <a:pt x="62" y="1"/>
                </a:cubicBezTo>
                <a:cubicBezTo>
                  <a:pt x="61" y="4"/>
                  <a:pt x="60" y="6"/>
                  <a:pt x="58" y="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60"/>
                  <a:pt x="3" y="62"/>
                  <a:pt x="1" y="62"/>
                </a:cubicBezTo>
                <a:cubicBezTo>
                  <a:pt x="0" y="67"/>
                  <a:pt x="1" y="72"/>
                  <a:pt x="5" y="75"/>
                </a:cubicBezTo>
                <a:cubicBezTo>
                  <a:pt x="6" y="77"/>
                  <a:pt x="6" y="77"/>
                  <a:pt x="6" y="77"/>
                </a:cubicBezTo>
                <a:cubicBezTo>
                  <a:pt x="12" y="82"/>
                  <a:pt x="21" y="82"/>
                  <a:pt x="26" y="77"/>
                </a:cubicBezTo>
                <a:cubicBezTo>
                  <a:pt x="76" y="26"/>
                  <a:pt x="76" y="26"/>
                  <a:pt x="76" y="26"/>
                </a:cubicBezTo>
                <a:cubicBezTo>
                  <a:pt x="82" y="21"/>
                  <a:pt x="82" y="12"/>
                  <a:pt x="76" y="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şľîḍè">
            <a:extLst>
              <a:ext uri="{FF2B5EF4-FFF2-40B4-BE49-F238E27FC236}">
                <a16:creationId xmlns:a16="http://schemas.microsoft.com/office/drawing/2014/main" id="{200093FE-8908-4906-98F1-21FBC44CA2EB}"/>
              </a:ext>
            </a:extLst>
          </p:cNvPr>
          <p:cNvSpPr/>
          <p:nvPr/>
        </p:nvSpPr>
        <p:spPr bwMode="auto">
          <a:xfrm>
            <a:off x="5594254" y="3716879"/>
            <a:ext cx="112506" cy="113089"/>
          </a:xfrm>
          <a:custGeom>
            <a:avLst/>
            <a:gdLst>
              <a:gd name="T0" fmla="*/ 77 w 82"/>
              <a:gd name="T1" fmla="*/ 27 h 82"/>
              <a:gd name="T2" fmla="*/ 81 w 82"/>
              <a:gd name="T3" fmla="*/ 20 h 82"/>
              <a:gd name="T4" fmla="*/ 77 w 82"/>
              <a:gd name="T5" fmla="*/ 7 h 82"/>
              <a:gd name="T6" fmla="*/ 75 w 82"/>
              <a:gd name="T7" fmla="*/ 5 h 82"/>
              <a:gd name="T8" fmla="*/ 55 w 82"/>
              <a:gd name="T9" fmla="*/ 6 h 82"/>
              <a:gd name="T10" fmla="*/ 5 w 82"/>
              <a:gd name="T11" fmla="*/ 56 h 82"/>
              <a:gd name="T12" fmla="*/ 5 w 82"/>
              <a:gd name="T13" fmla="*/ 76 h 82"/>
              <a:gd name="T14" fmla="*/ 7 w 82"/>
              <a:gd name="T15" fmla="*/ 78 h 82"/>
              <a:gd name="T16" fmla="*/ 20 w 82"/>
              <a:gd name="T17" fmla="*/ 81 h 82"/>
              <a:gd name="T18" fmla="*/ 27 w 82"/>
              <a:gd name="T19" fmla="*/ 77 h 82"/>
              <a:gd name="T20" fmla="*/ 77 w 82"/>
              <a:gd name="T21" fmla="*/ 2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82">
                <a:moveTo>
                  <a:pt x="77" y="27"/>
                </a:moveTo>
                <a:cubicBezTo>
                  <a:pt x="79" y="25"/>
                  <a:pt x="80" y="23"/>
                  <a:pt x="81" y="20"/>
                </a:cubicBezTo>
                <a:cubicBezTo>
                  <a:pt x="82" y="15"/>
                  <a:pt x="80" y="11"/>
                  <a:pt x="77" y="7"/>
                </a:cubicBezTo>
                <a:cubicBezTo>
                  <a:pt x="75" y="5"/>
                  <a:pt x="75" y="5"/>
                  <a:pt x="75" y="5"/>
                </a:cubicBezTo>
                <a:cubicBezTo>
                  <a:pt x="70" y="0"/>
                  <a:pt x="61" y="0"/>
                  <a:pt x="55" y="6"/>
                </a:cubicBezTo>
                <a:cubicBezTo>
                  <a:pt x="5" y="56"/>
                  <a:pt x="5" y="56"/>
                  <a:pt x="5" y="56"/>
                </a:cubicBezTo>
                <a:cubicBezTo>
                  <a:pt x="0" y="62"/>
                  <a:pt x="0" y="71"/>
                  <a:pt x="5" y="76"/>
                </a:cubicBezTo>
                <a:cubicBezTo>
                  <a:pt x="7" y="78"/>
                  <a:pt x="7" y="78"/>
                  <a:pt x="7" y="78"/>
                </a:cubicBezTo>
                <a:cubicBezTo>
                  <a:pt x="10" y="81"/>
                  <a:pt x="15" y="82"/>
                  <a:pt x="20" y="81"/>
                </a:cubicBezTo>
                <a:cubicBezTo>
                  <a:pt x="22" y="81"/>
                  <a:pt x="25" y="79"/>
                  <a:pt x="27" y="77"/>
                </a:cubicBezTo>
                <a:lnTo>
                  <a:pt x="77" y="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şľîďé">
            <a:extLst>
              <a:ext uri="{FF2B5EF4-FFF2-40B4-BE49-F238E27FC236}">
                <a16:creationId xmlns:a16="http://schemas.microsoft.com/office/drawing/2014/main" id="{9A21E4A4-35A4-4310-AA14-711A47302BD7}"/>
              </a:ext>
            </a:extLst>
          </p:cNvPr>
          <p:cNvSpPr/>
          <p:nvPr/>
        </p:nvSpPr>
        <p:spPr bwMode="auto">
          <a:xfrm>
            <a:off x="5563359" y="3687733"/>
            <a:ext cx="114837" cy="114255"/>
          </a:xfrm>
          <a:custGeom>
            <a:avLst/>
            <a:gdLst>
              <a:gd name="T0" fmla="*/ 77 w 83"/>
              <a:gd name="T1" fmla="*/ 7 h 83"/>
              <a:gd name="T2" fmla="*/ 76 w 83"/>
              <a:gd name="T3" fmla="*/ 5 h 83"/>
              <a:gd name="T4" fmla="*/ 57 w 83"/>
              <a:gd name="T5" fmla="*/ 5 h 83"/>
              <a:gd name="T6" fmla="*/ 56 w 83"/>
              <a:gd name="T7" fmla="*/ 5 h 83"/>
              <a:gd name="T8" fmla="*/ 6 w 83"/>
              <a:gd name="T9" fmla="*/ 56 h 83"/>
              <a:gd name="T10" fmla="*/ 5 w 83"/>
              <a:gd name="T11" fmla="*/ 57 h 83"/>
              <a:gd name="T12" fmla="*/ 6 w 83"/>
              <a:gd name="T13" fmla="*/ 76 h 83"/>
              <a:gd name="T14" fmla="*/ 7 w 83"/>
              <a:gd name="T15" fmla="*/ 77 h 83"/>
              <a:gd name="T16" fmla="*/ 27 w 83"/>
              <a:gd name="T17" fmla="*/ 77 h 83"/>
              <a:gd name="T18" fmla="*/ 77 w 83"/>
              <a:gd name="T19" fmla="*/ 27 h 83"/>
              <a:gd name="T20" fmla="*/ 77 w 83"/>
              <a:gd name="T21" fmla="*/ 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83">
                <a:moveTo>
                  <a:pt x="77" y="7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7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62"/>
                  <a:pt x="1" y="71"/>
                  <a:pt x="6" y="76"/>
                </a:cubicBezTo>
                <a:cubicBezTo>
                  <a:pt x="7" y="77"/>
                  <a:pt x="7" y="77"/>
                  <a:pt x="7" y="77"/>
                </a:cubicBezTo>
                <a:cubicBezTo>
                  <a:pt x="13" y="83"/>
                  <a:pt x="22" y="83"/>
                  <a:pt x="27" y="77"/>
                </a:cubicBezTo>
                <a:cubicBezTo>
                  <a:pt x="77" y="27"/>
                  <a:pt x="77" y="27"/>
                  <a:pt x="77" y="27"/>
                </a:cubicBezTo>
                <a:cubicBezTo>
                  <a:pt x="83" y="21"/>
                  <a:pt x="83" y="12"/>
                  <a:pt x="77" y="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slîḍe">
            <a:extLst>
              <a:ext uri="{FF2B5EF4-FFF2-40B4-BE49-F238E27FC236}">
                <a16:creationId xmlns:a16="http://schemas.microsoft.com/office/drawing/2014/main" id="{AFA632FE-9A0D-43DD-A69D-69BAF30BDFC9}"/>
              </a:ext>
            </a:extLst>
          </p:cNvPr>
          <p:cNvSpPr/>
          <p:nvPr/>
        </p:nvSpPr>
        <p:spPr bwMode="auto">
          <a:xfrm>
            <a:off x="4428974" y="2707242"/>
            <a:ext cx="469843" cy="488497"/>
          </a:xfrm>
          <a:custGeom>
            <a:avLst/>
            <a:gdLst>
              <a:gd name="T0" fmla="*/ 222 w 341"/>
              <a:gd name="T1" fmla="*/ 117 h 354"/>
              <a:gd name="T2" fmla="*/ 27 w 341"/>
              <a:gd name="T3" fmla="*/ 120 h 354"/>
              <a:gd name="T4" fmla="*/ 304 w 341"/>
              <a:gd name="T5" fmla="*/ 250 h 354"/>
              <a:gd name="T6" fmla="*/ 341 w 341"/>
              <a:gd name="T7" fmla="*/ 235 h 354"/>
              <a:gd name="T8" fmla="*/ 222 w 341"/>
              <a:gd name="T9" fmla="*/ 117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354">
                <a:moveTo>
                  <a:pt x="222" y="117"/>
                </a:moveTo>
                <a:cubicBezTo>
                  <a:pt x="96" y="0"/>
                  <a:pt x="56" y="8"/>
                  <a:pt x="27" y="120"/>
                </a:cubicBezTo>
                <a:cubicBezTo>
                  <a:pt x="0" y="220"/>
                  <a:pt x="38" y="354"/>
                  <a:pt x="304" y="250"/>
                </a:cubicBezTo>
                <a:cubicBezTo>
                  <a:pt x="316" y="245"/>
                  <a:pt x="328" y="240"/>
                  <a:pt x="341" y="235"/>
                </a:cubicBezTo>
                <a:cubicBezTo>
                  <a:pt x="293" y="188"/>
                  <a:pt x="253" y="149"/>
                  <a:pt x="222" y="11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ṣḷïḑè">
            <a:extLst>
              <a:ext uri="{FF2B5EF4-FFF2-40B4-BE49-F238E27FC236}">
                <a16:creationId xmlns:a16="http://schemas.microsoft.com/office/drawing/2014/main" id="{E8FDE9F8-2F4D-4E6B-8EBF-77CA314ABBCB}"/>
              </a:ext>
            </a:extLst>
          </p:cNvPr>
          <p:cNvSpPr/>
          <p:nvPr/>
        </p:nvSpPr>
        <p:spPr bwMode="auto">
          <a:xfrm>
            <a:off x="4568295" y="2560926"/>
            <a:ext cx="490829" cy="470426"/>
          </a:xfrm>
          <a:custGeom>
            <a:avLst/>
            <a:gdLst>
              <a:gd name="T0" fmla="*/ 240 w 356"/>
              <a:gd name="T1" fmla="*/ 341 h 341"/>
              <a:gd name="T2" fmla="*/ 255 w 356"/>
              <a:gd name="T3" fmla="*/ 304 h 341"/>
              <a:gd name="T4" fmla="*/ 122 w 356"/>
              <a:gd name="T5" fmla="*/ 27 h 341"/>
              <a:gd name="T6" fmla="*/ 121 w 356"/>
              <a:gd name="T7" fmla="*/ 223 h 341"/>
              <a:gd name="T8" fmla="*/ 240 w 356"/>
              <a:gd name="T9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341">
                <a:moveTo>
                  <a:pt x="240" y="341"/>
                </a:moveTo>
                <a:cubicBezTo>
                  <a:pt x="245" y="328"/>
                  <a:pt x="250" y="316"/>
                  <a:pt x="255" y="304"/>
                </a:cubicBezTo>
                <a:cubicBezTo>
                  <a:pt x="356" y="36"/>
                  <a:pt x="222" y="0"/>
                  <a:pt x="122" y="27"/>
                </a:cubicBezTo>
                <a:cubicBezTo>
                  <a:pt x="10" y="59"/>
                  <a:pt x="0" y="94"/>
                  <a:pt x="121" y="223"/>
                </a:cubicBezTo>
                <a:cubicBezTo>
                  <a:pt x="152" y="255"/>
                  <a:pt x="192" y="294"/>
                  <a:pt x="240" y="34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47AE55D-1B37-4865-B44D-9A592D8E2D93}"/>
              </a:ext>
            </a:extLst>
          </p:cNvPr>
          <p:cNvCxnSpPr/>
          <p:nvPr/>
        </p:nvCxnSpPr>
        <p:spPr>
          <a:xfrm>
            <a:off x="669925" y="2299189"/>
            <a:ext cx="835638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šlíde">
            <a:extLst>
              <a:ext uri="{FF2B5EF4-FFF2-40B4-BE49-F238E27FC236}">
                <a16:creationId xmlns:a16="http://schemas.microsoft.com/office/drawing/2014/main" id="{B5C861C1-3162-4EDD-97AE-448802A7061B}"/>
              </a:ext>
            </a:extLst>
          </p:cNvPr>
          <p:cNvSpPr txBox="1"/>
          <p:nvPr/>
        </p:nvSpPr>
        <p:spPr>
          <a:xfrm>
            <a:off x="669925" y="1326445"/>
            <a:ext cx="5295900" cy="9727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íşļîḍê">
            <a:extLst>
              <a:ext uri="{FF2B5EF4-FFF2-40B4-BE49-F238E27FC236}">
                <a16:creationId xmlns:a16="http://schemas.microsoft.com/office/drawing/2014/main" id="{61E03239-E738-42BD-93C2-42CDDBEB548F}"/>
              </a:ext>
            </a:extLst>
          </p:cNvPr>
          <p:cNvSpPr txBox="1"/>
          <p:nvPr/>
        </p:nvSpPr>
        <p:spPr>
          <a:xfrm>
            <a:off x="669925" y="4059357"/>
            <a:ext cx="3872144" cy="1994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1" name="îṩḻiḍe">
            <a:extLst>
              <a:ext uri="{FF2B5EF4-FFF2-40B4-BE49-F238E27FC236}">
                <a16:creationId xmlns:a16="http://schemas.microsoft.com/office/drawing/2014/main" id="{CC036717-C3BF-4784-82F5-A134F99C201C}"/>
              </a:ext>
            </a:extLst>
          </p:cNvPr>
          <p:cNvSpPr txBox="1"/>
          <p:nvPr/>
        </p:nvSpPr>
        <p:spPr>
          <a:xfrm>
            <a:off x="669925" y="3587537"/>
            <a:ext cx="387214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2" name="íṣ1îḋé">
            <a:extLst>
              <a:ext uri="{FF2B5EF4-FFF2-40B4-BE49-F238E27FC236}">
                <a16:creationId xmlns:a16="http://schemas.microsoft.com/office/drawing/2014/main" id="{14019E62-5C55-4CBD-93B1-8BFEB2446DDA}"/>
              </a:ext>
            </a:extLst>
          </p:cNvPr>
          <p:cNvSpPr txBox="1"/>
          <p:nvPr/>
        </p:nvSpPr>
        <p:spPr>
          <a:xfrm>
            <a:off x="7662993" y="4059357"/>
            <a:ext cx="3872144" cy="1994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3" name="í$lîďe">
            <a:extLst>
              <a:ext uri="{FF2B5EF4-FFF2-40B4-BE49-F238E27FC236}">
                <a16:creationId xmlns:a16="http://schemas.microsoft.com/office/drawing/2014/main" id="{792B0473-FB9E-477B-A43F-B9C99F101B2D}"/>
              </a:ext>
            </a:extLst>
          </p:cNvPr>
          <p:cNvSpPr txBox="1"/>
          <p:nvPr/>
        </p:nvSpPr>
        <p:spPr>
          <a:xfrm>
            <a:off x="7662994" y="3587537"/>
            <a:ext cx="387214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0" name="ïṣľïḍé">
            <a:extLst>
              <a:ext uri="{FF2B5EF4-FFF2-40B4-BE49-F238E27FC236}">
                <a16:creationId xmlns:a16="http://schemas.microsoft.com/office/drawing/2014/main" id="{9ADEB3E5-8640-4FB6-B1EC-16F5F228E4A9}"/>
              </a:ext>
            </a:extLst>
          </p:cNvPr>
          <p:cNvSpPr txBox="1"/>
          <p:nvPr/>
        </p:nvSpPr>
        <p:spPr>
          <a:xfrm>
            <a:off x="9370337" y="1988394"/>
            <a:ext cx="1525460" cy="310794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iṣḻíḋê">
            <a:extLst>
              <a:ext uri="{FF2B5EF4-FFF2-40B4-BE49-F238E27FC236}">
                <a16:creationId xmlns:a16="http://schemas.microsoft.com/office/drawing/2014/main" id="{FD455C10-4702-42A7-A246-80A9449ECC8A}"/>
              </a:ext>
            </a:extLst>
          </p:cNvPr>
          <p:cNvSpPr txBox="1"/>
          <p:nvPr/>
        </p:nvSpPr>
        <p:spPr>
          <a:xfrm>
            <a:off x="9372998" y="1738783"/>
            <a:ext cx="1088457" cy="18624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ïṡļídê">
            <a:extLst>
              <a:ext uri="{FF2B5EF4-FFF2-40B4-BE49-F238E27FC236}">
                <a16:creationId xmlns:a16="http://schemas.microsoft.com/office/drawing/2014/main" id="{A4B770D8-FE6E-4DD6-9C81-EECD84393F65}"/>
              </a:ext>
            </a:extLst>
          </p:cNvPr>
          <p:cNvSpPr txBox="1"/>
          <p:nvPr/>
        </p:nvSpPr>
        <p:spPr>
          <a:xfrm>
            <a:off x="9945419" y="1393162"/>
            <a:ext cx="679884" cy="27909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i$lîḍê">
            <a:extLst>
              <a:ext uri="{FF2B5EF4-FFF2-40B4-BE49-F238E27FC236}">
                <a16:creationId xmlns:a16="http://schemas.microsoft.com/office/drawing/2014/main" id="{583B689C-DCD2-4188-85AE-94554FF9F6F5}"/>
              </a:ext>
            </a:extLst>
          </p:cNvPr>
          <p:cNvSpPr/>
          <p:nvPr/>
        </p:nvSpPr>
        <p:spPr>
          <a:xfrm>
            <a:off x="9370337" y="1393161"/>
            <a:ext cx="504627" cy="260327"/>
          </a:xfrm>
          <a:prstGeom prst="rect">
            <a:avLst/>
          </a:pr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íṡļîďê">
            <a:extLst>
              <a:ext uri="{FF2B5EF4-FFF2-40B4-BE49-F238E27FC236}">
                <a16:creationId xmlns:a16="http://schemas.microsoft.com/office/drawing/2014/main" id="{F46BF1FB-AED1-4A4C-AB97-B885003E580B}"/>
              </a:ext>
            </a:extLst>
          </p:cNvPr>
          <p:cNvSpPr/>
          <p:nvPr/>
        </p:nvSpPr>
        <p:spPr>
          <a:xfrm>
            <a:off x="9370336" y="1393161"/>
            <a:ext cx="151389" cy="260327"/>
          </a:xfrm>
          <a:prstGeom prst="rect">
            <a:avLst/>
          </a:prstGeom>
          <a:solidFill>
            <a:srgbClr val="0096D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9" name="îṧḻíḓê">
            <a:extLst>
              <a:ext uri="{FF2B5EF4-FFF2-40B4-BE49-F238E27FC236}">
                <a16:creationId xmlns:a16="http://schemas.microsoft.com/office/drawing/2014/main" id="{07124E96-788A-4C2D-83C7-76F9ADCD0CA2}"/>
              </a:ext>
            </a:extLst>
          </p:cNvPr>
          <p:cNvSpPr/>
          <p:nvPr/>
        </p:nvSpPr>
        <p:spPr>
          <a:xfrm>
            <a:off x="10531911" y="1559252"/>
            <a:ext cx="363886" cy="363337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îŝ1íďé">
            <a:extLst>
              <a:ext uri="{FF2B5EF4-FFF2-40B4-BE49-F238E27FC236}">
                <a16:creationId xmlns:a16="http://schemas.microsoft.com/office/drawing/2014/main" id="{77E299D7-257D-4390-A340-49B139E69761}"/>
              </a:ext>
            </a:extLst>
          </p:cNvPr>
          <p:cNvSpPr txBox="1"/>
          <p:nvPr/>
        </p:nvSpPr>
        <p:spPr>
          <a:xfrm>
            <a:off x="5776531" y="4195312"/>
            <a:ext cx="378587" cy="155410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2017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808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ṡľïḑè">
            <a:extLst>
              <a:ext uri="{FF2B5EF4-FFF2-40B4-BE49-F238E27FC236}">
                <a16:creationId xmlns:a16="http://schemas.microsoft.com/office/drawing/2014/main" id="{20FF723B-25A0-4908-BE00-FF2162169A6B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864C85B-974D-4CFD-8E5C-AF735021EDB5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išľïḋé">
            <a:extLst>
              <a:ext uri="{FF2B5EF4-FFF2-40B4-BE49-F238E27FC236}">
                <a16:creationId xmlns:a16="http://schemas.microsoft.com/office/drawing/2014/main" id="{BF232B2D-020C-4D3C-9ED1-33CCF832482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" name="poetry_91022">
            <a:extLst>
              <a:ext uri="{FF2B5EF4-FFF2-40B4-BE49-F238E27FC236}">
                <a16:creationId xmlns:a16="http://schemas.microsoft.com/office/drawing/2014/main" id="{D1B4274C-0BCC-4583-8529-1BDAA1BD7E7E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227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7D51AC-F59B-4FEA-BBEB-CEFB01F4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13C114-70FF-4591-AE5E-DF0DF266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4AC74D-1477-4E35-B3EA-F511B9DC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861014-7BE0-4BC7-A73A-CE0E5A61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ïṩḻïďè">
            <a:extLst>
              <a:ext uri="{FF2B5EF4-FFF2-40B4-BE49-F238E27FC236}">
                <a16:creationId xmlns:a16="http://schemas.microsoft.com/office/drawing/2014/main" id="{558775C2-F41F-4C94-9329-CFBC2BEBB30F}"/>
              </a:ext>
            </a:extLst>
          </p:cNvPr>
          <p:cNvSpPr/>
          <p:nvPr/>
        </p:nvSpPr>
        <p:spPr bwMode="auto">
          <a:xfrm>
            <a:off x="719138" y="2117526"/>
            <a:ext cx="10753725" cy="903968"/>
          </a:xfrm>
          <a:prstGeom prst="homePlate">
            <a:avLst>
              <a:gd name="adj" fmla="val 35856"/>
            </a:avLst>
          </a:prstGeom>
          <a:solidFill>
            <a:schemeClr val="tx1">
              <a:lumMod val="20000"/>
              <a:lumOff val="80000"/>
              <a:alpha val="48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ísḻiḍé">
            <a:extLst>
              <a:ext uri="{FF2B5EF4-FFF2-40B4-BE49-F238E27FC236}">
                <a16:creationId xmlns:a16="http://schemas.microsoft.com/office/drawing/2014/main" id="{65D33F67-31CB-4499-A178-EBC51978DB55}"/>
              </a:ext>
            </a:extLst>
          </p:cNvPr>
          <p:cNvSpPr/>
          <p:nvPr/>
        </p:nvSpPr>
        <p:spPr bwMode="gray">
          <a:xfrm>
            <a:off x="876002" y="3358723"/>
            <a:ext cx="3013580" cy="13817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6" name="ïsľïďê">
            <a:extLst>
              <a:ext uri="{FF2B5EF4-FFF2-40B4-BE49-F238E27FC236}">
                <a16:creationId xmlns:a16="http://schemas.microsoft.com/office/drawing/2014/main" id="{D7F8A300-3FCA-4A2D-A9AF-A5BBE8653376}"/>
              </a:ext>
            </a:extLst>
          </p:cNvPr>
          <p:cNvSpPr/>
          <p:nvPr/>
        </p:nvSpPr>
        <p:spPr bwMode="gray">
          <a:xfrm>
            <a:off x="876000" y="2704072"/>
            <a:ext cx="3013580" cy="5925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3" name="ïṧlîḋe">
            <a:extLst>
              <a:ext uri="{FF2B5EF4-FFF2-40B4-BE49-F238E27FC236}">
                <a16:creationId xmlns:a16="http://schemas.microsoft.com/office/drawing/2014/main" id="{6BF54FA9-8668-44A2-AE2D-1C21B5D4D4F7}"/>
              </a:ext>
            </a:extLst>
          </p:cNvPr>
          <p:cNvSpPr/>
          <p:nvPr/>
        </p:nvSpPr>
        <p:spPr bwMode="gray">
          <a:xfrm>
            <a:off x="4319211" y="3358723"/>
            <a:ext cx="3013580" cy="1381750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4" name="iŝ1ïḋè">
            <a:extLst>
              <a:ext uri="{FF2B5EF4-FFF2-40B4-BE49-F238E27FC236}">
                <a16:creationId xmlns:a16="http://schemas.microsoft.com/office/drawing/2014/main" id="{6B5D22F3-BDEB-4670-B986-013407C9AB3A}"/>
              </a:ext>
            </a:extLst>
          </p:cNvPr>
          <p:cNvSpPr/>
          <p:nvPr/>
        </p:nvSpPr>
        <p:spPr bwMode="gray">
          <a:xfrm>
            <a:off x="4319209" y="2704072"/>
            <a:ext cx="3013580" cy="59253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1" name="íṥḷïḑè">
            <a:extLst>
              <a:ext uri="{FF2B5EF4-FFF2-40B4-BE49-F238E27FC236}">
                <a16:creationId xmlns:a16="http://schemas.microsoft.com/office/drawing/2014/main" id="{016BE53C-7C97-4072-8215-1AA55D22BC5F}"/>
              </a:ext>
            </a:extLst>
          </p:cNvPr>
          <p:cNvSpPr/>
          <p:nvPr/>
        </p:nvSpPr>
        <p:spPr bwMode="gray">
          <a:xfrm>
            <a:off x="7762420" y="3358723"/>
            <a:ext cx="3013580" cy="13817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2" name="íślïďé">
            <a:extLst>
              <a:ext uri="{FF2B5EF4-FFF2-40B4-BE49-F238E27FC236}">
                <a16:creationId xmlns:a16="http://schemas.microsoft.com/office/drawing/2014/main" id="{0120662D-08EC-45F4-BE9C-84021ADB4C9A}"/>
              </a:ext>
            </a:extLst>
          </p:cNvPr>
          <p:cNvSpPr/>
          <p:nvPr/>
        </p:nvSpPr>
        <p:spPr bwMode="gray">
          <a:xfrm>
            <a:off x="7762418" y="2704072"/>
            <a:ext cx="3013580" cy="5925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22952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219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选题背景和研究意义</a:t>
            </a:r>
            <a:endParaRPr lang="zh-CN" altLang="en-US" sz="1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1DFFF6-1B18-456E-9C62-107F40CD79B4}"/>
              </a:ext>
            </a:extLst>
          </p:cNvPr>
          <p:cNvSpPr txBox="1"/>
          <p:nvPr/>
        </p:nvSpPr>
        <p:spPr>
          <a:xfrm>
            <a:off x="3636349" y="1938675"/>
            <a:ext cx="92685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89A369-ADB9-43F1-B768-DA346C7C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3F4880-991A-413C-8D67-B7A919C3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6B2EF3-2EC3-48B1-9523-2CBBFE23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9E10DB-D92B-4F18-989A-197D4B45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81" name="iṥ1îḋè">
            <a:extLst>
              <a:ext uri="{FF2B5EF4-FFF2-40B4-BE49-F238E27FC236}">
                <a16:creationId xmlns:a16="http://schemas.microsoft.com/office/drawing/2014/main" id="{B6874903-1ABC-4326-9222-9FFBD28A5B19}"/>
              </a:ext>
            </a:extLst>
          </p:cNvPr>
          <p:cNvSpPr txBox="1"/>
          <p:nvPr/>
        </p:nvSpPr>
        <p:spPr>
          <a:xfrm>
            <a:off x="6791863" y="1665137"/>
            <a:ext cx="1446411" cy="17349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z="9600" dirty="0">
                <a:solidFill>
                  <a:schemeClr val="bg1">
                    <a:lumMod val="85000"/>
                    <a:alpha val="33000"/>
                  </a:schemeClr>
                </a:solidFill>
                <a:latin typeface="Impact" panose="020B0806030902050204" pitchFamily="34" charset="0"/>
              </a:rPr>
              <a:t>2</a:t>
            </a:r>
            <a:endParaRPr lang="zh-CN" altLang="en-US" sz="9600" dirty="0">
              <a:solidFill>
                <a:schemeClr val="bg1">
                  <a:lumMod val="85000"/>
                  <a:alpha val="33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2" name="íšļiḋè">
            <a:extLst>
              <a:ext uri="{FF2B5EF4-FFF2-40B4-BE49-F238E27FC236}">
                <a16:creationId xmlns:a16="http://schemas.microsoft.com/office/drawing/2014/main" id="{5CC8B7B7-2D02-48DE-99D3-EF074251985D}"/>
              </a:ext>
            </a:extLst>
          </p:cNvPr>
          <p:cNvSpPr txBox="1"/>
          <p:nvPr/>
        </p:nvSpPr>
        <p:spPr>
          <a:xfrm>
            <a:off x="7885933" y="1665137"/>
            <a:ext cx="1446411" cy="17349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z="9600" dirty="0">
                <a:solidFill>
                  <a:schemeClr val="bg1">
                    <a:lumMod val="85000"/>
                    <a:alpha val="33000"/>
                  </a:schemeClr>
                </a:solidFill>
                <a:latin typeface="Impact" panose="020B0806030902050204" pitchFamily="34" charset="0"/>
              </a:rPr>
              <a:t>0</a:t>
            </a:r>
            <a:endParaRPr lang="zh-CN" altLang="en-US" sz="9600" dirty="0">
              <a:solidFill>
                <a:schemeClr val="bg1">
                  <a:lumMod val="85000"/>
                  <a:alpha val="33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3" name="íṡḷïḋe">
            <a:extLst>
              <a:ext uri="{FF2B5EF4-FFF2-40B4-BE49-F238E27FC236}">
                <a16:creationId xmlns:a16="http://schemas.microsoft.com/office/drawing/2014/main" id="{8AA15C06-34BD-40DD-808F-910F9B7EB72B}"/>
              </a:ext>
            </a:extLst>
          </p:cNvPr>
          <p:cNvSpPr txBox="1"/>
          <p:nvPr/>
        </p:nvSpPr>
        <p:spPr>
          <a:xfrm>
            <a:off x="8795349" y="1665137"/>
            <a:ext cx="1446411" cy="17349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z="9600" dirty="0">
                <a:solidFill>
                  <a:schemeClr val="bg1">
                    <a:lumMod val="85000"/>
                    <a:alpha val="33000"/>
                  </a:schemeClr>
                </a:solidFill>
                <a:latin typeface="Impact" panose="020B0806030902050204" pitchFamily="34" charset="0"/>
              </a:rPr>
              <a:t>1</a:t>
            </a:r>
            <a:endParaRPr lang="zh-CN" altLang="en-US" sz="9600" dirty="0">
              <a:solidFill>
                <a:schemeClr val="bg1">
                  <a:lumMod val="85000"/>
                  <a:alpha val="33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4" name="îsḷîḍé">
            <a:extLst>
              <a:ext uri="{FF2B5EF4-FFF2-40B4-BE49-F238E27FC236}">
                <a16:creationId xmlns:a16="http://schemas.microsoft.com/office/drawing/2014/main" id="{2C5F7354-7B00-429E-A02C-352547052B92}"/>
              </a:ext>
            </a:extLst>
          </p:cNvPr>
          <p:cNvSpPr txBox="1"/>
          <p:nvPr/>
        </p:nvSpPr>
        <p:spPr>
          <a:xfrm>
            <a:off x="10074073" y="1665137"/>
            <a:ext cx="1446411" cy="17349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z="9600" dirty="0">
                <a:solidFill>
                  <a:schemeClr val="bg1">
                    <a:lumMod val="85000"/>
                    <a:alpha val="33000"/>
                  </a:schemeClr>
                </a:solidFill>
                <a:latin typeface="Impact" panose="020B0806030902050204" pitchFamily="34" charset="0"/>
              </a:rPr>
              <a:t>8</a:t>
            </a:r>
            <a:endParaRPr lang="zh-CN" altLang="en-US" sz="9600" dirty="0">
              <a:solidFill>
                <a:schemeClr val="bg1">
                  <a:lumMod val="85000"/>
                  <a:alpha val="33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2" name="îŝ1îďe">
            <a:extLst>
              <a:ext uri="{FF2B5EF4-FFF2-40B4-BE49-F238E27FC236}">
                <a16:creationId xmlns:a16="http://schemas.microsoft.com/office/drawing/2014/main" id="{1818B961-C68F-455E-8708-2AA32B2D394B}"/>
              </a:ext>
            </a:extLst>
          </p:cNvPr>
          <p:cNvSpPr/>
          <p:nvPr/>
        </p:nvSpPr>
        <p:spPr bwMode="auto">
          <a:xfrm>
            <a:off x="7288243" y="1211091"/>
            <a:ext cx="893807" cy="795298"/>
          </a:xfrm>
          <a:custGeom>
            <a:avLst/>
            <a:gdLst>
              <a:gd name="T0" fmla="*/ 0 w 989"/>
              <a:gd name="T1" fmla="*/ 864 h 880"/>
              <a:gd name="T2" fmla="*/ 0 w 989"/>
              <a:gd name="T3" fmla="*/ 191 h 880"/>
              <a:gd name="T4" fmla="*/ 973 w 989"/>
              <a:gd name="T5" fmla="*/ 191 h 880"/>
              <a:gd name="T6" fmla="*/ 973 w 989"/>
              <a:gd name="T7" fmla="*/ 864 h 880"/>
              <a:gd name="T8" fmla="*/ 0 w 989"/>
              <a:gd name="T9" fmla="*/ 864 h 880"/>
              <a:gd name="T10" fmla="*/ 989 w 989"/>
              <a:gd name="T11" fmla="*/ 0 h 880"/>
              <a:gd name="T12" fmla="*/ 0 w 989"/>
              <a:gd name="T13" fmla="*/ 0 h 880"/>
              <a:gd name="T14" fmla="*/ 0 w 989"/>
              <a:gd name="T15" fmla="*/ 880 h 880"/>
              <a:gd name="T16" fmla="*/ 989 w 989"/>
              <a:gd name="T17" fmla="*/ 880 h 880"/>
              <a:gd name="T18" fmla="*/ 989 w 989"/>
              <a:gd name="T19" fmla="*/ 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9" h="880">
                <a:moveTo>
                  <a:pt x="0" y="864"/>
                </a:moveTo>
                <a:lnTo>
                  <a:pt x="0" y="191"/>
                </a:lnTo>
                <a:lnTo>
                  <a:pt x="973" y="191"/>
                </a:lnTo>
                <a:lnTo>
                  <a:pt x="973" y="864"/>
                </a:lnTo>
                <a:lnTo>
                  <a:pt x="0" y="864"/>
                </a:lnTo>
                <a:close/>
                <a:moveTo>
                  <a:pt x="989" y="0"/>
                </a:moveTo>
                <a:lnTo>
                  <a:pt x="0" y="0"/>
                </a:lnTo>
                <a:lnTo>
                  <a:pt x="0" y="880"/>
                </a:lnTo>
                <a:lnTo>
                  <a:pt x="989" y="880"/>
                </a:lnTo>
                <a:lnTo>
                  <a:pt x="989" y="0"/>
                </a:lnTo>
                <a:close/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ş1îḓè">
            <a:extLst>
              <a:ext uri="{FF2B5EF4-FFF2-40B4-BE49-F238E27FC236}">
                <a16:creationId xmlns:a16="http://schemas.microsoft.com/office/drawing/2014/main" id="{58A1B184-B5FF-45D7-8D69-654FDE2C1894}"/>
              </a:ext>
            </a:extLst>
          </p:cNvPr>
          <p:cNvSpPr/>
          <p:nvPr/>
        </p:nvSpPr>
        <p:spPr bwMode="auto">
          <a:xfrm>
            <a:off x="7288243" y="1211091"/>
            <a:ext cx="893807" cy="795298"/>
          </a:xfrm>
          <a:custGeom>
            <a:avLst/>
            <a:gdLst>
              <a:gd name="T0" fmla="*/ 0 w 989"/>
              <a:gd name="T1" fmla="*/ 864 h 880"/>
              <a:gd name="T2" fmla="*/ 0 w 989"/>
              <a:gd name="T3" fmla="*/ 191 h 880"/>
              <a:gd name="T4" fmla="*/ 973 w 989"/>
              <a:gd name="T5" fmla="*/ 191 h 880"/>
              <a:gd name="T6" fmla="*/ 973 w 989"/>
              <a:gd name="T7" fmla="*/ 864 h 880"/>
              <a:gd name="T8" fmla="*/ 0 w 989"/>
              <a:gd name="T9" fmla="*/ 864 h 880"/>
              <a:gd name="T10" fmla="*/ 989 w 989"/>
              <a:gd name="T11" fmla="*/ 0 h 880"/>
              <a:gd name="T12" fmla="*/ 0 w 989"/>
              <a:gd name="T13" fmla="*/ 0 h 880"/>
              <a:gd name="T14" fmla="*/ 0 w 989"/>
              <a:gd name="T15" fmla="*/ 880 h 880"/>
              <a:gd name="T16" fmla="*/ 989 w 989"/>
              <a:gd name="T17" fmla="*/ 880 h 880"/>
              <a:gd name="T18" fmla="*/ 989 w 989"/>
              <a:gd name="T19" fmla="*/ 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9" h="880">
                <a:moveTo>
                  <a:pt x="0" y="864"/>
                </a:moveTo>
                <a:lnTo>
                  <a:pt x="0" y="191"/>
                </a:lnTo>
                <a:lnTo>
                  <a:pt x="973" y="191"/>
                </a:lnTo>
                <a:lnTo>
                  <a:pt x="973" y="864"/>
                </a:lnTo>
                <a:lnTo>
                  <a:pt x="0" y="864"/>
                </a:lnTo>
                <a:moveTo>
                  <a:pt x="989" y="0"/>
                </a:moveTo>
                <a:lnTo>
                  <a:pt x="0" y="0"/>
                </a:lnTo>
                <a:lnTo>
                  <a:pt x="0" y="880"/>
                </a:lnTo>
                <a:lnTo>
                  <a:pt x="989" y="880"/>
                </a:lnTo>
                <a:lnTo>
                  <a:pt x="9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ï$ļiďê">
            <a:extLst>
              <a:ext uri="{FF2B5EF4-FFF2-40B4-BE49-F238E27FC236}">
                <a16:creationId xmlns:a16="http://schemas.microsoft.com/office/drawing/2014/main" id="{61161B23-59C7-4CA1-9C97-4CBF700702C9}"/>
              </a:ext>
            </a:extLst>
          </p:cNvPr>
          <p:cNvSpPr/>
          <p:nvPr/>
        </p:nvSpPr>
        <p:spPr bwMode="auto">
          <a:xfrm>
            <a:off x="10282360" y="1950357"/>
            <a:ext cx="278354" cy="247627"/>
          </a:xfrm>
          <a:custGeom>
            <a:avLst/>
            <a:gdLst>
              <a:gd name="T0" fmla="*/ 289 w 308"/>
              <a:gd name="T1" fmla="*/ 0 h 274"/>
              <a:gd name="T2" fmla="*/ 266 w 308"/>
              <a:gd name="T3" fmla="*/ 257 h 274"/>
              <a:gd name="T4" fmla="*/ 2 w 308"/>
              <a:gd name="T5" fmla="*/ 235 h 274"/>
              <a:gd name="T6" fmla="*/ 0 w 308"/>
              <a:gd name="T7" fmla="*/ 247 h 274"/>
              <a:gd name="T8" fmla="*/ 281 w 308"/>
              <a:gd name="T9" fmla="*/ 274 h 274"/>
              <a:gd name="T10" fmla="*/ 308 w 308"/>
              <a:gd name="T11" fmla="*/ 2 h 274"/>
              <a:gd name="T12" fmla="*/ 289 w 308"/>
              <a:gd name="T13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274">
                <a:moveTo>
                  <a:pt x="289" y="0"/>
                </a:moveTo>
                <a:lnTo>
                  <a:pt x="266" y="257"/>
                </a:lnTo>
                <a:lnTo>
                  <a:pt x="2" y="235"/>
                </a:lnTo>
                <a:lnTo>
                  <a:pt x="0" y="247"/>
                </a:lnTo>
                <a:lnTo>
                  <a:pt x="281" y="274"/>
                </a:lnTo>
                <a:lnTo>
                  <a:pt x="308" y="2"/>
                </a:lnTo>
                <a:lnTo>
                  <a:pt x="289" y="0"/>
                </a:lnTo>
                <a:close/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ïṥļïḋê">
            <a:extLst>
              <a:ext uri="{FF2B5EF4-FFF2-40B4-BE49-F238E27FC236}">
                <a16:creationId xmlns:a16="http://schemas.microsoft.com/office/drawing/2014/main" id="{6CBA0DB2-9672-4E33-B9E0-9B053EA8E298}"/>
              </a:ext>
            </a:extLst>
          </p:cNvPr>
          <p:cNvSpPr/>
          <p:nvPr/>
        </p:nvSpPr>
        <p:spPr bwMode="auto">
          <a:xfrm>
            <a:off x="10282360" y="1950357"/>
            <a:ext cx="278354" cy="247627"/>
          </a:xfrm>
          <a:custGeom>
            <a:avLst/>
            <a:gdLst>
              <a:gd name="T0" fmla="*/ 289 w 308"/>
              <a:gd name="T1" fmla="*/ 0 h 274"/>
              <a:gd name="T2" fmla="*/ 266 w 308"/>
              <a:gd name="T3" fmla="*/ 257 h 274"/>
              <a:gd name="T4" fmla="*/ 2 w 308"/>
              <a:gd name="T5" fmla="*/ 235 h 274"/>
              <a:gd name="T6" fmla="*/ 0 w 308"/>
              <a:gd name="T7" fmla="*/ 247 h 274"/>
              <a:gd name="T8" fmla="*/ 281 w 308"/>
              <a:gd name="T9" fmla="*/ 274 h 274"/>
              <a:gd name="T10" fmla="*/ 308 w 308"/>
              <a:gd name="T11" fmla="*/ 2 h 274"/>
              <a:gd name="T12" fmla="*/ 289 w 308"/>
              <a:gd name="T13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274">
                <a:moveTo>
                  <a:pt x="289" y="0"/>
                </a:moveTo>
                <a:lnTo>
                  <a:pt x="266" y="257"/>
                </a:lnTo>
                <a:lnTo>
                  <a:pt x="2" y="235"/>
                </a:lnTo>
                <a:lnTo>
                  <a:pt x="0" y="247"/>
                </a:lnTo>
                <a:lnTo>
                  <a:pt x="281" y="274"/>
                </a:lnTo>
                <a:lnTo>
                  <a:pt x="308" y="2"/>
                </a:lnTo>
                <a:lnTo>
                  <a:pt x="2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îṧḷïḑê">
            <a:extLst>
              <a:ext uri="{FF2B5EF4-FFF2-40B4-BE49-F238E27FC236}">
                <a16:creationId xmlns:a16="http://schemas.microsoft.com/office/drawing/2014/main" id="{0C1AF29C-4F4C-49AB-88AB-A5B037165101}"/>
              </a:ext>
            </a:extLst>
          </p:cNvPr>
          <p:cNvSpPr/>
          <p:nvPr/>
        </p:nvSpPr>
        <p:spPr bwMode="auto">
          <a:xfrm>
            <a:off x="10060942" y="1570783"/>
            <a:ext cx="254857" cy="247627"/>
          </a:xfrm>
          <a:custGeom>
            <a:avLst/>
            <a:gdLst>
              <a:gd name="T0" fmla="*/ 282 w 282"/>
              <a:gd name="T1" fmla="*/ 0 h 274"/>
              <a:gd name="T2" fmla="*/ 266 w 282"/>
              <a:gd name="T3" fmla="*/ 0 h 274"/>
              <a:gd name="T4" fmla="*/ 266 w 282"/>
              <a:gd name="T5" fmla="*/ 258 h 274"/>
              <a:gd name="T6" fmla="*/ 0 w 282"/>
              <a:gd name="T7" fmla="*/ 258 h 274"/>
              <a:gd name="T8" fmla="*/ 0 w 282"/>
              <a:gd name="T9" fmla="*/ 274 h 274"/>
              <a:gd name="T10" fmla="*/ 282 w 282"/>
              <a:gd name="T11" fmla="*/ 274 h 274"/>
              <a:gd name="T12" fmla="*/ 282 w 282"/>
              <a:gd name="T13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2" h="274">
                <a:moveTo>
                  <a:pt x="282" y="0"/>
                </a:moveTo>
                <a:lnTo>
                  <a:pt x="266" y="0"/>
                </a:lnTo>
                <a:lnTo>
                  <a:pt x="266" y="258"/>
                </a:lnTo>
                <a:lnTo>
                  <a:pt x="0" y="258"/>
                </a:lnTo>
                <a:lnTo>
                  <a:pt x="0" y="274"/>
                </a:lnTo>
                <a:lnTo>
                  <a:pt x="282" y="274"/>
                </a:lnTo>
                <a:lnTo>
                  <a:pt x="282" y="0"/>
                </a:lnTo>
                <a:close/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îṥ1íďè">
            <a:extLst>
              <a:ext uri="{FF2B5EF4-FFF2-40B4-BE49-F238E27FC236}">
                <a16:creationId xmlns:a16="http://schemas.microsoft.com/office/drawing/2014/main" id="{6540D0F5-95D6-4092-905B-9EA014F1E2A1}"/>
              </a:ext>
            </a:extLst>
          </p:cNvPr>
          <p:cNvSpPr/>
          <p:nvPr/>
        </p:nvSpPr>
        <p:spPr bwMode="auto">
          <a:xfrm>
            <a:off x="10060942" y="1570783"/>
            <a:ext cx="254857" cy="247627"/>
          </a:xfrm>
          <a:custGeom>
            <a:avLst/>
            <a:gdLst>
              <a:gd name="T0" fmla="*/ 282 w 282"/>
              <a:gd name="T1" fmla="*/ 0 h 274"/>
              <a:gd name="T2" fmla="*/ 266 w 282"/>
              <a:gd name="T3" fmla="*/ 0 h 274"/>
              <a:gd name="T4" fmla="*/ 266 w 282"/>
              <a:gd name="T5" fmla="*/ 258 h 274"/>
              <a:gd name="T6" fmla="*/ 0 w 282"/>
              <a:gd name="T7" fmla="*/ 258 h 274"/>
              <a:gd name="T8" fmla="*/ 0 w 282"/>
              <a:gd name="T9" fmla="*/ 274 h 274"/>
              <a:gd name="T10" fmla="*/ 282 w 282"/>
              <a:gd name="T11" fmla="*/ 274 h 274"/>
              <a:gd name="T12" fmla="*/ 282 w 282"/>
              <a:gd name="T13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2" h="274">
                <a:moveTo>
                  <a:pt x="282" y="0"/>
                </a:moveTo>
                <a:lnTo>
                  <a:pt x="266" y="0"/>
                </a:lnTo>
                <a:lnTo>
                  <a:pt x="266" y="258"/>
                </a:lnTo>
                <a:lnTo>
                  <a:pt x="0" y="258"/>
                </a:lnTo>
                <a:lnTo>
                  <a:pt x="0" y="274"/>
                </a:lnTo>
                <a:lnTo>
                  <a:pt x="282" y="274"/>
                </a:lnTo>
                <a:lnTo>
                  <a:pt x="2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ṧ1îďè">
            <a:extLst>
              <a:ext uri="{FF2B5EF4-FFF2-40B4-BE49-F238E27FC236}">
                <a16:creationId xmlns:a16="http://schemas.microsoft.com/office/drawing/2014/main" id="{7B093AB8-D28D-4130-AB7A-ED6ABA66209B}"/>
              </a:ext>
            </a:extLst>
          </p:cNvPr>
          <p:cNvSpPr/>
          <p:nvPr/>
        </p:nvSpPr>
        <p:spPr bwMode="auto">
          <a:xfrm>
            <a:off x="10385387" y="1336712"/>
            <a:ext cx="255761" cy="281066"/>
          </a:xfrm>
          <a:custGeom>
            <a:avLst/>
            <a:gdLst>
              <a:gd name="T0" fmla="*/ 243 w 283"/>
              <a:gd name="T1" fmla="*/ 0 h 311"/>
              <a:gd name="T2" fmla="*/ 235 w 283"/>
              <a:gd name="T3" fmla="*/ 2 h 311"/>
              <a:gd name="T4" fmla="*/ 273 w 283"/>
              <a:gd name="T5" fmla="*/ 253 h 311"/>
              <a:gd name="T6" fmla="*/ 0 w 283"/>
              <a:gd name="T7" fmla="*/ 295 h 311"/>
              <a:gd name="T8" fmla="*/ 2 w 283"/>
              <a:gd name="T9" fmla="*/ 311 h 311"/>
              <a:gd name="T10" fmla="*/ 283 w 283"/>
              <a:gd name="T11" fmla="*/ 272 h 311"/>
              <a:gd name="T12" fmla="*/ 243 w 283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311">
                <a:moveTo>
                  <a:pt x="243" y="0"/>
                </a:moveTo>
                <a:lnTo>
                  <a:pt x="235" y="2"/>
                </a:lnTo>
                <a:lnTo>
                  <a:pt x="273" y="253"/>
                </a:lnTo>
                <a:lnTo>
                  <a:pt x="0" y="295"/>
                </a:lnTo>
                <a:lnTo>
                  <a:pt x="2" y="311"/>
                </a:lnTo>
                <a:lnTo>
                  <a:pt x="283" y="272"/>
                </a:lnTo>
                <a:lnTo>
                  <a:pt x="243" y="0"/>
                </a:lnTo>
                <a:close/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íşļiḓe">
            <a:extLst>
              <a:ext uri="{FF2B5EF4-FFF2-40B4-BE49-F238E27FC236}">
                <a16:creationId xmlns:a16="http://schemas.microsoft.com/office/drawing/2014/main" id="{128265C2-D818-4AE4-AFED-AC45FA5EAD7E}"/>
              </a:ext>
            </a:extLst>
          </p:cNvPr>
          <p:cNvSpPr/>
          <p:nvPr/>
        </p:nvSpPr>
        <p:spPr bwMode="auto">
          <a:xfrm>
            <a:off x="10385387" y="1336712"/>
            <a:ext cx="255761" cy="281066"/>
          </a:xfrm>
          <a:custGeom>
            <a:avLst/>
            <a:gdLst>
              <a:gd name="T0" fmla="*/ 243 w 283"/>
              <a:gd name="T1" fmla="*/ 0 h 311"/>
              <a:gd name="T2" fmla="*/ 235 w 283"/>
              <a:gd name="T3" fmla="*/ 2 h 311"/>
              <a:gd name="T4" fmla="*/ 273 w 283"/>
              <a:gd name="T5" fmla="*/ 253 h 311"/>
              <a:gd name="T6" fmla="*/ 0 w 283"/>
              <a:gd name="T7" fmla="*/ 295 h 311"/>
              <a:gd name="T8" fmla="*/ 2 w 283"/>
              <a:gd name="T9" fmla="*/ 311 h 311"/>
              <a:gd name="T10" fmla="*/ 283 w 283"/>
              <a:gd name="T11" fmla="*/ 272 h 311"/>
              <a:gd name="T12" fmla="*/ 243 w 283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311">
                <a:moveTo>
                  <a:pt x="243" y="0"/>
                </a:moveTo>
                <a:lnTo>
                  <a:pt x="235" y="2"/>
                </a:lnTo>
                <a:lnTo>
                  <a:pt x="273" y="253"/>
                </a:lnTo>
                <a:lnTo>
                  <a:pt x="0" y="295"/>
                </a:lnTo>
                <a:lnTo>
                  <a:pt x="2" y="311"/>
                </a:lnTo>
                <a:lnTo>
                  <a:pt x="283" y="272"/>
                </a:lnTo>
                <a:lnTo>
                  <a:pt x="2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îṡ1ïḑê">
            <a:extLst>
              <a:ext uri="{FF2B5EF4-FFF2-40B4-BE49-F238E27FC236}">
                <a16:creationId xmlns:a16="http://schemas.microsoft.com/office/drawing/2014/main" id="{FDF93302-6436-4254-9E3D-726A0F573AB8}"/>
              </a:ext>
            </a:extLst>
          </p:cNvPr>
          <p:cNvSpPr/>
          <p:nvPr/>
        </p:nvSpPr>
        <p:spPr bwMode="auto">
          <a:xfrm>
            <a:off x="10019369" y="3399065"/>
            <a:ext cx="428377" cy="291007"/>
          </a:xfrm>
          <a:custGeom>
            <a:avLst/>
            <a:gdLst>
              <a:gd name="T0" fmla="*/ 93 w 228"/>
              <a:gd name="T1" fmla="*/ 0 h 155"/>
              <a:gd name="T2" fmla="*/ 62 w 228"/>
              <a:gd name="T3" fmla="*/ 4 h 155"/>
              <a:gd name="T4" fmla="*/ 24 w 228"/>
              <a:gd name="T5" fmla="*/ 69 h 155"/>
              <a:gd name="T6" fmla="*/ 136 w 228"/>
              <a:gd name="T7" fmla="*/ 155 h 155"/>
              <a:gd name="T8" fmla="*/ 137 w 228"/>
              <a:gd name="T9" fmla="*/ 155 h 155"/>
              <a:gd name="T10" fmla="*/ 226 w 228"/>
              <a:gd name="T11" fmla="*/ 120 h 155"/>
              <a:gd name="T12" fmla="*/ 150 w 228"/>
              <a:gd name="T13" fmla="*/ 31 h 155"/>
              <a:gd name="T14" fmla="*/ 93 w 228"/>
              <a:gd name="T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155">
                <a:moveTo>
                  <a:pt x="93" y="0"/>
                </a:moveTo>
                <a:cubicBezTo>
                  <a:pt x="84" y="0"/>
                  <a:pt x="74" y="1"/>
                  <a:pt x="62" y="4"/>
                </a:cubicBezTo>
                <a:cubicBezTo>
                  <a:pt x="26" y="13"/>
                  <a:pt x="0" y="35"/>
                  <a:pt x="24" y="69"/>
                </a:cubicBezTo>
                <a:cubicBezTo>
                  <a:pt x="50" y="105"/>
                  <a:pt x="91" y="155"/>
                  <a:pt x="136" y="155"/>
                </a:cubicBezTo>
                <a:cubicBezTo>
                  <a:pt x="136" y="155"/>
                  <a:pt x="136" y="155"/>
                  <a:pt x="137" y="155"/>
                </a:cubicBezTo>
                <a:cubicBezTo>
                  <a:pt x="160" y="155"/>
                  <a:pt x="223" y="150"/>
                  <a:pt x="226" y="120"/>
                </a:cubicBezTo>
                <a:cubicBezTo>
                  <a:pt x="228" y="95"/>
                  <a:pt x="165" y="48"/>
                  <a:pt x="150" y="31"/>
                </a:cubicBezTo>
                <a:cubicBezTo>
                  <a:pt x="130" y="9"/>
                  <a:pt x="115" y="0"/>
                  <a:pt x="93" y="0"/>
                </a:cubicBezTo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išľíďe">
            <a:extLst>
              <a:ext uri="{FF2B5EF4-FFF2-40B4-BE49-F238E27FC236}">
                <a16:creationId xmlns:a16="http://schemas.microsoft.com/office/drawing/2014/main" id="{826F0A3D-2A23-401F-B4CF-45B6ADA89B0C}"/>
              </a:ext>
            </a:extLst>
          </p:cNvPr>
          <p:cNvSpPr/>
          <p:nvPr/>
        </p:nvSpPr>
        <p:spPr bwMode="auto">
          <a:xfrm>
            <a:off x="7656068" y="3344840"/>
            <a:ext cx="609126" cy="345232"/>
          </a:xfrm>
          <a:custGeom>
            <a:avLst/>
            <a:gdLst>
              <a:gd name="T0" fmla="*/ 311 w 324"/>
              <a:gd name="T1" fmla="*/ 0 h 184"/>
              <a:gd name="T2" fmla="*/ 312 w 324"/>
              <a:gd name="T3" fmla="*/ 6 h 184"/>
              <a:gd name="T4" fmla="*/ 311 w 324"/>
              <a:gd name="T5" fmla="*/ 12 h 184"/>
              <a:gd name="T6" fmla="*/ 308 w 324"/>
              <a:gd name="T7" fmla="*/ 17 h 184"/>
              <a:gd name="T8" fmla="*/ 184 w 324"/>
              <a:gd name="T9" fmla="*/ 162 h 184"/>
              <a:gd name="T10" fmla="*/ 161 w 324"/>
              <a:gd name="T11" fmla="*/ 172 h 184"/>
              <a:gd name="T12" fmla="*/ 160 w 324"/>
              <a:gd name="T13" fmla="*/ 172 h 184"/>
              <a:gd name="T14" fmla="*/ 26 w 324"/>
              <a:gd name="T15" fmla="*/ 157 h 184"/>
              <a:gd name="T16" fmla="*/ 19 w 324"/>
              <a:gd name="T17" fmla="*/ 144 h 184"/>
              <a:gd name="T18" fmla="*/ 19 w 324"/>
              <a:gd name="T19" fmla="*/ 143 h 184"/>
              <a:gd name="T20" fmla="*/ 19 w 324"/>
              <a:gd name="T21" fmla="*/ 143 h 184"/>
              <a:gd name="T22" fmla="*/ 14 w 324"/>
              <a:gd name="T23" fmla="*/ 161 h 184"/>
              <a:gd name="T24" fmla="*/ 139 w 324"/>
              <a:gd name="T25" fmla="*/ 183 h 184"/>
              <a:gd name="T26" fmla="*/ 149 w 324"/>
              <a:gd name="T27" fmla="*/ 184 h 184"/>
              <a:gd name="T28" fmla="*/ 193 w 324"/>
              <a:gd name="T29" fmla="*/ 167 h 184"/>
              <a:gd name="T30" fmla="*/ 324 w 324"/>
              <a:gd name="T31" fmla="*/ 4 h 184"/>
              <a:gd name="T32" fmla="*/ 311 w 324"/>
              <a:gd name="T3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4" h="184">
                <a:moveTo>
                  <a:pt x="311" y="0"/>
                </a:moveTo>
                <a:cubicBezTo>
                  <a:pt x="312" y="2"/>
                  <a:pt x="312" y="5"/>
                  <a:pt x="312" y="6"/>
                </a:cubicBezTo>
                <a:cubicBezTo>
                  <a:pt x="312" y="8"/>
                  <a:pt x="312" y="10"/>
                  <a:pt x="311" y="12"/>
                </a:cubicBezTo>
                <a:cubicBezTo>
                  <a:pt x="310" y="14"/>
                  <a:pt x="309" y="15"/>
                  <a:pt x="308" y="17"/>
                </a:cubicBezTo>
                <a:cubicBezTo>
                  <a:pt x="306" y="19"/>
                  <a:pt x="184" y="161"/>
                  <a:pt x="184" y="162"/>
                </a:cubicBezTo>
                <a:cubicBezTo>
                  <a:pt x="184" y="162"/>
                  <a:pt x="176" y="172"/>
                  <a:pt x="161" y="172"/>
                </a:cubicBezTo>
                <a:cubicBezTo>
                  <a:pt x="161" y="172"/>
                  <a:pt x="160" y="172"/>
                  <a:pt x="160" y="172"/>
                </a:cubicBezTo>
                <a:cubicBezTo>
                  <a:pt x="144" y="172"/>
                  <a:pt x="26" y="157"/>
                  <a:pt x="26" y="157"/>
                </a:cubicBezTo>
                <a:cubicBezTo>
                  <a:pt x="26" y="157"/>
                  <a:pt x="21" y="154"/>
                  <a:pt x="19" y="144"/>
                </a:cubicBezTo>
                <a:cubicBezTo>
                  <a:pt x="19" y="144"/>
                  <a:pt x="19" y="144"/>
                  <a:pt x="19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0" y="160"/>
                  <a:pt x="14" y="161"/>
                  <a:pt x="14" y="161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43" y="183"/>
                  <a:pt x="146" y="184"/>
                  <a:pt x="149" y="184"/>
                </a:cubicBezTo>
                <a:cubicBezTo>
                  <a:pt x="180" y="184"/>
                  <a:pt x="193" y="167"/>
                  <a:pt x="193" y="167"/>
                </a:cubicBezTo>
                <a:cubicBezTo>
                  <a:pt x="193" y="167"/>
                  <a:pt x="324" y="10"/>
                  <a:pt x="324" y="4"/>
                </a:cubicBezTo>
                <a:cubicBezTo>
                  <a:pt x="324" y="2"/>
                  <a:pt x="319" y="1"/>
                  <a:pt x="311" y="0"/>
                </a:cubicBezTo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ṡlíďe">
            <a:extLst>
              <a:ext uri="{FF2B5EF4-FFF2-40B4-BE49-F238E27FC236}">
                <a16:creationId xmlns:a16="http://schemas.microsoft.com/office/drawing/2014/main" id="{E245EF2D-7EA7-417E-BE69-33005CE76736}"/>
              </a:ext>
            </a:extLst>
          </p:cNvPr>
          <p:cNvSpPr/>
          <p:nvPr/>
        </p:nvSpPr>
        <p:spPr bwMode="auto">
          <a:xfrm>
            <a:off x="8352858" y="3256273"/>
            <a:ext cx="1670126" cy="298237"/>
          </a:xfrm>
          <a:custGeom>
            <a:avLst/>
            <a:gdLst>
              <a:gd name="T0" fmla="*/ 755 w 889"/>
              <a:gd name="T1" fmla="*/ 0 h 159"/>
              <a:gd name="T2" fmla="*/ 143 w 889"/>
              <a:gd name="T3" fmla="*/ 6 h 159"/>
              <a:gd name="T4" fmla="*/ 117 w 889"/>
              <a:gd name="T5" fmla="*/ 4 h 159"/>
              <a:gd name="T6" fmla="*/ 100 w 889"/>
              <a:gd name="T7" fmla="*/ 11 h 159"/>
              <a:gd name="T8" fmla="*/ 1 w 889"/>
              <a:gd name="T9" fmla="*/ 145 h 159"/>
              <a:gd name="T10" fmla="*/ 33 w 889"/>
              <a:gd name="T11" fmla="*/ 159 h 159"/>
              <a:gd name="T12" fmla="*/ 68 w 889"/>
              <a:gd name="T13" fmla="*/ 158 h 159"/>
              <a:gd name="T14" fmla="*/ 864 w 889"/>
              <a:gd name="T15" fmla="*/ 158 h 159"/>
              <a:gd name="T16" fmla="*/ 881 w 889"/>
              <a:gd name="T17" fmla="*/ 135 h 159"/>
              <a:gd name="T18" fmla="*/ 796 w 889"/>
              <a:gd name="T19" fmla="*/ 39 h 159"/>
              <a:gd name="T20" fmla="*/ 755 w 889"/>
              <a:gd name="T21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9" h="159">
                <a:moveTo>
                  <a:pt x="755" y="0"/>
                </a:moveTo>
                <a:cubicBezTo>
                  <a:pt x="143" y="6"/>
                  <a:pt x="143" y="6"/>
                  <a:pt x="143" y="6"/>
                </a:cubicBezTo>
                <a:cubicBezTo>
                  <a:pt x="138" y="6"/>
                  <a:pt x="127" y="4"/>
                  <a:pt x="117" y="4"/>
                </a:cubicBezTo>
                <a:cubicBezTo>
                  <a:pt x="108" y="4"/>
                  <a:pt x="100" y="6"/>
                  <a:pt x="100" y="11"/>
                </a:cubicBezTo>
                <a:cubicBezTo>
                  <a:pt x="1" y="145"/>
                  <a:pt x="1" y="145"/>
                  <a:pt x="1" y="145"/>
                </a:cubicBezTo>
                <a:cubicBezTo>
                  <a:pt x="1" y="154"/>
                  <a:pt x="0" y="159"/>
                  <a:pt x="33" y="159"/>
                </a:cubicBezTo>
                <a:cubicBezTo>
                  <a:pt x="42" y="159"/>
                  <a:pt x="53" y="159"/>
                  <a:pt x="68" y="158"/>
                </a:cubicBezTo>
                <a:cubicBezTo>
                  <a:pt x="864" y="158"/>
                  <a:pt x="864" y="158"/>
                  <a:pt x="864" y="158"/>
                </a:cubicBezTo>
                <a:cubicBezTo>
                  <a:pt x="889" y="157"/>
                  <a:pt x="881" y="146"/>
                  <a:pt x="881" y="135"/>
                </a:cubicBezTo>
                <a:cubicBezTo>
                  <a:pt x="796" y="39"/>
                  <a:pt x="796" y="39"/>
                  <a:pt x="796" y="39"/>
                </a:cubicBezTo>
                <a:cubicBezTo>
                  <a:pt x="775" y="20"/>
                  <a:pt x="766" y="0"/>
                  <a:pt x="755" y="0"/>
                </a:cubicBezTo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íṩliḓe">
            <a:extLst>
              <a:ext uri="{FF2B5EF4-FFF2-40B4-BE49-F238E27FC236}">
                <a16:creationId xmlns:a16="http://schemas.microsoft.com/office/drawing/2014/main" id="{8767FBBA-7B66-4DA2-9B47-CA020896561C}"/>
              </a:ext>
            </a:extLst>
          </p:cNvPr>
          <p:cNvSpPr/>
          <p:nvPr/>
        </p:nvSpPr>
        <p:spPr bwMode="auto">
          <a:xfrm>
            <a:off x="8332976" y="3200241"/>
            <a:ext cx="1667415" cy="29824"/>
          </a:xfrm>
          <a:custGeom>
            <a:avLst/>
            <a:gdLst>
              <a:gd name="T0" fmla="*/ 880 w 888"/>
              <a:gd name="T1" fmla="*/ 0 h 16"/>
              <a:gd name="T2" fmla="*/ 8 w 888"/>
              <a:gd name="T3" fmla="*/ 0 h 16"/>
              <a:gd name="T4" fmla="*/ 0 w 888"/>
              <a:gd name="T5" fmla="*/ 8 h 16"/>
              <a:gd name="T6" fmla="*/ 8 w 888"/>
              <a:gd name="T7" fmla="*/ 16 h 16"/>
              <a:gd name="T8" fmla="*/ 880 w 888"/>
              <a:gd name="T9" fmla="*/ 16 h 16"/>
              <a:gd name="T10" fmla="*/ 888 w 888"/>
              <a:gd name="T11" fmla="*/ 8 h 16"/>
              <a:gd name="T12" fmla="*/ 880 w 888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6">
                <a:moveTo>
                  <a:pt x="88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"/>
                  <a:pt x="4" y="16"/>
                  <a:pt x="8" y="16"/>
                </a:cubicBezTo>
                <a:cubicBezTo>
                  <a:pt x="880" y="16"/>
                  <a:pt x="880" y="16"/>
                  <a:pt x="880" y="16"/>
                </a:cubicBezTo>
                <a:cubicBezTo>
                  <a:pt x="884" y="16"/>
                  <a:pt x="888" y="12"/>
                  <a:pt x="888" y="8"/>
                </a:cubicBezTo>
                <a:cubicBezTo>
                  <a:pt x="888" y="4"/>
                  <a:pt x="884" y="0"/>
                  <a:pt x="880" y="0"/>
                </a:cubicBezTo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ṡļíḑè">
            <a:extLst>
              <a:ext uri="{FF2B5EF4-FFF2-40B4-BE49-F238E27FC236}">
                <a16:creationId xmlns:a16="http://schemas.microsoft.com/office/drawing/2014/main" id="{19B49A10-3F34-4C64-874D-649C6F3D2CDC}"/>
              </a:ext>
            </a:extLst>
          </p:cNvPr>
          <p:cNvSpPr/>
          <p:nvPr/>
        </p:nvSpPr>
        <p:spPr bwMode="auto">
          <a:xfrm>
            <a:off x="7682277" y="3198433"/>
            <a:ext cx="520559" cy="84049"/>
          </a:xfrm>
          <a:custGeom>
            <a:avLst/>
            <a:gdLst>
              <a:gd name="T0" fmla="*/ 213 w 277"/>
              <a:gd name="T1" fmla="*/ 0 h 45"/>
              <a:gd name="T2" fmla="*/ 201 w 277"/>
              <a:gd name="T3" fmla="*/ 18 h 45"/>
              <a:gd name="T4" fmla="*/ 142 w 277"/>
              <a:gd name="T5" fmla="*/ 23 h 45"/>
              <a:gd name="T6" fmla="*/ 132 w 277"/>
              <a:gd name="T7" fmla="*/ 23 h 45"/>
              <a:gd name="T8" fmla="*/ 75 w 277"/>
              <a:gd name="T9" fmla="*/ 18 h 45"/>
              <a:gd name="T10" fmla="*/ 63 w 277"/>
              <a:gd name="T11" fmla="*/ 0 h 45"/>
              <a:gd name="T12" fmla="*/ 0 w 277"/>
              <a:gd name="T13" fmla="*/ 21 h 45"/>
              <a:gd name="T14" fmla="*/ 139 w 277"/>
              <a:gd name="T15" fmla="*/ 45 h 45"/>
              <a:gd name="T16" fmla="*/ 277 w 277"/>
              <a:gd name="T17" fmla="*/ 21 h 45"/>
              <a:gd name="T18" fmla="*/ 213 w 277"/>
              <a:gd name="T1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7" h="45">
                <a:moveTo>
                  <a:pt x="213" y="0"/>
                </a:moveTo>
                <a:cubicBezTo>
                  <a:pt x="209" y="10"/>
                  <a:pt x="205" y="17"/>
                  <a:pt x="201" y="18"/>
                </a:cubicBezTo>
                <a:cubicBezTo>
                  <a:pt x="180" y="21"/>
                  <a:pt x="161" y="23"/>
                  <a:pt x="142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14" y="23"/>
                  <a:pt x="95" y="21"/>
                  <a:pt x="75" y="18"/>
                </a:cubicBezTo>
                <a:cubicBezTo>
                  <a:pt x="70" y="17"/>
                  <a:pt x="66" y="10"/>
                  <a:pt x="63" y="0"/>
                </a:cubicBezTo>
                <a:cubicBezTo>
                  <a:pt x="25" y="4"/>
                  <a:pt x="0" y="12"/>
                  <a:pt x="0" y="21"/>
                </a:cubicBezTo>
                <a:cubicBezTo>
                  <a:pt x="0" y="34"/>
                  <a:pt x="62" y="45"/>
                  <a:pt x="139" y="45"/>
                </a:cubicBezTo>
                <a:cubicBezTo>
                  <a:pt x="215" y="45"/>
                  <a:pt x="277" y="34"/>
                  <a:pt x="277" y="21"/>
                </a:cubicBezTo>
                <a:cubicBezTo>
                  <a:pt x="277" y="12"/>
                  <a:pt x="251" y="4"/>
                  <a:pt x="213" y="0"/>
                </a:cubicBezTo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ṡḻîḋè">
            <a:extLst>
              <a:ext uri="{FF2B5EF4-FFF2-40B4-BE49-F238E27FC236}">
                <a16:creationId xmlns:a16="http://schemas.microsoft.com/office/drawing/2014/main" id="{F54EA0F3-042E-413B-90FF-BE53C5BA1D17}"/>
              </a:ext>
            </a:extLst>
          </p:cNvPr>
          <p:cNvSpPr/>
          <p:nvPr/>
        </p:nvSpPr>
        <p:spPr bwMode="auto">
          <a:xfrm>
            <a:off x="10064557" y="3254465"/>
            <a:ext cx="520559" cy="88567"/>
          </a:xfrm>
          <a:custGeom>
            <a:avLst/>
            <a:gdLst>
              <a:gd name="T0" fmla="*/ 197 w 277"/>
              <a:gd name="T1" fmla="*/ 0 h 47"/>
              <a:gd name="T2" fmla="*/ 194 w 277"/>
              <a:gd name="T3" fmla="*/ 14 h 47"/>
              <a:gd name="T4" fmla="*/ 192 w 277"/>
              <a:gd name="T5" fmla="*/ 17 h 47"/>
              <a:gd name="T6" fmla="*/ 192 w 277"/>
              <a:gd name="T7" fmla="*/ 19 h 47"/>
              <a:gd name="T8" fmla="*/ 191 w 277"/>
              <a:gd name="T9" fmla="*/ 20 h 47"/>
              <a:gd name="T10" fmla="*/ 191 w 277"/>
              <a:gd name="T11" fmla="*/ 20 h 47"/>
              <a:gd name="T12" fmla="*/ 174 w 277"/>
              <a:gd name="T13" fmla="*/ 29 h 47"/>
              <a:gd name="T14" fmla="*/ 174 w 277"/>
              <a:gd name="T15" fmla="*/ 29 h 47"/>
              <a:gd name="T16" fmla="*/ 174 w 277"/>
              <a:gd name="T17" fmla="*/ 29 h 47"/>
              <a:gd name="T18" fmla="*/ 158 w 277"/>
              <a:gd name="T19" fmla="*/ 32 h 47"/>
              <a:gd name="T20" fmla="*/ 147 w 277"/>
              <a:gd name="T21" fmla="*/ 32 h 47"/>
              <a:gd name="T22" fmla="*/ 134 w 277"/>
              <a:gd name="T23" fmla="*/ 32 h 47"/>
              <a:gd name="T24" fmla="*/ 130 w 277"/>
              <a:gd name="T25" fmla="*/ 32 h 47"/>
              <a:gd name="T26" fmla="*/ 130 w 277"/>
              <a:gd name="T27" fmla="*/ 32 h 47"/>
              <a:gd name="T28" fmla="*/ 75 w 277"/>
              <a:gd name="T29" fmla="*/ 18 h 47"/>
              <a:gd name="T30" fmla="*/ 70 w 277"/>
              <a:gd name="T31" fmla="*/ 1 h 47"/>
              <a:gd name="T32" fmla="*/ 0 w 277"/>
              <a:gd name="T33" fmla="*/ 23 h 47"/>
              <a:gd name="T34" fmla="*/ 139 w 277"/>
              <a:gd name="T35" fmla="*/ 47 h 47"/>
              <a:gd name="T36" fmla="*/ 277 w 277"/>
              <a:gd name="T37" fmla="*/ 23 h 47"/>
              <a:gd name="T38" fmla="*/ 197 w 277"/>
              <a:gd name="T3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7" h="47">
                <a:moveTo>
                  <a:pt x="197" y="0"/>
                </a:moveTo>
                <a:cubicBezTo>
                  <a:pt x="196" y="6"/>
                  <a:pt x="195" y="11"/>
                  <a:pt x="194" y="14"/>
                </a:cubicBezTo>
                <a:cubicBezTo>
                  <a:pt x="193" y="15"/>
                  <a:pt x="193" y="16"/>
                  <a:pt x="192" y="17"/>
                </a:cubicBezTo>
                <a:cubicBezTo>
                  <a:pt x="192" y="18"/>
                  <a:pt x="192" y="18"/>
                  <a:pt x="192" y="19"/>
                </a:cubicBezTo>
                <a:cubicBezTo>
                  <a:pt x="191" y="20"/>
                  <a:pt x="191" y="20"/>
                  <a:pt x="191" y="20"/>
                </a:cubicBezTo>
                <a:cubicBezTo>
                  <a:pt x="191" y="20"/>
                  <a:pt x="191" y="20"/>
                  <a:pt x="191" y="20"/>
                </a:cubicBezTo>
                <a:cubicBezTo>
                  <a:pt x="187" y="25"/>
                  <a:pt x="181" y="28"/>
                  <a:pt x="174" y="29"/>
                </a:cubicBezTo>
                <a:cubicBezTo>
                  <a:pt x="174" y="29"/>
                  <a:pt x="174" y="29"/>
                  <a:pt x="174" y="29"/>
                </a:cubicBezTo>
                <a:cubicBezTo>
                  <a:pt x="174" y="29"/>
                  <a:pt x="174" y="29"/>
                  <a:pt x="174" y="29"/>
                </a:cubicBezTo>
                <a:cubicBezTo>
                  <a:pt x="166" y="32"/>
                  <a:pt x="158" y="32"/>
                  <a:pt x="158" y="32"/>
                </a:cubicBezTo>
                <a:cubicBezTo>
                  <a:pt x="154" y="32"/>
                  <a:pt x="151" y="32"/>
                  <a:pt x="147" y="32"/>
                </a:cubicBezTo>
                <a:cubicBezTo>
                  <a:pt x="143" y="32"/>
                  <a:pt x="138" y="32"/>
                  <a:pt x="134" y="32"/>
                </a:cubicBezTo>
                <a:cubicBezTo>
                  <a:pt x="133" y="32"/>
                  <a:pt x="132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84" y="32"/>
                  <a:pt x="76" y="22"/>
                  <a:pt x="75" y="18"/>
                </a:cubicBezTo>
                <a:cubicBezTo>
                  <a:pt x="74" y="16"/>
                  <a:pt x="72" y="10"/>
                  <a:pt x="70" y="1"/>
                </a:cubicBezTo>
                <a:cubicBezTo>
                  <a:pt x="28" y="5"/>
                  <a:pt x="0" y="13"/>
                  <a:pt x="0" y="23"/>
                </a:cubicBezTo>
                <a:cubicBezTo>
                  <a:pt x="0" y="36"/>
                  <a:pt x="62" y="47"/>
                  <a:pt x="139" y="47"/>
                </a:cubicBezTo>
                <a:cubicBezTo>
                  <a:pt x="215" y="47"/>
                  <a:pt x="277" y="36"/>
                  <a:pt x="277" y="23"/>
                </a:cubicBezTo>
                <a:cubicBezTo>
                  <a:pt x="277" y="13"/>
                  <a:pt x="245" y="4"/>
                  <a:pt x="197" y="0"/>
                </a:cubicBezTo>
              </a:path>
            </a:pathLst>
          </a:custGeom>
          <a:solidFill>
            <a:srgbClr val="DAD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îṧḻiḍe">
            <a:extLst>
              <a:ext uri="{FF2B5EF4-FFF2-40B4-BE49-F238E27FC236}">
                <a16:creationId xmlns:a16="http://schemas.microsoft.com/office/drawing/2014/main" id="{DA35583C-95B0-4AE8-A727-8EDF4A53D941}"/>
              </a:ext>
            </a:extLst>
          </p:cNvPr>
          <p:cNvSpPr/>
          <p:nvPr/>
        </p:nvSpPr>
        <p:spPr bwMode="auto">
          <a:xfrm>
            <a:off x="10442323" y="3010453"/>
            <a:ext cx="106642" cy="202440"/>
          </a:xfrm>
          <a:custGeom>
            <a:avLst/>
            <a:gdLst>
              <a:gd name="T0" fmla="*/ 16 w 57"/>
              <a:gd name="T1" fmla="*/ 4 h 108"/>
              <a:gd name="T2" fmla="*/ 14 w 57"/>
              <a:gd name="T3" fmla="*/ 19 h 108"/>
              <a:gd name="T4" fmla="*/ 42 w 57"/>
              <a:gd name="T5" fmla="*/ 53 h 108"/>
              <a:gd name="T6" fmla="*/ 7 w 57"/>
              <a:gd name="T7" fmla="*/ 87 h 108"/>
              <a:gd name="T8" fmla="*/ 3 w 57"/>
              <a:gd name="T9" fmla="*/ 87 h 108"/>
              <a:gd name="T10" fmla="*/ 1 w 57"/>
              <a:gd name="T11" fmla="*/ 102 h 108"/>
              <a:gd name="T12" fmla="*/ 7 w 57"/>
              <a:gd name="T13" fmla="*/ 103 h 108"/>
              <a:gd name="T14" fmla="*/ 57 w 57"/>
              <a:gd name="T15" fmla="*/ 53 h 108"/>
              <a:gd name="T16" fmla="*/ 16 w 57"/>
              <a:gd name="T17" fmla="*/ 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108">
                <a:moveTo>
                  <a:pt x="16" y="4"/>
                </a:moveTo>
                <a:cubicBezTo>
                  <a:pt x="16" y="0"/>
                  <a:pt x="14" y="11"/>
                  <a:pt x="14" y="19"/>
                </a:cubicBezTo>
                <a:cubicBezTo>
                  <a:pt x="30" y="22"/>
                  <a:pt x="42" y="36"/>
                  <a:pt x="42" y="53"/>
                </a:cubicBezTo>
                <a:cubicBezTo>
                  <a:pt x="42" y="72"/>
                  <a:pt x="27" y="87"/>
                  <a:pt x="7" y="87"/>
                </a:cubicBezTo>
                <a:cubicBezTo>
                  <a:pt x="6" y="87"/>
                  <a:pt x="5" y="87"/>
                  <a:pt x="3" y="87"/>
                </a:cubicBezTo>
                <a:cubicBezTo>
                  <a:pt x="2" y="97"/>
                  <a:pt x="0" y="108"/>
                  <a:pt x="1" y="102"/>
                </a:cubicBezTo>
                <a:cubicBezTo>
                  <a:pt x="3" y="102"/>
                  <a:pt x="5" y="103"/>
                  <a:pt x="7" y="103"/>
                </a:cubicBezTo>
                <a:cubicBezTo>
                  <a:pt x="35" y="103"/>
                  <a:pt x="57" y="80"/>
                  <a:pt x="57" y="53"/>
                </a:cubicBezTo>
                <a:cubicBezTo>
                  <a:pt x="57" y="28"/>
                  <a:pt x="39" y="7"/>
                  <a:pt x="16" y="4"/>
                </a:cubicBezTo>
                <a:close/>
              </a:path>
            </a:pathLst>
          </a:custGeom>
          <a:solidFill>
            <a:srgbClr val="E2D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iSḷïdé">
            <a:extLst>
              <a:ext uri="{FF2B5EF4-FFF2-40B4-BE49-F238E27FC236}">
                <a16:creationId xmlns:a16="http://schemas.microsoft.com/office/drawing/2014/main" id="{D752186D-5747-4C57-8048-8E30530B5B36}"/>
              </a:ext>
            </a:extLst>
          </p:cNvPr>
          <p:cNvSpPr/>
          <p:nvPr/>
        </p:nvSpPr>
        <p:spPr bwMode="auto">
          <a:xfrm>
            <a:off x="10275130" y="2940865"/>
            <a:ext cx="140985" cy="374152"/>
          </a:xfrm>
          <a:custGeom>
            <a:avLst/>
            <a:gdLst>
              <a:gd name="T0" fmla="*/ 49 w 75"/>
              <a:gd name="T1" fmla="*/ 144 h 199"/>
              <a:gd name="T2" fmla="*/ 67 w 75"/>
              <a:gd name="T3" fmla="*/ 80 h 199"/>
              <a:gd name="T4" fmla="*/ 63 w 75"/>
              <a:gd name="T5" fmla="*/ 4 h 199"/>
              <a:gd name="T6" fmla="*/ 62 w 75"/>
              <a:gd name="T7" fmla="*/ 0 h 199"/>
              <a:gd name="T8" fmla="*/ 38 w 75"/>
              <a:gd name="T9" fmla="*/ 0 h 199"/>
              <a:gd name="T10" fmla="*/ 22 w 75"/>
              <a:gd name="T11" fmla="*/ 0 h 199"/>
              <a:gd name="T12" fmla="*/ 18 w 75"/>
              <a:gd name="T13" fmla="*/ 0 h 199"/>
              <a:gd name="T14" fmla="*/ 19 w 75"/>
              <a:gd name="T15" fmla="*/ 4 h 199"/>
              <a:gd name="T16" fmla="*/ 23 w 75"/>
              <a:gd name="T17" fmla="*/ 80 h 199"/>
              <a:gd name="T18" fmla="*/ 5 w 75"/>
              <a:gd name="T19" fmla="*/ 144 h 199"/>
              <a:gd name="T20" fmla="*/ 17 w 75"/>
              <a:gd name="T21" fmla="*/ 191 h 199"/>
              <a:gd name="T22" fmla="*/ 18 w 75"/>
              <a:gd name="T23" fmla="*/ 199 h 199"/>
              <a:gd name="T24" fmla="*/ 35 w 75"/>
              <a:gd name="T25" fmla="*/ 199 h 199"/>
              <a:gd name="T26" fmla="*/ 46 w 75"/>
              <a:gd name="T27" fmla="*/ 199 h 199"/>
              <a:gd name="T28" fmla="*/ 62 w 75"/>
              <a:gd name="T29" fmla="*/ 196 h 199"/>
              <a:gd name="T30" fmla="*/ 61 w 75"/>
              <a:gd name="T31" fmla="*/ 191 h 199"/>
              <a:gd name="T32" fmla="*/ 49 w 75"/>
              <a:gd name="T33" fmla="*/ 1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199">
                <a:moveTo>
                  <a:pt x="49" y="144"/>
                </a:moveTo>
                <a:cubicBezTo>
                  <a:pt x="44" y="119"/>
                  <a:pt x="60" y="103"/>
                  <a:pt x="67" y="80"/>
                </a:cubicBezTo>
                <a:cubicBezTo>
                  <a:pt x="75" y="55"/>
                  <a:pt x="69" y="28"/>
                  <a:pt x="63" y="4"/>
                </a:cubicBezTo>
                <a:cubicBezTo>
                  <a:pt x="62" y="3"/>
                  <a:pt x="62" y="1"/>
                  <a:pt x="6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2"/>
                  <a:pt x="19" y="4"/>
                </a:cubicBezTo>
                <a:cubicBezTo>
                  <a:pt x="25" y="28"/>
                  <a:pt x="31" y="55"/>
                  <a:pt x="23" y="80"/>
                </a:cubicBezTo>
                <a:cubicBezTo>
                  <a:pt x="16" y="103"/>
                  <a:pt x="0" y="119"/>
                  <a:pt x="5" y="144"/>
                </a:cubicBezTo>
                <a:cubicBezTo>
                  <a:pt x="9" y="161"/>
                  <a:pt x="16" y="175"/>
                  <a:pt x="17" y="191"/>
                </a:cubicBezTo>
                <a:cubicBezTo>
                  <a:pt x="18" y="194"/>
                  <a:pt x="18" y="197"/>
                  <a:pt x="18" y="199"/>
                </a:cubicBezTo>
                <a:cubicBezTo>
                  <a:pt x="23" y="199"/>
                  <a:pt x="29" y="199"/>
                  <a:pt x="35" y="199"/>
                </a:cubicBezTo>
                <a:cubicBezTo>
                  <a:pt x="39" y="199"/>
                  <a:pt x="42" y="199"/>
                  <a:pt x="46" y="199"/>
                </a:cubicBezTo>
                <a:cubicBezTo>
                  <a:pt x="46" y="199"/>
                  <a:pt x="54" y="199"/>
                  <a:pt x="62" y="196"/>
                </a:cubicBezTo>
                <a:cubicBezTo>
                  <a:pt x="62" y="195"/>
                  <a:pt x="62" y="193"/>
                  <a:pt x="61" y="191"/>
                </a:cubicBezTo>
                <a:cubicBezTo>
                  <a:pt x="60" y="175"/>
                  <a:pt x="53" y="161"/>
                  <a:pt x="49" y="144"/>
                </a:cubicBezTo>
              </a:path>
            </a:pathLst>
          </a:custGeom>
          <a:solidFill>
            <a:srgbClr val="F7F3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ïş1íḓè">
            <a:extLst>
              <a:ext uri="{FF2B5EF4-FFF2-40B4-BE49-F238E27FC236}">
                <a16:creationId xmlns:a16="http://schemas.microsoft.com/office/drawing/2014/main" id="{38D47F35-1A44-48E8-ABE3-7BE73DAEB1E6}"/>
              </a:ext>
            </a:extLst>
          </p:cNvPr>
          <p:cNvSpPr/>
          <p:nvPr/>
        </p:nvSpPr>
        <p:spPr bwMode="auto">
          <a:xfrm>
            <a:off x="10148605" y="2924597"/>
            <a:ext cx="332579" cy="390419"/>
          </a:xfrm>
          <a:custGeom>
            <a:avLst/>
            <a:gdLst>
              <a:gd name="T0" fmla="*/ 177 w 177"/>
              <a:gd name="T1" fmla="*/ 10 h 208"/>
              <a:gd name="T2" fmla="*/ 89 w 177"/>
              <a:gd name="T3" fmla="*/ 0 h 208"/>
              <a:gd name="T4" fmla="*/ 1 w 177"/>
              <a:gd name="T5" fmla="*/ 7 h 208"/>
              <a:gd name="T6" fmla="*/ 1 w 177"/>
              <a:gd name="T7" fmla="*/ 7 h 208"/>
              <a:gd name="T8" fmla="*/ 1 w 177"/>
              <a:gd name="T9" fmla="*/ 8 h 208"/>
              <a:gd name="T10" fmla="*/ 0 w 177"/>
              <a:gd name="T11" fmla="*/ 9 h 208"/>
              <a:gd name="T12" fmla="*/ 1 w 177"/>
              <a:gd name="T13" fmla="*/ 10 h 208"/>
              <a:gd name="T14" fmla="*/ 30 w 177"/>
              <a:gd name="T15" fmla="*/ 194 h 208"/>
              <a:gd name="T16" fmla="*/ 85 w 177"/>
              <a:gd name="T17" fmla="*/ 208 h 208"/>
              <a:gd name="T18" fmla="*/ 84 w 177"/>
              <a:gd name="T19" fmla="*/ 200 h 208"/>
              <a:gd name="T20" fmla="*/ 72 w 177"/>
              <a:gd name="T21" fmla="*/ 153 h 208"/>
              <a:gd name="T22" fmla="*/ 90 w 177"/>
              <a:gd name="T23" fmla="*/ 90 h 208"/>
              <a:gd name="T24" fmla="*/ 87 w 177"/>
              <a:gd name="T25" fmla="*/ 19 h 208"/>
              <a:gd name="T26" fmla="*/ 89 w 177"/>
              <a:gd name="T27" fmla="*/ 19 h 208"/>
              <a:gd name="T28" fmla="*/ 131 w 177"/>
              <a:gd name="T29" fmla="*/ 17 h 208"/>
              <a:gd name="T30" fmla="*/ 134 w 177"/>
              <a:gd name="T31" fmla="*/ 90 h 208"/>
              <a:gd name="T32" fmla="*/ 116 w 177"/>
              <a:gd name="T33" fmla="*/ 153 h 208"/>
              <a:gd name="T34" fmla="*/ 128 w 177"/>
              <a:gd name="T35" fmla="*/ 201 h 208"/>
              <a:gd name="T36" fmla="*/ 129 w 177"/>
              <a:gd name="T37" fmla="*/ 205 h 208"/>
              <a:gd name="T38" fmla="*/ 129 w 177"/>
              <a:gd name="T39" fmla="*/ 205 h 208"/>
              <a:gd name="T40" fmla="*/ 146 w 177"/>
              <a:gd name="T41" fmla="*/ 196 h 208"/>
              <a:gd name="T42" fmla="*/ 146 w 177"/>
              <a:gd name="T43" fmla="*/ 196 h 208"/>
              <a:gd name="T44" fmla="*/ 147 w 177"/>
              <a:gd name="T45" fmla="*/ 195 h 208"/>
              <a:gd name="T46" fmla="*/ 147 w 177"/>
              <a:gd name="T47" fmla="*/ 193 h 208"/>
              <a:gd name="T48" fmla="*/ 149 w 177"/>
              <a:gd name="T49" fmla="*/ 190 h 208"/>
              <a:gd name="T50" fmla="*/ 154 w 177"/>
              <a:gd name="T51" fmla="*/ 165 h 208"/>
              <a:gd name="T52" fmla="*/ 159 w 177"/>
              <a:gd name="T53" fmla="*/ 133 h 208"/>
              <a:gd name="T54" fmla="*/ 159 w 177"/>
              <a:gd name="T55" fmla="*/ 133 h 208"/>
              <a:gd name="T56" fmla="*/ 169 w 177"/>
              <a:gd name="T57" fmla="*/ 65 h 208"/>
              <a:gd name="T58" fmla="*/ 170 w 177"/>
              <a:gd name="T59" fmla="*/ 65 h 208"/>
              <a:gd name="T60" fmla="*/ 173 w 177"/>
              <a:gd name="T61" fmla="*/ 41 h 208"/>
              <a:gd name="T62" fmla="*/ 177 w 177"/>
              <a:gd name="T63" fmla="*/ 11 h 208"/>
              <a:gd name="T64" fmla="*/ 177 w 177"/>
              <a:gd name="T65" fmla="*/ 11 h 208"/>
              <a:gd name="T66" fmla="*/ 177 w 177"/>
              <a:gd name="T67" fmla="*/ 9 h 208"/>
              <a:gd name="T68" fmla="*/ 177 w 177"/>
              <a:gd name="T69" fmla="*/ 1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7" h="208">
                <a:moveTo>
                  <a:pt x="177" y="10"/>
                </a:moveTo>
                <a:cubicBezTo>
                  <a:pt x="177" y="5"/>
                  <a:pt x="137" y="0"/>
                  <a:pt x="89" y="0"/>
                </a:cubicBezTo>
                <a:cubicBezTo>
                  <a:pt x="43" y="0"/>
                  <a:pt x="6" y="3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3" y="29"/>
                  <a:pt x="23" y="182"/>
                  <a:pt x="30" y="194"/>
                </a:cubicBezTo>
                <a:cubicBezTo>
                  <a:pt x="31" y="198"/>
                  <a:pt x="39" y="208"/>
                  <a:pt x="85" y="208"/>
                </a:cubicBezTo>
                <a:cubicBezTo>
                  <a:pt x="85" y="206"/>
                  <a:pt x="85" y="203"/>
                  <a:pt x="84" y="200"/>
                </a:cubicBezTo>
                <a:cubicBezTo>
                  <a:pt x="83" y="184"/>
                  <a:pt x="76" y="170"/>
                  <a:pt x="72" y="153"/>
                </a:cubicBezTo>
                <a:cubicBezTo>
                  <a:pt x="67" y="128"/>
                  <a:pt x="83" y="112"/>
                  <a:pt x="90" y="90"/>
                </a:cubicBezTo>
                <a:cubicBezTo>
                  <a:pt x="97" y="67"/>
                  <a:pt x="92" y="39"/>
                  <a:pt x="87" y="19"/>
                </a:cubicBezTo>
                <a:cubicBezTo>
                  <a:pt x="88" y="19"/>
                  <a:pt x="88" y="19"/>
                  <a:pt x="89" y="19"/>
                </a:cubicBezTo>
                <a:cubicBezTo>
                  <a:pt x="104" y="19"/>
                  <a:pt x="118" y="18"/>
                  <a:pt x="131" y="17"/>
                </a:cubicBezTo>
                <a:cubicBezTo>
                  <a:pt x="136" y="41"/>
                  <a:pt x="142" y="66"/>
                  <a:pt x="134" y="90"/>
                </a:cubicBezTo>
                <a:cubicBezTo>
                  <a:pt x="127" y="112"/>
                  <a:pt x="111" y="128"/>
                  <a:pt x="116" y="153"/>
                </a:cubicBezTo>
                <a:cubicBezTo>
                  <a:pt x="120" y="170"/>
                  <a:pt x="127" y="184"/>
                  <a:pt x="128" y="201"/>
                </a:cubicBezTo>
                <a:cubicBezTo>
                  <a:pt x="129" y="202"/>
                  <a:pt x="129" y="204"/>
                  <a:pt x="129" y="205"/>
                </a:cubicBezTo>
                <a:cubicBezTo>
                  <a:pt x="129" y="205"/>
                  <a:pt x="129" y="205"/>
                  <a:pt x="129" y="205"/>
                </a:cubicBezTo>
                <a:cubicBezTo>
                  <a:pt x="136" y="204"/>
                  <a:pt x="142" y="201"/>
                  <a:pt x="146" y="196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7" y="194"/>
                  <a:pt x="147" y="194"/>
                  <a:pt x="147" y="193"/>
                </a:cubicBezTo>
                <a:cubicBezTo>
                  <a:pt x="148" y="192"/>
                  <a:pt x="148" y="191"/>
                  <a:pt x="149" y="190"/>
                </a:cubicBezTo>
                <a:cubicBezTo>
                  <a:pt x="151" y="185"/>
                  <a:pt x="152" y="176"/>
                  <a:pt x="154" y="165"/>
                </a:cubicBezTo>
                <a:cubicBezTo>
                  <a:pt x="156" y="153"/>
                  <a:pt x="158" y="14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63" y="111"/>
                  <a:pt x="166" y="86"/>
                  <a:pt x="169" y="65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57"/>
                  <a:pt x="172" y="49"/>
                  <a:pt x="173" y="41"/>
                </a:cubicBezTo>
                <a:cubicBezTo>
                  <a:pt x="175" y="22"/>
                  <a:pt x="177" y="11"/>
                  <a:pt x="177" y="11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77" y="8"/>
                  <a:pt x="177" y="9"/>
                  <a:pt x="177" y="9"/>
                </a:cubicBezTo>
                <a:cubicBezTo>
                  <a:pt x="177" y="10"/>
                  <a:pt x="177" y="10"/>
                  <a:pt x="177" y="10"/>
                </a:cubicBezTo>
              </a:path>
            </a:pathLst>
          </a:custGeom>
          <a:solidFill>
            <a:srgbClr val="F4EE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ïṩļïďè">
            <a:extLst>
              <a:ext uri="{FF2B5EF4-FFF2-40B4-BE49-F238E27FC236}">
                <a16:creationId xmlns:a16="http://schemas.microsoft.com/office/drawing/2014/main" id="{839092F2-447A-45B1-BC22-381757BE341A}"/>
              </a:ext>
            </a:extLst>
          </p:cNvPr>
          <p:cNvSpPr/>
          <p:nvPr/>
        </p:nvSpPr>
        <p:spPr bwMode="auto">
          <a:xfrm>
            <a:off x="10160354" y="2931827"/>
            <a:ext cx="309986" cy="26209"/>
          </a:xfrm>
          <a:custGeom>
            <a:avLst/>
            <a:gdLst>
              <a:gd name="T0" fmla="*/ 82 w 165"/>
              <a:gd name="T1" fmla="*/ 14 h 14"/>
              <a:gd name="T2" fmla="*/ 0 w 165"/>
              <a:gd name="T3" fmla="*/ 7 h 14"/>
              <a:gd name="T4" fmla="*/ 82 w 165"/>
              <a:gd name="T5" fmla="*/ 0 h 14"/>
              <a:gd name="T6" fmla="*/ 165 w 165"/>
              <a:gd name="T7" fmla="*/ 7 h 14"/>
              <a:gd name="T8" fmla="*/ 82 w 165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14">
                <a:moveTo>
                  <a:pt x="82" y="14"/>
                </a:moveTo>
                <a:cubicBezTo>
                  <a:pt x="42" y="14"/>
                  <a:pt x="13" y="10"/>
                  <a:pt x="0" y="7"/>
                </a:cubicBezTo>
                <a:cubicBezTo>
                  <a:pt x="13" y="4"/>
                  <a:pt x="42" y="0"/>
                  <a:pt x="82" y="0"/>
                </a:cubicBezTo>
                <a:cubicBezTo>
                  <a:pt x="123" y="0"/>
                  <a:pt x="152" y="4"/>
                  <a:pt x="165" y="7"/>
                </a:cubicBezTo>
                <a:cubicBezTo>
                  <a:pt x="152" y="10"/>
                  <a:pt x="123" y="14"/>
                  <a:pt x="82" y="14"/>
                </a:cubicBezTo>
              </a:path>
            </a:pathLst>
          </a:custGeom>
          <a:solidFill>
            <a:srgbClr val="A571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íšlidé">
            <a:extLst>
              <a:ext uri="{FF2B5EF4-FFF2-40B4-BE49-F238E27FC236}">
                <a16:creationId xmlns:a16="http://schemas.microsoft.com/office/drawing/2014/main" id="{C3718A31-2203-4D30-B6F8-EB05480EEA7D}"/>
              </a:ext>
            </a:extLst>
          </p:cNvPr>
          <p:cNvSpPr/>
          <p:nvPr/>
        </p:nvSpPr>
        <p:spPr bwMode="auto">
          <a:xfrm>
            <a:off x="10369120" y="2421210"/>
            <a:ext cx="207862" cy="5422"/>
          </a:xfrm>
          <a:custGeom>
            <a:avLst/>
            <a:gdLst>
              <a:gd name="T0" fmla="*/ 63 w 111"/>
              <a:gd name="T1" fmla="*/ 0 h 3"/>
              <a:gd name="T2" fmla="*/ 11 w 111"/>
              <a:gd name="T3" fmla="*/ 2 h 3"/>
              <a:gd name="T4" fmla="*/ 0 w 111"/>
              <a:gd name="T5" fmla="*/ 3 h 3"/>
              <a:gd name="T6" fmla="*/ 108 w 111"/>
              <a:gd name="T7" fmla="*/ 3 h 3"/>
              <a:gd name="T8" fmla="*/ 111 w 111"/>
              <a:gd name="T9" fmla="*/ 1 h 3"/>
              <a:gd name="T10" fmla="*/ 63 w 11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3">
                <a:moveTo>
                  <a:pt x="63" y="0"/>
                </a:moveTo>
                <a:cubicBezTo>
                  <a:pt x="43" y="0"/>
                  <a:pt x="23" y="1"/>
                  <a:pt x="11" y="2"/>
                </a:cubicBezTo>
                <a:cubicBezTo>
                  <a:pt x="7" y="2"/>
                  <a:pt x="3" y="2"/>
                  <a:pt x="0" y="3"/>
                </a:cubicBezTo>
                <a:cubicBezTo>
                  <a:pt x="108" y="3"/>
                  <a:pt x="108" y="3"/>
                  <a:pt x="108" y="3"/>
                </a:cubicBezTo>
                <a:cubicBezTo>
                  <a:pt x="109" y="2"/>
                  <a:pt x="110" y="2"/>
                  <a:pt x="111" y="1"/>
                </a:cubicBezTo>
                <a:cubicBezTo>
                  <a:pt x="99" y="1"/>
                  <a:pt x="81" y="0"/>
                  <a:pt x="6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ṧ1iḓe">
            <a:extLst>
              <a:ext uri="{FF2B5EF4-FFF2-40B4-BE49-F238E27FC236}">
                <a16:creationId xmlns:a16="http://schemas.microsoft.com/office/drawing/2014/main" id="{EE31AD40-AEF0-4A11-AC9B-C33ABD13F5A6}"/>
              </a:ext>
            </a:extLst>
          </p:cNvPr>
          <p:cNvSpPr/>
          <p:nvPr/>
        </p:nvSpPr>
        <p:spPr bwMode="auto">
          <a:xfrm>
            <a:off x="10346526" y="2426632"/>
            <a:ext cx="225033" cy="8134"/>
          </a:xfrm>
          <a:custGeom>
            <a:avLst/>
            <a:gdLst>
              <a:gd name="T0" fmla="*/ 120 w 120"/>
              <a:gd name="T1" fmla="*/ 0 h 4"/>
              <a:gd name="T2" fmla="*/ 12 w 120"/>
              <a:gd name="T3" fmla="*/ 0 h 4"/>
              <a:gd name="T4" fmla="*/ 0 w 120"/>
              <a:gd name="T5" fmla="*/ 4 h 4"/>
              <a:gd name="T6" fmla="*/ 114 w 120"/>
              <a:gd name="T7" fmla="*/ 4 h 4"/>
              <a:gd name="T8" fmla="*/ 120 w 12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4">
                <a:moveTo>
                  <a:pt x="120" y="0"/>
                </a:move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4" y="2"/>
                  <a:pt x="0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6" y="3"/>
                  <a:pt x="118" y="1"/>
                  <a:pt x="12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ś1idê">
            <a:extLst>
              <a:ext uri="{FF2B5EF4-FFF2-40B4-BE49-F238E27FC236}">
                <a16:creationId xmlns:a16="http://schemas.microsoft.com/office/drawing/2014/main" id="{4B82090F-A40F-4CEF-B30A-07CD4E231F12}"/>
              </a:ext>
            </a:extLst>
          </p:cNvPr>
          <p:cNvSpPr/>
          <p:nvPr/>
        </p:nvSpPr>
        <p:spPr bwMode="auto">
          <a:xfrm>
            <a:off x="10332970" y="2434766"/>
            <a:ext cx="227744" cy="7230"/>
          </a:xfrm>
          <a:custGeom>
            <a:avLst/>
            <a:gdLst>
              <a:gd name="T0" fmla="*/ 121 w 121"/>
              <a:gd name="T1" fmla="*/ 0 h 4"/>
              <a:gd name="T2" fmla="*/ 7 w 121"/>
              <a:gd name="T3" fmla="*/ 0 h 4"/>
              <a:gd name="T4" fmla="*/ 0 w 121"/>
              <a:gd name="T5" fmla="*/ 4 h 4"/>
              <a:gd name="T6" fmla="*/ 115 w 121"/>
              <a:gd name="T7" fmla="*/ 4 h 4"/>
              <a:gd name="T8" fmla="*/ 121 w 12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4">
                <a:moveTo>
                  <a:pt x="121" y="0"/>
                </a:moveTo>
                <a:cubicBezTo>
                  <a:pt x="7" y="0"/>
                  <a:pt x="7" y="0"/>
                  <a:pt x="7" y="0"/>
                </a:cubicBezTo>
                <a:cubicBezTo>
                  <a:pt x="5" y="1"/>
                  <a:pt x="3" y="3"/>
                  <a:pt x="0" y="4"/>
                </a:cubicBezTo>
                <a:cubicBezTo>
                  <a:pt x="115" y="4"/>
                  <a:pt x="115" y="4"/>
                  <a:pt x="115" y="4"/>
                </a:cubicBezTo>
                <a:cubicBezTo>
                  <a:pt x="117" y="3"/>
                  <a:pt x="119" y="1"/>
                  <a:pt x="121" y="0"/>
                </a:cubicBezTo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íşliḋé">
            <a:extLst>
              <a:ext uri="{FF2B5EF4-FFF2-40B4-BE49-F238E27FC236}">
                <a16:creationId xmlns:a16="http://schemas.microsoft.com/office/drawing/2014/main" id="{F4B7770C-688F-4D19-BC06-67CEF7AAB56E}"/>
              </a:ext>
            </a:extLst>
          </p:cNvPr>
          <p:cNvSpPr/>
          <p:nvPr/>
        </p:nvSpPr>
        <p:spPr bwMode="auto">
          <a:xfrm>
            <a:off x="10323932" y="2441996"/>
            <a:ext cx="225033" cy="7230"/>
          </a:xfrm>
          <a:custGeom>
            <a:avLst/>
            <a:gdLst>
              <a:gd name="T0" fmla="*/ 120 w 120"/>
              <a:gd name="T1" fmla="*/ 0 h 4"/>
              <a:gd name="T2" fmla="*/ 5 w 120"/>
              <a:gd name="T3" fmla="*/ 0 h 4"/>
              <a:gd name="T4" fmla="*/ 0 w 120"/>
              <a:gd name="T5" fmla="*/ 4 h 4"/>
              <a:gd name="T6" fmla="*/ 114 w 120"/>
              <a:gd name="T7" fmla="*/ 4 h 4"/>
              <a:gd name="T8" fmla="*/ 120 w 12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4">
                <a:moveTo>
                  <a:pt x="120" y="0"/>
                </a:moveTo>
                <a:cubicBezTo>
                  <a:pt x="5" y="0"/>
                  <a:pt x="5" y="0"/>
                  <a:pt x="5" y="0"/>
                </a:cubicBezTo>
                <a:cubicBezTo>
                  <a:pt x="4" y="1"/>
                  <a:pt x="2" y="3"/>
                  <a:pt x="0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6" y="3"/>
                  <a:pt x="118" y="1"/>
                  <a:pt x="120" y="0"/>
                </a:cubicBezTo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íšļîďê">
            <a:extLst>
              <a:ext uri="{FF2B5EF4-FFF2-40B4-BE49-F238E27FC236}">
                <a16:creationId xmlns:a16="http://schemas.microsoft.com/office/drawing/2014/main" id="{12EE6425-BF76-4C25-949D-459CED069E5D}"/>
              </a:ext>
            </a:extLst>
          </p:cNvPr>
          <p:cNvSpPr/>
          <p:nvPr/>
        </p:nvSpPr>
        <p:spPr bwMode="auto">
          <a:xfrm>
            <a:off x="10315799" y="2449226"/>
            <a:ext cx="222322" cy="8134"/>
          </a:xfrm>
          <a:custGeom>
            <a:avLst/>
            <a:gdLst>
              <a:gd name="T0" fmla="*/ 118 w 118"/>
              <a:gd name="T1" fmla="*/ 0 h 4"/>
              <a:gd name="T2" fmla="*/ 4 w 118"/>
              <a:gd name="T3" fmla="*/ 0 h 4"/>
              <a:gd name="T4" fmla="*/ 0 w 118"/>
              <a:gd name="T5" fmla="*/ 4 h 4"/>
              <a:gd name="T6" fmla="*/ 113 w 118"/>
              <a:gd name="T7" fmla="*/ 4 h 4"/>
              <a:gd name="T8" fmla="*/ 118 w 11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4">
                <a:moveTo>
                  <a:pt x="118" y="0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3"/>
                  <a:pt x="0" y="4"/>
                </a:cubicBezTo>
                <a:cubicBezTo>
                  <a:pt x="113" y="4"/>
                  <a:pt x="113" y="4"/>
                  <a:pt x="113" y="4"/>
                </a:cubicBezTo>
                <a:cubicBezTo>
                  <a:pt x="115" y="3"/>
                  <a:pt x="117" y="1"/>
                  <a:pt x="118" y="0"/>
                </a:cubicBezTo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îŝḷîďè">
            <a:extLst>
              <a:ext uri="{FF2B5EF4-FFF2-40B4-BE49-F238E27FC236}">
                <a16:creationId xmlns:a16="http://schemas.microsoft.com/office/drawing/2014/main" id="{89101490-34A5-45DB-895C-BFEB59689EBC}"/>
              </a:ext>
            </a:extLst>
          </p:cNvPr>
          <p:cNvSpPr/>
          <p:nvPr/>
        </p:nvSpPr>
        <p:spPr bwMode="auto">
          <a:xfrm>
            <a:off x="10310376" y="2457360"/>
            <a:ext cx="217803" cy="7230"/>
          </a:xfrm>
          <a:custGeom>
            <a:avLst/>
            <a:gdLst>
              <a:gd name="T0" fmla="*/ 116 w 116"/>
              <a:gd name="T1" fmla="*/ 0 h 4"/>
              <a:gd name="T2" fmla="*/ 3 w 116"/>
              <a:gd name="T3" fmla="*/ 0 h 4"/>
              <a:gd name="T4" fmla="*/ 0 w 116"/>
              <a:gd name="T5" fmla="*/ 4 h 4"/>
              <a:gd name="T6" fmla="*/ 112 w 116"/>
              <a:gd name="T7" fmla="*/ 4 h 4"/>
              <a:gd name="T8" fmla="*/ 116 w 11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4">
                <a:moveTo>
                  <a:pt x="116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3"/>
                  <a:pt x="0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3"/>
                  <a:pt x="115" y="1"/>
                  <a:pt x="116" y="0"/>
                </a:cubicBezTo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ïšḻiḓè">
            <a:extLst>
              <a:ext uri="{FF2B5EF4-FFF2-40B4-BE49-F238E27FC236}">
                <a16:creationId xmlns:a16="http://schemas.microsoft.com/office/drawing/2014/main" id="{85017D5E-200E-45C7-AEC5-FEE3DBC74E61}"/>
              </a:ext>
            </a:extLst>
          </p:cNvPr>
          <p:cNvSpPr/>
          <p:nvPr/>
        </p:nvSpPr>
        <p:spPr bwMode="auto">
          <a:xfrm>
            <a:off x="10304954" y="2464590"/>
            <a:ext cx="215996" cy="7230"/>
          </a:xfrm>
          <a:custGeom>
            <a:avLst/>
            <a:gdLst>
              <a:gd name="T0" fmla="*/ 115 w 115"/>
              <a:gd name="T1" fmla="*/ 0 h 4"/>
              <a:gd name="T2" fmla="*/ 3 w 115"/>
              <a:gd name="T3" fmla="*/ 0 h 4"/>
              <a:gd name="T4" fmla="*/ 0 w 115"/>
              <a:gd name="T5" fmla="*/ 4 h 4"/>
              <a:gd name="T6" fmla="*/ 110 w 115"/>
              <a:gd name="T7" fmla="*/ 4 h 4"/>
              <a:gd name="T8" fmla="*/ 115 w 11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4">
                <a:moveTo>
                  <a:pt x="11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3"/>
                  <a:pt x="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2" y="3"/>
                  <a:pt x="113" y="1"/>
                  <a:pt x="115" y="0"/>
                </a:cubicBezTo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íšlïďé">
            <a:extLst>
              <a:ext uri="{FF2B5EF4-FFF2-40B4-BE49-F238E27FC236}">
                <a16:creationId xmlns:a16="http://schemas.microsoft.com/office/drawing/2014/main" id="{2E1FD5AF-D7CE-44A7-B296-DDE24C9F4190}"/>
              </a:ext>
            </a:extLst>
          </p:cNvPr>
          <p:cNvSpPr/>
          <p:nvPr/>
        </p:nvSpPr>
        <p:spPr bwMode="auto">
          <a:xfrm>
            <a:off x="10301339" y="2471820"/>
            <a:ext cx="210573" cy="7230"/>
          </a:xfrm>
          <a:custGeom>
            <a:avLst/>
            <a:gdLst>
              <a:gd name="T0" fmla="*/ 112 w 112"/>
              <a:gd name="T1" fmla="*/ 0 h 4"/>
              <a:gd name="T2" fmla="*/ 2 w 112"/>
              <a:gd name="T3" fmla="*/ 0 h 4"/>
              <a:gd name="T4" fmla="*/ 0 w 112"/>
              <a:gd name="T5" fmla="*/ 4 h 4"/>
              <a:gd name="T6" fmla="*/ 108 w 112"/>
              <a:gd name="T7" fmla="*/ 4 h 4"/>
              <a:gd name="T8" fmla="*/ 112 w 11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">
                <a:moveTo>
                  <a:pt x="11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9" y="3"/>
                  <a:pt x="111" y="1"/>
                  <a:pt x="112" y="0"/>
                </a:cubicBezTo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ṣlïḑê">
            <a:extLst>
              <a:ext uri="{FF2B5EF4-FFF2-40B4-BE49-F238E27FC236}">
                <a16:creationId xmlns:a16="http://schemas.microsoft.com/office/drawing/2014/main" id="{58C004B5-A390-46A9-918B-51B5701BA21A}"/>
              </a:ext>
            </a:extLst>
          </p:cNvPr>
          <p:cNvSpPr/>
          <p:nvPr/>
        </p:nvSpPr>
        <p:spPr bwMode="auto">
          <a:xfrm>
            <a:off x="10297724" y="2479050"/>
            <a:ext cx="206055" cy="8134"/>
          </a:xfrm>
          <a:custGeom>
            <a:avLst/>
            <a:gdLst>
              <a:gd name="T0" fmla="*/ 110 w 110"/>
              <a:gd name="T1" fmla="*/ 0 h 4"/>
              <a:gd name="T2" fmla="*/ 2 w 110"/>
              <a:gd name="T3" fmla="*/ 0 h 4"/>
              <a:gd name="T4" fmla="*/ 0 w 110"/>
              <a:gd name="T5" fmla="*/ 4 h 4"/>
              <a:gd name="T6" fmla="*/ 106 w 110"/>
              <a:gd name="T7" fmla="*/ 4 h 4"/>
              <a:gd name="T8" fmla="*/ 110 w 11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4">
                <a:moveTo>
                  <a:pt x="1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7" y="3"/>
                  <a:pt x="109" y="1"/>
                  <a:pt x="110" y="0"/>
                </a:cubicBezTo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i$ļîďe">
            <a:extLst>
              <a:ext uri="{FF2B5EF4-FFF2-40B4-BE49-F238E27FC236}">
                <a16:creationId xmlns:a16="http://schemas.microsoft.com/office/drawing/2014/main" id="{83F75020-2F96-44EE-9BD5-4E3DDE2DB266}"/>
              </a:ext>
            </a:extLst>
          </p:cNvPr>
          <p:cNvSpPr/>
          <p:nvPr/>
        </p:nvSpPr>
        <p:spPr bwMode="auto">
          <a:xfrm>
            <a:off x="10293205" y="2487183"/>
            <a:ext cx="203343" cy="7230"/>
          </a:xfrm>
          <a:custGeom>
            <a:avLst/>
            <a:gdLst>
              <a:gd name="T0" fmla="*/ 108 w 108"/>
              <a:gd name="T1" fmla="*/ 0 h 4"/>
              <a:gd name="T2" fmla="*/ 2 w 108"/>
              <a:gd name="T3" fmla="*/ 0 h 4"/>
              <a:gd name="T4" fmla="*/ 0 w 108"/>
              <a:gd name="T5" fmla="*/ 4 h 4"/>
              <a:gd name="T6" fmla="*/ 105 w 108"/>
              <a:gd name="T7" fmla="*/ 4 h 4"/>
              <a:gd name="T8" fmla="*/ 108 w 10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4">
                <a:moveTo>
                  <a:pt x="10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6" y="3"/>
                  <a:pt x="107" y="1"/>
                  <a:pt x="108" y="0"/>
                </a:cubicBezTo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iṩḻiḍe">
            <a:extLst>
              <a:ext uri="{FF2B5EF4-FFF2-40B4-BE49-F238E27FC236}">
                <a16:creationId xmlns:a16="http://schemas.microsoft.com/office/drawing/2014/main" id="{F3553B9C-B715-402A-9DCF-ACC18F10DC66}"/>
              </a:ext>
            </a:extLst>
          </p:cNvPr>
          <p:cNvSpPr/>
          <p:nvPr/>
        </p:nvSpPr>
        <p:spPr bwMode="auto">
          <a:xfrm>
            <a:off x="10291398" y="2494413"/>
            <a:ext cx="199728" cy="7230"/>
          </a:xfrm>
          <a:custGeom>
            <a:avLst/>
            <a:gdLst>
              <a:gd name="T0" fmla="*/ 106 w 106"/>
              <a:gd name="T1" fmla="*/ 0 h 4"/>
              <a:gd name="T2" fmla="*/ 1 w 106"/>
              <a:gd name="T3" fmla="*/ 0 h 4"/>
              <a:gd name="T4" fmla="*/ 0 w 106"/>
              <a:gd name="T5" fmla="*/ 4 h 4"/>
              <a:gd name="T6" fmla="*/ 103 w 106"/>
              <a:gd name="T7" fmla="*/ 4 h 4"/>
              <a:gd name="T8" fmla="*/ 106 w 10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4">
                <a:moveTo>
                  <a:pt x="106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5" y="1"/>
                  <a:pt x="106" y="0"/>
                </a:cubicBezTo>
              </a:path>
            </a:pathLst>
          </a:custGeom>
          <a:solidFill>
            <a:srgbClr val="FB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íŝľîḋe">
            <a:extLst>
              <a:ext uri="{FF2B5EF4-FFF2-40B4-BE49-F238E27FC236}">
                <a16:creationId xmlns:a16="http://schemas.microsoft.com/office/drawing/2014/main" id="{939740C4-76C2-4F0E-99C0-F6B6D5D4EDB2}"/>
              </a:ext>
            </a:extLst>
          </p:cNvPr>
          <p:cNvSpPr/>
          <p:nvPr/>
        </p:nvSpPr>
        <p:spPr bwMode="auto">
          <a:xfrm>
            <a:off x="10287783" y="2501643"/>
            <a:ext cx="197017" cy="8134"/>
          </a:xfrm>
          <a:custGeom>
            <a:avLst/>
            <a:gdLst>
              <a:gd name="T0" fmla="*/ 105 w 105"/>
              <a:gd name="T1" fmla="*/ 0 h 4"/>
              <a:gd name="T2" fmla="*/ 2 w 105"/>
              <a:gd name="T3" fmla="*/ 0 h 4"/>
              <a:gd name="T4" fmla="*/ 0 w 105"/>
              <a:gd name="T5" fmla="*/ 4 h 4"/>
              <a:gd name="T6" fmla="*/ 102 w 105"/>
              <a:gd name="T7" fmla="*/ 4 h 4"/>
              <a:gd name="T8" fmla="*/ 105 w 10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4">
                <a:moveTo>
                  <a:pt x="10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3"/>
                  <a:pt x="104" y="1"/>
                  <a:pt x="105" y="0"/>
                </a:cubicBezTo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ïślïḓè">
            <a:extLst>
              <a:ext uri="{FF2B5EF4-FFF2-40B4-BE49-F238E27FC236}">
                <a16:creationId xmlns:a16="http://schemas.microsoft.com/office/drawing/2014/main" id="{BEA9901A-8B6A-4684-8C52-AE5D0ADC8714}"/>
              </a:ext>
            </a:extLst>
          </p:cNvPr>
          <p:cNvSpPr/>
          <p:nvPr/>
        </p:nvSpPr>
        <p:spPr bwMode="auto">
          <a:xfrm>
            <a:off x="10285975" y="2509777"/>
            <a:ext cx="193402" cy="7230"/>
          </a:xfrm>
          <a:custGeom>
            <a:avLst/>
            <a:gdLst>
              <a:gd name="T0" fmla="*/ 103 w 103"/>
              <a:gd name="T1" fmla="*/ 0 h 4"/>
              <a:gd name="T2" fmla="*/ 1 w 103"/>
              <a:gd name="T3" fmla="*/ 0 h 4"/>
              <a:gd name="T4" fmla="*/ 0 w 103"/>
              <a:gd name="T5" fmla="*/ 4 h 4"/>
              <a:gd name="T6" fmla="*/ 100 w 103"/>
              <a:gd name="T7" fmla="*/ 4 h 4"/>
              <a:gd name="T8" fmla="*/ 103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3"/>
                  <a:pt x="0" y="4"/>
                </a:cubicBezTo>
                <a:cubicBezTo>
                  <a:pt x="100" y="4"/>
                  <a:pt x="100" y="4"/>
                  <a:pt x="100" y="4"/>
                </a:cubicBezTo>
                <a:cubicBezTo>
                  <a:pt x="101" y="3"/>
                  <a:pt x="102" y="1"/>
                  <a:pt x="103" y="0"/>
                </a:cubicBezTo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íṩḻiḍe">
            <a:extLst>
              <a:ext uri="{FF2B5EF4-FFF2-40B4-BE49-F238E27FC236}">
                <a16:creationId xmlns:a16="http://schemas.microsoft.com/office/drawing/2014/main" id="{780781FC-AC52-494C-9C1D-FDFADF421DF2}"/>
              </a:ext>
            </a:extLst>
          </p:cNvPr>
          <p:cNvSpPr/>
          <p:nvPr/>
        </p:nvSpPr>
        <p:spPr bwMode="auto">
          <a:xfrm>
            <a:off x="10284168" y="2517007"/>
            <a:ext cx="189787" cy="7230"/>
          </a:xfrm>
          <a:custGeom>
            <a:avLst/>
            <a:gdLst>
              <a:gd name="T0" fmla="*/ 101 w 101"/>
              <a:gd name="T1" fmla="*/ 0 h 4"/>
              <a:gd name="T2" fmla="*/ 1 w 101"/>
              <a:gd name="T3" fmla="*/ 0 h 4"/>
              <a:gd name="T4" fmla="*/ 0 w 101"/>
              <a:gd name="T5" fmla="*/ 4 h 4"/>
              <a:gd name="T6" fmla="*/ 99 w 101"/>
              <a:gd name="T7" fmla="*/ 4 h 4"/>
              <a:gd name="T8" fmla="*/ 101 w 10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">
                <a:moveTo>
                  <a:pt x="10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3"/>
                  <a:pt x="0" y="4"/>
                </a:cubicBezTo>
                <a:cubicBezTo>
                  <a:pt x="99" y="4"/>
                  <a:pt x="99" y="4"/>
                  <a:pt x="99" y="4"/>
                </a:cubicBezTo>
                <a:cubicBezTo>
                  <a:pt x="100" y="3"/>
                  <a:pt x="100" y="1"/>
                  <a:pt x="101" y="0"/>
                </a:cubicBezTo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şlïḑé">
            <a:extLst>
              <a:ext uri="{FF2B5EF4-FFF2-40B4-BE49-F238E27FC236}">
                <a16:creationId xmlns:a16="http://schemas.microsoft.com/office/drawing/2014/main" id="{40C2064F-00EB-4EAC-B06A-6A28E3209A22}"/>
              </a:ext>
            </a:extLst>
          </p:cNvPr>
          <p:cNvSpPr/>
          <p:nvPr/>
        </p:nvSpPr>
        <p:spPr bwMode="auto">
          <a:xfrm>
            <a:off x="10282360" y="2524237"/>
            <a:ext cx="187980" cy="8134"/>
          </a:xfrm>
          <a:custGeom>
            <a:avLst/>
            <a:gdLst>
              <a:gd name="T0" fmla="*/ 100 w 100"/>
              <a:gd name="T1" fmla="*/ 0 h 4"/>
              <a:gd name="T2" fmla="*/ 1 w 100"/>
              <a:gd name="T3" fmla="*/ 0 h 4"/>
              <a:gd name="T4" fmla="*/ 0 w 100"/>
              <a:gd name="T5" fmla="*/ 4 h 4"/>
              <a:gd name="T6" fmla="*/ 98 w 100"/>
              <a:gd name="T7" fmla="*/ 4 h 4"/>
              <a:gd name="T8" fmla="*/ 100 w 10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4">
                <a:moveTo>
                  <a:pt x="10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3"/>
                  <a:pt x="0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9" y="3"/>
                  <a:pt x="99" y="1"/>
                  <a:pt x="100" y="0"/>
                </a:cubicBezTo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ï$1îdè">
            <a:extLst>
              <a:ext uri="{FF2B5EF4-FFF2-40B4-BE49-F238E27FC236}">
                <a16:creationId xmlns:a16="http://schemas.microsoft.com/office/drawing/2014/main" id="{232E8022-098E-4890-BCC9-246A74CA2687}"/>
              </a:ext>
            </a:extLst>
          </p:cNvPr>
          <p:cNvSpPr/>
          <p:nvPr/>
        </p:nvSpPr>
        <p:spPr bwMode="auto">
          <a:xfrm>
            <a:off x="10282360" y="2532371"/>
            <a:ext cx="184365" cy="7230"/>
          </a:xfrm>
          <a:custGeom>
            <a:avLst/>
            <a:gdLst>
              <a:gd name="T0" fmla="*/ 98 w 98"/>
              <a:gd name="T1" fmla="*/ 0 h 4"/>
              <a:gd name="T2" fmla="*/ 0 w 98"/>
              <a:gd name="T3" fmla="*/ 0 h 4"/>
              <a:gd name="T4" fmla="*/ 0 w 98"/>
              <a:gd name="T5" fmla="*/ 4 h 4"/>
              <a:gd name="T6" fmla="*/ 96 w 98"/>
              <a:gd name="T7" fmla="*/ 4 h 4"/>
              <a:gd name="T8" fmla="*/ 98 w 9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4">
                <a:moveTo>
                  <a:pt x="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7" y="3"/>
                  <a:pt x="97" y="1"/>
                  <a:pt x="98" y="0"/>
                </a:cubicBezTo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íśļiḍè">
            <a:extLst>
              <a:ext uri="{FF2B5EF4-FFF2-40B4-BE49-F238E27FC236}">
                <a16:creationId xmlns:a16="http://schemas.microsoft.com/office/drawing/2014/main" id="{3B763021-AF9C-4A97-ADDF-A055CB4425E8}"/>
              </a:ext>
            </a:extLst>
          </p:cNvPr>
          <p:cNvSpPr/>
          <p:nvPr/>
        </p:nvSpPr>
        <p:spPr bwMode="auto">
          <a:xfrm>
            <a:off x="10280553" y="2539601"/>
            <a:ext cx="182557" cy="7230"/>
          </a:xfrm>
          <a:custGeom>
            <a:avLst/>
            <a:gdLst>
              <a:gd name="T0" fmla="*/ 97 w 97"/>
              <a:gd name="T1" fmla="*/ 0 h 4"/>
              <a:gd name="T2" fmla="*/ 1 w 97"/>
              <a:gd name="T3" fmla="*/ 0 h 4"/>
              <a:gd name="T4" fmla="*/ 0 w 97"/>
              <a:gd name="T5" fmla="*/ 4 h 4"/>
              <a:gd name="T6" fmla="*/ 96 w 97"/>
              <a:gd name="T7" fmla="*/ 4 h 4"/>
              <a:gd name="T8" fmla="*/ 96 w 97"/>
              <a:gd name="T9" fmla="*/ 3 h 4"/>
              <a:gd name="T10" fmla="*/ 97 w 97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4">
                <a:moveTo>
                  <a:pt x="97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3"/>
                  <a:pt x="96" y="3"/>
                </a:cubicBezTo>
                <a:cubicBezTo>
                  <a:pt x="97" y="2"/>
                  <a:pt x="97" y="1"/>
                  <a:pt x="97" y="0"/>
                </a:cubicBezTo>
              </a:path>
            </a:pathLst>
          </a:custGeom>
          <a:solidFill>
            <a:srgbClr val="F9F9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iṥľiďe">
            <a:extLst>
              <a:ext uri="{FF2B5EF4-FFF2-40B4-BE49-F238E27FC236}">
                <a16:creationId xmlns:a16="http://schemas.microsoft.com/office/drawing/2014/main" id="{0F8EDFAA-8E7F-49D1-89E5-0CFB27B24CA5}"/>
              </a:ext>
            </a:extLst>
          </p:cNvPr>
          <p:cNvSpPr/>
          <p:nvPr/>
        </p:nvSpPr>
        <p:spPr bwMode="auto">
          <a:xfrm>
            <a:off x="10280553" y="2546831"/>
            <a:ext cx="179846" cy="8134"/>
          </a:xfrm>
          <a:custGeom>
            <a:avLst/>
            <a:gdLst>
              <a:gd name="T0" fmla="*/ 96 w 96"/>
              <a:gd name="T1" fmla="*/ 0 h 4"/>
              <a:gd name="T2" fmla="*/ 0 w 96"/>
              <a:gd name="T3" fmla="*/ 0 h 4"/>
              <a:gd name="T4" fmla="*/ 0 w 96"/>
              <a:gd name="T5" fmla="*/ 4 h 4"/>
              <a:gd name="T6" fmla="*/ 95 w 96"/>
              <a:gd name="T7" fmla="*/ 4 h 4"/>
              <a:gd name="T8" fmla="*/ 96 w 9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4">
                <a:moveTo>
                  <a:pt x="9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3"/>
                  <a:pt x="95" y="1"/>
                  <a:pt x="96" y="0"/>
                </a:cubicBezTo>
              </a:path>
            </a:pathLst>
          </a:cu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ïsļiḋè">
            <a:extLst>
              <a:ext uri="{FF2B5EF4-FFF2-40B4-BE49-F238E27FC236}">
                <a16:creationId xmlns:a16="http://schemas.microsoft.com/office/drawing/2014/main" id="{D891B803-0154-44E0-AF28-D1E9A4DD81E1}"/>
              </a:ext>
            </a:extLst>
          </p:cNvPr>
          <p:cNvSpPr/>
          <p:nvPr/>
        </p:nvSpPr>
        <p:spPr bwMode="auto">
          <a:xfrm>
            <a:off x="10278745" y="2554964"/>
            <a:ext cx="179846" cy="7230"/>
          </a:xfrm>
          <a:custGeom>
            <a:avLst/>
            <a:gdLst>
              <a:gd name="T0" fmla="*/ 96 w 96"/>
              <a:gd name="T1" fmla="*/ 0 h 4"/>
              <a:gd name="T2" fmla="*/ 1 w 96"/>
              <a:gd name="T3" fmla="*/ 0 h 4"/>
              <a:gd name="T4" fmla="*/ 0 w 96"/>
              <a:gd name="T5" fmla="*/ 4 h 4"/>
              <a:gd name="T6" fmla="*/ 95 w 96"/>
              <a:gd name="T7" fmla="*/ 4 h 4"/>
              <a:gd name="T8" fmla="*/ 96 w 9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4">
                <a:moveTo>
                  <a:pt x="96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3"/>
                  <a:pt x="0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3"/>
                  <a:pt x="95" y="1"/>
                  <a:pt x="96" y="0"/>
                </a:cubicBezTo>
              </a:path>
            </a:pathLst>
          </a:custGeom>
          <a:solidFill>
            <a:srgbClr val="F8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S1îḑè">
            <a:extLst>
              <a:ext uri="{FF2B5EF4-FFF2-40B4-BE49-F238E27FC236}">
                <a16:creationId xmlns:a16="http://schemas.microsoft.com/office/drawing/2014/main" id="{44E6FCCD-5372-4044-B424-5DD03F36C2AE}"/>
              </a:ext>
            </a:extLst>
          </p:cNvPr>
          <p:cNvSpPr/>
          <p:nvPr/>
        </p:nvSpPr>
        <p:spPr bwMode="auto">
          <a:xfrm>
            <a:off x="10278745" y="2562194"/>
            <a:ext cx="178038" cy="7230"/>
          </a:xfrm>
          <a:custGeom>
            <a:avLst/>
            <a:gdLst>
              <a:gd name="T0" fmla="*/ 95 w 95"/>
              <a:gd name="T1" fmla="*/ 0 h 4"/>
              <a:gd name="T2" fmla="*/ 0 w 95"/>
              <a:gd name="T3" fmla="*/ 0 h 4"/>
              <a:gd name="T4" fmla="*/ 0 w 95"/>
              <a:gd name="T5" fmla="*/ 4 h 4"/>
              <a:gd name="T6" fmla="*/ 94 w 95"/>
              <a:gd name="T7" fmla="*/ 4 h 4"/>
              <a:gd name="T8" fmla="*/ 95 w 9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4">
                <a:moveTo>
                  <a:pt x="9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5" y="1"/>
                  <a:pt x="95" y="0"/>
                </a:cubicBezTo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ṥ1îḓe">
            <a:extLst>
              <a:ext uri="{FF2B5EF4-FFF2-40B4-BE49-F238E27FC236}">
                <a16:creationId xmlns:a16="http://schemas.microsoft.com/office/drawing/2014/main" id="{3AC9C42D-BF33-4E1F-B256-D369E38B7690}"/>
              </a:ext>
            </a:extLst>
          </p:cNvPr>
          <p:cNvSpPr/>
          <p:nvPr/>
        </p:nvSpPr>
        <p:spPr bwMode="auto">
          <a:xfrm>
            <a:off x="10278745" y="2569424"/>
            <a:ext cx="176231" cy="7230"/>
          </a:xfrm>
          <a:custGeom>
            <a:avLst/>
            <a:gdLst>
              <a:gd name="T0" fmla="*/ 94 w 94"/>
              <a:gd name="T1" fmla="*/ 0 h 4"/>
              <a:gd name="T2" fmla="*/ 0 w 94"/>
              <a:gd name="T3" fmla="*/ 0 h 4"/>
              <a:gd name="T4" fmla="*/ 0 w 94"/>
              <a:gd name="T5" fmla="*/ 4 h 4"/>
              <a:gd name="T6" fmla="*/ 94 w 94"/>
              <a:gd name="T7" fmla="*/ 4 h 4"/>
              <a:gd name="T8" fmla="*/ 94 w 9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4" y="1"/>
                  <a:pt x="94" y="0"/>
                </a:cubicBezTo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islïḍè">
            <a:extLst>
              <a:ext uri="{FF2B5EF4-FFF2-40B4-BE49-F238E27FC236}">
                <a16:creationId xmlns:a16="http://schemas.microsoft.com/office/drawing/2014/main" id="{98B7D39A-3054-4AE4-BF71-26F77246C397}"/>
              </a:ext>
            </a:extLst>
          </p:cNvPr>
          <p:cNvSpPr/>
          <p:nvPr/>
        </p:nvSpPr>
        <p:spPr bwMode="auto">
          <a:xfrm>
            <a:off x="10278745" y="2576654"/>
            <a:ext cx="176231" cy="8134"/>
          </a:xfrm>
          <a:custGeom>
            <a:avLst/>
            <a:gdLst>
              <a:gd name="T0" fmla="*/ 94 w 94"/>
              <a:gd name="T1" fmla="*/ 0 h 4"/>
              <a:gd name="T2" fmla="*/ 0 w 94"/>
              <a:gd name="T3" fmla="*/ 0 h 4"/>
              <a:gd name="T4" fmla="*/ 0 w 94"/>
              <a:gd name="T5" fmla="*/ 4 h 4"/>
              <a:gd name="T6" fmla="*/ 94 w 94"/>
              <a:gd name="T7" fmla="*/ 4 h 4"/>
              <a:gd name="T8" fmla="*/ 94 w 9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4" y="1"/>
                  <a:pt x="94" y="0"/>
                </a:cubicBezTo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ï$ḻîďê">
            <a:extLst>
              <a:ext uri="{FF2B5EF4-FFF2-40B4-BE49-F238E27FC236}">
                <a16:creationId xmlns:a16="http://schemas.microsoft.com/office/drawing/2014/main" id="{DB1B7FE7-B135-48BE-ACF2-EB8FFA7471C8}"/>
              </a:ext>
            </a:extLst>
          </p:cNvPr>
          <p:cNvSpPr/>
          <p:nvPr/>
        </p:nvSpPr>
        <p:spPr bwMode="auto">
          <a:xfrm>
            <a:off x="10278745" y="2584788"/>
            <a:ext cx="178038" cy="7230"/>
          </a:xfrm>
          <a:custGeom>
            <a:avLst/>
            <a:gdLst>
              <a:gd name="T0" fmla="*/ 94 w 95"/>
              <a:gd name="T1" fmla="*/ 0 h 4"/>
              <a:gd name="T2" fmla="*/ 0 w 95"/>
              <a:gd name="T3" fmla="*/ 0 h 4"/>
              <a:gd name="T4" fmla="*/ 0 w 95"/>
              <a:gd name="T5" fmla="*/ 4 h 4"/>
              <a:gd name="T6" fmla="*/ 95 w 95"/>
              <a:gd name="T7" fmla="*/ 4 h 4"/>
              <a:gd name="T8" fmla="*/ 94 w 9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4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4" y="3"/>
                  <a:pt x="94" y="1"/>
                  <a:pt x="94" y="0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ṩḻïdé">
            <a:extLst>
              <a:ext uri="{FF2B5EF4-FFF2-40B4-BE49-F238E27FC236}">
                <a16:creationId xmlns:a16="http://schemas.microsoft.com/office/drawing/2014/main" id="{C83AF74E-8D80-422A-B87C-5EE32085A84A}"/>
              </a:ext>
            </a:extLst>
          </p:cNvPr>
          <p:cNvSpPr/>
          <p:nvPr/>
        </p:nvSpPr>
        <p:spPr bwMode="auto">
          <a:xfrm>
            <a:off x="10278745" y="2592018"/>
            <a:ext cx="178038" cy="7230"/>
          </a:xfrm>
          <a:custGeom>
            <a:avLst/>
            <a:gdLst>
              <a:gd name="T0" fmla="*/ 95 w 95"/>
              <a:gd name="T1" fmla="*/ 0 h 4"/>
              <a:gd name="T2" fmla="*/ 0 w 95"/>
              <a:gd name="T3" fmla="*/ 0 h 4"/>
              <a:gd name="T4" fmla="*/ 0 w 95"/>
              <a:gd name="T5" fmla="*/ 4 h 4"/>
              <a:gd name="T6" fmla="*/ 95 w 95"/>
              <a:gd name="T7" fmla="*/ 4 h 4"/>
              <a:gd name="T8" fmla="*/ 95 w 9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4">
                <a:moveTo>
                  <a:pt x="9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3"/>
                  <a:pt x="95" y="1"/>
                  <a:pt x="95" y="0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iṧḻîḍe">
            <a:extLst>
              <a:ext uri="{FF2B5EF4-FFF2-40B4-BE49-F238E27FC236}">
                <a16:creationId xmlns:a16="http://schemas.microsoft.com/office/drawing/2014/main" id="{B9E18F95-9B9E-4968-941B-7058E4170320}"/>
              </a:ext>
            </a:extLst>
          </p:cNvPr>
          <p:cNvSpPr/>
          <p:nvPr/>
        </p:nvSpPr>
        <p:spPr bwMode="auto">
          <a:xfrm>
            <a:off x="10278745" y="2599248"/>
            <a:ext cx="179846" cy="8134"/>
          </a:xfrm>
          <a:custGeom>
            <a:avLst/>
            <a:gdLst>
              <a:gd name="T0" fmla="*/ 95 w 96"/>
              <a:gd name="T1" fmla="*/ 0 h 4"/>
              <a:gd name="T2" fmla="*/ 0 w 96"/>
              <a:gd name="T3" fmla="*/ 0 h 4"/>
              <a:gd name="T4" fmla="*/ 1 w 96"/>
              <a:gd name="T5" fmla="*/ 4 h 4"/>
              <a:gd name="T6" fmla="*/ 96 w 96"/>
              <a:gd name="T7" fmla="*/ 4 h 4"/>
              <a:gd name="T8" fmla="*/ 95 w 9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4">
                <a:moveTo>
                  <a:pt x="9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3"/>
                  <a:pt x="1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3"/>
                  <a:pt x="96" y="1"/>
                  <a:pt x="95" y="0"/>
                </a:cubicBezTo>
              </a:path>
            </a:pathLst>
          </a:custGeom>
          <a:solidFill>
            <a:srgbClr val="F6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iŝļiḍê">
            <a:extLst>
              <a:ext uri="{FF2B5EF4-FFF2-40B4-BE49-F238E27FC236}">
                <a16:creationId xmlns:a16="http://schemas.microsoft.com/office/drawing/2014/main" id="{982F500A-8EAE-48CD-8EC8-045AC385D7CB}"/>
              </a:ext>
            </a:extLst>
          </p:cNvPr>
          <p:cNvSpPr/>
          <p:nvPr/>
        </p:nvSpPr>
        <p:spPr bwMode="auto">
          <a:xfrm>
            <a:off x="10280553" y="2607382"/>
            <a:ext cx="179846" cy="7230"/>
          </a:xfrm>
          <a:custGeom>
            <a:avLst/>
            <a:gdLst>
              <a:gd name="T0" fmla="*/ 95 w 96"/>
              <a:gd name="T1" fmla="*/ 0 h 4"/>
              <a:gd name="T2" fmla="*/ 0 w 96"/>
              <a:gd name="T3" fmla="*/ 0 h 4"/>
              <a:gd name="T4" fmla="*/ 0 w 96"/>
              <a:gd name="T5" fmla="*/ 4 h 4"/>
              <a:gd name="T6" fmla="*/ 96 w 96"/>
              <a:gd name="T7" fmla="*/ 4 h 4"/>
              <a:gd name="T8" fmla="*/ 95 w 9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4">
                <a:moveTo>
                  <a:pt x="9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3"/>
                  <a:pt x="96" y="1"/>
                  <a:pt x="95" y="0"/>
                </a:cubicBezTo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iṡḷíďê">
            <a:extLst>
              <a:ext uri="{FF2B5EF4-FFF2-40B4-BE49-F238E27FC236}">
                <a16:creationId xmlns:a16="http://schemas.microsoft.com/office/drawing/2014/main" id="{7BEC6E82-C459-4AC1-BB0D-125214CFA7B2}"/>
              </a:ext>
            </a:extLst>
          </p:cNvPr>
          <p:cNvSpPr/>
          <p:nvPr/>
        </p:nvSpPr>
        <p:spPr bwMode="auto">
          <a:xfrm>
            <a:off x="10280553" y="2614612"/>
            <a:ext cx="184365" cy="7230"/>
          </a:xfrm>
          <a:custGeom>
            <a:avLst/>
            <a:gdLst>
              <a:gd name="T0" fmla="*/ 96 w 98"/>
              <a:gd name="T1" fmla="*/ 0 h 4"/>
              <a:gd name="T2" fmla="*/ 0 w 98"/>
              <a:gd name="T3" fmla="*/ 0 h 4"/>
              <a:gd name="T4" fmla="*/ 1 w 98"/>
              <a:gd name="T5" fmla="*/ 4 h 4"/>
              <a:gd name="T6" fmla="*/ 98 w 98"/>
              <a:gd name="T7" fmla="*/ 4 h 4"/>
              <a:gd name="T8" fmla="*/ 96 w 9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4">
                <a:moveTo>
                  <a:pt x="9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1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3"/>
                  <a:pt x="97" y="1"/>
                  <a:pt x="96" y="0"/>
                </a:cubicBezTo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išḷiḋe">
            <a:extLst>
              <a:ext uri="{FF2B5EF4-FFF2-40B4-BE49-F238E27FC236}">
                <a16:creationId xmlns:a16="http://schemas.microsoft.com/office/drawing/2014/main" id="{A06D6FFD-806B-45A7-91A1-E770495B9101}"/>
              </a:ext>
            </a:extLst>
          </p:cNvPr>
          <p:cNvSpPr/>
          <p:nvPr/>
        </p:nvSpPr>
        <p:spPr bwMode="auto">
          <a:xfrm>
            <a:off x="10282360" y="2621842"/>
            <a:ext cx="184365" cy="8134"/>
          </a:xfrm>
          <a:custGeom>
            <a:avLst/>
            <a:gdLst>
              <a:gd name="T0" fmla="*/ 97 w 98"/>
              <a:gd name="T1" fmla="*/ 0 h 4"/>
              <a:gd name="T2" fmla="*/ 0 w 98"/>
              <a:gd name="T3" fmla="*/ 0 h 4"/>
              <a:gd name="T4" fmla="*/ 0 w 98"/>
              <a:gd name="T5" fmla="*/ 4 h 4"/>
              <a:gd name="T6" fmla="*/ 98 w 98"/>
              <a:gd name="T7" fmla="*/ 4 h 4"/>
              <a:gd name="T8" fmla="*/ 97 w 9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4">
                <a:moveTo>
                  <a:pt x="9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3"/>
                  <a:pt x="97" y="1"/>
                  <a:pt x="97" y="0"/>
                </a:cubicBezTo>
              </a:path>
            </a:pathLst>
          </a:custGeom>
          <a:solidFill>
            <a:srgbClr val="F5F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ṣliďe">
            <a:extLst>
              <a:ext uri="{FF2B5EF4-FFF2-40B4-BE49-F238E27FC236}">
                <a16:creationId xmlns:a16="http://schemas.microsoft.com/office/drawing/2014/main" id="{35E5454F-EDF6-4D3B-BA82-D18A1589213B}"/>
              </a:ext>
            </a:extLst>
          </p:cNvPr>
          <p:cNvSpPr/>
          <p:nvPr/>
        </p:nvSpPr>
        <p:spPr bwMode="auto">
          <a:xfrm>
            <a:off x="10282360" y="2629975"/>
            <a:ext cx="187980" cy="7230"/>
          </a:xfrm>
          <a:custGeom>
            <a:avLst/>
            <a:gdLst>
              <a:gd name="T0" fmla="*/ 98 w 100"/>
              <a:gd name="T1" fmla="*/ 0 h 4"/>
              <a:gd name="T2" fmla="*/ 0 w 100"/>
              <a:gd name="T3" fmla="*/ 0 h 4"/>
              <a:gd name="T4" fmla="*/ 1 w 100"/>
              <a:gd name="T5" fmla="*/ 4 h 4"/>
              <a:gd name="T6" fmla="*/ 100 w 100"/>
              <a:gd name="T7" fmla="*/ 4 h 4"/>
              <a:gd name="T8" fmla="*/ 98 w 10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4">
                <a:moveTo>
                  <a:pt x="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1" y="4"/>
                </a:cubicBezTo>
                <a:cubicBezTo>
                  <a:pt x="100" y="4"/>
                  <a:pt x="100" y="4"/>
                  <a:pt x="100" y="4"/>
                </a:cubicBezTo>
                <a:cubicBezTo>
                  <a:pt x="99" y="3"/>
                  <a:pt x="99" y="1"/>
                  <a:pt x="98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íšļîḑê">
            <a:extLst>
              <a:ext uri="{FF2B5EF4-FFF2-40B4-BE49-F238E27FC236}">
                <a16:creationId xmlns:a16="http://schemas.microsoft.com/office/drawing/2014/main" id="{EBDADF3D-8FB9-470E-A4F1-D3F2B0711666}"/>
              </a:ext>
            </a:extLst>
          </p:cNvPr>
          <p:cNvSpPr/>
          <p:nvPr/>
        </p:nvSpPr>
        <p:spPr bwMode="auto">
          <a:xfrm>
            <a:off x="10284168" y="2637205"/>
            <a:ext cx="187980" cy="7230"/>
          </a:xfrm>
          <a:custGeom>
            <a:avLst/>
            <a:gdLst>
              <a:gd name="T0" fmla="*/ 99 w 100"/>
              <a:gd name="T1" fmla="*/ 0 h 4"/>
              <a:gd name="T2" fmla="*/ 0 w 100"/>
              <a:gd name="T3" fmla="*/ 0 h 4"/>
              <a:gd name="T4" fmla="*/ 0 w 100"/>
              <a:gd name="T5" fmla="*/ 4 h 4"/>
              <a:gd name="T6" fmla="*/ 100 w 100"/>
              <a:gd name="T7" fmla="*/ 4 h 4"/>
              <a:gd name="T8" fmla="*/ 99 w 10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4">
                <a:moveTo>
                  <a:pt x="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3"/>
                  <a:pt x="99" y="1"/>
                  <a:pt x="99" y="0"/>
                </a:cubicBezTo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iṣḷiḓé">
            <a:extLst>
              <a:ext uri="{FF2B5EF4-FFF2-40B4-BE49-F238E27FC236}">
                <a16:creationId xmlns:a16="http://schemas.microsoft.com/office/drawing/2014/main" id="{C0D8C755-E45D-48B7-8BAD-DB13395A408E}"/>
              </a:ext>
            </a:extLst>
          </p:cNvPr>
          <p:cNvSpPr/>
          <p:nvPr/>
        </p:nvSpPr>
        <p:spPr bwMode="auto">
          <a:xfrm>
            <a:off x="10284168" y="2644435"/>
            <a:ext cx="191595" cy="8134"/>
          </a:xfrm>
          <a:custGeom>
            <a:avLst/>
            <a:gdLst>
              <a:gd name="T0" fmla="*/ 100 w 102"/>
              <a:gd name="T1" fmla="*/ 0 h 4"/>
              <a:gd name="T2" fmla="*/ 0 w 102"/>
              <a:gd name="T3" fmla="*/ 0 h 4"/>
              <a:gd name="T4" fmla="*/ 1 w 102"/>
              <a:gd name="T5" fmla="*/ 3 h 4"/>
              <a:gd name="T6" fmla="*/ 1 w 102"/>
              <a:gd name="T7" fmla="*/ 4 h 4"/>
              <a:gd name="T8" fmla="*/ 102 w 102"/>
              <a:gd name="T9" fmla="*/ 4 h 4"/>
              <a:gd name="T10" fmla="*/ 100 w 10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" h="4">
                <a:moveTo>
                  <a:pt x="10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2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2" y="3"/>
                  <a:pt x="101" y="1"/>
                  <a:pt x="100" y="0"/>
                </a:cubicBezTo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ïṧḻïḑè">
            <a:extLst>
              <a:ext uri="{FF2B5EF4-FFF2-40B4-BE49-F238E27FC236}">
                <a16:creationId xmlns:a16="http://schemas.microsoft.com/office/drawing/2014/main" id="{85E98BE7-04AC-439C-94E3-EB071637EEC2}"/>
              </a:ext>
            </a:extLst>
          </p:cNvPr>
          <p:cNvSpPr/>
          <p:nvPr/>
        </p:nvSpPr>
        <p:spPr bwMode="auto">
          <a:xfrm>
            <a:off x="10285975" y="2652569"/>
            <a:ext cx="193402" cy="7230"/>
          </a:xfrm>
          <a:custGeom>
            <a:avLst/>
            <a:gdLst>
              <a:gd name="T0" fmla="*/ 101 w 103"/>
              <a:gd name="T1" fmla="*/ 0 h 4"/>
              <a:gd name="T2" fmla="*/ 0 w 103"/>
              <a:gd name="T3" fmla="*/ 0 h 4"/>
              <a:gd name="T4" fmla="*/ 2 w 103"/>
              <a:gd name="T5" fmla="*/ 4 h 4"/>
              <a:gd name="T6" fmla="*/ 103 w 103"/>
              <a:gd name="T7" fmla="*/ 4 h 4"/>
              <a:gd name="T8" fmla="*/ 101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3"/>
                  <a:pt x="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2" y="3"/>
                  <a:pt x="102" y="1"/>
                  <a:pt x="101" y="0"/>
                </a:cubicBezTo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iṥļiďe">
            <a:extLst>
              <a:ext uri="{FF2B5EF4-FFF2-40B4-BE49-F238E27FC236}">
                <a16:creationId xmlns:a16="http://schemas.microsoft.com/office/drawing/2014/main" id="{9263C8F0-178F-4FA7-9A5A-C90D60AD062A}"/>
              </a:ext>
            </a:extLst>
          </p:cNvPr>
          <p:cNvSpPr/>
          <p:nvPr/>
        </p:nvSpPr>
        <p:spPr bwMode="auto">
          <a:xfrm>
            <a:off x="10289590" y="2659799"/>
            <a:ext cx="191595" cy="7230"/>
          </a:xfrm>
          <a:custGeom>
            <a:avLst/>
            <a:gdLst>
              <a:gd name="T0" fmla="*/ 101 w 102"/>
              <a:gd name="T1" fmla="*/ 0 h 4"/>
              <a:gd name="T2" fmla="*/ 0 w 102"/>
              <a:gd name="T3" fmla="*/ 0 h 4"/>
              <a:gd name="T4" fmla="*/ 1 w 102"/>
              <a:gd name="T5" fmla="*/ 4 h 4"/>
              <a:gd name="T6" fmla="*/ 102 w 102"/>
              <a:gd name="T7" fmla="*/ 4 h 4"/>
              <a:gd name="T8" fmla="*/ 101 w 10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4">
                <a:moveTo>
                  <a:pt x="1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3"/>
                  <a:pt x="1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2" y="3"/>
                  <a:pt x="101" y="1"/>
                  <a:pt x="101" y="0"/>
                </a:cubicBezTo>
              </a:path>
            </a:pathLst>
          </a:custGeom>
          <a:solidFill>
            <a:srgbClr val="F3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ïSļïdê">
            <a:extLst>
              <a:ext uri="{FF2B5EF4-FFF2-40B4-BE49-F238E27FC236}">
                <a16:creationId xmlns:a16="http://schemas.microsoft.com/office/drawing/2014/main" id="{83B2DBE9-49F3-4B0D-97C9-4904345E8053}"/>
              </a:ext>
            </a:extLst>
          </p:cNvPr>
          <p:cNvSpPr/>
          <p:nvPr/>
        </p:nvSpPr>
        <p:spPr bwMode="auto">
          <a:xfrm>
            <a:off x="10291398" y="2667029"/>
            <a:ext cx="193402" cy="7230"/>
          </a:xfrm>
          <a:custGeom>
            <a:avLst/>
            <a:gdLst>
              <a:gd name="T0" fmla="*/ 101 w 103"/>
              <a:gd name="T1" fmla="*/ 0 h 4"/>
              <a:gd name="T2" fmla="*/ 0 w 103"/>
              <a:gd name="T3" fmla="*/ 0 h 4"/>
              <a:gd name="T4" fmla="*/ 1 w 103"/>
              <a:gd name="T5" fmla="*/ 4 h 4"/>
              <a:gd name="T6" fmla="*/ 103 w 103"/>
              <a:gd name="T7" fmla="*/ 4 h 4"/>
              <a:gd name="T8" fmla="*/ 101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3"/>
                  <a:pt x="1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2" y="3"/>
                  <a:pt x="102" y="1"/>
                  <a:pt x="101" y="0"/>
                </a:cubicBezTo>
              </a:path>
            </a:pathLst>
          </a:custGeom>
          <a:solidFill>
            <a:srgbClr val="F3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ïSḷíḓè">
            <a:extLst>
              <a:ext uri="{FF2B5EF4-FFF2-40B4-BE49-F238E27FC236}">
                <a16:creationId xmlns:a16="http://schemas.microsoft.com/office/drawing/2014/main" id="{07BBDD41-937B-4E72-8138-EE04FC3175EE}"/>
              </a:ext>
            </a:extLst>
          </p:cNvPr>
          <p:cNvSpPr/>
          <p:nvPr/>
        </p:nvSpPr>
        <p:spPr bwMode="auto">
          <a:xfrm>
            <a:off x="10293205" y="2674259"/>
            <a:ext cx="194306" cy="8134"/>
          </a:xfrm>
          <a:custGeom>
            <a:avLst/>
            <a:gdLst>
              <a:gd name="T0" fmla="*/ 102 w 103"/>
              <a:gd name="T1" fmla="*/ 0 h 4"/>
              <a:gd name="T2" fmla="*/ 0 w 103"/>
              <a:gd name="T3" fmla="*/ 0 h 4"/>
              <a:gd name="T4" fmla="*/ 2 w 103"/>
              <a:gd name="T5" fmla="*/ 4 h 4"/>
              <a:gd name="T6" fmla="*/ 103 w 103"/>
              <a:gd name="T7" fmla="*/ 4 h 4"/>
              <a:gd name="T8" fmla="*/ 102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3"/>
                  <a:pt x="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3"/>
                  <a:pt x="102" y="1"/>
                  <a:pt x="102" y="0"/>
                </a:cubicBezTo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ṣḻïdè">
            <a:extLst>
              <a:ext uri="{FF2B5EF4-FFF2-40B4-BE49-F238E27FC236}">
                <a16:creationId xmlns:a16="http://schemas.microsoft.com/office/drawing/2014/main" id="{62A92AA4-A6DE-4A5B-803B-053E1412168D}"/>
              </a:ext>
            </a:extLst>
          </p:cNvPr>
          <p:cNvSpPr/>
          <p:nvPr/>
        </p:nvSpPr>
        <p:spPr bwMode="auto">
          <a:xfrm>
            <a:off x="10297724" y="2682393"/>
            <a:ext cx="191595" cy="7230"/>
          </a:xfrm>
          <a:custGeom>
            <a:avLst/>
            <a:gdLst>
              <a:gd name="T0" fmla="*/ 101 w 102"/>
              <a:gd name="T1" fmla="*/ 0 h 4"/>
              <a:gd name="T2" fmla="*/ 0 w 102"/>
              <a:gd name="T3" fmla="*/ 0 h 4"/>
              <a:gd name="T4" fmla="*/ 1 w 102"/>
              <a:gd name="T5" fmla="*/ 4 h 4"/>
              <a:gd name="T6" fmla="*/ 102 w 102"/>
              <a:gd name="T7" fmla="*/ 4 h 4"/>
              <a:gd name="T8" fmla="*/ 101 w 10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4">
                <a:moveTo>
                  <a:pt x="1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3"/>
                  <a:pt x="1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2" y="3"/>
                  <a:pt x="101" y="1"/>
                  <a:pt x="101" y="0"/>
                </a:cubicBezTo>
              </a:path>
            </a:pathLst>
          </a:custGeom>
          <a:solidFill>
            <a:srgbClr val="F2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iš1ïḋè">
            <a:extLst>
              <a:ext uri="{FF2B5EF4-FFF2-40B4-BE49-F238E27FC236}">
                <a16:creationId xmlns:a16="http://schemas.microsoft.com/office/drawing/2014/main" id="{7E78A5E2-656B-4C9E-A9F0-138EA7ED257F}"/>
              </a:ext>
            </a:extLst>
          </p:cNvPr>
          <p:cNvSpPr/>
          <p:nvPr/>
        </p:nvSpPr>
        <p:spPr bwMode="auto">
          <a:xfrm>
            <a:off x="10299531" y="2689623"/>
            <a:ext cx="191595" cy="7230"/>
          </a:xfrm>
          <a:custGeom>
            <a:avLst/>
            <a:gdLst>
              <a:gd name="T0" fmla="*/ 101 w 102"/>
              <a:gd name="T1" fmla="*/ 0 h 4"/>
              <a:gd name="T2" fmla="*/ 0 w 102"/>
              <a:gd name="T3" fmla="*/ 0 h 4"/>
              <a:gd name="T4" fmla="*/ 2 w 102"/>
              <a:gd name="T5" fmla="*/ 4 h 4"/>
              <a:gd name="T6" fmla="*/ 102 w 102"/>
              <a:gd name="T7" fmla="*/ 4 h 4"/>
              <a:gd name="T8" fmla="*/ 101 w 10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4">
                <a:moveTo>
                  <a:pt x="10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3"/>
                  <a:pt x="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2" y="3"/>
                  <a:pt x="101" y="1"/>
                  <a:pt x="101" y="0"/>
                </a:cubicBezTo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iṩ1îdè">
            <a:extLst>
              <a:ext uri="{FF2B5EF4-FFF2-40B4-BE49-F238E27FC236}">
                <a16:creationId xmlns:a16="http://schemas.microsoft.com/office/drawing/2014/main" id="{430EC137-6F0E-43A0-A79A-A525014DF975}"/>
              </a:ext>
            </a:extLst>
          </p:cNvPr>
          <p:cNvSpPr/>
          <p:nvPr/>
        </p:nvSpPr>
        <p:spPr bwMode="auto">
          <a:xfrm>
            <a:off x="10303146" y="2696853"/>
            <a:ext cx="187980" cy="8134"/>
          </a:xfrm>
          <a:custGeom>
            <a:avLst/>
            <a:gdLst>
              <a:gd name="T0" fmla="*/ 100 w 100"/>
              <a:gd name="T1" fmla="*/ 0 h 4"/>
              <a:gd name="T2" fmla="*/ 0 w 100"/>
              <a:gd name="T3" fmla="*/ 0 h 4"/>
              <a:gd name="T4" fmla="*/ 0 w 100"/>
              <a:gd name="T5" fmla="*/ 4 h 4"/>
              <a:gd name="T6" fmla="*/ 100 w 100"/>
              <a:gd name="T7" fmla="*/ 4 h 4"/>
              <a:gd name="T8" fmla="*/ 100 w 100"/>
              <a:gd name="T9" fmla="*/ 3 h 4"/>
              <a:gd name="T10" fmla="*/ 100 w 100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4">
                <a:moveTo>
                  <a:pt x="1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4"/>
                  <a:pt x="100" y="3"/>
                  <a:pt x="100" y="3"/>
                </a:cubicBezTo>
                <a:cubicBezTo>
                  <a:pt x="100" y="2"/>
                  <a:pt x="100" y="1"/>
                  <a:pt x="100" y="0"/>
                </a:cubicBezTo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î$ḻíḓè">
            <a:extLst>
              <a:ext uri="{FF2B5EF4-FFF2-40B4-BE49-F238E27FC236}">
                <a16:creationId xmlns:a16="http://schemas.microsoft.com/office/drawing/2014/main" id="{30E804B2-7F4B-4112-BCC0-CAE3C0B9AEFF}"/>
              </a:ext>
            </a:extLst>
          </p:cNvPr>
          <p:cNvSpPr/>
          <p:nvPr/>
        </p:nvSpPr>
        <p:spPr bwMode="auto">
          <a:xfrm>
            <a:off x="10303146" y="2704987"/>
            <a:ext cx="189787" cy="7230"/>
          </a:xfrm>
          <a:custGeom>
            <a:avLst/>
            <a:gdLst>
              <a:gd name="T0" fmla="*/ 100 w 101"/>
              <a:gd name="T1" fmla="*/ 0 h 4"/>
              <a:gd name="T2" fmla="*/ 0 w 101"/>
              <a:gd name="T3" fmla="*/ 0 h 4"/>
              <a:gd name="T4" fmla="*/ 1 w 101"/>
              <a:gd name="T5" fmla="*/ 4 h 4"/>
              <a:gd name="T6" fmla="*/ 101 w 101"/>
              <a:gd name="T7" fmla="*/ 4 h 4"/>
              <a:gd name="T8" fmla="*/ 100 w 10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">
                <a:moveTo>
                  <a:pt x="10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3"/>
                  <a:pt x="1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3"/>
                  <a:pt x="101" y="1"/>
                  <a:pt x="100" y="0"/>
                </a:cubicBezTo>
              </a:path>
            </a:pathLst>
          </a:custGeom>
          <a:solidFill>
            <a:srgbClr val="F1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íśľïḋé">
            <a:extLst>
              <a:ext uri="{FF2B5EF4-FFF2-40B4-BE49-F238E27FC236}">
                <a16:creationId xmlns:a16="http://schemas.microsoft.com/office/drawing/2014/main" id="{D96CB334-8548-481A-929F-DE7EE6FA29AB}"/>
              </a:ext>
            </a:extLst>
          </p:cNvPr>
          <p:cNvSpPr/>
          <p:nvPr/>
        </p:nvSpPr>
        <p:spPr bwMode="auto">
          <a:xfrm>
            <a:off x="10303146" y="2712217"/>
            <a:ext cx="189787" cy="7230"/>
          </a:xfrm>
          <a:custGeom>
            <a:avLst/>
            <a:gdLst>
              <a:gd name="T0" fmla="*/ 101 w 101"/>
              <a:gd name="T1" fmla="*/ 0 h 4"/>
              <a:gd name="T2" fmla="*/ 1 w 101"/>
              <a:gd name="T3" fmla="*/ 0 h 4"/>
              <a:gd name="T4" fmla="*/ 0 w 101"/>
              <a:gd name="T5" fmla="*/ 4 h 4"/>
              <a:gd name="T6" fmla="*/ 101 w 101"/>
              <a:gd name="T7" fmla="*/ 4 h 4"/>
              <a:gd name="T8" fmla="*/ 101 w 10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">
                <a:moveTo>
                  <a:pt x="10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3"/>
                  <a:pt x="0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3"/>
                  <a:pt x="101" y="1"/>
                  <a:pt x="101" y="0"/>
                </a:cubicBezTo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ïṩ1íḑê">
            <a:extLst>
              <a:ext uri="{FF2B5EF4-FFF2-40B4-BE49-F238E27FC236}">
                <a16:creationId xmlns:a16="http://schemas.microsoft.com/office/drawing/2014/main" id="{0E91BF6C-A7C1-4CC4-A5BB-77F523314A8C}"/>
              </a:ext>
            </a:extLst>
          </p:cNvPr>
          <p:cNvSpPr/>
          <p:nvPr/>
        </p:nvSpPr>
        <p:spPr bwMode="auto">
          <a:xfrm>
            <a:off x="10303146" y="2719447"/>
            <a:ext cx="189787" cy="8134"/>
          </a:xfrm>
          <a:custGeom>
            <a:avLst/>
            <a:gdLst>
              <a:gd name="T0" fmla="*/ 101 w 101"/>
              <a:gd name="T1" fmla="*/ 0 h 4"/>
              <a:gd name="T2" fmla="*/ 0 w 101"/>
              <a:gd name="T3" fmla="*/ 0 h 4"/>
              <a:gd name="T4" fmla="*/ 0 w 101"/>
              <a:gd name="T5" fmla="*/ 4 h 4"/>
              <a:gd name="T6" fmla="*/ 101 w 101"/>
              <a:gd name="T7" fmla="*/ 4 h 4"/>
              <a:gd name="T8" fmla="*/ 101 w 10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">
                <a:moveTo>
                  <a:pt x="1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3"/>
                  <a:pt x="101" y="1"/>
                  <a:pt x="101" y="0"/>
                </a:cubicBezTo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îsľíde">
            <a:extLst>
              <a:ext uri="{FF2B5EF4-FFF2-40B4-BE49-F238E27FC236}">
                <a16:creationId xmlns:a16="http://schemas.microsoft.com/office/drawing/2014/main" id="{862AA49A-DAA1-4F4B-8AF6-616467E64443}"/>
              </a:ext>
            </a:extLst>
          </p:cNvPr>
          <p:cNvSpPr/>
          <p:nvPr/>
        </p:nvSpPr>
        <p:spPr bwMode="auto">
          <a:xfrm>
            <a:off x="10299531" y="2727580"/>
            <a:ext cx="193402" cy="7230"/>
          </a:xfrm>
          <a:custGeom>
            <a:avLst/>
            <a:gdLst>
              <a:gd name="T0" fmla="*/ 103 w 103"/>
              <a:gd name="T1" fmla="*/ 0 h 4"/>
              <a:gd name="T2" fmla="*/ 2 w 103"/>
              <a:gd name="T3" fmla="*/ 0 h 4"/>
              <a:gd name="T4" fmla="*/ 0 w 103"/>
              <a:gd name="T5" fmla="*/ 4 h 4"/>
              <a:gd name="T6" fmla="*/ 103 w 103"/>
              <a:gd name="T7" fmla="*/ 4 h 4"/>
              <a:gd name="T8" fmla="*/ 103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3"/>
                  <a:pt x="103" y="1"/>
                  <a:pt x="103" y="0"/>
                </a:cubicBezTo>
              </a:path>
            </a:pathLst>
          </a:custGeom>
          <a:solidFill>
            <a:srgbClr val="F0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išḷiḓé">
            <a:extLst>
              <a:ext uri="{FF2B5EF4-FFF2-40B4-BE49-F238E27FC236}">
                <a16:creationId xmlns:a16="http://schemas.microsoft.com/office/drawing/2014/main" id="{2249ADC8-DE4C-4B7E-8257-2CC72FF547C5}"/>
              </a:ext>
            </a:extLst>
          </p:cNvPr>
          <p:cNvSpPr/>
          <p:nvPr/>
        </p:nvSpPr>
        <p:spPr bwMode="auto">
          <a:xfrm>
            <a:off x="10295916" y="2734810"/>
            <a:ext cx="197017" cy="7230"/>
          </a:xfrm>
          <a:custGeom>
            <a:avLst/>
            <a:gdLst>
              <a:gd name="T0" fmla="*/ 105 w 105"/>
              <a:gd name="T1" fmla="*/ 0 h 4"/>
              <a:gd name="T2" fmla="*/ 2 w 105"/>
              <a:gd name="T3" fmla="*/ 0 h 4"/>
              <a:gd name="T4" fmla="*/ 0 w 105"/>
              <a:gd name="T5" fmla="*/ 4 h 4"/>
              <a:gd name="T6" fmla="*/ 104 w 105"/>
              <a:gd name="T7" fmla="*/ 4 h 4"/>
              <a:gd name="T8" fmla="*/ 105 w 10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4">
                <a:moveTo>
                  <a:pt x="10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5" y="3"/>
                  <a:pt x="105" y="1"/>
                  <a:pt x="105" y="0"/>
                </a:cubicBezTo>
              </a:path>
            </a:pathLst>
          </a:custGeom>
          <a:solidFill>
            <a:srgbClr val="EF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ïsḻíḓè">
            <a:extLst>
              <a:ext uri="{FF2B5EF4-FFF2-40B4-BE49-F238E27FC236}">
                <a16:creationId xmlns:a16="http://schemas.microsoft.com/office/drawing/2014/main" id="{C1FF676F-ACB2-4FDC-AA75-F3FC4E881C57}"/>
              </a:ext>
            </a:extLst>
          </p:cNvPr>
          <p:cNvSpPr/>
          <p:nvPr/>
        </p:nvSpPr>
        <p:spPr bwMode="auto">
          <a:xfrm>
            <a:off x="10289590" y="2742040"/>
            <a:ext cx="201536" cy="8134"/>
          </a:xfrm>
          <a:custGeom>
            <a:avLst/>
            <a:gdLst>
              <a:gd name="T0" fmla="*/ 107 w 107"/>
              <a:gd name="T1" fmla="*/ 0 h 4"/>
              <a:gd name="T2" fmla="*/ 3 w 107"/>
              <a:gd name="T3" fmla="*/ 0 h 4"/>
              <a:gd name="T4" fmla="*/ 1 w 107"/>
              <a:gd name="T5" fmla="*/ 3 h 4"/>
              <a:gd name="T6" fmla="*/ 0 w 107"/>
              <a:gd name="T7" fmla="*/ 4 h 4"/>
              <a:gd name="T8" fmla="*/ 107 w 107"/>
              <a:gd name="T9" fmla="*/ 4 h 4"/>
              <a:gd name="T10" fmla="*/ 107 w 107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4">
                <a:moveTo>
                  <a:pt x="107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07" y="3"/>
                  <a:pt x="107" y="1"/>
                  <a:pt x="107" y="0"/>
                </a:cubicBezTo>
              </a:path>
            </a:pathLst>
          </a:custGeom>
          <a:solidFill>
            <a:srgbClr val="EF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ísḻíḑê">
            <a:extLst>
              <a:ext uri="{FF2B5EF4-FFF2-40B4-BE49-F238E27FC236}">
                <a16:creationId xmlns:a16="http://schemas.microsoft.com/office/drawing/2014/main" id="{45AB312F-7BA8-4084-8558-4EF9F7851351}"/>
              </a:ext>
            </a:extLst>
          </p:cNvPr>
          <p:cNvSpPr/>
          <p:nvPr/>
        </p:nvSpPr>
        <p:spPr bwMode="auto">
          <a:xfrm>
            <a:off x="10282360" y="2750174"/>
            <a:ext cx="208766" cy="7230"/>
          </a:xfrm>
          <a:custGeom>
            <a:avLst/>
            <a:gdLst>
              <a:gd name="T0" fmla="*/ 111 w 111"/>
              <a:gd name="T1" fmla="*/ 0 h 4"/>
              <a:gd name="T2" fmla="*/ 4 w 111"/>
              <a:gd name="T3" fmla="*/ 0 h 4"/>
              <a:gd name="T4" fmla="*/ 0 w 111"/>
              <a:gd name="T5" fmla="*/ 4 h 4"/>
              <a:gd name="T6" fmla="*/ 110 w 111"/>
              <a:gd name="T7" fmla="*/ 4 h 4"/>
              <a:gd name="T8" fmla="*/ 111 w 11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4">
                <a:moveTo>
                  <a:pt x="11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3"/>
                  <a:pt x="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3"/>
                  <a:pt x="111" y="1"/>
                  <a:pt x="111" y="0"/>
                </a:cubicBezTo>
              </a:path>
            </a:pathLst>
          </a:custGeom>
          <a:solidFill>
            <a:srgbClr val="EF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$ļídê">
            <a:extLst>
              <a:ext uri="{FF2B5EF4-FFF2-40B4-BE49-F238E27FC236}">
                <a16:creationId xmlns:a16="http://schemas.microsoft.com/office/drawing/2014/main" id="{7E32E9F5-3F83-4C71-86C5-AABAD4FE5D75}"/>
              </a:ext>
            </a:extLst>
          </p:cNvPr>
          <p:cNvSpPr/>
          <p:nvPr/>
        </p:nvSpPr>
        <p:spPr bwMode="auto">
          <a:xfrm>
            <a:off x="10273323" y="2757404"/>
            <a:ext cx="215996" cy="7230"/>
          </a:xfrm>
          <a:custGeom>
            <a:avLst/>
            <a:gdLst>
              <a:gd name="T0" fmla="*/ 115 w 115"/>
              <a:gd name="T1" fmla="*/ 0 h 4"/>
              <a:gd name="T2" fmla="*/ 5 w 115"/>
              <a:gd name="T3" fmla="*/ 0 h 4"/>
              <a:gd name="T4" fmla="*/ 0 w 115"/>
              <a:gd name="T5" fmla="*/ 4 h 4"/>
              <a:gd name="T6" fmla="*/ 114 w 115"/>
              <a:gd name="T7" fmla="*/ 4 h 4"/>
              <a:gd name="T8" fmla="*/ 115 w 11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4">
                <a:moveTo>
                  <a:pt x="11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3"/>
                  <a:pt x="0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4" y="3"/>
                  <a:pt x="115" y="1"/>
                  <a:pt x="115" y="0"/>
                </a:cubicBezTo>
              </a:path>
            </a:pathLst>
          </a:custGeom>
          <a:solidFill>
            <a:srgbClr val="EE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íŝḻide">
            <a:extLst>
              <a:ext uri="{FF2B5EF4-FFF2-40B4-BE49-F238E27FC236}">
                <a16:creationId xmlns:a16="http://schemas.microsoft.com/office/drawing/2014/main" id="{1501E513-5F53-4B1E-AD1C-4AA7B852D9BE}"/>
              </a:ext>
            </a:extLst>
          </p:cNvPr>
          <p:cNvSpPr/>
          <p:nvPr/>
        </p:nvSpPr>
        <p:spPr bwMode="auto">
          <a:xfrm>
            <a:off x="10261574" y="2764634"/>
            <a:ext cx="225937" cy="7230"/>
          </a:xfrm>
          <a:custGeom>
            <a:avLst/>
            <a:gdLst>
              <a:gd name="T0" fmla="*/ 120 w 120"/>
              <a:gd name="T1" fmla="*/ 0 h 4"/>
              <a:gd name="T2" fmla="*/ 6 w 120"/>
              <a:gd name="T3" fmla="*/ 0 h 4"/>
              <a:gd name="T4" fmla="*/ 0 w 120"/>
              <a:gd name="T5" fmla="*/ 4 h 4"/>
              <a:gd name="T6" fmla="*/ 118 w 120"/>
              <a:gd name="T7" fmla="*/ 4 h 4"/>
              <a:gd name="T8" fmla="*/ 120 w 12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4">
                <a:moveTo>
                  <a:pt x="120" y="0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3"/>
                  <a:pt x="0" y="4"/>
                </a:cubicBezTo>
                <a:cubicBezTo>
                  <a:pt x="118" y="4"/>
                  <a:pt x="118" y="4"/>
                  <a:pt x="118" y="4"/>
                </a:cubicBezTo>
                <a:cubicBezTo>
                  <a:pt x="119" y="3"/>
                  <a:pt x="119" y="1"/>
                  <a:pt x="120" y="0"/>
                </a:cubicBezTo>
              </a:path>
            </a:pathLst>
          </a:custGeom>
          <a:solidFill>
            <a:srgbClr val="EEE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ïś1ïḋê">
            <a:extLst>
              <a:ext uri="{FF2B5EF4-FFF2-40B4-BE49-F238E27FC236}">
                <a16:creationId xmlns:a16="http://schemas.microsoft.com/office/drawing/2014/main" id="{836F0548-03C0-4E60-97B5-CE2D6ED8BCAD}"/>
              </a:ext>
            </a:extLst>
          </p:cNvPr>
          <p:cNvSpPr/>
          <p:nvPr/>
        </p:nvSpPr>
        <p:spPr bwMode="auto">
          <a:xfrm>
            <a:off x="10250729" y="2771864"/>
            <a:ext cx="232263" cy="8134"/>
          </a:xfrm>
          <a:custGeom>
            <a:avLst/>
            <a:gdLst>
              <a:gd name="T0" fmla="*/ 124 w 124"/>
              <a:gd name="T1" fmla="*/ 0 h 4"/>
              <a:gd name="T2" fmla="*/ 6 w 124"/>
              <a:gd name="T3" fmla="*/ 0 h 4"/>
              <a:gd name="T4" fmla="*/ 0 w 124"/>
              <a:gd name="T5" fmla="*/ 4 h 4"/>
              <a:gd name="T6" fmla="*/ 121 w 124"/>
              <a:gd name="T7" fmla="*/ 4 h 4"/>
              <a:gd name="T8" fmla="*/ 124 w 1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4">
                <a:moveTo>
                  <a:pt x="124" y="0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3"/>
                  <a:pt x="0" y="4"/>
                </a:cubicBezTo>
                <a:cubicBezTo>
                  <a:pt x="121" y="4"/>
                  <a:pt x="121" y="4"/>
                  <a:pt x="121" y="4"/>
                </a:cubicBezTo>
                <a:cubicBezTo>
                  <a:pt x="122" y="3"/>
                  <a:pt x="123" y="1"/>
                  <a:pt x="124" y="0"/>
                </a:cubicBezTo>
              </a:path>
            </a:pathLst>
          </a:custGeom>
          <a:solidFill>
            <a:srgbClr val="EDE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îsľïde">
            <a:extLst>
              <a:ext uri="{FF2B5EF4-FFF2-40B4-BE49-F238E27FC236}">
                <a16:creationId xmlns:a16="http://schemas.microsoft.com/office/drawing/2014/main" id="{1F1AD5AC-5A8E-4501-857D-E7F663F40012}"/>
              </a:ext>
            </a:extLst>
          </p:cNvPr>
          <p:cNvSpPr/>
          <p:nvPr/>
        </p:nvSpPr>
        <p:spPr bwMode="auto">
          <a:xfrm>
            <a:off x="10237173" y="2779998"/>
            <a:ext cx="240397" cy="7230"/>
          </a:xfrm>
          <a:custGeom>
            <a:avLst/>
            <a:gdLst>
              <a:gd name="T0" fmla="*/ 128 w 128"/>
              <a:gd name="T1" fmla="*/ 0 h 4"/>
              <a:gd name="T2" fmla="*/ 7 w 128"/>
              <a:gd name="T3" fmla="*/ 0 h 4"/>
              <a:gd name="T4" fmla="*/ 0 w 128"/>
              <a:gd name="T5" fmla="*/ 4 h 4"/>
              <a:gd name="T6" fmla="*/ 125 w 128"/>
              <a:gd name="T7" fmla="*/ 4 h 4"/>
              <a:gd name="T8" fmla="*/ 127 w 128"/>
              <a:gd name="T9" fmla="*/ 1 h 4"/>
              <a:gd name="T10" fmla="*/ 128 w 128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4">
                <a:moveTo>
                  <a:pt x="128" y="0"/>
                </a:moveTo>
                <a:cubicBezTo>
                  <a:pt x="7" y="0"/>
                  <a:pt x="7" y="0"/>
                  <a:pt x="7" y="0"/>
                </a:cubicBezTo>
                <a:cubicBezTo>
                  <a:pt x="5" y="1"/>
                  <a:pt x="2" y="3"/>
                  <a:pt x="0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6" y="3"/>
                  <a:pt x="127" y="2"/>
                  <a:pt x="127" y="1"/>
                </a:cubicBezTo>
                <a:cubicBezTo>
                  <a:pt x="128" y="1"/>
                  <a:pt x="128" y="0"/>
                  <a:pt x="128" y="0"/>
                </a:cubicBezTo>
              </a:path>
            </a:pathLst>
          </a:custGeom>
          <a:solidFill>
            <a:srgbClr val="ED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ṡļîďè">
            <a:extLst>
              <a:ext uri="{FF2B5EF4-FFF2-40B4-BE49-F238E27FC236}">
                <a16:creationId xmlns:a16="http://schemas.microsoft.com/office/drawing/2014/main" id="{892E6341-B4F1-484A-A535-697055A8A2CD}"/>
              </a:ext>
            </a:extLst>
          </p:cNvPr>
          <p:cNvSpPr/>
          <p:nvPr/>
        </p:nvSpPr>
        <p:spPr bwMode="auto">
          <a:xfrm>
            <a:off x="10224520" y="2787228"/>
            <a:ext cx="247627" cy="7230"/>
          </a:xfrm>
          <a:custGeom>
            <a:avLst/>
            <a:gdLst>
              <a:gd name="T0" fmla="*/ 132 w 132"/>
              <a:gd name="T1" fmla="*/ 0 h 4"/>
              <a:gd name="T2" fmla="*/ 7 w 132"/>
              <a:gd name="T3" fmla="*/ 0 h 4"/>
              <a:gd name="T4" fmla="*/ 0 w 132"/>
              <a:gd name="T5" fmla="*/ 4 h 4"/>
              <a:gd name="T6" fmla="*/ 128 w 132"/>
              <a:gd name="T7" fmla="*/ 4 h 4"/>
              <a:gd name="T8" fmla="*/ 132 w 13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4">
                <a:moveTo>
                  <a:pt x="132" y="0"/>
                </a:moveTo>
                <a:cubicBezTo>
                  <a:pt x="7" y="0"/>
                  <a:pt x="7" y="0"/>
                  <a:pt x="7" y="0"/>
                </a:cubicBezTo>
                <a:cubicBezTo>
                  <a:pt x="5" y="1"/>
                  <a:pt x="3" y="3"/>
                  <a:pt x="0" y="4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3"/>
                  <a:pt x="131" y="1"/>
                  <a:pt x="132" y="0"/>
                </a:cubicBezTo>
              </a:path>
            </a:pathLst>
          </a:custGeom>
          <a:solidFill>
            <a:srgbClr val="EDED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iśľîḍê">
            <a:extLst>
              <a:ext uri="{FF2B5EF4-FFF2-40B4-BE49-F238E27FC236}">
                <a16:creationId xmlns:a16="http://schemas.microsoft.com/office/drawing/2014/main" id="{B8E87EC8-E06A-456C-AACA-086ABD1E1B87}"/>
              </a:ext>
            </a:extLst>
          </p:cNvPr>
          <p:cNvSpPr/>
          <p:nvPr/>
        </p:nvSpPr>
        <p:spPr bwMode="auto">
          <a:xfrm>
            <a:off x="10214579" y="2794458"/>
            <a:ext cx="250338" cy="8134"/>
          </a:xfrm>
          <a:custGeom>
            <a:avLst/>
            <a:gdLst>
              <a:gd name="T0" fmla="*/ 133 w 133"/>
              <a:gd name="T1" fmla="*/ 0 h 4"/>
              <a:gd name="T2" fmla="*/ 5 w 133"/>
              <a:gd name="T3" fmla="*/ 0 h 4"/>
              <a:gd name="T4" fmla="*/ 0 w 133"/>
              <a:gd name="T5" fmla="*/ 4 h 4"/>
              <a:gd name="T6" fmla="*/ 127 w 133"/>
              <a:gd name="T7" fmla="*/ 4 h 4"/>
              <a:gd name="T8" fmla="*/ 133 w 13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4">
                <a:moveTo>
                  <a:pt x="133" y="0"/>
                </a:moveTo>
                <a:cubicBezTo>
                  <a:pt x="5" y="0"/>
                  <a:pt x="5" y="0"/>
                  <a:pt x="5" y="0"/>
                </a:cubicBezTo>
                <a:cubicBezTo>
                  <a:pt x="4" y="1"/>
                  <a:pt x="2" y="3"/>
                  <a:pt x="0" y="4"/>
                </a:cubicBezTo>
                <a:cubicBezTo>
                  <a:pt x="127" y="4"/>
                  <a:pt x="127" y="4"/>
                  <a:pt x="127" y="4"/>
                </a:cubicBezTo>
                <a:cubicBezTo>
                  <a:pt x="129" y="3"/>
                  <a:pt x="131" y="1"/>
                  <a:pt x="133" y="0"/>
                </a:cubicBezTo>
              </a:path>
            </a:pathLst>
          </a:custGeom>
          <a:solidFill>
            <a:srgbClr val="EC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îŝḷïḓe">
            <a:extLst>
              <a:ext uri="{FF2B5EF4-FFF2-40B4-BE49-F238E27FC236}">
                <a16:creationId xmlns:a16="http://schemas.microsoft.com/office/drawing/2014/main" id="{F6A49136-054E-4F0E-A250-676825307AB7}"/>
              </a:ext>
            </a:extLst>
          </p:cNvPr>
          <p:cNvSpPr/>
          <p:nvPr/>
        </p:nvSpPr>
        <p:spPr bwMode="auto">
          <a:xfrm>
            <a:off x="10205541" y="2802591"/>
            <a:ext cx="247627" cy="7230"/>
          </a:xfrm>
          <a:custGeom>
            <a:avLst/>
            <a:gdLst>
              <a:gd name="T0" fmla="*/ 132 w 132"/>
              <a:gd name="T1" fmla="*/ 0 h 4"/>
              <a:gd name="T2" fmla="*/ 5 w 132"/>
              <a:gd name="T3" fmla="*/ 0 h 4"/>
              <a:gd name="T4" fmla="*/ 0 w 132"/>
              <a:gd name="T5" fmla="*/ 4 h 4"/>
              <a:gd name="T6" fmla="*/ 126 w 132"/>
              <a:gd name="T7" fmla="*/ 4 h 4"/>
              <a:gd name="T8" fmla="*/ 132 w 13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4">
                <a:moveTo>
                  <a:pt x="132" y="0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3"/>
                  <a:pt x="0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8" y="3"/>
                  <a:pt x="130" y="1"/>
                  <a:pt x="132" y="0"/>
                </a:cubicBezTo>
              </a:path>
            </a:pathLst>
          </a:custGeom>
          <a:solidFill>
            <a:srgbClr val="EC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îṥ1ïḑè">
            <a:extLst>
              <a:ext uri="{FF2B5EF4-FFF2-40B4-BE49-F238E27FC236}">
                <a16:creationId xmlns:a16="http://schemas.microsoft.com/office/drawing/2014/main" id="{CE1A9539-8636-492E-B19F-8B2EE5F851DF}"/>
              </a:ext>
            </a:extLst>
          </p:cNvPr>
          <p:cNvSpPr/>
          <p:nvPr/>
        </p:nvSpPr>
        <p:spPr bwMode="auto">
          <a:xfrm>
            <a:off x="10197408" y="2809821"/>
            <a:ext cx="244916" cy="7230"/>
          </a:xfrm>
          <a:custGeom>
            <a:avLst/>
            <a:gdLst>
              <a:gd name="T0" fmla="*/ 130 w 130"/>
              <a:gd name="T1" fmla="*/ 0 h 4"/>
              <a:gd name="T2" fmla="*/ 4 w 130"/>
              <a:gd name="T3" fmla="*/ 0 h 4"/>
              <a:gd name="T4" fmla="*/ 0 w 130"/>
              <a:gd name="T5" fmla="*/ 4 h 4"/>
              <a:gd name="T6" fmla="*/ 124 w 130"/>
              <a:gd name="T7" fmla="*/ 4 h 4"/>
              <a:gd name="T8" fmla="*/ 130 w 13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4">
                <a:moveTo>
                  <a:pt x="130" y="0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3"/>
                  <a:pt x="0" y="4"/>
                </a:cubicBezTo>
                <a:cubicBezTo>
                  <a:pt x="124" y="4"/>
                  <a:pt x="124" y="4"/>
                  <a:pt x="124" y="4"/>
                </a:cubicBezTo>
                <a:cubicBezTo>
                  <a:pt x="126" y="3"/>
                  <a:pt x="128" y="1"/>
                  <a:pt x="130" y="0"/>
                </a:cubicBezTo>
              </a:path>
            </a:pathLst>
          </a:custGeom>
          <a:solidFill>
            <a:srgbClr val="EC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íṣḻïḑé">
            <a:extLst>
              <a:ext uri="{FF2B5EF4-FFF2-40B4-BE49-F238E27FC236}">
                <a16:creationId xmlns:a16="http://schemas.microsoft.com/office/drawing/2014/main" id="{7C6E8FB6-3D96-40A7-A3B5-29403495506E}"/>
              </a:ext>
            </a:extLst>
          </p:cNvPr>
          <p:cNvSpPr/>
          <p:nvPr/>
        </p:nvSpPr>
        <p:spPr bwMode="auto">
          <a:xfrm>
            <a:off x="10191985" y="2817051"/>
            <a:ext cx="238589" cy="8134"/>
          </a:xfrm>
          <a:custGeom>
            <a:avLst/>
            <a:gdLst>
              <a:gd name="T0" fmla="*/ 127 w 127"/>
              <a:gd name="T1" fmla="*/ 0 h 4"/>
              <a:gd name="T2" fmla="*/ 3 w 127"/>
              <a:gd name="T3" fmla="*/ 0 h 4"/>
              <a:gd name="T4" fmla="*/ 3 w 127"/>
              <a:gd name="T5" fmla="*/ 0 h 4"/>
              <a:gd name="T6" fmla="*/ 0 w 127"/>
              <a:gd name="T7" fmla="*/ 4 h 4"/>
              <a:gd name="T8" fmla="*/ 123 w 127"/>
              <a:gd name="T9" fmla="*/ 4 h 4"/>
              <a:gd name="T10" fmla="*/ 127 w 127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4">
                <a:moveTo>
                  <a:pt x="127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3"/>
                  <a:pt x="0" y="4"/>
                </a:cubicBezTo>
                <a:cubicBezTo>
                  <a:pt x="123" y="4"/>
                  <a:pt x="123" y="4"/>
                  <a:pt x="123" y="4"/>
                </a:cubicBezTo>
                <a:cubicBezTo>
                  <a:pt x="124" y="3"/>
                  <a:pt x="126" y="1"/>
                  <a:pt x="127" y="0"/>
                </a:cubicBezTo>
              </a:path>
            </a:pathLst>
          </a:custGeom>
          <a:solidFill>
            <a:srgbClr val="EB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íS1íḑé">
            <a:extLst>
              <a:ext uri="{FF2B5EF4-FFF2-40B4-BE49-F238E27FC236}">
                <a16:creationId xmlns:a16="http://schemas.microsoft.com/office/drawing/2014/main" id="{02E1F9CA-6038-4010-969F-ECB99E5CCDC0}"/>
              </a:ext>
            </a:extLst>
          </p:cNvPr>
          <p:cNvSpPr/>
          <p:nvPr/>
        </p:nvSpPr>
        <p:spPr bwMode="auto">
          <a:xfrm>
            <a:off x="10188370" y="2825185"/>
            <a:ext cx="234974" cy="7230"/>
          </a:xfrm>
          <a:custGeom>
            <a:avLst/>
            <a:gdLst>
              <a:gd name="T0" fmla="*/ 125 w 125"/>
              <a:gd name="T1" fmla="*/ 0 h 4"/>
              <a:gd name="T2" fmla="*/ 2 w 125"/>
              <a:gd name="T3" fmla="*/ 0 h 4"/>
              <a:gd name="T4" fmla="*/ 0 w 125"/>
              <a:gd name="T5" fmla="*/ 4 h 4"/>
              <a:gd name="T6" fmla="*/ 122 w 125"/>
              <a:gd name="T7" fmla="*/ 4 h 4"/>
              <a:gd name="T8" fmla="*/ 125 w 12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4">
                <a:moveTo>
                  <a:pt x="12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3"/>
                  <a:pt x="0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3" y="3"/>
                  <a:pt x="124" y="1"/>
                  <a:pt x="125" y="0"/>
                </a:cubicBezTo>
              </a:path>
            </a:pathLst>
          </a:custGeom>
          <a:solidFill>
            <a:srgbClr val="EB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iṧḷídê">
            <a:extLst>
              <a:ext uri="{FF2B5EF4-FFF2-40B4-BE49-F238E27FC236}">
                <a16:creationId xmlns:a16="http://schemas.microsoft.com/office/drawing/2014/main" id="{BA4ADF30-01E5-4195-93E7-BA5EA5ACB095}"/>
              </a:ext>
            </a:extLst>
          </p:cNvPr>
          <p:cNvSpPr/>
          <p:nvPr/>
        </p:nvSpPr>
        <p:spPr bwMode="auto">
          <a:xfrm>
            <a:off x="10182948" y="2832415"/>
            <a:ext cx="234974" cy="7230"/>
          </a:xfrm>
          <a:custGeom>
            <a:avLst/>
            <a:gdLst>
              <a:gd name="T0" fmla="*/ 125 w 125"/>
              <a:gd name="T1" fmla="*/ 0 h 4"/>
              <a:gd name="T2" fmla="*/ 3 w 125"/>
              <a:gd name="T3" fmla="*/ 0 h 4"/>
              <a:gd name="T4" fmla="*/ 0 w 125"/>
              <a:gd name="T5" fmla="*/ 4 h 4"/>
              <a:gd name="T6" fmla="*/ 123 w 125"/>
              <a:gd name="T7" fmla="*/ 4 h 4"/>
              <a:gd name="T8" fmla="*/ 125 w 12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4">
                <a:moveTo>
                  <a:pt x="12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3"/>
                  <a:pt x="0" y="4"/>
                </a:cubicBezTo>
                <a:cubicBezTo>
                  <a:pt x="123" y="4"/>
                  <a:pt x="123" y="4"/>
                  <a:pt x="123" y="4"/>
                </a:cubicBezTo>
                <a:cubicBezTo>
                  <a:pt x="124" y="3"/>
                  <a:pt x="124" y="1"/>
                  <a:pt x="125" y="0"/>
                </a:cubicBezTo>
              </a:path>
            </a:pathLst>
          </a:custGeom>
          <a:solidFill>
            <a:srgbClr val="EAE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î$ḻiḋé">
            <a:extLst>
              <a:ext uri="{FF2B5EF4-FFF2-40B4-BE49-F238E27FC236}">
                <a16:creationId xmlns:a16="http://schemas.microsoft.com/office/drawing/2014/main" id="{5A1A2A00-D414-42B6-94C7-4235E308E7A5}"/>
              </a:ext>
            </a:extLst>
          </p:cNvPr>
          <p:cNvSpPr/>
          <p:nvPr/>
        </p:nvSpPr>
        <p:spPr bwMode="auto">
          <a:xfrm>
            <a:off x="10181140" y="2839645"/>
            <a:ext cx="232263" cy="8134"/>
          </a:xfrm>
          <a:custGeom>
            <a:avLst/>
            <a:gdLst>
              <a:gd name="T0" fmla="*/ 124 w 124"/>
              <a:gd name="T1" fmla="*/ 0 h 4"/>
              <a:gd name="T2" fmla="*/ 1 w 124"/>
              <a:gd name="T3" fmla="*/ 0 h 4"/>
              <a:gd name="T4" fmla="*/ 0 w 124"/>
              <a:gd name="T5" fmla="*/ 4 h 4"/>
              <a:gd name="T6" fmla="*/ 123 w 124"/>
              <a:gd name="T7" fmla="*/ 4 h 4"/>
              <a:gd name="T8" fmla="*/ 124 w 124"/>
              <a:gd name="T9" fmla="*/ 0 h 4"/>
              <a:gd name="T10" fmla="*/ 124 w 12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" h="4">
                <a:moveTo>
                  <a:pt x="124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4" y="1"/>
                  <a:pt x="124" y="0"/>
                </a:cubicBezTo>
                <a:cubicBezTo>
                  <a:pt x="124" y="0"/>
                  <a:pt x="124" y="0"/>
                  <a:pt x="124" y="0"/>
                </a:cubicBezTo>
              </a:path>
            </a:pathLst>
          </a:custGeom>
          <a:solidFill>
            <a:srgbClr val="EA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iṧľídé">
            <a:extLst>
              <a:ext uri="{FF2B5EF4-FFF2-40B4-BE49-F238E27FC236}">
                <a16:creationId xmlns:a16="http://schemas.microsoft.com/office/drawing/2014/main" id="{5B8B3E15-FCC7-4498-8EDF-9E17A3675187}"/>
              </a:ext>
            </a:extLst>
          </p:cNvPr>
          <p:cNvSpPr/>
          <p:nvPr/>
        </p:nvSpPr>
        <p:spPr bwMode="auto">
          <a:xfrm>
            <a:off x="10179333" y="2847779"/>
            <a:ext cx="232263" cy="7230"/>
          </a:xfrm>
          <a:custGeom>
            <a:avLst/>
            <a:gdLst>
              <a:gd name="T0" fmla="*/ 124 w 124"/>
              <a:gd name="T1" fmla="*/ 0 h 4"/>
              <a:gd name="T2" fmla="*/ 1 w 124"/>
              <a:gd name="T3" fmla="*/ 0 h 4"/>
              <a:gd name="T4" fmla="*/ 0 w 124"/>
              <a:gd name="T5" fmla="*/ 4 h 4"/>
              <a:gd name="T6" fmla="*/ 123 w 124"/>
              <a:gd name="T7" fmla="*/ 4 h 4"/>
              <a:gd name="T8" fmla="*/ 124 w 1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4">
                <a:moveTo>
                  <a:pt x="124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4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3" y="1"/>
                  <a:pt x="124" y="0"/>
                </a:cubicBezTo>
              </a:path>
            </a:pathLst>
          </a:custGeom>
          <a:solidFill>
            <a:srgbClr val="EA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işḷiḋè">
            <a:extLst>
              <a:ext uri="{FF2B5EF4-FFF2-40B4-BE49-F238E27FC236}">
                <a16:creationId xmlns:a16="http://schemas.microsoft.com/office/drawing/2014/main" id="{1DB1B3B5-334F-4862-9AFC-8BD95F81C16F}"/>
              </a:ext>
            </a:extLst>
          </p:cNvPr>
          <p:cNvSpPr/>
          <p:nvPr/>
        </p:nvSpPr>
        <p:spPr bwMode="auto">
          <a:xfrm>
            <a:off x="10177525" y="2855009"/>
            <a:ext cx="232263" cy="7230"/>
          </a:xfrm>
          <a:custGeom>
            <a:avLst/>
            <a:gdLst>
              <a:gd name="T0" fmla="*/ 124 w 124"/>
              <a:gd name="T1" fmla="*/ 0 h 4"/>
              <a:gd name="T2" fmla="*/ 1 w 124"/>
              <a:gd name="T3" fmla="*/ 0 h 4"/>
              <a:gd name="T4" fmla="*/ 0 w 124"/>
              <a:gd name="T5" fmla="*/ 4 h 4"/>
              <a:gd name="T6" fmla="*/ 124 w 124"/>
              <a:gd name="T7" fmla="*/ 4 h 4"/>
              <a:gd name="T8" fmla="*/ 124 w 1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4">
                <a:moveTo>
                  <a:pt x="124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4"/>
                </a:cubicBezTo>
                <a:cubicBezTo>
                  <a:pt x="124" y="4"/>
                  <a:pt x="124" y="4"/>
                  <a:pt x="124" y="4"/>
                </a:cubicBezTo>
                <a:cubicBezTo>
                  <a:pt x="124" y="3"/>
                  <a:pt x="124" y="1"/>
                  <a:pt x="124" y="0"/>
                </a:cubicBezTo>
              </a:path>
            </a:pathLst>
          </a:custGeom>
          <a:solidFill>
            <a:srgbClr val="EA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îSļïḋè">
            <a:extLst>
              <a:ext uri="{FF2B5EF4-FFF2-40B4-BE49-F238E27FC236}">
                <a16:creationId xmlns:a16="http://schemas.microsoft.com/office/drawing/2014/main" id="{484A46DB-10C0-47E3-8184-8DAE40A75A0A}"/>
              </a:ext>
            </a:extLst>
          </p:cNvPr>
          <p:cNvSpPr/>
          <p:nvPr/>
        </p:nvSpPr>
        <p:spPr bwMode="auto">
          <a:xfrm>
            <a:off x="10175718" y="2862239"/>
            <a:ext cx="234071" cy="7230"/>
          </a:xfrm>
          <a:custGeom>
            <a:avLst/>
            <a:gdLst>
              <a:gd name="T0" fmla="*/ 125 w 125"/>
              <a:gd name="T1" fmla="*/ 0 h 4"/>
              <a:gd name="T2" fmla="*/ 1 w 125"/>
              <a:gd name="T3" fmla="*/ 0 h 4"/>
              <a:gd name="T4" fmla="*/ 0 w 125"/>
              <a:gd name="T5" fmla="*/ 4 h 4"/>
              <a:gd name="T6" fmla="*/ 124 w 125"/>
              <a:gd name="T7" fmla="*/ 4 h 4"/>
              <a:gd name="T8" fmla="*/ 125 w 12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4">
                <a:moveTo>
                  <a:pt x="125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cubicBezTo>
                  <a:pt x="124" y="4"/>
                  <a:pt x="124" y="4"/>
                  <a:pt x="124" y="4"/>
                </a:cubicBezTo>
                <a:cubicBezTo>
                  <a:pt x="124" y="3"/>
                  <a:pt x="125" y="1"/>
                  <a:pt x="125" y="0"/>
                </a:cubicBezTo>
              </a:path>
            </a:pathLst>
          </a:cu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ï$1iḓê">
            <a:extLst>
              <a:ext uri="{FF2B5EF4-FFF2-40B4-BE49-F238E27FC236}">
                <a16:creationId xmlns:a16="http://schemas.microsoft.com/office/drawing/2014/main" id="{FD64DE0B-2D11-4BC2-B930-AFE38EF505D2}"/>
              </a:ext>
            </a:extLst>
          </p:cNvPr>
          <p:cNvSpPr/>
          <p:nvPr/>
        </p:nvSpPr>
        <p:spPr bwMode="auto">
          <a:xfrm>
            <a:off x="10175718" y="2869469"/>
            <a:ext cx="234071" cy="8134"/>
          </a:xfrm>
          <a:custGeom>
            <a:avLst/>
            <a:gdLst>
              <a:gd name="T0" fmla="*/ 124 w 125"/>
              <a:gd name="T1" fmla="*/ 0 h 4"/>
              <a:gd name="T2" fmla="*/ 0 w 125"/>
              <a:gd name="T3" fmla="*/ 0 h 4"/>
              <a:gd name="T4" fmla="*/ 0 w 125"/>
              <a:gd name="T5" fmla="*/ 4 h 4"/>
              <a:gd name="T6" fmla="*/ 125 w 125"/>
              <a:gd name="T7" fmla="*/ 4 h 4"/>
              <a:gd name="T8" fmla="*/ 124 w 12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4">
                <a:moveTo>
                  <a:pt x="1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4" y="3"/>
                  <a:pt x="124" y="1"/>
                  <a:pt x="124" y="0"/>
                </a:cubicBezTo>
              </a:path>
            </a:pathLst>
          </a:cu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í$ľiḋè">
            <a:extLst>
              <a:ext uri="{FF2B5EF4-FFF2-40B4-BE49-F238E27FC236}">
                <a16:creationId xmlns:a16="http://schemas.microsoft.com/office/drawing/2014/main" id="{AA0F85F3-5FF4-4DEF-9508-5990F8041C6E}"/>
              </a:ext>
            </a:extLst>
          </p:cNvPr>
          <p:cNvSpPr/>
          <p:nvPr/>
        </p:nvSpPr>
        <p:spPr bwMode="auto">
          <a:xfrm>
            <a:off x="10175718" y="2877602"/>
            <a:ext cx="234071" cy="7230"/>
          </a:xfrm>
          <a:custGeom>
            <a:avLst/>
            <a:gdLst>
              <a:gd name="T0" fmla="*/ 125 w 125"/>
              <a:gd name="T1" fmla="*/ 0 h 4"/>
              <a:gd name="T2" fmla="*/ 0 w 125"/>
              <a:gd name="T3" fmla="*/ 0 h 4"/>
              <a:gd name="T4" fmla="*/ 0 w 125"/>
              <a:gd name="T5" fmla="*/ 4 h 4"/>
              <a:gd name="T6" fmla="*/ 125 w 125"/>
              <a:gd name="T7" fmla="*/ 4 h 4"/>
              <a:gd name="T8" fmla="*/ 125 w 12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4">
                <a:moveTo>
                  <a:pt x="1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5" y="1"/>
                  <a:pt x="125" y="0"/>
                </a:cubicBezTo>
              </a:path>
            </a:pathLst>
          </a:cu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îslíḓê">
            <a:extLst>
              <a:ext uri="{FF2B5EF4-FFF2-40B4-BE49-F238E27FC236}">
                <a16:creationId xmlns:a16="http://schemas.microsoft.com/office/drawing/2014/main" id="{2C261DD2-38E1-4DA4-91A1-A56FA487AE99}"/>
              </a:ext>
            </a:extLst>
          </p:cNvPr>
          <p:cNvSpPr/>
          <p:nvPr/>
        </p:nvSpPr>
        <p:spPr bwMode="auto">
          <a:xfrm>
            <a:off x="10175718" y="2884832"/>
            <a:ext cx="234071" cy="7230"/>
          </a:xfrm>
          <a:custGeom>
            <a:avLst/>
            <a:gdLst>
              <a:gd name="T0" fmla="*/ 125 w 125"/>
              <a:gd name="T1" fmla="*/ 0 h 4"/>
              <a:gd name="T2" fmla="*/ 0 w 125"/>
              <a:gd name="T3" fmla="*/ 0 h 4"/>
              <a:gd name="T4" fmla="*/ 0 w 125"/>
              <a:gd name="T5" fmla="*/ 4 h 4"/>
              <a:gd name="T6" fmla="*/ 125 w 125"/>
              <a:gd name="T7" fmla="*/ 4 h 4"/>
              <a:gd name="T8" fmla="*/ 125 w 12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4">
                <a:moveTo>
                  <a:pt x="1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5" y="1"/>
                  <a:pt x="125" y="0"/>
                </a:cubicBezTo>
              </a:path>
            </a:pathLst>
          </a:custGeom>
          <a:solidFill>
            <a:srgbClr val="E8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işḻîḋé">
            <a:extLst>
              <a:ext uri="{FF2B5EF4-FFF2-40B4-BE49-F238E27FC236}">
                <a16:creationId xmlns:a16="http://schemas.microsoft.com/office/drawing/2014/main" id="{356E83B3-49DA-4076-9BD4-207D2521309F}"/>
              </a:ext>
            </a:extLst>
          </p:cNvPr>
          <p:cNvSpPr/>
          <p:nvPr/>
        </p:nvSpPr>
        <p:spPr bwMode="auto">
          <a:xfrm>
            <a:off x="10175718" y="2892062"/>
            <a:ext cx="235878" cy="8134"/>
          </a:xfrm>
          <a:custGeom>
            <a:avLst/>
            <a:gdLst>
              <a:gd name="T0" fmla="*/ 125 w 126"/>
              <a:gd name="T1" fmla="*/ 0 h 4"/>
              <a:gd name="T2" fmla="*/ 0 w 126"/>
              <a:gd name="T3" fmla="*/ 0 h 4"/>
              <a:gd name="T4" fmla="*/ 1 w 126"/>
              <a:gd name="T5" fmla="*/ 4 h 4"/>
              <a:gd name="T6" fmla="*/ 126 w 126"/>
              <a:gd name="T7" fmla="*/ 4 h 4"/>
              <a:gd name="T8" fmla="*/ 125 w 12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4">
                <a:moveTo>
                  <a:pt x="1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3"/>
                  <a:pt x="1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5" y="3"/>
                  <a:pt x="125" y="1"/>
                  <a:pt x="125" y="0"/>
                </a:cubicBezTo>
              </a:path>
            </a:pathLst>
          </a:custGeom>
          <a:solidFill>
            <a:srgbClr val="E7E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ïşļíďe">
            <a:extLst>
              <a:ext uri="{FF2B5EF4-FFF2-40B4-BE49-F238E27FC236}">
                <a16:creationId xmlns:a16="http://schemas.microsoft.com/office/drawing/2014/main" id="{C09FECFB-202E-4FC7-ADE9-A5CE566CE705}"/>
              </a:ext>
            </a:extLst>
          </p:cNvPr>
          <p:cNvSpPr/>
          <p:nvPr/>
        </p:nvSpPr>
        <p:spPr bwMode="auto">
          <a:xfrm>
            <a:off x="10177525" y="2900196"/>
            <a:ext cx="234071" cy="7230"/>
          </a:xfrm>
          <a:custGeom>
            <a:avLst/>
            <a:gdLst>
              <a:gd name="T0" fmla="*/ 125 w 125"/>
              <a:gd name="T1" fmla="*/ 0 h 4"/>
              <a:gd name="T2" fmla="*/ 0 w 125"/>
              <a:gd name="T3" fmla="*/ 0 h 4"/>
              <a:gd name="T4" fmla="*/ 1 w 125"/>
              <a:gd name="T5" fmla="*/ 4 h 4"/>
              <a:gd name="T6" fmla="*/ 125 w 125"/>
              <a:gd name="T7" fmla="*/ 4 h 4"/>
              <a:gd name="T8" fmla="*/ 125 w 12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4">
                <a:moveTo>
                  <a:pt x="1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1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5" y="1"/>
                  <a:pt x="125" y="0"/>
                </a:cubicBezTo>
              </a:path>
            </a:pathLst>
          </a:custGeom>
          <a:solidFill>
            <a:srgbClr val="E7E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iṣḻíḍe">
            <a:extLst>
              <a:ext uri="{FF2B5EF4-FFF2-40B4-BE49-F238E27FC236}">
                <a16:creationId xmlns:a16="http://schemas.microsoft.com/office/drawing/2014/main" id="{30C4FF12-EEE8-41EC-BCA8-45D7041CC42D}"/>
              </a:ext>
            </a:extLst>
          </p:cNvPr>
          <p:cNvSpPr/>
          <p:nvPr/>
        </p:nvSpPr>
        <p:spPr bwMode="auto">
          <a:xfrm>
            <a:off x="10179333" y="2907426"/>
            <a:ext cx="234071" cy="7230"/>
          </a:xfrm>
          <a:custGeom>
            <a:avLst/>
            <a:gdLst>
              <a:gd name="T0" fmla="*/ 124 w 125"/>
              <a:gd name="T1" fmla="*/ 0 h 4"/>
              <a:gd name="T2" fmla="*/ 0 w 125"/>
              <a:gd name="T3" fmla="*/ 0 h 4"/>
              <a:gd name="T4" fmla="*/ 1 w 125"/>
              <a:gd name="T5" fmla="*/ 4 h 4"/>
              <a:gd name="T6" fmla="*/ 125 w 125"/>
              <a:gd name="T7" fmla="*/ 4 h 4"/>
              <a:gd name="T8" fmla="*/ 124 w 12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4">
                <a:moveTo>
                  <a:pt x="1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1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4" y="1"/>
                  <a:pt x="124" y="0"/>
                </a:cubicBezTo>
              </a:path>
            </a:pathLst>
          </a:custGeom>
          <a:solidFill>
            <a:srgbClr val="E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ís1ídê">
            <a:extLst>
              <a:ext uri="{FF2B5EF4-FFF2-40B4-BE49-F238E27FC236}">
                <a16:creationId xmlns:a16="http://schemas.microsoft.com/office/drawing/2014/main" id="{FF2FBF38-B422-4484-9396-8564C0FDBDCF}"/>
              </a:ext>
            </a:extLst>
          </p:cNvPr>
          <p:cNvSpPr/>
          <p:nvPr/>
        </p:nvSpPr>
        <p:spPr bwMode="auto">
          <a:xfrm>
            <a:off x="10181140" y="2914656"/>
            <a:ext cx="232263" cy="8134"/>
          </a:xfrm>
          <a:custGeom>
            <a:avLst/>
            <a:gdLst>
              <a:gd name="T0" fmla="*/ 124 w 124"/>
              <a:gd name="T1" fmla="*/ 0 h 4"/>
              <a:gd name="T2" fmla="*/ 0 w 124"/>
              <a:gd name="T3" fmla="*/ 0 h 4"/>
              <a:gd name="T4" fmla="*/ 1 w 124"/>
              <a:gd name="T5" fmla="*/ 4 h 4"/>
              <a:gd name="T6" fmla="*/ 124 w 124"/>
              <a:gd name="T7" fmla="*/ 4 h 4"/>
              <a:gd name="T8" fmla="*/ 124 w 1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4">
                <a:moveTo>
                  <a:pt x="1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1" y="4"/>
                </a:cubicBezTo>
                <a:cubicBezTo>
                  <a:pt x="124" y="4"/>
                  <a:pt x="124" y="4"/>
                  <a:pt x="124" y="4"/>
                </a:cubicBezTo>
                <a:cubicBezTo>
                  <a:pt x="124" y="3"/>
                  <a:pt x="124" y="1"/>
                  <a:pt x="124" y="0"/>
                </a:cubicBezTo>
              </a:path>
            </a:pathLst>
          </a:custGeom>
          <a:solidFill>
            <a:srgbClr val="E7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işļíḑe">
            <a:extLst>
              <a:ext uri="{FF2B5EF4-FFF2-40B4-BE49-F238E27FC236}">
                <a16:creationId xmlns:a16="http://schemas.microsoft.com/office/drawing/2014/main" id="{064FC093-F8E1-41EF-A823-A14B1C5A0DA0}"/>
              </a:ext>
            </a:extLst>
          </p:cNvPr>
          <p:cNvSpPr/>
          <p:nvPr/>
        </p:nvSpPr>
        <p:spPr bwMode="auto">
          <a:xfrm>
            <a:off x="10182948" y="2922790"/>
            <a:ext cx="233167" cy="7230"/>
          </a:xfrm>
          <a:custGeom>
            <a:avLst/>
            <a:gdLst>
              <a:gd name="T0" fmla="*/ 123 w 124"/>
              <a:gd name="T1" fmla="*/ 0 h 4"/>
              <a:gd name="T2" fmla="*/ 0 w 124"/>
              <a:gd name="T3" fmla="*/ 0 h 4"/>
              <a:gd name="T4" fmla="*/ 1 w 124"/>
              <a:gd name="T5" fmla="*/ 4 h 4"/>
              <a:gd name="T6" fmla="*/ 2 w 124"/>
              <a:gd name="T7" fmla="*/ 4 h 4"/>
              <a:gd name="T8" fmla="*/ 71 w 124"/>
              <a:gd name="T9" fmla="*/ 1 h 4"/>
              <a:gd name="T10" fmla="*/ 124 w 124"/>
              <a:gd name="T11" fmla="*/ 3 h 4"/>
              <a:gd name="T12" fmla="*/ 123 w 12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4">
                <a:moveTo>
                  <a:pt x="12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3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18" y="2"/>
                  <a:pt x="43" y="1"/>
                  <a:pt x="71" y="1"/>
                </a:cubicBezTo>
                <a:cubicBezTo>
                  <a:pt x="91" y="1"/>
                  <a:pt x="109" y="2"/>
                  <a:pt x="124" y="3"/>
                </a:cubicBezTo>
                <a:cubicBezTo>
                  <a:pt x="124" y="2"/>
                  <a:pt x="124" y="1"/>
                  <a:pt x="123" y="0"/>
                </a:cubicBezTo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i$lïḓè">
            <a:extLst>
              <a:ext uri="{FF2B5EF4-FFF2-40B4-BE49-F238E27FC236}">
                <a16:creationId xmlns:a16="http://schemas.microsoft.com/office/drawing/2014/main" id="{66C81CA9-2164-45BC-83B9-C84D9DFBC791}"/>
              </a:ext>
            </a:extLst>
          </p:cNvPr>
          <p:cNvSpPr/>
          <p:nvPr/>
        </p:nvSpPr>
        <p:spPr bwMode="auto">
          <a:xfrm>
            <a:off x="10186563" y="2924597"/>
            <a:ext cx="229552" cy="5422"/>
          </a:xfrm>
          <a:custGeom>
            <a:avLst/>
            <a:gdLst>
              <a:gd name="T0" fmla="*/ 69 w 122"/>
              <a:gd name="T1" fmla="*/ 0 h 3"/>
              <a:gd name="T2" fmla="*/ 0 w 122"/>
              <a:gd name="T3" fmla="*/ 3 h 3"/>
              <a:gd name="T4" fmla="*/ 122 w 122"/>
              <a:gd name="T5" fmla="*/ 3 h 3"/>
              <a:gd name="T6" fmla="*/ 122 w 122"/>
              <a:gd name="T7" fmla="*/ 2 h 3"/>
              <a:gd name="T8" fmla="*/ 69 w 12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3">
                <a:moveTo>
                  <a:pt x="69" y="0"/>
                </a:moveTo>
                <a:cubicBezTo>
                  <a:pt x="41" y="0"/>
                  <a:pt x="16" y="1"/>
                  <a:pt x="0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2"/>
                </a:cubicBezTo>
                <a:cubicBezTo>
                  <a:pt x="107" y="1"/>
                  <a:pt x="89" y="0"/>
                  <a:pt x="69" y="0"/>
                </a:cubicBezTo>
              </a:path>
            </a:pathLst>
          </a:custGeom>
          <a:solidFill>
            <a:srgbClr val="DCD8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î$1ídé">
            <a:extLst>
              <a:ext uri="{FF2B5EF4-FFF2-40B4-BE49-F238E27FC236}">
                <a16:creationId xmlns:a16="http://schemas.microsoft.com/office/drawing/2014/main" id="{44DFBE30-C717-4170-8649-29E0DC4C82A1}"/>
              </a:ext>
            </a:extLst>
          </p:cNvPr>
          <p:cNvSpPr/>
          <p:nvPr/>
        </p:nvSpPr>
        <p:spPr bwMode="auto">
          <a:xfrm>
            <a:off x="10184755" y="2930020"/>
            <a:ext cx="1807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</a:path>
            </a:pathLst>
          </a:custGeom>
          <a:solidFill>
            <a:srgbClr val="E6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íSlídé">
            <a:extLst>
              <a:ext uri="{FF2B5EF4-FFF2-40B4-BE49-F238E27FC236}">
                <a16:creationId xmlns:a16="http://schemas.microsoft.com/office/drawing/2014/main" id="{0A4DFD94-E29F-4D23-A6CC-F336C7A44C82}"/>
              </a:ext>
            </a:extLst>
          </p:cNvPr>
          <p:cNvSpPr/>
          <p:nvPr/>
        </p:nvSpPr>
        <p:spPr bwMode="auto">
          <a:xfrm>
            <a:off x="10184755" y="2930020"/>
            <a:ext cx="233167" cy="7230"/>
          </a:xfrm>
          <a:custGeom>
            <a:avLst/>
            <a:gdLst>
              <a:gd name="T0" fmla="*/ 123 w 124"/>
              <a:gd name="T1" fmla="*/ 0 h 4"/>
              <a:gd name="T2" fmla="*/ 1 w 124"/>
              <a:gd name="T3" fmla="*/ 0 h 4"/>
              <a:gd name="T4" fmla="*/ 0 w 124"/>
              <a:gd name="T5" fmla="*/ 0 h 4"/>
              <a:gd name="T6" fmla="*/ 1 w 124"/>
              <a:gd name="T7" fmla="*/ 4 h 4"/>
              <a:gd name="T8" fmla="*/ 12 w 124"/>
              <a:gd name="T9" fmla="*/ 4 h 4"/>
              <a:gd name="T10" fmla="*/ 69 w 124"/>
              <a:gd name="T11" fmla="*/ 1 h 4"/>
              <a:gd name="T12" fmla="*/ 124 w 124"/>
              <a:gd name="T13" fmla="*/ 4 h 4"/>
              <a:gd name="T14" fmla="*/ 123 w 124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4">
                <a:moveTo>
                  <a:pt x="12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3"/>
                  <a:pt x="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27" y="2"/>
                  <a:pt x="46" y="1"/>
                  <a:pt x="69" y="1"/>
                </a:cubicBezTo>
                <a:cubicBezTo>
                  <a:pt x="91" y="1"/>
                  <a:pt x="109" y="2"/>
                  <a:pt x="124" y="4"/>
                </a:cubicBezTo>
                <a:cubicBezTo>
                  <a:pt x="124" y="2"/>
                  <a:pt x="123" y="1"/>
                  <a:pt x="123" y="0"/>
                </a:cubicBezTo>
              </a:path>
            </a:pathLst>
          </a:custGeom>
          <a:solidFill>
            <a:srgbClr val="DCD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ísḷíďé">
            <a:extLst>
              <a:ext uri="{FF2B5EF4-FFF2-40B4-BE49-F238E27FC236}">
                <a16:creationId xmlns:a16="http://schemas.microsoft.com/office/drawing/2014/main" id="{023D1492-52EB-40A5-BAAA-B8266A591665}"/>
              </a:ext>
            </a:extLst>
          </p:cNvPr>
          <p:cNvSpPr/>
          <p:nvPr/>
        </p:nvSpPr>
        <p:spPr bwMode="auto">
          <a:xfrm>
            <a:off x="10207349" y="2931827"/>
            <a:ext cx="210573" cy="5422"/>
          </a:xfrm>
          <a:custGeom>
            <a:avLst/>
            <a:gdLst>
              <a:gd name="T0" fmla="*/ 57 w 112"/>
              <a:gd name="T1" fmla="*/ 0 h 3"/>
              <a:gd name="T2" fmla="*/ 0 w 112"/>
              <a:gd name="T3" fmla="*/ 3 h 3"/>
              <a:gd name="T4" fmla="*/ 112 w 112"/>
              <a:gd name="T5" fmla="*/ 3 h 3"/>
              <a:gd name="T6" fmla="*/ 112 w 112"/>
              <a:gd name="T7" fmla="*/ 3 h 3"/>
              <a:gd name="T8" fmla="*/ 57 w 11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3">
                <a:moveTo>
                  <a:pt x="57" y="0"/>
                </a:moveTo>
                <a:cubicBezTo>
                  <a:pt x="34" y="0"/>
                  <a:pt x="15" y="1"/>
                  <a:pt x="0" y="3"/>
                </a:cubicBezTo>
                <a:cubicBezTo>
                  <a:pt x="112" y="3"/>
                  <a:pt x="112" y="3"/>
                  <a:pt x="112" y="3"/>
                </a:cubicBezTo>
                <a:cubicBezTo>
                  <a:pt x="112" y="3"/>
                  <a:pt x="112" y="3"/>
                  <a:pt x="112" y="3"/>
                </a:cubicBezTo>
                <a:cubicBezTo>
                  <a:pt x="97" y="1"/>
                  <a:pt x="79" y="0"/>
                  <a:pt x="57" y="0"/>
                </a:cubicBezTo>
              </a:path>
            </a:pathLst>
          </a:custGeom>
          <a:solidFill>
            <a:srgbClr val="956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ïŝḻiḍè">
            <a:extLst>
              <a:ext uri="{FF2B5EF4-FFF2-40B4-BE49-F238E27FC236}">
                <a16:creationId xmlns:a16="http://schemas.microsoft.com/office/drawing/2014/main" id="{1212D9DA-DC57-4A66-BBC8-E97506DD4E31}"/>
              </a:ext>
            </a:extLst>
          </p:cNvPr>
          <p:cNvSpPr/>
          <p:nvPr/>
        </p:nvSpPr>
        <p:spPr bwMode="auto">
          <a:xfrm>
            <a:off x="10186563" y="2937250"/>
            <a:ext cx="20786" cy="1807"/>
          </a:xfrm>
          <a:custGeom>
            <a:avLst/>
            <a:gdLst>
              <a:gd name="T0" fmla="*/ 11 w 11"/>
              <a:gd name="T1" fmla="*/ 0 h 1"/>
              <a:gd name="T2" fmla="*/ 0 w 11"/>
              <a:gd name="T3" fmla="*/ 0 h 1"/>
              <a:gd name="T4" fmla="*/ 1 w 11"/>
              <a:gd name="T5" fmla="*/ 1 h 1"/>
              <a:gd name="T6" fmla="*/ 11 w 1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">
                <a:moveTo>
                  <a:pt x="1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4" y="1"/>
                  <a:pt x="7" y="0"/>
                  <a:pt x="11" y="0"/>
                </a:cubicBezTo>
              </a:path>
            </a:pathLst>
          </a:custGeom>
          <a:solidFill>
            <a:srgbClr val="DCD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iṩlíḍé">
            <a:extLst>
              <a:ext uri="{FF2B5EF4-FFF2-40B4-BE49-F238E27FC236}">
                <a16:creationId xmlns:a16="http://schemas.microsoft.com/office/drawing/2014/main" id="{BB97AFAC-EFF4-4C8A-81FF-CE012576948F}"/>
              </a:ext>
            </a:extLst>
          </p:cNvPr>
          <p:cNvSpPr/>
          <p:nvPr/>
        </p:nvSpPr>
        <p:spPr bwMode="auto">
          <a:xfrm>
            <a:off x="10188370" y="2937250"/>
            <a:ext cx="231359" cy="8134"/>
          </a:xfrm>
          <a:custGeom>
            <a:avLst/>
            <a:gdLst>
              <a:gd name="T0" fmla="*/ 122 w 123"/>
              <a:gd name="T1" fmla="*/ 0 h 4"/>
              <a:gd name="T2" fmla="*/ 10 w 123"/>
              <a:gd name="T3" fmla="*/ 0 h 4"/>
              <a:gd name="T4" fmla="*/ 0 w 123"/>
              <a:gd name="T5" fmla="*/ 1 h 4"/>
              <a:gd name="T6" fmla="*/ 1 w 123"/>
              <a:gd name="T7" fmla="*/ 4 h 4"/>
              <a:gd name="T8" fmla="*/ 123 w 123"/>
              <a:gd name="T9" fmla="*/ 4 h 4"/>
              <a:gd name="T10" fmla="*/ 122 w 123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">
                <a:moveTo>
                  <a:pt x="122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3" y="1"/>
                  <a:pt x="0" y="1"/>
                </a:cubicBezTo>
                <a:cubicBezTo>
                  <a:pt x="0" y="2"/>
                  <a:pt x="1" y="3"/>
                  <a:pt x="1" y="4"/>
                </a:cubicBezTo>
                <a:cubicBezTo>
                  <a:pt x="123" y="4"/>
                  <a:pt x="123" y="4"/>
                  <a:pt x="123" y="4"/>
                </a:cubicBezTo>
                <a:cubicBezTo>
                  <a:pt x="122" y="3"/>
                  <a:pt x="122" y="1"/>
                  <a:pt x="122" y="0"/>
                </a:cubicBezTo>
              </a:path>
            </a:pathLst>
          </a:custGeom>
          <a:solidFill>
            <a:srgbClr val="946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ïṡḷíďe">
            <a:extLst>
              <a:ext uri="{FF2B5EF4-FFF2-40B4-BE49-F238E27FC236}">
                <a16:creationId xmlns:a16="http://schemas.microsoft.com/office/drawing/2014/main" id="{97C9849B-C997-4DF4-BA29-74CEF9DE2544}"/>
              </a:ext>
            </a:extLst>
          </p:cNvPr>
          <p:cNvSpPr/>
          <p:nvPr/>
        </p:nvSpPr>
        <p:spPr bwMode="auto">
          <a:xfrm>
            <a:off x="10191985" y="2950806"/>
            <a:ext cx="17171" cy="1807"/>
          </a:xfrm>
          <a:custGeom>
            <a:avLst/>
            <a:gdLst>
              <a:gd name="T0" fmla="*/ 0 w 9"/>
              <a:gd name="T1" fmla="*/ 0 h 1"/>
              <a:gd name="T2" fmla="*/ 1 w 9"/>
              <a:gd name="T3" fmla="*/ 1 h 1"/>
              <a:gd name="T4" fmla="*/ 3 w 9"/>
              <a:gd name="T5" fmla="*/ 1 h 1"/>
              <a:gd name="T6" fmla="*/ 9 w 9"/>
              <a:gd name="T7" fmla="*/ 1 h 1"/>
              <a:gd name="T8" fmla="*/ 0 w 9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">
                <a:moveTo>
                  <a:pt x="0" y="0"/>
                </a:moveTo>
                <a:cubicBezTo>
                  <a:pt x="0" y="0"/>
                  <a:pt x="0" y="0"/>
                  <a:pt x="1" y="1"/>
                </a:cubicBezTo>
                <a:cubicBezTo>
                  <a:pt x="1" y="1"/>
                  <a:pt x="2" y="1"/>
                  <a:pt x="3" y="1"/>
                </a:cubicBezTo>
                <a:cubicBezTo>
                  <a:pt x="9" y="1"/>
                  <a:pt x="9" y="1"/>
                  <a:pt x="9" y="1"/>
                </a:cubicBezTo>
                <a:cubicBezTo>
                  <a:pt x="6" y="1"/>
                  <a:pt x="3" y="0"/>
                  <a:pt x="0" y="0"/>
                </a:cubicBezTo>
              </a:path>
            </a:pathLst>
          </a:custGeom>
          <a:solidFill>
            <a:srgbClr val="DBD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işḻíďe">
            <a:extLst>
              <a:ext uri="{FF2B5EF4-FFF2-40B4-BE49-F238E27FC236}">
                <a16:creationId xmlns:a16="http://schemas.microsoft.com/office/drawing/2014/main" id="{83DD71AB-BDA3-4751-8557-8AC8ABF5E1FE}"/>
              </a:ext>
            </a:extLst>
          </p:cNvPr>
          <p:cNvSpPr/>
          <p:nvPr/>
        </p:nvSpPr>
        <p:spPr bwMode="auto">
          <a:xfrm>
            <a:off x="10190178" y="2945384"/>
            <a:ext cx="229552" cy="7230"/>
          </a:xfrm>
          <a:custGeom>
            <a:avLst/>
            <a:gdLst>
              <a:gd name="T0" fmla="*/ 122 w 122"/>
              <a:gd name="T1" fmla="*/ 0 h 4"/>
              <a:gd name="T2" fmla="*/ 0 w 122"/>
              <a:gd name="T3" fmla="*/ 0 h 4"/>
              <a:gd name="T4" fmla="*/ 1 w 122"/>
              <a:gd name="T5" fmla="*/ 3 h 4"/>
              <a:gd name="T6" fmla="*/ 10 w 122"/>
              <a:gd name="T7" fmla="*/ 4 h 4"/>
              <a:gd name="T8" fmla="*/ 122 w 122"/>
              <a:gd name="T9" fmla="*/ 4 h 4"/>
              <a:gd name="T10" fmla="*/ 122 w 12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">
                <a:moveTo>
                  <a:pt x="12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3"/>
                </a:cubicBezTo>
                <a:cubicBezTo>
                  <a:pt x="4" y="3"/>
                  <a:pt x="7" y="4"/>
                  <a:pt x="10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2" y="1"/>
                  <a:pt x="122" y="0"/>
                </a:cubicBezTo>
              </a:path>
            </a:pathLst>
          </a:custGeom>
          <a:solidFill>
            <a:srgbClr val="946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îŝḻïďé">
            <a:extLst>
              <a:ext uri="{FF2B5EF4-FFF2-40B4-BE49-F238E27FC236}">
                <a16:creationId xmlns:a16="http://schemas.microsoft.com/office/drawing/2014/main" id="{19027134-7523-4778-9568-0FEA529BD8F4}"/>
              </a:ext>
            </a:extLst>
          </p:cNvPr>
          <p:cNvSpPr/>
          <p:nvPr/>
        </p:nvSpPr>
        <p:spPr bwMode="auto">
          <a:xfrm>
            <a:off x="10197408" y="2952614"/>
            <a:ext cx="222322" cy="5422"/>
          </a:xfrm>
          <a:custGeom>
            <a:avLst/>
            <a:gdLst>
              <a:gd name="T0" fmla="*/ 118 w 118"/>
              <a:gd name="T1" fmla="*/ 0 h 3"/>
              <a:gd name="T2" fmla="*/ 63 w 118"/>
              <a:gd name="T3" fmla="*/ 3 h 3"/>
              <a:gd name="T4" fmla="*/ 63 w 118"/>
              <a:gd name="T5" fmla="*/ 3 h 3"/>
              <a:gd name="T6" fmla="*/ 118 w 118"/>
              <a:gd name="T7" fmla="*/ 1 h 3"/>
              <a:gd name="T8" fmla="*/ 118 w 118"/>
              <a:gd name="T9" fmla="*/ 0 h 3"/>
              <a:gd name="T10" fmla="*/ 6 w 118"/>
              <a:gd name="T11" fmla="*/ 0 h 3"/>
              <a:gd name="T12" fmla="*/ 0 w 118"/>
              <a:gd name="T13" fmla="*/ 0 h 3"/>
              <a:gd name="T14" fmla="*/ 60 w 118"/>
              <a:gd name="T15" fmla="*/ 3 h 3"/>
              <a:gd name="T16" fmla="*/ 6 w 118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3">
                <a:moveTo>
                  <a:pt x="118" y="0"/>
                </a:moveTo>
                <a:cubicBezTo>
                  <a:pt x="104" y="2"/>
                  <a:pt x="85" y="3"/>
                  <a:pt x="63" y="3"/>
                </a:cubicBezTo>
                <a:cubicBezTo>
                  <a:pt x="63" y="3"/>
                  <a:pt x="63" y="3"/>
                  <a:pt x="63" y="3"/>
                </a:cubicBezTo>
                <a:cubicBezTo>
                  <a:pt x="84" y="3"/>
                  <a:pt x="103" y="2"/>
                  <a:pt x="118" y="1"/>
                </a:cubicBezTo>
                <a:cubicBezTo>
                  <a:pt x="118" y="0"/>
                  <a:pt x="118" y="0"/>
                  <a:pt x="118" y="0"/>
                </a:cubicBezTo>
                <a:moveTo>
                  <a:pt x="6" y="0"/>
                </a:moveTo>
                <a:cubicBezTo>
                  <a:pt x="0" y="0"/>
                  <a:pt x="0" y="0"/>
                  <a:pt x="0" y="0"/>
                </a:cubicBezTo>
                <a:cubicBezTo>
                  <a:pt x="16" y="1"/>
                  <a:pt x="36" y="2"/>
                  <a:pt x="60" y="3"/>
                </a:cubicBezTo>
                <a:cubicBezTo>
                  <a:pt x="38" y="2"/>
                  <a:pt x="20" y="1"/>
                  <a:pt x="6" y="0"/>
                </a:cubicBezTo>
              </a:path>
            </a:pathLst>
          </a:custGeom>
          <a:solidFill>
            <a:srgbClr val="DBD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íṧlîde">
            <a:extLst>
              <a:ext uri="{FF2B5EF4-FFF2-40B4-BE49-F238E27FC236}">
                <a16:creationId xmlns:a16="http://schemas.microsoft.com/office/drawing/2014/main" id="{2DB7C7E6-FF9C-4ECB-962B-4C7E2118955A}"/>
              </a:ext>
            </a:extLst>
          </p:cNvPr>
          <p:cNvSpPr/>
          <p:nvPr/>
        </p:nvSpPr>
        <p:spPr bwMode="auto">
          <a:xfrm>
            <a:off x="10209156" y="2952614"/>
            <a:ext cx="210573" cy="5422"/>
          </a:xfrm>
          <a:custGeom>
            <a:avLst/>
            <a:gdLst>
              <a:gd name="T0" fmla="*/ 112 w 112"/>
              <a:gd name="T1" fmla="*/ 0 h 3"/>
              <a:gd name="T2" fmla="*/ 0 w 112"/>
              <a:gd name="T3" fmla="*/ 0 h 3"/>
              <a:gd name="T4" fmla="*/ 54 w 112"/>
              <a:gd name="T5" fmla="*/ 3 h 3"/>
              <a:gd name="T6" fmla="*/ 57 w 112"/>
              <a:gd name="T7" fmla="*/ 3 h 3"/>
              <a:gd name="T8" fmla="*/ 112 w 112"/>
              <a:gd name="T9" fmla="*/ 0 h 3"/>
              <a:gd name="T10" fmla="*/ 112 w 112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3">
                <a:moveTo>
                  <a:pt x="112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1"/>
                  <a:pt x="32" y="2"/>
                  <a:pt x="54" y="3"/>
                </a:cubicBezTo>
                <a:cubicBezTo>
                  <a:pt x="55" y="3"/>
                  <a:pt x="56" y="3"/>
                  <a:pt x="57" y="3"/>
                </a:cubicBezTo>
                <a:cubicBezTo>
                  <a:pt x="79" y="3"/>
                  <a:pt x="98" y="2"/>
                  <a:pt x="112" y="0"/>
                </a:cubicBezTo>
                <a:cubicBezTo>
                  <a:pt x="112" y="0"/>
                  <a:pt x="112" y="0"/>
                  <a:pt x="112" y="0"/>
                </a:cubicBezTo>
              </a:path>
            </a:pathLst>
          </a:custGeom>
          <a:solidFill>
            <a:srgbClr val="946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îṥḷïḍé">
            <a:extLst>
              <a:ext uri="{FF2B5EF4-FFF2-40B4-BE49-F238E27FC236}">
                <a16:creationId xmlns:a16="http://schemas.microsoft.com/office/drawing/2014/main" id="{36D9A994-F22E-4D6D-A6CE-3F8F174A01EE}"/>
              </a:ext>
            </a:extLst>
          </p:cNvPr>
          <p:cNvSpPr/>
          <p:nvPr/>
        </p:nvSpPr>
        <p:spPr bwMode="auto">
          <a:xfrm>
            <a:off x="8885166" y="2930020"/>
            <a:ext cx="564842" cy="249434"/>
          </a:xfrm>
          <a:custGeom>
            <a:avLst/>
            <a:gdLst>
              <a:gd name="T0" fmla="*/ 90 w 301"/>
              <a:gd name="T1" fmla="*/ 0 h 133"/>
              <a:gd name="T2" fmla="*/ 0 w 301"/>
              <a:gd name="T3" fmla="*/ 116 h 133"/>
              <a:gd name="T4" fmla="*/ 0 w 301"/>
              <a:gd name="T5" fmla="*/ 133 h 133"/>
              <a:gd name="T6" fmla="*/ 301 w 301"/>
              <a:gd name="T7" fmla="*/ 133 h 133"/>
              <a:gd name="T8" fmla="*/ 301 w 301"/>
              <a:gd name="T9" fmla="*/ 114 h 133"/>
              <a:gd name="T10" fmla="*/ 218 w 301"/>
              <a:gd name="T11" fmla="*/ 0 h 133"/>
              <a:gd name="T12" fmla="*/ 90 w 301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" h="133">
                <a:moveTo>
                  <a:pt x="90" y="0"/>
                </a:moveTo>
                <a:cubicBezTo>
                  <a:pt x="90" y="0"/>
                  <a:pt x="88" y="116"/>
                  <a:pt x="0" y="116"/>
                </a:cubicBezTo>
                <a:cubicBezTo>
                  <a:pt x="0" y="133"/>
                  <a:pt x="0" y="133"/>
                  <a:pt x="0" y="133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01" y="114"/>
                  <a:pt x="301" y="114"/>
                  <a:pt x="301" y="114"/>
                </a:cubicBezTo>
                <a:cubicBezTo>
                  <a:pt x="301" y="114"/>
                  <a:pt x="218" y="102"/>
                  <a:pt x="218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íSḷîḑé">
            <a:extLst>
              <a:ext uri="{FF2B5EF4-FFF2-40B4-BE49-F238E27FC236}">
                <a16:creationId xmlns:a16="http://schemas.microsoft.com/office/drawing/2014/main" id="{7EA6F511-BE75-47A7-849C-6607AE37223C}"/>
              </a:ext>
            </a:extLst>
          </p:cNvPr>
          <p:cNvSpPr/>
          <p:nvPr/>
        </p:nvSpPr>
        <p:spPr bwMode="auto">
          <a:xfrm>
            <a:off x="8727010" y="3144208"/>
            <a:ext cx="881154" cy="63262"/>
          </a:xfrm>
          <a:prstGeom prst="rect">
            <a:avLst/>
          </a:prstGeom>
          <a:solidFill>
            <a:srgbClr val="D4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ïşlîḋe">
            <a:extLst>
              <a:ext uri="{FF2B5EF4-FFF2-40B4-BE49-F238E27FC236}">
                <a16:creationId xmlns:a16="http://schemas.microsoft.com/office/drawing/2014/main" id="{DAFC8F1E-586C-42EC-92BF-3700329D7B10}"/>
              </a:ext>
            </a:extLst>
          </p:cNvPr>
          <p:cNvSpPr/>
          <p:nvPr/>
        </p:nvSpPr>
        <p:spPr bwMode="auto">
          <a:xfrm>
            <a:off x="8332976" y="1803950"/>
            <a:ext cx="1675549" cy="983278"/>
          </a:xfrm>
          <a:custGeom>
            <a:avLst/>
            <a:gdLst>
              <a:gd name="T0" fmla="*/ 855 w 892"/>
              <a:gd name="T1" fmla="*/ 0 h 524"/>
              <a:gd name="T2" fmla="*/ 35 w 892"/>
              <a:gd name="T3" fmla="*/ 0 h 524"/>
              <a:gd name="T4" fmla="*/ 0 w 892"/>
              <a:gd name="T5" fmla="*/ 35 h 524"/>
              <a:gd name="T6" fmla="*/ 0 w 892"/>
              <a:gd name="T7" fmla="*/ 524 h 524"/>
              <a:gd name="T8" fmla="*/ 658 w 892"/>
              <a:gd name="T9" fmla="*/ 524 h 524"/>
              <a:gd name="T10" fmla="*/ 808 w 892"/>
              <a:gd name="T11" fmla="*/ 524 h 524"/>
              <a:gd name="T12" fmla="*/ 892 w 892"/>
              <a:gd name="T13" fmla="*/ 524 h 524"/>
              <a:gd name="T14" fmla="*/ 892 w 892"/>
              <a:gd name="T15" fmla="*/ 370 h 524"/>
              <a:gd name="T16" fmla="*/ 892 w 892"/>
              <a:gd name="T17" fmla="*/ 275 h 524"/>
              <a:gd name="T18" fmla="*/ 892 w 892"/>
              <a:gd name="T19" fmla="*/ 239 h 524"/>
              <a:gd name="T20" fmla="*/ 892 w 892"/>
              <a:gd name="T21" fmla="*/ 37 h 524"/>
              <a:gd name="T22" fmla="*/ 855 w 892"/>
              <a:gd name="T23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2" h="524">
                <a:moveTo>
                  <a:pt x="855" y="0"/>
                </a:move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524"/>
                  <a:pt x="0" y="524"/>
                  <a:pt x="0" y="524"/>
                </a:cubicBezTo>
                <a:cubicBezTo>
                  <a:pt x="658" y="524"/>
                  <a:pt x="658" y="524"/>
                  <a:pt x="658" y="524"/>
                </a:cubicBezTo>
                <a:cubicBezTo>
                  <a:pt x="808" y="524"/>
                  <a:pt x="808" y="524"/>
                  <a:pt x="808" y="524"/>
                </a:cubicBezTo>
                <a:cubicBezTo>
                  <a:pt x="892" y="524"/>
                  <a:pt x="892" y="524"/>
                  <a:pt x="892" y="524"/>
                </a:cubicBezTo>
                <a:cubicBezTo>
                  <a:pt x="892" y="370"/>
                  <a:pt x="892" y="370"/>
                  <a:pt x="892" y="370"/>
                </a:cubicBezTo>
                <a:cubicBezTo>
                  <a:pt x="892" y="275"/>
                  <a:pt x="892" y="275"/>
                  <a:pt x="892" y="275"/>
                </a:cubicBezTo>
                <a:cubicBezTo>
                  <a:pt x="892" y="239"/>
                  <a:pt x="892" y="239"/>
                  <a:pt x="892" y="239"/>
                </a:cubicBezTo>
                <a:cubicBezTo>
                  <a:pt x="892" y="37"/>
                  <a:pt x="892" y="37"/>
                  <a:pt x="892" y="37"/>
                </a:cubicBezTo>
                <a:cubicBezTo>
                  <a:pt x="892" y="17"/>
                  <a:pt x="875" y="0"/>
                  <a:pt x="855" y="0"/>
                </a:cubicBezTo>
              </a:path>
            </a:pathLst>
          </a:custGeom>
          <a:solidFill>
            <a:srgbClr val="2A2B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îṩḷïḍé">
            <a:extLst>
              <a:ext uri="{FF2B5EF4-FFF2-40B4-BE49-F238E27FC236}">
                <a16:creationId xmlns:a16="http://schemas.microsoft.com/office/drawing/2014/main" id="{D1A553EF-B289-496C-9352-83BC976878EE}"/>
              </a:ext>
            </a:extLst>
          </p:cNvPr>
          <p:cNvSpPr/>
          <p:nvPr/>
        </p:nvSpPr>
        <p:spPr bwMode="auto">
          <a:xfrm>
            <a:off x="8396238" y="1861790"/>
            <a:ext cx="1542698" cy="923631"/>
          </a:xfrm>
          <a:custGeom>
            <a:avLst/>
            <a:gdLst>
              <a:gd name="T0" fmla="*/ 821 w 821"/>
              <a:gd name="T1" fmla="*/ 460 h 492"/>
              <a:gd name="T2" fmla="*/ 821 w 821"/>
              <a:gd name="T3" fmla="*/ 492 h 492"/>
              <a:gd name="T4" fmla="*/ 0 w 821"/>
              <a:gd name="T5" fmla="*/ 492 h 492"/>
              <a:gd name="T6" fmla="*/ 0 w 821"/>
              <a:gd name="T7" fmla="*/ 460 h 492"/>
              <a:gd name="T8" fmla="*/ 0 w 821"/>
              <a:gd name="T9" fmla="*/ 31 h 492"/>
              <a:gd name="T10" fmla="*/ 32 w 821"/>
              <a:gd name="T11" fmla="*/ 0 h 492"/>
              <a:gd name="T12" fmla="*/ 790 w 821"/>
              <a:gd name="T13" fmla="*/ 0 h 492"/>
              <a:gd name="T14" fmla="*/ 821 w 821"/>
              <a:gd name="T15" fmla="*/ 31 h 492"/>
              <a:gd name="T16" fmla="*/ 821 w 821"/>
              <a:gd name="T17" fmla="*/ 46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1" h="492">
                <a:moveTo>
                  <a:pt x="821" y="460"/>
                </a:moveTo>
                <a:cubicBezTo>
                  <a:pt x="821" y="478"/>
                  <a:pt x="821" y="492"/>
                  <a:pt x="821" y="492"/>
                </a:cubicBezTo>
                <a:cubicBezTo>
                  <a:pt x="0" y="492"/>
                  <a:pt x="0" y="492"/>
                  <a:pt x="0" y="492"/>
                </a:cubicBezTo>
                <a:cubicBezTo>
                  <a:pt x="0" y="492"/>
                  <a:pt x="0" y="478"/>
                  <a:pt x="0" y="46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790" y="0"/>
                  <a:pt x="790" y="0"/>
                  <a:pt x="790" y="0"/>
                </a:cubicBezTo>
                <a:cubicBezTo>
                  <a:pt x="807" y="0"/>
                  <a:pt x="821" y="14"/>
                  <a:pt x="821" y="31"/>
                </a:cubicBezTo>
                <a:cubicBezTo>
                  <a:pt x="821" y="460"/>
                  <a:pt x="821" y="460"/>
                  <a:pt x="821" y="460"/>
                </a:cubicBezTo>
              </a:path>
            </a:pathLst>
          </a:custGeom>
          <a:solidFill>
            <a:srgbClr val="3B3D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ísľïďé">
            <a:extLst>
              <a:ext uri="{FF2B5EF4-FFF2-40B4-BE49-F238E27FC236}">
                <a16:creationId xmlns:a16="http://schemas.microsoft.com/office/drawing/2014/main" id="{6C9307F9-9FD0-4B56-9911-90F6BD516E33}"/>
              </a:ext>
            </a:extLst>
          </p:cNvPr>
          <p:cNvSpPr/>
          <p:nvPr/>
        </p:nvSpPr>
        <p:spPr bwMode="auto">
          <a:xfrm>
            <a:off x="8331168" y="2785420"/>
            <a:ext cx="1672838" cy="186172"/>
          </a:xfrm>
          <a:custGeom>
            <a:avLst/>
            <a:gdLst>
              <a:gd name="T0" fmla="*/ 35 w 891"/>
              <a:gd name="T1" fmla="*/ 99 h 99"/>
              <a:gd name="T2" fmla="*/ 856 w 891"/>
              <a:gd name="T3" fmla="*/ 99 h 99"/>
              <a:gd name="T4" fmla="*/ 891 w 891"/>
              <a:gd name="T5" fmla="*/ 64 h 99"/>
              <a:gd name="T6" fmla="*/ 891 w 891"/>
              <a:gd name="T7" fmla="*/ 0 h 99"/>
              <a:gd name="T8" fmla="*/ 0 w 891"/>
              <a:gd name="T9" fmla="*/ 0 h 99"/>
              <a:gd name="T10" fmla="*/ 0 w 891"/>
              <a:gd name="T11" fmla="*/ 64 h 99"/>
              <a:gd name="T12" fmla="*/ 35 w 891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1" h="99">
                <a:moveTo>
                  <a:pt x="35" y="99"/>
                </a:moveTo>
                <a:cubicBezTo>
                  <a:pt x="856" y="99"/>
                  <a:pt x="856" y="99"/>
                  <a:pt x="856" y="99"/>
                </a:cubicBezTo>
                <a:cubicBezTo>
                  <a:pt x="876" y="99"/>
                  <a:pt x="891" y="84"/>
                  <a:pt x="891" y="64"/>
                </a:cubicBezTo>
                <a:cubicBezTo>
                  <a:pt x="891" y="0"/>
                  <a:pt x="891" y="0"/>
                  <a:pt x="89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4"/>
                  <a:pt x="16" y="99"/>
                  <a:pt x="35" y="99"/>
                </a:cubicBezTo>
              </a:path>
            </a:pathLst>
          </a:custGeom>
          <a:solidFill>
            <a:srgbClr val="D4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ísľîďè">
            <a:extLst>
              <a:ext uri="{FF2B5EF4-FFF2-40B4-BE49-F238E27FC236}">
                <a16:creationId xmlns:a16="http://schemas.microsoft.com/office/drawing/2014/main" id="{E8875375-CAA6-4AD4-8F3F-E4D8A345C134}"/>
              </a:ext>
            </a:extLst>
          </p:cNvPr>
          <p:cNvSpPr/>
          <p:nvPr/>
        </p:nvSpPr>
        <p:spPr bwMode="auto">
          <a:xfrm>
            <a:off x="9110199" y="2853201"/>
            <a:ext cx="116583" cy="52417"/>
          </a:xfrm>
          <a:prstGeom prst="ellipse">
            <a:avLst/>
          </a:prstGeom>
          <a:solidFill>
            <a:srgbClr val="3B3D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íśľiďê">
            <a:extLst>
              <a:ext uri="{FF2B5EF4-FFF2-40B4-BE49-F238E27FC236}">
                <a16:creationId xmlns:a16="http://schemas.microsoft.com/office/drawing/2014/main" id="{BE9BFE74-E869-4159-8B19-FC3C6A79BA43}"/>
              </a:ext>
            </a:extLst>
          </p:cNvPr>
          <p:cNvSpPr/>
          <p:nvPr/>
        </p:nvSpPr>
        <p:spPr bwMode="auto">
          <a:xfrm>
            <a:off x="8331168" y="2359755"/>
            <a:ext cx="1807" cy="254857"/>
          </a:xfrm>
          <a:custGeom>
            <a:avLst/>
            <a:gdLst>
              <a:gd name="T0" fmla="*/ 1 w 1"/>
              <a:gd name="T1" fmla="*/ 0 h 136"/>
              <a:gd name="T2" fmla="*/ 0 w 1"/>
              <a:gd name="T3" fmla="*/ 1 h 136"/>
              <a:gd name="T4" fmla="*/ 0 w 1"/>
              <a:gd name="T5" fmla="*/ 136 h 136"/>
              <a:gd name="T6" fmla="*/ 1 w 1"/>
              <a:gd name="T7" fmla="*/ 135 h 136"/>
              <a:gd name="T8" fmla="*/ 1 w 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36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1" y="135"/>
                  <a:pt x="1" y="135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íS1iďê">
            <a:extLst>
              <a:ext uri="{FF2B5EF4-FFF2-40B4-BE49-F238E27FC236}">
                <a16:creationId xmlns:a16="http://schemas.microsoft.com/office/drawing/2014/main" id="{A9A1959A-0247-471A-9022-93AB9BE1D417}"/>
              </a:ext>
            </a:extLst>
          </p:cNvPr>
          <p:cNvSpPr/>
          <p:nvPr/>
        </p:nvSpPr>
        <p:spPr bwMode="auto">
          <a:xfrm>
            <a:off x="8332976" y="1807565"/>
            <a:ext cx="698597" cy="805240"/>
          </a:xfrm>
          <a:custGeom>
            <a:avLst/>
            <a:gdLst>
              <a:gd name="T0" fmla="*/ 34 w 372"/>
              <a:gd name="T1" fmla="*/ 253 h 429"/>
              <a:gd name="T2" fmla="*/ 0 w 372"/>
              <a:gd name="T3" fmla="*/ 294 h 429"/>
              <a:gd name="T4" fmla="*/ 0 w 372"/>
              <a:gd name="T5" fmla="*/ 429 h 429"/>
              <a:gd name="T6" fmla="*/ 34 w 372"/>
              <a:gd name="T7" fmla="*/ 385 h 429"/>
              <a:gd name="T8" fmla="*/ 34 w 372"/>
              <a:gd name="T9" fmla="*/ 253 h 429"/>
              <a:gd name="T10" fmla="*/ 372 w 372"/>
              <a:gd name="T11" fmla="*/ 0 h 429"/>
              <a:gd name="T12" fmla="*/ 253 w 372"/>
              <a:gd name="T13" fmla="*/ 0 h 429"/>
              <a:gd name="T14" fmla="*/ 227 w 372"/>
              <a:gd name="T15" fmla="*/ 29 h 429"/>
              <a:gd name="T16" fmla="*/ 345 w 372"/>
              <a:gd name="T17" fmla="*/ 29 h 429"/>
              <a:gd name="T18" fmla="*/ 372 w 372"/>
              <a:gd name="T19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2" h="429">
                <a:moveTo>
                  <a:pt x="34" y="253"/>
                </a:moveTo>
                <a:cubicBezTo>
                  <a:pt x="23" y="266"/>
                  <a:pt x="11" y="280"/>
                  <a:pt x="0" y="294"/>
                </a:cubicBezTo>
                <a:cubicBezTo>
                  <a:pt x="0" y="429"/>
                  <a:pt x="0" y="429"/>
                  <a:pt x="0" y="429"/>
                </a:cubicBezTo>
                <a:cubicBezTo>
                  <a:pt x="11" y="414"/>
                  <a:pt x="23" y="400"/>
                  <a:pt x="34" y="385"/>
                </a:cubicBezTo>
                <a:cubicBezTo>
                  <a:pt x="34" y="253"/>
                  <a:pt x="34" y="253"/>
                  <a:pt x="34" y="253"/>
                </a:cubicBezTo>
                <a:moveTo>
                  <a:pt x="372" y="0"/>
                </a:moveTo>
                <a:cubicBezTo>
                  <a:pt x="253" y="0"/>
                  <a:pt x="253" y="0"/>
                  <a:pt x="253" y="0"/>
                </a:cubicBezTo>
                <a:cubicBezTo>
                  <a:pt x="244" y="9"/>
                  <a:pt x="236" y="19"/>
                  <a:pt x="227" y="29"/>
                </a:cubicBezTo>
                <a:cubicBezTo>
                  <a:pt x="345" y="29"/>
                  <a:pt x="345" y="29"/>
                  <a:pt x="345" y="29"/>
                </a:cubicBezTo>
                <a:cubicBezTo>
                  <a:pt x="354" y="19"/>
                  <a:pt x="363" y="9"/>
                  <a:pt x="372" y="0"/>
                </a:cubicBezTo>
              </a:path>
            </a:pathLst>
          </a:custGeom>
          <a:solidFill>
            <a:srgbClr val="353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işļíďé">
            <a:extLst>
              <a:ext uri="{FF2B5EF4-FFF2-40B4-BE49-F238E27FC236}">
                <a16:creationId xmlns:a16="http://schemas.microsoft.com/office/drawing/2014/main" id="{662C7BD5-DB28-425B-936A-0541B6586144}"/>
              </a:ext>
            </a:extLst>
          </p:cNvPr>
          <p:cNvSpPr/>
          <p:nvPr/>
        </p:nvSpPr>
        <p:spPr bwMode="auto">
          <a:xfrm>
            <a:off x="8396238" y="1861790"/>
            <a:ext cx="584725" cy="668774"/>
          </a:xfrm>
          <a:custGeom>
            <a:avLst/>
            <a:gdLst>
              <a:gd name="T0" fmla="*/ 311 w 311"/>
              <a:gd name="T1" fmla="*/ 0 h 356"/>
              <a:gd name="T2" fmla="*/ 193 w 311"/>
              <a:gd name="T3" fmla="*/ 0 h 356"/>
              <a:gd name="T4" fmla="*/ 0 w 311"/>
              <a:gd name="T5" fmla="*/ 224 h 356"/>
              <a:gd name="T6" fmla="*/ 0 w 311"/>
              <a:gd name="T7" fmla="*/ 356 h 356"/>
              <a:gd name="T8" fmla="*/ 311 w 311"/>
              <a:gd name="T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356">
                <a:moveTo>
                  <a:pt x="311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27" y="73"/>
                  <a:pt x="63" y="148"/>
                  <a:pt x="0" y="224"/>
                </a:cubicBezTo>
                <a:cubicBezTo>
                  <a:pt x="0" y="356"/>
                  <a:pt x="0" y="356"/>
                  <a:pt x="0" y="356"/>
                </a:cubicBezTo>
                <a:cubicBezTo>
                  <a:pt x="98" y="233"/>
                  <a:pt x="204" y="116"/>
                  <a:pt x="311" y="0"/>
                </a:cubicBezTo>
              </a:path>
            </a:pathLst>
          </a:custGeom>
          <a:solidFill>
            <a:srgbClr val="4A4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íṣ1iḍè">
            <a:extLst>
              <a:ext uri="{FF2B5EF4-FFF2-40B4-BE49-F238E27FC236}">
                <a16:creationId xmlns:a16="http://schemas.microsoft.com/office/drawing/2014/main" id="{EA5F2C64-59F4-4F23-BE3B-E735B62EB0AD}"/>
              </a:ext>
            </a:extLst>
          </p:cNvPr>
          <p:cNvSpPr/>
          <p:nvPr/>
        </p:nvSpPr>
        <p:spPr bwMode="auto">
          <a:xfrm>
            <a:off x="9938936" y="2498028"/>
            <a:ext cx="65070" cy="227745"/>
          </a:xfrm>
          <a:custGeom>
            <a:avLst/>
            <a:gdLst>
              <a:gd name="T0" fmla="*/ 35 w 35"/>
              <a:gd name="T1" fmla="*/ 0 h 121"/>
              <a:gd name="T2" fmla="*/ 0 w 35"/>
              <a:gd name="T3" fmla="*/ 65 h 121"/>
              <a:gd name="T4" fmla="*/ 0 w 35"/>
              <a:gd name="T5" fmla="*/ 121 h 121"/>
              <a:gd name="T6" fmla="*/ 35 w 35"/>
              <a:gd name="T7" fmla="*/ 55 h 121"/>
              <a:gd name="T8" fmla="*/ 35 w 35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21">
                <a:moveTo>
                  <a:pt x="35" y="0"/>
                </a:moveTo>
                <a:cubicBezTo>
                  <a:pt x="24" y="21"/>
                  <a:pt x="12" y="43"/>
                  <a:pt x="0" y="65"/>
                </a:cubicBezTo>
                <a:cubicBezTo>
                  <a:pt x="0" y="121"/>
                  <a:pt x="0" y="121"/>
                  <a:pt x="0" y="121"/>
                </a:cubicBezTo>
                <a:cubicBezTo>
                  <a:pt x="12" y="99"/>
                  <a:pt x="24" y="77"/>
                  <a:pt x="35" y="55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353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íṣ1idè">
            <a:extLst>
              <a:ext uri="{FF2B5EF4-FFF2-40B4-BE49-F238E27FC236}">
                <a16:creationId xmlns:a16="http://schemas.microsoft.com/office/drawing/2014/main" id="{8DB7B162-6E93-4A43-84F7-5DF7ADC4F79A}"/>
              </a:ext>
            </a:extLst>
          </p:cNvPr>
          <p:cNvSpPr/>
          <p:nvPr/>
        </p:nvSpPr>
        <p:spPr bwMode="auto">
          <a:xfrm>
            <a:off x="9848561" y="2620034"/>
            <a:ext cx="90375" cy="165386"/>
          </a:xfrm>
          <a:custGeom>
            <a:avLst/>
            <a:gdLst>
              <a:gd name="T0" fmla="*/ 48 w 48"/>
              <a:gd name="T1" fmla="*/ 0 h 88"/>
              <a:gd name="T2" fmla="*/ 0 w 48"/>
              <a:gd name="T3" fmla="*/ 88 h 88"/>
              <a:gd name="T4" fmla="*/ 31 w 48"/>
              <a:gd name="T5" fmla="*/ 88 h 88"/>
              <a:gd name="T6" fmla="*/ 48 w 48"/>
              <a:gd name="T7" fmla="*/ 56 h 88"/>
              <a:gd name="T8" fmla="*/ 48 w 48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8">
                <a:moveTo>
                  <a:pt x="48" y="0"/>
                </a:moveTo>
                <a:cubicBezTo>
                  <a:pt x="33" y="29"/>
                  <a:pt x="17" y="59"/>
                  <a:pt x="0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37" y="77"/>
                  <a:pt x="43" y="67"/>
                  <a:pt x="48" y="56"/>
                </a:cubicBezTo>
                <a:cubicBezTo>
                  <a:pt x="48" y="0"/>
                  <a:pt x="48" y="0"/>
                  <a:pt x="48" y="0"/>
                </a:cubicBezTo>
              </a:path>
            </a:pathLst>
          </a:custGeom>
          <a:solidFill>
            <a:srgbClr val="4A4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í$1ïdê">
            <a:extLst>
              <a:ext uri="{FF2B5EF4-FFF2-40B4-BE49-F238E27FC236}">
                <a16:creationId xmlns:a16="http://schemas.microsoft.com/office/drawing/2014/main" id="{FC923BFF-F4DD-4685-A1F8-24D63B29B79C}"/>
              </a:ext>
            </a:extLst>
          </p:cNvPr>
          <p:cNvSpPr/>
          <p:nvPr/>
        </p:nvSpPr>
        <p:spPr bwMode="auto">
          <a:xfrm>
            <a:off x="9938936" y="2135625"/>
            <a:ext cx="65070" cy="292814"/>
          </a:xfrm>
          <a:custGeom>
            <a:avLst/>
            <a:gdLst>
              <a:gd name="T0" fmla="*/ 35 w 35"/>
              <a:gd name="T1" fmla="*/ 0 h 156"/>
              <a:gd name="T2" fmla="*/ 0 w 35"/>
              <a:gd name="T3" fmla="*/ 50 h 156"/>
              <a:gd name="T4" fmla="*/ 0 w 35"/>
              <a:gd name="T5" fmla="*/ 156 h 156"/>
              <a:gd name="T6" fmla="*/ 35 w 35"/>
              <a:gd name="T7" fmla="*/ 98 h 156"/>
              <a:gd name="T8" fmla="*/ 35 w 35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56">
                <a:moveTo>
                  <a:pt x="35" y="0"/>
                </a:moveTo>
                <a:cubicBezTo>
                  <a:pt x="24" y="17"/>
                  <a:pt x="12" y="33"/>
                  <a:pt x="0" y="50"/>
                </a:cubicBezTo>
                <a:cubicBezTo>
                  <a:pt x="0" y="156"/>
                  <a:pt x="0" y="156"/>
                  <a:pt x="0" y="156"/>
                </a:cubicBezTo>
                <a:cubicBezTo>
                  <a:pt x="12" y="137"/>
                  <a:pt x="24" y="117"/>
                  <a:pt x="35" y="98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353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îṩļïḑè">
            <a:extLst>
              <a:ext uri="{FF2B5EF4-FFF2-40B4-BE49-F238E27FC236}">
                <a16:creationId xmlns:a16="http://schemas.microsoft.com/office/drawing/2014/main" id="{5100A7DB-90C6-4E2D-969D-FD6E87AE0A28}"/>
              </a:ext>
            </a:extLst>
          </p:cNvPr>
          <p:cNvSpPr/>
          <p:nvPr/>
        </p:nvSpPr>
        <p:spPr bwMode="auto">
          <a:xfrm>
            <a:off x="9568399" y="2229615"/>
            <a:ext cx="370537" cy="555805"/>
          </a:xfrm>
          <a:custGeom>
            <a:avLst/>
            <a:gdLst>
              <a:gd name="T0" fmla="*/ 197 w 197"/>
              <a:gd name="T1" fmla="*/ 0 h 296"/>
              <a:gd name="T2" fmla="*/ 0 w 197"/>
              <a:gd name="T3" fmla="*/ 296 h 296"/>
              <a:gd name="T4" fmla="*/ 91 w 197"/>
              <a:gd name="T5" fmla="*/ 296 h 296"/>
              <a:gd name="T6" fmla="*/ 197 w 197"/>
              <a:gd name="T7" fmla="*/ 106 h 296"/>
              <a:gd name="T8" fmla="*/ 197 w 197"/>
              <a:gd name="T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296">
                <a:moveTo>
                  <a:pt x="197" y="0"/>
                </a:moveTo>
                <a:cubicBezTo>
                  <a:pt x="130" y="98"/>
                  <a:pt x="63" y="196"/>
                  <a:pt x="0" y="296"/>
                </a:cubicBezTo>
                <a:cubicBezTo>
                  <a:pt x="91" y="296"/>
                  <a:pt x="91" y="296"/>
                  <a:pt x="91" y="296"/>
                </a:cubicBezTo>
                <a:cubicBezTo>
                  <a:pt x="125" y="231"/>
                  <a:pt x="161" y="168"/>
                  <a:pt x="197" y="106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4A4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îslíḑe">
            <a:extLst>
              <a:ext uri="{FF2B5EF4-FFF2-40B4-BE49-F238E27FC236}">
                <a16:creationId xmlns:a16="http://schemas.microsoft.com/office/drawing/2014/main" id="{ACD8532D-136E-4482-B424-47407A0C640B}"/>
              </a:ext>
            </a:extLst>
          </p:cNvPr>
          <p:cNvSpPr/>
          <p:nvPr/>
        </p:nvSpPr>
        <p:spPr bwMode="auto">
          <a:xfrm>
            <a:off x="8331168" y="2089534"/>
            <a:ext cx="1807" cy="91279"/>
          </a:xfrm>
          <a:custGeom>
            <a:avLst/>
            <a:gdLst>
              <a:gd name="T0" fmla="*/ 1 w 1"/>
              <a:gd name="T1" fmla="*/ 0 h 49"/>
              <a:gd name="T2" fmla="*/ 0 w 1"/>
              <a:gd name="T3" fmla="*/ 1 h 49"/>
              <a:gd name="T4" fmla="*/ 0 w 1"/>
              <a:gd name="T5" fmla="*/ 49 h 49"/>
              <a:gd name="T6" fmla="*/ 1 w 1"/>
              <a:gd name="T7" fmla="*/ 48 h 49"/>
              <a:gd name="T8" fmla="*/ 1 w 1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9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9"/>
                  <a:pt x="1" y="48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ï$lïḋè">
            <a:extLst>
              <a:ext uri="{FF2B5EF4-FFF2-40B4-BE49-F238E27FC236}">
                <a16:creationId xmlns:a16="http://schemas.microsoft.com/office/drawing/2014/main" id="{5BB1464F-D097-43BD-845A-723C2C15B7B6}"/>
              </a:ext>
            </a:extLst>
          </p:cNvPr>
          <p:cNvSpPr/>
          <p:nvPr/>
        </p:nvSpPr>
        <p:spPr bwMode="auto">
          <a:xfrm>
            <a:off x="8332976" y="1807565"/>
            <a:ext cx="319023" cy="371440"/>
          </a:xfrm>
          <a:custGeom>
            <a:avLst/>
            <a:gdLst>
              <a:gd name="T0" fmla="*/ 34 w 170"/>
              <a:gd name="T1" fmla="*/ 111 h 198"/>
              <a:gd name="T2" fmla="*/ 0 w 170"/>
              <a:gd name="T3" fmla="*/ 150 h 198"/>
              <a:gd name="T4" fmla="*/ 0 w 170"/>
              <a:gd name="T5" fmla="*/ 198 h 198"/>
              <a:gd name="T6" fmla="*/ 34 w 170"/>
              <a:gd name="T7" fmla="*/ 155 h 198"/>
              <a:gd name="T8" fmla="*/ 34 w 170"/>
              <a:gd name="T9" fmla="*/ 111 h 198"/>
              <a:gd name="T10" fmla="*/ 170 w 170"/>
              <a:gd name="T11" fmla="*/ 0 h 198"/>
              <a:gd name="T12" fmla="*/ 137 w 170"/>
              <a:gd name="T13" fmla="*/ 0 h 198"/>
              <a:gd name="T14" fmla="*/ 109 w 170"/>
              <a:gd name="T15" fmla="*/ 29 h 198"/>
              <a:gd name="T16" fmla="*/ 143 w 170"/>
              <a:gd name="T17" fmla="*/ 29 h 198"/>
              <a:gd name="T18" fmla="*/ 170 w 170"/>
              <a:gd name="T1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34" y="111"/>
                </a:moveTo>
                <a:cubicBezTo>
                  <a:pt x="23" y="124"/>
                  <a:pt x="11" y="137"/>
                  <a:pt x="0" y="150"/>
                </a:cubicBezTo>
                <a:cubicBezTo>
                  <a:pt x="0" y="198"/>
                  <a:pt x="0" y="198"/>
                  <a:pt x="0" y="198"/>
                </a:cubicBezTo>
                <a:cubicBezTo>
                  <a:pt x="11" y="184"/>
                  <a:pt x="23" y="170"/>
                  <a:pt x="34" y="155"/>
                </a:cubicBezTo>
                <a:cubicBezTo>
                  <a:pt x="34" y="111"/>
                  <a:pt x="34" y="111"/>
                  <a:pt x="34" y="111"/>
                </a:cubicBezTo>
                <a:moveTo>
                  <a:pt x="170" y="0"/>
                </a:moveTo>
                <a:cubicBezTo>
                  <a:pt x="137" y="0"/>
                  <a:pt x="137" y="0"/>
                  <a:pt x="137" y="0"/>
                </a:cubicBezTo>
                <a:cubicBezTo>
                  <a:pt x="128" y="9"/>
                  <a:pt x="119" y="19"/>
                  <a:pt x="109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52" y="19"/>
                  <a:pt x="161" y="9"/>
                  <a:pt x="170" y="0"/>
                </a:cubicBezTo>
              </a:path>
            </a:pathLst>
          </a:custGeom>
          <a:solidFill>
            <a:srgbClr val="353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íṡḻiďè">
            <a:extLst>
              <a:ext uri="{FF2B5EF4-FFF2-40B4-BE49-F238E27FC236}">
                <a16:creationId xmlns:a16="http://schemas.microsoft.com/office/drawing/2014/main" id="{186E6908-BDAE-4506-BD9F-E896C6CF049C}"/>
              </a:ext>
            </a:extLst>
          </p:cNvPr>
          <p:cNvSpPr/>
          <p:nvPr/>
        </p:nvSpPr>
        <p:spPr bwMode="auto">
          <a:xfrm>
            <a:off x="8396238" y="1861790"/>
            <a:ext cx="205151" cy="236782"/>
          </a:xfrm>
          <a:custGeom>
            <a:avLst/>
            <a:gdLst>
              <a:gd name="T0" fmla="*/ 109 w 109"/>
              <a:gd name="T1" fmla="*/ 0 h 126"/>
              <a:gd name="T2" fmla="*/ 75 w 109"/>
              <a:gd name="T3" fmla="*/ 0 h 126"/>
              <a:gd name="T4" fmla="*/ 0 w 109"/>
              <a:gd name="T5" fmla="*/ 82 h 126"/>
              <a:gd name="T6" fmla="*/ 0 w 109"/>
              <a:gd name="T7" fmla="*/ 126 h 126"/>
              <a:gd name="T8" fmla="*/ 109 w 109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26">
                <a:moveTo>
                  <a:pt x="109" y="0"/>
                </a:moveTo>
                <a:cubicBezTo>
                  <a:pt x="75" y="0"/>
                  <a:pt x="75" y="0"/>
                  <a:pt x="75" y="0"/>
                </a:cubicBezTo>
                <a:cubicBezTo>
                  <a:pt x="50" y="27"/>
                  <a:pt x="25" y="54"/>
                  <a:pt x="0" y="82"/>
                </a:cubicBezTo>
                <a:cubicBezTo>
                  <a:pt x="0" y="126"/>
                  <a:pt x="0" y="126"/>
                  <a:pt x="0" y="126"/>
                </a:cubicBezTo>
                <a:cubicBezTo>
                  <a:pt x="35" y="83"/>
                  <a:pt x="71" y="41"/>
                  <a:pt x="109" y="0"/>
                </a:cubicBezTo>
              </a:path>
            </a:pathLst>
          </a:custGeom>
          <a:solidFill>
            <a:srgbClr val="4A4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ï$ḻîďé">
            <a:extLst>
              <a:ext uri="{FF2B5EF4-FFF2-40B4-BE49-F238E27FC236}">
                <a16:creationId xmlns:a16="http://schemas.microsoft.com/office/drawing/2014/main" id="{1CA39441-67E3-4ADF-B630-6B1EB4ADE8D6}"/>
              </a:ext>
            </a:extLst>
          </p:cNvPr>
          <p:cNvSpPr/>
          <p:nvPr/>
        </p:nvSpPr>
        <p:spPr bwMode="auto">
          <a:xfrm>
            <a:off x="8406179" y="3477691"/>
            <a:ext cx="1562580" cy="37957"/>
          </a:xfrm>
          <a:custGeom>
            <a:avLst/>
            <a:gdLst>
              <a:gd name="T0" fmla="*/ 0 w 1729"/>
              <a:gd name="T1" fmla="*/ 0 h 42"/>
              <a:gd name="T2" fmla="*/ 8 w 1729"/>
              <a:gd name="T3" fmla="*/ 38 h 42"/>
              <a:gd name="T4" fmla="*/ 1721 w 1729"/>
              <a:gd name="T5" fmla="*/ 42 h 42"/>
              <a:gd name="T6" fmla="*/ 1729 w 1729"/>
              <a:gd name="T7" fmla="*/ 4 h 42"/>
              <a:gd name="T8" fmla="*/ 0 w 1729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9" h="42">
                <a:moveTo>
                  <a:pt x="0" y="0"/>
                </a:moveTo>
                <a:lnTo>
                  <a:pt x="8" y="38"/>
                </a:lnTo>
                <a:lnTo>
                  <a:pt x="1721" y="42"/>
                </a:lnTo>
                <a:lnTo>
                  <a:pt x="1729" y="4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ïśḻîḓè">
            <a:extLst>
              <a:ext uri="{FF2B5EF4-FFF2-40B4-BE49-F238E27FC236}">
                <a16:creationId xmlns:a16="http://schemas.microsoft.com/office/drawing/2014/main" id="{A8EBBFDF-AC7C-41B2-B2B3-A2A94E2FC389}"/>
              </a:ext>
            </a:extLst>
          </p:cNvPr>
          <p:cNvSpPr/>
          <p:nvPr/>
        </p:nvSpPr>
        <p:spPr bwMode="auto">
          <a:xfrm>
            <a:off x="8401661" y="3252658"/>
            <a:ext cx="1568906" cy="236782"/>
          </a:xfrm>
          <a:custGeom>
            <a:avLst/>
            <a:gdLst>
              <a:gd name="T0" fmla="*/ 833 w 835"/>
              <a:gd name="T1" fmla="*/ 118 h 126"/>
              <a:gd name="T2" fmla="*/ 827 w 835"/>
              <a:gd name="T3" fmla="*/ 126 h 126"/>
              <a:gd name="T4" fmla="*/ 10 w 835"/>
              <a:gd name="T5" fmla="*/ 125 h 126"/>
              <a:gd name="T6" fmla="*/ 2 w 835"/>
              <a:gd name="T7" fmla="*/ 119 h 126"/>
              <a:gd name="T8" fmla="*/ 87 w 835"/>
              <a:gd name="T9" fmla="*/ 2 h 126"/>
              <a:gd name="T10" fmla="*/ 99 w 835"/>
              <a:gd name="T11" fmla="*/ 0 h 126"/>
              <a:gd name="T12" fmla="*/ 719 w 835"/>
              <a:gd name="T13" fmla="*/ 0 h 126"/>
              <a:gd name="T14" fmla="*/ 729 w 835"/>
              <a:gd name="T15" fmla="*/ 2 h 126"/>
              <a:gd name="T16" fmla="*/ 833 w 835"/>
              <a:gd name="T17" fmla="*/ 11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5" h="126">
                <a:moveTo>
                  <a:pt x="833" y="118"/>
                </a:moveTo>
                <a:cubicBezTo>
                  <a:pt x="835" y="121"/>
                  <a:pt x="834" y="126"/>
                  <a:pt x="827" y="126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3" y="125"/>
                  <a:pt x="0" y="122"/>
                  <a:pt x="2" y="119"/>
                </a:cubicBezTo>
                <a:cubicBezTo>
                  <a:pt x="87" y="2"/>
                  <a:pt x="87" y="2"/>
                  <a:pt x="87" y="2"/>
                </a:cubicBezTo>
                <a:cubicBezTo>
                  <a:pt x="88" y="0"/>
                  <a:pt x="94" y="0"/>
                  <a:pt x="99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725" y="0"/>
                  <a:pt x="728" y="0"/>
                  <a:pt x="729" y="2"/>
                </a:cubicBezTo>
                <a:lnTo>
                  <a:pt x="833" y="118"/>
                </a:ln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ïṣ1ïḍe">
            <a:extLst>
              <a:ext uri="{FF2B5EF4-FFF2-40B4-BE49-F238E27FC236}">
                <a16:creationId xmlns:a16="http://schemas.microsoft.com/office/drawing/2014/main" id="{33746616-B789-48C8-BC13-C251E67BF047}"/>
              </a:ext>
            </a:extLst>
          </p:cNvPr>
          <p:cNvSpPr/>
          <p:nvPr/>
        </p:nvSpPr>
        <p:spPr bwMode="auto">
          <a:xfrm>
            <a:off x="9378612" y="3430696"/>
            <a:ext cx="123813" cy="48802"/>
          </a:xfrm>
          <a:custGeom>
            <a:avLst/>
            <a:gdLst>
              <a:gd name="T0" fmla="*/ 66 w 66"/>
              <a:gd name="T1" fmla="*/ 20 h 26"/>
              <a:gd name="T2" fmla="*/ 60 w 66"/>
              <a:gd name="T3" fmla="*/ 26 h 26"/>
              <a:gd name="T4" fmla="*/ 15 w 66"/>
              <a:gd name="T5" fmla="*/ 26 h 26"/>
              <a:gd name="T6" fmla="*/ 5 w 66"/>
              <a:gd name="T7" fmla="*/ 20 h 26"/>
              <a:gd name="T8" fmla="*/ 1 w 66"/>
              <a:gd name="T9" fmla="*/ 6 h 26"/>
              <a:gd name="T10" fmla="*/ 6 w 66"/>
              <a:gd name="T11" fmla="*/ 0 h 26"/>
              <a:gd name="T12" fmla="*/ 49 w 66"/>
              <a:gd name="T13" fmla="*/ 0 h 26"/>
              <a:gd name="T14" fmla="*/ 60 w 66"/>
              <a:gd name="T15" fmla="*/ 6 h 26"/>
              <a:gd name="T16" fmla="*/ 66 w 66"/>
              <a:gd name="T17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26">
                <a:moveTo>
                  <a:pt x="66" y="20"/>
                </a:moveTo>
                <a:cubicBezTo>
                  <a:pt x="66" y="22"/>
                  <a:pt x="64" y="26"/>
                  <a:pt x="6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0" y="26"/>
                  <a:pt x="6" y="22"/>
                  <a:pt x="5" y="20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2" y="0"/>
                  <a:pt x="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4" y="0"/>
                  <a:pt x="59" y="4"/>
                  <a:pt x="60" y="6"/>
                </a:cubicBezTo>
                <a:lnTo>
                  <a:pt x="66" y="2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iṧ1idê">
            <a:extLst>
              <a:ext uri="{FF2B5EF4-FFF2-40B4-BE49-F238E27FC236}">
                <a16:creationId xmlns:a16="http://schemas.microsoft.com/office/drawing/2014/main" id="{8769934C-EE7E-4C4B-B023-5ABD533A3D7A}"/>
              </a:ext>
            </a:extLst>
          </p:cNvPr>
          <p:cNvSpPr/>
          <p:nvPr/>
        </p:nvSpPr>
        <p:spPr bwMode="auto">
          <a:xfrm>
            <a:off x="8728817" y="3427081"/>
            <a:ext cx="118391" cy="48802"/>
          </a:xfrm>
          <a:custGeom>
            <a:avLst/>
            <a:gdLst>
              <a:gd name="T0" fmla="*/ 59 w 63"/>
              <a:gd name="T1" fmla="*/ 20 h 26"/>
              <a:gd name="T2" fmla="*/ 50 w 63"/>
              <a:gd name="T3" fmla="*/ 26 h 26"/>
              <a:gd name="T4" fmla="*/ 6 w 63"/>
              <a:gd name="T5" fmla="*/ 26 h 26"/>
              <a:gd name="T6" fmla="*/ 1 w 63"/>
              <a:gd name="T7" fmla="*/ 20 h 26"/>
              <a:gd name="T8" fmla="*/ 6 w 63"/>
              <a:gd name="T9" fmla="*/ 6 h 26"/>
              <a:gd name="T10" fmla="*/ 15 w 63"/>
              <a:gd name="T11" fmla="*/ 0 h 26"/>
              <a:gd name="T12" fmla="*/ 57 w 63"/>
              <a:gd name="T13" fmla="*/ 0 h 26"/>
              <a:gd name="T14" fmla="*/ 63 w 63"/>
              <a:gd name="T15" fmla="*/ 6 h 26"/>
              <a:gd name="T16" fmla="*/ 59 w 63"/>
              <a:gd name="T17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26">
                <a:moveTo>
                  <a:pt x="59" y="20"/>
                </a:moveTo>
                <a:cubicBezTo>
                  <a:pt x="59" y="22"/>
                  <a:pt x="54" y="26"/>
                  <a:pt x="50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2" y="26"/>
                  <a:pt x="0" y="22"/>
                  <a:pt x="1" y="20"/>
                </a:cubicBezTo>
                <a:cubicBezTo>
                  <a:pt x="6" y="6"/>
                  <a:pt x="6" y="6"/>
                  <a:pt x="6" y="6"/>
                </a:cubicBezTo>
                <a:cubicBezTo>
                  <a:pt x="7" y="4"/>
                  <a:pt x="11" y="0"/>
                  <a:pt x="15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61" y="0"/>
                  <a:pt x="63" y="4"/>
                  <a:pt x="63" y="6"/>
                </a:cubicBezTo>
                <a:lnTo>
                  <a:pt x="59" y="2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íṥḻîḑé">
            <a:extLst>
              <a:ext uri="{FF2B5EF4-FFF2-40B4-BE49-F238E27FC236}">
                <a16:creationId xmlns:a16="http://schemas.microsoft.com/office/drawing/2014/main" id="{D8EBDB43-4AE5-4B79-9673-A54559A27505}"/>
              </a:ext>
            </a:extLst>
          </p:cNvPr>
          <p:cNvSpPr/>
          <p:nvPr/>
        </p:nvSpPr>
        <p:spPr bwMode="auto">
          <a:xfrm>
            <a:off x="8454982" y="3388220"/>
            <a:ext cx="221418" cy="29824"/>
          </a:xfrm>
          <a:custGeom>
            <a:avLst/>
            <a:gdLst>
              <a:gd name="T0" fmla="*/ 107 w 118"/>
              <a:gd name="T1" fmla="*/ 14 h 16"/>
              <a:gd name="T2" fmla="*/ 101 w 118"/>
              <a:gd name="T3" fmla="*/ 16 h 16"/>
              <a:gd name="T4" fmla="*/ 8 w 118"/>
              <a:gd name="T5" fmla="*/ 16 h 16"/>
              <a:gd name="T6" fmla="*/ 3 w 118"/>
              <a:gd name="T7" fmla="*/ 14 h 16"/>
              <a:gd name="T8" fmla="*/ 12 w 118"/>
              <a:gd name="T9" fmla="*/ 2 h 16"/>
              <a:gd name="T10" fmla="*/ 20 w 118"/>
              <a:gd name="T11" fmla="*/ 0 h 16"/>
              <a:gd name="T12" fmla="*/ 110 w 118"/>
              <a:gd name="T13" fmla="*/ 0 h 16"/>
              <a:gd name="T14" fmla="*/ 114 w 118"/>
              <a:gd name="T15" fmla="*/ 2 h 16"/>
              <a:gd name="T16" fmla="*/ 107 w 118"/>
              <a:gd name="T1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6">
                <a:moveTo>
                  <a:pt x="107" y="14"/>
                </a:moveTo>
                <a:cubicBezTo>
                  <a:pt x="106" y="16"/>
                  <a:pt x="109" y="16"/>
                  <a:pt x="101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0" y="16"/>
                  <a:pt x="2" y="15"/>
                  <a:pt x="3" y="14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0"/>
                  <a:pt x="13" y="0"/>
                  <a:pt x="2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8" y="0"/>
                  <a:pt x="114" y="1"/>
                  <a:pt x="114" y="2"/>
                </a:cubicBezTo>
                <a:lnTo>
                  <a:pt x="107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ïṡļídè">
            <a:extLst>
              <a:ext uri="{FF2B5EF4-FFF2-40B4-BE49-F238E27FC236}">
                <a16:creationId xmlns:a16="http://schemas.microsoft.com/office/drawing/2014/main" id="{42C28963-7B0B-42B4-8528-2ADDC54C908D}"/>
              </a:ext>
            </a:extLst>
          </p:cNvPr>
          <p:cNvSpPr/>
          <p:nvPr/>
        </p:nvSpPr>
        <p:spPr bwMode="auto">
          <a:xfrm>
            <a:off x="9671426" y="3391835"/>
            <a:ext cx="238589" cy="33439"/>
          </a:xfrm>
          <a:custGeom>
            <a:avLst/>
            <a:gdLst>
              <a:gd name="T0" fmla="*/ 122 w 127"/>
              <a:gd name="T1" fmla="*/ 16 h 18"/>
              <a:gd name="T2" fmla="*/ 119 w 127"/>
              <a:gd name="T3" fmla="*/ 18 h 18"/>
              <a:gd name="T4" fmla="*/ 19 w 127"/>
              <a:gd name="T5" fmla="*/ 17 h 18"/>
              <a:gd name="T6" fmla="*/ 10 w 127"/>
              <a:gd name="T7" fmla="*/ 15 h 18"/>
              <a:gd name="T8" fmla="*/ 2 w 127"/>
              <a:gd name="T9" fmla="*/ 3 h 18"/>
              <a:gd name="T10" fmla="*/ 8 w 127"/>
              <a:gd name="T11" fmla="*/ 0 h 18"/>
              <a:gd name="T12" fmla="*/ 105 w 127"/>
              <a:gd name="T13" fmla="*/ 1 h 18"/>
              <a:gd name="T14" fmla="*/ 111 w 127"/>
              <a:gd name="T15" fmla="*/ 3 h 18"/>
              <a:gd name="T16" fmla="*/ 122 w 127"/>
              <a:gd name="T17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8">
                <a:moveTo>
                  <a:pt x="122" y="16"/>
                </a:moveTo>
                <a:cubicBezTo>
                  <a:pt x="123" y="17"/>
                  <a:pt x="127" y="18"/>
                  <a:pt x="11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17"/>
                  <a:pt x="11" y="17"/>
                  <a:pt x="10" y="15"/>
                </a:cubicBezTo>
                <a:cubicBezTo>
                  <a:pt x="2" y="3"/>
                  <a:pt x="2" y="3"/>
                  <a:pt x="2" y="3"/>
                </a:cubicBezTo>
                <a:cubicBezTo>
                  <a:pt x="1" y="1"/>
                  <a:pt x="0" y="0"/>
                  <a:pt x="8" y="0"/>
                </a:cubicBezTo>
                <a:cubicBezTo>
                  <a:pt x="105" y="1"/>
                  <a:pt x="105" y="1"/>
                  <a:pt x="105" y="1"/>
                </a:cubicBezTo>
                <a:cubicBezTo>
                  <a:pt x="113" y="1"/>
                  <a:pt x="110" y="2"/>
                  <a:pt x="111" y="3"/>
                </a:cubicBezTo>
                <a:lnTo>
                  <a:pt x="122" y="16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íšlíḍe">
            <a:extLst>
              <a:ext uri="{FF2B5EF4-FFF2-40B4-BE49-F238E27FC236}">
                <a16:creationId xmlns:a16="http://schemas.microsoft.com/office/drawing/2014/main" id="{E3EBAF14-3C91-4F8C-B304-C3B36EC9BCDC}"/>
              </a:ext>
            </a:extLst>
          </p:cNvPr>
          <p:cNvSpPr/>
          <p:nvPr/>
        </p:nvSpPr>
        <p:spPr bwMode="auto">
          <a:xfrm>
            <a:off x="8629405" y="3427081"/>
            <a:ext cx="95797" cy="46995"/>
          </a:xfrm>
          <a:custGeom>
            <a:avLst/>
            <a:gdLst>
              <a:gd name="T0" fmla="*/ 44 w 51"/>
              <a:gd name="T1" fmla="*/ 20 h 25"/>
              <a:gd name="T2" fmla="*/ 34 w 51"/>
              <a:gd name="T3" fmla="*/ 25 h 25"/>
              <a:gd name="T4" fmla="*/ 5 w 51"/>
              <a:gd name="T5" fmla="*/ 25 h 25"/>
              <a:gd name="T6" fmla="*/ 1 w 51"/>
              <a:gd name="T7" fmla="*/ 19 h 25"/>
              <a:gd name="T8" fmla="*/ 8 w 51"/>
              <a:gd name="T9" fmla="*/ 6 h 25"/>
              <a:gd name="T10" fmla="*/ 17 w 51"/>
              <a:gd name="T11" fmla="*/ 0 h 25"/>
              <a:gd name="T12" fmla="*/ 45 w 51"/>
              <a:gd name="T13" fmla="*/ 0 h 25"/>
              <a:gd name="T14" fmla="*/ 50 w 51"/>
              <a:gd name="T15" fmla="*/ 6 h 25"/>
              <a:gd name="T16" fmla="*/ 44 w 51"/>
              <a:gd name="T17" fmla="*/ 2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25">
                <a:moveTo>
                  <a:pt x="44" y="20"/>
                </a:moveTo>
                <a:cubicBezTo>
                  <a:pt x="43" y="22"/>
                  <a:pt x="38" y="25"/>
                  <a:pt x="3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1" y="25"/>
                  <a:pt x="0" y="21"/>
                  <a:pt x="1" y="19"/>
                </a:cubicBezTo>
                <a:cubicBezTo>
                  <a:pt x="8" y="6"/>
                  <a:pt x="8" y="6"/>
                  <a:pt x="8" y="6"/>
                </a:cubicBezTo>
                <a:cubicBezTo>
                  <a:pt x="9" y="4"/>
                  <a:pt x="13" y="0"/>
                  <a:pt x="1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1" y="4"/>
                  <a:pt x="50" y="6"/>
                </a:cubicBezTo>
                <a:lnTo>
                  <a:pt x="44" y="2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iśľïḓé">
            <a:extLst>
              <a:ext uri="{FF2B5EF4-FFF2-40B4-BE49-F238E27FC236}">
                <a16:creationId xmlns:a16="http://schemas.microsoft.com/office/drawing/2014/main" id="{91A3421E-5F88-475B-B082-40488F72081F}"/>
              </a:ext>
            </a:extLst>
          </p:cNvPr>
          <p:cNvSpPr/>
          <p:nvPr/>
        </p:nvSpPr>
        <p:spPr bwMode="auto">
          <a:xfrm>
            <a:off x="8520051" y="3425274"/>
            <a:ext cx="100316" cy="48802"/>
          </a:xfrm>
          <a:custGeom>
            <a:avLst/>
            <a:gdLst>
              <a:gd name="T0" fmla="*/ 45 w 53"/>
              <a:gd name="T1" fmla="*/ 20 h 26"/>
              <a:gd name="T2" fmla="*/ 34 w 53"/>
              <a:gd name="T3" fmla="*/ 26 h 26"/>
              <a:gd name="T4" fmla="*/ 5 w 53"/>
              <a:gd name="T5" fmla="*/ 26 h 26"/>
              <a:gd name="T6" fmla="*/ 1 w 53"/>
              <a:gd name="T7" fmla="*/ 20 h 26"/>
              <a:gd name="T8" fmla="*/ 10 w 53"/>
              <a:gd name="T9" fmla="*/ 6 h 26"/>
              <a:gd name="T10" fmla="*/ 20 w 53"/>
              <a:gd name="T11" fmla="*/ 0 h 26"/>
              <a:gd name="T12" fmla="*/ 47 w 53"/>
              <a:gd name="T13" fmla="*/ 0 h 26"/>
              <a:gd name="T14" fmla="*/ 52 w 53"/>
              <a:gd name="T15" fmla="*/ 7 h 26"/>
              <a:gd name="T16" fmla="*/ 45 w 53"/>
              <a:gd name="T17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6">
                <a:moveTo>
                  <a:pt x="45" y="20"/>
                </a:moveTo>
                <a:cubicBezTo>
                  <a:pt x="43" y="22"/>
                  <a:pt x="38" y="26"/>
                  <a:pt x="34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1" y="26"/>
                  <a:pt x="0" y="22"/>
                  <a:pt x="1" y="20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6" y="0"/>
                  <a:pt x="2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1" y="0"/>
                  <a:pt x="53" y="5"/>
                  <a:pt x="52" y="7"/>
                </a:cubicBezTo>
                <a:lnTo>
                  <a:pt x="45" y="2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iṩḻîde">
            <a:extLst>
              <a:ext uri="{FF2B5EF4-FFF2-40B4-BE49-F238E27FC236}">
                <a16:creationId xmlns:a16="http://schemas.microsoft.com/office/drawing/2014/main" id="{2B5D0CD6-4F2A-4224-AC69-F4806C44DC70}"/>
              </a:ext>
            </a:extLst>
          </p:cNvPr>
          <p:cNvSpPr/>
          <p:nvPr/>
        </p:nvSpPr>
        <p:spPr bwMode="auto">
          <a:xfrm>
            <a:off x="8422447" y="3425274"/>
            <a:ext cx="102124" cy="48802"/>
          </a:xfrm>
          <a:custGeom>
            <a:avLst/>
            <a:gdLst>
              <a:gd name="T0" fmla="*/ 44 w 54"/>
              <a:gd name="T1" fmla="*/ 20 h 26"/>
              <a:gd name="T2" fmla="*/ 33 w 54"/>
              <a:gd name="T3" fmla="*/ 26 h 26"/>
              <a:gd name="T4" fmla="*/ 4 w 54"/>
              <a:gd name="T5" fmla="*/ 25 h 26"/>
              <a:gd name="T6" fmla="*/ 1 w 54"/>
              <a:gd name="T7" fmla="*/ 20 h 26"/>
              <a:gd name="T8" fmla="*/ 11 w 54"/>
              <a:gd name="T9" fmla="*/ 6 h 26"/>
              <a:gd name="T10" fmla="*/ 22 w 54"/>
              <a:gd name="T11" fmla="*/ 0 h 26"/>
              <a:gd name="T12" fmla="*/ 49 w 54"/>
              <a:gd name="T13" fmla="*/ 0 h 26"/>
              <a:gd name="T14" fmla="*/ 52 w 54"/>
              <a:gd name="T15" fmla="*/ 6 h 26"/>
              <a:gd name="T16" fmla="*/ 44 w 54"/>
              <a:gd name="T17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26">
                <a:moveTo>
                  <a:pt x="44" y="20"/>
                </a:moveTo>
                <a:cubicBezTo>
                  <a:pt x="43" y="22"/>
                  <a:pt x="37" y="26"/>
                  <a:pt x="33" y="26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25"/>
                  <a:pt x="0" y="22"/>
                  <a:pt x="1" y="20"/>
                </a:cubicBezTo>
                <a:cubicBezTo>
                  <a:pt x="11" y="6"/>
                  <a:pt x="11" y="6"/>
                  <a:pt x="11" y="6"/>
                </a:cubicBezTo>
                <a:cubicBezTo>
                  <a:pt x="12" y="4"/>
                  <a:pt x="18" y="0"/>
                  <a:pt x="2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3" y="0"/>
                  <a:pt x="54" y="4"/>
                  <a:pt x="52" y="6"/>
                </a:cubicBezTo>
                <a:lnTo>
                  <a:pt x="44" y="2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iṣ1iḍè">
            <a:extLst>
              <a:ext uri="{FF2B5EF4-FFF2-40B4-BE49-F238E27FC236}">
                <a16:creationId xmlns:a16="http://schemas.microsoft.com/office/drawing/2014/main" id="{2F282BCF-875A-436C-A28F-42E54E1EBDC5}"/>
              </a:ext>
            </a:extLst>
          </p:cNvPr>
          <p:cNvSpPr/>
          <p:nvPr/>
        </p:nvSpPr>
        <p:spPr bwMode="auto">
          <a:xfrm>
            <a:off x="8711646" y="3282482"/>
            <a:ext cx="77722" cy="26209"/>
          </a:xfrm>
          <a:custGeom>
            <a:avLst/>
            <a:gdLst>
              <a:gd name="T0" fmla="*/ 37 w 41"/>
              <a:gd name="T1" fmla="*/ 12 h 14"/>
              <a:gd name="T2" fmla="*/ 30 w 41"/>
              <a:gd name="T3" fmla="*/ 14 h 14"/>
              <a:gd name="T4" fmla="*/ 6 w 41"/>
              <a:gd name="T5" fmla="*/ 14 h 14"/>
              <a:gd name="T6" fmla="*/ 1 w 41"/>
              <a:gd name="T7" fmla="*/ 12 h 14"/>
              <a:gd name="T8" fmla="*/ 5 w 41"/>
              <a:gd name="T9" fmla="*/ 3 h 14"/>
              <a:gd name="T10" fmla="*/ 12 w 41"/>
              <a:gd name="T11" fmla="*/ 0 h 14"/>
              <a:gd name="T12" fmla="*/ 35 w 41"/>
              <a:gd name="T13" fmla="*/ 0 h 14"/>
              <a:gd name="T14" fmla="*/ 41 w 41"/>
              <a:gd name="T15" fmla="*/ 3 h 14"/>
              <a:gd name="T16" fmla="*/ 37 w 41"/>
              <a:gd name="T1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14">
                <a:moveTo>
                  <a:pt x="37" y="12"/>
                </a:moveTo>
                <a:cubicBezTo>
                  <a:pt x="36" y="14"/>
                  <a:pt x="33" y="14"/>
                  <a:pt x="30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2" y="14"/>
                  <a:pt x="0" y="14"/>
                  <a:pt x="1" y="12"/>
                </a:cubicBezTo>
                <a:cubicBezTo>
                  <a:pt x="5" y="3"/>
                  <a:pt x="5" y="3"/>
                  <a:pt x="5" y="3"/>
                </a:cubicBezTo>
                <a:cubicBezTo>
                  <a:pt x="6" y="1"/>
                  <a:pt x="9" y="0"/>
                  <a:pt x="1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9" y="0"/>
                  <a:pt x="41" y="2"/>
                  <a:pt x="41" y="3"/>
                </a:cubicBezTo>
                <a:lnTo>
                  <a:pt x="37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ïśļiḓè">
            <a:extLst>
              <a:ext uri="{FF2B5EF4-FFF2-40B4-BE49-F238E27FC236}">
                <a16:creationId xmlns:a16="http://schemas.microsoft.com/office/drawing/2014/main" id="{0DF6E9E9-4B02-4CDF-9531-545E785B62CD}"/>
              </a:ext>
            </a:extLst>
          </p:cNvPr>
          <p:cNvSpPr/>
          <p:nvPr/>
        </p:nvSpPr>
        <p:spPr bwMode="auto">
          <a:xfrm>
            <a:off x="8622175" y="3282482"/>
            <a:ext cx="78626" cy="26209"/>
          </a:xfrm>
          <a:custGeom>
            <a:avLst/>
            <a:gdLst>
              <a:gd name="T0" fmla="*/ 37 w 42"/>
              <a:gd name="T1" fmla="*/ 12 h 14"/>
              <a:gd name="T2" fmla="*/ 29 w 42"/>
              <a:gd name="T3" fmla="*/ 14 h 14"/>
              <a:gd name="T4" fmla="*/ 6 w 42"/>
              <a:gd name="T5" fmla="*/ 14 h 14"/>
              <a:gd name="T6" fmla="*/ 1 w 42"/>
              <a:gd name="T7" fmla="*/ 12 h 14"/>
              <a:gd name="T8" fmla="*/ 7 w 42"/>
              <a:gd name="T9" fmla="*/ 3 h 14"/>
              <a:gd name="T10" fmla="*/ 14 w 42"/>
              <a:gd name="T11" fmla="*/ 0 h 14"/>
              <a:gd name="T12" fmla="*/ 37 w 42"/>
              <a:gd name="T13" fmla="*/ 0 h 14"/>
              <a:gd name="T14" fmla="*/ 42 w 42"/>
              <a:gd name="T15" fmla="*/ 3 h 14"/>
              <a:gd name="T16" fmla="*/ 37 w 42"/>
              <a:gd name="T1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4">
                <a:moveTo>
                  <a:pt x="37" y="12"/>
                </a:moveTo>
                <a:cubicBezTo>
                  <a:pt x="36" y="14"/>
                  <a:pt x="33" y="14"/>
                  <a:pt x="29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2" y="14"/>
                  <a:pt x="0" y="14"/>
                  <a:pt x="1" y="12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10" y="0"/>
                  <a:pt x="1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0" y="0"/>
                  <a:pt x="42" y="1"/>
                  <a:pt x="42" y="3"/>
                </a:cubicBezTo>
                <a:lnTo>
                  <a:pt x="37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ïŝļïḍé">
            <a:extLst>
              <a:ext uri="{FF2B5EF4-FFF2-40B4-BE49-F238E27FC236}">
                <a16:creationId xmlns:a16="http://schemas.microsoft.com/office/drawing/2014/main" id="{8B2D601D-69A9-4474-8438-A08019ED0823}"/>
              </a:ext>
            </a:extLst>
          </p:cNvPr>
          <p:cNvSpPr/>
          <p:nvPr/>
        </p:nvSpPr>
        <p:spPr bwMode="auto">
          <a:xfrm>
            <a:off x="8886973" y="3282482"/>
            <a:ext cx="73204" cy="28016"/>
          </a:xfrm>
          <a:custGeom>
            <a:avLst/>
            <a:gdLst>
              <a:gd name="T0" fmla="*/ 37 w 39"/>
              <a:gd name="T1" fmla="*/ 13 h 15"/>
              <a:gd name="T2" fmla="*/ 30 w 39"/>
              <a:gd name="T3" fmla="*/ 15 h 15"/>
              <a:gd name="T4" fmla="*/ 6 w 39"/>
              <a:gd name="T5" fmla="*/ 15 h 15"/>
              <a:gd name="T6" fmla="*/ 0 w 39"/>
              <a:gd name="T7" fmla="*/ 12 h 15"/>
              <a:gd name="T8" fmla="*/ 3 w 39"/>
              <a:gd name="T9" fmla="*/ 3 h 15"/>
              <a:gd name="T10" fmla="*/ 10 w 39"/>
              <a:gd name="T11" fmla="*/ 0 h 15"/>
              <a:gd name="T12" fmla="*/ 33 w 39"/>
              <a:gd name="T13" fmla="*/ 0 h 15"/>
              <a:gd name="T14" fmla="*/ 39 w 39"/>
              <a:gd name="T15" fmla="*/ 3 h 15"/>
              <a:gd name="T16" fmla="*/ 37 w 39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5">
                <a:moveTo>
                  <a:pt x="37" y="13"/>
                </a:moveTo>
                <a:cubicBezTo>
                  <a:pt x="37" y="14"/>
                  <a:pt x="34" y="15"/>
                  <a:pt x="3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3" y="15"/>
                  <a:pt x="0" y="14"/>
                  <a:pt x="0" y="1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6" y="0"/>
                  <a:pt x="10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9" y="2"/>
                  <a:pt x="39" y="3"/>
                </a:cubicBezTo>
                <a:lnTo>
                  <a:pt x="37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ïŝlïďê">
            <a:extLst>
              <a:ext uri="{FF2B5EF4-FFF2-40B4-BE49-F238E27FC236}">
                <a16:creationId xmlns:a16="http://schemas.microsoft.com/office/drawing/2014/main" id="{3C90A552-5CE2-4A82-9309-DE4F90242493}"/>
              </a:ext>
            </a:extLst>
          </p:cNvPr>
          <p:cNvSpPr/>
          <p:nvPr/>
        </p:nvSpPr>
        <p:spPr bwMode="auto">
          <a:xfrm>
            <a:off x="8794791" y="3282482"/>
            <a:ext cx="76819" cy="28016"/>
          </a:xfrm>
          <a:custGeom>
            <a:avLst/>
            <a:gdLst>
              <a:gd name="T0" fmla="*/ 37 w 41"/>
              <a:gd name="T1" fmla="*/ 12 h 15"/>
              <a:gd name="T2" fmla="*/ 30 w 41"/>
              <a:gd name="T3" fmla="*/ 15 h 15"/>
              <a:gd name="T4" fmla="*/ 6 w 41"/>
              <a:gd name="T5" fmla="*/ 15 h 15"/>
              <a:gd name="T6" fmla="*/ 1 w 41"/>
              <a:gd name="T7" fmla="*/ 12 h 15"/>
              <a:gd name="T8" fmla="*/ 5 w 41"/>
              <a:gd name="T9" fmla="*/ 3 h 15"/>
              <a:gd name="T10" fmla="*/ 11 w 41"/>
              <a:gd name="T11" fmla="*/ 0 h 15"/>
              <a:gd name="T12" fmla="*/ 35 w 41"/>
              <a:gd name="T13" fmla="*/ 0 h 15"/>
              <a:gd name="T14" fmla="*/ 40 w 41"/>
              <a:gd name="T15" fmla="*/ 3 h 15"/>
              <a:gd name="T16" fmla="*/ 37 w 41"/>
              <a:gd name="T17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15">
                <a:moveTo>
                  <a:pt x="37" y="12"/>
                </a:moveTo>
                <a:cubicBezTo>
                  <a:pt x="37" y="14"/>
                  <a:pt x="34" y="15"/>
                  <a:pt x="3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3" y="15"/>
                  <a:pt x="0" y="14"/>
                  <a:pt x="1" y="12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8" y="0"/>
                  <a:pt x="11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0" y="3"/>
                </a:cubicBezTo>
                <a:lnTo>
                  <a:pt x="37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íṩḷíḍe">
            <a:extLst>
              <a:ext uri="{FF2B5EF4-FFF2-40B4-BE49-F238E27FC236}">
                <a16:creationId xmlns:a16="http://schemas.microsoft.com/office/drawing/2014/main" id="{8DD90E27-5677-4D0F-807B-C4D872570357}"/>
              </a:ext>
            </a:extLst>
          </p:cNvPr>
          <p:cNvSpPr/>
          <p:nvPr/>
        </p:nvSpPr>
        <p:spPr bwMode="auto">
          <a:xfrm>
            <a:off x="8539030" y="3282482"/>
            <a:ext cx="83145" cy="26209"/>
          </a:xfrm>
          <a:custGeom>
            <a:avLst/>
            <a:gdLst>
              <a:gd name="T0" fmla="*/ 37 w 44"/>
              <a:gd name="T1" fmla="*/ 12 h 14"/>
              <a:gd name="T2" fmla="*/ 29 w 44"/>
              <a:gd name="T3" fmla="*/ 14 h 14"/>
              <a:gd name="T4" fmla="*/ 6 w 44"/>
              <a:gd name="T5" fmla="*/ 14 h 14"/>
              <a:gd name="T6" fmla="*/ 1 w 44"/>
              <a:gd name="T7" fmla="*/ 12 h 14"/>
              <a:gd name="T8" fmla="*/ 8 w 44"/>
              <a:gd name="T9" fmla="*/ 3 h 14"/>
              <a:gd name="T10" fmla="*/ 15 w 44"/>
              <a:gd name="T11" fmla="*/ 0 h 14"/>
              <a:gd name="T12" fmla="*/ 38 w 44"/>
              <a:gd name="T13" fmla="*/ 0 h 14"/>
              <a:gd name="T14" fmla="*/ 43 w 44"/>
              <a:gd name="T15" fmla="*/ 3 h 14"/>
              <a:gd name="T16" fmla="*/ 37 w 44"/>
              <a:gd name="T1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4">
                <a:moveTo>
                  <a:pt x="37" y="12"/>
                </a:moveTo>
                <a:cubicBezTo>
                  <a:pt x="36" y="14"/>
                  <a:pt x="33" y="14"/>
                  <a:pt x="29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2" y="14"/>
                  <a:pt x="0" y="13"/>
                  <a:pt x="1" y="12"/>
                </a:cubicBezTo>
                <a:cubicBezTo>
                  <a:pt x="8" y="3"/>
                  <a:pt x="8" y="3"/>
                  <a:pt x="8" y="3"/>
                </a:cubicBezTo>
                <a:cubicBezTo>
                  <a:pt x="9" y="1"/>
                  <a:pt x="12" y="0"/>
                  <a:pt x="15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1" y="0"/>
                  <a:pt x="44" y="1"/>
                  <a:pt x="43" y="3"/>
                </a:cubicBezTo>
                <a:lnTo>
                  <a:pt x="37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îśľídè">
            <a:extLst>
              <a:ext uri="{FF2B5EF4-FFF2-40B4-BE49-F238E27FC236}">
                <a16:creationId xmlns:a16="http://schemas.microsoft.com/office/drawing/2014/main" id="{4E50D40C-53A0-424A-AA8E-562FDAF86A78}"/>
              </a:ext>
            </a:extLst>
          </p:cNvPr>
          <p:cNvSpPr/>
          <p:nvPr/>
        </p:nvSpPr>
        <p:spPr bwMode="auto">
          <a:xfrm>
            <a:off x="9730170" y="3432504"/>
            <a:ext cx="111161" cy="51514"/>
          </a:xfrm>
          <a:custGeom>
            <a:avLst/>
            <a:gdLst>
              <a:gd name="T0" fmla="*/ 58 w 59"/>
              <a:gd name="T1" fmla="*/ 21 h 27"/>
              <a:gd name="T2" fmla="*/ 54 w 59"/>
              <a:gd name="T3" fmla="*/ 27 h 27"/>
              <a:gd name="T4" fmla="*/ 23 w 59"/>
              <a:gd name="T5" fmla="*/ 26 h 27"/>
              <a:gd name="T6" fmla="*/ 11 w 59"/>
              <a:gd name="T7" fmla="*/ 20 h 27"/>
              <a:gd name="T8" fmla="*/ 2 w 59"/>
              <a:gd name="T9" fmla="*/ 6 h 27"/>
              <a:gd name="T10" fmla="*/ 5 w 59"/>
              <a:gd name="T11" fmla="*/ 0 h 27"/>
              <a:gd name="T12" fmla="*/ 34 w 59"/>
              <a:gd name="T13" fmla="*/ 0 h 27"/>
              <a:gd name="T14" fmla="*/ 47 w 59"/>
              <a:gd name="T15" fmla="*/ 6 h 27"/>
              <a:gd name="T16" fmla="*/ 58 w 59"/>
              <a:gd name="T17" fmla="*/ 2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27">
                <a:moveTo>
                  <a:pt x="58" y="21"/>
                </a:moveTo>
                <a:cubicBezTo>
                  <a:pt x="59" y="23"/>
                  <a:pt x="59" y="27"/>
                  <a:pt x="54" y="27"/>
                </a:cubicBezTo>
                <a:cubicBezTo>
                  <a:pt x="23" y="26"/>
                  <a:pt x="23" y="26"/>
                  <a:pt x="23" y="26"/>
                </a:cubicBezTo>
                <a:cubicBezTo>
                  <a:pt x="19" y="26"/>
                  <a:pt x="13" y="22"/>
                  <a:pt x="11" y="20"/>
                </a:cubicBezTo>
                <a:cubicBezTo>
                  <a:pt x="2" y="6"/>
                  <a:pt x="2" y="6"/>
                  <a:pt x="2" y="6"/>
                </a:cubicBezTo>
                <a:cubicBezTo>
                  <a:pt x="0" y="4"/>
                  <a:pt x="1" y="0"/>
                  <a:pt x="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5" y="4"/>
                  <a:pt x="47" y="6"/>
                </a:cubicBezTo>
                <a:lnTo>
                  <a:pt x="58" y="2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iśľïḑe">
            <a:extLst>
              <a:ext uri="{FF2B5EF4-FFF2-40B4-BE49-F238E27FC236}">
                <a16:creationId xmlns:a16="http://schemas.microsoft.com/office/drawing/2014/main" id="{98E1B198-A358-4635-ADD3-7F86DF8D4841}"/>
              </a:ext>
            </a:extLst>
          </p:cNvPr>
          <p:cNvSpPr/>
          <p:nvPr/>
        </p:nvSpPr>
        <p:spPr bwMode="auto">
          <a:xfrm>
            <a:off x="9833197" y="3432504"/>
            <a:ext cx="114776" cy="51514"/>
          </a:xfrm>
          <a:custGeom>
            <a:avLst/>
            <a:gdLst>
              <a:gd name="T0" fmla="*/ 60 w 61"/>
              <a:gd name="T1" fmla="*/ 21 h 27"/>
              <a:gd name="T2" fmla="*/ 57 w 61"/>
              <a:gd name="T3" fmla="*/ 27 h 27"/>
              <a:gd name="T4" fmla="*/ 26 w 61"/>
              <a:gd name="T5" fmla="*/ 27 h 27"/>
              <a:gd name="T6" fmla="*/ 13 w 61"/>
              <a:gd name="T7" fmla="*/ 21 h 27"/>
              <a:gd name="T8" fmla="*/ 2 w 61"/>
              <a:gd name="T9" fmla="*/ 6 h 27"/>
              <a:gd name="T10" fmla="*/ 4 w 61"/>
              <a:gd name="T11" fmla="*/ 0 h 27"/>
              <a:gd name="T12" fmla="*/ 34 w 61"/>
              <a:gd name="T13" fmla="*/ 0 h 27"/>
              <a:gd name="T14" fmla="*/ 47 w 61"/>
              <a:gd name="T15" fmla="*/ 7 h 27"/>
              <a:gd name="T16" fmla="*/ 60 w 61"/>
              <a:gd name="T17" fmla="*/ 2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27">
                <a:moveTo>
                  <a:pt x="60" y="21"/>
                </a:moveTo>
                <a:cubicBezTo>
                  <a:pt x="61" y="23"/>
                  <a:pt x="61" y="27"/>
                  <a:pt x="57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1" y="27"/>
                  <a:pt x="14" y="23"/>
                  <a:pt x="13" y="21"/>
                </a:cubicBezTo>
                <a:cubicBezTo>
                  <a:pt x="2" y="6"/>
                  <a:pt x="2" y="6"/>
                  <a:pt x="2" y="6"/>
                </a:cubicBezTo>
                <a:cubicBezTo>
                  <a:pt x="0" y="4"/>
                  <a:pt x="0" y="0"/>
                  <a:pt x="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5" y="5"/>
                  <a:pt x="47" y="7"/>
                </a:cubicBezTo>
                <a:lnTo>
                  <a:pt x="60" y="2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îşļiďe">
            <a:extLst>
              <a:ext uri="{FF2B5EF4-FFF2-40B4-BE49-F238E27FC236}">
                <a16:creationId xmlns:a16="http://schemas.microsoft.com/office/drawing/2014/main" id="{7FBEE8D7-5143-42DF-A7A7-BA90E6EAC54B}"/>
              </a:ext>
            </a:extLst>
          </p:cNvPr>
          <p:cNvSpPr/>
          <p:nvPr/>
        </p:nvSpPr>
        <p:spPr bwMode="auto">
          <a:xfrm>
            <a:off x="9619009" y="3430696"/>
            <a:ext cx="105739" cy="50610"/>
          </a:xfrm>
          <a:custGeom>
            <a:avLst/>
            <a:gdLst>
              <a:gd name="T0" fmla="*/ 55 w 56"/>
              <a:gd name="T1" fmla="*/ 21 h 27"/>
              <a:gd name="T2" fmla="*/ 51 w 56"/>
              <a:gd name="T3" fmla="*/ 27 h 27"/>
              <a:gd name="T4" fmla="*/ 20 w 56"/>
              <a:gd name="T5" fmla="*/ 27 h 27"/>
              <a:gd name="T6" fmla="*/ 9 w 56"/>
              <a:gd name="T7" fmla="*/ 21 h 27"/>
              <a:gd name="T8" fmla="*/ 1 w 56"/>
              <a:gd name="T9" fmla="*/ 7 h 27"/>
              <a:gd name="T10" fmla="*/ 5 w 56"/>
              <a:gd name="T11" fmla="*/ 0 h 27"/>
              <a:gd name="T12" fmla="*/ 34 w 56"/>
              <a:gd name="T13" fmla="*/ 0 h 27"/>
              <a:gd name="T14" fmla="*/ 46 w 56"/>
              <a:gd name="T15" fmla="*/ 7 h 27"/>
              <a:gd name="T16" fmla="*/ 55 w 56"/>
              <a:gd name="T17" fmla="*/ 2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27">
                <a:moveTo>
                  <a:pt x="55" y="21"/>
                </a:moveTo>
                <a:cubicBezTo>
                  <a:pt x="56" y="23"/>
                  <a:pt x="55" y="27"/>
                  <a:pt x="51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6" y="27"/>
                  <a:pt x="10" y="23"/>
                  <a:pt x="9" y="21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1" y="0"/>
                  <a:pt x="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4" y="5"/>
                  <a:pt x="46" y="7"/>
                </a:cubicBezTo>
                <a:lnTo>
                  <a:pt x="55" y="2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iṡ1íḓè">
            <a:extLst>
              <a:ext uri="{FF2B5EF4-FFF2-40B4-BE49-F238E27FC236}">
                <a16:creationId xmlns:a16="http://schemas.microsoft.com/office/drawing/2014/main" id="{14FEF10C-435E-4BCA-B660-59CA753F82F1}"/>
              </a:ext>
            </a:extLst>
          </p:cNvPr>
          <p:cNvSpPr/>
          <p:nvPr/>
        </p:nvSpPr>
        <p:spPr bwMode="auto">
          <a:xfrm>
            <a:off x="9517789" y="3430696"/>
            <a:ext cx="101220" cy="50610"/>
          </a:xfrm>
          <a:custGeom>
            <a:avLst/>
            <a:gdLst>
              <a:gd name="T0" fmla="*/ 53 w 54"/>
              <a:gd name="T1" fmla="*/ 21 h 27"/>
              <a:gd name="T2" fmla="*/ 48 w 54"/>
              <a:gd name="T3" fmla="*/ 27 h 27"/>
              <a:gd name="T4" fmla="*/ 17 w 54"/>
              <a:gd name="T5" fmla="*/ 27 h 27"/>
              <a:gd name="T6" fmla="*/ 7 w 54"/>
              <a:gd name="T7" fmla="*/ 21 h 27"/>
              <a:gd name="T8" fmla="*/ 0 w 54"/>
              <a:gd name="T9" fmla="*/ 6 h 27"/>
              <a:gd name="T10" fmla="*/ 5 w 54"/>
              <a:gd name="T11" fmla="*/ 0 h 27"/>
              <a:gd name="T12" fmla="*/ 34 w 54"/>
              <a:gd name="T13" fmla="*/ 0 h 27"/>
              <a:gd name="T14" fmla="*/ 45 w 54"/>
              <a:gd name="T15" fmla="*/ 7 h 27"/>
              <a:gd name="T16" fmla="*/ 53 w 54"/>
              <a:gd name="T17" fmla="*/ 2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27">
                <a:moveTo>
                  <a:pt x="53" y="21"/>
                </a:moveTo>
                <a:cubicBezTo>
                  <a:pt x="54" y="23"/>
                  <a:pt x="52" y="27"/>
                  <a:pt x="4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3" y="26"/>
                  <a:pt x="8" y="23"/>
                  <a:pt x="7" y="21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0"/>
                  <a:pt x="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4" y="5"/>
                  <a:pt x="45" y="7"/>
                </a:cubicBezTo>
                <a:lnTo>
                  <a:pt x="53" y="2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ïṡḷíḑê">
            <a:extLst>
              <a:ext uri="{FF2B5EF4-FFF2-40B4-BE49-F238E27FC236}">
                <a16:creationId xmlns:a16="http://schemas.microsoft.com/office/drawing/2014/main" id="{3E94C1C5-13DB-4780-98F5-E462A8BB9DCF}"/>
              </a:ext>
            </a:extLst>
          </p:cNvPr>
          <p:cNvSpPr/>
          <p:nvPr/>
        </p:nvSpPr>
        <p:spPr bwMode="auto">
          <a:xfrm>
            <a:off x="9651544" y="3318632"/>
            <a:ext cx="91279" cy="29824"/>
          </a:xfrm>
          <a:custGeom>
            <a:avLst/>
            <a:gdLst>
              <a:gd name="T0" fmla="*/ 48 w 49"/>
              <a:gd name="T1" fmla="*/ 13 h 16"/>
              <a:gd name="T2" fmla="*/ 43 w 49"/>
              <a:gd name="T3" fmla="*/ 16 h 16"/>
              <a:gd name="T4" fmla="*/ 16 w 49"/>
              <a:gd name="T5" fmla="*/ 15 h 16"/>
              <a:gd name="T6" fmla="*/ 8 w 49"/>
              <a:gd name="T7" fmla="*/ 13 h 16"/>
              <a:gd name="T8" fmla="*/ 1 w 49"/>
              <a:gd name="T9" fmla="*/ 3 h 16"/>
              <a:gd name="T10" fmla="*/ 6 w 49"/>
              <a:gd name="T11" fmla="*/ 0 h 16"/>
              <a:gd name="T12" fmla="*/ 31 w 49"/>
              <a:gd name="T13" fmla="*/ 0 h 16"/>
              <a:gd name="T14" fmla="*/ 40 w 49"/>
              <a:gd name="T15" fmla="*/ 3 h 16"/>
              <a:gd name="T16" fmla="*/ 48 w 49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6">
                <a:moveTo>
                  <a:pt x="48" y="13"/>
                </a:moveTo>
                <a:cubicBezTo>
                  <a:pt x="49" y="14"/>
                  <a:pt x="47" y="16"/>
                  <a:pt x="43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3" y="15"/>
                  <a:pt x="9" y="14"/>
                  <a:pt x="8" y="13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2" y="0"/>
                  <a:pt x="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0"/>
                  <a:pt x="39" y="1"/>
                  <a:pt x="40" y="3"/>
                </a:cubicBezTo>
                <a:lnTo>
                  <a:pt x="48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îṥḷîḍè">
            <a:extLst>
              <a:ext uri="{FF2B5EF4-FFF2-40B4-BE49-F238E27FC236}">
                <a16:creationId xmlns:a16="http://schemas.microsoft.com/office/drawing/2014/main" id="{98015114-E5D6-4710-9A12-6B8F104D7D2A}"/>
              </a:ext>
            </a:extLst>
          </p:cNvPr>
          <p:cNvSpPr/>
          <p:nvPr/>
        </p:nvSpPr>
        <p:spPr bwMode="auto">
          <a:xfrm>
            <a:off x="9739208" y="3318632"/>
            <a:ext cx="95797" cy="29824"/>
          </a:xfrm>
          <a:custGeom>
            <a:avLst/>
            <a:gdLst>
              <a:gd name="T0" fmla="*/ 50 w 51"/>
              <a:gd name="T1" fmla="*/ 13 h 16"/>
              <a:gd name="T2" fmla="*/ 45 w 51"/>
              <a:gd name="T3" fmla="*/ 16 h 16"/>
              <a:gd name="T4" fmla="*/ 19 w 51"/>
              <a:gd name="T5" fmla="*/ 16 h 16"/>
              <a:gd name="T6" fmla="*/ 10 w 51"/>
              <a:gd name="T7" fmla="*/ 13 h 16"/>
              <a:gd name="T8" fmla="*/ 2 w 51"/>
              <a:gd name="T9" fmla="*/ 3 h 16"/>
              <a:gd name="T10" fmla="*/ 6 w 51"/>
              <a:gd name="T11" fmla="*/ 0 h 16"/>
              <a:gd name="T12" fmla="*/ 32 w 51"/>
              <a:gd name="T13" fmla="*/ 0 h 16"/>
              <a:gd name="T14" fmla="*/ 41 w 51"/>
              <a:gd name="T15" fmla="*/ 3 h 16"/>
              <a:gd name="T16" fmla="*/ 50 w 51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16">
                <a:moveTo>
                  <a:pt x="50" y="13"/>
                </a:moveTo>
                <a:cubicBezTo>
                  <a:pt x="51" y="15"/>
                  <a:pt x="49" y="16"/>
                  <a:pt x="45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5" y="16"/>
                  <a:pt x="11" y="14"/>
                  <a:pt x="10" y="13"/>
                </a:cubicBezTo>
                <a:cubicBezTo>
                  <a:pt x="2" y="3"/>
                  <a:pt x="2" y="3"/>
                  <a:pt x="2" y="3"/>
                </a:cubicBezTo>
                <a:cubicBezTo>
                  <a:pt x="0" y="1"/>
                  <a:pt x="3" y="0"/>
                  <a:pt x="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40" y="1"/>
                  <a:pt x="41" y="3"/>
                </a:cubicBezTo>
                <a:lnTo>
                  <a:pt x="50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ïṥļiḑe">
            <a:extLst>
              <a:ext uri="{FF2B5EF4-FFF2-40B4-BE49-F238E27FC236}">
                <a16:creationId xmlns:a16="http://schemas.microsoft.com/office/drawing/2014/main" id="{5CD9AAE3-8EA6-4FAB-AC15-4858DC9E7D64}"/>
              </a:ext>
            </a:extLst>
          </p:cNvPr>
          <p:cNvSpPr/>
          <p:nvPr/>
        </p:nvSpPr>
        <p:spPr bwMode="auto">
          <a:xfrm>
            <a:off x="9553939" y="3318632"/>
            <a:ext cx="87664" cy="28016"/>
          </a:xfrm>
          <a:custGeom>
            <a:avLst/>
            <a:gdLst>
              <a:gd name="T0" fmla="*/ 46 w 47"/>
              <a:gd name="T1" fmla="*/ 13 h 15"/>
              <a:gd name="T2" fmla="*/ 41 w 47"/>
              <a:gd name="T3" fmla="*/ 15 h 15"/>
              <a:gd name="T4" fmla="*/ 15 w 47"/>
              <a:gd name="T5" fmla="*/ 15 h 15"/>
              <a:gd name="T6" fmla="*/ 7 w 47"/>
              <a:gd name="T7" fmla="*/ 13 h 15"/>
              <a:gd name="T8" fmla="*/ 1 w 47"/>
              <a:gd name="T9" fmla="*/ 2 h 15"/>
              <a:gd name="T10" fmla="*/ 6 w 47"/>
              <a:gd name="T11" fmla="*/ 0 h 15"/>
              <a:gd name="T12" fmla="*/ 32 w 47"/>
              <a:gd name="T13" fmla="*/ 0 h 15"/>
              <a:gd name="T14" fmla="*/ 40 w 47"/>
              <a:gd name="T15" fmla="*/ 3 h 15"/>
              <a:gd name="T16" fmla="*/ 46 w 47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5">
                <a:moveTo>
                  <a:pt x="46" y="13"/>
                </a:moveTo>
                <a:cubicBezTo>
                  <a:pt x="47" y="14"/>
                  <a:pt x="45" y="15"/>
                  <a:pt x="41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1" y="15"/>
                  <a:pt x="8" y="14"/>
                  <a:pt x="7" y="13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3" y="0"/>
                  <a:pt x="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9" y="1"/>
                  <a:pt x="40" y="3"/>
                </a:cubicBezTo>
                <a:lnTo>
                  <a:pt x="46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is1iḋê">
            <a:extLst>
              <a:ext uri="{FF2B5EF4-FFF2-40B4-BE49-F238E27FC236}">
                <a16:creationId xmlns:a16="http://schemas.microsoft.com/office/drawing/2014/main" id="{4AF81A13-6DDE-4476-BC4F-DE9DD580E09A}"/>
              </a:ext>
            </a:extLst>
          </p:cNvPr>
          <p:cNvSpPr/>
          <p:nvPr/>
        </p:nvSpPr>
        <p:spPr bwMode="auto">
          <a:xfrm>
            <a:off x="9465372" y="3318632"/>
            <a:ext cx="85856" cy="28016"/>
          </a:xfrm>
          <a:custGeom>
            <a:avLst/>
            <a:gdLst>
              <a:gd name="T0" fmla="*/ 45 w 46"/>
              <a:gd name="T1" fmla="*/ 13 h 15"/>
              <a:gd name="T2" fmla="*/ 40 w 46"/>
              <a:gd name="T3" fmla="*/ 15 h 15"/>
              <a:gd name="T4" fmla="*/ 13 w 46"/>
              <a:gd name="T5" fmla="*/ 15 h 15"/>
              <a:gd name="T6" fmla="*/ 5 w 46"/>
              <a:gd name="T7" fmla="*/ 13 h 15"/>
              <a:gd name="T8" fmla="*/ 1 w 46"/>
              <a:gd name="T9" fmla="*/ 2 h 15"/>
              <a:gd name="T10" fmla="*/ 6 w 46"/>
              <a:gd name="T11" fmla="*/ 0 h 15"/>
              <a:gd name="T12" fmla="*/ 32 w 46"/>
              <a:gd name="T13" fmla="*/ 0 h 15"/>
              <a:gd name="T14" fmla="*/ 40 w 46"/>
              <a:gd name="T15" fmla="*/ 2 h 15"/>
              <a:gd name="T16" fmla="*/ 45 w 46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5">
                <a:moveTo>
                  <a:pt x="45" y="13"/>
                </a:moveTo>
                <a:cubicBezTo>
                  <a:pt x="46" y="14"/>
                  <a:pt x="43" y="15"/>
                  <a:pt x="40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0" y="15"/>
                  <a:pt x="6" y="14"/>
                  <a:pt x="5" y="13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3" y="0"/>
                  <a:pt x="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9" y="1"/>
                  <a:pt x="40" y="2"/>
                </a:cubicBezTo>
                <a:lnTo>
                  <a:pt x="45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i$ļîde">
            <a:extLst>
              <a:ext uri="{FF2B5EF4-FFF2-40B4-BE49-F238E27FC236}">
                <a16:creationId xmlns:a16="http://schemas.microsoft.com/office/drawing/2014/main" id="{8F3E9DD5-C1AC-4B19-9AC1-B785E1CDC1A9}"/>
              </a:ext>
            </a:extLst>
          </p:cNvPr>
          <p:cNvSpPr/>
          <p:nvPr/>
        </p:nvSpPr>
        <p:spPr bwMode="auto">
          <a:xfrm>
            <a:off x="9609972" y="3258080"/>
            <a:ext cx="80434" cy="18979"/>
          </a:xfrm>
          <a:custGeom>
            <a:avLst/>
            <a:gdLst>
              <a:gd name="T0" fmla="*/ 42 w 43"/>
              <a:gd name="T1" fmla="*/ 9 h 10"/>
              <a:gd name="T2" fmla="*/ 37 w 43"/>
              <a:gd name="T3" fmla="*/ 10 h 10"/>
              <a:gd name="T4" fmla="*/ 13 w 43"/>
              <a:gd name="T5" fmla="*/ 10 h 10"/>
              <a:gd name="T6" fmla="*/ 6 w 43"/>
              <a:gd name="T7" fmla="*/ 9 h 10"/>
              <a:gd name="T8" fmla="*/ 0 w 43"/>
              <a:gd name="T9" fmla="*/ 2 h 10"/>
              <a:gd name="T10" fmla="*/ 6 w 43"/>
              <a:gd name="T11" fmla="*/ 1 h 10"/>
              <a:gd name="T12" fmla="*/ 29 w 43"/>
              <a:gd name="T13" fmla="*/ 1 h 10"/>
              <a:gd name="T14" fmla="*/ 36 w 43"/>
              <a:gd name="T15" fmla="*/ 2 h 10"/>
              <a:gd name="T16" fmla="*/ 42 w 43"/>
              <a:gd name="T1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0">
                <a:moveTo>
                  <a:pt x="42" y="9"/>
                </a:moveTo>
                <a:cubicBezTo>
                  <a:pt x="43" y="10"/>
                  <a:pt x="40" y="10"/>
                  <a:pt x="37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6" y="10"/>
                  <a:pt x="6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2" y="1"/>
                  <a:pt x="6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3" y="1"/>
                  <a:pt x="35" y="0"/>
                  <a:pt x="36" y="2"/>
                </a:cubicBezTo>
                <a:lnTo>
                  <a:pt x="42" y="9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iśļïḍé">
            <a:extLst>
              <a:ext uri="{FF2B5EF4-FFF2-40B4-BE49-F238E27FC236}">
                <a16:creationId xmlns:a16="http://schemas.microsoft.com/office/drawing/2014/main" id="{E08726EB-9A71-4571-A77C-0BC95D618820}"/>
              </a:ext>
            </a:extLst>
          </p:cNvPr>
          <p:cNvSpPr/>
          <p:nvPr/>
        </p:nvSpPr>
        <p:spPr bwMode="auto">
          <a:xfrm>
            <a:off x="9690405" y="3258080"/>
            <a:ext cx="84952" cy="18979"/>
          </a:xfrm>
          <a:custGeom>
            <a:avLst/>
            <a:gdLst>
              <a:gd name="T0" fmla="*/ 44 w 45"/>
              <a:gd name="T1" fmla="*/ 9 h 10"/>
              <a:gd name="T2" fmla="*/ 39 w 45"/>
              <a:gd name="T3" fmla="*/ 10 h 10"/>
              <a:gd name="T4" fmla="*/ 15 w 45"/>
              <a:gd name="T5" fmla="*/ 10 h 10"/>
              <a:gd name="T6" fmla="*/ 7 w 45"/>
              <a:gd name="T7" fmla="*/ 9 h 10"/>
              <a:gd name="T8" fmla="*/ 1 w 45"/>
              <a:gd name="T9" fmla="*/ 2 h 10"/>
              <a:gd name="T10" fmla="*/ 6 w 45"/>
              <a:gd name="T11" fmla="*/ 1 h 10"/>
              <a:gd name="T12" fmla="*/ 30 w 45"/>
              <a:gd name="T13" fmla="*/ 1 h 10"/>
              <a:gd name="T14" fmla="*/ 37 w 45"/>
              <a:gd name="T15" fmla="*/ 2 h 10"/>
              <a:gd name="T16" fmla="*/ 44 w 45"/>
              <a:gd name="T1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10">
                <a:moveTo>
                  <a:pt x="44" y="9"/>
                </a:moveTo>
                <a:cubicBezTo>
                  <a:pt x="45" y="10"/>
                  <a:pt x="43" y="10"/>
                  <a:pt x="39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1" y="10"/>
                  <a:pt x="8" y="10"/>
                  <a:pt x="7" y="9"/>
                </a:cubicBezTo>
                <a:cubicBezTo>
                  <a:pt x="1" y="2"/>
                  <a:pt x="1" y="2"/>
                  <a:pt x="1" y="2"/>
                </a:cubicBezTo>
                <a:cubicBezTo>
                  <a:pt x="0" y="0"/>
                  <a:pt x="3" y="1"/>
                  <a:pt x="6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3" y="1"/>
                  <a:pt x="36" y="0"/>
                  <a:pt x="37" y="2"/>
                </a:cubicBezTo>
                <a:lnTo>
                  <a:pt x="44" y="9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îšļîde">
            <a:extLst>
              <a:ext uri="{FF2B5EF4-FFF2-40B4-BE49-F238E27FC236}">
                <a16:creationId xmlns:a16="http://schemas.microsoft.com/office/drawing/2014/main" id="{92061780-700B-4BD8-AE6B-D8EF48881C07}"/>
              </a:ext>
            </a:extLst>
          </p:cNvPr>
          <p:cNvSpPr/>
          <p:nvPr/>
        </p:nvSpPr>
        <p:spPr bwMode="auto">
          <a:xfrm>
            <a:off x="9519597" y="3256273"/>
            <a:ext cx="78626" cy="20786"/>
          </a:xfrm>
          <a:custGeom>
            <a:avLst/>
            <a:gdLst>
              <a:gd name="T0" fmla="*/ 41 w 42"/>
              <a:gd name="T1" fmla="*/ 10 h 11"/>
              <a:gd name="T2" fmla="*/ 36 w 42"/>
              <a:gd name="T3" fmla="*/ 11 h 11"/>
              <a:gd name="T4" fmla="*/ 12 w 42"/>
              <a:gd name="T5" fmla="*/ 11 h 11"/>
              <a:gd name="T6" fmla="*/ 5 w 42"/>
              <a:gd name="T7" fmla="*/ 10 h 11"/>
              <a:gd name="T8" fmla="*/ 1 w 42"/>
              <a:gd name="T9" fmla="*/ 2 h 11"/>
              <a:gd name="T10" fmla="*/ 6 w 42"/>
              <a:gd name="T11" fmla="*/ 0 h 11"/>
              <a:gd name="T12" fmla="*/ 30 w 42"/>
              <a:gd name="T13" fmla="*/ 0 h 11"/>
              <a:gd name="T14" fmla="*/ 36 w 42"/>
              <a:gd name="T15" fmla="*/ 2 h 11"/>
              <a:gd name="T16" fmla="*/ 41 w 42"/>
              <a:gd name="T17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1">
                <a:moveTo>
                  <a:pt x="41" y="10"/>
                </a:moveTo>
                <a:cubicBezTo>
                  <a:pt x="42" y="11"/>
                  <a:pt x="39" y="11"/>
                  <a:pt x="36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8" y="11"/>
                  <a:pt x="6" y="11"/>
                  <a:pt x="5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3" y="0"/>
                  <a:pt x="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6" y="1"/>
                  <a:pt x="36" y="2"/>
                </a:cubicBezTo>
                <a:lnTo>
                  <a:pt x="41" y="1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íSļiḋè">
            <a:extLst>
              <a:ext uri="{FF2B5EF4-FFF2-40B4-BE49-F238E27FC236}">
                <a16:creationId xmlns:a16="http://schemas.microsoft.com/office/drawing/2014/main" id="{76D0CBE9-ADBC-42FC-BDDB-E76513656EA7}"/>
              </a:ext>
            </a:extLst>
          </p:cNvPr>
          <p:cNvSpPr/>
          <p:nvPr/>
        </p:nvSpPr>
        <p:spPr bwMode="auto">
          <a:xfrm>
            <a:off x="9439163" y="3258080"/>
            <a:ext cx="76819" cy="18979"/>
          </a:xfrm>
          <a:custGeom>
            <a:avLst/>
            <a:gdLst>
              <a:gd name="T0" fmla="*/ 40 w 41"/>
              <a:gd name="T1" fmla="*/ 9 h 10"/>
              <a:gd name="T2" fmla="*/ 34 w 41"/>
              <a:gd name="T3" fmla="*/ 10 h 10"/>
              <a:gd name="T4" fmla="*/ 10 w 41"/>
              <a:gd name="T5" fmla="*/ 10 h 10"/>
              <a:gd name="T6" fmla="*/ 4 w 41"/>
              <a:gd name="T7" fmla="*/ 9 h 10"/>
              <a:gd name="T8" fmla="*/ 0 w 41"/>
              <a:gd name="T9" fmla="*/ 1 h 10"/>
              <a:gd name="T10" fmla="*/ 6 w 41"/>
              <a:gd name="T11" fmla="*/ 1 h 10"/>
              <a:gd name="T12" fmla="*/ 29 w 41"/>
              <a:gd name="T13" fmla="*/ 1 h 10"/>
              <a:gd name="T14" fmla="*/ 36 w 41"/>
              <a:gd name="T15" fmla="*/ 1 h 10"/>
              <a:gd name="T16" fmla="*/ 40 w 41"/>
              <a:gd name="T1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10">
                <a:moveTo>
                  <a:pt x="40" y="9"/>
                </a:moveTo>
                <a:cubicBezTo>
                  <a:pt x="41" y="10"/>
                  <a:pt x="38" y="10"/>
                  <a:pt x="3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7" y="10"/>
                  <a:pt x="4" y="10"/>
                  <a:pt x="4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3" y="1"/>
                  <a:pt x="6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3" y="1"/>
                  <a:pt x="35" y="0"/>
                  <a:pt x="36" y="1"/>
                </a:cubicBezTo>
                <a:lnTo>
                  <a:pt x="40" y="9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îšḷiḍé">
            <a:extLst>
              <a:ext uri="{FF2B5EF4-FFF2-40B4-BE49-F238E27FC236}">
                <a16:creationId xmlns:a16="http://schemas.microsoft.com/office/drawing/2014/main" id="{6C8FB09C-C608-46EC-889E-7B2086167445}"/>
              </a:ext>
            </a:extLst>
          </p:cNvPr>
          <p:cNvSpPr/>
          <p:nvPr/>
        </p:nvSpPr>
        <p:spPr bwMode="auto">
          <a:xfrm>
            <a:off x="9497003" y="3284289"/>
            <a:ext cx="83145" cy="26209"/>
          </a:xfrm>
          <a:custGeom>
            <a:avLst/>
            <a:gdLst>
              <a:gd name="T0" fmla="*/ 43 w 44"/>
              <a:gd name="T1" fmla="*/ 12 h 14"/>
              <a:gd name="T2" fmla="*/ 38 w 44"/>
              <a:gd name="T3" fmla="*/ 14 h 14"/>
              <a:gd name="T4" fmla="*/ 13 w 44"/>
              <a:gd name="T5" fmla="*/ 14 h 14"/>
              <a:gd name="T6" fmla="*/ 6 w 44"/>
              <a:gd name="T7" fmla="*/ 12 h 14"/>
              <a:gd name="T8" fmla="*/ 1 w 44"/>
              <a:gd name="T9" fmla="*/ 2 h 14"/>
              <a:gd name="T10" fmla="*/ 5 w 44"/>
              <a:gd name="T11" fmla="*/ 0 h 14"/>
              <a:gd name="T12" fmla="*/ 30 w 44"/>
              <a:gd name="T13" fmla="*/ 0 h 14"/>
              <a:gd name="T14" fmla="*/ 38 w 44"/>
              <a:gd name="T15" fmla="*/ 2 h 14"/>
              <a:gd name="T16" fmla="*/ 43 w 44"/>
              <a:gd name="T1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4">
                <a:moveTo>
                  <a:pt x="43" y="12"/>
                </a:moveTo>
                <a:cubicBezTo>
                  <a:pt x="44" y="13"/>
                  <a:pt x="42" y="14"/>
                  <a:pt x="38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9" y="14"/>
                  <a:pt x="6" y="13"/>
                  <a:pt x="6" y="1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2" y="0"/>
                  <a:pt x="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7" y="1"/>
                  <a:pt x="38" y="2"/>
                </a:cubicBezTo>
                <a:lnTo>
                  <a:pt x="43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íṧlîdè">
            <a:extLst>
              <a:ext uri="{FF2B5EF4-FFF2-40B4-BE49-F238E27FC236}">
                <a16:creationId xmlns:a16="http://schemas.microsoft.com/office/drawing/2014/main" id="{201F7F41-DDA6-4BCE-B677-A9D0DE3BA6D7}"/>
              </a:ext>
            </a:extLst>
          </p:cNvPr>
          <p:cNvSpPr/>
          <p:nvPr/>
        </p:nvSpPr>
        <p:spPr bwMode="auto">
          <a:xfrm>
            <a:off x="9581955" y="3284289"/>
            <a:ext cx="85856" cy="26209"/>
          </a:xfrm>
          <a:custGeom>
            <a:avLst/>
            <a:gdLst>
              <a:gd name="T0" fmla="*/ 45 w 46"/>
              <a:gd name="T1" fmla="*/ 12 h 14"/>
              <a:gd name="T2" fmla="*/ 40 w 46"/>
              <a:gd name="T3" fmla="*/ 14 h 14"/>
              <a:gd name="T4" fmla="*/ 15 w 46"/>
              <a:gd name="T5" fmla="*/ 14 h 14"/>
              <a:gd name="T6" fmla="*/ 7 w 46"/>
              <a:gd name="T7" fmla="*/ 12 h 14"/>
              <a:gd name="T8" fmla="*/ 1 w 46"/>
              <a:gd name="T9" fmla="*/ 2 h 14"/>
              <a:gd name="T10" fmla="*/ 6 w 46"/>
              <a:gd name="T11" fmla="*/ 0 h 14"/>
              <a:gd name="T12" fmla="*/ 30 w 46"/>
              <a:gd name="T13" fmla="*/ 0 h 14"/>
              <a:gd name="T14" fmla="*/ 38 w 46"/>
              <a:gd name="T15" fmla="*/ 2 h 14"/>
              <a:gd name="T16" fmla="*/ 45 w 46"/>
              <a:gd name="T1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4">
                <a:moveTo>
                  <a:pt x="45" y="12"/>
                </a:moveTo>
                <a:cubicBezTo>
                  <a:pt x="46" y="14"/>
                  <a:pt x="44" y="14"/>
                  <a:pt x="40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1" y="14"/>
                  <a:pt x="8" y="13"/>
                  <a:pt x="7" y="1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2" y="0"/>
                  <a:pt x="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7" y="1"/>
                  <a:pt x="38" y="2"/>
                </a:cubicBezTo>
                <a:lnTo>
                  <a:pt x="45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ísľîḍe">
            <a:extLst>
              <a:ext uri="{FF2B5EF4-FFF2-40B4-BE49-F238E27FC236}">
                <a16:creationId xmlns:a16="http://schemas.microsoft.com/office/drawing/2014/main" id="{214BD73B-313B-4771-9551-4FAAB2A494B6}"/>
              </a:ext>
            </a:extLst>
          </p:cNvPr>
          <p:cNvSpPr/>
          <p:nvPr/>
        </p:nvSpPr>
        <p:spPr bwMode="auto">
          <a:xfrm>
            <a:off x="9404821" y="3284289"/>
            <a:ext cx="81337" cy="26209"/>
          </a:xfrm>
          <a:custGeom>
            <a:avLst/>
            <a:gdLst>
              <a:gd name="T0" fmla="*/ 42 w 43"/>
              <a:gd name="T1" fmla="*/ 12 h 14"/>
              <a:gd name="T2" fmla="*/ 36 w 43"/>
              <a:gd name="T3" fmla="*/ 14 h 14"/>
              <a:gd name="T4" fmla="*/ 11 w 43"/>
              <a:gd name="T5" fmla="*/ 14 h 14"/>
              <a:gd name="T6" fmla="*/ 4 w 43"/>
              <a:gd name="T7" fmla="*/ 12 h 14"/>
              <a:gd name="T8" fmla="*/ 0 w 43"/>
              <a:gd name="T9" fmla="*/ 2 h 14"/>
              <a:gd name="T10" fmla="*/ 6 w 43"/>
              <a:gd name="T11" fmla="*/ 0 h 14"/>
              <a:gd name="T12" fmla="*/ 30 w 43"/>
              <a:gd name="T13" fmla="*/ 0 h 14"/>
              <a:gd name="T14" fmla="*/ 37 w 43"/>
              <a:gd name="T15" fmla="*/ 2 h 14"/>
              <a:gd name="T16" fmla="*/ 42 w 43"/>
              <a:gd name="T1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4">
                <a:moveTo>
                  <a:pt x="42" y="12"/>
                </a:moveTo>
                <a:cubicBezTo>
                  <a:pt x="43" y="13"/>
                  <a:pt x="40" y="14"/>
                  <a:pt x="36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14"/>
                  <a:pt x="5" y="13"/>
                  <a:pt x="4" y="1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7" y="1"/>
                  <a:pt x="37" y="2"/>
                </a:cubicBezTo>
                <a:lnTo>
                  <a:pt x="42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ïş1ïḑê">
            <a:extLst>
              <a:ext uri="{FF2B5EF4-FFF2-40B4-BE49-F238E27FC236}">
                <a16:creationId xmlns:a16="http://schemas.microsoft.com/office/drawing/2014/main" id="{E43FFFC8-D94A-44DE-9BFA-F349E5B883F5}"/>
              </a:ext>
            </a:extLst>
          </p:cNvPr>
          <p:cNvSpPr/>
          <p:nvPr/>
        </p:nvSpPr>
        <p:spPr bwMode="auto">
          <a:xfrm>
            <a:off x="9320772" y="3282482"/>
            <a:ext cx="76819" cy="28016"/>
          </a:xfrm>
          <a:custGeom>
            <a:avLst/>
            <a:gdLst>
              <a:gd name="T0" fmla="*/ 41 w 41"/>
              <a:gd name="T1" fmla="*/ 13 h 15"/>
              <a:gd name="T2" fmla="*/ 35 w 41"/>
              <a:gd name="T3" fmla="*/ 15 h 15"/>
              <a:gd name="T4" fmla="*/ 10 w 41"/>
              <a:gd name="T5" fmla="*/ 15 h 15"/>
              <a:gd name="T6" fmla="*/ 3 w 41"/>
              <a:gd name="T7" fmla="*/ 13 h 15"/>
              <a:gd name="T8" fmla="*/ 1 w 41"/>
              <a:gd name="T9" fmla="*/ 3 h 15"/>
              <a:gd name="T10" fmla="*/ 6 w 41"/>
              <a:gd name="T11" fmla="*/ 0 h 15"/>
              <a:gd name="T12" fmla="*/ 30 w 41"/>
              <a:gd name="T13" fmla="*/ 1 h 15"/>
              <a:gd name="T14" fmla="*/ 37 w 41"/>
              <a:gd name="T15" fmla="*/ 3 h 15"/>
              <a:gd name="T16" fmla="*/ 41 w 41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15">
                <a:moveTo>
                  <a:pt x="41" y="13"/>
                </a:moveTo>
                <a:cubicBezTo>
                  <a:pt x="41" y="14"/>
                  <a:pt x="39" y="15"/>
                  <a:pt x="35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7" y="15"/>
                  <a:pt x="4" y="14"/>
                  <a:pt x="3" y="13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3" y="0"/>
                  <a:pt x="6" y="0"/>
                </a:cubicBezTo>
                <a:cubicBezTo>
                  <a:pt x="30" y="1"/>
                  <a:pt x="30" y="1"/>
                  <a:pt x="30" y="1"/>
                </a:cubicBezTo>
                <a:cubicBezTo>
                  <a:pt x="33" y="1"/>
                  <a:pt x="37" y="2"/>
                  <a:pt x="37" y="3"/>
                </a:cubicBezTo>
                <a:lnTo>
                  <a:pt x="41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íṩ1ïḓe">
            <a:extLst>
              <a:ext uri="{FF2B5EF4-FFF2-40B4-BE49-F238E27FC236}">
                <a16:creationId xmlns:a16="http://schemas.microsoft.com/office/drawing/2014/main" id="{D52C7416-CF82-4F88-815A-53B4AB3C6221}"/>
              </a:ext>
            </a:extLst>
          </p:cNvPr>
          <p:cNvSpPr/>
          <p:nvPr/>
        </p:nvSpPr>
        <p:spPr bwMode="auto">
          <a:xfrm>
            <a:off x="9148156" y="3282482"/>
            <a:ext cx="71396" cy="28016"/>
          </a:xfrm>
          <a:custGeom>
            <a:avLst/>
            <a:gdLst>
              <a:gd name="T0" fmla="*/ 37 w 38"/>
              <a:gd name="T1" fmla="*/ 13 h 15"/>
              <a:gd name="T2" fmla="*/ 31 w 38"/>
              <a:gd name="T3" fmla="*/ 15 h 15"/>
              <a:gd name="T4" fmla="*/ 7 w 38"/>
              <a:gd name="T5" fmla="*/ 15 h 15"/>
              <a:gd name="T6" fmla="*/ 0 w 38"/>
              <a:gd name="T7" fmla="*/ 13 h 15"/>
              <a:gd name="T8" fmla="*/ 0 w 38"/>
              <a:gd name="T9" fmla="*/ 3 h 15"/>
              <a:gd name="T10" fmla="*/ 5 w 38"/>
              <a:gd name="T11" fmla="*/ 0 h 15"/>
              <a:gd name="T12" fmla="*/ 29 w 38"/>
              <a:gd name="T13" fmla="*/ 0 h 15"/>
              <a:gd name="T14" fmla="*/ 36 w 38"/>
              <a:gd name="T15" fmla="*/ 3 h 15"/>
              <a:gd name="T16" fmla="*/ 37 w 38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15">
                <a:moveTo>
                  <a:pt x="37" y="13"/>
                </a:moveTo>
                <a:cubicBezTo>
                  <a:pt x="38" y="14"/>
                  <a:pt x="35" y="15"/>
                  <a:pt x="31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4"/>
                  <a:pt x="0" y="1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5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3" y="0"/>
                  <a:pt x="36" y="2"/>
                  <a:pt x="36" y="3"/>
                </a:cubicBezTo>
                <a:lnTo>
                  <a:pt x="37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íş1ídè">
            <a:extLst>
              <a:ext uri="{FF2B5EF4-FFF2-40B4-BE49-F238E27FC236}">
                <a16:creationId xmlns:a16="http://schemas.microsoft.com/office/drawing/2014/main" id="{644E69E8-B831-4CFE-9408-AF16A0F3B576}"/>
              </a:ext>
            </a:extLst>
          </p:cNvPr>
          <p:cNvSpPr/>
          <p:nvPr/>
        </p:nvSpPr>
        <p:spPr bwMode="auto">
          <a:xfrm>
            <a:off x="9230397" y="3282482"/>
            <a:ext cx="73204" cy="28016"/>
          </a:xfrm>
          <a:custGeom>
            <a:avLst/>
            <a:gdLst>
              <a:gd name="T0" fmla="*/ 39 w 39"/>
              <a:gd name="T1" fmla="*/ 13 h 15"/>
              <a:gd name="T2" fmla="*/ 33 w 39"/>
              <a:gd name="T3" fmla="*/ 15 h 15"/>
              <a:gd name="T4" fmla="*/ 8 w 39"/>
              <a:gd name="T5" fmla="*/ 15 h 15"/>
              <a:gd name="T6" fmla="*/ 2 w 39"/>
              <a:gd name="T7" fmla="*/ 13 h 15"/>
              <a:gd name="T8" fmla="*/ 0 w 39"/>
              <a:gd name="T9" fmla="*/ 3 h 15"/>
              <a:gd name="T10" fmla="*/ 6 w 39"/>
              <a:gd name="T11" fmla="*/ 0 h 15"/>
              <a:gd name="T12" fmla="*/ 29 w 39"/>
              <a:gd name="T13" fmla="*/ 0 h 15"/>
              <a:gd name="T14" fmla="*/ 36 w 39"/>
              <a:gd name="T15" fmla="*/ 3 h 15"/>
              <a:gd name="T16" fmla="*/ 39 w 39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5">
                <a:moveTo>
                  <a:pt x="39" y="13"/>
                </a:moveTo>
                <a:cubicBezTo>
                  <a:pt x="39" y="14"/>
                  <a:pt x="36" y="15"/>
                  <a:pt x="33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5" y="15"/>
                  <a:pt x="2" y="14"/>
                  <a:pt x="2" y="1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6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3" y="0"/>
                  <a:pt x="36" y="2"/>
                  <a:pt x="36" y="3"/>
                </a:cubicBezTo>
                <a:lnTo>
                  <a:pt x="39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íşḻiḓé">
            <a:extLst>
              <a:ext uri="{FF2B5EF4-FFF2-40B4-BE49-F238E27FC236}">
                <a16:creationId xmlns:a16="http://schemas.microsoft.com/office/drawing/2014/main" id="{A9EC216C-0B47-4ABF-9B49-7C43967F3E8E}"/>
              </a:ext>
            </a:extLst>
          </p:cNvPr>
          <p:cNvSpPr/>
          <p:nvPr/>
        </p:nvSpPr>
        <p:spPr bwMode="auto">
          <a:xfrm>
            <a:off x="9055974" y="3282482"/>
            <a:ext cx="69589" cy="28016"/>
          </a:xfrm>
          <a:custGeom>
            <a:avLst/>
            <a:gdLst>
              <a:gd name="T0" fmla="*/ 37 w 37"/>
              <a:gd name="T1" fmla="*/ 13 h 15"/>
              <a:gd name="T2" fmla="*/ 30 w 37"/>
              <a:gd name="T3" fmla="*/ 15 h 15"/>
              <a:gd name="T4" fmla="*/ 6 w 37"/>
              <a:gd name="T5" fmla="*/ 15 h 15"/>
              <a:gd name="T6" fmla="*/ 0 w 37"/>
              <a:gd name="T7" fmla="*/ 13 h 15"/>
              <a:gd name="T8" fmla="*/ 1 w 37"/>
              <a:gd name="T9" fmla="*/ 3 h 15"/>
              <a:gd name="T10" fmla="*/ 7 w 37"/>
              <a:gd name="T11" fmla="*/ 0 h 15"/>
              <a:gd name="T12" fmla="*/ 30 w 37"/>
              <a:gd name="T13" fmla="*/ 0 h 15"/>
              <a:gd name="T14" fmla="*/ 37 w 37"/>
              <a:gd name="T15" fmla="*/ 3 h 15"/>
              <a:gd name="T16" fmla="*/ 37 w 37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15">
                <a:moveTo>
                  <a:pt x="37" y="13"/>
                </a:moveTo>
                <a:cubicBezTo>
                  <a:pt x="37" y="14"/>
                  <a:pt x="34" y="15"/>
                  <a:pt x="3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3" y="15"/>
                  <a:pt x="0" y="14"/>
                  <a:pt x="0" y="1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3" y="0"/>
                  <a:pt x="7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0"/>
                  <a:pt x="37" y="2"/>
                  <a:pt x="37" y="3"/>
                </a:cubicBezTo>
                <a:lnTo>
                  <a:pt x="37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íşḷiḋê">
            <a:extLst>
              <a:ext uri="{FF2B5EF4-FFF2-40B4-BE49-F238E27FC236}">
                <a16:creationId xmlns:a16="http://schemas.microsoft.com/office/drawing/2014/main" id="{4168CA57-128A-487D-9373-D70A3AC28670}"/>
              </a:ext>
            </a:extLst>
          </p:cNvPr>
          <p:cNvSpPr/>
          <p:nvPr/>
        </p:nvSpPr>
        <p:spPr bwMode="auto">
          <a:xfrm>
            <a:off x="8971022" y="3282482"/>
            <a:ext cx="71396" cy="28016"/>
          </a:xfrm>
          <a:custGeom>
            <a:avLst/>
            <a:gdLst>
              <a:gd name="T0" fmla="*/ 37 w 38"/>
              <a:gd name="T1" fmla="*/ 13 h 15"/>
              <a:gd name="T2" fmla="*/ 30 w 38"/>
              <a:gd name="T3" fmla="*/ 15 h 15"/>
              <a:gd name="T4" fmla="*/ 6 w 38"/>
              <a:gd name="T5" fmla="*/ 15 h 15"/>
              <a:gd name="T6" fmla="*/ 0 w 38"/>
              <a:gd name="T7" fmla="*/ 13 h 15"/>
              <a:gd name="T8" fmla="*/ 2 w 38"/>
              <a:gd name="T9" fmla="*/ 3 h 15"/>
              <a:gd name="T10" fmla="*/ 8 w 38"/>
              <a:gd name="T11" fmla="*/ 0 h 15"/>
              <a:gd name="T12" fmla="*/ 31 w 38"/>
              <a:gd name="T13" fmla="*/ 0 h 15"/>
              <a:gd name="T14" fmla="*/ 38 w 38"/>
              <a:gd name="T15" fmla="*/ 3 h 15"/>
              <a:gd name="T16" fmla="*/ 37 w 38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15">
                <a:moveTo>
                  <a:pt x="37" y="13"/>
                </a:moveTo>
                <a:cubicBezTo>
                  <a:pt x="37" y="14"/>
                  <a:pt x="34" y="15"/>
                  <a:pt x="3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2" y="15"/>
                  <a:pt x="0" y="14"/>
                  <a:pt x="0" y="1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5" y="0"/>
                  <a:pt x="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0"/>
                  <a:pt x="38" y="2"/>
                  <a:pt x="38" y="3"/>
                </a:cubicBezTo>
                <a:lnTo>
                  <a:pt x="37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îṣļíḍe">
            <a:extLst>
              <a:ext uri="{FF2B5EF4-FFF2-40B4-BE49-F238E27FC236}">
                <a16:creationId xmlns:a16="http://schemas.microsoft.com/office/drawing/2014/main" id="{BC850431-C2B3-4E3D-9824-B691444D19B7}"/>
              </a:ext>
            </a:extLst>
          </p:cNvPr>
          <p:cNvSpPr/>
          <p:nvPr/>
        </p:nvSpPr>
        <p:spPr bwMode="auto">
          <a:xfrm>
            <a:off x="8764967" y="3258080"/>
            <a:ext cx="73204" cy="18979"/>
          </a:xfrm>
          <a:custGeom>
            <a:avLst/>
            <a:gdLst>
              <a:gd name="T0" fmla="*/ 35 w 39"/>
              <a:gd name="T1" fmla="*/ 8 h 10"/>
              <a:gd name="T2" fmla="*/ 28 w 39"/>
              <a:gd name="T3" fmla="*/ 10 h 10"/>
              <a:gd name="T4" fmla="*/ 5 w 39"/>
              <a:gd name="T5" fmla="*/ 10 h 10"/>
              <a:gd name="T6" fmla="*/ 1 w 39"/>
              <a:gd name="T7" fmla="*/ 8 h 10"/>
              <a:gd name="T8" fmla="*/ 5 w 39"/>
              <a:gd name="T9" fmla="*/ 1 h 10"/>
              <a:gd name="T10" fmla="*/ 11 w 39"/>
              <a:gd name="T11" fmla="*/ 1 h 10"/>
              <a:gd name="T12" fmla="*/ 34 w 39"/>
              <a:gd name="T13" fmla="*/ 1 h 10"/>
              <a:gd name="T14" fmla="*/ 39 w 39"/>
              <a:gd name="T15" fmla="*/ 1 h 10"/>
              <a:gd name="T16" fmla="*/ 35 w 39"/>
              <a:gd name="T1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0">
                <a:moveTo>
                  <a:pt x="35" y="8"/>
                </a:moveTo>
                <a:cubicBezTo>
                  <a:pt x="35" y="10"/>
                  <a:pt x="32" y="10"/>
                  <a:pt x="28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2" y="10"/>
                  <a:pt x="0" y="10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8" y="1"/>
                  <a:pt x="11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7" y="1"/>
                  <a:pt x="39" y="0"/>
                  <a:pt x="39" y="1"/>
                </a:cubicBezTo>
                <a:lnTo>
                  <a:pt x="35" y="8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iṥľïḑê">
            <a:extLst>
              <a:ext uri="{FF2B5EF4-FFF2-40B4-BE49-F238E27FC236}">
                <a16:creationId xmlns:a16="http://schemas.microsoft.com/office/drawing/2014/main" id="{307AFE85-395D-4BE5-84F8-11E7FFD47CF2}"/>
              </a:ext>
            </a:extLst>
          </p:cNvPr>
          <p:cNvSpPr/>
          <p:nvPr/>
        </p:nvSpPr>
        <p:spPr bwMode="auto">
          <a:xfrm>
            <a:off x="8685437" y="3258080"/>
            <a:ext cx="75011" cy="18979"/>
          </a:xfrm>
          <a:custGeom>
            <a:avLst/>
            <a:gdLst>
              <a:gd name="T0" fmla="*/ 35 w 40"/>
              <a:gd name="T1" fmla="*/ 8 h 10"/>
              <a:gd name="T2" fmla="*/ 28 w 40"/>
              <a:gd name="T3" fmla="*/ 10 h 10"/>
              <a:gd name="T4" fmla="*/ 5 w 40"/>
              <a:gd name="T5" fmla="*/ 10 h 10"/>
              <a:gd name="T6" fmla="*/ 0 w 40"/>
              <a:gd name="T7" fmla="*/ 8 h 10"/>
              <a:gd name="T8" fmla="*/ 5 w 40"/>
              <a:gd name="T9" fmla="*/ 1 h 10"/>
              <a:gd name="T10" fmla="*/ 12 w 40"/>
              <a:gd name="T11" fmla="*/ 1 h 10"/>
              <a:gd name="T12" fmla="*/ 34 w 40"/>
              <a:gd name="T13" fmla="*/ 1 h 10"/>
              <a:gd name="T14" fmla="*/ 39 w 40"/>
              <a:gd name="T15" fmla="*/ 1 h 10"/>
              <a:gd name="T16" fmla="*/ 35 w 40"/>
              <a:gd name="T1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0">
                <a:moveTo>
                  <a:pt x="35" y="8"/>
                </a:moveTo>
                <a:cubicBezTo>
                  <a:pt x="34" y="10"/>
                  <a:pt x="31" y="10"/>
                  <a:pt x="28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1" y="10"/>
                  <a:pt x="0" y="9"/>
                  <a:pt x="0" y="8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9" y="1"/>
                  <a:pt x="12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8" y="1"/>
                  <a:pt x="40" y="0"/>
                  <a:pt x="39" y="1"/>
                </a:cubicBezTo>
                <a:lnTo>
                  <a:pt x="35" y="8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îś1iḋe">
            <a:extLst>
              <a:ext uri="{FF2B5EF4-FFF2-40B4-BE49-F238E27FC236}">
                <a16:creationId xmlns:a16="http://schemas.microsoft.com/office/drawing/2014/main" id="{912B08CF-82EE-4FE7-A492-4F83F44B59B0}"/>
              </a:ext>
            </a:extLst>
          </p:cNvPr>
          <p:cNvSpPr/>
          <p:nvPr/>
        </p:nvSpPr>
        <p:spPr bwMode="auto">
          <a:xfrm>
            <a:off x="8932161" y="3258080"/>
            <a:ext cx="71396" cy="18979"/>
          </a:xfrm>
          <a:custGeom>
            <a:avLst/>
            <a:gdLst>
              <a:gd name="T0" fmla="*/ 36 w 38"/>
              <a:gd name="T1" fmla="*/ 8 h 10"/>
              <a:gd name="T2" fmla="*/ 29 w 38"/>
              <a:gd name="T3" fmla="*/ 10 h 10"/>
              <a:gd name="T4" fmla="*/ 6 w 38"/>
              <a:gd name="T5" fmla="*/ 10 h 10"/>
              <a:gd name="T6" fmla="*/ 1 w 38"/>
              <a:gd name="T7" fmla="*/ 8 h 10"/>
              <a:gd name="T8" fmla="*/ 3 w 38"/>
              <a:gd name="T9" fmla="*/ 1 h 10"/>
              <a:gd name="T10" fmla="*/ 10 w 38"/>
              <a:gd name="T11" fmla="*/ 1 h 10"/>
              <a:gd name="T12" fmla="*/ 32 w 38"/>
              <a:gd name="T13" fmla="*/ 1 h 10"/>
              <a:gd name="T14" fmla="*/ 37 w 38"/>
              <a:gd name="T15" fmla="*/ 1 h 10"/>
              <a:gd name="T16" fmla="*/ 36 w 38"/>
              <a:gd name="T1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10">
                <a:moveTo>
                  <a:pt x="36" y="8"/>
                </a:moveTo>
                <a:cubicBezTo>
                  <a:pt x="36" y="10"/>
                  <a:pt x="32" y="10"/>
                  <a:pt x="29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0" y="10"/>
                  <a:pt x="1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6" y="1"/>
                  <a:pt x="10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5" y="1"/>
                  <a:pt x="38" y="0"/>
                  <a:pt x="37" y="1"/>
                </a:cubicBezTo>
                <a:lnTo>
                  <a:pt x="36" y="8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íš1iḍè">
            <a:extLst>
              <a:ext uri="{FF2B5EF4-FFF2-40B4-BE49-F238E27FC236}">
                <a16:creationId xmlns:a16="http://schemas.microsoft.com/office/drawing/2014/main" id="{BAC93DBD-3D3B-4F14-8AA4-EE7C34C42E46}"/>
              </a:ext>
            </a:extLst>
          </p:cNvPr>
          <p:cNvSpPr/>
          <p:nvPr/>
        </p:nvSpPr>
        <p:spPr bwMode="auto">
          <a:xfrm>
            <a:off x="8850823" y="3258080"/>
            <a:ext cx="73204" cy="18979"/>
          </a:xfrm>
          <a:custGeom>
            <a:avLst/>
            <a:gdLst>
              <a:gd name="T0" fmla="*/ 36 w 39"/>
              <a:gd name="T1" fmla="*/ 8 h 10"/>
              <a:gd name="T2" fmla="*/ 29 w 39"/>
              <a:gd name="T3" fmla="*/ 10 h 10"/>
              <a:gd name="T4" fmla="*/ 6 w 39"/>
              <a:gd name="T5" fmla="*/ 10 h 10"/>
              <a:gd name="T6" fmla="*/ 1 w 39"/>
              <a:gd name="T7" fmla="*/ 8 h 10"/>
              <a:gd name="T8" fmla="*/ 4 w 39"/>
              <a:gd name="T9" fmla="*/ 1 h 10"/>
              <a:gd name="T10" fmla="*/ 11 w 39"/>
              <a:gd name="T11" fmla="*/ 1 h 10"/>
              <a:gd name="T12" fmla="*/ 33 w 39"/>
              <a:gd name="T13" fmla="*/ 1 h 10"/>
              <a:gd name="T14" fmla="*/ 38 w 39"/>
              <a:gd name="T15" fmla="*/ 1 h 10"/>
              <a:gd name="T16" fmla="*/ 36 w 39"/>
              <a:gd name="T1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0">
                <a:moveTo>
                  <a:pt x="36" y="8"/>
                </a:moveTo>
                <a:cubicBezTo>
                  <a:pt x="36" y="10"/>
                  <a:pt x="32" y="10"/>
                  <a:pt x="29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0" y="10"/>
                  <a:pt x="1" y="8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8" y="1"/>
                  <a:pt x="11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6" y="1"/>
                  <a:pt x="39" y="0"/>
                  <a:pt x="38" y="1"/>
                </a:cubicBezTo>
                <a:lnTo>
                  <a:pt x="36" y="8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iṧlíḍé">
            <a:extLst>
              <a:ext uri="{FF2B5EF4-FFF2-40B4-BE49-F238E27FC236}">
                <a16:creationId xmlns:a16="http://schemas.microsoft.com/office/drawing/2014/main" id="{CF104D63-A30E-4774-93BE-0311AFA8282C}"/>
              </a:ext>
            </a:extLst>
          </p:cNvPr>
          <p:cNvSpPr/>
          <p:nvPr/>
        </p:nvSpPr>
        <p:spPr bwMode="auto">
          <a:xfrm>
            <a:off x="9350596" y="3258080"/>
            <a:ext cx="73204" cy="18979"/>
          </a:xfrm>
          <a:custGeom>
            <a:avLst/>
            <a:gdLst>
              <a:gd name="T0" fmla="*/ 39 w 39"/>
              <a:gd name="T1" fmla="*/ 9 h 10"/>
              <a:gd name="T2" fmla="*/ 33 w 39"/>
              <a:gd name="T3" fmla="*/ 10 h 10"/>
              <a:gd name="T4" fmla="*/ 9 w 39"/>
              <a:gd name="T5" fmla="*/ 10 h 10"/>
              <a:gd name="T6" fmla="*/ 3 w 39"/>
              <a:gd name="T7" fmla="*/ 9 h 10"/>
              <a:gd name="T8" fmla="*/ 0 w 39"/>
              <a:gd name="T9" fmla="*/ 1 h 10"/>
              <a:gd name="T10" fmla="*/ 6 w 39"/>
              <a:gd name="T11" fmla="*/ 1 h 10"/>
              <a:gd name="T12" fmla="*/ 29 w 39"/>
              <a:gd name="T13" fmla="*/ 1 h 10"/>
              <a:gd name="T14" fmla="*/ 36 w 39"/>
              <a:gd name="T15" fmla="*/ 1 h 10"/>
              <a:gd name="T16" fmla="*/ 39 w 39"/>
              <a:gd name="T1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0">
                <a:moveTo>
                  <a:pt x="39" y="9"/>
                </a:moveTo>
                <a:cubicBezTo>
                  <a:pt x="39" y="10"/>
                  <a:pt x="36" y="10"/>
                  <a:pt x="3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0"/>
                  <a:pt x="3" y="10"/>
                  <a:pt x="3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3" y="1"/>
                  <a:pt x="6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3" y="1"/>
                  <a:pt x="35" y="0"/>
                  <a:pt x="36" y="1"/>
                </a:cubicBezTo>
                <a:lnTo>
                  <a:pt x="39" y="9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i$liḋe">
            <a:extLst>
              <a:ext uri="{FF2B5EF4-FFF2-40B4-BE49-F238E27FC236}">
                <a16:creationId xmlns:a16="http://schemas.microsoft.com/office/drawing/2014/main" id="{21982C79-3B37-4333-BFA0-50BFE0831BF5}"/>
              </a:ext>
            </a:extLst>
          </p:cNvPr>
          <p:cNvSpPr/>
          <p:nvPr/>
        </p:nvSpPr>
        <p:spPr bwMode="auto">
          <a:xfrm>
            <a:off x="9183403" y="3258080"/>
            <a:ext cx="67781" cy="18979"/>
          </a:xfrm>
          <a:custGeom>
            <a:avLst/>
            <a:gdLst>
              <a:gd name="T0" fmla="*/ 36 w 36"/>
              <a:gd name="T1" fmla="*/ 8 h 10"/>
              <a:gd name="T2" fmla="*/ 30 w 36"/>
              <a:gd name="T3" fmla="*/ 10 h 10"/>
              <a:gd name="T4" fmla="*/ 6 w 36"/>
              <a:gd name="T5" fmla="*/ 10 h 10"/>
              <a:gd name="T6" fmla="*/ 0 w 36"/>
              <a:gd name="T7" fmla="*/ 8 h 10"/>
              <a:gd name="T8" fmla="*/ 0 w 36"/>
              <a:gd name="T9" fmla="*/ 1 h 10"/>
              <a:gd name="T10" fmla="*/ 6 w 36"/>
              <a:gd name="T11" fmla="*/ 1 h 10"/>
              <a:gd name="T12" fmla="*/ 29 w 36"/>
              <a:gd name="T13" fmla="*/ 1 h 10"/>
              <a:gd name="T14" fmla="*/ 35 w 36"/>
              <a:gd name="T15" fmla="*/ 1 h 10"/>
              <a:gd name="T16" fmla="*/ 36 w 36"/>
              <a:gd name="T1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10">
                <a:moveTo>
                  <a:pt x="36" y="8"/>
                </a:moveTo>
                <a:cubicBezTo>
                  <a:pt x="36" y="10"/>
                  <a:pt x="33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0" y="10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3" y="1"/>
                  <a:pt x="6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2" y="1"/>
                  <a:pt x="35" y="0"/>
                  <a:pt x="35" y="1"/>
                </a:cubicBezTo>
                <a:lnTo>
                  <a:pt x="36" y="8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îSľïḋè">
            <a:extLst>
              <a:ext uri="{FF2B5EF4-FFF2-40B4-BE49-F238E27FC236}">
                <a16:creationId xmlns:a16="http://schemas.microsoft.com/office/drawing/2014/main" id="{A676BD75-124D-43C4-9D99-BE68D51A2C4D}"/>
              </a:ext>
            </a:extLst>
          </p:cNvPr>
          <p:cNvSpPr/>
          <p:nvPr/>
        </p:nvSpPr>
        <p:spPr bwMode="auto">
          <a:xfrm>
            <a:off x="9270162" y="3256273"/>
            <a:ext cx="71396" cy="20786"/>
          </a:xfrm>
          <a:custGeom>
            <a:avLst/>
            <a:gdLst>
              <a:gd name="T0" fmla="*/ 38 w 38"/>
              <a:gd name="T1" fmla="*/ 10 h 11"/>
              <a:gd name="T2" fmla="*/ 32 w 38"/>
              <a:gd name="T3" fmla="*/ 11 h 11"/>
              <a:gd name="T4" fmla="*/ 8 w 38"/>
              <a:gd name="T5" fmla="*/ 11 h 11"/>
              <a:gd name="T6" fmla="*/ 2 w 38"/>
              <a:gd name="T7" fmla="*/ 9 h 11"/>
              <a:gd name="T8" fmla="*/ 0 w 38"/>
              <a:gd name="T9" fmla="*/ 2 h 11"/>
              <a:gd name="T10" fmla="*/ 6 w 38"/>
              <a:gd name="T11" fmla="*/ 0 h 11"/>
              <a:gd name="T12" fmla="*/ 29 w 38"/>
              <a:gd name="T13" fmla="*/ 0 h 11"/>
              <a:gd name="T14" fmla="*/ 36 w 38"/>
              <a:gd name="T15" fmla="*/ 2 h 11"/>
              <a:gd name="T16" fmla="*/ 38 w 38"/>
              <a:gd name="T17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11">
                <a:moveTo>
                  <a:pt x="38" y="10"/>
                </a:moveTo>
                <a:cubicBezTo>
                  <a:pt x="38" y="11"/>
                  <a:pt x="35" y="11"/>
                  <a:pt x="32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1"/>
                  <a:pt x="2" y="11"/>
                  <a:pt x="2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3" y="0"/>
                  <a:pt x="6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3" y="0"/>
                  <a:pt x="35" y="1"/>
                  <a:pt x="36" y="2"/>
                </a:cubicBezTo>
                <a:lnTo>
                  <a:pt x="38" y="1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ïṡľiḑè">
            <a:extLst>
              <a:ext uri="{FF2B5EF4-FFF2-40B4-BE49-F238E27FC236}">
                <a16:creationId xmlns:a16="http://schemas.microsoft.com/office/drawing/2014/main" id="{E8A9AB3C-33C5-426C-B5F1-AE7362C63EC6}"/>
              </a:ext>
            </a:extLst>
          </p:cNvPr>
          <p:cNvSpPr/>
          <p:nvPr/>
        </p:nvSpPr>
        <p:spPr bwMode="auto">
          <a:xfrm>
            <a:off x="9102969" y="3256273"/>
            <a:ext cx="65070" cy="20786"/>
          </a:xfrm>
          <a:custGeom>
            <a:avLst/>
            <a:gdLst>
              <a:gd name="T0" fmla="*/ 35 w 35"/>
              <a:gd name="T1" fmla="*/ 9 h 11"/>
              <a:gd name="T2" fmla="*/ 29 w 35"/>
              <a:gd name="T3" fmla="*/ 11 h 11"/>
              <a:gd name="T4" fmla="*/ 5 w 35"/>
              <a:gd name="T5" fmla="*/ 11 h 11"/>
              <a:gd name="T6" fmla="*/ 0 w 35"/>
              <a:gd name="T7" fmla="*/ 9 h 11"/>
              <a:gd name="T8" fmla="*/ 0 w 35"/>
              <a:gd name="T9" fmla="*/ 2 h 11"/>
              <a:gd name="T10" fmla="*/ 6 w 35"/>
              <a:gd name="T11" fmla="*/ 0 h 11"/>
              <a:gd name="T12" fmla="*/ 29 w 35"/>
              <a:gd name="T13" fmla="*/ 0 h 11"/>
              <a:gd name="T14" fmla="*/ 35 w 35"/>
              <a:gd name="T15" fmla="*/ 2 h 11"/>
              <a:gd name="T16" fmla="*/ 35 w 35"/>
              <a:gd name="T17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11">
                <a:moveTo>
                  <a:pt x="35" y="9"/>
                </a:moveTo>
                <a:cubicBezTo>
                  <a:pt x="35" y="11"/>
                  <a:pt x="32" y="11"/>
                  <a:pt x="29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11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3" y="0"/>
                  <a:pt x="6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3" y="0"/>
                  <a:pt x="35" y="0"/>
                  <a:pt x="35" y="2"/>
                </a:cubicBezTo>
                <a:lnTo>
                  <a:pt x="35" y="9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îṩḷíḓè">
            <a:extLst>
              <a:ext uri="{FF2B5EF4-FFF2-40B4-BE49-F238E27FC236}">
                <a16:creationId xmlns:a16="http://schemas.microsoft.com/office/drawing/2014/main" id="{DE49DB2D-4377-4FD9-A89B-71340D1C7B66}"/>
              </a:ext>
            </a:extLst>
          </p:cNvPr>
          <p:cNvSpPr/>
          <p:nvPr/>
        </p:nvSpPr>
        <p:spPr bwMode="auto">
          <a:xfrm>
            <a:off x="9019824" y="3258080"/>
            <a:ext cx="69589" cy="18979"/>
          </a:xfrm>
          <a:custGeom>
            <a:avLst/>
            <a:gdLst>
              <a:gd name="T0" fmla="*/ 36 w 37"/>
              <a:gd name="T1" fmla="*/ 8 h 10"/>
              <a:gd name="T2" fmla="*/ 29 w 37"/>
              <a:gd name="T3" fmla="*/ 10 h 10"/>
              <a:gd name="T4" fmla="*/ 6 w 37"/>
              <a:gd name="T5" fmla="*/ 10 h 10"/>
              <a:gd name="T6" fmla="*/ 1 w 37"/>
              <a:gd name="T7" fmla="*/ 8 h 10"/>
              <a:gd name="T8" fmla="*/ 2 w 37"/>
              <a:gd name="T9" fmla="*/ 1 h 10"/>
              <a:gd name="T10" fmla="*/ 8 w 37"/>
              <a:gd name="T11" fmla="*/ 1 h 10"/>
              <a:gd name="T12" fmla="*/ 31 w 37"/>
              <a:gd name="T13" fmla="*/ 1 h 10"/>
              <a:gd name="T14" fmla="*/ 37 w 37"/>
              <a:gd name="T15" fmla="*/ 1 h 10"/>
              <a:gd name="T16" fmla="*/ 36 w 37"/>
              <a:gd name="T1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10">
                <a:moveTo>
                  <a:pt x="36" y="8"/>
                </a:moveTo>
                <a:cubicBezTo>
                  <a:pt x="36" y="10"/>
                  <a:pt x="33" y="10"/>
                  <a:pt x="29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0" y="10"/>
                  <a:pt x="1" y="8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5" y="1"/>
                  <a:pt x="8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4" y="1"/>
                  <a:pt x="37" y="0"/>
                  <a:pt x="37" y="1"/>
                </a:cubicBezTo>
                <a:lnTo>
                  <a:pt x="36" y="8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ïṣliḋé">
            <a:extLst>
              <a:ext uri="{FF2B5EF4-FFF2-40B4-BE49-F238E27FC236}">
                <a16:creationId xmlns:a16="http://schemas.microsoft.com/office/drawing/2014/main" id="{B2FD7D6A-0E26-49A6-9465-0322B5A36232}"/>
              </a:ext>
            </a:extLst>
          </p:cNvPr>
          <p:cNvSpPr/>
          <p:nvPr/>
        </p:nvSpPr>
        <p:spPr bwMode="auto">
          <a:xfrm>
            <a:off x="8734240" y="3316824"/>
            <a:ext cx="81337" cy="28016"/>
          </a:xfrm>
          <a:custGeom>
            <a:avLst/>
            <a:gdLst>
              <a:gd name="T0" fmla="*/ 38 w 43"/>
              <a:gd name="T1" fmla="*/ 13 h 15"/>
              <a:gd name="T2" fmla="*/ 31 w 43"/>
              <a:gd name="T3" fmla="*/ 15 h 15"/>
              <a:gd name="T4" fmla="*/ 6 w 43"/>
              <a:gd name="T5" fmla="*/ 15 h 15"/>
              <a:gd name="T6" fmla="*/ 0 w 43"/>
              <a:gd name="T7" fmla="*/ 12 h 15"/>
              <a:gd name="T8" fmla="*/ 5 w 43"/>
              <a:gd name="T9" fmla="*/ 3 h 15"/>
              <a:gd name="T10" fmla="*/ 12 w 43"/>
              <a:gd name="T11" fmla="*/ 0 h 15"/>
              <a:gd name="T12" fmla="*/ 37 w 43"/>
              <a:gd name="T13" fmla="*/ 0 h 15"/>
              <a:gd name="T14" fmla="*/ 42 w 43"/>
              <a:gd name="T15" fmla="*/ 3 h 15"/>
              <a:gd name="T16" fmla="*/ 38 w 43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5">
                <a:moveTo>
                  <a:pt x="38" y="13"/>
                </a:moveTo>
                <a:cubicBezTo>
                  <a:pt x="38" y="14"/>
                  <a:pt x="34" y="15"/>
                  <a:pt x="31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2" y="15"/>
                  <a:pt x="0" y="14"/>
                  <a:pt x="0" y="12"/>
                </a:cubicBezTo>
                <a:cubicBezTo>
                  <a:pt x="5" y="3"/>
                  <a:pt x="5" y="3"/>
                  <a:pt x="5" y="3"/>
                </a:cubicBezTo>
                <a:cubicBezTo>
                  <a:pt x="6" y="1"/>
                  <a:pt x="9" y="0"/>
                  <a:pt x="1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0" y="0"/>
                  <a:pt x="43" y="1"/>
                  <a:pt x="42" y="3"/>
                </a:cubicBezTo>
                <a:lnTo>
                  <a:pt x="38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ïṧ1ïďè">
            <a:extLst>
              <a:ext uri="{FF2B5EF4-FFF2-40B4-BE49-F238E27FC236}">
                <a16:creationId xmlns:a16="http://schemas.microsoft.com/office/drawing/2014/main" id="{28CD4EEA-E528-481A-874F-13FC304E2350}"/>
              </a:ext>
            </a:extLst>
          </p:cNvPr>
          <p:cNvSpPr/>
          <p:nvPr/>
        </p:nvSpPr>
        <p:spPr bwMode="auto">
          <a:xfrm>
            <a:off x="8648384" y="3316824"/>
            <a:ext cx="82241" cy="28016"/>
          </a:xfrm>
          <a:custGeom>
            <a:avLst/>
            <a:gdLst>
              <a:gd name="T0" fmla="*/ 38 w 44"/>
              <a:gd name="T1" fmla="*/ 12 h 15"/>
              <a:gd name="T2" fmla="*/ 30 w 44"/>
              <a:gd name="T3" fmla="*/ 15 h 15"/>
              <a:gd name="T4" fmla="*/ 6 w 44"/>
              <a:gd name="T5" fmla="*/ 15 h 15"/>
              <a:gd name="T6" fmla="*/ 1 w 44"/>
              <a:gd name="T7" fmla="*/ 12 h 15"/>
              <a:gd name="T8" fmla="*/ 6 w 44"/>
              <a:gd name="T9" fmla="*/ 2 h 15"/>
              <a:gd name="T10" fmla="*/ 14 w 44"/>
              <a:gd name="T11" fmla="*/ 0 h 15"/>
              <a:gd name="T12" fmla="*/ 38 w 44"/>
              <a:gd name="T13" fmla="*/ 0 h 15"/>
              <a:gd name="T14" fmla="*/ 43 w 44"/>
              <a:gd name="T15" fmla="*/ 3 h 15"/>
              <a:gd name="T16" fmla="*/ 38 w 44"/>
              <a:gd name="T17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5">
                <a:moveTo>
                  <a:pt x="38" y="12"/>
                </a:moveTo>
                <a:cubicBezTo>
                  <a:pt x="37" y="14"/>
                  <a:pt x="34" y="15"/>
                  <a:pt x="3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2" y="15"/>
                  <a:pt x="0" y="14"/>
                  <a:pt x="1" y="12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10" y="0"/>
                  <a:pt x="1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1" y="0"/>
                  <a:pt x="44" y="1"/>
                  <a:pt x="43" y="3"/>
                </a:cubicBezTo>
                <a:lnTo>
                  <a:pt x="38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îṩ1ïḑe">
            <a:extLst>
              <a:ext uri="{FF2B5EF4-FFF2-40B4-BE49-F238E27FC236}">
                <a16:creationId xmlns:a16="http://schemas.microsoft.com/office/drawing/2014/main" id="{2309BCC9-AF2A-4CD9-B0A2-92738A3741BA}"/>
              </a:ext>
            </a:extLst>
          </p:cNvPr>
          <p:cNvSpPr/>
          <p:nvPr/>
        </p:nvSpPr>
        <p:spPr bwMode="auto">
          <a:xfrm>
            <a:off x="8916797" y="3316824"/>
            <a:ext cx="75011" cy="28016"/>
          </a:xfrm>
          <a:custGeom>
            <a:avLst/>
            <a:gdLst>
              <a:gd name="T0" fmla="*/ 39 w 40"/>
              <a:gd name="T1" fmla="*/ 13 h 15"/>
              <a:gd name="T2" fmla="*/ 32 w 40"/>
              <a:gd name="T3" fmla="*/ 15 h 15"/>
              <a:gd name="T4" fmla="*/ 6 w 40"/>
              <a:gd name="T5" fmla="*/ 15 h 15"/>
              <a:gd name="T6" fmla="*/ 0 w 40"/>
              <a:gd name="T7" fmla="*/ 13 h 15"/>
              <a:gd name="T8" fmla="*/ 3 w 40"/>
              <a:gd name="T9" fmla="*/ 3 h 15"/>
              <a:gd name="T10" fmla="*/ 10 w 40"/>
              <a:gd name="T11" fmla="*/ 0 h 15"/>
              <a:gd name="T12" fmla="*/ 34 w 40"/>
              <a:gd name="T13" fmla="*/ 0 h 15"/>
              <a:gd name="T14" fmla="*/ 40 w 40"/>
              <a:gd name="T15" fmla="*/ 3 h 15"/>
              <a:gd name="T16" fmla="*/ 39 w 40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5">
                <a:moveTo>
                  <a:pt x="39" y="13"/>
                </a:moveTo>
                <a:cubicBezTo>
                  <a:pt x="38" y="14"/>
                  <a:pt x="35" y="15"/>
                  <a:pt x="32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3" y="15"/>
                  <a:pt x="0" y="14"/>
                  <a:pt x="0" y="13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6" y="0"/>
                  <a:pt x="10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0" y="1"/>
                  <a:pt x="40" y="3"/>
                </a:cubicBezTo>
                <a:lnTo>
                  <a:pt x="39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îṥḷîḋê">
            <a:extLst>
              <a:ext uri="{FF2B5EF4-FFF2-40B4-BE49-F238E27FC236}">
                <a16:creationId xmlns:a16="http://schemas.microsoft.com/office/drawing/2014/main" id="{4FD03A8E-B05C-4407-9FD6-E522C6E61999}"/>
              </a:ext>
            </a:extLst>
          </p:cNvPr>
          <p:cNvSpPr/>
          <p:nvPr/>
        </p:nvSpPr>
        <p:spPr bwMode="auto">
          <a:xfrm>
            <a:off x="8828230" y="3316824"/>
            <a:ext cx="79530" cy="28016"/>
          </a:xfrm>
          <a:custGeom>
            <a:avLst/>
            <a:gdLst>
              <a:gd name="T0" fmla="*/ 39 w 42"/>
              <a:gd name="T1" fmla="*/ 13 h 15"/>
              <a:gd name="T2" fmla="*/ 32 w 42"/>
              <a:gd name="T3" fmla="*/ 15 h 15"/>
              <a:gd name="T4" fmla="*/ 7 w 42"/>
              <a:gd name="T5" fmla="*/ 15 h 15"/>
              <a:gd name="T6" fmla="*/ 1 w 42"/>
              <a:gd name="T7" fmla="*/ 13 h 15"/>
              <a:gd name="T8" fmla="*/ 4 w 42"/>
              <a:gd name="T9" fmla="*/ 3 h 15"/>
              <a:gd name="T10" fmla="*/ 11 w 42"/>
              <a:gd name="T11" fmla="*/ 0 h 15"/>
              <a:gd name="T12" fmla="*/ 36 w 42"/>
              <a:gd name="T13" fmla="*/ 0 h 15"/>
              <a:gd name="T14" fmla="*/ 41 w 42"/>
              <a:gd name="T15" fmla="*/ 3 h 15"/>
              <a:gd name="T16" fmla="*/ 39 w 42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5">
                <a:moveTo>
                  <a:pt x="39" y="13"/>
                </a:moveTo>
                <a:cubicBezTo>
                  <a:pt x="38" y="14"/>
                  <a:pt x="35" y="15"/>
                  <a:pt x="32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4"/>
                  <a:pt x="1" y="13"/>
                </a:cubicBezTo>
                <a:cubicBezTo>
                  <a:pt x="4" y="3"/>
                  <a:pt x="4" y="3"/>
                  <a:pt x="4" y="3"/>
                </a:cubicBezTo>
                <a:cubicBezTo>
                  <a:pt x="5" y="1"/>
                  <a:pt x="8" y="0"/>
                  <a:pt x="1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2" y="1"/>
                  <a:pt x="41" y="3"/>
                </a:cubicBezTo>
                <a:lnTo>
                  <a:pt x="39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i$lïḑe">
            <a:extLst>
              <a:ext uri="{FF2B5EF4-FFF2-40B4-BE49-F238E27FC236}">
                <a16:creationId xmlns:a16="http://schemas.microsoft.com/office/drawing/2014/main" id="{44B90EB6-B5A1-4919-A0C1-EA6E96B2A1AA}"/>
              </a:ext>
            </a:extLst>
          </p:cNvPr>
          <p:cNvSpPr/>
          <p:nvPr/>
        </p:nvSpPr>
        <p:spPr bwMode="auto">
          <a:xfrm>
            <a:off x="9369575" y="3318632"/>
            <a:ext cx="82241" cy="28016"/>
          </a:xfrm>
          <a:custGeom>
            <a:avLst/>
            <a:gdLst>
              <a:gd name="T0" fmla="*/ 43 w 44"/>
              <a:gd name="T1" fmla="*/ 12 h 15"/>
              <a:gd name="T2" fmla="*/ 38 w 44"/>
              <a:gd name="T3" fmla="*/ 15 h 15"/>
              <a:gd name="T4" fmla="*/ 12 w 44"/>
              <a:gd name="T5" fmla="*/ 15 h 15"/>
              <a:gd name="T6" fmla="*/ 4 w 44"/>
              <a:gd name="T7" fmla="*/ 12 h 15"/>
              <a:gd name="T8" fmla="*/ 1 w 44"/>
              <a:gd name="T9" fmla="*/ 2 h 15"/>
              <a:gd name="T10" fmla="*/ 7 w 44"/>
              <a:gd name="T11" fmla="*/ 0 h 15"/>
              <a:gd name="T12" fmla="*/ 32 w 44"/>
              <a:gd name="T13" fmla="*/ 0 h 15"/>
              <a:gd name="T14" fmla="*/ 39 w 44"/>
              <a:gd name="T15" fmla="*/ 2 h 15"/>
              <a:gd name="T16" fmla="*/ 43 w 44"/>
              <a:gd name="T17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5">
                <a:moveTo>
                  <a:pt x="43" y="12"/>
                </a:moveTo>
                <a:cubicBezTo>
                  <a:pt x="44" y="14"/>
                  <a:pt x="41" y="15"/>
                  <a:pt x="3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8" y="15"/>
                  <a:pt x="4" y="14"/>
                  <a:pt x="4" y="1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3" y="0"/>
                  <a:pt x="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9" y="1"/>
                  <a:pt x="39" y="2"/>
                </a:cubicBezTo>
                <a:lnTo>
                  <a:pt x="43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ïṣľïdé">
            <a:extLst>
              <a:ext uri="{FF2B5EF4-FFF2-40B4-BE49-F238E27FC236}">
                <a16:creationId xmlns:a16="http://schemas.microsoft.com/office/drawing/2014/main" id="{0C52FB63-277E-42CF-81EF-962CB9CD57D1}"/>
              </a:ext>
            </a:extLst>
          </p:cNvPr>
          <p:cNvSpPr/>
          <p:nvPr/>
        </p:nvSpPr>
        <p:spPr bwMode="auto">
          <a:xfrm>
            <a:off x="9187018" y="3318632"/>
            <a:ext cx="76819" cy="28016"/>
          </a:xfrm>
          <a:custGeom>
            <a:avLst/>
            <a:gdLst>
              <a:gd name="T0" fmla="*/ 40 w 41"/>
              <a:gd name="T1" fmla="*/ 12 h 15"/>
              <a:gd name="T2" fmla="*/ 34 w 41"/>
              <a:gd name="T3" fmla="*/ 15 h 15"/>
              <a:gd name="T4" fmla="*/ 8 w 41"/>
              <a:gd name="T5" fmla="*/ 15 h 15"/>
              <a:gd name="T6" fmla="*/ 1 w 41"/>
              <a:gd name="T7" fmla="*/ 12 h 15"/>
              <a:gd name="T8" fmla="*/ 1 w 41"/>
              <a:gd name="T9" fmla="*/ 2 h 15"/>
              <a:gd name="T10" fmla="*/ 7 w 41"/>
              <a:gd name="T11" fmla="*/ 0 h 15"/>
              <a:gd name="T12" fmla="*/ 32 w 41"/>
              <a:gd name="T13" fmla="*/ 0 h 15"/>
              <a:gd name="T14" fmla="*/ 39 w 41"/>
              <a:gd name="T15" fmla="*/ 2 h 15"/>
              <a:gd name="T16" fmla="*/ 40 w 41"/>
              <a:gd name="T17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15">
                <a:moveTo>
                  <a:pt x="40" y="12"/>
                </a:moveTo>
                <a:cubicBezTo>
                  <a:pt x="41" y="14"/>
                  <a:pt x="38" y="15"/>
                  <a:pt x="34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5" y="15"/>
                  <a:pt x="2" y="14"/>
                  <a:pt x="1" y="1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3" y="0"/>
                  <a:pt x="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8" y="1"/>
                  <a:pt x="39" y="2"/>
                </a:cubicBezTo>
                <a:lnTo>
                  <a:pt x="40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ïṡḷïďè">
            <a:extLst>
              <a:ext uri="{FF2B5EF4-FFF2-40B4-BE49-F238E27FC236}">
                <a16:creationId xmlns:a16="http://schemas.microsoft.com/office/drawing/2014/main" id="{A575AA05-7449-463C-AC1D-721C012B5CB3}"/>
              </a:ext>
            </a:extLst>
          </p:cNvPr>
          <p:cNvSpPr/>
          <p:nvPr/>
        </p:nvSpPr>
        <p:spPr bwMode="auto">
          <a:xfrm>
            <a:off x="9282815" y="3318632"/>
            <a:ext cx="79530" cy="28016"/>
          </a:xfrm>
          <a:custGeom>
            <a:avLst/>
            <a:gdLst>
              <a:gd name="T0" fmla="*/ 41 w 42"/>
              <a:gd name="T1" fmla="*/ 12 h 15"/>
              <a:gd name="T2" fmla="*/ 35 w 42"/>
              <a:gd name="T3" fmla="*/ 15 h 15"/>
              <a:gd name="T4" fmla="*/ 10 w 42"/>
              <a:gd name="T5" fmla="*/ 15 h 15"/>
              <a:gd name="T6" fmla="*/ 2 w 42"/>
              <a:gd name="T7" fmla="*/ 12 h 15"/>
              <a:gd name="T8" fmla="*/ 0 w 42"/>
              <a:gd name="T9" fmla="*/ 2 h 15"/>
              <a:gd name="T10" fmla="*/ 6 w 42"/>
              <a:gd name="T11" fmla="*/ 0 h 15"/>
              <a:gd name="T12" fmla="*/ 31 w 42"/>
              <a:gd name="T13" fmla="*/ 0 h 15"/>
              <a:gd name="T14" fmla="*/ 38 w 42"/>
              <a:gd name="T15" fmla="*/ 2 h 15"/>
              <a:gd name="T16" fmla="*/ 41 w 42"/>
              <a:gd name="T17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5">
                <a:moveTo>
                  <a:pt x="41" y="12"/>
                </a:moveTo>
                <a:cubicBezTo>
                  <a:pt x="42" y="14"/>
                  <a:pt x="39" y="15"/>
                  <a:pt x="35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6" y="15"/>
                  <a:pt x="3" y="14"/>
                  <a:pt x="2" y="1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3" y="0"/>
                  <a:pt x="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0"/>
                  <a:pt x="38" y="1"/>
                  <a:pt x="38" y="2"/>
                </a:cubicBezTo>
                <a:lnTo>
                  <a:pt x="41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ísļïḋe">
            <a:extLst>
              <a:ext uri="{FF2B5EF4-FFF2-40B4-BE49-F238E27FC236}">
                <a16:creationId xmlns:a16="http://schemas.microsoft.com/office/drawing/2014/main" id="{189AB0ED-0E5A-4208-BA00-25B4455D3602}"/>
              </a:ext>
            </a:extLst>
          </p:cNvPr>
          <p:cNvSpPr/>
          <p:nvPr/>
        </p:nvSpPr>
        <p:spPr bwMode="auto">
          <a:xfrm>
            <a:off x="9101161" y="3316824"/>
            <a:ext cx="73204" cy="29824"/>
          </a:xfrm>
          <a:custGeom>
            <a:avLst/>
            <a:gdLst>
              <a:gd name="T0" fmla="*/ 39 w 39"/>
              <a:gd name="T1" fmla="*/ 13 h 16"/>
              <a:gd name="T2" fmla="*/ 32 w 39"/>
              <a:gd name="T3" fmla="*/ 16 h 16"/>
              <a:gd name="T4" fmla="*/ 7 w 39"/>
              <a:gd name="T5" fmla="*/ 16 h 16"/>
              <a:gd name="T6" fmla="*/ 0 w 39"/>
              <a:gd name="T7" fmla="*/ 13 h 16"/>
              <a:gd name="T8" fmla="*/ 0 w 39"/>
              <a:gd name="T9" fmla="*/ 3 h 16"/>
              <a:gd name="T10" fmla="*/ 7 w 39"/>
              <a:gd name="T11" fmla="*/ 0 h 16"/>
              <a:gd name="T12" fmla="*/ 32 w 39"/>
              <a:gd name="T13" fmla="*/ 1 h 16"/>
              <a:gd name="T14" fmla="*/ 38 w 39"/>
              <a:gd name="T15" fmla="*/ 3 h 16"/>
              <a:gd name="T16" fmla="*/ 39 w 39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6">
                <a:moveTo>
                  <a:pt x="39" y="13"/>
                </a:moveTo>
                <a:cubicBezTo>
                  <a:pt x="39" y="15"/>
                  <a:pt x="36" y="16"/>
                  <a:pt x="3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3" y="16"/>
                  <a:pt x="0" y="14"/>
                  <a:pt x="0" y="1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3" y="0"/>
                  <a:pt x="7" y="0"/>
                </a:cubicBezTo>
                <a:cubicBezTo>
                  <a:pt x="32" y="1"/>
                  <a:pt x="32" y="1"/>
                  <a:pt x="32" y="1"/>
                </a:cubicBezTo>
                <a:cubicBezTo>
                  <a:pt x="35" y="1"/>
                  <a:pt x="38" y="2"/>
                  <a:pt x="38" y="3"/>
                </a:cubicBezTo>
                <a:lnTo>
                  <a:pt x="39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íṧḻîḓè">
            <a:extLst>
              <a:ext uri="{FF2B5EF4-FFF2-40B4-BE49-F238E27FC236}">
                <a16:creationId xmlns:a16="http://schemas.microsoft.com/office/drawing/2014/main" id="{B4554516-1E80-45CB-873D-472E52AD7450}"/>
              </a:ext>
            </a:extLst>
          </p:cNvPr>
          <p:cNvSpPr/>
          <p:nvPr/>
        </p:nvSpPr>
        <p:spPr bwMode="auto">
          <a:xfrm>
            <a:off x="9012594" y="3316824"/>
            <a:ext cx="73204" cy="29824"/>
          </a:xfrm>
          <a:custGeom>
            <a:avLst/>
            <a:gdLst>
              <a:gd name="T0" fmla="*/ 39 w 39"/>
              <a:gd name="T1" fmla="*/ 13 h 16"/>
              <a:gd name="T2" fmla="*/ 32 w 39"/>
              <a:gd name="T3" fmla="*/ 16 h 16"/>
              <a:gd name="T4" fmla="*/ 7 w 39"/>
              <a:gd name="T5" fmla="*/ 15 h 16"/>
              <a:gd name="T6" fmla="*/ 0 w 39"/>
              <a:gd name="T7" fmla="*/ 13 h 16"/>
              <a:gd name="T8" fmla="*/ 2 w 39"/>
              <a:gd name="T9" fmla="*/ 3 h 16"/>
              <a:gd name="T10" fmla="*/ 8 w 39"/>
              <a:gd name="T11" fmla="*/ 0 h 16"/>
              <a:gd name="T12" fmla="*/ 33 w 39"/>
              <a:gd name="T13" fmla="*/ 0 h 16"/>
              <a:gd name="T14" fmla="*/ 39 w 39"/>
              <a:gd name="T15" fmla="*/ 3 h 16"/>
              <a:gd name="T16" fmla="*/ 39 w 39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6">
                <a:moveTo>
                  <a:pt x="39" y="13"/>
                </a:moveTo>
                <a:cubicBezTo>
                  <a:pt x="39" y="14"/>
                  <a:pt x="36" y="16"/>
                  <a:pt x="32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4"/>
                  <a:pt x="0" y="13"/>
                </a:cubicBezTo>
                <a:cubicBezTo>
                  <a:pt x="2" y="3"/>
                  <a:pt x="2" y="3"/>
                  <a:pt x="2" y="3"/>
                </a:cubicBezTo>
                <a:cubicBezTo>
                  <a:pt x="2" y="1"/>
                  <a:pt x="5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9" y="2"/>
                  <a:pt x="39" y="3"/>
                </a:cubicBezTo>
                <a:lnTo>
                  <a:pt x="39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îśľidê">
            <a:extLst>
              <a:ext uri="{FF2B5EF4-FFF2-40B4-BE49-F238E27FC236}">
                <a16:creationId xmlns:a16="http://schemas.microsoft.com/office/drawing/2014/main" id="{304021F4-373F-4A71-8209-0DEA08A2C73C}"/>
              </a:ext>
            </a:extLst>
          </p:cNvPr>
          <p:cNvSpPr/>
          <p:nvPr/>
        </p:nvSpPr>
        <p:spPr bwMode="auto">
          <a:xfrm>
            <a:off x="9598223" y="3353878"/>
            <a:ext cx="93990" cy="29824"/>
          </a:xfrm>
          <a:custGeom>
            <a:avLst/>
            <a:gdLst>
              <a:gd name="T0" fmla="*/ 49 w 50"/>
              <a:gd name="T1" fmla="*/ 14 h 16"/>
              <a:gd name="T2" fmla="*/ 44 w 50"/>
              <a:gd name="T3" fmla="*/ 16 h 16"/>
              <a:gd name="T4" fmla="*/ 16 w 50"/>
              <a:gd name="T5" fmla="*/ 16 h 16"/>
              <a:gd name="T6" fmla="*/ 7 w 50"/>
              <a:gd name="T7" fmla="*/ 14 h 16"/>
              <a:gd name="T8" fmla="*/ 1 w 50"/>
              <a:gd name="T9" fmla="*/ 3 h 16"/>
              <a:gd name="T10" fmla="*/ 7 w 50"/>
              <a:gd name="T11" fmla="*/ 0 h 16"/>
              <a:gd name="T12" fmla="*/ 33 w 50"/>
              <a:gd name="T13" fmla="*/ 0 h 16"/>
              <a:gd name="T14" fmla="*/ 42 w 50"/>
              <a:gd name="T15" fmla="*/ 3 h 16"/>
              <a:gd name="T16" fmla="*/ 49 w 50"/>
              <a:gd name="T1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6">
                <a:moveTo>
                  <a:pt x="49" y="14"/>
                </a:moveTo>
                <a:cubicBezTo>
                  <a:pt x="50" y="15"/>
                  <a:pt x="47" y="16"/>
                  <a:pt x="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2" y="16"/>
                  <a:pt x="8" y="15"/>
                  <a:pt x="7" y="14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3" y="0"/>
                  <a:pt x="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1" y="1"/>
                  <a:pt x="42" y="3"/>
                </a:cubicBezTo>
                <a:lnTo>
                  <a:pt x="49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íş1iďe">
            <a:extLst>
              <a:ext uri="{FF2B5EF4-FFF2-40B4-BE49-F238E27FC236}">
                <a16:creationId xmlns:a16="http://schemas.microsoft.com/office/drawing/2014/main" id="{E419918B-794C-4B04-AD8C-B835F3DC6E2C}"/>
              </a:ext>
            </a:extLst>
          </p:cNvPr>
          <p:cNvSpPr/>
          <p:nvPr/>
        </p:nvSpPr>
        <p:spPr bwMode="auto">
          <a:xfrm>
            <a:off x="9506944" y="3353878"/>
            <a:ext cx="89471" cy="29824"/>
          </a:xfrm>
          <a:custGeom>
            <a:avLst/>
            <a:gdLst>
              <a:gd name="T0" fmla="*/ 47 w 48"/>
              <a:gd name="T1" fmla="*/ 14 h 16"/>
              <a:gd name="T2" fmla="*/ 41 w 48"/>
              <a:gd name="T3" fmla="*/ 16 h 16"/>
              <a:gd name="T4" fmla="*/ 14 w 48"/>
              <a:gd name="T5" fmla="*/ 16 h 16"/>
              <a:gd name="T6" fmla="*/ 6 w 48"/>
              <a:gd name="T7" fmla="*/ 13 h 16"/>
              <a:gd name="T8" fmla="*/ 1 w 48"/>
              <a:gd name="T9" fmla="*/ 3 h 16"/>
              <a:gd name="T10" fmla="*/ 6 w 48"/>
              <a:gd name="T11" fmla="*/ 0 h 16"/>
              <a:gd name="T12" fmla="*/ 33 w 48"/>
              <a:gd name="T13" fmla="*/ 0 h 16"/>
              <a:gd name="T14" fmla="*/ 41 w 48"/>
              <a:gd name="T15" fmla="*/ 3 h 16"/>
              <a:gd name="T16" fmla="*/ 47 w 48"/>
              <a:gd name="T1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6">
                <a:moveTo>
                  <a:pt x="47" y="14"/>
                </a:moveTo>
                <a:cubicBezTo>
                  <a:pt x="48" y="15"/>
                  <a:pt x="45" y="16"/>
                  <a:pt x="41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0" y="16"/>
                  <a:pt x="6" y="15"/>
                  <a:pt x="6" y="13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3" y="0"/>
                  <a:pt x="6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0" y="1"/>
                  <a:pt x="41" y="3"/>
                </a:cubicBezTo>
                <a:lnTo>
                  <a:pt x="47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išľíde">
            <a:extLst>
              <a:ext uri="{FF2B5EF4-FFF2-40B4-BE49-F238E27FC236}">
                <a16:creationId xmlns:a16="http://schemas.microsoft.com/office/drawing/2014/main" id="{EF1E4BD7-F800-48BC-86C8-D55DA2A2B240}"/>
              </a:ext>
            </a:extLst>
          </p:cNvPr>
          <p:cNvSpPr/>
          <p:nvPr/>
        </p:nvSpPr>
        <p:spPr bwMode="auto">
          <a:xfrm>
            <a:off x="8742373" y="3352070"/>
            <a:ext cx="82241" cy="29824"/>
          </a:xfrm>
          <a:custGeom>
            <a:avLst/>
            <a:gdLst>
              <a:gd name="T0" fmla="*/ 40 w 44"/>
              <a:gd name="T1" fmla="*/ 13 h 16"/>
              <a:gd name="T2" fmla="*/ 32 w 44"/>
              <a:gd name="T3" fmla="*/ 16 h 16"/>
              <a:gd name="T4" fmla="*/ 6 w 44"/>
              <a:gd name="T5" fmla="*/ 15 h 16"/>
              <a:gd name="T6" fmla="*/ 0 w 44"/>
              <a:gd name="T7" fmla="*/ 13 h 16"/>
              <a:gd name="T8" fmla="*/ 5 w 44"/>
              <a:gd name="T9" fmla="*/ 2 h 16"/>
              <a:gd name="T10" fmla="*/ 13 w 44"/>
              <a:gd name="T11" fmla="*/ 0 h 16"/>
              <a:gd name="T12" fmla="*/ 38 w 44"/>
              <a:gd name="T13" fmla="*/ 0 h 16"/>
              <a:gd name="T14" fmla="*/ 44 w 44"/>
              <a:gd name="T15" fmla="*/ 2 h 16"/>
              <a:gd name="T16" fmla="*/ 40 w 44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6">
                <a:moveTo>
                  <a:pt x="40" y="13"/>
                </a:moveTo>
                <a:cubicBezTo>
                  <a:pt x="39" y="15"/>
                  <a:pt x="36" y="16"/>
                  <a:pt x="32" y="16"/>
                </a:cubicBezTo>
                <a:cubicBezTo>
                  <a:pt x="6" y="15"/>
                  <a:pt x="6" y="15"/>
                  <a:pt x="6" y="15"/>
                </a:cubicBezTo>
                <a:cubicBezTo>
                  <a:pt x="2" y="15"/>
                  <a:pt x="0" y="14"/>
                  <a:pt x="0" y="13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9" y="0"/>
                  <a:pt x="1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4" y="1"/>
                  <a:pt x="44" y="2"/>
                </a:cubicBezTo>
                <a:lnTo>
                  <a:pt x="40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íşļíḋe">
            <a:extLst>
              <a:ext uri="{FF2B5EF4-FFF2-40B4-BE49-F238E27FC236}">
                <a16:creationId xmlns:a16="http://schemas.microsoft.com/office/drawing/2014/main" id="{0B14F569-EB15-4200-B721-698976177069}"/>
              </a:ext>
            </a:extLst>
          </p:cNvPr>
          <p:cNvSpPr/>
          <p:nvPr/>
        </p:nvSpPr>
        <p:spPr bwMode="auto">
          <a:xfrm>
            <a:off x="8650191" y="3352070"/>
            <a:ext cx="85856" cy="28016"/>
          </a:xfrm>
          <a:custGeom>
            <a:avLst/>
            <a:gdLst>
              <a:gd name="T0" fmla="*/ 41 w 46"/>
              <a:gd name="T1" fmla="*/ 13 h 15"/>
              <a:gd name="T2" fmla="*/ 33 w 46"/>
              <a:gd name="T3" fmla="*/ 15 h 15"/>
              <a:gd name="T4" fmla="*/ 7 w 46"/>
              <a:gd name="T5" fmla="*/ 15 h 15"/>
              <a:gd name="T6" fmla="*/ 1 w 46"/>
              <a:gd name="T7" fmla="*/ 13 h 15"/>
              <a:gd name="T8" fmla="*/ 7 w 46"/>
              <a:gd name="T9" fmla="*/ 2 h 15"/>
              <a:gd name="T10" fmla="*/ 15 w 46"/>
              <a:gd name="T11" fmla="*/ 0 h 15"/>
              <a:gd name="T12" fmla="*/ 40 w 46"/>
              <a:gd name="T13" fmla="*/ 0 h 15"/>
              <a:gd name="T14" fmla="*/ 46 w 46"/>
              <a:gd name="T15" fmla="*/ 2 h 15"/>
              <a:gd name="T16" fmla="*/ 41 w 46"/>
              <a:gd name="T1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5">
                <a:moveTo>
                  <a:pt x="41" y="13"/>
                </a:moveTo>
                <a:cubicBezTo>
                  <a:pt x="40" y="14"/>
                  <a:pt x="36" y="15"/>
                  <a:pt x="33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4"/>
                  <a:pt x="1" y="13"/>
                </a:cubicBezTo>
                <a:cubicBezTo>
                  <a:pt x="7" y="2"/>
                  <a:pt x="7" y="2"/>
                  <a:pt x="7" y="2"/>
                </a:cubicBezTo>
                <a:cubicBezTo>
                  <a:pt x="8" y="1"/>
                  <a:pt x="12" y="0"/>
                  <a:pt x="1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6" y="1"/>
                  <a:pt x="46" y="2"/>
                </a:cubicBezTo>
                <a:lnTo>
                  <a:pt x="41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í$ḻiḑê">
            <a:extLst>
              <a:ext uri="{FF2B5EF4-FFF2-40B4-BE49-F238E27FC236}">
                <a16:creationId xmlns:a16="http://schemas.microsoft.com/office/drawing/2014/main" id="{DC8A7967-D779-4B39-BF74-D1A487A4D294}"/>
              </a:ext>
            </a:extLst>
          </p:cNvPr>
          <p:cNvSpPr/>
          <p:nvPr/>
        </p:nvSpPr>
        <p:spPr bwMode="auto">
          <a:xfrm>
            <a:off x="8932161" y="3352070"/>
            <a:ext cx="78626" cy="29824"/>
          </a:xfrm>
          <a:custGeom>
            <a:avLst/>
            <a:gdLst>
              <a:gd name="T0" fmla="*/ 41 w 42"/>
              <a:gd name="T1" fmla="*/ 13 h 16"/>
              <a:gd name="T2" fmla="*/ 33 w 42"/>
              <a:gd name="T3" fmla="*/ 16 h 16"/>
              <a:gd name="T4" fmla="*/ 7 w 42"/>
              <a:gd name="T5" fmla="*/ 16 h 16"/>
              <a:gd name="T6" fmla="*/ 1 w 42"/>
              <a:gd name="T7" fmla="*/ 13 h 16"/>
              <a:gd name="T8" fmla="*/ 3 w 42"/>
              <a:gd name="T9" fmla="*/ 3 h 16"/>
              <a:gd name="T10" fmla="*/ 10 w 42"/>
              <a:gd name="T11" fmla="*/ 0 h 16"/>
              <a:gd name="T12" fmla="*/ 36 w 42"/>
              <a:gd name="T13" fmla="*/ 0 h 16"/>
              <a:gd name="T14" fmla="*/ 42 w 42"/>
              <a:gd name="T15" fmla="*/ 3 h 16"/>
              <a:gd name="T16" fmla="*/ 41 w 42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6">
                <a:moveTo>
                  <a:pt x="41" y="13"/>
                </a:moveTo>
                <a:cubicBezTo>
                  <a:pt x="40" y="15"/>
                  <a:pt x="37" y="16"/>
                  <a:pt x="33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3" y="16"/>
                  <a:pt x="0" y="15"/>
                  <a:pt x="1" y="13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7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0" y="0"/>
                  <a:pt x="42" y="1"/>
                  <a:pt x="42" y="3"/>
                </a:cubicBezTo>
                <a:lnTo>
                  <a:pt x="41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iśḻidê">
            <a:extLst>
              <a:ext uri="{FF2B5EF4-FFF2-40B4-BE49-F238E27FC236}">
                <a16:creationId xmlns:a16="http://schemas.microsoft.com/office/drawing/2014/main" id="{E6CD027F-EFFB-426D-A68C-35A302217C19}"/>
              </a:ext>
            </a:extLst>
          </p:cNvPr>
          <p:cNvSpPr/>
          <p:nvPr/>
        </p:nvSpPr>
        <p:spPr bwMode="auto">
          <a:xfrm>
            <a:off x="8841786" y="3352070"/>
            <a:ext cx="80434" cy="29824"/>
          </a:xfrm>
          <a:custGeom>
            <a:avLst/>
            <a:gdLst>
              <a:gd name="T0" fmla="*/ 40 w 43"/>
              <a:gd name="T1" fmla="*/ 13 h 16"/>
              <a:gd name="T2" fmla="*/ 32 w 43"/>
              <a:gd name="T3" fmla="*/ 16 h 16"/>
              <a:gd name="T4" fmla="*/ 6 w 43"/>
              <a:gd name="T5" fmla="*/ 16 h 16"/>
              <a:gd name="T6" fmla="*/ 0 w 43"/>
              <a:gd name="T7" fmla="*/ 13 h 16"/>
              <a:gd name="T8" fmla="*/ 4 w 43"/>
              <a:gd name="T9" fmla="*/ 2 h 16"/>
              <a:gd name="T10" fmla="*/ 11 w 43"/>
              <a:gd name="T11" fmla="*/ 0 h 16"/>
              <a:gd name="T12" fmla="*/ 36 w 43"/>
              <a:gd name="T13" fmla="*/ 0 h 16"/>
              <a:gd name="T14" fmla="*/ 42 w 43"/>
              <a:gd name="T15" fmla="*/ 3 h 16"/>
              <a:gd name="T16" fmla="*/ 40 w 43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6">
                <a:moveTo>
                  <a:pt x="40" y="13"/>
                </a:moveTo>
                <a:cubicBezTo>
                  <a:pt x="39" y="15"/>
                  <a:pt x="36" y="16"/>
                  <a:pt x="32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2" y="16"/>
                  <a:pt x="0" y="15"/>
                  <a:pt x="0" y="1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7" y="0"/>
                  <a:pt x="1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0" y="0"/>
                  <a:pt x="43" y="1"/>
                  <a:pt x="42" y="3"/>
                </a:cubicBezTo>
                <a:lnTo>
                  <a:pt x="40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iṣľïḍê">
            <a:extLst>
              <a:ext uri="{FF2B5EF4-FFF2-40B4-BE49-F238E27FC236}">
                <a16:creationId xmlns:a16="http://schemas.microsoft.com/office/drawing/2014/main" id="{F753A5C1-BD8A-46B1-9F19-A618BFE48065}"/>
              </a:ext>
            </a:extLst>
          </p:cNvPr>
          <p:cNvSpPr/>
          <p:nvPr/>
        </p:nvSpPr>
        <p:spPr bwMode="auto">
          <a:xfrm>
            <a:off x="9406628" y="3353878"/>
            <a:ext cx="86760" cy="29824"/>
          </a:xfrm>
          <a:custGeom>
            <a:avLst/>
            <a:gdLst>
              <a:gd name="T0" fmla="*/ 45 w 46"/>
              <a:gd name="T1" fmla="*/ 13 h 16"/>
              <a:gd name="T2" fmla="*/ 39 w 46"/>
              <a:gd name="T3" fmla="*/ 16 h 16"/>
              <a:gd name="T4" fmla="*/ 12 w 46"/>
              <a:gd name="T5" fmla="*/ 16 h 16"/>
              <a:gd name="T6" fmla="*/ 4 w 46"/>
              <a:gd name="T7" fmla="*/ 13 h 16"/>
              <a:gd name="T8" fmla="*/ 0 w 46"/>
              <a:gd name="T9" fmla="*/ 2 h 16"/>
              <a:gd name="T10" fmla="*/ 6 w 46"/>
              <a:gd name="T11" fmla="*/ 0 h 16"/>
              <a:gd name="T12" fmla="*/ 32 w 46"/>
              <a:gd name="T13" fmla="*/ 0 h 16"/>
              <a:gd name="T14" fmla="*/ 40 w 46"/>
              <a:gd name="T15" fmla="*/ 2 h 16"/>
              <a:gd name="T16" fmla="*/ 45 w 46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6">
                <a:moveTo>
                  <a:pt x="45" y="13"/>
                </a:moveTo>
                <a:cubicBezTo>
                  <a:pt x="46" y="15"/>
                  <a:pt x="43" y="16"/>
                  <a:pt x="39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8" y="16"/>
                  <a:pt x="4" y="15"/>
                  <a:pt x="4" y="1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40" y="1"/>
                  <a:pt x="40" y="2"/>
                </a:cubicBezTo>
                <a:lnTo>
                  <a:pt x="45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3" name="i$1íďè">
            <a:extLst>
              <a:ext uri="{FF2B5EF4-FFF2-40B4-BE49-F238E27FC236}">
                <a16:creationId xmlns:a16="http://schemas.microsoft.com/office/drawing/2014/main" id="{4F2F02B6-9682-4792-8084-9E1F0A927FA1}"/>
              </a:ext>
            </a:extLst>
          </p:cNvPr>
          <p:cNvSpPr/>
          <p:nvPr/>
        </p:nvSpPr>
        <p:spPr bwMode="auto">
          <a:xfrm>
            <a:off x="9215034" y="3353878"/>
            <a:ext cx="81337" cy="29824"/>
          </a:xfrm>
          <a:custGeom>
            <a:avLst/>
            <a:gdLst>
              <a:gd name="T0" fmla="*/ 42 w 43"/>
              <a:gd name="T1" fmla="*/ 13 h 16"/>
              <a:gd name="T2" fmla="*/ 36 w 43"/>
              <a:gd name="T3" fmla="*/ 16 h 16"/>
              <a:gd name="T4" fmla="*/ 9 w 43"/>
              <a:gd name="T5" fmla="*/ 15 h 16"/>
              <a:gd name="T6" fmla="*/ 2 w 43"/>
              <a:gd name="T7" fmla="*/ 13 h 16"/>
              <a:gd name="T8" fmla="*/ 0 w 43"/>
              <a:gd name="T9" fmla="*/ 2 h 16"/>
              <a:gd name="T10" fmla="*/ 7 w 43"/>
              <a:gd name="T11" fmla="*/ 0 h 16"/>
              <a:gd name="T12" fmla="*/ 33 w 43"/>
              <a:gd name="T13" fmla="*/ 0 h 16"/>
              <a:gd name="T14" fmla="*/ 40 w 43"/>
              <a:gd name="T15" fmla="*/ 2 h 16"/>
              <a:gd name="T16" fmla="*/ 42 w 43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6">
                <a:moveTo>
                  <a:pt x="42" y="13"/>
                </a:moveTo>
                <a:cubicBezTo>
                  <a:pt x="43" y="15"/>
                  <a:pt x="40" y="16"/>
                  <a:pt x="36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5" y="15"/>
                  <a:pt x="2" y="14"/>
                  <a:pt x="2" y="1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3" y="0"/>
                  <a:pt x="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0" y="1"/>
                  <a:pt x="40" y="2"/>
                </a:cubicBezTo>
                <a:lnTo>
                  <a:pt x="42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îşḷïdê">
            <a:extLst>
              <a:ext uri="{FF2B5EF4-FFF2-40B4-BE49-F238E27FC236}">
                <a16:creationId xmlns:a16="http://schemas.microsoft.com/office/drawing/2014/main" id="{E24EEF62-F241-4B02-94B5-93D49EEB85C4}"/>
              </a:ext>
            </a:extLst>
          </p:cNvPr>
          <p:cNvSpPr/>
          <p:nvPr/>
        </p:nvSpPr>
        <p:spPr bwMode="auto">
          <a:xfrm>
            <a:off x="9315350" y="3353878"/>
            <a:ext cx="82241" cy="29824"/>
          </a:xfrm>
          <a:custGeom>
            <a:avLst/>
            <a:gdLst>
              <a:gd name="T0" fmla="*/ 44 w 44"/>
              <a:gd name="T1" fmla="*/ 13 h 16"/>
              <a:gd name="T2" fmla="*/ 37 w 44"/>
              <a:gd name="T3" fmla="*/ 16 h 16"/>
              <a:gd name="T4" fmla="*/ 10 w 44"/>
              <a:gd name="T5" fmla="*/ 16 h 16"/>
              <a:gd name="T6" fmla="*/ 3 w 44"/>
              <a:gd name="T7" fmla="*/ 13 h 16"/>
              <a:gd name="T8" fmla="*/ 0 w 44"/>
              <a:gd name="T9" fmla="*/ 2 h 16"/>
              <a:gd name="T10" fmla="*/ 7 w 44"/>
              <a:gd name="T11" fmla="*/ 0 h 16"/>
              <a:gd name="T12" fmla="*/ 33 w 44"/>
              <a:gd name="T13" fmla="*/ 0 h 16"/>
              <a:gd name="T14" fmla="*/ 40 w 44"/>
              <a:gd name="T15" fmla="*/ 2 h 16"/>
              <a:gd name="T16" fmla="*/ 44 w 44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6">
                <a:moveTo>
                  <a:pt x="44" y="13"/>
                </a:moveTo>
                <a:cubicBezTo>
                  <a:pt x="44" y="15"/>
                  <a:pt x="41" y="16"/>
                  <a:pt x="37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7" y="16"/>
                  <a:pt x="3" y="15"/>
                  <a:pt x="3" y="1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3" y="0"/>
                  <a:pt x="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40" y="1"/>
                  <a:pt x="40" y="2"/>
                </a:cubicBezTo>
                <a:lnTo>
                  <a:pt x="44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îṡ1íḓê">
            <a:extLst>
              <a:ext uri="{FF2B5EF4-FFF2-40B4-BE49-F238E27FC236}">
                <a16:creationId xmlns:a16="http://schemas.microsoft.com/office/drawing/2014/main" id="{0E28BECB-D958-41A0-9A86-D4918E0C5411}"/>
              </a:ext>
            </a:extLst>
          </p:cNvPr>
          <p:cNvSpPr/>
          <p:nvPr/>
        </p:nvSpPr>
        <p:spPr bwMode="auto">
          <a:xfrm>
            <a:off x="9125563" y="3352070"/>
            <a:ext cx="76819" cy="29824"/>
          </a:xfrm>
          <a:custGeom>
            <a:avLst/>
            <a:gdLst>
              <a:gd name="T0" fmla="*/ 41 w 41"/>
              <a:gd name="T1" fmla="*/ 14 h 16"/>
              <a:gd name="T2" fmla="*/ 34 w 41"/>
              <a:gd name="T3" fmla="*/ 16 h 16"/>
              <a:gd name="T4" fmla="*/ 7 w 41"/>
              <a:gd name="T5" fmla="*/ 16 h 16"/>
              <a:gd name="T6" fmla="*/ 0 w 41"/>
              <a:gd name="T7" fmla="*/ 14 h 16"/>
              <a:gd name="T8" fmla="*/ 0 w 41"/>
              <a:gd name="T9" fmla="*/ 3 h 16"/>
              <a:gd name="T10" fmla="*/ 7 w 41"/>
              <a:gd name="T11" fmla="*/ 0 h 16"/>
              <a:gd name="T12" fmla="*/ 33 w 41"/>
              <a:gd name="T13" fmla="*/ 1 h 16"/>
              <a:gd name="T14" fmla="*/ 40 w 41"/>
              <a:gd name="T15" fmla="*/ 3 h 16"/>
              <a:gd name="T16" fmla="*/ 41 w 41"/>
              <a:gd name="T1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16">
                <a:moveTo>
                  <a:pt x="41" y="14"/>
                </a:moveTo>
                <a:cubicBezTo>
                  <a:pt x="41" y="15"/>
                  <a:pt x="38" y="16"/>
                  <a:pt x="34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3" y="16"/>
                  <a:pt x="0" y="15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3" y="0"/>
                  <a:pt x="7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36" y="1"/>
                  <a:pt x="39" y="1"/>
                  <a:pt x="40" y="3"/>
                </a:cubicBezTo>
                <a:lnTo>
                  <a:pt x="41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iśľíďé">
            <a:extLst>
              <a:ext uri="{FF2B5EF4-FFF2-40B4-BE49-F238E27FC236}">
                <a16:creationId xmlns:a16="http://schemas.microsoft.com/office/drawing/2014/main" id="{7612835E-520A-4639-BDC7-0C9205EF44ED}"/>
              </a:ext>
            </a:extLst>
          </p:cNvPr>
          <p:cNvSpPr/>
          <p:nvPr/>
        </p:nvSpPr>
        <p:spPr bwMode="auto">
          <a:xfrm>
            <a:off x="9033380" y="3352070"/>
            <a:ext cx="75011" cy="29824"/>
          </a:xfrm>
          <a:custGeom>
            <a:avLst/>
            <a:gdLst>
              <a:gd name="T0" fmla="*/ 40 w 40"/>
              <a:gd name="T1" fmla="*/ 14 h 16"/>
              <a:gd name="T2" fmla="*/ 33 w 40"/>
              <a:gd name="T3" fmla="*/ 16 h 16"/>
              <a:gd name="T4" fmla="*/ 7 w 40"/>
              <a:gd name="T5" fmla="*/ 16 h 16"/>
              <a:gd name="T6" fmla="*/ 0 w 40"/>
              <a:gd name="T7" fmla="*/ 13 h 16"/>
              <a:gd name="T8" fmla="*/ 1 w 40"/>
              <a:gd name="T9" fmla="*/ 3 h 16"/>
              <a:gd name="T10" fmla="*/ 8 w 40"/>
              <a:gd name="T11" fmla="*/ 0 h 16"/>
              <a:gd name="T12" fmla="*/ 34 w 40"/>
              <a:gd name="T13" fmla="*/ 0 h 16"/>
              <a:gd name="T14" fmla="*/ 40 w 40"/>
              <a:gd name="T15" fmla="*/ 3 h 16"/>
              <a:gd name="T16" fmla="*/ 40 w 40"/>
              <a:gd name="T1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40" y="14"/>
                </a:moveTo>
                <a:cubicBezTo>
                  <a:pt x="40" y="15"/>
                  <a:pt x="37" y="16"/>
                  <a:pt x="33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3" y="16"/>
                  <a:pt x="0" y="15"/>
                  <a:pt x="0" y="13"/>
                </a:cubicBezTo>
                <a:cubicBezTo>
                  <a:pt x="1" y="3"/>
                  <a:pt x="1" y="3"/>
                  <a:pt x="1" y="3"/>
                </a:cubicBezTo>
                <a:cubicBezTo>
                  <a:pt x="1" y="1"/>
                  <a:pt x="4" y="0"/>
                  <a:pt x="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0"/>
                  <a:pt x="40" y="1"/>
                  <a:pt x="40" y="3"/>
                </a:cubicBezTo>
                <a:lnTo>
                  <a:pt x="40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7" name="işḷîdè">
            <a:extLst>
              <a:ext uri="{FF2B5EF4-FFF2-40B4-BE49-F238E27FC236}">
                <a16:creationId xmlns:a16="http://schemas.microsoft.com/office/drawing/2014/main" id="{DE65A532-6143-4053-82B8-66A33F84C5AF}"/>
              </a:ext>
            </a:extLst>
          </p:cNvPr>
          <p:cNvSpPr/>
          <p:nvPr/>
        </p:nvSpPr>
        <p:spPr bwMode="auto">
          <a:xfrm>
            <a:off x="9568399" y="3391835"/>
            <a:ext cx="95797" cy="31631"/>
          </a:xfrm>
          <a:custGeom>
            <a:avLst/>
            <a:gdLst>
              <a:gd name="T0" fmla="*/ 50 w 51"/>
              <a:gd name="T1" fmla="*/ 15 h 17"/>
              <a:gd name="T2" fmla="*/ 44 w 51"/>
              <a:gd name="T3" fmla="*/ 17 h 17"/>
              <a:gd name="T4" fmla="*/ 15 w 51"/>
              <a:gd name="T5" fmla="*/ 17 h 17"/>
              <a:gd name="T6" fmla="*/ 6 w 51"/>
              <a:gd name="T7" fmla="*/ 15 h 17"/>
              <a:gd name="T8" fmla="*/ 0 w 51"/>
              <a:gd name="T9" fmla="*/ 3 h 17"/>
              <a:gd name="T10" fmla="*/ 6 w 51"/>
              <a:gd name="T11" fmla="*/ 0 h 17"/>
              <a:gd name="T12" fmla="*/ 34 w 51"/>
              <a:gd name="T13" fmla="*/ 0 h 17"/>
              <a:gd name="T14" fmla="*/ 43 w 51"/>
              <a:gd name="T15" fmla="*/ 3 h 17"/>
              <a:gd name="T16" fmla="*/ 50 w 51"/>
              <a:gd name="T17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17">
                <a:moveTo>
                  <a:pt x="50" y="15"/>
                </a:moveTo>
                <a:cubicBezTo>
                  <a:pt x="51" y="17"/>
                  <a:pt x="48" y="17"/>
                  <a:pt x="4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1" y="17"/>
                  <a:pt x="7" y="16"/>
                  <a:pt x="6" y="1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2" y="1"/>
                  <a:pt x="43" y="3"/>
                </a:cubicBezTo>
                <a:lnTo>
                  <a:pt x="50" y="15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8" name="îṥļîde">
            <a:extLst>
              <a:ext uri="{FF2B5EF4-FFF2-40B4-BE49-F238E27FC236}">
                <a16:creationId xmlns:a16="http://schemas.microsoft.com/office/drawing/2014/main" id="{95999E4E-A177-48E6-B129-3FD67B52CDD1}"/>
              </a:ext>
            </a:extLst>
          </p:cNvPr>
          <p:cNvSpPr/>
          <p:nvPr/>
        </p:nvSpPr>
        <p:spPr bwMode="auto">
          <a:xfrm>
            <a:off x="8766775" y="3388220"/>
            <a:ext cx="85856" cy="31631"/>
          </a:xfrm>
          <a:custGeom>
            <a:avLst/>
            <a:gdLst>
              <a:gd name="T0" fmla="*/ 42 w 46"/>
              <a:gd name="T1" fmla="*/ 15 h 17"/>
              <a:gd name="T2" fmla="*/ 34 w 46"/>
              <a:gd name="T3" fmla="*/ 17 h 17"/>
              <a:gd name="T4" fmla="*/ 7 w 46"/>
              <a:gd name="T5" fmla="*/ 17 h 17"/>
              <a:gd name="T6" fmla="*/ 1 w 46"/>
              <a:gd name="T7" fmla="*/ 15 h 17"/>
              <a:gd name="T8" fmla="*/ 5 w 46"/>
              <a:gd name="T9" fmla="*/ 3 h 17"/>
              <a:gd name="T10" fmla="*/ 13 w 46"/>
              <a:gd name="T11" fmla="*/ 0 h 17"/>
              <a:gd name="T12" fmla="*/ 40 w 46"/>
              <a:gd name="T13" fmla="*/ 1 h 17"/>
              <a:gd name="T14" fmla="*/ 46 w 46"/>
              <a:gd name="T15" fmla="*/ 3 h 17"/>
              <a:gd name="T16" fmla="*/ 42 w 46"/>
              <a:gd name="T17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7">
                <a:moveTo>
                  <a:pt x="42" y="15"/>
                </a:moveTo>
                <a:cubicBezTo>
                  <a:pt x="42" y="16"/>
                  <a:pt x="38" y="17"/>
                  <a:pt x="34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3" y="17"/>
                  <a:pt x="0" y="16"/>
                  <a:pt x="1" y="15"/>
                </a:cubicBezTo>
                <a:cubicBezTo>
                  <a:pt x="5" y="3"/>
                  <a:pt x="5" y="3"/>
                  <a:pt x="5" y="3"/>
                </a:cubicBezTo>
                <a:cubicBezTo>
                  <a:pt x="6" y="1"/>
                  <a:pt x="10" y="0"/>
                  <a:pt x="13" y="0"/>
                </a:cubicBezTo>
                <a:cubicBezTo>
                  <a:pt x="40" y="1"/>
                  <a:pt x="40" y="1"/>
                  <a:pt x="40" y="1"/>
                </a:cubicBezTo>
                <a:cubicBezTo>
                  <a:pt x="44" y="1"/>
                  <a:pt x="46" y="2"/>
                  <a:pt x="46" y="3"/>
                </a:cubicBezTo>
                <a:lnTo>
                  <a:pt x="42" y="15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9" name="ïSľîḍé">
            <a:extLst>
              <a:ext uri="{FF2B5EF4-FFF2-40B4-BE49-F238E27FC236}">
                <a16:creationId xmlns:a16="http://schemas.microsoft.com/office/drawing/2014/main" id="{6C8C3875-7100-4108-B46C-8F1A249724DF}"/>
              </a:ext>
            </a:extLst>
          </p:cNvPr>
          <p:cNvSpPr/>
          <p:nvPr/>
        </p:nvSpPr>
        <p:spPr bwMode="auto">
          <a:xfrm>
            <a:off x="8670977" y="3388220"/>
            <a:ext cx="89471" cy="31631"/>
          </a:xfrm>
          <a:custGeom>
            <a:avLst/>
            <a:gdLst>
              <a:gd name="T0" fmla="*/ 43 w 48"/>
              <a:gd name="T1" fmla="*/ 14 h 17"/>
              <a:gd name="T2" fmla="*/ 34 w 48"/>
              <a:gd name="T3" fmla="*/ 17 h 17"/>
              <a:gd name="T4" fmla="*/ 7 w 48"/>
              <a:gd name="T5" fmla="*/ 16 h 17"/>
              <a:gd name="T6" fmla="*/ 1 w 48"/>
              <a:gd name="T7" fmla="*/ 14 h 17"/>
              <a:gd name="T8" fmla="*/ 7 w 48"/>
              <a:gd name="T9" fmla="*/ 3 h 17"/>
              <a:gd name="T10" fmla="*/ 16 w 48"/>
              <a:gd name="T11" fmla="*/ 0 h 17"/>
              <a:gd name="T12" fmla="*/ 42 w 48"/>
              <a:gd name="T13" fmla="*/ 0 h 17"/>
              <a:gd name="T14" fmla="*/ 47 w 48"/>
              <a:gd name="T15" fmla="*/ 3 h 17"/>
              <a:gd name="T16" fmla="*/ 43 w 48"/>
              <a:gd name="T17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3" y="14"/>
                </a:moveTo>
                <a:cubicBezTo>
                  <a:pt x="42" y="16"/>
                  <a:pt x="38" y="17"/>
                  <a:pt x="34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3" y="16"/>
                  <a:pt x="0" y="16"/>
                  <a:pt x="1" y="14"/>
                </a:cubicBezTo>
                <a:cubicBezTo>
                  <a:pt x="7" y="3"/>
                  <a:pt x="7" y="3"/>
                  <a:pt x="7" y="3"/>
                </a:cubicBezTo>
                <a:cubicBezTo>
                  <a:pt x="8" y="1"/>
                  <a:pt x="12" y="0"/>
                  <a:pt x="1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6" y="0"/>
                  <a:pt x="48" y="1"/>
                  <a:pt x="47" y="3"/>
                </a:cubicBezTo>
                <a:lnTo>
                  <a:pt x="43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0" name="iśliḍê">
            <a:extLst>
              <a:ext uri="{FF2B5EF4-FFF2-40B4-BE49-F238E27FC236}">
                <a16:creationId xmlns:a16="http://schemas.microsoft.com/office/drawing/2014/main" id="{65A0239E-964A-41CE-921D-63B5E32344BC}"/>
              </a:ext>
            </a:extLst>
          </p:cNvPr>
          <p:cNvSpPr/>
          <p:nvPr/>
        </p:nvSpPr>
        <p:spPr bwMode="auto">
          <a:xfrm>
            <a:off x="8974637" y="3390028"/>
            <a:ext cx="83145" cy="29824"/>
          </a:xfrm>
          <a:custGeom>
            <a:avLst/>
            <a:gdLst>
              <a:gd name="T0" fmla="*/ 42 w 44"/>
              <a:gd name="T1" fmla="*/ 14 h 16"/>
              <a:gd name="T2" fmla="*/ 35 w 44"/>
              <a:gd name="T3" fmla="*/ 16 h 16"/>
              <a:gd name="T4" fmla="*/ 7 w 44"/>
              <a:gd name="T5" fmla="*/ 16 h 16"/>
              <a:gd name="T6" fmla="*/ 1 w 44"/>
              <a:gd name="T7" fmla="*/ 14 h 16"/>
              <a:gd name="T8" fmla="*/ 3 w 44"/>
              <a:gd name="T9" fmla="*/ 3 h 16"/>
              <a:gd name="T10" fmla="*/ 10 w 44"/>
              <a:gd name="T11" fmla="*/ 0 h 16"/>
              <a:gd name="T12" fmla="*/ 37 w 44"/>
              <a:gd name="T13" fmla="*/ 0 h 16"/>
              <a:gd name="T14" fmla="*/ 43 w 44"/>
              <a:gd name="T15" fmla="*/ 3 h 16"/>
              <a:gd name="T16" fmla="*/ 42 w 44"/>
              <a:gd name="T1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6">
                <a:moveTo>
                  <a:pt x="42" y="14"/>
                </a:moveTo>
                <a:cubicBezTo>
                  <a:pt x="42" y="16"/>
                  <a:pt x="39" y="16"/>
                  <a:pt x="35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3" y="16"/>
                  <a:pt x="0" y="16"/>
                  <a:pt x="1" y="14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6" y="0"/>
                  <a:pt x="1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1" y="0"/>
                  <a:pt x="44" y="1"/>
                  <a:pt x="43" y="3"/>
                </a:cubicBezTo>
                <a:lnTo>
                  <a:pt x="42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1" name="ïšḷîḓe">
            <a:extLst>
              <a:ext uri="{FF2B5EF4-FFF2-40B4-BE49-F238E27FC236}">
                <a16:creationId xmlns:a16="http://schemas.microsoft.com/office/drawing/2014/main" id="{C1A28D29-906F-4901-A9F6-5A4E479DA03C}"/>
              </a:ext>
            </a:extLst>
          </p:cNvPr>
          <p:cNvSpPr/>
          <p:nvPr/>
        </p:nvSpPr>
        <p:spPr bwMode="auto">
          <a:xfrm>
            <a:off x="8869802" y="3390028"/>
            <a:ext cx="84952" cy="29824"/>
          </a:xfrm>
          <a:custGeom>
            <a:avLst/>
            <a:gdLst>
              <a:gd name="T0" fmla="*/ 43 w 45"/>
              <a:gd name="T1" fmla="*/ 14 h 16"/>
              <a:gd name="T2" fmla="*/ 35 w 45"/>
              <a:gd name="T3" fmla="*/ 16 h 16"/>
              <a:gd name="T4" fmla="*/ 7 w 45"/>
              <a:gd name="T5" fmla="*/ 16 h 16"/>
              <a:gd name="T6" fmla="*/ 1 w 45"/>
              <a:gd name="T7" fmla="*/ 14 h 16"/>
              <a:gd name="T8" fmla="*/ 4 w 45"/>
              <a:gd name="T9" fmla="*/ 2 h 16"/>
              <a:gd name="T10" fmla="*/ 12 w 45"/>
              <a:gd name="T11" fmla="*/ 0 h 16"/>
              <a:gd name="T12" fmla="*/ 39 w 45"/>
              <a:gd name="T13" fmla="*/ 0 h 16"/>
              <a:gd name="T14" fmla="*/ 45 w 45"/>
              <a:gd name="T15" fmla="*/ 2 h 16"/>
              <a:gd name="T16" fmla="*/ 43 w 45"/>
              <a:gd name="T1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16">
                <a:moveTo>
                  <a:pt x="43" y="14"/>
                </a:moveTo>
                <a:cubicBezTo>
                  <a:pt x="42" y="16"/>
                  <a:pt x="39" y="16"/>
                  <a:pt x="35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3" y="16"/>
                  <a:pt x="0" y="16"/>
                  <a:pt x="1" y="14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8" y="0"/>
                  <a:pt x="1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1"/>
                  <a:pt x="45" y="2"/>
                </a:cubicBezTo>
                <a:lnTo>
                  <a:pt x="43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2" name="îşlíḋê">
            <a:extLst>
              <a:ext uri="{FF2B5EF4-FFF2-40B4-BE49-F238E27FC236}">
                <a16:creationId xmlns:a16="http://schemas.microsoft.com/office/drawing/2014/main" id="{A6BB3A97-F775-478F-BA2D-BB2945365882}"/>
              </a:ext>
            </a:extLst>
          </p:cNvPr>
          <p:cNvSpPr/>
          <p:nvPr/>
        </p:nvSpPr>
        <p:spPr bwMode="auto">
          <a:xfrm>
            <a:off x="9470794" y="3391835"/>
            <a:ext cx="93990" cy="31631"/>
          </a:xfrm>
          <a:custGeom>
            <a:avLst/>
            <a:gdLst>
              <a:gd name="T0" fmla="*/ 49 w 50"/>
              <a:gd name="T1" fmla="*/ 15 h 17"/>
              <a:gd name="T2" fmla="*/ 42 w 50"/>
              <a:gd name="T3" fmla="*/ 17 h 17"/>
              <a:gd name="T4" fmla="*/ 14 w 50"/>
              <a:gd name="T5" fmla="*/ 17 h 17"/>
              <a:gd name="T6" fmla="*/ 6 w 50"/>
              <a:gd name="T7" fmla="*/ 14 h 17"/>
              <a:gd name="T8" fmla="*/ 1 w 50"/>
              <a:gd name="T9" fmla="*/ 3 h 17"/>
              <a:gd name="T10" fmla="*/ 7 w 50"/>
              <a:gd name="T11" fmla="*/ 0 h 17"/>
              <a:gd name="T12" fmla="*/ 35 w 50"/>
              <a:gd name="T13" fmla="*/ 0 h 17"/>
              <a:gd name="T14" fmla="*/ 43 w 50"/>
              <a:gd name="T15" fmla="*/ 3 h 17"/>
              <a:gd name="T16" fmla="*/ 49 w 50"/>
              <a:gd name="T17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7">
                <a:moveTo>
                  <a:pt x="49" y="15"/>
                </a:moveTo>
                <a:cubicBezTo>
                  <a:pt x="50" y="16"/>
                  <a:pt x="46" y="17"/>
                  <a:pt x="42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0" y="17"/>
                  <a:pt x="6" y="16"/>
                  <a:pt x="6" y="14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3" y="0"/>
                  <a:pt x="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9" y="0"/>
                  <a:pt x="42" y="1"/>
                  <a:pt x="43" y="3"/>
                </a:cubicBezTo>
                <a:lnTo>
                  <a:pt x="49" y="15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3" name="î$ḷidé">
            <a:extLst>
              <a:ext uri="{FF2B5EF4-FFF2-40B4-BE49-F238E27FC236}">
                <a16:creationId xmlns:a16="http://schemas.microsoft.com/office/drawing/2014/main" id="{F7A299AF-C9EB-4F4A-9623-45DCAA960868}"/>
              </a:ext>
            </a:extLst>
          </p:cNvPr>
          <p:cNvSpPr/>
          <p:nvPr/>
        </p:nvSpPr>
        <p:spPr bwMode="auto">
          <a:xfrm>
            <a:off x="9262029" y="3391835"/>
            <a:ext cx="84952" cy="29824"/>
          </a:xfrm>
          <a:custGeom>
            <a:avLst/>
            <a:gdLst>
              <a:gd name="T0" fmla="*/ 45 w 45"/>
              <a:gd name="T1" fmla="*/ 14 h 16"/>
              <a:gd name="T2" fmla="*/ 38 w 45"/>
              <a:gd name="T3" fmla="*/ 16 h 16"/>
              <a:gd name="T4" fmla="*/ 10 w 45"/>
              <a:gd name="T5" fmla="*/ 16 h 16"/>
              <a:gd name="T6" fmla="*/ 2 w 45"/>
              <a:gd name="T7" fmla="*/ 14 h 16"/>
              <a:gd name="T8" fmla="*/ 0 w 45"/>
              <a:gd name="T9" fmla="*/ 2 h 16"/>
              <a:gd name="T10" fmla="*/ 7 w 45"/>
              <a:gd name="T11" fmla="*/ 0 h 16"/>
              <a:gd name="T12" fmla="*/ 34 w 45"/>
              <a:gd name="T13" fmla="*/ 0 h 16"/>
              <a:gd name="T14" fmla="*/ 42 w 45"/>
              <a:gd name="T15" fmla="*/ 2 h 16"/>
              <a:gd name="T16" fmla="*/ 45 w 45"/>
              <a:gd name="T1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16">
                <a:moveTo>
                  <a:pt x="45" y="14"/>
                </a:moveTo>
                <a:cubicBezTo>
                  <a:pt x="45" y="16"/>
                  <a:pt x="42" y="16"/>
                  <a:pt x="38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6" y="16"/>
                  <a:pt x="3" y="16"/>
                  <a:pt x="2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3" y="0"/>
                  <a:pt x="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2" y="1"/>
                  <a:pt x="42" y="2"/>
                </a:cubicBezTo>
                <a:lnTo>
                  <a:pt x="45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4" name="iSliḍê">
            <a:extLst>
              <a:ext uri="{FF2B5EF4-FFF2-40B4-BE49-F238E27FC236}">
                <a16:creationId xmlns:a16="http://schemas.microsoft.com/office/drawing/2014/main" id="{C27850EA-DFE1-441A-9FA7-09BBA127E711}"/>
              </a:ext>
            </a:extLst>
          </p:cNvPr>
          <p:cNvSpPr/>
          <p:nvPr/>
        </p:nvSpPr>
        <p:spPr bwMode="auto">
          <a:xfrm>
            <a:off x="9367767" y="3391835"/>
            <a:ext cx="87664" cy="31631"/>
          </a:xfrm>
          <a:custGeom>
            <a:avLst/>
            <a:gdLst>
              <a:gd name="T0" fmla="*/ 46 w 47"/>
              <a:gd name="T1" fmla="*/ 14 h 17"/>
              <a:gd name="T2" fmla="*/ 39 w 47"/>
              <a:gd name="T3" fmla="*/ 17 h 17"/>
              <a:gd name="T4" fmla="*/ 11 w 47"/>
              <a:gd name="T5" fmla="*/ 16 h 17"/>
              <a:gd name="T6" fmla="*/ 3 w 47"/>
              <a:gd name="T7" fmla="*/ 14 h 17"/>
              <a:gd name="T8" fmla="*/ 0 w 47"/>
              <a:gd name="T9" fmla="*/ 2 h 17"/>
              <a:gd name="T10" fmla="*/ 6 w 47"/>
              <a:gd name="T11" fmla="*/ 0 h 17"/>
              <a:gd name="T12" fmla="*/ 34 w 47"/>
              <a:gd name="T13" fmla="*/ 0 h 17"/>
              <a:gd name="T14" fmla="*/ 42 w 47"/>
              <a:gd name="T15" fmla="*/ 3 h 17"/>
              <a:gd name="T16" fmla="*/ 46 w 47"/>
              <a:gd name="T17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7">
                <a:moveTo>
                  <a:pt x="46" y="14"/>
                </a:moveTo>
                <a:cubicBezTo>
                  <a:pt x="47" y="16"/>
                  <a:pt x="44" y="17"/>
                  <a:pt x="39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7" y="16"/>
                  <a:pt x="4" y="16"/>
                  <a:pt x="3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3" y="0"/>
                  <a:pt x="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1" y="1"/>
                  <a:pt x="42" y="3"/>
                </a:cubicBezTo>
                <a:lnTo>
                  <a:pt x="46" y="1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5" name="íṩḻîdé">
            <a:extLst>
              <a:ext uri="{FF2B5EF4-FFF2-40B4-BE49-F238E27FC236}">
                <a16:creationId xmlns:a16="http://schemas.microsoft.com/office/drawing/2014/main" id="{65D47F0F-EB7B-445A-B23B-90FB889E48F5}"/>
              </a:ext>
            </a:extLst>
          </p:cNvPr>
          <p:cNvSpPr/>
          <p:nvPr/>
        </p:nvSpPr>
        <p:spPr bwMode="auto">
          <a:xfrm>
            <a:off x="9168039" y="3390028"/>
            <a:ext cx="81337" cy="31631"/>
          </a:xfrm>
          <a:custGeom>
            <a:avLst/>
            <a:gdLst>
              <a:gd name="T0" fmla="*/ 43 w 43"/>
              <a:gd name="T1" fmla="*/ 15 h 17"/>
              <a:gd name="T2" fmla="*/ 36 w 43"/>
              <a:gd name="T3" fmla="*/ 17 h 17"/>
              <a:gd name="T4" fmla="*/ 8 w 43"/>
              <a:gd name="T5" fmla="*/ 17 h 17"/>
              <a:gd name="T6" fmla="*/ 0 w 43"/>
              <a:gd name="T7" fmla="*/ 15 h 17"/>
              <a:gd name="T8" fmla="*/ 0 w 43"/>
              <a:gd name="T9" fmla="*/ 3 h 17"/>
              <a:gd name="T10" fmla="*/ 7 w 43"/>
              <a:gd name="T11" fmla="*/ 0 h 17"/>
              <a:gd name="T12" fmla="*/ 34 w 43"/>
              <a:gd name="T13" fmla="*/ 0 h 17"/>
              <a:gd name="T14" fmla="*/ 41 w 43"/>
              <a:gd name="T15" fmla="*/ 3 h 17"/>
              <a:gd name="T16" fmla="*/ 43 w 43"/>
              <a:gd name="T17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7">
                <a:moveTo>
                  <a:pt x="43" y="15"/>
                </a:moveTo>
                <a:cubicBezTo>
                  <a:pt x="43" y="17"/>
                  <a:pt x="40" y="17"/>
                  <a:pt x="36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4" y="17"/>
                  <a:pt x="1" y="16"/>
                  <a:pt x="0" y="1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3" y="0"/>
                  <a:pt x="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1" y="1"/>
                  <a:pt x="41" y="3"/>
                </a:cubicBezTo>
                <a:lnTo>
                  <a:pt x="43" y="15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6" name="íSļïḓè">
            <a:extLst>
              <a:ext uri="{FF2B5EF4-FFF2-40B4-BE49-F238E27FC236}">
                <a16:creationId xmlns:a16="http://schemas.microsoft.com/office/drawing/2014/main" id="{81A7A729-F1AA-4D2A-8B71-72CD436BF283}"/>
              </a:ext>
            </a:extLst>
          </p:cNvPr>
          <p:cNvSpPr/>
          <p:nvPr/>
        </p:nvSpPr>
        <p:spPr bwMode="auto">
          <a:xfrm>
            <a:off x="9072242" y="3390028"/>
            <a:ext cx="79530" cy="31631"/>
          </a:xfrm>
          <a:custGeom>
            <a:avLst/>
            <a:gdLst>
              <a:gd name="T0" fmla="*/ 42 w 42"/>
              <a:gd name="T1" fmla="*/ 15 h 17"/>
              <a:gd name="T2" fmla="*/ 35 w 42"/>
              <a:gd name="T3" fmla="*/ 17 h 17"/>
              <a:gd name="T4" fmla="*/ 7 w 42"/>
              <a:gd name="T5" fmla="*/ 17 h 17"/>
              <a:gd name="T6" fmla="*/ 0 w 42"/>
              <a:gd name="T7" fmla="*/ 14 h 17"/>
              <a:gd name="T8" fmla="*/ 1 w 42"/>
              <a:gd name="T9" fmla="*/ 3 h 17"/>
              <a:gd name="T10" fmla="*/ 8 w 42"/>
              <a:gd name="T11" fmla="*/ 0 h 17"/>
              <a:gd name="T12" fmla="*/ 35 w 42"/>
              <a:gd name="T13" fmla="*/ 0 h 17"/>
              <a:gd name="T14" fmla="*/ 42 w 42"/>
              <a:gd name="T15" fmla="*/ 3 h 17"/>
              <a:gd name="T16" fmla="*/ 42 w 42"/>
              <a:gd name="T17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7">
                <a:moveTo>
                  <a:pt x="42" y="15"/>
                </a:moveTo>
                <a:cubicBezTo>
                  <a:pt x="42" y="16"/>
                  <a:pt x="39" y="17"/>
                  <a:pt x="35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3" y="17"/>
                  <a:pt x="0" y="16"/>
                  <a:pt x="0" y="14"/>
                </a:cubicBezTo>
                <a:cubicBezTo>
                  <a:pt x="1" y="3"/>
                  <a:pt x="1" y="3"/>
                  <a:pt x="1" y="3"/>
                </a:cubicBezTo>
                <a:cubicBezTo>
                  <a:pt x="1" y="1"/>
                  <a:pt x="4" y="0"/>
                  <a:pt x="8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9" y="0"/>
                  <a:pt x="42" y="1"/>
                  <a:pt x="42" y="3"/>
                </a:cubicBezTo>
                <a:lnTo>
                  <a:pt x="42" y="15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7" name="î$ḷíde">
            <a:extLst>
              <a:ext uri="{FF2B5EF4-FFF2-40B4-BE49-F238E27FC236}">
                <a16:creationId xmlns:a16="http://schemas.microsoft.com/office/drawing/2014/main" id="{C65C49E5-4086-4104-8068-05CF434C3C3F}"/>
              </a:ext>
            </a:extLst>
          </p:cNvPr>
          <p:cNvSpPr/>
          <p:nvPr/>
        </p:nvSpPr>
        <p:spPr bwMode="auto">
          <a:xfrm>
            <a:off x="9692213" y="3353878"/>
            <a:ext cx="178942" cy="32535"/>
          </a:xfrm>
          <a:custGeom>
            <a:avLst/>
            <a:gdLst>
              <a:gd name="T0" fmla="*/ 91 w 95"/>
              <a:gd name="T1" fmla="*/ 13 h 17"/>
              <a:gd name="T2" fmla="*/ 91 w 95"/>
              <a:gd name="T3" fmla="*/ 17 h 17"/>
              <a:gd name="T4" fmla="*/ 19 w 95"/>
              <a:gd name="T5" fmla="*/ 16 h 17"/>
              <a:gd name="T6" fmla="*/ 8 w 95"/>
              <a:gd name="T7" fmla="*/ 13 h 17"/>
              <a:gd name="T8" fmla="*/ 0 w 95"/>
              <a:gd name="T9" fmla="*/ 2 h 17"/>
              <a:gd name="T10" fmla="*/ 8 w 95"/>
              <a:gd name="T11" fmla="*/ 0 h 17"/>
              <a:gd name="T12" fmla="*/ 77 w 95"/>
              <a:gd name="T13" fmla="*/ 1 h 17"/>
              <a:gd name="T14" fmla="*/ 82 w 95"/>
              <a:gd name="T15" fmla="*/ 3 h 17"/>
              <a:gd name="T16" fmla="*/ 91 w 95"/>
              <a:gd name="T17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17">
                <a:moveTo>
                  <a:pt x="91" y="13"/>
                </a:moveTo>
                <a:cubicBezTo>
                  <a:pt x="93" y="15"/>
                  <a:pt x="95" y="17"/>
                  <a:pt x="91" y="17"/>
                </a:cubicBezTo>
                <a:cubicBezTo>
                  <a:pt x="19" y="16"/>
                  <a:pt x="19" y="16"/>
                  <a:pt x="19" y="16"/>
                </a:cubicBezTo>
                <a:cubicBezTo>
                  <a:pt x="15" y="16"/>
                  <a:pt x="9" y="14"/>
                  <a:pt x="8" y="1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4" y="0"/>
                  <a:pt x="8" y="0"/>
                </a:cubicBezTo>
                <a:cubicBezTo>
                  <a:pt x="77" y="1"/>
                  <a:pt x="77" y="1"/>
                  <a:pt x="77" y="1"/>
                </a:cubicBezTo>
                <a:cubicBezTo>
                  <a:pt x="81" y="1"/>
                  <a:pt x="81" y="1"/>
                  <a:pt x="82" y="3"/>
                </a:cubicBezTo>
                <a:lnTo>
                  <a:pt x="91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8" name="ïṩḻíďè">
            <a:extLst>
              <a:ext uri="{FF2B5EF4-FFF2-40B4-BE49-F238E27FC236}">
                <a16:creationId xmlns:a16="http://schemas.microsoft.com/office/drawing/2014/main" id="{8CA4E294-3859-4940-A710-44F28EBD4DC7}"/>
              </a:ext>
            </a:extLst>
          </p:cNvPr>
          <p:cNvSpPr/>
          <p:nvPr/>
        </p:nvSpPr>
        <p:spPr bwMode="auto">
          <a:xfrm>
            <a:off x="8488420" y="3350263"/>
            <a:ext cx="161771" cy="29824"/>
          </a:xfrm>
          <a:custGeom>
            <a:avLst/>
            <a:gdLst>
              <a:gd name="T0" fmla="*/ 79 w 86"/>
              <a:gd name="T1" fmla="*/ 13 h 16"/>
              <a:gd name="T2" fmla="*/ 72 w 86"/>
              <a:gd name="T3" fmla="*/ 16 h 16"/>
              <a:gd name="T4" fmla="*/ 5 w 86"/>
              <a:gd name="T5" fmla="*/ 16 h 16"/>
              <a:gd name="T6" fmla="*/ 1 w 86"/>
              <a:gd name="T7" fmla="*/ 12 h 16"/>
              <a:gd name="T8" fmla="*/ 9 w 86"/>
              <a:gd name="T9" fmla="*/ 2 h 16"/>
              <a:gd name="T10" fmla="*/ 17 w 86"/>
              <a:gd name="T11" fmla="*/ 0 h 16"/>
              <a:gd name="T12" fmla="*/ 81 w 86"/>
              <a:gd name="T13" fmla="*/ 1 h 16"/>
              <a:gd name="T14" fmla="*/ 85 w 86"/>
              <a:gd name="T15" fmla="*/ 3 h 16"/>
              <a:gd name="T16" fmla="*/ 79 w 86"/>
              <a:gd name="T1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" h="16">
                <a:moveTo>
                  <a:pt x="79" y="13"/>
                </a:moveTo>
                <a:cubicBezTo>
                  <a:pt x="78" y="14"/>
                  <a:pt x="76" y="16"/>
                  <a:pt x="72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1" y="16"/>
                  <a:pt x="0" y="14"/>
                  <a:pt x="1" y="12"/>
                </a:cubicBezTo>
                <a:cubicBezTo>
                  <a:pt x="9" y="2"/>
                  <a:pt x="9" y="2"/>
                  <a:pt x="9" y="2"/>
                </a:cubicBezTo>
                <a:cubicBezTo>
                  <a:pt x="10" y="1"/>
                  <a:pt x="13" y="0"/>
                  <a:pt x="17" y="0"/>
                </a:cubicBezTo>
                <a:cubicBezTo>
                  <a:pt x="81" y="1"/>
                  <a:pt x="81" y="1"/>
                  <a:pt x="81" y="1"/>
                </a:cubicBezTo>
                <a:cubicBezTo>
                  <a:pt x="85" y="1"/>
                  <a:pt x="86" y="1"/>
                  <a:pt x="85" y="3"/>
                </a:cubicBezTo>
                <a:lnTo>
                  <a:pt x="79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9" name="ïşlîďè">
            <a:extLst>
              <a:ext uri="{FF2B5EF4-FFF2-40B4-BE49-F238E27FC236}">
                <a16:creationId xmlns:a16="http://schemas.microsoft.com/office/drawing/2014/main" id="{4E91706E-7757-4580-B626-26FD18090D99}"/>
              </a:ext>
            </a:extLst>
          </p:cNvPr>
          <p:cNvSpPr/>
          <p:nvPr/>
        </p:nvSpPr>
        <p:spPr bwMode="auto">
          <a:xfrm>
            <a:off x="9666004" y="3284289"/>
            <a:ext cx="139177" cy="26209"/>
          </a:xfrm>
          <a:custGeom>
            <a:avLst/>
            <a:gdLst>
              <a:gd name="T0" fmla="*/ 72 w 74"/>
              <a:gd name="T1" fmla="*/ 12 h 14"/>
              <a:gd name="T2" fmla="*/ 68 w 74"/>
              <a:gd name="T3" fmla="*/ 14 h 14"/>
              <a:gd name="T4" fmla="*/ 17 w 74"/>
              <a:gd name="T5" fmla="*/ 14 h 14"/>
              <a:gd name="T6" fmla="*/ 8 w 74"/>
              <a:gd name="T7" fmla="*/ 12 h 14"/>
              <a:gd name="T8" fmla="*/ 1 w 74"/>
              <a:gd name="T9" fmla="*/ 2 h 14"/>
              <a:gd name="T10" fmla="*/ 6 w 74"/>
              <a:gd name="T11" fmla="*/ 0 h 14"/>
              <a:gd name="T12" fmla="*/ 55 w 74"/>
              <a:gd name="T13" fmla="*/ 0 h 14"/>
              <a:gd name="T14" fmla="*/ 64 w 74"/>
              <a:gd name="T15" fmla="*/ 2 h 14"/>
              <a:gd name="T16" fmla="*/ 72 w 74"/>
              <a:gd name="T1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14">
                <a:moveTo>
                  <a:pt x="72" y="12"/>
                </a:moveTo>
                <a:cubicBezTo>
                  <a:pt x="74" y="14"/>
                  <a:pt x="71" y="14"/>
                  <a:pt x="6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3" y="14"/>
                  <a:pt x="9" y="14"/>
                  <a:pt x="8" y="1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2" y="0"/>
                  <a:pt x="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9" y="0"/>
                  <a:pt x="63" y="1"/>
                  <a:pt x="64" y="2"/>
                </a:cubicBezTo>
                <a:lnTo>
                  <a:pt x="72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0" name="îṧľïdè">
            <a:extLst>
              <a:ext uri="{FF2B5EF4-FFF2-40B4-BE49-F238E27FC236}">
                <a16:creationId xmlns:a16="http://schemas.microsoft.com/office/drawing/2014/main" id="{8D2E280C-7144-4B4B-BB57-A43734240C9C}"/>
              </a:ext>
            </a:extLst>
          </p:cNvPr>
          <p:cNvSpPr/>
          <p:nvPr/>
        </p:nvSpPr>
        <p:spPr bwMode="auto">
          <a:xfrm>
            <a:off x="8561624" y="3256273"/>
            <a:ext cx="120198" cy="20786"/>
          </a:xfrm>
          <a:custGeom>
            <a:avLst/>
            <a:gdLst>
              <a:gd name="T0" fmla="*/ 59 w 64"/>
              <a:gd name="T1" fmla="*/ 9 h 11"/>
              <a:gd name="T2" fmla="*/ 51 w 64"/>
              <a:gd name="T3" fmla="*/ 11 h 11"/>
              <a:gd name="T4" fmla="*/ 5 w 64"/>
              <a:gd name="T5" fmla="*/ 11 h 11"/>
              <a:gd name="T6" fmla="*/ 1 w 64"/>
              <a:gd name="T7" fmla="*/ 9 h 11"/>
              <a:gd name="T8" fmla="*/ 7 w 64"/>
              <a:gd name="T9" fmla="*/ 2 h 11"/>
              <a:gd name="T10" fmla="*/ 15 w 64"/>
              <a:gd name="T11" fmla="*/ 0 h 11"/>
              <a:gd name="T12" fmla="*/ 59 w 64"/>
              <a:gd name="T13" fmla="*/ 0 h 11"/>
              <a:gd name="T14" fmla="*/ 64 w 64"/>
              <a:gd name="T15" fmla="*/ 2 h 11"/>
              <a:gd name="T16" fmla="*/ 59 w 64"/>
              <a:gd name="T17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11">
                <a:moveTo>
                  <a:pt x="59" y="9"/>
                </a:moveTo>
                <a:cubicBezTo>
                  <a:pt x="58" y="10"/>
                  <a:pt x="54" y="11"/>
                  <a:pt x="51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10"/>
                  <a:pt x="1" y="9"/>
                </a:cubicBezTo>
                <a:cubicBezTo>
                  <a:pt x="7" y="2"/>
                  <a:pt x="7" y="2"/>
                  <a:pt x="7" y="2"/>
                </a:cubicBezTo>
                <a:cubicBezTo>
                  <a:pt x="8" y="0"/>
                  <a:pt x="11" y="0"/>
                  <a:pt x="15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4" y="0"/>
                  <a:pt x="64" y="2"/>
                </a:cubicBezTo>
                <a:lnTo>
                  <a:pt x="59" y="9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1" name="išḻîďe">
            <a:extLst>
              <a:ext uri="{FF2B5EF4-FFF2-40B4-BE49-F238E27FC236}">
                <a16:creationId xmlns:a16="http://schemas.microsoft.com/office/drawing/2014/main" id="{CF3B6A75-E537-4BF1-A024-02463495B2BD}"/>
              </a:ext>
            </a:extLst>
          </p:cNvPr>
          <p:cNvSpPr/>
          <p:nvPr/>
        </p:nvSpPr>
        <p:spPr bwMode="auto">
          <a:xfrm>
            <a:off x="8514629" y="3316824"/>
            <a:ext cx="131947" cy="28016"/>
          </a:xfrm>
          <a:custGeom>
            <a:avLst/>
            <a:gdLst>
              <a:gd name="T0" fmla="*/ 63 w 70"/>
              <a:gd name="T1" fmla="*/ 12 h 15"/>
              <a:gd name="T2" fmla="*/ 55 w 70"/>
              <a:gd name="T3" fmla="*/ 15 h 15"/>
              <a:gd name="T4" fmla="*/ 6 w 70"/>
              <a:gd name="T5" fmla="*/ 15 h 15"/>
              <a:gd name="T6" fmla="*/ 1 w 70"/>
              <a:gd name="T7" fmla="*/ 12 h 15"/>
              <a:gd name="T8" fmla="*/ 8 w 70"/>
              <a:gd name="T9" fmla="*/ 2 h 15"/>
              <a:gd name="T10" fmla="*/ 16 w 70"/>
              <a:gd name="T11" fmla="*/ 0 h 15"/>
              <a:gd name="T12" fmla="*/ 64 w 70"/>
              <a:gd name="T13" fmla="*/ 0 h 15"/>
              <a:gd name="T14" fmla="*/ 69 w 70"/>
              <a:gd name="T15" fmla="*/ 2 h 15"/>
              <a:gd name="T16" fmla="*/ 63 w 70"/>
              <a:gd name="T17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15">
                <a:moveTo>
                  <a:pt x="63" y="12"/>
                </a:moveTo>
                <a:cubicBezTo>
                  <a:pt x="62" y="14"/>
                  <a:pt x="59" y="15"/>
                  <a:pt x="55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2" y="15"/>
                  <a:pt x="0" y="14"/>
                  <a:pt x="1" y="12"/>
                </a:cubicBezTo>
                <a:cubicBezTo>
                  <a:pt x="8" y="2"/>
                  <a:pt x="8" y="2"/>
                  <a:pt x="8" y="2"/>
                </a:cubicBezTo>
                <a:cubicBezTo>
                  <a:pt x="9" y="1"/>
                  <a:pt x="13" y="0"/>
                  <a:pt x="1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8" y="0"/>
                  <a:pt x="70" y="1"/>
                  <a:pt x="69" y="2"/>
                </a:cubicBezTo>
                <a:lnTo>
                  <a:pt x="63" y="12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2" name="íṣľîḑê">
            <a:extLst>
              <a:ext uri="{FF2B5EF4-FFF2-40B4-BE49-F238E27FC236}">
                <a16:creationId xmlns:a16="http://schemas.microsoft.com/office/drawing/2014/main" id="{4A4D453D-D2C6-494E-AD18-648754DC4275}"/>
              </a:ext>
            </a:extLst>
          </p:cNvPr>
          <p:cNvSpPr/>
          <p:nvPr/>
        </p:nvSpPr>
        <p:spPr bwMode="auto">
          <a:xfrm>
            <a:off x="8858957" y="3427081"/>
            <a:ext cx="514233" cy="52417"/>
          </a:xfrm>
          <a:custGeom>
            <a:avLst/>
            <a:gdLst>
              <a:gd name="T0" fmla="*/ 272 w 274"/>
              <a:gd name="T1" fmla="*/ 21 h 28"/>
              <a:gd name="T2" fmla="*/ 270 w 274"/>
              <a:gd name="T3" fmla="*/ 28 h 28"/>
              <a:gd name="T4" fmla="*/ 8 w 274"/>
              <a:gd name="T5" fmla="*/ 26 h 28"/>
              <a:gd name="T6" fmla="*/ 0 w 274"/>
              <a:gd name="T7" fmla="*/ 19 h 28"/>
              <a:gd name="T8" fmla="*/ 4 w 274"/>
              <a:gd name="T9" fmla="*/ 5 h 28"/>
              <a:gd name="T10" fmla="*/ 14 w 274"/>
              <a:gd name="T11" fmla="*/ 0 h 28"/>
              <a:gd name="T12" fmla="*/ 263 w 274"/>
              <a:gd name="T13" fmla="*/ 2 h 28"/>
              <a:gd name="T14" fmla="*/ 268 w 274"/>
              <a:gd name="T15" fmla="*/ 6 h 28"/>
              <a:gd name="T16" fmla="*/ 272 w 274"/>
              <a:gd name="T17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28">
                <a:moveTo>
                  <a:pt x="272" y="21"/>
                </a:moveTo>
                <a:cubicBezTo>
                  <a:pt x="272" y="23"/>
                  <a:pt x="274" y="28"/>
                  <a:pt x="270" y="28"/>
                </a:cubicBezTo>
                <a:cubicBezTo>
                  <a:pt x="8" y="26"/>
                  <a:pt x="8" y="26"/>
                  <a:pt x="8" y="26"/>
                </a:cubicBezTo>
                <a:cubicBezTo>
                  <a:pt x="4" y="26"/>
                  <a:pt x="0" y="21"/>
                  <a:pt x="0" y="19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10" y="0"/>
                  <a:pt x="14" y="0"/>
                </a:cubicBezTo>
                <a:cubicBezTo>
                  <a:pt x="263" y="2"/>
                  <a:pt x="263" y="2"/>
                  <a:pt x="263" y="2"/>
                </a:cubicBezTo>
                <a:cubicBezTo>
                  <a:pt x="267" y="2"/>
                  <a:pt x="267" y="5"/>
                  <a:pt x="268" y="6"/>
                </a:cubicBezTo>
                <a:lnTo>
                  <a:pt x="272" y="2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3" name="ïŝḻiḋe">
            <a:extLst>
              <a:ext uri="{FF2B5EF4-FFF2-40B4-BE49-F238E27FC236}">
                <a16:creationId xmlns:a16="http://schemas.microsoft.com/office/drawing/2014/main" id="{E7DD3FA8-69D9-4C11-9B04-9675A027AF27}"/>
              </a:ext>
            </a:extLst>
          </p:cNvPr>
          <p:cNvSpPr/>
          <p:nvPr/>
        </p:nvSpPr>
        <p:spPr bwMode="auto">
          <a:xfrm>
            <a:off x="7692218" y="3334899"/>
            <a:ext cx="550383" cy="334387"/>
          </a:xfrm>
          <a:custGeom>
            <a:avLst/>
            <a:gdLst>
              <a:gd name="T0" fmla="*/ 0 w 293"/>
              <a:gd name="T1" fmla="*/ 148 h 178"/>
              <a:gd name="T2" fmla="*/ 152 w 293"/>
              <a:gd name="T3" fmla="*/ 13 h 178"/>
              <a:gd name="T4" fmla="*/ 179 w 293"/>
              <a:gd name="T5" fmla="*/ 2 h 178"/>
              <a:gd name="T6" fmla="*/ 206 w 293"/>
              <a:gd name="T7" fmla="*/ 3 h 178"/>
              <a:gd name="T8" fmla="*/ 288 w 293"/>
              <a:gd name="T9" fmla="*/ 0 h 178"/>
              <a:gd name="T10" fmla="*/ 290 w 293"/>
              <a:gd name="T11" fmla="*/ 1 h 178"/>
              <a:gd name="T12" fmla="*/ 291 w 293"/>
              <a:gd name="T13" fmla="*/ 3 h 178"/>
              <a:gd name="T14" fmla="*/ 293 w 293"/>
              <a:gd name="T15" fmla="*/ 11 h 178"/>
              <a:gd name="T16" fmla="*/ 292 w 293"/>
              <a:gd name="T17" fmla="*/ 17 h 178"/>
              <a:gd name="T18" fmla="*/ 289 w 293"/>
              <a:gd name="T19" fmla="*/ 22 h 178"/>
              <a:gd name="T20" fmla="*/ 165 w 293"/>
              <a:gd name="T21" fmla="*/ 167 h 178"/>
              <a:gd name="T22" fmla="*/ 141 w 293"/>
              <a:gd name="T23" fmla="*/ 177 h 178"/>
              <a:gd name="T24" fmla="*/ 7 w 293"/>
              <a:gd name="T25" fmla="*/ 162 h 178"/>
              <a:gd name="T26" fmla="*/ 0 w 293"/>
              <a:gd name="T27" fmla="*/ 14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78">
                <a:moveTo>
                  <a:pt x="0" y="148"/>
                </a:moveTo>
                <a:cubicBezTo>
                  <a:pt x="152" y="13"/>
                  <a:pt x="152" y="13"/>
                  <a:pt x="152" y="13"/>
                </a:cubicBezTo>
                <a:cubicBezTo>
                  <a:pt x="152" y="13"/>
                  <a:pt x="164" y="1"/>
                  <a:pt x="179" y="2"/>
                </a:cubicBezTo>
                <a:cubicBezTo>
                  <a:pt x="184" y="2"/>
                  <a:pt x="199" y="2"/>
                  <a:pt x="206" y="3"/>
                </a:cubicBezTo>
                <a:cubicBezTo>
                  <a:pt x="238" y="5"/>
                  <a:pt x="288" y="0"/>
                  <a:pt x="288" y="0"/>
                </a:cubicBezTo>
                <a:cubicBezTo>
                  <a:pt x="290" y="1"/>
                  <a:pt x="290" y="1"/>
                  <a:pt x="290" y="1"/>
                </a:cubicBezTo>
                <a:cubicBezTo>
                  <a:pt x="290" y="2"/>
                  <a:pt x="291" y="2"/>
                  <a:pt x="291" y="3"/>
                </a:cubicBezTo>
                <a:cubicBezTo>
                  <a:pt x="293" y="5"/>
                  <a:pt x="293" y="9"/>
                  <a:pt x="293" y="11"/>
                </a:cubicBezTo>
                <a:cubicBezTo>
                  <a:pt x="293" y="13"/>
                  <a:pt x="293" y="15"/>
                  <a:pt x="292" y="17"/>
                </a:cubicBezTo>
                <a:cubicBezTo>
                  <a:pt x="291" y="19"/>
                  <a:pt x="290" y="20"/>
                  <a:pt x="289" y="22"/>
                </a:cubicBezTo>
                <a:cubicBezTo>
                  <a:pt x="287" y="24"/>
                  <a:pt x="165" y="166"/>
                  <a:pt x="165" y="167"/>
                </a:cubicBezTo>
                <a:cubicBezTo>
                  <a:pt x="165" y="167"/>
                  <a:pt x="157" y="178"/>
                  <a:pt x="141" y="177"/>
                </a:cubicBezTo>
                <a:cubicBezTo>
                  <a:pt x="125" y="177"/>
                  <a:pt x="7" y="162"/>
                  <a:pt x="7" y="162"/>
                </a:cubicBezTo>
                <a:cubicBezTo>
                  <a:pt x="7" y="162"/>
                  <a:pt x="2" y="159"/>
                  <a:pt x="0" y="148"/>
                </a:cubicBezTo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4" name="ïSļîḓe">
            <a:extLst>
              <a:ext uri="{FF2B5EF4-FFF2-40B4-BE49-F238E27FC236}">
                <a16:creationId xmlns:a16="http://schemas.microsoft.com/office/drawing/2014/main" id="{D9C6B4EC-2A26-48F5-AE38-6AD2BA1C6CE7}"/>
              </a:ext>
            </a:extLst>
          </p:cNvPr>
          <p:cNvSpPr/>
          <p:nvPr/>
        </p:nvSpPr>
        <p:spPr bwMode="auto">
          <a:xfrm>
            <a:off x="7688603" y="3318632"/>
            <a:ext cx="561227" cy="336194"/>
          </a:xfrm>
          <a:custGeom>
            <a:avLst/>
            <a:gdLst>
              <a:gd name="T0" fmla="*/ 10 w 299"/>
              <a:gd name="T1" fmla="*/ 144 h 179"/>
              <a:gd name="T2" fmla="*/ 146 w 299"/>
              <a:gd name="T3" fmla="*/ 14 h 179"/>
              <a:gd name="T4" fmla="*/ 172 w 299"/>
              <a:gd name="T5" fmla="*/ 1 h 179"/>
              <a:gd name="T6" fmla="*/ 204 w 299"/>
              <a:gd name="T7" fmla="*/ 4 h 179"/>
              <a:gd name="T8" fmla="*/ 285 w 299"/>
              <a:gd name="T9" fmla="*/ 8 h 179"/>
              <a:gd name="T10" fmla="*/ 290 w 299"/>
              <a:gd name="T11" fmla="*/ 20 h 179"/>
              <a:gd name="T12" fmla="*/ 163 w 299"/>
              <a:gd name="T13" fmla="*/ 168 h 179"/>
              <a:gd name="T14" fmla="*/ 139 w 299"/>
              <a:gd name="T15" fmla="*/ 178 h 179"/>
              <a:gd name="T16" fmla="*/ 13 w 299"/>
              <a:gd name="T17" fmla="*/ 164 h 179"/>
              <a:gd name="T18" fmla="*/ 9 w 299"/>
              <a:gd name="T19" fmla="*/ 164 h 179"/>
              <a:gd name="T20" fmla="*/ 3 w 299"/>
              <a:gd name="T21" fmla="*/ 160 h 179"/>
              <a:gd name="T22" fmla="*/ 10 w 299"/>
              <a:gd name="T23" fmla="*/ 14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9" h="179">
                <a:moveTo>
                  <a:pt x="10" y="144"/>
                </a:move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57" y="0"/>
                  <a:pt x="172" y="1"/>
                </a:cubicBezTo>
                <a:cubicBezTo>
                  <a:pt x="177" y="2"/>
                  <a:pt x="197" y="3"/>
                  <a:pt x="204" y="4"/>
                </a:cubicBezTo>
                <a:cubicBezTo>
                  <a:pt x="236" y="6"/>
                  <a:pt x="285" y="8"/>
                  <a:pt x="285" y="8"/>
                </a:cubicBezTo>
                <a:cubicBezTo>
                  <a:pt x="285" y="8"/>
                  <a:pt x="299" y="9"/>
                  <a:pt x="290" y="20"/>
                </a:cubicBezTo>
                <a:cubicBezTo>
                  <a:pt x="276" y="35"/>
                  <a:pt x="163" y="168"/>
                  <a:pt x="163" y="168"/>
                </a:cubicBezTo>
                <a:cubicBezTo>
                  <a:pt x="163" y="168"/>
                  <a:pt x="155" y="179"/>
                  <a:pt x="139" y="178"/>
                </a:cubicBezTo>
                <a:cubicBezTo>
                  <a:pt x="138" y="178"/>
                  <a:pt x="18" y="165"/>
                  <a:pt x="13" y="164"/>
                </a:cubicBezTo>
                <a:cubicBezTo>
                  <a:pt x="12" y="164"/>
                  <a:pt x="11" y="164"/>
                  <a:pt x="9" y="164"/>
                </a:cubicBezTo>
                <a:cubicBezTo>
                  <a:pt x="6" y="163"/>
                  <a:pt x="4" y="163"/>
                  <a:pt x="3" y="160"/>
                </a:cubicBezTo>
                <a:cubicBezTo>
                  <a:pt x="0" y="154"/>
                  <a:pt x="6" y="148"/>
                  <a:pt x="10" y="144"/>
                </a:cubicBezTo>
              </a:path>
            </a:pathLst>
          </a:custGeom>
          <a:solidFill>
            <a:srgbClr val="D4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5" name="îṧ1iḍê">
            <a:extLst>
              <a:ext uri="{FF2B5EF4-FFF2-40B4-BE49-F238E27FC236}">
                <a16:creationId xmlns:a16="http://schemas.microsoft.com/office/drawing/2014/main" id="{C2D76F78-FBD8-4DBD-95BA-D9852383055E}"/>
              </a:ext>
            </a:extLst>
          </p:cNvPr>
          <p:cNvSpPr/>
          <p:nvPr/>
        </p:nvSpPr>
        <p:spPr bwMode="auto">
          <a:xfrm>
            <a:off x="7810609" y="3613253"/>
            <a:ext cx="37054" cy="22594"/>
          </a:xfrm>
          <a:custGeom>
            <a:avLst/>
            <a:gdLst>
              <a:gd name="T0" fmla="*/ 18 w 20"/>
              <a:gd name="T1" fmla="*/ 7 h 12"/>
              <a:gd name="T2" fmla="*/ 5 w 20"/>
              <a:gd name="T3" fmla="*/ 11 h 12"/>
              <a:gd name="T4" fmla="*/ 3 w 20"/>
              <a:gd name="T5" fmla="*/ 5 h 12"/>
              <a:gd name="T6" fmla="*/ 16 w 20"/>
              <a:gd name="T7" fmla="*/ 0 h 12"/>
              <a:gd name="T8" fmla="*/ 18 w 20"/>
              <a:gd name="T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2">
                <a:moveTo>
                  <a:pt x="18" y="7"/>
                </a:moveTo>
                <a:cubicBezTo>
                  <a:pt x="15" y="10"/>
                  <a:pt x="9" y="12"/>
                  <a:pt x="5" y="11"/>
                </a:cubicBezTo>
                <a:cubicBezTo>
                  <a:pt x="1" y="11"/>
                  <a:pt x="0" y="8"/>
                  <a:pt x="3" y="5"/>
                </a:cubicBezTo>
                <a:cubicBezTo>
                  <a:pt x="6" y="2"/>
                  <a:pt x="12" y="0"/>
                  <a:pt x="16" y="0"/>
                </a:cubicBezTo>
                <a:cubicBezTo>
                  <a:pt x="20" y="1"/>
                  <a:pt x="20" y="4"/>
                  <a:pt x="18" y="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6" name="ïŝ1íḋe">
            <a:extLst>
              <a:ext uri="{FF2B5EF4-FFF2-40B4-BE49-F238E27FC236}">
                <a16:creationId xmlns:a16="http://schemas.microsoft.com/office/drawing/2014/main" id="{DAEE1A20-8F83-4314-8E81-D809C74F783B}"/>
              </a:ext>
            </a:extLst>
          </p:cNvPr>
          <p:cNvSpPr/>
          <p:nvPr/>
        </p:nvSpPr>
        <p:spPr bwMode="auto">
          <a:xfrm>
            <a:off x="8086252" y="3339418"/>
            <a:ext cx="15364" cy="5422"/>
          </a:xfrm>
          <a:custGeom>
            <a:avLst/>
            <a:gdLst>
              <a:gd name="T0" fmla="*/ 7 w 8"/>
              <a:gd name="T1" fmla="*/ 2 h 3"/>
              <a:gd name="T2" fmla="*/ 2 w 8"/>
              <a:gd name="T3" fmla="*/ 3 h 3"/>
              <a:gd name="T4" fmla="*/ 1 w 8"/>
              <a:gd name="T5" fmla="*/ 1 h 3"/>
              <a:gd name="T6" fmla="*/ 5 w 8"/>
              <a:gd name="T7" fmla="*/ 0 h 3"/>
              <a:gd name="T8" fmla="*/ 7 w 8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">
                <a:moveTo>
                  <a:pt x="7" y="2"/>
                </a:moveTo>
                <a:cubicBezTo>
                  <a:pt x="6" y="3"/>
                  <a:pt x="4" y="3"/>
                  <a:pt x="2" y="3"/>
                </a:cubicBezTo>
                <a:cubicBezTo>
                  <a:pt x="1" y="3"/>
                  <a:pt x="0" y="2"/>
                  <a:pt x="1" y="1"/>
                </a:cubicBezTo>
                <a:cubicBezTo>
                  <a:pt x="2" y="0"/>
                  <a:pt x="4" y="0"/>
                  <a:pt x="5" y="0"/>
                </a:cubicBezTo>
                <a:cubicBezTo>
                  <a:pt x="7" y="0"/>
                  <a:pt x="8" y="1"/>
                  <a:pt x="7" y="2"/>
                </a:cubicBezTo>
                <a:close/>
              </a:path>
            </a:pathLst>
          </a:custGeom>
          <a:solidFill>
            <a:srgbClr val="3B3D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7" name="í$ľîdè">
            <a:extLst>
              <a:ext uri="{FF2B5EF4-FFF2-40B4-BE49-F238E27FC236}">
                <a16:creationId xmlns:a16="http://schemas.microsoft.com/office/drawing/2014/main" id="{E650B4E9-29DE-479D-A957-F7FFF1F8FE85}"/>
              </a:ext>
            </a:extLst>
          </p:cNvPr>
          <p:cNvSpPr/>
          <p:nvPr/>
        </p:nvSpPr>
        <p:spPr bwMode="auto">
          <a:xfrm>
            <a:off x="7727465" y="3343033"/>
            <a:ext cx="477179" cy="273836"/>
          </a:xfrm>
          <a:custGeom>
            <a:avLst/>
            <a:gdLst>
              <a:gd name="T0" fmla="*/ 122 w 254"/>
              <a:gd name="T1" fmla="*/ 16 h 146"/>
              <a:gd name="T2" fmla="*/ 129 w 254"/>
              <a:gd name="T3" fmla="*/ 9 h 146"/>
              <a:gd name="T4" fmla="*/ 137 w 254"/>
              <a:gd name="T5" fmla="*/ 2 h 146"/>
              <a:gd name="T6" fmla="*/ 151 w 254"/>
              <a:gd name="T7" fmla="*/ 1 h 146"/>
              <a:gd name="T8" fmla="*/ 246 w 254"/>
              <a:gd name="T9" fmla="*/ 8 h 146"/>
              <a:gd name="T10" fmla="*/ 253 w 254"/>
              <a:gd name="T11" fmla="*/ 10 h 146"/>
              <a:gd name="T12" fmla="*/ 249 w 254"/>
              <a:gd name="T13" fmla="*/ 17 h 146"/>
              <a:gd name="T14" fmla="*/ 145 w 254"/>
              <a:gd name="T15" fmla="*/ 134 h 146"/>
              <a:gd name="T16" fmla="*/ 131 w 254"/>
              <a:gd name="T17" fmla="*/ 144 h 146"/>
              <a:gd name="T18" fmla="*/ 118 w 254"/>
              <a:gd name="T19" fmla="*/ 146 h 146"/>
              <a:gd name="T20" fmla="*/ 11 w 254"/>
              <a:gd name="T21" fmla="*/ 135 h 146"/>
              <a:gd name="T22" fmla="*/ 4 w 254"/>
              <a:gd name="T23" fmla="*/ 132 h 146"/>
              <a:gd name="T24" fmla="*/ 41 w 254"/>
              <a:gd name="T25" fmla="*/ 94 h 146"/>
              <a:gd name="T26" fmla="*/ 122 w 254"/>
              <a:gd name="T27" fmla="*/ 1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" h="146">
                <a:moveTo>
                  <a:pt x="122" y="16"/>
                </a:move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35" y="3"/>
                  <a:pt x="137" y="2"/>
                </a:cubicBezTo>
                <a:cubicBezTo>
                  <a:pt x="139" y="1"/>
                  <a:pt x="139" y="0"/>
                  <a:pt x="151" y="1"/>
                </a:cubicBezTo>
                <a:cubicBezTo>
                  <a:pt x="246" y="8"/>
                  <a:pt x="246" y="8"/>
                  <a:pt x="246" y="8"/>
                </a:cubicBezTo>
                <a:cubicBezTo>
                  <a:pt x="246" y="8"/>
                  <a:pt x="252" y="8"/>
                  <a:pt x="253" y="10"/>
                </a:cubicBezTo>
                <a:cubicBezTo>
                  <a:pt x="254" y="10"/>
                  <a:pt x="252" y="13"/>
                  <a:pt x="249" y="17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4"/>
                  <a:pt x="139" y="143"/>
                  <a:pt x="131" y="144"/>
                </a:cubicBezTo>
                <a:cubicBezTo>
                  <a:pt x="131" y="144"/>
                  <a:pt x="127" y="146"/>
                  <a:pt x="118" y="146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11" y="135"/>
                  <a:pt x="0" y="135"/>
                  <a:pt x="4" y="132"/>
                </a:cubicBezTo>
                <a:cubicBezTo>
                  <a:pt x="7" y="128"/>
                  <a:pt x="41" y="94"/>
                  <a:pt x="41" y="94"/>
                </a:cubicBezTo>
                <a:cubicBezTo>
                  <a:pt x="122" y="16"/>
                  <a:pt x="122" y="16"/>
                  <a:pt x="122" y="16"/>
                </a:cubicBezTo>
              </a:path>
            </a:pathLst>
          </a:custGeom>
          <a:solidFill>
            <a:srgbClr val="3B3D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8" name="ïṡľíďè">
            <a:extLst>
              <a:ext uri="{FF2B5EF4-FFF2-40B4-BE49-F238E27FC236}">
                <a16:creationId xmlns:a16="http://schemas.microsoft.com/office/drawing/2014/main" id="{7168E0D9-0920-4460-AE37-02970E2FC864}"/>
              </a:ext>
            </a:extLst>
          </p:cNvPr>
          <p:cNvSpPr/>
          <p:nvPr/>
        </p:nvSpPr>
        <p:spPr bwMode="auto">
          <a:xfrm>
            <a:off x="7911829" y="3378279"/>
            <a:ext cx="280162" cy="37957"/>
          </a:xfrm>
          <a:custGeom>
            <a:avLst/>
            <a:gdLst>
              <a:gd name="T0" fmla="*/ 21 w 310"/>
              <a:gd name="T1" fmla="*/ 21 h 42"/>
              <a:gd name="T2" fmla="*/ 21 w 310"/>
              <a:gd name="T3" fmla="*/ 21 h 42"/>
              <a:gd name="T4" fmla="*/ 0 w 310"/>
              <a:gd name="T5" fmla="*/ 42 h 42"/>
              <a:gd name="T6" fmla="*/ 21 w 310"/>
              <a:gd name="T7" fmla="*/ 21 h 42"/>
              <a:gd name="T8" fmla="*/ 310 w 310"/>
              <a:gd name="T9" fmla="*/ 0 h 42"/>
              <a:gd name="T10" fmla="*/ 310 w 310"/>
              <a:gd name="T11" fmla="*/ 0 h 42"/>
              <a:gd name="T12" fmla="*/ 281 w 310"/>
              <a:gd name="T13" fmla="*/ 33 h 42"/>
              <a:gd name="T14" fmla="*/ 281 w 310"/>
              <a:gd name="T15" fmla="*/ 33 h 42"/>
              <a:gd name="T16" fmla="*/ 310 w 310"/>
              <a:gd name="T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42">
                <a:moveTo>
                  <a:pt x="21" y="21"/>
                </a:moveTo>
                <a:lnTo>
                  <a:pt x="21" y="21"/>
                </a:lnTo>
                <a:lnTo>
                  <a:pt x="0" y="42"/>
                </a:lnTo>
                <a:lnTo>
                  <a:pt x="21" y="21"/>
                </a:lnTo>
                <a:close/>
                <a:moveTo>
                  <a:pt x="310" y="0"/>
                </a:moveTo>
                <a:lnTo>
                  <a:pt x="310" y="0"/>
                </a:lnTo>
                <a:lnTo>
                  <a:pt x="281" y="33"/>
                </a:lnTo>
                <a:lnTo>
                  <a:pt x="281" y="33"/>
                </a:lnTo>
                <a:lnTo>
                  <a:pt x="310" y="0"/>
                </a:lnTo>
                <a:close/>
              </a:path>
            </a:pathLst>
          </a:custGeom>
          <a:solidFill>
            <a:srgbClr val="DFE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9" name="íṥļíde">
            <a:extLst>
              <a:ext uri="{FF2B5EF4-FFF2-40B4-BE49-F238E27FC236}">
                <a16:creationId xmlns:a16="http://schemas.microsoft.com/office/drawing/2014/main" id="{C75574DD-C01B-43EF-BD1C-6359DB3054E1}"/>
              </a:ext>
            </a:extLst>
          </p:cNvPr>
          <p:cNvSpPr/>
          <p:nvPr/>
        </p:nvSpPr>
        <p:spPr bwMode="auto">
          <a:xfrm>
            <a:off x="7911829" y="3378279"/>
            <a:ext cx="280162" cy="37957"/>
          </a:xfrm>
          <a:custGeom>
            <a:avLst/>
            <a:gdLst>
              <a:gd name="T0" fmla="*/ 21 w 310"/>
              <a:gd name="T1" fmla="*/ 21 h 42"/>
              <a:gd name="T2" fmla="*/ 21 w 310"/>
              <a:gd name="T3" fmla="*/ 21 h 42"/>
              <a:gd name="T4" fmla="*/ 0 w 310"/>
              <a:gd name="T5" fmla="*/ 42 h 42"/>
              <a:gd name="T6" fmla="*/ 21 w 310"/>
              <a:gd name="T7" fmla="*/ 21 h 42"/>
              <a:gd name="T8" fmla="*/ 310 w 310"/>
              <a:gd name="T9" fmla="*/ 0 h 42"/>
              <a:gd name="T10" fmla="*/ 310 w 310"/>
              <a:gd name="T11" fmla="*/ 0 h 42"/>
              <a:gd name="T12" fmla="*/ 281 w 310"/>
              <a:gd name="T13" fmla="*/ 33 h 42"/>
              <a:gd name="T14" fmla="*/ 281 w 310"/>
              <a:gd name="T15" fmla="*/ 33 h 42"/>
              <a:gd name="T16" fmla="*/ 310 w 310"/>
              <a:gd name="T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42">
                <a:moveTo>
                  <a:pt x="21" y="21"/>
                </a:moveTo>
                <a:lnTo>
                  <a:pt x="21" y="21"/>
                </a:lnTo>
                <a:lnTo>
                  <a:pt x="0" y="42"/>
                </a:lnTo>
                <a:lnTo>
                  <a:pt x="21" y="21"/>
                </a:lnTo>
                <a:moveTo>
                  <a:pt x="310" y="0"/>
                </a:moveTo>
                <a:lnTo>
                  <a:pt x="310" y="0"/>
                </a:lnTo>
                <a:lnTo>
                  <a:pt x="281" y="33"/>
                </a:lnTo>
                <a:lnTo>
                  <a:pt x="281" y="33"/>
                </a:lnTo>
                <a:lnTo>
                  <a:pt x="3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0" name="ïṣ1ïde">
            <a:extLst>
              <a:ext uri="{FF2B5EF4-FFF2-40B4-BE49-F238E27FC236}">
                <a16:creationId xmlns:a16="http://schemas.microsoft.com/office/drawing/2014/main" id="{EF879748-6561-490F-9029-8C49553CCD96}"/>
              </a:ext>
            </a:extLst>
          </p:cNvPr>
          <p:cNvSpPr/>
          <p:nvPr/>
        </p:nvSpPr>
        <p:spPr bwMode="auto">
          <a:xfrm>
            <a:off x="7898273" y="3378279"/>
            <a:ext cx="293718" cy="50610"/>
          </a:xfrm>
          <a:custGeom>
            <a:avLst/>
            <a:gdLst>
              <a:gd name="T0" fmla="*/ 325 w 325"/>
              <a:gd name="T1" fmla="*/ 0 h 56"/>
              <a:gd name="T2" fmla="*/ 36 w 325"/>
              <a:gd name="T3" fmla="*/ 21 h 56"/>
              <a:gd name="T4" fmla="*/ 15 w 325"/>
              <a:gd name="T5" fmla="*/ 42 h 56"/>
              <a:gd name="T6" fmla="*/ 0 w 325"/>
              <a:gd name="T7" fmla="*/ 56 h 56"/>
              <a:gd name="T8" fmla="*/ 296 w 325"/>
              <a:gd name="T9" fmla="*/ 33 h 56"/>
              <a:gd name="T10" fmla="*/ 325 w 325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" h="56">
                <a:moveTo>
                  <a:pt x="325" y="0"/>
                </a:moveTo>
                <a:lnTo>
                  <a:pt x="36" y="21"/>
                </a:lnTo>
                <a:lnTo>
                  <a:pt x="15" y="42"/>
                </a:lnTo>
                <a:lnTo>
                  <a:pt x="0" y="56"/>
                </a:lnTo>
                <a:lnTo>
                  <a:pt x="296" y="33"/>
                </a:lnTo>
                <a:lnTo>
                  <a:pt x="325" y="0"/>
                </a:lnTo>
                <a:close/>
              </a:path>
            </a:pathLst>
          </a:custGeom>
          <a:solidFill>
            <a:srgbClr val="4A4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$lîḑê">
            <a:extLst>
              <a:ext uri="{FF2B5EF4-FFF2-40B4-BE49-F238E27FC236}">
                <a16:creationId xmlns:a16="http://schemas.microsoft.com/office/drawing/2014/main" id="{8C6AF498-67CF-4B87-AC62-C586E837F43B}"/>
              </a:ext>
            </a:extLst>
          </p:cNvPr>
          <p:cNvSpPr/>
          <p:nvPr/>
        </p:nvSpPr>
        <p:spPr bwMode="auto">
          <a:xfrm>
            <a:off x="7898273" y="3378279"/>
            <a:ext cx="293718" cy="50610"/>
          </a:xfrm>
          <a:custGeom>
            <a:avLst/>
            <a:gdLst>
              <a:gd name="T0" fmla="*/ 325 w 325"/>
              <a:gd name="T1" fmla="*/ 0 h 56"/>
              <a:gd name="T2" fmla="*/ 36 w 325"/>
              <a:gd name="T3" fmla="*/ 21 h 56"/>
              <a:gd name="T4" fmla="*/ 15 w 325"/>
              <a:gd name="T5" fmla="*/ 42 h 56"/>
              <a:gd name="T6" fmla="*/ 0 w 325"/>
              <a:gd name="T7" fmla="*/ 56 h 56"/>
              <a:gd name="T8" fmla="*/ 296 w 325"/>
              <a:gd name="T9" fmla="*/ 33 h 56"/>
              <a:gd name="T10" fmla="*/ 325 w 325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" h="56">
                <a:moveTo>
                  <a:pt x="325" y="0"/>
                </a:moveTo>
                <a:lnTo>
                  <a:pt x="36" y="21"/>
                </a:lnTo>
                <a:lnTo>
                  <a:pt x="15" y="42"/>
                </a:lnTo>
                <a:lnTo>
                  <a:pt x="0" y="56"/>
                </a:lnTo>
                <a:lnTo>
                  <a:pt x="296" y="33"/>
                </a:lnTo>
                <a:lnTo>
                  <a:pt x="3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ṡľïḓê">
            <a:extLst>
              <a:ext uri="{FF2B5EF4-FFF2-40B4-BE49-F238E27FC236}">
                <a16:creationId xmlns:a16="http://schemas.microsoft.com/office/drawing/2014/main" id="{8ED0D22C-8A70-4039-A668-914718E4E01D}"/>
              </a:ext>
            </a:extLst>
          </p:cNvPr>
          <p:cNvSpPr/>
          <p:nvPr/>
        </p:nvSpPr>
        <p:spPr bwMode="auto">
          <a:xfrm>
            <a:off x="7882006" y="3421659"/>
            <a:ext cx="272028" cy="22594"/>
          </a:xfrm>
          <a:custGeom>
            <a:avLst/>
            <a:gdLst>
              <a:gd name="T0" fmla="*/ 10 w 301"/>
              <a:gd name="T1" fmla="*/ 17 h 25"/>
              <a:gd name="T2" fmla="*/ 10 w 301"/>
              <a:gd name="T3" fmla="*/ 17 h 25"/>
              <a:gd name="T4" fmla="*/ 0 w 301"/>
              <a:gd name="T5" fmla="*/ 25 h 25"/>
              <a:gd name="T6" fmla="*/ 10 w 301"/>
              <a:gd name="T7" fmla="*/ 17 h 25"/>
              <a:gd name="T8" fmla="*/ 301 w 301"/>
              <a:gd name="T9" fmla="*/ 0 h 25"/>
              <a:gd name="T10" fmla="*/ 293 w 301"/>
              <a:gd name="T11" fmla="*/ 8 h 25"/>
              <a:gd name="T12" fmla="*/ 293 w 301"/>
              <a:gd name="T13" fmla="*/ 8 h 25"/>
              <a:gd name="T14" fmla="*/ 301 w 301"/>
              <a:gd name="T1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1" h="25">
                <a:moveTo>
                  <a:pt x="10" y="17"/>
                </a:moveTo>
                <a:lnTo>
                  <a:pt x="10" y="17"/>
                </a:lnTo>
                <a:lnTo>
                  <a:pt x="0" y="25"/>
                </a:lnTo>
                <a:lnTo>
                  <a:pt x="10" y="17"/>
                </a:lnTo>
                <a:close/>
                <a:moveTo>
                  <a:pt x="301" y="0"/>
                </a:moveTo>
                <a:lnTo>
                  <a:pt x="293" y="8"/>
                </a:lnTo>
                <a:lnTo>
                  <a:pt x="293" y="8"/>
                </a:lnTo>
                <a:lnTo>
                  <a:pt x="301" y="0"/>
                </a:lnTo>
                <a:close/>
              </a:path>
            </a:pathLst>
          </a:custGeom>
          <a:solidFill>
            <a:srgbClr val="DFE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śḻiḓè">
            <a:extLst>
              <a:ext uri="{FF2B5EF4-FFF2-40B4-BE49-F238E27FC236}">
                <a16:creationId xmlns:a16="http://schemas.microsoft.com/office/drawing/2014/main" id="{C70E5E5D-B631-4FD8-A321-56EA1D59E790}"/>
              </a:ext>
            </a:extLst>
          </p:cNvPr>
          <p:cNvSpPr/>
          <p:nvPr/>
        </p:nvSpPr>
        <p:spPr bwMode="auto">
          <a:xfrm>
            <a:off x="7882006" y="3421659"/>
            <a:ext cx="272028" cy="22594"/>
          </a:xfrm>
          <a:custGeom>
            <a:avLst/>
            <a:gdLst>
              <a:gd name="T0" fmla="*/ 10 w 301"/>
              <a:gd name="T1" fmla="*/ 17 h 25"/>
              <a:gd name="T2" fmla="*/ 10 w 301"/>
              <a:gd name="T3" fmla="*/ 17 h 25"/>
              <a:gd name="T4" fmla="*/ 0 w 301"/>
              <a:gd name="T5" fmla="*/ 25 h 25"/>
              <a:gd name="T6" fmla="*/ 10 w 301"/>
              <a:gd name="T7" fmla="*/ 17 h 25"/>
              <a:gd name="T8" fmla="*/ 301 w 301"/>
              <a:gd name="T9" fmla="*/ 0 h 25"/>
              <a:gd name="T10" fmla="*/ 293 w 301"/>
              <a:gd name="T11" fmla="*/ 8 h 25"/>
              <a:gd name="T12" fmla="*/ 293 w 301"/>
              <a:gd name="T13" fmla="*/ 8 h 25"/>
              <a:gd name="T14" fmla="*/ 301 w 301"/>
              <a:gd name="T1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1" h="25">
                <a:moveTo>
                  <a:pt x="10" y="17"/>
                </a:moveTo>
                <a:lnTo>
                  <a:pt x="10" y="17"/>
                </a:lnTo>
                <a:lnTo>
                  <a:pt x="0" y="25"/>
                </a:lnTo>
                <a:lnTo>
                  <a:pt x="10" y="17"/>
                </a:lnTo>
                <a:moveTo>
                  <a:pt x="301" y="0"/>
                </a:moveTo>
                <a:lnTo>
                  <a:pt x="293" y="8"/>
                </a:lnTo>
                <a:lnTo>
                  <a:pt x="293" y="8"/>
                </a:lnTo>
                <a:lnTo>
                  <a:pt x="3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śḻïḑê">
            <a:extLst>
              <a:ext uri="{FF2B5EF4-FFF2-40B4-BE49-F238E27FC236}">
                <a16:creationId xmlns:a16="http://schemas.microsoft.com/office/drawing/2014/main" id="{46895740-D6E3-4979-B731-2E5BED9AA61B}"/>
              </a:ext>
            </a:extLst>
          </p:cNvPr>
          <p:cNvSpPr/>
          <p:nvPr/>
        </p:nvSpPr>
        <p:spPr bwMode="auto">
          <a:xfrm>
            <a:off x="7880198" y="3418044"/>
            <a:ext cx="275643" cy="28016"/>
          </a:xfrm>
          <a:custGeom>
            <a:avLst/>
            <a:gdLst>
              <a:gd name="T0" fmla="*/ 305 w 305"/>
              <a:gd name="T1" fmla="*/ 0 h 31"/>
              <a:gd name="T2" fmla="*/ 12 w 305"/>
              <a:gd name="T3" fmla="*/ 21 h 31"/>
              <a:gd name="T4" fmla="*/ 2 w 305"/>
              <a:gd name="T5" fmla="*/ 29 h 31"/>
              <a:gd name="T6" fmla="*/ 0 w 305"/>
              <a:gd name="T7" fmla="*/ 31 h 31"/>
              <a:gd name="T8" fmla="*/ 295 w 305"/>
              <a:gd name="T9" fmla="*/ 12 h 31"/>
              <a:gd name="T10" fmla="*/ 303 w 305"/>
              <a:gd name="T11" fmla="*/ 4 h 31"/>
              <a:gd name="T12" fmla="*/ 305 w 305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31">
                <a:moveTo>
                  <a:pt x="305" y="0"/>
                </a:moveTo>
                <a:lnTo>
                  <a:pt x="12" y="21"/>
                </a:lnTo>
                <a:lnTo>
                  <a:pt x="2" y="29"/>
                </a:lnTo>
                <a:lnTo>
                  <a:pt x="0" y="31"/>
                </a:lnTo>
                <a:lnTo>
                  <a:pt x="295" y="12"/>
                </a:lnTo>
                <a:lnTo>
                  <a:pt x="303" y="4"/>
                </a:lnTo>
                <a:lnTo>
                  <a:pt x="305" y="0"/>
                </a:lnTo>
                <a:close/>
              </a:path>
            </a:pathLst>
          </a:custGeom>
          <a:solidFill>
            <a:srgbClr val="4A4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ṣļiḑé">
            <a:extLst>
              <a:ext uri="{FF2B5EF4-FFF2-40B4-BE49-F238E27FC236}">
                <a16:creationId xmlns:a16="http://schemas.microsoft.com/office/drawing/2014/main" id="{30097431-0C50-4594-BA6B-668727D702C6}"/>
              </a:ext>
            </a:extLst>
          </p:cNvPr>
          <p:cNvSpPr/>
          <p:nvPr/>
        </p:nvSpPr>
        <p:spPr bwMode="auto">
          <a:xfrm>
            <a:off x="7880198" y="3418044"/>
            <a:ext cx="275643" cy="28016"/>
          </a:xfrm>
          <a:custGeom>
            <a:avLst/>
            <a:gdLst>
              <a:gd name="T0" fmla="*/ 305 w 305"/>
              <a:gd name="T1" fmla="*/ 0 h 31"/>
              <a:gd name="T2" fmla="*/ 12 w 305"/>
              <a:gd name="T3" fmla="*/ 21 h 31"/>
              <a:gd name="T4" fmla="*/ 2 w 305"/>
              <a:gd name="T5" fmla="*/ 29 h 31"/>
              <a:gd name="T6" fmla="*/ 0 w 305"/>
              <a:gd name="T7" fmla="*/ 31 h 31"/>
              <a:gd name="T8" fmla="*/ 295 w 305"/>
              <a:gd name="T9" fmla="*/ 12 h 31"/>
              <a:gd name="T10" fmla="*/ 303 w 305"/>
              <a:gd name="T11" fmla="*/ 4 h 31"/>
              <a:gd name="T12" fmla="*/ 305 w 305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31">
                <a:moveTo>
                  <a:pt x="305" y="0"/>
                </a:moveTo>
                <a:lnTo>
                  <a:pt x="12" y="21"/>
                </a:lnTo>
                <a:lnTo>
                  <a:pt x="2" y="29"/>
                </a:lnTo>
                <a:lnTo>
                  <a:pt x="0" y="31"/>
                </a:lnTo>
                <a:lnTo>
                  <a:pt x="295" y="12"/>
                </a:lnTo>
                <a:lnTo>
                  <a:pt x="303" y="4"/>
                </a:lnTo>
                <a:lnTo>
                  <a:pt x="3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ṩlíḑê">
            <a:extLst>
              <a:ext uri="{FF2B5EF4-FFF2-40B4-BE49-F238E27FC236}">
                <a16:creationId xmlns:a16="http://schemas.microsoft.com/office/drawing/2014/main" id="{128966A5-582C-4B68-A319-1873ACC7DF88}"/>
              </a:ext>
            </a:extLst>
          </p:cNvPr>
          <p:cNvSpPr/>
          <p:nvPr/>
        </p:nvSpPr>
        <p:spPr bwMode="auto">
          <a:xfrm>
            <a:off x="7751866" y="3550894"/>
            <a:ext cx="287392" cy="20786"/>
          </a:xfrm>
          <a:custGeom>
            <a:avLst/>
            <a:gdLst>
              <a:gd name="T0" fmla="*/ 318 w 318"/>
              <a:gd name="T1" fmla="*/ 0 h 23"/>
              <a:gd name="T2" fmla="*/ 11 w 318"/>
              <a:gd name="T3" fmla="*/ 13 h 23"/>
              <a:gd name="T4" fmla="*/ 0 w 318"/>
              <a:gd name="T5" fmla="*/ 23 h 23"/>
              <a:gd name="T6" fmla="*/ 306 w 318"/>
              <a:gd name="T7" fmla="*/ 13 h 23"/>
              <a:gd name="T8" fmla="*/ 316 w 318"/>
              <a:gd name="T9" fmla="*/ 2 h 23"/>
              <a:gd name="T10" fmla="*/ 318 w 318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23">
                <a:moveTo>
                  <a:pt x="318" y="0"/>
                </a:moveTo>
                <a:lnTo>
                  <a:pt x="11" y="13"/>
                </a:lnTo>
                <a:lnTo>
                  <a:pt x="0" y="23"/>
                </a:lnTo>
                <a:lnTo>
                  <a:pt x="306" y="13"/>
                </a:lnTo>
                <a:lnTo>
                  <a:pt x="316" y="2"/>
                </a:lnTo>
                <a:lnTo>
                  <a:pt x="318" y="0"/>
                </a:lnTo>
                <a:close/>
              </a:path>
            </a:pathLst>
          </a:custGeom>
          <a:solidFill>
            <a:srgbClr val="4A4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$ḷîḍé">
            <a:extLst>
              <a:ext uri="{FF2B5EF4-FFF2-40B4-BE49-F238E27FC236}">
                <a16:creationId xmlns:a16="http://schemas.microsoft.com/office/drawing/2014/main" id="{470DC978-B1D5-4569-B2F3-BC53D747AEDD}"/>
              </a:ext>
            </a:extLst>
          </p:cNvPr>
          <p:cNvSpPr/>
          <p:nvPr/>
        </p:nvSpPr>
        <p:spPr bwMode="auto">
          <a:xfrm>
            <a:off x="7751866" y="3550894"/>
            <a:ext cx="287392" cy="20786"/>
          </a:xfrm>
          <a:custGeom>
            <a:avLst/>
            <a:gdLst>
              <a:gd name="T0" fmla="*/ 318 w 318"/>
              <a:gd name="T1" fmla="*/ 0 h 23"/>
              <a:gd name="T2" fmla="*/ 11 w 318"/>
              <a:gd name="T3" fmla="*/ 13 h 23"/>
              <a:gd name="T4" fmla="*/ 0 w 318"/>
              <a:gd name="T5" fmla="*/ 23 h 23"/>
              <a:gd name="T6" fmla="*/ 306 w 318"/>
              <a:gd name="T7" fmla="*/ 13 h 23"/>
              <a:gd name="T8" fmla="*/ 316 w 318"/>
              <a:gd name="T9" fmla="*/ 2 h 23"/>
              <a:gd name="T10" fmla="*/ 318 w 318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23">
                <a:moveTo>
                  <a:pt x="318" y="0"/>
                </a:moveTo>
                <a:lnTo>
                  <a:pt x="11" y="13"/>
                </a:lnTo>
                <a:lnTo>
                  <a:pt x="0" y="23"/>
                </a:lnTo>
                <a:lnTo>
                  <a:pt x="306" y="13"/>
                </a:lnTo>
                <a:lnTo>
                  <a:pt x="316" y="2"/>
                </a:lnTo>
                <a:lnTo>
                  <a:pt x="3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ṣḷîḑê">
            <a:extLst>
              <a:ext uri="{FF2B5EF4-FFF2-40B4-BE49-F238E27FC236}">
                <a16:creationId xmlns:a16="http://schemas.microsoft.com/office/drawing/2014/main" id="{04C5722D-EF47-4D7A-88C6-593394089BA5}"/>
              </a:ext>
            </a:extLst>
          </p:cNvPr>
          <p:cNvSpPr/>
          <p:nvPr/>
        </p:nvSpPr>
        <p:spPr bwMode="auto">
          <a:xfrm>
            <a:off x="7797053" y="3510226"/>
            <a:ext cx="278354" cy="22594"/>
          </a:xfrm>
          <a:custGeom>
            <a:avLst/>
            <a:gdLst>
              <a:gd name="T0" fmla="*/ 1 w 148"/>
              <a:gd name="T1" fmla="*/ 9 h 12"/>
              <a:gd name="T2" fmla="*/ 1 w 148"/>
              <a:gd name="T3" fmla="*/ 9 h 12"/>
              <a:gd name="T4" fmla="*/ 0 w 148"/>
              <a:gd name="T5" fmla="*/ 9 h 12"/>
              <a:gd name="T6" fmla="*/ 1 w 148"/>
              <a:gd name="T7" fmla="*/ 9 h 12"/>
              <a:gd name="T8" fmla="*/ 148 w 148"/>
              <a:gd name="T9" fmla="*/ 0 h 12"/>
              <a:gd name="T10" fmla="*/ 148 w 148"/>
              <a:gd name="T11" fmla="*/ 0 h 12"/>
              <a:gd name="T12" fmla="*/ 137 w 148"/>
              <a:gd name="T13" fmla="*/ 12 h 12"/>
              <a:gd name="T14" fmla="*/ 137 w 148"/>
              <a:gd name="T15" fmla="*/ 12 h 12"/>
              <a:gd name="T16" fmla="*/ 148 w 148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12"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1" y="9"/>
                </a:cubicBezTo>
                <a:moveTo>
                  <a:pt x="148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48" y="0"/>
                  <a:pt x="148" y="0"/>
                  <a:pt x="148" y="0"/>
                </a:cubicBezTo>
              </a:path>
            </a:pathLst>
          </a:custGeom>
          <a:solidFill>
            <a:srgbClr val="DFE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ŝḷîdé">
            <a:extLst>
              <a:ext uri="{FF2B5EF4-FFF2-40B4-BE49-F238E27FC236}">
                <a16:creationId xmlns:a16="http://schemas.microsoft.com/office/drawing/2014/main" id="{51B33580-633C-4155-BCFB-61B3B74EBD92}"/>
              </a:ext>
            </a:extLst>
          </p:cNvPr>
          <p:cNvSpPr/>
          <p:nvPr/>
        </p:nvSpPr>
        <p:spPr bwMode="auto">
          <a:xfrm>
            <a:off x="7778074" y="3510226"/>
            <a:ext cx="297333" cy="35246"/>
          </a:xfrm>
          <a:custGeom>
            <a:avLst/>
            <a:gdLst>
              <a:gd name="T0" fmla="*/ 158 w 158"/>
              <a:gd name="T1" fmla="*/ 0 h 19"/>
              <a:gd name="T2" fmla="*/ 11 w 158"/>
              <a:gd name="T3" fmla="*/ 9 h 19"/>
              <a:gd name="T4" fmla="*/ 10 w 158"/>
              <a:gd name="T5" fmla="*/ 9 h 19"/>
              <a:gd name="T6" fmla="*/ 0 w 158"/>
              <a:gd name="T7" fmla="*/ 19 h 19"/>
              <a:gd name="T8" fmla="*/ 147 w 158"/>
              <a:gd name="T9" fmla="*/ 12 h 19"/>
              <a:gd name="T10" fmla="*/ 158 w 158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19">
                <a:moveTo>
                  <a:pt x="158" y="0"/>
                </a:move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0" y="19"/>
                  <a:pt x="0" y="19"/>
                  <a:pt x="0" y="19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58" y="0"/>
                  <a:pt x="158" y="0"/>
                  <a:pt x="158" y="0"/>
                </a:cubicBezTo>
              </a:path>
            </a:pathLst>
          </a:custGeom>
          <a:solidFill>
            <a:srgbClr val="4A4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ṡļíḋê">
            <a:extLst>
              <a:ext uri="{FF2B5EF4-FFF2-40B4-BE49-F238E27FC236}">
                <a16:creationId xmlns:a16="http://schemas.microsoft.com/office/drawing/2014/main" id="{CFA377BA-8FBE-4ADE-B0D1-9D3373D4CD69}"/>
              </a:ext>
            </a:extLst>
          </p:cNvPr>
          <p:cNvSpPr/>
          <p:nvPr/>
        </p:nvSpPr>
        <p:spPr bwMode="auto">
          <a:xfrm>
            <a:off x="10066363" y="3371049"/>
            <a:ext cx="353366" cy="256664"/>
          </a:xfrm>
          <a:custGeom>
            <a:avLst/>
            <a:gdLst>
              <a:gd name="T0" fmla="*/ 173 w 188"/>
              <a:gd name="T1" fmla="*/ 83 h 137"/>
              <a:gd name="T2" fmla="*/ 151 w 188"/>
              <a:gd name="T3" fmla="*/ 60 h 137"/>
              <a:gd name="T4" fmla="*/ 102 w 188"/>
              <a:gd name="T5" fmla="*/ 16 h 137"/>
              <a:gd name="T6" fmla="*/ 32 w 188"/>
              <a:gd name="T7" fmla="*/ 8 h 137"/>
              <a:gd name="T8" fmla="*/ 4 w 188"/>
              <a:gd name="T9" fmla="*/ 21 h 137"/>
              <a:gd name="T10" fmla="*/ 0 w 188"/>
              <a:gd name="T11" fmla="*/ 26 h 137"/>
              <a:gd name="T12" fmla="*/ 58 w 188"/>
              <a:gd name="T13" fmla="*/ 101 h 137"/>
              <a:gd name="T14" fmla="*/ 104 w 188"/>
              <a:gd name="T15" fmla="*/ 127 h 137"/>
              <a:gd name="T16" fmla="*/ 188 w 188"/>
              <a:gd name="T17" fmla="*/ 111 h 137"/>
              <a:gd name="T18" fmla="*/ 183 w 188"/>
              <a:gd name="T19" fmla="*/ 95 h 137"/>
              <a:gd name="T20" fmla="*/ 173 w 188"/>
              <a:gd name="T21" fmla="*/ 8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8" h="137">
                <a:moveTo>
                  <a:pt x="173" y="83"/>
                </a:moveTo>
                <a:cubicBezTo>
                  <a:pt x="165" y="75"/>
                  <a:pt x="158" y="67"/>
                  <a:pt x="151" y="60"/>
                </a:cubicBezTo>
                <a:cubicBezTo>
                  <a:pt x="135" y="44"/>
                  <a:pt x="119" y="29"/>
                  <a:pt x="102" y="16"/>
                </a:cubicBezTo>
                <a:cubicBezTo>
                  <a:pt x="81" y="0"/>
                  <a:pt x="56" y="0"/>
                  <a:pt x="32" y="8"/>
                </a:cubicBezTo>
                <a:cubicBezTo>
                  <a:pt x="22" y="11"/>
                  <a:pt x="12" y="14"/>
                  <a:pt x="4" y="21"/>
                </a:cubicBezTo>
                <a:cubicBezTo>
                  <a:pt x="3" y="23"/>
                  <a:pt x="1" y="24"/>
                  <a:pt x="0" y="26"/>
                </a:cubicBezTo>
                <a:cubicBezTo>
                  <a:pt x="9" y="57"/>
                  <a:pt x="35" y="81"/>
                  <a:pt x="58" y="101"/>
                </a:cubicBezTo>
                <a:cubicBezTo>
                  <a:pt x="72" y="115"/>
                  <a:pt x="85" y="121"/>
                  <a:pt x="104" y="127"/>
                </a:cubicBezTo>
                <a:cubicBezTo>
                  <a:pt x="136" y="137"/>
                  <a:pt x="165" y="129"/>
                  <a:pt x="188" y="111"/>
                </a:cubicBezTo>
                <a:cubicBezTo>
                  <a:pt x="187" y="103"/>
                  <a:pt x="184" y="97"/>
                  <a:pt x="183" y="95"/>
                </a:cubicBezTo>
                <a:cubicBezTo>
                  <a:pt x="181" y="90"/>
                  <a:pt x="176" y="86"/>
                  <a:pt x="173" y="83"/>
                </a:cubicBezTo>
                <a:close/>
              </a:path>
            </a:pathLst>
          </a:custGeom>
          <a:solidFill>
            <a:srgbClr val="D4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ŝḷïḓe">
            <a:extLst>
              <a:ext uri="{FF2B5EF4-FFF2-40B4-BE49-F238E27FC236}">
                <a16:creationId xmlns:a16="http://schemas.microsoft.com/office/drawing/2014/main" id="{1FC32174-9A67-4202-80C8-46028B4A16F0}"/>
              </a:ext>
            </a:extLst>
          </p:cNvPr>
          <p:cNvSpPr/>
          <p:nvPr/>
        </p:nvSpPr>
        <p:spPr bwMode="auto">
          <a:xfrm>
            <a:off x="10059133" y="3419851"/>
            <a:ext cx="362403" cy="256664"/>
          </a:xfrm>
          <a:custGeom>
            <a:avLst/>
            <a:gdLst>
              <a:gd name="T0" fmla="*/ 108 w 193"/>
              <a:gd name="T1" fmla="*/ 101 h 137"/>
              <a:gd name="T2" fmla="*/ 62 w 193"/>
              <a:gd name="T3" fmla="*/ 75 h 137"/>
              <a:gd name="T4" fmla="*/ 4 w 193"/>
              <a:gd name="T5" fmla="*/ 0 h 137"/>
              <a:gd name="T6" fmla="*/ 0 w 193"/>
              <a:gd name="T7" fmla="*/ 13 h 137"/>
              <a:gd name="T8" fmla="*/ 8 w 193"/>
              <a:gd name="T9" fmla="*/ 36 h 137"/>
              <a:gd name="T10" fmla="*/ 18 w 193"/>
              <a:gd name="T11" fmla="*/ 50 h 137"/>
              <a:gd name="T12" fmla="*/ 31 w 193"/>
              <a:gd name="T13" fmla="*/ 67 h 137"/>
              <a:gd name="T14" fmla="*/ 142 w 193"/>
              <a:gd name="T15" fmla="*/ 127 h 137"/>
              <a:gd name="T16" fmla="*/ 192 w 193"/>
              <a:gd name="T17" fmla="*/ 85 h 137"/>
              <a:gd name="T18" fmla="*/ 108 w 193"/>
              <a:gd name="T19" fmla="*/ 10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3" h="137">
                <a:moveTo>
                  <a:pt x="108" y="101"/>
                </a:moveTo>
                <a:cubicBezTo>
                  <a:pt x="89" y="95"/>
                  <a:pt x="76" y="89"/>
                  <a:pt x="62" y="75"/>
                </a:cubicBezTo>
                <a:cubicBezTo>
                  <a:pt x="39" y="55"/>
                  <a:pt x="13" y="31"/>
                  <a:pt x="4" y="0"/>
                </a:cubicBezTo>
                <a:cubicBezTo>
                  <a:pt x="2" y="4"/>
                  <a:pt x="1" y="9"/>
                  <a:pt x="0" y="13"/>
                </a:cubicBezTo>
                <a:cubicBezTo>
                  <a:pt x="0" y="20"/>
                  <a:pt x="4" y="28"/>
                  <a:pt x="8" y="36"/>
                </a:cubicBezTo>
                <a:cubicBezTo>
                  <a:pt x="11" y="41"/>
                  <a:pt x="15" y="46"/>
                  <a:pt x="18" y="50"/>
                </a:cubicBezTo>
                <a:cubicBezTo>
                  <a:pt x="22" y="56"/>
                  <a:pt x="27" y="62"/>
                  <a:pt x="31" y="67"/>
                </a:cubicBezTo>
                <a:cubicBezTo>
                  <a:pt x="57" y="98"/>
                  <a:pt x="98" y="137"/>
                  <a:pt x="142" y="127"/>
                </a:cubicBezTo>
                <a:cubicBezTo>
                  <a:pt x="185" y="116"/>
                  <a:pt x="193" y="98"/>
                  <a:pt x="192" y="85"/>
                </a:cubicBezTo>
                <a:cubicBezTo>
                  <a:pt x="169" y="103"/>
                  <a:pt x="140" y="111"/>
                  <a:pt x="108" y="101"/>
                </a:cubicBez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ṡḷidé">
            <a:extLst>
              <a:ext uri="{FF2B5EF4-FFF2-40B4-BE49-F238E27FC236}">
                <a16:creationId xmlns:a16="http://schemas.microsoft.com/office/drawing/2014/main" id="{C46F17D1-E863-4214-B373-BA8EC9B1FA3C}"/>
              </a:ext>
            </a:extLst>
          </p:cNvPr>
          <p:cNvSpPr/>
          <p:nvPr/>
        </p:nvSpPr>
        <p:spPr bwMode="auto">
          <a:xfrm>
            <a:off x="10154931" y="3388220"/>
            <a:ext cx="20786" cy="22594"/>
          </a:xfrm>
          <a:custGeom>
            <a:avLst/>
            <a:gdLst>
              <a:gd name="T0" fmla="*/ 2 w 11"/>
              <a:gd name="T1" fmla="*/ 4 h 12"/>
              <a:gd name="T2" fmla="*/ 4 w 11"/>
              <a:gd name="T3" fmla="*/ 6 h 12"/>
              <a:gd name="T4" fmla="*/ 10 w 11"/>
              <a:gd name="T5" fmla="*/ 10 h 12"/>
              <a:gd name="T6" fmla="*/ 4 w 11"/>
              <a:gd name="T7" fmla="*/ 1 h 12"/>
              <a:gd name="T8" fmla="*/ 1 w 11"/>
              <a:gd name="T9" fmla="*/ 1 h 12"/>
              <a:gd name="T10" fmla="*/ 2 w 11"/>
              <a:gd name="T1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2">
                <a:moveTo>
                  <a:pt x="2" y="4"/>
                </a:moveTo>
                <a:cubicBezTo>
                  <a:pt x="3" y="5"/>
                  <a:pt x="4" y="6"/>
                  <a:pt x="4" y="6"/>
                </a:cubicBezTo>
                <a:cubicBezTo>
                  <a:pt x="4" y="7"/>
                  <a:pt x="10" y="12"/>
                  <a:pt x="10" y="10"/>
                </a:cubicBezTo>
                <a:cubicBezTo>
                  <a:pt x="11" y="7"/>
                  <a:pt x="7" y="3"/>
                  <a:pt x="4" y="1"/>
                </a:cubicBezTo>
                <a:cubicBezTo>
                  <a:pt x="4" y="1"/>
                  <a:pt x="2" y="0"/>
                  <a:pt x="1" y="1"/>
                </a:cubicBezTo>
                <a:cubicBezTo>
                  <a:pt x="0" y="2"/>
                  <a:pt x="1" y="3"/>
                  <a:pt x="2" y="4"/>
                </a:cubicBez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Sḷíďe">
            <a:extLst>
              <a:ext uri="{FF2B5EF4-FFF2-40B4-BE49-F238E27FC236}">
                <a16:creationId xmlns:a16="http://schemas.microsoft.com/office/drawing/2014/main" id="{8AC3815D-C229-490E-8B26-8F9716E02E48}"/>
              </a:ext>
            </a:extLst>
          </p:cNvPr>
          <p:cNvSpPr/>
          <p:nvPr/>
        </p:nvSpPr>
        <p:spPr bwMode="auto">
          <a:xfrm>
            <a:off x="10088957" y="3419851"/>
            <a:ext cx="270221" cy="78626"/>
          </a:xfrm>
          <a:custGeom>
            <a:avLst/>
            <a:gdLst>
              <a:gd name="T0" fmla="*/ 0 w 144"/>
              <a:gd name="T1" fmla="*/ 42 h 42"/>
              <a:gd name="T2" fmla="*/ 4 w 144"/>
              <a:gd name="T3" fmla="*/ 36 h 42"/>
              <a:gd name="T4" fmla="*/ 9 w 144"/>
              <a:gd name="T5" fmla="*/ 29 h 42"/>
              <a:gd name="T6" fmla="*/ 17 w 144"/>
              <a:gd name="T7" fmla="*/ 22 h 42"/>
              <a:gd name="T8" fmla="*/ 19 w 144"/>
              <a:gd name="T9" fmla="*/ 20 h 42"/>
              <a:gd name="T10" fmla="*/ 21 w 144"/>
              <a:gd name="T11" fmla="*/ 18 h 42"/>
              <a:gd name="T12" fmla="*/ 27 w 144"/>
              <a:gd name="T13" fmla="*/ 15 h 42"/>
              <a:gd name="T14" fmla="*/ 33 w 144"/>
              <a:gd name="T15" fmla="*/ 11 h 42"/>
              <a:gd name="T16" fmla="*/ 39 w 144"/>
              <a:gd name="T17" fmla="*/ 8 h 42"/>
              <a:gd name="T18" fmla="*/ 46 w 144"/>
              <a:gd name="T19" fmla="*/ 6 h 42"/>
              <a:gd name="T20" fmla="*/ 50 w 144"/>
              <a:gd name="T21" fmla="*/ 5 h 42"/>
              <a:gd name="T22" fmla="*/ 53 w 144"/>
              <a:gd name="T23" fmla="*/ 4 h 42"/>
              <a:gd name="T24" fmla="*/ 61 w 144"/>
              <a:gd name="T25" fmla="*/ 2 h 42"/>
              <a:gd name="T26" fmla="*/ 68 w 144"/>
              <a:gd name="T27" fmla="*/ 1 h 42"/>
              <a:gd name="T28" fmla="*/ 84 w 144"/>
              <a:gd name="T29" fmla="*/ 0 h 42"/>
              <a:gd name="T30" fmla="*/ 91 w 144"/>
              <a:gd name="T31" fmla="*/ 0 h 42"/>
              <a:gd name="T32" fmla="*/ 99 w 144"/>
              <a:gd name="T33" fmla="*/ 1 h 42"/>
              <a:gd name="T34" fmla="*/ 106 w 144"/>
              <a:gd name="T35" fmla="*/ 2 h 42"/>
              <a:gd name="T36" fmla="*/ 112 w 144"/>
              <a:gd name="T37" fmla="*/ 4 h 42"/>
              <a:gd name="T38" fmla="*/ 124 w 144"/>
              <a:gd name="T39" fmla="*/ 8 h 42"/>
              <a:gd name="T40" fmla="*/ 129 w 144"/>
              <a:gd name="T41" fmla="*/ 10 h 42"/>
              <a:gd name="T42" fmla="*/ 133 w 144"/>
              <a:gd name="T43" fmla="*/ 13 h 42"/>
              <a:gd name="T44" fmla="*/ 139 w 144"/>
              <a:gd name="T45" fmla="*/ 19 h 42"/>
              <a:gd name="T46" fmla="*/ 143 w 144"/>
              <a:gd name="T47" fmla="*/ 23 h 42"/>
              <a:gd name="T48" fmla="*/ 144 w 144"/>
              <a:gd name="T49" fmla="*/ 24 h 42"/>
              <a:gd name="T50" fmla="*/ 139 w 144"/>
              <a:gd name="T51" fmla="*/ 19 h 42"/>
              <a:gd name="T52" fmla="*/ 132 w 144"/>
              <a:gd name="T53" fmla="*/ 14 h 42"/>
              <a:gd name="T54" fmla="*/ 128 w 144"/>
              <a:gd name="T55" fmla="*/ 12 h 42"/>
              <a:gd name="T56" fmla="*/ 123 w 144"/>
              <a:gd name="T57" fmla="*/ 10 h 42"/>
              <a:gd name="T58" fmla="*/ 112 w 144"/>
              <a:gd name="T59" fmla="*/ 6 h 42"/>
              <a:gd name="T60" fmla="*/ 105 w 144"/>
              <a:gd name="T61" fmla="*/ 5 h 42"/>
              <a:gd name="T62" fmla="*/ 98 w 144"/>
              <a:gd name="T63" fmla="*/ 4 h 42"/>
              <a:gd name="T64" fmla="*/ 84 w 144"/>
              <a:gd name="T65" fmla="*/ 4 h 42"/>
              <a:gd name="T66" fmla="*/ 69 w 144"/>
              <a:gd name="T67" fmla="*/ 5 h 42"/>
              <a:gd name="T68" fmla="*/ 61 w 144"/>
              <a:gd name="T69" fmla="*/ 6 h 42"/>
              <a:gd name="T70" fmla="*/ 54 w 144"/>
              <a:gd name="T71" fmla="*/ 7 h 42"/>
              <a:gd name="T72" fmla="*/ 51 w 144"/>
              <a:gd name="T73" fmla="*/ 8 h 42"/>
              <a:gd name="T74" fmla="*/ 47 w 144"/>
              <a:gd name="T75" fmla="*/ 9 h 42"/>
              <a:gd name="T76" fmla="*/ 40 w 144"/>
              <a:gd name="T77" fmla="*/ 12 h 42"/>
              <a:gd name="T78" fmla="*/ 34 w 144"/>
              <a:gd name="T79" fmla="*/ 14 h 42"/>
              <a:gd name="T80" fmla="*/ 28 w 144"/>
              <a:gd name="T81" fmla="*/ 17 h 42"/>
              <a:gd name="T82" fmla="*/ 23 w 144"/>
              <a:gd name="T83" fmla="*/ 21 h 42"/>
              <a:gd name="T84" fmla="*/ 20 w 144"/>
              <a:gd name="T85" fmla="*/ 22 h 42"/>
              <a:gd name="T86" fmla="*/ 18 w 144"/>
              <a:gd name="T87" fmla="*/ 24 h 42"/>
              <a:gd name="T88" fmla="*/ 14 w 144"/>
              <a:gd name="T89" fmla="*/ 27 h 42"/>
              <a:gd name="T90" fmla="*/ 10 w 144"/>
              <a:gd name="T91" fmla="*/ 30 h 42"/>
              <a:gd name="T92" fmla="*/ 5 w 144"/>
              <a:gd name="T93" fmla="*/ 36 h 42"/>
              <a:gd name="T94" fmla="*/ 0 w 144"/>
              <a:gd name="T9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42">
                <a:moveTo>
                  <a:pt x="0" y="42"/>
                </a:moveTo>
                <a:cubicBezTo>
                  <a:pt x="0" y="42"/>
                  <a:pt x="2" y="40"/>
                  <a:pt x="4" y="36"/>
                </a:cubicBezTo>
                <a:cubicBezTo>
                  <a:pt x="5" y="34"/>
                  <a:pt x="7" y="32"/>
                  <a:pt x="9" y="29"/>
                </a:cubicBezTo>
                <a:cubicBezTo>
                  <a:pt x="11" y="27"/>
                  <a:pt x="14" y="25"/>
                  <a:pt x="17" y="22"/>
                </a:cubicBezTo>
                <a:cubicBezTo>
                  <a:pt x="17" y="22"/>
                  <a:pt x="18" y="21"/>
                  <a:pt x="19" y="20"/>
                </a:cubicBezTo>
                <a:cubicBezTo>
                  <a:pt x="20" y="20"/>
                  <a:pt x="20" y="19"/>
                  <a:pt x="21" y="18"/>
                </a:cubicBezTo>
                <a:cubicBezTo>
                  <a:pt x="23" y="17"/>
                  <a:pt x="25" y="16"/>
                  <a:pt x="27" y="15"/>
                </a:cubicBezTo>
                <a:cubicBezTo>
                  <a:pt x="28" y="13"/>
                  <a:pt x="31" y="13"/>
                  <a:pt x="33" y="11"/>
                </a:cubicBezTo>
                <a:cubicBezTo>
                  <a:pt x="35" y="10"/>
                  <a:pt x="37" y="9"/>
                  <a:pt x="39" y="8"/>
                </a:cubicBezTo>
                <a:cubicBezTo>
                  <a:pt x="41" y="7"/>
                  <a:pt x="44" y="7"/>
                  <a:pt x="46" y="6"/>
                </a:cubicBezTo>
                <a:cubicBezTo>
                  <a:pt x="47" y="5"/>
                  <a:pt x="48" y="5"/>
                  <a:pt x="50" y="5"/>
                </a:cubicBezTo>
                <a:cubicBezTo>
                  <a:pt x="51" y="4"/>
                  <a:pt x="52" y="4"/>
                  <a:pt x="53" y="4"/>
                </a:cubicBezTo>
                <a:cubicBezTo>
                  <a:pt x="56" y="3"/>
                  <a:pt x="58" y="2"/>
                  <a:pt x="61" y="2"/>
                </a:cubicBezTo>
                <a:cubicBezTo>
                  <a:pt x="63" y="1"/>
                  <a:pt x="66" y="1"/>
                  <a:pt x="68" y="1"/>
                </a:cubicBezTo>
                <a:cubicBezTo>
                  <a:pt x="73" y="0"/>
                  <a:pt x="79" y="0"/>
                  <a:pt x="84" y="0"/>
                </a:cubicBezTo>
                <a:cubicBezTo>
                  <a:pt x="86" y="0"/>
                  <a:pt x="89" y="0"/>
                  <a:pt x="91" y="0"/>
                </a:cubicBezTo>
                <a:cubicBezTo>
                  <a:pt x="94" y="0"/>
                  <a:pt x="96" y="0"/>
                  <a:pt x="99" y="1"/>
                </a:cubicBezTo>
                <a:cubicBezTo>
                  <a:pt x="101" y="1"/>
                  <a:pt x="103" y="1"/>
                  <a:pt x="106" y="2"/>
                </a:cubicBezTo>
                <a:cubicBezTo>
                  <a:pt x="108" y="2"/>
                  <a:pt x="110" y="3"/>
                  <a:pt x="112" y="4"/>
                </a:cubicBezTo>
                <a:cubicBezTo>
                  <a:pt x="117" y="5"/>
                  <a:pt x="121" y="6"/>
                  <a:pt x="124" y="8"/>
                </a:cubicBezTo>
                <a:cubicBezTo>
                  <a:pt x="126" y="9"/>
                  <a:pt x="127" y="10"/>
                  <a:pt x="129" y="10"/>
                </a:cubicBezTo>
                <a:cubicBezTo>
                  <a:pt x="130" y="11"/>
                  <a:pt x="132" y="12"/>
                  <a:pt x="133" y="13"/>
                </a:cubicBezTo>
                <a:cubicBezTo>
                  <a:pt x="136" y="15"/>
                  <a:pt x="138" y="17"/>
                  <a:pt x="139" y="19"/>
                </a:cubicBezTo>
                <a:cubicBezTo>
                  <a:pt x="141" y="20"/>
                  <a:pt x="142" y="22"/>
                  <a:pt x="143" y="23"/>
                </a:cubicBezTo>
                <a:cubicBezTo>
                  <a:pt x="143" y="24"/>
                  <a:pt x="144" y="24"/>
                  <a:pt x="144" y="24"/>
                </a:cubicBezTo>
                <a:cubicBezTo>
                  <a:pt x="144" y="24"/>
                  <a:pt x="142" y="22"/>
                  <a:pt x="139" y="19"/>
                </a:cubicBezTo>
                <a:cubicBezTo>
                  <a:pt x="137" y="18"/>
                  <a:pt x="135" y="16"/>
                  <a:pt x="132" y="14"/>
                </a:cubicBezTo>
                <a:cubicBezTo>
                  <a:pt x="131" y="14"/>
                  <a:pt x="130" y="13"/>
                  <a:pt x="128" y="12"/>
                </a:cubicBezTo>
                <a:cubicBezTo>
                  <a:pt x="127" y="11"/>
                  <a:pt x="125" y="11"/>
                  <a:pt x="123" y="10"/>
                </a:cubicBezTo>
                <a:cubicBezTo>
                  <a:pt x="120" y="9"/>
                  <a:pt x="116" y="7"/>
                  <a:pt x="112" y="6"/>
                </a:cubicBezTo>
                <a:cubicBezTo>
                  <a:pt x="109" y="6"/>
                  <a:pt x="107" y="5"/>
                  <a:pt x="105" y="5"/>
                </a:cubicBezTo>
                <a:cubicBezTo>
                  <a:pt x="103" y="5"/>
                  <a:pt x="101" y="4"/>
                  <a:pt x="98" y="4"/>
                </a:cubicBezTo>
                <a:cubicBezTo>
                  <a:pt x="94" y="4"/>
                  <a:pt x="89" y="4"/>
                  <a:pt x="84" y="4"/>
                </a:cubicBezTo>
                <a:cubicBezTo>
                  <a:pt x="79" y="4"/>
                  <a:pt x="74" y="4"/>
                  <a:pt x="69" y="5"/>
                </a:cubicBezTo>
                <a:cubicBezTo>
                  <a:pt x="66" y="5"/>
                  <a:pt x="64" y="5"/>
                  <a:pt x="61" y="6"/>
                </a:cubicBezTo>
                <a:cubicBezTo>
                  <a:pt x="59" y="6"/>
                  <a:pt x="57" y="7"/>
                  <a:pt x="54" y="7"/>
                </a:cubicBezTo>
                <a:cubicBezTo>
                  <a:pt x="53" y="8"/>
                  <a:pt x="52" y="8"/>
                  <a:pt x="51" y="8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10"/>
                  <a:pt x="43" y="11"/>
                  <a:pt x="40" y="12"/>
                </a:cubicBezTo>
                <a:cubicBezTo>
                  <a:pt x="38" y="13"/>
                  <a:pt x="36" y="13"/>
                  <a:pt x="34" y="14"/>
                </a:cubicBezTo>
                <a:cubicBezTo>
                  <a:pt x="32" y="15"/>
                  <a:pt x="30" y="16"/>
                  <a:pt x="28" y="17"/>
                </a:cubicBezTo>
                <a:cubicBezTo>
                  <a:pt x="26" y="18"/>
                  <a:pt x="25" y="20"/>
                  <a:pt x="23" y="21"/>
                </a:cubicBezTo>
                <a:cubicBezTo>
                  <a:pt x="22" y="21"/>
                  <a:pt x="21" y="22"/>
                  <a:pt x="20" y="22"/>
                </a:cubicBezTo>
                <a:cubicBezTo>
                  <a:pt x="19" y="23"/>
                  <a:pt x="19" y="23"/>
                  <a:pt x="18" y="24"/>
                </a:cubicBezTo>
                <a:cubicBezTo>
                  <a:pt x="16" y="25"/>
                  <a:pt x="15" y="26"/>
                  <a:pt x="14" y="27"/>
                </a:cubicBezTo>
                <a:cubicBezTo>
                  <a:pt x="12" y="28"/>
                  <a:pt x="11" y="29"/>
                  <a:pt x="10" y="30"/>
                </a:cubicBezTo>
                <a:cubicBezTo>
                  <a:pt x="8" y="33"/>
                  <a:pt x="6" y="34"/>
                  <a:pt x="5" y="36"/>
                </a:cubicBezTo>
                <a:cubicBezTo>
                  <a:pt x="2" y="40"/>
                  <a:pt x="0" y="42"/>
                  <a:pt x="0" y="42"/>
                </a:cubicBez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ṧḻïdê">
            <a:extLst>
              <a:ext uri="{FF2B5EF4-FFF2-40B4-BE49-F238E27FC236}">
                <a16:creationId xmlns:a16="http://schemas.microsoft.com/office/drawing/2014/main" id="{7E18B1DA-84D4-4DA7-9C1D-05ADEF037AB8}"/>
              </a:ext>
            </a:extLst>
          </p:cNvPr>
          <p:cNvSpPr/>
          <p:nvPr/>
        </p:nvSpPr>
        <p:spPr bwMode="auto">
          <a:xfrm>
            <a:off x="7288243" y="1195727"/>
            <a:ext cx="879347" cy="187980"/>
          </a:xfrm>
          <a:prstGeom prst="rect">
            <a:avLst/>
          </a:prstGeom>
          <a:solidFill>
            <a:srgbClr val="F48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śľíde">
            <a:extLst>
              <a:ext uri="{FF2B5EF4-FFF2-40B4-BE49-F238E27FC236}">
                <a16:creationId xmlns:a16="http://schemas.microsoft.com/office/drawing/2014/main" id="{6276FFF5-3E35-48B7-A22B-8AE0BD38F1C5}"/>
              </a:ext>
            </a:extLst>
          </p:cNvPr>
          <p:cNvSpPr/>
          <p:nvPr/>
        </p:nvSpPr>
        <p:spPr bwMode="auto">
          <a:xfrm>
            <a:off x="7288243" y="1383707"/>
            <a:ext cx="879347" cy="608223"/>
          </a:xfrm>
          <a:prstGeom prst="rect">
            <a:avLst/>
          </a:prstGeom>
          <a:solidFill>
            <a:srgbClr val="FF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ŝ1ïḍê">
            <a:extLst>
              <a:ext uri="{FF2B5EF4-FFF2-40B4-BE49-F238E27FC236}">
                <a16:creationId xmlns:a16="http://schemas.microsoft.com/office/drawing/2014/main" id="{95452D7A-D3FE-402D-BD89-60FE493F09B1}"/>
              </a:ext>
            </a:extLst>
          </p:cNvPr>
          <p:cNvSpPr/>
          <p:nvPr/>
        </p:nvSpPr>
        <p:spPr bwMode="auto">
          <a:xfrm>
            <a:off x="7288243" y="1383707"/>
            <a:ext cx="879347" cy="6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Sḻîḓè">
            <a:extLst>
              <a:ext uri="{FF2B5EF4-FFF2-40B4-BE49-F238E27FC236}">
                <a16:creationId xmlns:a16="http://schemas.microsoft.com/office/drawing/2014/main" id="{220A28DD-E6C9-4E11-A49F-4D1E05EEE49D}"/>
              </a:ext>
            </a:extLst>
          </p:cNvPr>
          <p:cNvSpPr/>
          <p:nvPr/>
        </p:nvSpPr>
        <p:spPr bwMode="auto">
          <a:xfrm>
            <a:off x="7566597" y="1548189"/>
            <a:ext cx="66877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Sļide">
            <a:extLst>
              <a:ext uri="{FF2B5EF4-FFF2-40B4-BE49-F238E27FC236}">
                <a16:creationId xmlns:a16="http://schemas.microsoft.com/office/drawing/2014/main" id="{0435FCB9-49C0-4A13-9354-AADDB70AAFB4}"/>
              </a:ext>
            </a:extLst>
          </p:cNvPr>
          <p:cNvSpPr/>
          <p:nvPr/>
        </p:nvSpPr>
        <p:spPr bwMode="auto">
          <a:xfrm>
            <a:off x="7566597" y="1548189"/>
            <a:ext cx="66877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ṧľîḍè">
            <a:extLst>
              <a:ext uri="{FF2B5EF4-FFF2-40B4-BE49-F238E27FC236}">
                <a16:creationId xmlns:a16="http://schemas.microsoft.com/office/drawing/2014/main" id="{95D6E707-B166-43EC-805D-A0F2D8D7761B}"/>
              </a:ext>
            </a:extLst>
          </p:cNvPr>
          <p:cNvSpPr/>
          <p:nvPr/>
        </p:nvSpPr>
        <p:spPr bwMode="auto">
          <a:xfrm>
            <a:off x="7678662" y="1548189"/>
            <a:ext cx="6778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śḷîďè">
            <a:extLst>
              <a:ext uri="{FF2B5EF4-FFF2-40B4-BE49-F238E27FC236}">
                <a16:creationId xmlns:a16="http://schemas.microsoft.com/office/drawing/2014/main" id="{79C94310-A654-4880-A149-F6436ED00194}"/>
              </a:ext>
            </a:extLst>
          </p:cNvPr>
          <p:cNvSpPr/>
          <p:nvPr/>
        </p:nvSpPr>
        <p:spPr bwMode="auto">
          <a:xfrm>
            <a:off x="7678662" y="1548189"/>
            <a:ext cx="6778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ślîḓè">
            <a:extLst>
              <a:ext uri="{FF2B5EF4-FFF2-40B4-BE49-F238E27FC236}">
                <a16:creationId xmlns:a16="http://schemas.microsoft.com/office/drawing/2014/main" id="{4A12E22A-B521-4B2D-9B1C-56EE60D16DA2}"/>
              </a:ext>
            </a:extLst>
          </p:cNvPr>
          <p:cNvSpPr/>
          <p:nvPr/>
        </p:nvSpPr>
        <p:spPr bwMode="auto">
          <a:xfrm>
            <a:off x="7566597" y="1443354"/>
            <a:ext cx="66877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ŝļiḑê">
            <a:extLst>
              <a:ext uri="{FF2B5EF4-FFF2-40B4-BE49-F238E27FC236}">
                <a16:creationId xmlns:a16="http://schemas.microsoft.com/office/drawing/2014/main" id="{90FFC6A3-D7AD-4841-8CE9-D8E8C6C45B2F}"/>
              </a:ext>
            </a:extLst>
          </p:cNvPr>
          <p:cNvSpPr/>
          <p:nvPr/>
        </p:nvSpPr>
        <p:spPr bwMode="auto">
          <a:xfrm>
            <a:off x="7566597" y="1443354"/>
            <a:ext cx="66877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ṩḻîďê">
            <a:extLst>
              <a:ext uri="{FF2B5EF4-FFF2-40B4-BE49-F238E27FC236}">
                <a16:creationId xmlns:a16="http://schemas.microsoft.com/office/drawing/2014/main" id="{8CC86912-016E-4F6C-95AE-D8EA9AC10A17}"/>
              </a:ext>
            </a:extLst>
          </p:cNvPr>
          <p:cNvSpPr/>
          <p:nvPr/>
        </p:nvSpPr>
        <p:spPr bwMode="auto">
          <a:xfrm>
            <a:off x="7678662" y="1443354"/>
            <a:ext cx="6778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ŝ1iḑè">
            <a:extLst>
              <a:ext uri="{FF2B5EF4-FFF2-40B4-BE49-F238E27FC236}">
                <a16:creationId xmlns:a16="http://schemas.microsoft.com/office/drawing/2014/main" id="{097CDEBE-F474-4530-A671-091DEC234531}"/>
              </a:ext>
            </a:extLst>
          </p:cNvPr>
          <p:cNvSpPr/>
          <p:nvPr/>
        </p:nvSpPr>
        <p:spPr bwMode="auto">
          <a:xfrm>
            <a:off x="7678662" y="1443354"/>
            <a:ext cx="6778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ṧlîḓe">
            <a:extLst>
              <a:ext uri="{FF2B5EF4-FFF2-40B4-BE49-F238E27FC236}">
                <a16:creationId xmlns:a16="http://schemas.microsoft.com/office/drawing/2014/main" id="{0CA356C7-369C-4129-B498-A23C5C7E4141}"/>
              </a:ext>
            </a:extLst>
          </p:cNvPr>
          <p:cNvSpPr/>
          <p:nvPr/>
        </p:nvSpPr>
        <p:spPr bwMode="auto">
          <a:xfrm>
            <a:off x="7911829" y="1443354"/>
            <a:ext cx="6778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s1íḓé">
            <a:extLst>
              <a:ext uri="{FF2B5EF4-FFF2-40B4-BE49-F238E27FC236}">
                <a16:creationId xmlns:a16="http://schemas.microsoft.com/office/drawing/2014/main" id="{9A595F54-29B5-4A05-A362-F72CCAB607F1}"/>
              </a:ext>
            </a:extLst>
          </p:cNvPr>
          <p:cNvSpPr/>
          <p:nvPr/>
        </p:nvSpPr>
        <p:spPr bwMode="auto">
          <a:xfrm>
            <a:off x="7911829" y="1443354"/>
            <a:ext cx="6778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ṡľíḑè">
            <a:extLst>
              <a:ext uri="{FF2B5EF4-FFF2-40B4-BE49-F238E27FC236}">
                <a16:creationId xmlns:a16="http://schemas.microsoft.com/office/drawing/2014/main" id="{62E23057-CADD-4243-B3F9-5465EEE425F8}"/>
              </a:ext>
            </a:extLst>
          </p:cNvPr>
          <p:cNvSpPr/>
          <p:nvPr/>
        </p:nvSpPr>
        <p:spPr bwMode="auto">
          <a:xfrm>
            <a:off x="7333430" y="1548189"/>
            <a:ext cx="6778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šlíḍê">
            <a:extLst>
              <a:ext uri="{FF2B5EF4-FFF2-40B4-BE49-F238E27FC236}">
                <a16:creationId xmlns:a16="http://schemas.microsoft.com/office/drawing/2014/main" id="{C9F4B43D-F110-42DF-AFD1-A1C67061C844}"/>
              </a:ext>
            </a:extLst>
          </p:cNvPr>
          <p:cNvSpPr/>
          <p:nvPr/>
        </p:nvSpPr>
        <p:spPr bwMode="auto">
          <a:xfrm>
            <a:off x="7333430" y="1548189"/>
            <a:ext cx="6778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ṡľïḍe">
            <a:extLst>
              <a:ext uri="{FF2B5EF4-FFF2-40B4-BE49-F238E27FC236}">
                <a16:creationId xmlns:a16="http://schemas.microsoft.com/office/drawing/2014/main" id="{583D59E6-BB69-4F74-8E67-85CF59865816}"/>
              </a:ext>
            </a:extLst>
          </p:cNvPr>
          <p:cNvSpPr/>
          <p:nvPr/>
        </p:nvSpPr>
        <p:spPr bwMode="auto">
          <a:xfrm>
            <a:off x="7453629" y="1548189"/>
            <a:ext cx="59647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ŝḷiďê">
            <a:extLst>
              <a:ext uri="{FF2B5EF4-FFF2-40B4-BE49-F238E27FC236}">
                <a16:creationId xmlns:a16="http://schemas.microsoft.com/office/drawing/2014/main" id="{D815A34C-6804-4578-86E9-79E8024D7E6A}"/>
              </a:ext>
            </a:extLst>
          </p:cNvPr>
          <p:cNvSpPr/>
          <p:nvPr/>
        </p:nvSpPr>
        <p:spPr bwMode="auto">
          <a:xfrm>
            <a:off x="7453629" y="1548189"/>
            <a:ext cx="59647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šḻîdè">
            <a:extLst>
              <a:ext uri="{FF2B5EF4-FFF2-40B4-BE49-F238E27FC236}">
                <a16:creationId xmlns:a16="http://schemas.microsoft.com/office/drawing/2014/main" id="{E385D986-28BF-421E-A1E5-B69CEC5E7FC4}"/>
              </a:ext>
            </a:extLst>
          </p:cNvPr>
          <p:cNvSpPr/>
          <p:nvPr/>
        </p:nvSpPr>
        <p:spPr bwMode="auto">
          <a:xfrm>
            <a:off x="7911829" y="1548189"/>
            <a:ext cx="6778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šḷíḓé">
            <a:extLst>
              <a:ext uri="{FF2B5EF4-FFF2-40B4-BE49-F238E27FC236}">
                <a16:creationId xmlns:a16="http://schemas.microsoft.com/office/drawing/2014/main" id="{465693CB-C8ED-4124-9AA9-CDB7BB47D09A}"/>
              </a:ext>
            </a:extLst>
          </p:cNvPr>
          <p:cNvSpPr/>
          <p:nvPr/>
        </p:nvSpPr>
        <p:spPr bwMode="auto">
          <a:xfrm>
            <a:off x="7911829" y="1548189"/>
            <a:ext cx="6778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ş1îḓé">
            <a:extLst>
              <a:ext uri="{FF2B5EF4-FFF2-40B4-BE49-F238E27FC236}">
                <a16:creationId xmlns:a16="http://schemas.microsoft.com/office/drawing/2014/main" id="{D1F1EC5F-4977-41A8-93B2-5AB6F040F80A}"/>
              </a:ext>
            </a:extLst>
          </p:cNvPr>
          <p:cNvSpPr/>
          <p:nvPr/>
        </p:nvSpPr>
        <p:spPr bwMode="auto">
          <a:xfrm>
            <a:off x="7566597" y="1653928"/>
            <a:ext cx="66877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śľíḋè">
            <a:extLst>
              <a:ext uri="{FF2B5EF4-FFF2-40B4-BE49-F238E27FC236}">
                <a16:creationId xmlns:a16="http://schemas.microsoft.com/office/drawing/2014/main" id="{45538724-3EAF-43E3-B824-0E49E10959FC}"/>
              </a:ext>
            </a:extLst>
          </p:cNvPr>
          <p:cNvSpPr/>
          <p:nvPr/>
        </p:nvSpPr>
        <p:spPr bwMode="auto">
          <a:xfrm>
            <a:off x="7566597" y="1653928"/>
            <a:ext cx="66877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śļïdê">
            <a:extLst>
              <a:ext uri="{FF2B5EF4-FFF2-40B4-BE49-F238E27FC236}">
                <a16:creationId xmlns:a16="http://schemas.microsoft.com/office/drawing/2014/main" id="{7F930FC8-2368-43A2-9304-A7FEF8174641}"/>
              </a:ext>
            </a:extLst>
          </p:cNvPr>
          <p:cNvSpPr/>
          <p:nvPr/>
        </p:nvSpPr>
        <p:spPr bwMode="auto">
          <a:xfrm>
            <a:off x="7678662" y="1653928"/>
            <a:ext cx="6778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şľíḋê">
            <a:extLst>
              <a:ext uri="{FF2B5EF4-FFF2-40B4-BE49-F238E27FC236}">
                <a16:creationId xmlns:a16="http://schemas.microsoft.com/office/drawing/2014/main" id="{E362BFA4-1C82-4418-AFCB-4F5F8E440229}"/>
              </a:ext>
            </a:extLst>
          </p:cNvPr>
          <p:cNvSpPr/>
          <p:nvPr/>
        </p:nvSpPr>
        <p:spPr bwMode="auto">
          <a:xfrm>
            <a:off x="7678662" y="1653928"/>
            <a:ext cx="6778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şḷîḑè">
            <a:extLst>
              <a:ext uri="{FF2B5EF4-FFF2-40B4-BE49-F238E27FC236}">
                <a16:creationId xmlns:a16="http://schemas.microsoft.com/office/drawing/2014/main" id="{BE5CEE15-198F-46FD-96BD-C72F5A2CFFAF}"/>
              </a:ext>
            </a:extLst>
          </p:cNvPr>
          <p:cNvSpPr/>
          <p:nvPr/>
        </p:nvSpPr>
        <p:spPr bwMode="auto">
          <a:xfrm>
            <a:off x="7333430" y="1653928"/>
            <a:ext cx="6778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şḷïḋè">
            <a:extLst>
              <a:ext uri="{FF2B5EF4-FFF2-40B4-BE49-F238E27FC236}">
                <a16:creationId xmlns:a16="http://schemas.microsoft.com/office/drawing/2014/main" id="{1EDFAB36-FE66-4980-9CBC-FCB509D81A64}"/>
              </a:ext>
            </a:extLst>
          </p:cNvPr>
          <p:cNvSpPr/>
          <p:nvPr/>
        </p:nvSpPr>
        <p:spPr bwMode="auto">
          <a:xfrm>
            <a:off x="7333430" y="1653928"/>
            <a:ext cx="6778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ṣḻïďé">
            <a:extLst>
              <a:ext uri="{FF2B5EF4-FFF2-40B4-BE49-F238E27FC236}">
                <a16:creationId xmlns:a16="http://schemas.microsoft.com/office/drawing/2014/main" id="{BD495A7C-713B-4EB7-8E9E-BC68E8E8A4DE}"/>
              </a:ext>
            </a:extLst>
          </p:cNvPr>
          <p:cNvSpPr/>
          <p:nvPr/>
        </p:nvSpPr>
        <p:spPr bwMode="auto">
          <a:xfrm>
            <a:off x="7453629" y="1653928"/>
            <a:ext cx="59647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ŝḷíḓé">
            <a:extLst>
              <a:ext uri="{FF2B5EF4-FFF2-40B4-BE49-F238E27FC236}">
                <a16:creationId xmlns:a16="http://schemas.microsoft.com/office/drawing/2014/main" id="{B7D3B931-7076-42D2-B23A-45DE730A6828}"/>
              </a:ext>
            </a:extLst>
          </p:cNvPr>
          <p:cNvSpPr/>
          <p:nvPr/>
        </p:nvSpPr>
        <p:spPr bwMode="auto">
          <a:xfrm>
            <a:off x="7453629" y="1653928"/>
            <a:ext cx="59647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šḷïḓé">
            <a:extLst>
              <a:ext uri="{FF2B5EF4-FFF2-40B4-BE49-F238E27FC236}">
                <a16:creationId xmlns:a16="http://schemas.microsoft.com/office/drawing/2014/main" id="{99962794-03A0-4CAB-AF58-DFAF19379D1F}"/>
              </a:ext>
            </a:extLst>
          </p:cNvPr>
          <p:cNvSpPr/>
          <p:nvPr/>
        </p:nvSpPr>
        <p:spPr bwMode="auto">
          <a:xfrm>
            <a:off x="7911829" y="1653928"/>
            <a:ext cx="6778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$ļíḋê">
            <a:extLst>
              <a:ext uri="{FF2B5EF4-FFF2-40B4-BE49-F238E27FC236}">
                <a16:creationId xmlns:a16="http://schemas.microsoft.com/office/drawing/2014/main" id="{0BD25A87-7764-4B48-8B2B-C38B56D1CA9B}"/>
              </a:ext>
            </a:extLst>
          </p:cNvPr>
          <p:cNvSpPr/>
          <p:nvPr/>
        </p:nvSpPr>
        <p:spPr bwMode="auto">
          <a:xfrm>
            <a:off x="7911829" y="1653928"/>
            <a:ext cx="6778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śļïdè">
            <a:extLst>
              <a:ext uri="{FF2B5EF4-FFF2-40B4-BE49-F238E27FC236}">
                <a16:creationId xmlns:a16="http://schemas.microsoft.com/office/drawing/2014/main" id="{8F480914-2C28-4CF2-82AB-83FC2A00ACCD}"/>
              </a:ext>
            </a:extLst>
          </p:cNvPr>
          <p:cNvSpPr/>
          <p:nvPr/>
        </p:nvSpPr>
        <p:spPr bwMode="auto">
          <a:xfrm>
            <a:off x="7566597" y="1758762"/>
            <a:ext cx="66877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ş1iďè">
            <a:extLst>
              <a:ext uri="{FF2B5EF4-FFF2-40B4-BE49-F238E27FC236}">
                <a16:creationId xmlns:a16="http://schemas.microsoft.com/office/drawing/2014/main" id="{FEFDE769-6049-4CD3-BD32-1E3FB360CFCB}"/>
              </a:ext>
            </a:extLst>
          </p:cNvPr>
          <p:cNvSpPr/>
          <p:nvPr/>
        </p:nvSpPr>
        <p:spPr bwMode="auto">
          <a:xfrm>
            <a:off x="7566597" y="1758762"/>
            <a:ext cx="66877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ṧ1ïďé">
            <a:extLst>
              <a:ext uri="{FF2B5EF4-FFF2-40B4-BE49-F238E27FC236}">
                <a16:creationId xmlns:a16="http://schemas.microsoft.com/office/drawing/2014/main" id="{94280686-0607-4716-86CD-DF3C4B4AB0E7}"/>
              </a:ext>
            </a:extLst>
          </p:cNvPr>
          <p:cNvSpPr/>
          <p:nvPr/>
        </p:nvSpPr>
        <p:spPr bwMode="auto">
          <a:xfrm>
            <a:off x="7678662" y="1758762"/>
            <a:ext cx="6778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Sliďê">
            <a:extLst>
              <a:ext uri="{FF2B5EF4-FFF2-40B4-BE49-F238E27FC236}">
                <a16:creationId xmlns:a16="http://schemas.microsoft.com/office/drawing/2014/main" id="{EDE51614-1C7D-41D6-8CC1-4F0C61D1A1BF}"/>
              </a:ext>
            </a:extLst>
          </p:cNvPr>
          <p:cNvSpPr/>
          <p:nvPr/>
        </p:nvSpPr>
        <p:spPr bwMode="auto">
          <a:xfrm>
            <a:off x="7678662" y="1758762"/>
            <a:ext cx="6778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ṩlïḑê">
            <a:extLst>
              <a:ext uri="{FF2B5EF4-FFF2-40B4-BE49-F238E27FC236}">
                <a16:creationId xmlns:a16="http://schemas.microsoft.com/office/drawing/2014/main" id="{01B816D7-29EB-4F76-B76E-C16AFF712CC8}"/>
              </a:ext>
            </a:extLst>
          </p:cNvPr>
          <p:cNvSpPr/>
          <p:nvPr/>
        </p:nvSpPr>
        <p:spPr bwMode="auto">
          <a:xfrm>
            <a:off x="7333430" y="1758762"/>
            <a:ext cx="6778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šlidé">
            <a:extLst>
              <a:ext uri="{FF2B5EF4-FFF2-40B4-BE49-F238E27FC236}">
                <a16:creationId xmlns:a16="http://schemas.microsoft.com/office/drawing/2014/main" id="{72109C55-C763-420F-830E-7EBBBC22C0AD}"/>
              </a:ext>
            </a:extLst>
          </p:cNvPr>
          <p:cNvSpPr/>
          <p:nvPr/>
        </p:nvSpPr>
        <p:spPr bwMode="auto">
          <a:xfrm>
            <a:off x="7333430" y="1758762"/>
            <a:ext cx="6778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ṥļíḑê">
            <a:extLst>
              <a:ext uri="{FF2B5EF4-FFF2-40B4-BE49-F238E27FC236}">
                <a16:creationId xmlns:a16="http://schemas.microsoft.com/office/drawing/2014/main" id="{E6CED69B-FA30-4C84-8067-F8F2801867C2}"/>
              </a:ext>
            </a:extLst>
          </p:cNvPr>
          <p:cNvSpPr/>
          <p:nvPr/>
        </p:nvSpPr>
        <p:spPr bwMode="auto">
          <a:xfrm>
            <a:off x="7453629" y="1758762"/>
            <a:ext cx="59647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ṣ1íḓê">
            <a:extLst>
              <a:ext uri="{FF2B5EF4-FFF2-40B4-BE49-F238E27FC236}">
                <a16:creationId xmlns:a16="http://schemas.microsoft.com/office/drawing/2014/main" id="{407B5A60-7BC6-4C48-8B4C-FFAA22E7AE14}"/>
              </a:ext>
            </a:extLst>
          </p:cNvPr>
          <p:cNvSpPr/>
          <p:nvPr/>
        </p:nvSpPr>
        <p:spPr bwMode="auto">
          <a:xfrm>
            <a:off x="7453629" y="1758762"/>
            <a:ext cx="59647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śliḋe">
            <a:extLst>
              <a:ext uri="{FF2B5EF4-FFF2-40B4-BE49-F238E27FC236}">
                <a16:creationId xmlns:a16="http://schemas.microsoft.com/office/drawing/2014/main" id="{B94843DD-2128-4579-897F-D9AA6D9DC389}"/>
              </a:ext>
            </a:extLst>
          </p:cNvPr>
          <p:cNvSpPr/>
          <p:nvPr/>
        </p:nvSpPr>
        <p:spPr bwMode="auto">
          <a:xfrm>
            <a:off x="7911829" y="1758762"/>
            <a:ext cx="6778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ṧľïḋé">
            <a:extLst>
              <a:ext uri="{FF2B5EF4-FFF2-40B4-BE49-F238E27FC236}">
                <a16:creationId xmlns:a16="http://schemas.microsoft.com/office/drawing/2014/main" id="{220CADE5-AEB2-4645-8B94-382D9EF3E24A}"/>
              </a:ext>
            </a:extLst>
          </p:cNvPr>
          <p:cNvSpPr/>
          <p:nvPr/>
        </p:nvSpPr>
        <p:spPr bwMode="auto">
          <a:xfrm>
            <a:off x="7911829" y="1758762"/>
            <a:ext cx="6778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ṧliḍe">
            <a:extLst>
              <a:ext uri="{FF2B5EF4-FFF2-40B4-BE49-F238E27FC236}">
                <a16:creationId xmlns:a16="http://schemas.microsoft.com/office/drawing/2014/main" id="{4453F38A-482F-44C5-BA80-B228F128EEE8}"/>
              </a:ext>
            </a:extLst>
          </p:cNvPr>
          <p:cNvSpPr/>
          <p:nvPr/>
        </p:nvSpPr>
        <p:spPr bwMode="auto">
          <a:xfrm>
            <a:off x="8024798" y="1443354"/>
            <a:ext cx="6778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šḷíďè">
            <a:extLst>
              <a:ext uri="{FF2B5EF4-FFF2-40B4-BE49-F238E27FC236}">
                <a16:creationId xmlns:a16="http://schemas.microsoft.com/office/drawing/2014/main" id="{A684B566-A1F2-42D2-8180-794D6194BBC5}"/>
              </a:ext>
            </a:extLst>
          </p:cNvPr>
          <p:cNvSpPr/>
          <p:nvPr/>
        </p:nvSpPr>
        <p:spPr bwMode="auto">
          <a:xfrm>
            <a:off x="8024798" y="1443354"/>
            <a:ext cx="6778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ṣľíḍè">
            <a:extLst>
              <a:ext uri="{FF2B5EF4-FFF2-40B4-BE49-F238E27FC236}">
                <a16:creationId xmlns:a16="http://schemas.microsoft.com/office/drawing/2014/main" id="{F1989425-8151-441F-9968-FCC7524930BB}"/>
              </a:ext>
            </a:extLst>
          </p:cNvPr>
          <p:cNvSpPr/>
          <p:nvPr/>
        </p:nvSpPr>
        <p:spPr bwMode="auto">
          <a:xfrm>
            <a:off x="8024798" y="1548189"/>
            <a:ext cx="6778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śḷíḋè">
            <a:extLst>
              <a:ext uri="{FF2B5EF4-FFF2-40B4-BE49-F238E27FC236}">
                <a16:creationId xmlns:a16="http://schemas.microsoft.com/office/drawing/2014/main" id="{92898806-9B3B-49EC-8831-5F707987CD20}"/>
              </a:ext>
            </a:extLst>
          </p:cNvPr>
          <p:cNvSpPr/>
          <p:nvPr/>
        </p:nvSpPr>
        <p:spPr bwMode="auto">
          <a:xfrm>
            <a:off x="8024798" y="1548189"/>
            <a:ext cx="6778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ŝļiḑè">
            <a:extLst>
              <a:ext uri="{FF2B5EF4-FFF2-40B4-BE49-F238E27FC236}">
                <a16:creationId xmlns:a16="http://schemas.microsoft.com/office/drawing/2014/main" id="{16150AD8-7B42-4277-AB38-92BA1A1197C2}"/>
              </a:ext>
            </a:extLst>
          </p:cNvPr>
          <p:cNvSpPr/>
          <p:nvPr/>
        </p:nvSpPr>
        <p:spPr bwMode="auto">
          <a:xfrm>
            <a:off x="8024798" y="1653928"/>
            <a:ext cx="6778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sliḍê">
            <a:extLst>
              <a:ext uri="{FF2B5EF4-FFF2-40B4-BE49-F238E27FC236}">
                <a16:creationId xmlns:a16="http://schemas.microsoft.com/office/drawing/2014/main" id="{80AB84AB-1FC6-4054-8639-3855DB10391D}"/>
              </a:ext>
            </a:extLst>
          </p:cNvPr>
          <p:cNvSpPr/>
          <p:nvPr/>
        </p:nvSpPr>
        <p:spPr bwMode="auto">
          <a:xfrm>
            <a:off x="8024798" y="1653928"/>
            <a:ext cx="6778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ṩliḋê">
            <a:extLst>
              <a:ext uri="{FF2B5EF4-FFF2-40B4-BE49-F238E27FC236}">
                <a16:creationId xmlns:a16="http://schemas.microsoft.com/office/drawing/2014/main" id="{506E2355-BC0F-439F-8AA1-2594D87912D6}"/>
              </a:ext>
            </a:extLst>
          </p:cNvPr>
          <p:cNvSpPr/>
          <p:nvPr/>
        </p:nvSpPr>
        <p:spPr bwMode="auto">
          <a:xfrm>
            <a:off x="8024798" y="1758762"/>
            <a:ext cx="6778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ṡľïdé">
            <a:extLst>
              <a:ext uri="{FF2B5EF4-FFF2-40B4-BE49-F238E27FC236}">
                <a16:creationId xmlns:a16="http://schemas.microsoft.com/office/drawing/2014/main" id="{18C8A8CE-3421-449F-A1BD-ED75A9EE0828}"/>
              </a:ext>
            </a:extLst>
          </p:cNvPr>
          <p:cNvSpPr/>
          <p:nvPr/>
        </p:nvSpPr>
        <p:spPr bwMode="auto">
          <a:xfrm>
            <a:off x="8024798" y="1758762"/>
            <a:ext cx="6778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slidê">
            <a:extLst>
              <a:ext uri="{FF2B5EF4-FFF2-40B4-BE49-F238E27FC236}">
                <a16:creationId xmlns:a16="http://schemas.microsoft.com/office/drawing/2014/main" id="{BFF1B569-61CC-4E91-BC16-B52D79C32FFE}"/>
              </a:ext>
            </a:extLst>
          </p:cNvPr>
          <p:cNvSpPr/>
          <p:nvPr/>
        </p:nvSpPr>
        <p:spPr bwMode="auto">
          <a:xfrm>
            <a:off x="7566597" y="1863597"/>
            <a:ext cx="66877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ṣļïḍé">
            <a:extLst>
              <a:ext uri="{FF2B5EF4-FFF2-40B4-BE49-F238E27FC236}">
                <a16:creationId xmlns:a16="http://schemas.microsoft.com/office/drawing/2014/main" id="{B0D99D82-D2AF-4640-8E97-417E31034AA4}"/>
              </a:ext>
            </a:extLst>
          </p:cNvPr>
          <p:cNvSpPr/>
          <p:nvPr/>
        </p:nvSpPr>
        <p:spPr bwMode="auto">
          <a:xfrm>
            <a:off x="7566597" y="1863597"/>
            <a:ext cx="66877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şľídê">
            <a:extLst>
              <a:ext uri="{FF2B5EF4-FFF2-40B4-BE49-F238E27FC236}">
                <a16:creationId xmlns:a16="http://schemas.microsoft.com/office/drawing/2014/main" id="{8B5CD964-355C-4762-AB47-C94B22A4A7C9}"/>
              </a:ext>
            </a:extLst>
          </p:cNvPr>
          <p:cNvSpPr/>
          <p:nvPr/>
        </p:nvSpPr>
        <p:spPr bwMode="auto">
          <a:xfrm>
            <a:off x="7678662" y="1863597"/>
            <a:ext cx="6778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ş1îďe">
            <a:extLst>
              <a:ext uri="{FF2B5EF4-FFF2-40B4-BE49-F238E27FC236}">
                <a16:creationId xmlns:a16="http://schemas.microsoft.com/office/drawing/2014/main" id="{2D28CA3F-E36A-4DF0-8D4A-FFD526A1279D}"/>
              </a:ext>
            </a:extLst>
          </p:cNvPr>
          <p:cNvSpPr/>
          <p:nvPr/>
        </p:nvSpPr>
        <p:spPr bwMode="auto">
          <a:xfrm>
            <a:off x="7678662" y="1863597"/>
            <a:ext cx="6778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ṧ1ïḋê">
            <a:extLst>
              <a:ext uri="{FF2B5EF4-FFF2-40B4-BE49-F238E27FC236}">
                <a16:creationId xmlns:a16="http://schemas.microsoft.com/office/drawing/2014/main" id="{34200461-9758-491A-9804-287C73B97B57}"/>
              </a:ext>
            </a:extLst>
          </p:cNvPr>
          <p:cNvSpPr/>
          <p:nvPr/>
        </p:nvSpPr>
        <p:spPr bwMode="auto">
          <a:xfrm>
            <a:off x="7798861" y="1548189"/>
            <a:ext cx="6055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ṧļïḋè">
            <a:extLst>
              <a:ext uri="{FF2B5EF4-FFF2-40B4-BE49-F238E27FC236}">
                <a16:creationId xmlns:a16="http://schemas.microsoft.com/office/drawing/2014/main" id="{78C0A54F-5515-478B-A431-53C04737AB7D}"/>
              </a:ext>
            </a:extLst>
          </p:cNvPr>
          <p:cNvSpPr/>
          <p:nvPr/>
        </p:nvSpPr>
        <p:spPr bwMode="auto">
          <a:xfrm>
            <a:off x="7798861" y="1548189"/>
            <a:ext cx="6055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s1ídê">
            <a:extLst>
              <a:ext uri="{FF2B5EF4-FFF2-40B4-BE49-F238E27FC236}">
                <a16:creationId xmlns:a16="http://schemas.microsoft.com/office/drawing/2014/main" id="{6BD689AE-260F-4E07-88F8-289FAD33CD1B}"/>
              </a:ext>
            </a:extLst>
          </p:cNvPr>
          <p:cNvSpPr/>
          <p:nvPr/>
        </p:nvSpPr>
        <p:spPr bwMode="auto">
          <a:xfrm>
            <a:off x="7798861" y="1443354"/>
            <a:ext cx="6055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ṥ1îḑè">
            <a:extLst>
              <a:ext uri="{FF2B5EF4-FFF2-40B4-BE49-F238E27FC236}">
                <a16:creationId xmlns:a16="http://schemas.microsoft.com/office/drawing/2014/main" id="{51EB19C8-2FA2-4F9F-AF40-4DB544FEEC0F}"/>
              </a:ext>
            </a:extLst>
          </p:cNvPr>
          <p:cNvSpPr/>
          <p:nvPr/>
        </p:nvSpPr>
        <p:spPr bwMode="auto">
          <a:xfrm>
            <a:off x="7798861" y="1443354"/>
            <a:ext cx="6055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ṧlîḓe">
            <a:extLst>
              <a:ext uri="{FF2B5EF4-FFF2-40B4-BE49-F238E27FC236}">
                <a16:creationId xmlns:a16="http://schemas.microsoft.com/office/drawing/2014/main" id="{551CC9FA-2AAA-4414-B993-261CA6395BA7}"/>
              </a:ext>
            </a:extLst>
          </p:cNvPr>
          <p:cNvSpPr/>
          <p:nvPr/>
        </p:nvSpPr>
        <p:spPr bwMode="auto">
          <a:xfrm>
            <a:off x="7798861" y="1653928"/>
            <a:ext cx="6055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ślídè">
            <a:extLst>
              <a:ext uri="{FF2B5EF4-FFF2-40B4-BE49-F238E27FC236}">
                <a16:creationId xmlns:a16="http://schemas.microsoft.com/office/drawing/2014/main" id="{1993E13D-2DD0-498A-8C2E-9338CE255936}"/>
              </a:ext>
            </a:extLst>
          </p:cNvPr>
          <p:cNvSpPr/>
          <p:nvPr/>
        </p:nvSpPr>
        <p:spPr bwMode="auto">
          <a:xfrm>
            <a:off x="7798861" y="1653928"/>
            <a:ext cx="6055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şľîdé">
            <a:extLst>
              <a:ext uri="{FF2B5EF4-FFF2-40B4-BE49-F238E27FC236}">
                <a16:creationId xmlns:a16="http://schemas.microsoft.com/office/drawing/2014/main" id="{4905D217-BA90-4575-842A-0BDE24E58904}"/>
              </a:ext>
            </a:extLst>
          </p:cNvPr>
          <p:cNvSpPr/>
          <p:nvPr/>
        </p:nvSpPr>
        <p:spPr bwMode="auto">
          <a:xfrm>
            <a:off x="7798861" y="1758762"/>
            <a:ext cx="60551" cy="59647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ṩḷïḍê">
            <a:extLst>
              <a:ext uri="{FF2B5EF4-FFF2-40B4-BE49-F238E27FC236}">
                <a16:creationId xmlns:a16="http://schemas.microsoft.com/office/drawing/2014/main" id="{32FE520F-8064-48F9-9007-E096F52D7D3E}"/>
              </a:ext>
            </a:extLst>
          </p:cNvPr>
          <p:cNvSpPr/>
          <p:nvPr/>
        </p:nvSpPr>
        <p:spPr bwMode="auto">
          <a:xfrm>
            <a:off x="7798861" y="1758762"/>
            <a:ext cx="60551" cy="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ṧḷíḋè">
            <a:extLst>
              <a:ext uri="{FF2B5EF4-FFF2-40B4-BE49-F238E27FC236}">
                <a16:creationId xmlns:a16="http://schemas.microsoft.com/office/drawing/2014/main" id="{D5E3DE65-3EF1-4355-98E5-81617012261F}"/>
              </a:ext>
            </a:extLst>
          </p:cNvPr>
          <p:cNvSpPr/>
          <p:nvPr/>
        </p:nvSpPr>
        <p:spPr bwMode="auto">
          <a:xfrm>
            <a:off x="7798861" y="1863597"/>
            <a:ext cx="6055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ṥlïḍè">
            <a:extLst>
              <a:ext uri="{FF2B5EF4-FFF2-40B4-BE49-F238E27FC236}">
                <a16:creationId xmlns:a16="http://schemas.microsoft.com/office/drawing/2014/main" id="{F5D10601-C685-4EFC-8648-00ACC000D751}"/>
              </a:ext>
            </a:extLst>
          </p:cNvPr>
          <p:cNvSpPr/>
          <p:nvPr/>
        </p:nvSpPr>
        <p:spPr bwMode="auto">
          <a:xfrm>
            <a:off x="7798861" y="1863597"/>
            <a:ext cx="6055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śḻíḍe">
            <a:extLst>
              <a:ext uri="{FF2B5EF4-FFF2-40B4-BE49-F238E27FC236}">
                <a16:creationId xmlns:a16="http://schemas.microsoft.com/office/drawing/2014/main" id="{A81CF770-2D1E-4DDD-8366-02D275089689}"/>
              </a:ext>
            </a:extLst>
          </p:cNvPr>
          <p:cNvSpPr/>
          <p:nvPr/>
        </p:nvSpPr>
        <p:spPr bwMode="auto">
          <a:xfrm>
            <a:off x="7333430" y="1863597"/>
            <a:ext cx="67781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ŝ1îḍe">
            <a:extLst>
              <a:ext uri="{FF2B5EF4-FFF2-40B4-BE49-F238E27FC236}">
                <a16:creationId xmlns:a16="http://schemas.microsoft.com/office/drawing/2014/main" id="{7683A0E1-45F0-48EE-9B7B-C4C75BBB2616}"/>
              </a:ext>
            </a:extLst>
          </p:cNvPr>
          <p:cNvSpPr/>
          <p:nvPr/>
        </p:nvSpPr>
        <p:spPr bwMode="auto">
          <a:xfrm>
            <a:off x="7333430" y="1863597"/>
            <a:ext cx="67781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ŝľíḍe">
            <a:extLst>
              <a:ext uri="{FF2B5EF4-FFF2-40B4-BE49-F238E27FC236}">
                <a16:creationId xmlns:a16="http://schemas.microsoft.com/office/drawing/2014/main" id="{37E2971E-6278-420C-9118-1D9E2737A2BD}"/>
              </a:ext>
            </a:extLst>
          </p:cNvPr>
          <p:cNvSpPr/>
          <p:nvPr/>
        </p:nvSpPr>
        <p:spPr bwMode="auto">
          <a:xfrm>
            <a:off x="7453629" y="1863597"/>
            <a:ext cx="59647" cy="60551"/>
          </a:xfrm>
          <a:prstGeom prst="rect">
            <a:avLst/>
          </a:prstGeom>
          <a:solidFill>
            <a:srgbClr val="B9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ṥlíďe">
            <a:extLst>
              <a:ext uri="{FF2B5EF4-FFF2-40B4-BE49-F238E27FC236}">
                <a16:creationId xmlns:a16="http://schemas.microsoft.com/office/drawing/2014/main" id="{A97D8C83-3743-4CA6-BA1D-65FB75220694}"/>
              </a:ext>
            </a:extLst>
          </p:cNvPr>
          <p:cNvSpPr/>
          <p:nvPr/>
        </p:nvSpPr>
        <p:spPr bwMode="auto">
          <a:xfrm>
            <a:off x="7453629" y="1863597"/>
            <a:ext cx="59647" cy="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$1îḋè">
            <a:extLst>
              <a:ext uri="{FF2B5EF4-FFF2-40B4-BE49-F238E27FC236}">
                <a16:creationId xmlns:a16="http://schemas.microsoft.com/office/drawing/2014/main" id="{752DE959-D906-4844-A0D4-699B13556456}"/>
              </a:ext>
            </a:extLst>
          </p:cNvPr>
          <p:cNvSpPr/>
          <p:nvPr/>
        </p:nvSpPr>
        <p:spPr bwMode="auto">
          <a:xfrm>
            <a:off x="7751866" y="2740233"/>
            <a:ext cx="379574" cy="123814"/>
          </a:xfrm>
          <a:prstGeom prst="ellipse">
            <a:avLst/>
          </a:prstGeom>
          <a:solidFill>
            <a:srgbClr val="2A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sļïďê">
            <a:extLst>
              <a:ext uri="{FF2B5EF4-FFF2-40B4-BE49-F238E27FC236}">
                <a16:creationId xmlns:a16="http://schemas.microsoft.com/office/drawing/2014/main" id="{E32BF09C-46B6-4E08-AE11-9812BF99ACA9}"/>
              </a:ext>
            </a:extLst>
          </p:cNvPr>
          <p:cNvSpPr/>
          <p:nvPr/>
        </p:nvSpPr>
        <p:spPr bwMode="auto">
          <a:xfrm>
            <a:off x="7930808" y="3106250"/>
            <a:ext cx="50610" cy="86760"/>
          </a:xfrm>
          <a:custGeom>
            <a:avLst/>
            <a:gdLst>
              <a:gd name="T0" fmla="*/ 0 w 27"/>
              <a:gd name="T1" fmla="*/ 0 h 46"/>
              <a:gd name="T2" fmla="*/ 12 w 27"/>
              <a:gd name="T3" fmla="*/ 45 h 46"/>
              <a:gd name="T4" fmla="*/ 27 w 27"/>
              <a:gd name="T5" fmla="*/ 2 h 46"/>
              <a:gd name="T6" fmla="*/ 0 w 27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46">
                <a:moveTo>
                  <a:pt x="0" y="0"/>
                </a:moveTo>
                <a:cubicBezTo>
                  <a:pt x="0" y="0"/>
                  <a:pt x="0" y="46"/>
                  <a:pt x="12" y="45"/>
                </a:cubicBezTo>
                <a:cubicBezTo>
                  <a:pt x="21" y="44"/>
                  <a:pt x="27" y="2"/>
                  <a:pt x="27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8980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ṣ1îḓê">
            <a:extLst>
              <a:ext uri="{FF2B5EF4-FFF2-40B4-BE49-F238E27FC236}">
                <a16:creationId xmlns:a16="http://schemas.microsoft.com/office/drawing/2014/main" id="{D4D9CDBC-2426-4EEA-B5AD-CF88A0F04563}"/>
              </a:ext>
            </a:extLst>
          </p:cNvPr>
          <p:cNvSpPr/>
          <p:nvPr/>
        </p:nvSpPr>
        <p:spPr bwMode="auto">
          <a:xfrm>
            <a:off x="7947979" y="2532371"/>
            <a:ext cx="59647" cy="207862"/>
          </a:xfrm>
          <a:custGeom>
            <a:avLst/>
            <a:gdLst>
              <a:gd name="T0" fmla="*/ 6 w 32"/>
              <a:gd name="T1" fmla="*/ 0 h 111"/>
              <a:gd name="T2" fmla="*/ 4 w 32"/>
              <a:gd name="T3" fmla="*/ 40 h 111"/>
              <a:gd name="T4" fmla="*/ 0 w 32"/>
              <a:gd name="T5" fmla="*/ 111 h 111"/>
              <a:gd name="T6" fmla="*/ 12 w 32"/>
              <a:gd name="T7" fmla="*/ 111 h 111"/>
              <a:gd name="T8" fmla="*/ 15 w 32"/>
              <a:gd name="T9" fmla="*/ 42 h 111"/>
              <a:gd name="T10" fmla="*/ 19 w 32"/>
              <a:gd name="T11" fmla="*/ 43 h 111"/>
              <a:gd name="T12" fmla="*/ 16 w 32"/>
              <a:gd name="T13" fmla="*/ 111 h 111"/>
              <a:gd name="T14" fmla="*/ 27 w 32"/>
              <a:gd name="T15" fmla="*/ 111 h 111"/>
              <a:gd name="T16" fmla="*/ 30 w 32"/>
              <a:gd name="T17" fmla="*/ 41 h 111"/>
              <a:gd name="T18" fmla="*/ 32 w 32"/>
              <a:gd name="T19" fmla="*/ 2 h 111"/>
              <a:gd name="T20" fmla="*/ 6 w 32"/>
              <a:gd name="T2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111">
                <a:moveTo>
                  <a:pt x="6" y="0"/>
                </a:moveTo>
                <a:cubicBezTo>
                  <a:pt x="4" y="40"/>
                  <a:pt x="4" y="40"/>
                  <a:pt x="4" y="40"/>
                </a:cubicBezTo>
                <a:cubicBezTo>
                  <a:pt x="0" y="111"/>
                  <a:pt x="0" y="111"/>
                  <a:pt x="0" y="111"/>
                </a:cubicBezTo>
                <a:cubicBezTo>
                  <a:pt x="4" y="111"/>
                  <a:pt x="8" y="111"/>
                  <a:pt x="12" y="111"/>
                </a:cubicBezTo>
                <a:cubicBezTo>
                  <a:pt x="15" y="42"/>
                  <a:pt x="15" y="42"/>
                  <a:pt x="15" y="42"/>
                </a:cubicBezTo>
                <a:cubicBezTo>
                  <a:pt x="19" y="43"/>
                  <a:pt x="19" y="43"/>
                  <a:pt x="19" y="43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9" y="111"/>
                  <a:pt x="23" y="111"/>
                  <a:pt x="27" y="111"/>
                </a:cubicBezTo>
                <a:cubicBezTo>
                  <a:pt x="30" y="41"/>
                  <a:pt x="30" y="41"/>
                  <a:pt x="30" y="41"/>
                </a:cubicBezTo>
                <a:cubicBezTo>
                  <a:pt x="32" y="2"/>
                  <a:pt x="32" y="2"/>
                  <a:pt x="32" y="2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CA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Sľîďé">
            <a:extLst>
              <a:ext uri="{FF2B5EF4-FFF2-40B4-BE49-F238E27FC236}">
                <a16:creationId xmlns:a16="http://schemas.microsoft.com/office/drawing/2014/main" id="{5F9787B0-9AF1-4BBE-AA4A-8BF05FC6BFAD}"/>
              </a:ext>
            </a:extLst>
          </p:cNvPr>
          <p:cNvSpPr/>
          <p:nvPr/>
        </p:nvSpPr>
        <p:spPr bwMode="auto">
          <a:xfrm>
            <a:off x="7945268" y="2740233"/>
            <a:ext cx="53321" cy="43380"/>
          </a:xfrm>
          <a:custGeom>
            <a:avLst/>
            <a:gdLst>
              <a:gd name="T0" fmla="*/ 17 w 28"/>
              <a:gd name="T1" fmla="*/ 0 h 23"/>
              <a:gd name="T2" fmla="*/ 16 w 28"/>
              <a:gd name="T3" fmla="*/ 23 h 23"/>
              <a:gd name="T4" fmla="*/ 27 w 28"/>
              <a:gd name="T5" fmla="*/ 22 h 23"/>
              <a:gd name="T6" fmla="*/ 28 w 28"/>
              <a:gd name="T7" fmla="*/ 0 h 23"/>
              <a:gd name="T8" fmla="*/ 17 w 28"/>
              <a:gd name="T9" fmla="*/ 0 h 23"/>
              <a:gd name="T10" fmla="*/ 1 w 28"/>
              <a:gd name="T11" fmla="*/ 0 h 23"/>
              <a:gd name="T12" fmla="*/ 0 w 28"/>
              <a:gd name="T13" fmla="*/ 23 h 23"/>
              <a:gd name="T14" fmla="*/ 2 w 28"/>
              <a:gd name="T15" fmla="*/ 23 h 23"/>
              <a:gd name="T16" fmla="*/ 11 w 28"/>
              <a:gd name="T17" fmla="*/ 23 h 23"/>
              <a:gd name="T18" fmla="*/ 11 w 28"/>
              <a:gd name="T19" fmla="*/ 23 h 23"/>
              <a:gd name="T20" fmla="*/ 12 w 28"/>
              <a:gd name="T21" fmla="*/ 23 h 23"/>
              <a:gd name="T22" fmla="*/ 13 w 28"/>
              <a:gd name="T23" fmla="*/ 0 h 23"/>
              <a:gd name="T24" fmla="*/ 1 w 28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23">
                <a:moveTo>
                  <a:pt x="17" y="0"/>
                </a:moveTo>
                <a:cubicBezTo>
                  <a:pt x="16" y="23"/>
                  <a:pt x="16" y="23"/>
                  <a:pt x="16" y="23"/>
                </a:cubicBezTo>
                <a:cubicBezTo>
                  <a:pt x="19" y="23"/>
                  <a:pt x="23" y="23"/>
                  <a:pt x="27" y="22"/>
                </a:cubicBezTo>
                <a:cubicBezTo>
                  <a:pt x="28" y="0"/>
                  <a:pt x="28" y="0"/>
                  <a:pt x="28" y="0"/>
                </a:cubicBezTo>
                <a:cubicBezTo>
                  <a:pt x="24" y="0"/>
                  <a:pt x="20" y="0"/>
                  <a:pt x="17" y="0"/>
                </a:cubicBezTo>
                <a:moveTo>
                  <a:pt x="1" y="0"/>
                </a:moveTo>
                <a:cubicBezTo>
                  <a:pt x="0" y="23"/>
                  <a:pt x="0" y="23"/>
                  <a:pt x="0" y="23"/>
                </a:cubicBezTo>
                <a:cubicBezTo>
                  <a:pt x="1" y="23"/>
                  <a:pt x="1" y="23"/>
                  <a:pt x="2" y="23"/>
                </a:cubicBezTo>
                <a:cubicBezTo>
                  <a:pt x="5" y="23"/>
                  <a:pt x="8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2" y="23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5" y="0"/>
                  <a:pt x="1" y="0"/>
                </a:cubicBezTo>
              </a:path>
            </a:pathLst>
          </a:custGeom>
          <a:solidFill>
            <a:srgbClr val="7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ŝ1iḋê">
            <a:extLst>
              <a:ext uri="{FF2B5EF4-FFF2-40B4-BE49-F238E27FC236}">
                <a16:creationId xmlns:a16="http://schemas.microsoft.com/office/drawing/2014/main" id="{507DC41A-033A-4507-984E-F0DABEEFD3CA}"/>
              </a:ext>
            </a:extLst>
          </p:cNvPr>
          <p:cNvSpPr/>
          <p:nvPr/>
        </p:nvSpPr>
        <p:spPr bwMode="auto">
          <a:xfrm>
            <a:off x="7951594" y="2610996"/>
            <a:ext cx="31631" cy="497061"/>
          </a:xfrm>
          <a:custGeom>
            <a:avLst/>
            <a:gdLst>
              <a:gd name="T0" fmla="*/ 8 w 35"/>
              <a:gd name="T1" fmla="*/ 550 h 550"/>
              <a:gd name="T2" fmla="*/ 0 w 35"/>
              <a:gd name="T3" fmla="*/ 550 h 550"/>
              <a:gd name="T4" fmla="*/ 27 w 35"/>
              <a:gd name="T5" fmla="*/ 0 h 550"/>
              <a:gd name="T6" fmla="*/ 35 w 35"/>
              <a:gd name="T7" fmla="*/ 2 h 550"/>
              <a:gd name="T8" fmla="*/ 8 w 35"/>
              <a:gd name="T9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550">
                <a:moveTo>
                  <a:pt x="8" y="550"/>
                </a:moveTo>
                <a:lnTo>
                  <a:pt x="0" y="550"/>
                </a:lnTo>
                <a:lnTo>
                  <a:pt x="27" y="0"/>
                </a:lnTo>
                <a:lnTo>
                  <a:pt x="35" y="2"/>
                </a:lnTo>
                <a:lnTo>
                  <a:pt x="8" y="550"/>
                </a:lnTo>
                <a:close/>
              </a:path>
            </a:pathLst>
          </a:custGeom>
          <a:solidFill>
            <a:srgbClr val="A7D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ṡľïde">
            <a:extLst>
              <a:ext uri="{FF2B5EF4-FFF2-40B4-BE49-F238E27FC236}">
                <a16:creationId xmlns:a16="http://schemas.microsoft.com/office/drawing/2014/main" id="{0201B4F6-9FC4-44C7-8FC7-6A3045A140A9}"/>
              </a:ext>
            </a:extLst>
          </p:cNvPr>
          <p:cNvSpPr/>
          <p:nvPr/>
        </p:nvSpPr>
        <p:spPr bwMode="auto">
          <a:xfrm>
            <a:off x="7951594" y="2610996"/>
            <a:ext cx="31631" cy="497061"/>
          </a:xfrm>
          <a:custGeom>
            <a:avLst/>
            <a:gdLst>
              <a:gd name="T0" fmla="*/ 8 w 35"/>
              <a:gd name="T1" fmla="*/ 550 h 550"/>
              <a:gd name="T2" fmla="*/ 0 w 35"/>
              <a:gd name="T3" fmla="*/ 550 h 550"/>
              <a:gd name="T4" fmla="*/ 27 w 35"/>
              <a:gd name="T5" fmla="*/ 0 h 550"/>
              <a:gd name="T6" fmla="*/ 35 w 35"/>
              <a:gd name="T7" fmla="*/ 2 h 550"/>
              <a:gd name="T8" fmla="*/ 8 w 35"/>
              <a:gd name="T9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550">
                <a:moveTo>
                  <a:pt x="8" y="550"/>
                </a:moveTo>
                <a:lnTo>
                  <a:pt x="0" y="550"/>
                </a:lnTo>
                <a:lnTo>
                  <a:pt x="27" y="0"/>
                </a:lnTo>
                <a:lnTo>
                  <a:pt x="35" y="2"/>
                </a:lnTo>
                <a:lnTo>
                  <a:pt x="8" y="5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ṩľîḑe">
            <a:extLst>
              <a:ext uri="{FF2B5EF4-FFF2-40B4-BE49-F238E27FC236}">
                <a16:creationId xmlns:a16="http://schemas.microsoft.com/office/drawing/2014/main" id="{64486240-E051-4DDC-92FE-CBBA69362ADF}"/>
              </a:ext>
            </a:extLst>
          </p:cNvPr>
          <p:cNvSpPr/>
          <p:nvPr/>
        </p:nvSpPr>
        <p:spPr bwMode="auto">
          <a:xfrm>
            <a:off x="7945268" y="2374214"/>
            <a:ext cx="79530" cy="377767"/>
          </a:xfrm>
          <a:custGeom>
            <a:avLst/>
            <a:gdLst>
              <a:gd name="T0" fmla="*/ 26 w 42"/>
              <a:gd name="T1" fmla="*/ 198 h 201"/>
              <a:gd name="T2" fmla="*/ 41 w 42"/>
              <a:gd name="T3" fmla="*/ 125 h 201"/>
              <a:gd name="T4" fmla="*/ 30 w 42"/>
              <a:gd name="T5" fmla="*/ 6 h 201"/>
              <a:gd name="T6" fmla="*/ 0 w 42"/>
              <a:gd name="T7" fmla="*/ 128 h 201"/>
              <a:gd name="T8" fmla="*/ 29 w 42"/>
              <a:gd name="T9" fmla="*/ 130 h 201"/>
              <a:gd name="T10" fmla="*/ 26 w 42"/>
              <a:gd name="T11" fmla="*/ 19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201">
                <a:moveTo>
                  <a:pt x="26" y="198"/>
                </a:moveTo>
                <a:cubicBezTo>
                  <a:pt x="37" y="201"/>
                  <a:pt x="41" y="125"/>
                  <a:pt x="41" y="125"/>
                </a:cubicBezTo>
                <a:cubicBezTo>
                  <a:pt x="41" y="125"/>
                  <a:pt x="42" y="12"/>
                  <a:pt x="30" y="6"/>
                </a:cubicBezTo>
                <a:cubicBezTo>
                  <a:pt x="18" y="0"/>
                  <a:pt x="7" y="39"/>
                  <a:pt x="0" y="128"/>
                </a:cubicBezTo>
                <a:cubicBezTo>
                  <a:pt x="29" y="130"/>
                  <a:pt x="29" y="130"/>
                  <a:pt x="29" y="130"/>
                </a:cubicBezTo>
                <a:lnTo>
                  <a:pt x="26" y="198"/>
                </a:lnTo>
                <a:close/>
              </a:path>
            </a:pathLst>
          </a:custGeom>
          <a:solidFill>
            <a:srgbClr val="4B5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ṩḷîḑê">
            <a:extLst>
              <a:ext uri="{FF2B5EF4-FFF2-40B4-BE49-F238E27FC236}">
                <a16:creationId xmlns:a16="http://schemas.microsoft.com/office/drawing/2014/main" id="{E46E5526-68DA-45EA-864A-6C27ADB9E177}"/>
              </a:ext>
            </a:extLst>
          </p:cNvPr>
          <p:cNvSpPr/>
          <p:nvPr/>
        </p:nvSpPr>
        <p:spPr bwMode="auto">
          <a:xfrm>
            <a:off x="7938038" y="2593825"/>
            <a:ext cx="88567" cy="11749"/>
          </a:xfrm>
          <a:custGeom>
            <a:avLst/>
            <a:gdLst>
              <a:gd name="T0" fmla="*/ 96 w 98"/>
              <a:gd name="T1" fmla="*/ 13 h 13"/>
              <a:gd name="T2" fmla="*/ 0 w 98"/>
              <a:gd name="T3" fmla="*/ 8 h 13"/>
              <a:gd name="T4" fmla="*/ 0 w 98"/>
              <a:gd name="T5" fmla="*/ 0 h 13"/>
              <a:gd name="T6" fmla="*/ 98 w 98"/>
              <a:gd name="T7" fmla="*/ 4 h 13"/>
              <a:gd name="T8" fmla="*/ 96 w 9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3">
                <a:moveTo>
                  <a:pt x="96" y="13"/>
                </a:moveTo>
                <a:lnTo>
                  <a:pt x="0" y="8"/>
                </a:lnTo>
                <a:lnTo>
                  <a:pt x="0" y="0"/>
                </a:lnTo>
                <a:lnTo>
                  <a:pt x="98" y="4"/>
                </a:lnTo>
                <a:lnTo>
                  <a:pt x="96" y="13"/>
                </a:lnTo>
                <a:close/>
              </a:path>
            </a:pathLst>
          </a:custGeom>
          <a:solidFill>
            <a:srgbClr val="343E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ṧḷîḍê">
            <a:extLst>
              <a:ext uri="{FF2B5EF4-FFF2-40B4-BE49-F238E27FC236}">
                <a16:creationId xmlns:a16="http://schemas.microsoft.com/office/drawing/2014/main" id="{A0C79C67-3B2A-4B04-8558-22FFD3E3CC36}"/>
              </a:ext>
            </a:extLst>
          </p:cNvPr>
          <p:cNvSpPr/>
          <p:nvPr/>
        </p:nvSpPr>
        <p:spPr bwMode="auto">
          <a:xfrm>
            <a:off x="7829588" y="3125229"/>
            <a:ext cx="57840" cy="50610"/>
          </a:xfrm>
          <a:custGeom>
            <a:avLst/>
            <a:gdLst>
              <a:gd name="T0" fmla="*/ 17 w 31"/>
              <a:gd name="T1" fmla="*/ 24 h 27"/>
              <a:gd name="T2" fmla="*/ 30 w 31"/>
              <a:gd name="T3" fmla="*/ 15 h 27"/>
              <a:gd name="T4" fmla="*/ 28 w 31"/>
              <a:gd name="T5" fmla="*/ 0 h 27"/>
              <a:gd name="T6" fmla="*/ 0 w 31"/>
              <a:gd name="T7" fmla="*/ 4 h 27"/>
              <a:gd name="T8" fmla="*/ 2 w 31"/>
              <a:gd name="T9" fmla="*/ 19 h 27"/>
              <a:gd name="T10" fmla="*/ 16 w 31"/>
              <a:gd name="T11" fmla="*/ 24 h 27"/>
              <a:gd name="T12" fmla="*/ 17 w 31"/>
              <a:gd name="T13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7">
                <a:moveTo>
                  <a:pt x="17" y="24"/>
                </a:moveTo>
                <a:cubicBezTo>
                  <a:pt x="25" y="23"/>
                  <a:pt x="31" y="23"/>
                  <a:pt x="30" y="15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4"/>
                  <a:pt x="0" y="4"/>
                  <a:pt x="0" y="4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27"/>
                  <a:pt x="9" y="25"/>
                  <a:pt x="16" y="24"/>
                </a:cubicBezTo>
                <a:cubicBezTo>
                  <a:pt x="17" y="24"/>
                  <a:pt x="17" y="24"/>
                  <a:pt x="17" y="24"/>
                </a:cubicBezTo>
              </a:path>
            </a:pathLst>
          </a:custGeom>
          <a:solidFill>
            <a:srgbClr val="ED9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ŝľíḓé">
            <a:extLst>
              <a:ext uri="{FF2B5EF4-FFF2-40B4-BE49-F238E27FC236}">
                <a16:creationId xmlns:a16="http://schemas.microsoft.com/office/drawing/2014/main" id="{B0FBB641-7CF1-479C-B940-9827DFC1CAF2}"/>
              </a:ext>
            </a:extLst>
          </p:cNvPr>
          <p:cNvSpPr/>
          <p:nvPr/>
        </p:nvSpPr>
        <p:spPr bwMode="auto">
          <a:xfrm>
            <a:off x="7827781" y="3109865"/>
            <a:ext cx="54225" cy="22594"/>
          </a:xfrm>
          <a:custGeom>
            <a:avLst/>
            <a:gdLst>
              <a:gd name="T0" fmla="*/ 58 w 60"/>
              <a:gd name="T1" fmla="*/ 0 h 25"/>
              <a:gd name="T2" fmla="*/ 0 w 60"/>
              <a:gd name="T3" fmla="*/ 9 h 25"/>
              <a:gd name="T4" fmla="*/ 2 w 60"/>
              <a:gd name="T5" fmla="*/ 25 h 25"/>
              <a:gd name="T6" fmla="*/ 60 w 60"/>
              <a:gd name="T7" fmla="*/ 17 h 25"/>
              <a:gd name="T8" fmla="*/ 58 w 60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25">
                <a:moveTo>
                  <a:pt x="58" y="0"/>
                </a:moveTo>
                <a:lnTo>
                  <a:pt x="0" y="9"/>
                </a:lnTo>
                <a:lnTo>
                  <a:pt x="2" y="25"/>
                </a:lnTo>
                <a:lnTo>
                  <a:pt x="60" y="17"/>
                </a:lnTo>
                <a:lnTo>
                  <a:pt x="58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íSḻîďé">
            <a:extLst>
              <a:ext uri="{FF2B5EF4-FFF2-40B4-BE49-F238E27FC236}">
                <a16:creationId xmlns:a16="http://schemas.microsoft.com/office/drawing/2014/main" id="{187C5456-7E62-43EE-BBA7-B9E704AC605A}"/>
              </a:ext>
            </a:extLst>
          </p:cNvPr>
          <p:cNvSpPr/>
          <p:nvPr/>
        </p:nvSpPr>
        <p:spPr bwMode="auto">
          <a:xfrm>
            <a:off x="7827781" y="3109865"/>
            <a:ext cx="54225" cy="22594"/>
          </a:xfrm>
          <a:custGeom>
            <a:avLst/>
            <a:gdLst>
              <a:gd name="T0" fmla="*/ 58 w 60"/>
              <a:gd name="T1" fmla="*/ 0 h 25"/>
              <a:gd name="T2" fmla="*/ 0 w 60"/>
              <a:gd name="T3" fmla="*/ 9 h 25"/>
              <a:gd name="T4" fmla="*/ 2 w 60"/>
              <a:gd name="T5" fmla="*/ 25 h 25"/>
              <a:gd name="T6" fmla="*/ 60 w 60"/>
              <a:gd name="T7" fmla="*/ 17 h 25"/>
              <a:gd name="T8" fmla="*/ 58 w 60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25">
                <a:moveTo>
                  <a:pt x="58" y="0"/>
                </a:moveTo>
                <a:lnTo>
                  <a:pt x="0" y="9"/>
                </a:lnTo>
                <a:lnTo>
                  <a:pt x="2" y="25"/>
                </a:lnTo>
                <a:lnTo>
                  <a:pt x="60" y="17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šľïḓè">
            <a:extLst>
              <a:ext uri="{FF2B5EF4-FFF2-40B4-BE49-F238E27FC236}">
                <a16:creationId xmlns:a16="http://schemas.microsoft.com/office/drawing/2014/main" id="{92BC9B1E-E31A-4514-BDE4-89E0911402BD}"/>
              </a:ext>
            </a:extLst>
          </p:cNvPr>
          <p:cNvSpPr/>
          <p:nvPr/>
        </p:nvSpPr>
        <p:spPr bwMode="auto">
          <a:xfrm>
            <a:off x="7748251" y="2543216"/>
            <a:ext cx="93990" cy="574784"/>
          </a:xfrm>
          <a:custGeom>
            <a:avLst/>
            <a:gdLst>
              <a:gd name="T0" fmla="*/ 0 w 104"/>
              <a:gd name="T1" fmla="*/ 2 h 636"/>
              <a:gd name="T2" fmla="*/ 88 w 104"/>
              <a:gd name="T3" fmla="*/ 636 h 636"/>
              <a:gd name="T4" fmla="*/ 104 w 104"/>
              <a:gd name="T5" fmla="*/ 631 h 636"/>
              <a:gd name="T6" fmla="*/ 17 w 104"/>
              <a:gd name="T7" fmla="*/ 0 h 636"/>
              <a:gd name="T8" fmla="*/ 0 w 104"/>
              <a:gd name="T9" fmla="*/ 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6">
                <a:moveTo>
                  <a:pt x="0" y="2"/>
                </a:moveTo>
                <a:lnTo>
                  <a:pt x="88" y="636"/>
                </a:lnTo>
                <a:lnTo>
                  <a:pt x="104" y="631"/>
                </a:lnTo>
                <a:lnTo>
                  <a:pt x="17" y="0"/>
                </a:lnTo>
                <a:lnTo>
                  <a:pt x="0" y="2"/>
                </a:lnTo>
                <a:close/>
              </a:path>
            </a:pathLst>
          </a:custGeom>
          <a:solidFill>
            <a:srgbClr val="F5C5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$ľiďè">
            <a:extLst>
              <a:ext uri="{FF2B5EF4-FFF2-40B4-BE49-F238E27FC236}">
                <a16:creationId xmlns:a16="http://schemas.microsoft.com/office/drawing/2014/main" id="{7D0886F1-4A26-4CDD-B8AB-E0FDE9754957}"/>
              </a:ext>
            </a:extLst>
          </p:cNvPr>
          <p:cNvSpPr/>
          <p:nvPr/>
        </p:nvSpPr>
        <p:spPr bwMode="auto">
          <a:xfrm>
            <a:off x="7748251" y="2543216"/>
            <a:ext cx="93990" cy="574784"/>
          </a:xfrm>
          <a:custGeom>
            <a:avLst/>
            <a:gdLst>
              <a:gd name="T0" fmla="*/ 0 w 104"/>
              <a:gd name="T1" fmla="*/ 2 h 636"/>
              <a:gd name="T2" fmla="*/ 88 w 104"/>
              <a:gd name="T3" fmla="*/ 636 h 636"/>
              <a:gd name="T4" fmla="*/ 104 w 104"/>
              <a:gd name="T5" fmla="*/ 631 h 636"/>
              <a:gd name="T6" fmla="*/ 17 w 104"/>
              <a:gd name="T7" fmla="*/ 0 h 636"/>
              <a:gd name="T8" fmla="*/ 0 w 104"/>
              <a:gd name="T9" fmla="*/ 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6">
                <a:moveTo>
                  <a:pt x="0" y="2"/>
                </a:moveTo>
                <a:lnTo>
                  <a:pt x="88" y="636"/>
                </a:lnTo>
                <a:lnTo>
                  <a:pt x="104" y="631"/>
                </a:lnTo>
                <a:lnTo>
                  <a:pt x="17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îś1íďè">
            <a:extLst>
              <a:ext uri="{FF2B5EF4-FFF2-40B4-BE49-F238E27FC236}">
                <a16:creationId xmlns:a16="http://schemas.microsoft.com/office/drawing/2014/main" id="{CFA60650-A8FD-4A65-A9E5-CB28F3ECC7AD}"/>
              </a:ext>
            </a:extLst>
          </p:cNvPr>
          <p:cNvSpPr/>
          <p:nvPr/>
        </p:nvSpPr>
        <p:spPr bwMode="auto">
          <a:xfrm>
            <a:off x="7780786" y="2537793"/>
            <a:ext cx="99412" cy="573880"/>
          </a:xfrm>
          <a:custGeom>
            <a:avLst/>
            <a:gdLst>
              <a:gd name="T0" fmla="*/ 110 w 110"/>
              <a:gd name="T1" fmla="*/ 633 h 635"/>
              <a:gd name="T2" fmla="*/ 22 w 110"/>
              <a:gd name="T3" fmla="*/ 0 h 635"/>
              <a:gd name="T4" fmla="*/ 0 w 110"/>
              <a:gd name="T5" fmla="*/ 4 h 635"/>
              <a:gd name="T6" fmla="*/ 87 w 110"/>
              <a:gd name="T7" fmla="*/ 635 h 635"/>
              <a:gd name="T8" fmla="*/ 110 w 110"/>
              <a:gd name="T9" fmla="*/ 633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635">
                <a:moveTo>
                  <a:pt x="110" y="633"/>
                </a:moveTo>
                <a:lnTo>
                  <a:pt x="22" y="0"/>
                </a:lnTo>
                <a:lnTo>
                  <a:pt x="0" y="4"/>
                </a:lnTo>
                <a:lnTo>
                  <a:pt x="87" y="635"/>
                </a:lnTo>
                <a:lnTo>
                  <a:pt x="110" y="633"/>
                </a:lnTo>
                <a:close/>
              </a:path>
            </a:pathLst>
          </a:custGeom>
          <a:solidFill>
            <a:srgbClr val="F5C5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ṥḻîḋè">
            <a:extLst>
              <a:ext uri="{FF2B5EF4-FFF2-40B4-BE49-F238E27FC236}">
                <a16:creationId xmlns:a16="http://schemas.microsoft.com/office/drawing/2014/main" id="{34005CC6-F81E-47F1-AC15-DB9F5DFEAD5F}"/>
              </a:ext>
            </a:extLst>
          </p:cNvPr>
          <p:cNvSpPr/>
          <p:nvPr/>
        </p:nvSpPr>
        <p:spPr bwMode="auto">
          <a:xfrm>
            <a:off x="7780786" y="2537793"/>
            <a:ext cx="99412" cy="573880"/>
          </a:xfrm>
          <a:custGeom>
            <a:avLst/>
            <a:gdLst>
              <a:gd name="T0" fmla="*/ 110 w 110"/>
              <a:gd name="T1" fmla="*/ 633 h 635"/>
              <a:gd name="T2" fmla="*/ 22 w 110"/>
              <a:gd name="T3" fmla="*/ 0 h 635"/>
              <a:gd name="T4" fmla="*/ 0 w 110"/>
              <a:gd name="T5" fmla="*/ 4 h 635"/>
              <a:gd name="T6" fmla="*/ 87 w 110"/>
              <a:gd name="T7" fmla="*/ 635 h 635"/>
              <a:gd name="T8" fmla="*/ 110 w 110"/>
              <a:gd name="T9" fmla="*/ 633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635">
                <a:moveTo>
                  <a:pt x="110" y="633"/>
                </a:moveTo>
                <a:lnTo>
                  <a:pt x="22" y="0"/>
                </a:lnTo>
                <a:lnTo>
                  <a:pt x="0" y="4"/>
                </a:lnTo>
                <a:lnTo>
                  <a:pt x="87" y="635"/>
                </a:lnTo>
                <a:lnTo>
                  <a:pt x="110" y="6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ṥḷïḋé">
            <a:extLst>
              <a:ext uri="{FF2B5EF4-FFF2-40B4-BE49-F238E27FC236}">
                <a16:creationId xmlns:a16="http://schemas.microsoft.com/office/drawing/2014/main" id="{F8C67E7A-DD5D-4C7A-B1ED-4C2C853A9EB8}"/>
              </a:ext>
            </a:extLst>
          </p:cNvPr>
          <p:cNvSpPr/>
          <p:nvPr/>
        </p:nvSpPr>
        <p:spPr bwMode="auto">
          <a:xfrm>
            <a:off x="7763614" y="2541408"/>
            <a:ext cx="95797" cy="572073"/>
          </a:xfrm>
          <a:custGeom>
            <a:avLst/>
            <a:gdLst>
              <a:gd name="T0" fmla="*/ 19 w 106"/>
              <a:gd name="T1" fmla="*/ 0 h 633"/>
              <a:gd name="T2" fmla="*/ 0 w 106"/>
              <a:gd name="T3" fmla="*/ 2 h 633"/>
              <a:gd name="T4" fmla="*/ 87 w 106"/>
              <a:gd name="T5" fmla="*/ 633 h 633"/>
              <a:gd name="T6" fmla="*/ 106 w 106"/>
              <a:gd name="T7" fmla="*/ 631 h 633"/>
              <a:gd name="T8" fmla="*/ 19 w 106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33">
                <a:moveTo>
                  <a:pt x="19" y="0"/>
                </a:moveTo>
                <a:lnTo>
                  <a:pt x="0" y="2"/>
                </a:lnTo>
                <a:lnTo>
                  <a:pt x="87" y="633"/>
                </a:lnTo>
                <a:lnTo>
                  <a:pt x="106" y="631"/>
                </a:lnTo>
                <a:lnTo>
                  <a:pt x="19" y="0"/>
                </a:lnTo>
                <a:close/>
              </a:path>
            </a:pathLst>
          </a:custGeom>
          <a:solidFill>
            <a:srgbClr val="28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Sļiḋé">
            <a:extLst>
              <a:ext uri="{FF2B5EF4-FFF2-40B4-BE49-F238E27FC236}">
                <a16:creationId xmlns:a16="http://schemas.microsoft.com/office/drawing/2014/main" id="{386342FA-48B9-4716-AF12-CE829A9DEA97}"/>
              </a:ext>
            </a:extLst>
          </p:cNvPr>
          <p:cNvSpPr/>
          <p:nvPr/>
        </p:nvSpPr>
        <p:spPr bwMode="auto">
          <a:xfrm>
            <a:off x="7763614" y="2541408"/>
            <a:ext cx="95797" cy="572073"/>
          </a:xfrm>
          <a:custGeom>
            <a:avLst/>
            <a:gdLst>
              <a:gd name="T0" fmla="*/ 19 w 106"/>
              <a:gd name="T1" fmla="*/ 0 h 633"/>
              <a:gd name="T2" fmla="*/ 0 w 106"/>
              <a:gd name="T3" fmla="*/ 2 h 633"/>
              <a:gd name="T4" fmla="*/ 87 w 106"/>
              <a:gd name="T5" fmla="*/ 633 h 633"/>
              <a:gd name="T6" fmla="*/ 106 w 106"/>
              <a:gd name="T7" fmla="*/ 631 h 633"/>
              <a:gd name="T8" fmla="*/ 19 w 106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33">
                <a:moveTo>
                  <a:pt x="19" y="0"/>
                </a:moveTo>
                <a:lnTo>
                  <a:pt x="0" y="2"/>
                </a:lnTo>
                <a:lnTo>
                  <a:pt x="87" y="633"/>
                </a:lnTo>
                <a:lnTo>
                  <a:pt x="106" y="631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$1îde">
            <a:extLst>
              <a:ext uri="{FF2B5EF4-FFF2-40B4-BE49-F238E27FC236}">
                <a16:creationId xmlns:a16="http://schemas.microsoft.com/office/drawing/2014/main" id="{A58D9397-1104-4B43-930F-F5BF077C3460}"/>
              </a:ext>
            </a:extLst>
          </p:cNvPr>
          <p:cNvSpPr/>
          <p:nvPr/>
        </p:nvSpPr>
        <p:spPr bwMode="auto">
          <a:xfrm>
            <a:off x="7759999" y="2426632"/>
            <a:ext cx="16267" cy="37957"/>
          </a:xfrm>
          <a:custGeom>
            <a:avLst/>
            <a:gdLst>
              <a:gd name="T0" fmla="*/ 4 w 18"/>
              <a:gd name="T1" fmla="*/ 0 h 42"/>
              <a:gd name="T2" fmla="*/ 0 w 18"/>
              <a:gd name="T3" fmla="*/ 42 h 42"/>
              <a:gd name="T4" fmla="*/ 18 w 18"/>
              <a:gd name="T5" fmla="*/ 40 h 42"/>
              <a:gd name="T6" fmla="*/ 4 w 18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42">
                <a:moveTo>
                  <a:pt x="4" y="0"/>
                </a:moveTo>
                <a:lnTo>
                  <a:pt x="0" y="42"/>
                </a:lnTo>
                <a:lnTo>
                  <a:pt x="18" y="40"/>
                </a:lnTo>
                <a:lnTo>
                  <a:pt x="4" y="0"/>
                </a:lnTo>
                <a:close/>
              </a:path>
            </a:pathLst>
          </a:custGeom>
          <a:solidFill>
            <a:srgbClr val="371C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ṥḷïḓè">
            <a:extLst>
              <a:ext uri="{FF2B5EF4-FFF2-40B4-BE49-F238E27FC236}">
                <a16:creationId xmlns:a16="http://schemas.microsoft.com/office/drawing/2014/main" id="{944825F5-4E69-4BC3-8F36-134887B870D3}"/>
              </a:ext>
            </a:extLst>
          </p:cNvPr>
          <p:cNvSpPr/>
          <p:nvPr/>
        </p:nvSpPr>
        <p:spPr bwMode="auto">
          <a:xfrm>
            <a:off x="7748251" y="2462782"/>
            <a:ext cx="52417" cy="82241"/>
          </a:xfrm>
          <a:custGeom>
            <a:avLst/>
            <a:gdLst>
              <a:gd name="T0" fmla="*/ 58 w 58"/>
              <a:gd name="T1" fmla="*/ 83 h 91"/>
              <a:gd name="T2" fmla="*/ 31 w 58"/>
              <a:gd name="T3" fmla="*/ 0 h 91"/>
              <a:gd name="T4" fmla="*/ 13 w 58"/>
              <a:gd name="T5" fmla="*/ 2 h 91"/>
              <a:gd name="T6" fmla="*/ 0 w 58"/>
              <a:gd name="T7" fmla="*/ 91 h 91"/>
              <a:gd name="T8" fmla="*/ 58 w 58"/>
              <a:gd name="T9" fmla="*/ 8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91">
                <a:moveTo>
                  <a:pt x="58" y="83"/>
                </a:moveTo>
                <a:lnTo>
                  <a:pt x="31" y="0"/>
                </a:lnTo>
                <a:lnTo>
                  <a:pt x="13" y="2"/>
                </a:lnTo>
                <a:lnTo>
                  <a:pt x="0" y="91"/>
                </a:lnTo>
                <a:lnTo>
                  <a:pt x="58" y="83"/>
                </a:lnTo>
                <a:close/>
              </a:path>
            </a:pathLst>
          </a:custGeom>
          <a:solidFill>
            <a:srgbClr val="FD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S1îḑè">
            <a:extLst>
              <a:ext uri="{FF2B5EF4-FFF2-40B4-BE49-F238E27FC236}">
                <a16:creationId xmlns:a16="http://schemas.microsoft.com/office/drawing/2014/main" id="{BBBBE363-E8FA-466C-AC25-4F4B40D5D6FC}"/>
              </a:ext>
            </a:extLst>
          </p:cNvPr>
          <p:cNvSpPr/>
          <p:nvPr/>
        </p:nvSpPr>
        <p:spPr bwMode="auto">
          <a:xfrm>
            <a:off x="8110653" y="2481761"/>
            <a:ext cx="60551" cy="54225"/>
          </a:xfrm>
          <a:custGeom>
            <a:avLst/>
            <a:gdLst>
              <a:gd name="T0" fmla="*/ 18 w 32"/>
              <a:gd name="T1" fmla="*/ 4 h 29"/>
              <a:gd name="T2" fmla="*/ 3 w 32"/>
              <a:gd name="T3" fmla="*/ 8 h 29"/>
              <a:gd name="T4" fmla="*/ 0 w 32"/>
              <a:gd name="T5" fmla="*/ 23 h 29"/>
              <a:gd name="T6" fmla="*/ 27 w 32"/>
              <a:gd name="T7" fmla="*/ 29 h 29"/>
              <a:gd name="T8" fmla="*/ 30 w 32"/>
              <a:gd name="T9" fmla="*/ 15 h 29"/>
              <a:gd name="T10" fmla="*/ 19 w 32"/>
              <a:gd name="T11" fmla="*/ 4 h 29"/>
              <a:gd name="T12" fmla="*/ 18 w 32"/>
              <a:gd name="T1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29">
                <a:moveTo>
                  <a:pt x="18" y="4"/>
                </a:moveTo>
                <a:cubicBezTo>
                  <a:pt x="11" y="2"/>
                  <a:pt x="5" y="0"/>
                  <a:pt x="3" y="8"/>
                </a:cubicBezTo>
                <a:cubicBezTo>
                  <a:pt x="0" y="23"/>
                  <a:pt x="0" y="23"/>
                  <a:pt x="0" y="23"/>
                </a:cubicBezTo>
                <a:cubicBezTo>
                  <a:pt x="27" y="29"/>
                  <a:pt x="27" y="29"/>
                  <a:pt x="27" y="29"/>
                </a:cubicBezTo>
                <a:cubicBezTo>
                  <a:pt x="30" y="15"/>
                  <a:pt x="30" y="15"/>
                  <a:pt x="30" y="15"/>
                </a:cubicBezTo>
                <a:cubicBezTo>
                  <a:pt x="32" y="7"/>
                  <a:pt x="26" y="6"/>
                  <a:pt x="19" y="4"/>
                </a:cubicBezTo>
                <a:lnTo>
                  <a:pt x="18" y="4"/>
                </a:lnTo>
                <a:close/>
              </a:path>
            </a:pathLst>
          </a:custGeom>
          <a:solidFill>
            <a:srgbClr val="ED9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îšļide">
            <a:extLst>
              <a:ext uri="{FF2B5EF4-FFF2-40B4-BE49-F238E27FC236}">
                <a16:creationId xmlns:a16="http://schemas.microsoft.com/office/drawing/2014/main" id="{F7DD673A-F58A-43DB-A4EE-DA4C2F6A2843}"/>
              </a:ext>
            </a:extLst>
          </p:cNvPr>
          <p:cNvSpPr/>
          <p:nvPr/>
        </p:nvSpPr>
        <p:spPr bwMode="auto">
          <a:xfrm>
            <a:off x="8107038" y="2524237"/>
            <a:ext cx="54225" cy="26209"/>
          </a:xfrm>
          <a:custGeom>
            <a:avLst/>
            <a:gdLst>
              <a:gd name="T0" fmla="*/ 0 w 60"/>
              <a:gd name="T1" fmla="*/ 17 h 29"/>
              <a:gd name="T2" fmla="*/ 56 w 60"/>
              <a:gd name="T3" fmla="*/ 29 h 29"/>
              <a:gd name="T4" fmla="*/ 60 w 60"/>
              <a:gd name="T5" fmla="*/ 13 h 29"/>
              <a:gd name="T6" fmla="*/ 4 w 60"/>
              <a:gd name="T7" fmla="*/ 0 h 29"/>
              <a:gd name="T8" fmla="*/ 0 w 60"/>
              <a:gd name="T9" fmla="*/ 1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29">
                <a:moveTo>
                  <a:pt x="0" y="17"/>
                </a:moveTo>
                <a:lnTo>
                  <a:pt x="56" y="29"/>
                </a:lnTo>
                <a:lnTo>
                  <a:pt x="60" y="13"/>
                </a:lnTo>
                <a:lnTo>
                  <a:pt x="4" y="0"/>
                </a:lnTo>
                <a:lnTo>
                  <a:pt x="0" y="17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îṣḻïḓê">
            <a:extLst>
              <a:ext uri="{FF2B5EF4-FFF2-40B4-BE49-F238E27FC236}">
                <a16:creationId xmlns:a16="http://schemas.microsoft.com/office/drawing/2014/main" id="{FF3BF9A6-3618-402A-8092-A121F2BC62EB}"/>
              </a:ext>
            </a:extLst>
          </p:cNvPr>
          <p:cNvSpPr/>
          <p:nvPr/>
        </p:nvSpPr>
        <p:spPr bwMode="auto">
          <a:xfrm>
            <a:off x="8009434" y="2546831"/>
            <a:ext cx="148215" cy="566650"/>
          </a:xfrm>
          <a:custGeom>
            <a:avLst/>
            <a:gdLst>
              <a:gd name="T0" fmla="*/ 17 w 164"/>
              <a:gd name="T1" fmla="*/ 627 h 627"/>
              <a:gd name="T2" fmla="*/ 164 w 164"/>
              <a:gd name="T3" fmla="*/ 4 h 627"/>
              <a:gd name="T4" fmla="*/ 148 w 164"/>
              <a:gd name="T5" fmla="*/ 0 h 627"/>
              <a:gd name="T6" fmla="*/ 0 w 164"/>
              <a:gd name="T7" fmla="*/ 623 h 627"/>
              <a:gd name="T8" fmla="*/ 17 w 164"/>
              <a:gd name="T9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627">
                <a:moveTo>
                  <a:pt x="17" y="627"/>
                </a:moveTo>
                <a:lnTo>
                  <a:pt x="164" y="4"/>
                </a:lnTo>
                <a:lnTo>
                  <a:pt x="148" y="0"/>
                </a:lnTo>
                <a:lnTo>
                  <a:pt x="0" y="623"/>
                </a:lnTo>
                <a:lnTo>
                  <a:pt x="17" y="627"/>
                </a:lnTo>
                <a:close/>
              </a:path>
            </a:pathLst>
          </a:custGeom>
          <a:solidFill>
            <a:srgbClr val="F5C5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ṩ1íďé">
            <a:extLst>
              <a:ext uri="{FF2B5EF4-FFF2-40B4-BE49-F238E27FC236}">
                <a16:creationId xmlns:a16="http://schemas.microsoft.com/office/drawing/2014/main" id="{53FD7B3C-FF4B-46F7-AB69-0E0B6809AE56}"/>
              </a:ext>
            </a:extLst>
          </p:cNvPr>
          <p:cNvSpPr/>
          <p:nvPr/>
        </p:nvSpPr>
        <p:spPr bwMode="auto">
          <a:xfrm>
            <a:off x="8009434" y="2546831"/>
            <a:ext cx="148215" cy="566650"/>
          </a:xfrm>
          <a:custGeom>
            <a:avLst/>
            <a:gdLst>
              <a:gd name="T0" fmla="*/ 17 w 164"/>
              <a:gd name="T1" fmla="*/ 627 h 627"/>
              <a:gd name="T2" fmla="*/ 164 w 164"/>
              <a:gd name="T3" fmla="*/ 4 h 627"/>
              <a:gd name="T4" fmla="*/ 148 w 164"/>
              <a:gd name="T5" fmla="*/ 0 h 627"/>
              <a:gd name="T6" fmla="*/ 0 w 164"/>
              <a:gd name="T7" fmla="*/ 623 h 627"/>
              <a:gd name="T8" fmla="*/ 17 w 164"/>
              <a:gd name="T9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627">
                <a:moveTo>
                  <a:pt x="17" y="627"/>
                </a:moveTo>
                <a:lnTo>
                  <a:pt x="164" y="4"/>
                </a:lnTo>
                <a:lnTo>
                  <a:pt x="148" y="0"/>
                </a:lnTo>
                <a:lnTo>
                  <a:pt x="0" y="623"/>
                </a:lnTo>
                <a:lnTo>
                  <a:pt x="17" y="6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ṥľîḋé">
            <a:extLst>
              <a:ext uri="{FF2B5EF4-FFF2-40B4-BE49-F238E27FC236}">
                <a16:creationId xmlns:a16="http://schemas.microsoft.com/office/drawing/2014/main" id="{FD5843FB-565C-47B1-B792-43524AA3B14D}"/>
              </a:ext>
            </a:extLst>
          </p:cNvPr>
          <p:cNvSpPr/>
          <p:nvPr/>
        </p:nvSpPr>
        <p:spPr bwMode="auto">
          <a:xfrm>
            <a:off x="7974188" y="2539601"/>
            <a:ext cx="153637" cy="566650"/>
          </a:xfrm>
          <a:custGeom>
            <a:avLst/>
            <a:gdLst>
              <a:gd name="T0" fmla="*/ 147 w 170"/>
              <a:gd name="T1" fmla="*/ 0 h 627"/>
              <a:gd name="T2" fmla="*/ 0 w 170"/>
              <a:gd name="T3" fmla="*/ 621 h 627"/>
              <a:gd name="T4" fmla="*/ 22 w 170"/>
              <a:gd name="T5" fmla="*/ 627 h 627"/>
              <a:gd name="T6" fmla="*/ 170 w 170"/>
              <a:gd name="T7" fmla="*/ 6 h 627"/>
              <a:gd name="T8" fmla="*/ 147 w 170"/>
              <a:gd name="T9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627">
                <a:moveTo>
                  <a:pt x="147" y="0"/>
                </a:moveTo>
                <a:lnTo>
                  <a:pt x="0" y="621"/>
                </a:lnTo>
                <a:lnTo>
                  <a:pt x="22" y="627"/>
                </a:lnTo>
                <a:lnTo>
                  <a:pt x="170" y="6"/>
                </a:lnTo>
                <a:lnTo>
                  <a:pt x="147" y="0"/>
                </a:lnTo>
                <a:close/>
              </a:path>
            </a:pathLst>
          </a:custGeom>
          <a:solidFill>
            <a:srgbClr val="F5C5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ṧḷíḋè">
            <a:extLst>
              <a:ext uri="{FF2B5EF4-FFF2-40B4-BE49-F238E27FC236}">
                <a16:creationId xmlns:a16="http://schemas.microsoft.com/office/drawing/2014/main" id="{DD642D5F-06A4-42F1-937D-ACA10A98C64F}"/>
              </a:ext>
            </a:extLst>
          </p:cNvPr>
          <p:cNvSpPr/>
          <p:nvPr/>
        </p:nvSpPr>
        <p:spPr bwMode="auto">
          <a:xfrm>
            <a:off x="7974188" y="2539601"/>
            <a:ext cx="153637" cy="566650"/>
          </a:xfrm>
          <a:custGeom>
            <a:avLst/>
            <a:gdLst>
              <a:gd name="T0" fmla="*/ 147 w 170"/>
              <a:gd name="T1" fmla="*/ 0 h 627"/>
              <a:gd name="T2" fmla="*/ 0 w 170"/>
              <a:gd name="T3" fmla="*/ 621 h 627"/>
              <a:gd name="T4" fmla="*/ 22 w 170"/>
              <a:gd name="T5" fmla="*/ 627 h 627"/>
              <a:gd name="T6" fmla="*/ 170 w 170"/>
              <a:gd name="T7" fmla="*/ 6 h 627"/>
              <a:gd name="T8" fmla="*/ 147 w 170"/>
              <a:gd name="T9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627">
                <a:moveTo>
                  <a:pt x="147" y="0"/>
                </a:moveTo>
                <a:lnTo>
                  <a:pt x="0" y="621"/>
                </a:lnTo>
                <a:lnTo>
                  <a:pt x="22" y="627"/>
                </a:lnTo>
                <a:lnTo>
                  <a:pt x="170" y="6"/>
                </a:lnTo>
                <a:lnTo>
                  <a:pt x="1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ṧļiḑè">
            <a:extLst>
              <a:ext uri="{FF2B5EF4-FFF2-40B4-BE49-F238E27FC236}">
                <a16:creationId xmlns:a16="http://schemas.microsoft.com/office/drawing/2014/main" id="{0E4E0461-790D-4A2A-BD0E-FE1C9FC628A1}"/>
              </a:ext>
            </a:extLst>
          </p:cNvPr>
          <p:cNvSpPr/>
          <p:nvPr/>
        </p:nvSpPr>
        <p:spPr bwMode="auto">
          <a:xfrm>
            <a:off x="7994070" y="2545023"/>
            <a:ext cx="149119" cy="564843"/>
          </a:xfrm>
          <a:custGeom>
            <a:avLst/>
            <a:gdLst>
              <a:gd name="T0" fmla="*/ 0 w 165"/>
              <a:gd name="T1" fmla="*/ 621 h 625"/>
              <a:gd name="T2" fmla="*/ 17 w 165"/>
              <a:gd name="T3" fmla="*/ 625 h 625"/>
              <a:gd name="T4" fmla="*/ 165 w 165"/>
              <a:gd name="T5" fmla="*/ 2 h 625"/>
              <a:gd name="T6" fmla="*/ 148 w 165"/>
              <a:gd name="T7" fmla="*/ 0 h 625"/>
              <a:gd name="T8" fmla="*/ 0 w 165"/>
              <a:gd name="T9" fmla="*/ 621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625">
                <a:moveTo>
                  <a:pt x="0" y="621"/>
                </a:moveTo>
                <a:lnTo>
                  <a:pt x="17" y="625"/>
                </a:lnTo>
                <a:lnTo>
                  <a:pt x="165" y="2"/>
                </a:lnTo>
                <a:lnTo>
                  <a:pt x="148" y="0"/>
                </a:lnTo>
                <a:lnTo>
                  <a:pt x="0" y="621"/>
                </a:lnTo>
                <a:close/>
              </a:path>
            </a:pathLst>
          </a:custGeom>
          <a:solidFill>
            <a:srgbClr val="F8C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ś1ïdé">
            <a:extLst>
              <a:ext uri="{FF2B5EF4-FFF2-40B4-BE49-F238E27FC236}">
                <a16:creationId xmlns:a16="http://schemas.microsoft.com/office/drawing/2014/main" id="{6658A3F7-D2AC-4FAA-97EC-0CB60FFB7463}"/>
              </a:ext>
            </a:extLst>
          </p:cNvPr>
          <p:cNvSpPr/>
          <p:nvPr/>
        </p:nvSpPr>
        <p:spPr bwMode="auto">
          <a:xfrm>
            <a:off x="7994070" y="2545023"/>
            <a:ext cx="149119" cy="564843"/>
          </a:xfrm>
          <a:custGeom>
            <a:avLst/>
            <a:gdLst>
              <a:gd name="T0" fmla="*/ 0 w 165"/>
              <a:gd name="T1" fmla="*/ 621 h 625"/>
              <a:gd name="T2" fmla="*/ 17 w 165"/>
              <a:gd name="T3" fmla="*/ 625 h 625"/>
              <a:gd name="T4" fmla="*/ 165 w 165"/>
              <a:gd name="T5" fmla="*/ 2 h 625"/>
              <a:gd name="T6" fmla="*/ 148 w 165"/>
              <a:gd name="T7" fmla="*/ 0 h 625"/>
              <a:gd name="T8" fmla="*/ 0 w 165"/>
              <a:gd name="T9" fmla="*/ 621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625">
                <a:moveTo>
                  <a:pt x="0" y="621"/>
                </a:moveTo>
                <a:lnTo>
                  <a:pt x="17" y="625"/>
                </a:lnTo>
                <a:lnTo>
                  <a:pt x="165" y="2"/>
                </a:lnTo>
                <a:lnTo>
                  <a:pt x="148" y="0"/>
                </a:lnTo>
                <a:lnTo>
                  <a:pt x="0" y="6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ṡḷîde">
            <a:extLst>
              <a:ext uri="{FF2B5EF4-FFF2-40B4-BE49-F238E27FC236}">
                <a16:creationId xmlns:a16="http://schemas.microsoft.com/office/drawing/2014/main" id="{DAFC910B-73D0-45AA-A3EF-89FF88F150E1}"/>
              </a:ext>
            </a:extLst>
          </p:cNvPr>
          <p:cNvSpPr/>
          <p:nvPr/>
        </p:nvSpPr>
        <p:spPr bwMode="auto">
          <a:xfrm>
            <a:off x="7966054" y="3181262"/>
            <a:ext cx="18979" cy="36150"/>
          </a:xfrm>
          <a:custGeom>
            <a:avLst/>
            <a:gdLst>
              <a:gd name="T0" fmla="*/ 0 w 21"/>
              <a:gd name="T1" fmla="*/ 40 h 40"/>
              <a:gd name="T2" fmla="*/ 21 w 21"/>
              <a:gd name="T3" fmla="*/ 4 h 40"/>
              <a:gd name="T4" fmla="*/ 2 w 21"/>
              <a:gd name="T5" fmla="*/ 0 h 40"/>
              <a:gd name="T6" fmla="*/ 0 w 21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40">
                <a:moveTo>
                  <a:pt x="0" y="40"/>
                </a:moveTo>
                <a:lnTo>
                  <a:pt x="21" y="4"/>
                </a:lnTo>
                <a:lnTo>
                  <a:pt x="2" y="0"/>
                </a:lnTo>
                <a:lnTo>
                  <a:pt x="0" y="40"/>
                </a:lnTo>
                <a:close/>
              </a:path>
            </a:pathLst>
          </a:custGeom>
          <a:solidFill>
            <a:srgbClr val="371C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ís1íḋê">
            <a:extLst>
              <a:ext uri="{FF2B5EF4-FFF2-40B4-BE49-F238E27FC236}">
                <a16:creationId xmlns:a16="http://schemas.microsoft.com/office/drawing/2014/main" id="{FFCFE2FF-0BC1-44C4-8478-E87C25E75D35}"/>
              </a:ext>
            </a:extLst>
          </p:cNvPr>
          <p:cNvSpPr/>
          <p:nvPr/>
        </p:nvSpPr>
        <p:spPr bwMode="auto">
          <a:xfrm>
            <a:off x="7967861" y="3100828"/>
            <a:ext cx="56936" cy="84049"/>
          </a:xfrm>
          <a:custGeom>
            <a:avLst/>
            <a:gdLst>
              <a:gd name="T0" fmla="*/ 7 w 63"/>
              <a:gd name="T1" fmla="*/ 0 h 93"/>
              <a:gd name="T2" fmla="*/ 0 w 63"/>
              <a:gd name="T3" fmla="*/ 89 h 93"/>
              <a:gd name="T4" fmla="*/ 19 w 63"/>
              <a:gd name="T5" fmla="*/ 93 h 93"/>
              <a:gd name="T6" fmla="*/ 63 w 63"/>
              <a:gd name="T7" fmla="*/ 14 h 93"/>
              <a:gd name="T8" fmla="*/ 7 w 63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93">
                <a:moveTo>
                  <a:pt x="7" y="0"/>
                </a:moveTo>
                <a:lnTo>
                  <a:pt x="0" y="89"/>
                </a:lnTo>
                <a:lnTo>
                  <a:pt x="19" y="93"/>
                </a:lnTo>
                <a:lnTo>
                  <a:pt x="63" y="14"/>
                </a:lnTo>
                <a:lnTo>
                  <a:pt x="7" y="0"/>
                </a:lnTo>
                <a:close/>
              </a:path>
            </a:pathLst>
          </a:custGeom>
          <a:solidFill>
            <a:srgbClr val="FD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sḷïḍè">
            <a:extLst>
              <a:ext uri="{FF2B5EF4-FFF2-40B4-BE49-F238E27FC236}">
                <a16:creationId xmlns:a16="http://schemas.microsoft.com/office/drawing/2014/main" id="{A54AD43B-F9E5-4321-9E3F-3132D8361D7D}"/>
              </a:ext>
            </a:extLst>
          </p:cNvPr>
          <p:cNvSpPr/>
          <p:nvPr/>
        </p:nvSpPr>
        <p:spPr bwMode="auto">
          <a:xfrm>
            <a:off x="7967861" y="3100828"/>
            <a:ext cx="56936" cy="84049"/>
          </a:xfrm>
          <a:custGeom>
            <a:avLst/>
            <a:gdLst>
              <a:gd name="T0" fmla="*/ 7 w 63"/>
              <a:gd name="T1" fmla="*/ 0 h 93"/>
              <a:gd name="T2" fmla="*/ 0 w 63"/>
              <a:gd name="T3" fmla="*/ 89 h 93"/>
              <a:gd name="T4" fmla="*/ 19 w 63"/>
              <a:gd name="T5" fmla="*/ 93 h 93"/>
              <a:gd name="T6" fmla="*/ 63 w 63"/>
              <a:gd name="T7" fmla="*/ 14 h 93"/>
              <a:gd name="T8" fmla="*/ 7 w 63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93">
                <a:moveTo>
                  <a:pt x="7" y="0"/>
                </a:moveTo>
                <a:lnTo>
                  <a:pt x="0" y="89"/>
                </a:lnTo>
                <a:lnTo>
                  <a:pt x="19" y="93"/>
                </a:lnTo>
                <a:lnTo>
                  <a:pt x="63" y="14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śľîḑe">
            <a:extLst>
              <a:ext uri="{FF2B5EF4-FFF2-40B4-BE49-F238E27FC236}">
                <a16:creationId xmlns:a16="http://schemas.microsoft.com/office/drawing/2014/main" id="{2C68390F-2CA4-4406-98DA-5015FF95547F}"/>
              </a:ext>
            </a:extLst>
          </p:cNvPr>
          <p:cNvSpPr/>
          <p:nvPr/>
        </p:nvSpPr>
        <p:spPr bwMode="auto">
          <a:xfrm>
            <a:off x="7838626" y="2574846"/>
            <a:ext cx="92182" cy="638046"/>
          </a:xfrm>
          <a:custGeom>
            <a:avLst/>
            <a:gdLst>
              <a:gd name="T0" fmla="*/ 48 w 49"/>
              <a:gd name="T1" fmla="*/ 315 h 340"/>
              <a:gd name="T2" fmla="*/ 47 w 49"/>
              <a:gd name="T3" fmla="*/ 307 h 340"/>
              <a:gd name="T4" fmla="*/ 28 w 49"/>
              <a:gd name="T5" fmla="*/ 0 h 340"/>
              <a:gd name="T6" fmla="*/ 17 w 49"/>
              <a:gd name="T7" fmla="*/ 1 h 340"/>
              <a:gd name="T8" fmla="*/ 8 w 49"/>
              <a:gd name="T9" fmla="*/ 1 h 340"/>
              <a:gd name="T10" fmla="*/ 0 w 49"/>
              <a:gd name="T11" fmla="*/ 2 h 340"/>
              <a:gd name="T12" fmla="*/ 19 w 49"/>
              <a:gd name="T13" fmla="*/ 309 h 340"/>
              <a:gd name="T14" fmla="*/ 20 w 49"/>
              <a:gd name="T15" fmla="*/ 317 h 340"/>
              <a:gd name="T16" fmla="*/ 21 w 49"/>
              <a:gd name="T17" fmla="*/ 332 h 340"/>
              <a:gd name="T18" fmla="*/ 35 w 49"/>
              <a:gd name="T19" fmla="*/ 338 h 340"/>
              <a:gd name="T20" fmla="*/ 35 w 49"/>
              <a:gd name="T21" fmla="*/ 338 h 340"/>
              <a:gd name="T22" fmla="*/ 49 w 49"/>
              <a:gd name="T23" fmla="*/ 330 h 340"/>
              <a:gd name="T24" fmla="*/ 48 w 49"/>
              <a:gd name="T25" fmla="*/ 31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340">
                <a:moveTo>
                  <a:pt x="48" y="315"/>
                </a:moveTo>
                <a:cubicBezTo>
                  <a:pt x="47" y="307"/>
                  <a:pt x="47" y="307"/>
                  <a:pt x="47" y="307"/>
                </a:cubicBezTo>
                <a:cubicBezTo>
                  <a:pt x="28" y="0"/>
                  <a:pt x="28" y="0"/>
                  <a:pt x="2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8" y="1"/>
                  <a:pt x="8" y="1"/>
                  <a:pt x="8" y="1"/>
                </a:cubicBezTo>
                <a:cubicBezTo>
                  <a:pt x="0" y="2"/>
                  <a:pt x="0" y="2"/>
                  <a:pt x="0" y="2"/>
                </a:cubicBezTo>
                <a:cubicBezTo>
                  <a:pt x="19" y="309"/>
                  <a:pt x="19" y="309"/>
                  <a:pt x="19" y="309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21" y="332"/>
                  <a:pt x="21" y="332"/>
                  <a:pt x="21" y="332"/>
                </a:cubicBezTo>
                <a:cubicBezTo>
                  <a:pt x="21" y="340"/>
                  <a:pt x="27" y="339"/>
                  <a:pt x="35" y="338"/>
                </a:cubicBezTo>
                <a:cubicBezTo>
                  <a:pt x="35" y="338"/>
                  <a:pt x="35" y="338"/>
                  <a:pt x="35" y="338"/>
                </a:cubicBezTo>
                <a:cubicBezTo>
                  <a:pt x="43" y="338"/>
                  <a:pt x="49" y="338"/>
                  <a:pt x="49" y="330"/>
                </a:cubicBezTo>
                <a:cubicBezTo>
                  <a:pt x="48" y="315"/>
                  <a:pt x="48" y="315"/>
                  <a:pt x="48" y="315"/>
                </a:cubicBezTo>
              </a:path>
            </a:pathLst>
          </a:custGeom>
          <a:solidFill>
            <a:srgbClr val="28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ṣḻîḋé">
            <a:extLst>
              <a:ext uri="{FF2B5EF4-FFF2-40B4-BE49-F238E27FC236}">
                <a16:creationId xmlns:a16="http://schemas.microsoft.com/office/drawing/2014/main" id="{F92F8B4B-2C88-44BB-BC6D-2E86274582CF}"/>
              </a:ext>
            </a:extLst>
          </p:cNvPr>
          <p:cNvSpPr/>
          <p:nvPr/>
        </p:nvSpPr>
        <p:spPr bwMode="auto">
          <a:xfrm>
            <a:off x="7855797" y="2462782"/>
            <a:ext cx="14460" cy="35246"/>
          </a:xfrm>
          <a:custGeom>
            <a:avLst/>
            <a:gdLst>
              <a:gd name="T0" fmla="*/ 8 w 16"/>
              <a:gd name="T1" fmla="*/ 0 h 39"/>
              <a:gd name="T2" fmla="*/ 0 w 16"/>
              <a:gd name="T3" fmla="*/ 39 h 39"/>
              <a:gd name="T4" fmla="*/ 16 w 16"/>
              <a:gd name="T5" fmla="*/ 37 h 39"/>
              <a:gd name="T6" fmla="*/ 8 w 16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39">
                <a:moveTo>
                  <a:pt x="8" y="0"/>
                </a:moveTo>
                <a:lnTo>
                  <a:pt x="0" y="39"/>
                </a:lnTo>
                <a:lnTo>
                  <a:pt x="16" y="37"/>
                </a:lnTo>
                <a:lnTo>
                  <a:pt x="8" y="0"/>
                </a:lnTo>
                <a:close/>
              </a:path>
            </a:pathLst>
          </a:custGeom>
          <a:solidFill>
            <a:srgbClr val="371C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ṡļïḍê">
            <a:extLst>
              <a:ext uri="{FF2B5EF4-FFF2-40B4-BE49-F238E27FC236}">
                <a16:creationId xmlns:a16="http://schemas.microsoft.com/office/drawing/2014/main" id="{67979922-AD3E-4F21-9590-C7E5C4E854EC}"/>
              </a:ext>
            </a:extLst>
          </p:cNvPr>
          <p:cNvSpPr/>
          <p:nvPr/>
        </p:nvSpPr>
        <p:spPr bwMode="auto">
          <a:xfrm>
            <a:off x="7838626" y="2496221"/>
            <a:ext cx="52417" cy="83145"/>
          </a:xfrm>
          <a:custGeom>
            <a:avLst/>
            <a:gdLst>
              <a:gd name="T0" fmla="*/ 58 w 58"/>
              <a:gd name="T1" fmla="*/ 87 h 92"/>
              <a:gd name="T2" fmla="*/ 35 w 58"/>
              <a:gd name="T3" fmla="*/ 0 h 92"/>
              <a:gd name="T4" fmla="*/ 19 w 58"/>
              <a:gd name="T5" fmla="*/ 2 h 92"/>
              <a:gd name="T6" fmla="*/ 0 w 58"/>
              <a:gd name="T7" fmla="*/ 92 h 92"/>
              <a:gd name="T8" fmla="*/ 58 w 58"/>
              <a:gd name="T9" fmla="*/ 8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92">
                <a:moveTo>
                  <a:pt x="58" y="87"/>
                </a:moveTo>
                <a:lnTo>
                  <a:pt x="35" y="0"/>
                </a:lnTo>
                <a:lnTo>
                  <a:pt x="19" y="2"/>
                </a:lnTo>
                <a:lnTo>
                  <a:pt x="0" y="92"/>
                </a:lnTo>
                <a:lnTo>
                  <a:pt x="58" y="87"/>
                </a:lnTo>
                <a:close/>
              </a:path>
            </a:pathLst>
          </a:custGeom>
          <a:solidFill>
            <a:srgbClr val="FD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ïşļîḓe">
            <a:extLst>
              <a:ext uri="{FF2B5EF4-FFF2-40B4-BE49-F238E27FC236}">
                <a16:creationId xmlns:a16="http://schemas.microsoft.com/office/drawing/2014/main" id="{DF6955E5-B0C7-4B49-A674-D099849D2FC7}"/>
              </a:ext>
            </a:extLst>
          </p:cNvPr>
          <p:cNvSpPr/>
          <p:nvPr/>
        </p:nvSpPr>
        <p:spPr bwMode="auto">
          <a:xfrm>
            <a:off x="7751866" y="2757404"/>
            <a:ext cx="379574" cy="484409"/>
          </a:xfrm>
          <a:custGeom>
            <a:avLst/>
            <a:gdLst>
              <a:gd name="T0" fmla="*/ 0 w 202"/>
              <a:gd name="T1" fmla="*/ 0 h 258"/>
              <a:gd name="T2" fmla="*/ 38 w 202"/>
              <a:gd name="T3" fmla="*/ 253 h 258"/>
              <a:gd name="T4" fmla="*/ 95 w 202"/>
              <a:gd name="T5" fmla="*/ 258 h 258"/>
              <a:gd name="T6" fmla="*/ 105 w 202"/>
              <a:gd name="T7" fmla="*/ 258 h 258"/>
              <a:gd name="T8" fmla="*/ 164 w 202"/>
              <a:gd name="T9" fmla="*/ 253 h 258"/>
              <a:gd name="T10" fmla="*/ 202 w 202"/>
              <a:gd name="T11" fmla="*/ 0 h 258"/>
              <a:gd name="T12" fmla="*/ 0 w 202"/>
              <a:gd name="T1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258">
                <a:moveTo>
                  <a:pt x="0" y="0"/>
                </a:moveTo>
                <a:cubicBezTo>
                  <a:pt x="2" y="34"/>
                  <a:pt x="11" y="248"/>
                  <a:pt x="38" y="253"/>
                </a:cubicBezTo>
                <a:cubicBezTo>
                  <a:pt x="58" y="256"/>
                  <a:pt x="77" y="258"/>
                  <a:pt x="95" y="258"/>
                </a:cubicBezTo>
                <a:cubicBezTo>
                  <a:pt x="105" y="258"/>
                  <a:pt x="105" y="258"/>
                  <a:pt x="105" y="258"/>
                </a:cubicBezTo>
                <a:cubicBezTo>
                  <a:pt x="124" y="258"/>
                  <a:pt x="143" y="256"/>
                  <a:pt x="164" y="253"/>
                </a:cubicBezTo>
                <a:cubicBezTo>
                  <a:pt x="190" y="248"/>
                  <a:pt x="199" y="34"/>
                  <a:pt x="202" y="0"/>
                </a:cubicBezTo>
                <a:cubicBezTo>
                  <a:pt x="163" y="23"/>
                  <a:pt x="4" y="14"/>
                  <a:pt x="0" y="0"/>
                </a:cubicBezTo>
              </a:path>
            </a:pathLst>
          </a:custGeom>
          <a:solidFill>
            <a:srgbClr val="35B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iSļîḋè">
            <a:extLst>
              <a:ext uri="{FF2B5EF4-FFF2-40B4-BE49-F238E27FC236}">
                <a16:creationId xmlns:a16="http://schemas.microsoft.com/office/drawing/2014/main" id="{C68B95AF-C386-4511-8AE3-E6A7FC62B5CB}"/>
              </a:ext>
            </a:extLst>
          </p:cNvPr>
          <p:cNvSpPr/>
          <p:nvPr/>
        </p:nvSpPr>
        <p:spPr bwMode="auto">
          <a:xfrm>
            <a:off x="7751866" y="2761019"/>
            <a:ext cx="32535" cy="43380"/>
          </a:xfrm>
          <a:custGeom>
            <a:avLst/>
            <a:gdLst>
              <a:gd name="T0" fmla="*/ 2 w 17"/>
              <a:gd name="T1" fmla="*/ 0 h 23"/>
              <a:gd name="T2" fmla="*/ 0 w 17"/>
              <a:gd name="T3" fmla="*/ 1 h 23"/>
              <a:gd name="T4" fmla="*/ 1 w 17"/>
              <a:gd name="T5" fmla="*/ 22 h 23"/>
              <a:gd name="T6" fmla="*/ 5 w 17"/>
              <a:gd name="T7" fmla="*/ 23 h 23"/>
              <a:gd name="T8" fmla="*/ 5 w 17"/>
              <a:gd name="T9" fmla="*/ 23 h 23"/>
              <a:gd name="T10" fmla="*/ 16 w 17"/>
              <a:gd name="T11" fmla="*/ 12 h 23"/>
              <a:gd name="T12" fmla="*/ 14 w 17"/>
              <a:gd name="T13" fmla="*/ 4 h 23"/>
              <a:gd name="T14" fmla="*/ 2 w 17"/>
              <a:gd name="T1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3">
                <a:moveTo>
                  <a:pt x="2" y="0"/>
                </a:moveTo>
                <a:cubicBezTo>
                  <a:pt x="1" y="1"/>
                  <a:pt x="1" y="1"/>
                  <a:pt x="0" y="1"/>
                </a:cubicBezTo>
                <a:cubicBezTo>
                  <a:pt x="0" y="6"/>
                  <a:pt x="1" y="13"/>
                  <a:pt x="1" y="22"/>
                </a:cubicBezTo>
                <a:cubicBezTo>
                  <a:pt x="2" y="23"/>
                  <a:pt x="3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11" y="23"/>
                  <a:pt x="16" y="18"/>
                  <a:pt x="16" y="12"/>
                </a:cubicBezTo>
                <a:cubicBezTo>
                  <a:pt x="17" y="9"/>
                  <a:pt x="16" y="7"/>
                  <a:pt x="14" y="4"/>
                </a:cubicBezTo>
                <a:cubicBezTo>
                  <a:pt x="9" y="3"/>
                  <a:pt x="5" y="2"/>
                  <a:pt x="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sḻïḍé">
            <a:extLst>
              <a:ext uri="{FF2B5EF4-FFF2-40B4-BE49-F238E27FC236}">
                <a16:creationId xmlns:a16="http://schemas.microsoft.com/office/drawing/2014/main" id="{6D169D6A-453E-49D1-B90C-6C9B4617757B}"/>
              </a:ext>
            </a:extLst>
          </p:cNvPr>
          <p:cNvSpPr/>
          <p:nvPr/>
        </p:nvSpPr>
        <p:spPr bwMode="auto">
          <a:xfrm>
            <a:off x="7759999" y="2873987"/>
            <a:ext cx="20786" cy="42476"/>
          </a:xfrm>
          <a:custGeom>
            <a:avLst/>
            <a:gdLst>
              <a:gd name="T0" fmla="*/ 0 w 11"/>
              <a:gd name="T1" fmla="*/ 0 h 23"/>
              <a:gd name="T2" fmla="*/ 1 w 11"/>
              <a:gd name="T3" fmla="*/ 23 h 23"/>
              <a:gd name="T4" fmla="*/ 11 w 11"/>
              <a:gd name="T5" fmla="*/ 12 h 23"/>
              <a:gd name="T6" fmla="*/ 0 w 11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23">
                <a:moveTo>
                  <a:pt x="0" y="0"/>
                </a:moveTo>
                <a:cubicBezTo>
                  <a:pt x="0" y="7"/>
                  <a:pt x="1" y="15"/>
                  <a:pt x="1" y="23"/>
                </a:cubicBezTo>
                <a:cubicBezTo>
                  <a:pt x="7" y="22"/>
                  <a:pt x="11" y="17"/>
                  <a:pt x="11" y="12"/>
                </a:cubicBezTo>
                <a:cubicBezTo>
                  <a:pt x="11" y="6"/>
                  <a:pt x="6" y="0"/>
                  <a:pt x="0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ṣḷîḋé">
            <a:extLst>
              <a:ext uri="{FF2B5EF4-FFF2-40B4-BE49-F238E27FC236}">
                <a16:creationId xmlns:a16="http://schemas.microsoft.com/office/drawing/2014/main" id="{7DD4EC70-62CD-446F-9C8D-E53ACCA8CCDD}"/>
              </a:ext>
            </a:extLst>
          </p:cNvPr>
          <p:cNvSpPr/>
          <p:nvPr/>
        </p:nvSpPr>
        <p:spPr bwMode="auto">
          <a:xfrm>
            <a:off x="7795246" y="2818858"/>
            <a:ext cx="43380" cy="43380"/>
          </a:xfrm>
          <a:custGeom>
            <a:avLst/>
            <a:gdLst>
              <a:gd name="T0" fmla="*/ 11 w 23"/>
              <a:gd name="T1" fmla="*/ 0 h 23"/>
              <a:gd name="T2" fmla="*/ 0 w 23"/>
              <a:gd name="T3" fmla="*/ 11 h 23"/>
              <a:gd name="T4" fmla="*/ 11 w 23"/>
              <a:gd name="T5" fmla="*/ 23 h 23"/>
              <a:gd name="T6" fmla="*/ 11 w 23"/>
              <a:gd name="T7" fmla="*/ 23 h 23"/>
              <a:gd name="T8" fmla="*/ 23 w 23"/>
              <a:gd name="T9" fmla="*/ 12 h 23"/>
              <a:gd name="T10" fmla="*/ 12 w 23"/>
              <a:gd name="T11" fmla="*/ 0 h 23"/>
              <a:gd name="T12" fmla="*/ 11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8" y="23"/>
                  <a:pt x="23" y="18"/>
                  <a:pt x="23" y="12"/>
                </a:cubicBezTo>
                <a:cubicBezTo>
                  <a:pt x="23" y="5"/>
                  <a:pt x="18" y="0"/>
                  <a:pt x="12" y="0"/>
                </a:cubicBezTo>
                <a:cubicBezTo>
                  <a:pt x="12" y="0"/>
                  <a:pt x="12" y="0"/>
                  <a:pt x="11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ṧḷíḓê">
            <a:extLst>
              <a:ext uri="{FF2B5EF4-FFF2-40B4-BE49-F238E27FC236}">
                <a16:creationId xmlns:a16="http://schemas.microsoft.com/office/drawing/2014/main" id="{79F63C38-217A-462B-9E1F-4E64B69EDE79}"/>
              </a:ext>
            </a:extLst>
          </p:cNvPr>
          <p:cNvSpPr/>
          <p:nvPr/>
        </p:nvSpPr>
        <p:spPr bwMode="auto">
          <a:xfrm>
            <a:off x="7767229" y="2989667"/>
            <a:ext cx="9037" cy="32535"/>
          </a:xfrm>
          <a:custGeom>
            <a:avLst/>
            <a:gdLst>
              <a:gd name="T0" fmla="*/ 0 w 5"/>
              <a:gd name="T1" fmla="*/ 0 h 17"/>
              <a:gd name="T2" fmla="*/ 2 w 5"/>
              <a:gd name="T3" fmla="*/ 17 h 17"/>
              <a:gd name="T4" fmla="*/ 5 w 5"/>
              <a:gd name="T5" fmla="*/ 10 h 17"/>
              <a:gd name="T6" fmla="*/ 0 w 5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7">
                <a:moveTo>
                  <a:pt x="0" y="0"/>
                </a:moveTo>
                <a:cubicBezTo>
                  <a:pt x="1" y="6"/>
                  <a:pt x="2" y="12"/>
                  <a:pt x="2" y="17"/>
                </a:cubicBezTo>
                <a:cubicBezTo>
                  <a:pt x="4" y="15"/>
                  <a:pt x="5" y="13"/>
                  <a:pt x="5" y="10"/>
                </a:cubicBezTo>
                <a:cubicBezTo>
                  <a:pt x="5" y="6"/>
                  <a:pt x="3" y="3"/>
                  <a:pt x="0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ísḷïďè">
            <a:extLst>
              <a:ext uri="{FF2B5EF4-FFF2-40B4-BE49-F238E27FC236}">
                <a16:creationId xmlns:a16="http://schemas.microsoft.com/office/drawing/2014/main" id="{E5909447-8AE3-4187-8EE5-9A8E488C0BB7}"/>
              </a:ext>
            </a:extLst>
          </p:cNvPr>
          <p:cNvSpPr/>
          <p:nvPr/>
        </p:nvSpPr>
        <p:spPr bwMode="auto">
          <a:xfrm>
            <a:off x="7791631" y="2931827"/>
            <a:ext cx="45187" cy="43380"/>
          </a:xfrm>
          <a:custGeom>
            <a:avLst/>
            <a:gdLst>
              <a:gd name="T0" fmla="*/ 12 w 24"/>
              <a:gd name="T1" fmla="*/ 0 h 23"/>
              <a:gd name="T2" fmla="*/ 0 w 24"/>
              <a:gd name="T3" fmla="*/ 11 h 23"/>
              <a:gd name="T4" fmla="*/ 12 w 24"/>
              <a:gd name="T5" fmla="*/ 23 h 23"/>
              <a:gd name="T6" fmla="*/ 12 w 24"/>
              <a:gd name="T7" fmla="*/ 23 h 23"/>
              <a:gd name="T8" fmla="*/ 24 w 24"/>
              <a:gd name="T9" fmla="*/ 12 h 23"/>
              <a:gd name="T10" fmla="*/ 12 w 24"/>
              <a:gd name="T11" fmla="*/ 0 h 23"/>
              <a:gd name="T12" fmla="*/ 12 w 2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3">
                <a:moveTo>
                  <a:pt x="12" y="0"/>
                </a:moveTo>
                <a:cubicBezTo>
                  <a:pt x="6" y="0"/>
                  <a:pt x="1" y="5"/>
                  <a:pt x="0" y="11"/>
                </a:cubicBezTo>
                <a:cubicBezTo>
                  <a:pt x="0" y="17"/>
                  <a:pt x="5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9" y="23"/>
                  <a:pt x="24" y="18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îšľiḍé">
            <a:extLst>
              <a:ext uri="{FF2B5EF4-FFF2-40B4-BE49-F238E27FC236}">
                <a16:creationId xmlns:a16="http://schemas.microsoft.com/office/drawing/2014/main" id="{890D7854-CC70-4AB0-A18F-7418F90F8A62}"/>
              </a:ext>
            </a:extLst>
          </p:cNvPr>
          <p:cNvSpPr/>
          <p:nvPr/>
        </p:nvSpPr>
        <p:spPr bwMode="auto">
          <a:xfrm>
            <a:off x="7789823" y="3044795"/>
            <a:ext cx="45187" cy="42476"/>
          </a:xfrm>
          <a:custGeom>
            <a:avLst/>
            <a:gdLst>
              <a:gd name="T0" fmla="*/ 12 w 24"/>
              <a:gd name="T1" fmla="*/ 0 h 23"/>
              <a:gd name="T2" fmla="*/ 0 w 24"/>
              <a:gd name="T3" fmla="*/ 11 h 23"/>
              <a:gd name="T4" fmla="*/ 12 w 24"/>
              <a:gd name="T5" fmla="*/ 23 h 23"/>
              <a:gd name="T6" fmla="*/ 12 w 24"/>
              <a:gd name="T7" fmla="*/ 23 h 23"/>
              <a:gd name="T8" fmla="*/ 24 w 24"/>
              <a:gd name="T9" fmla="*/ 11 h 23"/>
              <a:gd name="T10" fmla="*/ 12 w 24"/>
              <a:gd name="T11" fmla="*/ 0 h 23"/>
              <a:gd name="T12" fmla="*/ 12 w 2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3">
                <a:moveTo>
                  <a:pt x="12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9" y="23"/>
                  <a:pt x="24" y="18"/>
                  <a:pt x="24" y="11"/>
                </a:cubicBezTo>
                <a:cubicBezTo>
                  <a:pt x="24" y="5"/>
                  <a:pt x="19" y="0"/>
                  <a:pt x="12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šlîďe">
            <a:extLst>
              <a:ext uri="{FF2B5EF4-FFF2-40B4-BE49-F238E27FC236}">
                <a16:creationId xmlns:a16="http://schemas.microsoft.com/office/drawing/2014/main" id="{7E7E91F8-2C81-4A05-9966-0847A869E406}"/>
              </a:ext>
            </a:extLst>
          </p:cNvPr>
          <p:cNvSpPr/>
          <p:nvPr/>
        </p:nvSpPr>
        <p:spPr bwMode="auto">
          <a:xfrm>
            <a:off x="7791631" y="3156860"/>
            <a:ext cx="41572" cy="43380"/>
          </a:xfrm>
          <a:custGeom>
            <a:avLst/>
            <a:gdLst>
              <a:gd name="T0" fmla="*/ 10 w 22"/>
              <a:gd name="T1" fmla="*/ 0 h 23"/>
              <a:gd name="T2" fmla="*/ 0 w 22"/>
              <a:gd name="T3" fmla="*/ 4 h 23"/>
              <a:gd name="T4" fmla="*/ 5 w 22"/>
              <a:gd name="T5" fmla="*/ 22 h 23"/>
              <a:gd name="T6" fmla="*/ 9 w 22"/>
              <a:gd name="T7" fmla="*/ 23 h 23"/>
              <a:gd name="T8" fmla="*/ 10 w 22"/>
              <a:gd name="T9" fmla="*/ 23 h 23"/>
              <a:gd name="T10" fmla="*/ 22 w 22"/>
              <a:gd name="T11" fmla="*/ 11 h 23"/>
              <a:gd name="T12" fmla="*/ 10 w 22"/>
              <a:gd name="T13" fmla="*/ 0 h 23"/>
              <a:gd name="T14" fmla="*/ 10 w 22"/>
              <a:gd name="T1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3">
                <a:moveTo>
                  <a:pt x="10" y="0"/>
                </a:moveTo>
                <a:cubicBezTo>
                  <a:pt x="6" y="0"/>
                  <a:pt x="2" y="1"/>
                  <a:pt x="0" y="4"/>
                </a:cubicBezTo>
                <a:cubicBezTo>
                  <a:pt x="2" y="11"/>
                  <a:pt x="3" y="17"/>
                  <a:pt x="5" y="22"/>
                </a:cubicBezTo>
                <a:cubicBezTo>
                  <a:pt x="6" y="22"/>
                  <a:pt x="8" y="23"/>
                  <a:pt x="9" y="23"/>
                </a:cubicBezTo>
                <a:cubicBezTo>
                  <a:pt x="9" y="23"/>
                  <a:pt x="10" y="23"/>
                  <a:pt x="10" y="23"/>
                </a:cubicBezTo>
                <a:cubicBezTo>
                  <a:pt x="16" y="23"/>
                  <a:pt x="22" y="18"/>
                  <a:pt x="22" y="11"/>
                </a:cubicBezTo>
                <a:cubicBezTo>
                  <a:pt x="22" y="5"/>
                  <a:pt x="17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ïŝḻïḑé">
            <a:extLst>
              <a:ext uri="{FF2B5EF4-FFF2-40B4-BE49-F238E27FC236}">
                <a16:creationId xmlns:a16="http://schemas.microsoft.com/office/drawing/2014/main" id="{8578B332-4E82-4BF1-8E16-4C6BDCFEFE03}"/>
              </a:ext>
            </a:extLst>
          </p:cNvPr>
          <p:cNvSpPr/>
          <p:nvPr/>
        </p:nvSpPr>
        <p:spPr bwMode="auto">
          <a:xfrm>
            <a:off x="7853989" y="2779997"/>
            <a:ext cx="42476" cy="26209"/>
          </a:xfrm>
          <a:custGeom>
            <a:avLst/>
            <a:gdLst>
              <a:gd name="T0" fmla="*/ 0 w 23"/>
              <a:gd name="T1" fmla="*/ 0 h 14"/>
              <a:gd name="T2" fmla="*/ 0 w 23"/>
              <a:gd name="T3" fmla="*/ 3 h 14"/>
              <a:gd name="T4" fmla="*/ 11 w 23"/>
              <a:gd name="T5" fmla="*/ 14 h 14"/>
              <a:gd name="T6" fmla="*/ 11 w 23"/>
              <a:gd name="T7" fmla="*/ 14 h 14"/>
              <a:gd name="T8" fmla="*/ 23 w 23"/>
              <a:gd name="T9" fmla="*/ 3 h 14"/>
              <a:gd name="T10" fmla="*/ 23 w 23"/>
              <a:gd name="T11" fmla="*/ 1 h 14"/>
              <a:gd name="T12" fmla="*/ 0 w 23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4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9"/>
                  <a:pt x="5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8" y="14"/>
                  <a:pt x="23" y="9"/>
                  <a:pt x="23" y="3"/>
                </a:cubicBezTo>
                <a:cubicBezTo>
                  <a:pt x="23" y="2"/>
                  <a:pt x="23" y="2"/>
                  <a:pt x="23" y="1"/>
                </a:cubicBezTo>
                <a:cubicBezTo>
                  <a:pt x="15" y="1"/>
                  <a:pt x="7" y="1"/>
                  <a:pt x="0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śḷiḋe">
            <a:extLst>
              <a:ext uri="{FF2B5EF4-FFF2-40B4-BE49-F238E27FC236}">
                <a16:creationId xmlns:a16="http://schemas.microsoft.com/office/drawing/2014/main" id="{6E42594B-2E97-40F5-BEBC-DB82096AC744}"/>
              </a:ext>
            </a:extLst>
          </p:cNvPr>
          <p:cNvSpPr/>
          <p:nvPr/>
        </p:nvSpPr>
        <p:spPr bwMode="auto">
          <a:xfrm>
            <a:off x="7852182" y="2875795"/>
            <a:ext cx="42476" cy="42476"/>
          </a:xfrm>
          <a:custGeom>
            <a:avLst/>
            <a:gdLst>
              <a:gd name="T0" fmla="*/ 12 w 23"/>
              <a:gd name="T1" fmla="*/ 0 h 23"/>
              <a:gd name="T2" fmla="*/ 0 w 23"/>
              <a:gd name="T3" fmla="*/ 12 h 23"/>
              <a:gd name="T4" fmla="*/ 11 w 23"/>
              <a:gd name="T5" fmla="*/ 23 h 23"/>
              <a:gd name="T6" fmla="*/ 12 w 23"/>
              <a:gd name="T7" fmla="*/ 23 h 23"/>
              <a:gd name="T8" fmla="*/ 23 w 23"/>
              <a:gd name="T9" fmla="*/ 12 h 23"/>
              <a:gd name="T10" fmla="*/ 12 w 23"/>
              <a:gd name="T11" fmla="*/ 0 h 23"/>
              <a:gd name="T12" fmla="*/ 12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2" y="0"/>
                </a:move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3"/>
                  <a:pt x="11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8" y="23"/>
                  <a:pt x="23" y="18"/>
                  <a:pt x="23" y="12"/>
                </a:cubicBezTo>
                <a:cubicBezTo>
                  <a:pt x="23" y="6"/>
                  <a:pt x="18" y="0"/>
                  <a:pt x="12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šlîḋe">
            <a:extLst>
              <a:ext uri="{FF2B5EF4-FFF2-40B4-BE49-F238E27FC236}">
                <a16:creationId xmlns:a16="http://schemas.microsoft.com/office/drawing/2014/main" id="{6316FAA1-4B4D-4613-AAE5-4BE5E16305C8}"/>
              </a:ext>
            </a:extLst>
          </p:cNvPr>
          <p:cNvSpPr/>
          <p:nvPr/>
        </p:nvSpPr>
        <p:spPr bwMode="auto">
          <a:xfrm>
            <a:off x="7910021" y="2820666"/>
            <a:ext cx="43380" cy="41572"/>
          </a:xfrm>
          <a:prstGeom prst="ellipse">
            <a:avLst/>
          </a:pr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ṧlíḋé">
            <a:extLst>
              <a:ext uri="{FF2B5EF4-FFF2-40B4-BE49-F238E27FC236}">
                <a16:creationId xmlns:a16="http://schemas.microsoft.com/office/drawing/2014/main" id="{CF1077A1-1B04-4145-88AB-309012941672}"/>
              </a:ext>
            </a:extLst>
          </p:cNvPr>
          <p:cNvSpPr/>
          <p:nvPr/>
        </p:nvSpPr>
        <p:spPr bwMode="auto">
          <a:xfrm>
            <a:off x="7849471" y="2987860"/>
            <a:ext cx="45187" cy="43380"/>
          </a:xfrm>
          <a:custGeom>
            <a:avLst/>
            <a:gdLst>
              <a:gd name="T0" fmla="*/ 12 w 24"/>
              <a:gd name="T1" fmla="*/ 0 h 23"/>
              <a:gd name="T2" fmla="*/ 0 w 24"/>
              <a:gd name="T3" fmla="*/ 12 h 23"/>
              <a:gd name="T4" fmla="*/ 12 w 24"/>
              <a:gd name="T5" fmla="*/ 23 h 23"/>
              <a:gd name="T6" fmla="*/ 12 w 24"/>
              <a:gd name="T7" fmla="*/ 23 h 23"/>
              <a:gd name="T8" fmla="*/ 24 w 24"/>
              <a:gd name="T9" fmla="*/ 12 h 23"/>
              <a:gd name="T10" fmla="*/ 12 w 24"/>
              <a:gd name="T11" fmla="*/ 0 h 23"/>
              <a:gd name="T12" fmla="*/ 12 w 2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3">
                <a:moveTo>
                  <a:pt x="12" y="0"/>
                </a:move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9" y="23"/>
                  <a:pt x="24" y="18"/>
                  <a:pt x="24" y="12"/>
                </a:cubicBezTo>
                <a:cubicBezTo>
                  <a:pt x="24" y="6"/>
                  <a:pt x="19" y="0"/>
                  <a:pt x="12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íSlíḋè">
            <a:extLst>
              <a:ext uri="{FF2B5EF4-FFF2-40B4-BE49-F238E27FC236}">
                <a16:creationId xmlns:a16="http://schemas.microsoft.com/office/drawing/2014/main" id="{F24E3D7F-D453-4CA6-91FB-8EA3B3976254}"/>
              </a:ext>
            </a:extLst>
          </p:cNvPr>
          <p:cNvSpPr/>
          <p:nvPr/>
        </p:nvSpPr>
        <p:spPr bwMode="auto">
          <a:xfrm>
            <a:off x="7910021" y="2933635"/>
            <a:ext cx="43380" cy="41572"/>
          </a:xfrm>
          <a:prstGeom prst="ellipse">
            <a:avLst/>
          </a:pr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iŝḷîḑe">
            <a:extLst>
              <a:ext uri="{FF2B5EF4-FFF2-40B4-BE49-F238E27FC236}">
                <a16:creationId xmlns:a16="http://schemas.microsoft.com/office/drawing/2014/main" id="{5C4385D0-9CC2-4898-B833-B036E6ABDB6D}"/>
              </a:ext>
            </a:extLst>
          </p:cNvPr>
          <p:cNvSpPr/>
          <p:nvPr/>
        </p:nvSpPr>
        <p:spPr bwMode="auto">
          <a:xfrm>
            <a:off x="7847663" y="3100828"/>
            <a:ext cx="46995" cy="43380"/>
          </a:xfrm>
          <a:custGeom>
            <a:avLst/>
            <a:gdLst>
              <a:gd name="T0" fmla="*/ 12 w 25"/>
              <a:gd name="T1" fmla="*/ 0 h 23"/>
              <a:gd name="T2" fmla="*/ 0 w 25"/>
              <a:gd name="T3" fmla="*/ 12 h 23"/>
              <a:gd name="T4" fmla="*/ 12 w 25"/>
              <a:gd name="T5" fmla="*/ 23 h 23"/>
              <a:gd name="T6" fmla="*/ 12 w 25"/>
              <a:gd name="T7" fmla="*/ 23 h 23"/>
              <a:gd name="T8" fmla="*/ 25 w 25"/>
              <a:gd name="T9" fmla="*/ 12 h 23"/>
              <a:gd name="T10" fmla="*/ 12 w 25"/>
              <a:gd name="T11" fmla="*/ 0 h 23"/>
              <a:gd name="T12" fmla="*/ 12 w 25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3">
                <a:moveTo>
                  <a:pt x="12" y="0"/>
                </a:moveTo>
                <a:cubicBezTo>
                  <a:pt x="6" y="0"/>
                  <a:pt x="0" y="5"/>
                  <a:pt x="0" y="12"/>
                </a:cubicBezTo>
                <a:cubicBezTo>
                  <a:pt x="0" y="18"/>
                  <a:pt x="5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9" y="23"/>
                  <a:pt x="24" y="18"/>
                  <a:pt x="25" y="12"/>
                </a:cubicBezTo>
                <a:cubicBezTo>
                  <a:pt x="25" y="6"/>
                  <a:pt x="19" y="0"/>
                  <a:pt x="12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ïṥľiďé">
            <a:extLst>
              <a:ext uri="{FF2B5EF4-FFF2-40B4-BE49-F238E27FC236}">
                <a16:creationId xmlns:a16="http://schemas.microsoft.com/office/drawing/2014/main" id="{A944AC3A-8C5B-4274-93E6-6D4161F8B614}"/>
              </a:ext>
            </a:extLst>
          </p:cNvPr>
          <p:cNvSpPr/>
          <p:nvPr/>
        </p:nvSpPr>
        <p:spPr bwMode="auto">
          <a:xfrm>
            <a:off x="7908214" y="3046603"/>
            <a:ext cx="45187" cy="40669"/>
          </a:xfrm>
          <a:prstGeom prst="ellipse">
            <a:avLst/>
          </a:pr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ïṥļíḓé">
            <a:extLst>
              <a:ext uri="{FF2B5EF4-FFF2-40B4-BE49-F238E27FC236}">
                <a16:creationId xmlns:a16="http://schemas.microsoft.com/office/drawing/2014/main" id="{166173DE-0DE0-434D-8841-0E90E1CE0712}"/>
              </a:ext>
            </a:extLst>
          </p:cNvPr>
          <p:cNvSpPr/>
          <p:nvPr/>
        </p:nvSpPr>
        <p:spPr bwMode="auto">
          <a:xfrm>
            <a:off x="7845856" y="3212892"/>
            <a:ext cx="46995" cy="27112"/>
          </a:xfrm>
          <a:custGeom>
            <a:avLst/>
            <a:gdLst>
              <a:gd name="T0" fmla="*/ 13 w 25"/>
              <a:gd name="T1" fmla="*/ 0 h 14"/>
              <a:gd name="T2" fmla="*/ 0 w 25"/>
              <a:gd name="T3" fmla="*/ 12 h 14"/>
              <a:gd name="T4" fmla="*/ 25 w 25"/>
              <a:gd name="T5" fmla="*/ 14 h 14"/>
              <a:gd name="T6" fmla="*/ 25 w 25"/>
              <a:gd name="T7" fmla="*/ 12 h 14"/>
              <a:gd name="T8" fmla="*/ 13 w 25"/>
              <a:gd name="T9" fmla="*/ 0 h 14"/>
              <a:gd name="T10" fmla="*/ 13 w 25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4">
                <a:moveTo>
                  <a:pt x="13" y="0"/>
                </a:moveTo>
                <a:cubicBezTo>
                  <a:pt x="6" y="0"/>
                  <a:pt x="0" y="5"/>
                  <a:pt x="0" y="12"/>
                </a:cubicBezTo>
                <a:cubicBezTo>
                  <a:pt x="9" y="13"/>
                  <a:pt x="17" y="13"/>
                  <a:pt x="25" y="14"/>
                </a:cubicBezTo>
                <a:cubicBezTo>
                  <a:pt x="25" y="13"/>
                  <a:pt x="25" y="13"/>
                  <a:pt x="25" y="12"/>
                </a:cubicBezTo>
                <a:cubicBezTo>
                  <a:pt x="25" y="6"/>
                  <a:pt x="20" y="0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íŝḷiďe">
            <a:extLst>
              <a:ext uri="{FF2B5EF4-FFF2-40B4-BE49-F238E27FC236}">
                <a16:creationId xmlns:a16="http://schemas.microsoft.com/office/drawing/2014/main" id="{59000B9E-DF94-4F10-BD88-46F2A0BE5760}"/>
              </a:ext>
            </a:extLst>
          </p:cNvPr>
          <p:cNvSpPr/>
          <p:nvPr/>
        </p:nvSpPr>
        <p:spPr bwMode="auto">
          <a:xfrm>
            <a:off x="7908214" y="3158668"/>
            <a:ext cx="46995" cy="41572"/>
          </a:xfrm>
          <a:prstGeom prst="ellipse">
            <a:avLst/>
          </a:pr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ïṡļíḑé">
            <a:extLst>
              <a:ext uri="{FF2B5EF4-FFF2-40B4-BE49-F238E27FC236}">
                <a16:creationId xmlns:a16="http://schemas.microsoft.com/office/drawing/2014/main" id="{5BA28A9B-31DE-4B69-9B3D-3B993D5995A7}"/>
              </a:ext>
            </a:extLst>
          </p:cNvPr>
          <p:cNvSpPr/>
          <p:nvPr/>
        </p:nvSpPr>
        <p:spPr bwMode="auto">
          <a:xfrm>
            <a:off x="7966054" y="2781805"/>
            <a:ext cx="43380" cy="24401"/>
          </a:xfrm>
          <a:custGeom>
            <a:avLst/>
            <a:gdLst>
              <a:gd name="T0" fmla="*/ 23 w 23"/>
              <a:gd name="T1" fmla="*/ 0 h 13"/>
              <a:gd name="T2" fmla="*/ 5 w 23"/>
              <a:gd name="T3" fmla="*/ 1 h 13"/>
              <a:gd name="T4" fmla="*/ 1 w 23"/>
              <a:gd name="T5" fmla="*/ 1 h 13"/>
              <a:gd name="T6" fmla="*/ 0 w 23"/>
              <a:gd name="T7" fmla="*/ 1 h 13"/>
              <a:gd name="T8" fmla="*/ 0 w 23"/>
              <a:gd name="T9" fmla="*/ 2 h 13"/>
              <a:gd name="T10" fmla="*/ 12 w 23"/>
              <a:gd name="T11" fmla="*/ 13 h 13"/>
              <a:gd name="T12" fmla="*/ 12 w 23"/>
              <a:gd name="T13" fmla="*/ 13 h 13"/>
              <a:gd name="T14" fmla="*/ 23 w 23"/>
              <a:gd name="T15" fmla="*/ 2 h 13"/>
              <a:gd name="T16" fmla="*/ 23 w 23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3">
                <a:moveTo>
                  <a:pt x="23" y="0"/>
                </a:moveTo>
                <a:cubicBezTo>
                  <a:pt x="17" y="0"/>
                  <a:pt x="11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8"/>
                  <a:pt x="5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8" y="13"/>
                  <a:pt x="23" y="8"/>
                  <a:pt x="23" y="2"/>
                </a:cubicBezTo>
                <a:cubicBezTo>
                  <a:pt x="23" y="1"/>
                  <a:pt x="23" y="1"/>
                  <a:pt x="23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îŝḻíďé">
            <a:extLst>
              <a:ext uri="{FF2B5EF4-FFF2-40B4-BE49-F238E27FC236}">
                <a16:creationId xmlns:a16="http://schemas.microsoft.com/office/drawing/2014/main" id="{BB9ADAD7-5271-46F4-A9AC-127D17B87B33}"/>
              </a:ext>
            </a:extLst>
          </p:cNvPr>
          <p:cNvSpPr/>
          <p:nvPr/>
        </p:nvSpPr>
        <p:spPr bwMode="auto">
          <a:xfrm>
            <a:off x="7966054" y="2875795"/>
            <a:ext cx="45187" cy="42476"/>
          </a:xfrm>
          <a:custGeom>
            <a:avLst/>
            <a:gdLst>
              <a:gd name="T0" fmla="*/ 12 w 24"/>
              <a:gd name="T1" fmla="*/ 0 h 23"/>
              <a:gd name="T2" fmla="*/ 12 w 24"/>
              <a:gd name="T3" fmla="*/ 0 h 23"/>
              <a:gd name="T4" fmla="*/ 0 w 24"/>
              <a:gd name="T5" fmla="*/ 12 h 23"/>
              <a:gd name="T6" fmla="*/ 12 w 24"/>
              <a:gd name="T7" fmla="*/ 23 h 23"/>
              <a:gd name="T8" fmla="*/ 12 w 24"/>
              <a:gd name="T9" fmla="*/ 23 h 23"/>
              <a:gd name="T10" fmla="*/ 24 w 24"/>
              <a:gd name="T11" fmla="*/ 12 h 23"/>
              <a:gd name="T12" fmla="*/ 12 w 2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3"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8"/>
                  <a:pt x="6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9" y="23"/>
                  <a:pt x="24" y="18"/>
                  <a:pt x="24" y="12"/>
                </a:cubicBezTo>
                <a:cubicBezTo>
                  <a:pt x="24" y="5"/>
                  <a:pt x="19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iṧliḓé">
            <a:extLst>
              <a:ext uri="{FF2B5EF4-FFF2-40B4-BE49-F238E27FC236}">
                <a16:creationId xmlns:a16="http://schemas.microsoft.com/office/drawing/2014/main" id="{106F3B3A-9BA2-4DB2-928F-DAA91982B3A2}"/>
              </a:ext>
            </a:extLst>
          </p:cNvPr>
          <p:cNvSpPr/>
          <p:nvPr/>
        </p:nvSpPr>
        <p:spPr bwMode="auto">
          <a:xfrm>
            <a:off x="8024798" y="2818858"/>
            <a:ext cx="43380" cy="43380"/>
          </a:xfrm>
          <a:custGeom>
            <a:avLst/>
            <a:gdLst>
              <a:gd name="T0" fmla="*/ 11 w 23"/>
              <a:gd name="T1" fmla="*/ 0 h 23"/>
              <a:gd name="T2" fmla="*/ 11 w 23"/>
              <a:gd name="T3" fmla="*/ 0 h 23"/>
              <a:gd name="T4" fmla="*/ 0 w 23"/>
              <a:gd name="T5" fmla="*/ 12 h 23"/>
              <a:gd name="T6" fmla="*/ 11 w 23"/>
              <a:gd name="T7" fmla="*/ 23 h 23"/>
              <a:gd name="T8" fmla="*/ 12 w 23"/>
              <a:gd name="T9" fmla="*/ 23 h 23"/>
              <a:gd name="T10" fmla="*/ 23 w 23"/>
              <a:gd name="T11" fmla="*/ 11 h 23"/>
              <a:gd name="T12" fmla="*/ 11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3"/>
                  <a:pt x="11" y="23"/>
                </a:cubicBezTo>
                <a:cubicBezTo>
                  <a:pt x="11" y="23"/>
                  <a:pt x="11" y="23"/>
                  <a:pt x="12" y="23"/>
                </a:cubicBezTo>
                <a:cubicBezTo>
                  <a:pt x="18" y="23"/>
                  <a:pt x="23" y="17"/>
                  <a:pt x="23" y="11"/>
                </a:cubicBezTo>
                <a:cubicBezTo>
                  <a:pt x="23" y="5"/>
                  <a:pt x="18" y="0"/>
                  <a:pt x="11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ṣḻîḓé">
            <a:extLst>
              <a:ext uri="{FF2B5EF4-FFF2-40B4-BE49-F238E27FC236}">
                <a16:creationId xmlns:a16="http://schemas.microsoft.com/office/drawing/2014/main" id="{034E12A9-FBA1-46AE-82AB-C2BB6D39377D}"/>
              </a:ext>
            </a:extLst>
          </p:cNvPr>
          <p:cNvSpPr/>
          <p:nvPr/>
        </p:nvSpPr>
        <p:spPr bwMode="auto">
          <a:xfrm>
            <a:off x="7967861" y="2987860"/>
            <a:ext cx="45187" cy="43380"/>
          </a:xfrm>
          <a:custGeom>
            <a:avLst/>
            <a:gdLst>
              <a:gd name="T0" fmla="*/ 12 w 24"/>
              <a:gd name="T1" fmla="*/ 0 h 23"/>
              <a:gd name="T2" fmla="*/ 12 w 24"/>
              <a:gd name="T3" fmla="*/ 0 h 23"/>
              <a:gd name="T4" fmla="*/ 0 w 24"/>
              <a:gd name="T5" fmla="*/ 12 h 23"/>
              <a:gd name="T6" fmla="*/ 12 w 24"/>
              <a:gd name="T7" fmla="*/ 23 h 23"/>
              <a:gd name="T8" fmla="*/ 12 w 24"/>
              <a:gd name="T9" fmla="*/ 23 h 23"/>
              <a:gd name="T10" fmla="*/ 24 w 24"/>
              <a:gd name="T11" fmla="*/ 12 h 23"/>
              <a:gd name="T12" fmla="*/ 12 w 2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3"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8"/>
                  <a:pt x="5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9" y="23"/>
                  <a:pt x="24" y="18"/>
                  <a:pt x="24" y="12"/>
                </a:cubicBezTo>
                <a:cubicBezTo>
                  <a:pt x="24" y="5"/>
                  <a:pt x="18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ïšlîďé">
            <a:extLst>
              <a:ext uri="{FF2B5EF4-FFF2-40B4-BE49-F238E27FC236}">
                <a16:creationId xmlns:a16="http://schemas.microsoft.com/office/drawing/2014/main" id="{E9DECA02-B51C-4A6B-ACED-478D74D0D51C}"/>
              </a:ext>
            </a:extLst>
          </p:cNvPr>
          <p:cNvSpPr/>
          <p:nvPr/>
        </p:nvSpPr>
        <p:spPr bwMode="auto">
          <a:xfrm>
            <a:off x="8026605" y="2931827"/>
            <a:ext cx="45187" cy="43380"/>
          </a:xfrm>
          <a:custGeom>
            <a:avLst/>
            <a:gdLst>
              <a:gd name="T0" fmla="*/ 12 w 24"/>
              <a:gd name="T1" fmla="*/ 0 h 23"/>
              <a:gd name="T2" fmla="*/ 11 w 24"/>
              <a:gd name="T3" fmla="*/ 0 h 23"/>
              <a:gd name="T4" fmla="*/ 0 w 24"/>
              <a:gd name="T5" fmla="*/ 12 h 23"/>
              <a:gd name="T6" fmla="*/ 12 w 24"/>
              <a:gd name="T7" fmla="*/ 23 h 23"/>
              <a:gd name="T8" fmla="*/ 12 w 24"/>
              <a:gd name="T9" fmla="*/ 23 h 23"/>
              <a:gd name="T10" fmla="*/ 23 w 24"/>
              <a:gd name="T11" fmla="*/ 11 h 23"/>
              <a:gd name="T12" fmla="*/ 12 w 2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3">
                <a:moveTo>
                  <a:pt x="12" y="0"/>
                </a:moveTo>
                <a:cubicBezTo>
                  <a:pt x="12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8" y="23"/>
                  <a:pt x="24" y="17"/>
                  <a:pt x="23" y="11"/>
                </a:cubicBezTo>
                <a:cubicBezTo>
                  <a:pt x="23" y="5"/>
                  <a:pt x="18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îsḷîḓe">
            <a:extLst>
              <a:ext uri="{FF2B5EF4-FFF2-40B4-BE49-F238E27FC236}">
                <a16:creationId xmlns:a16="http://schemas.microsoft.com/office/drawing/2014/main" id="{3DD78B09-BB88-4FD2-B332-072279F9DA1A}"/>
              </a:ext>
            </a:extLst>
          </p:cNvPr>
          <p:cNvSpPr/>
          <p:nvPr/>
        </p:nvSpPr>
        <p:spPr bwMode="auto">
          <a:xfrm>
            <a:off x="7967861" y="3100828"/>
            <a:ext cx="46995" cy="43380"/>
          </a:xfrm>
          <a:custGeom>
            <a:avLst/>
            <a:gdLst>
              <a:gd name="T0" fmla="*/ 12 w 25"/>
              <a:gd name="T1" fmla="*/ 0 h 23"/>
              <a:gd name="T2" fmla="*/ 12 w 25"/>
              <a:gd name="T3" fmla="*/ 0 h 23"/>
              <a:gd name="T4" fmla="*/ 0 w 25"/>
              <a:gd name="T5" fmla="*/ 12 h 23"/>
              <a:gd name="T6" fmla="*/ 12 w 25"/>
              <a:gd name="T7" fmla="*/ 23 h 23"/>
              <a:gd name="T8" fmla="*/ 13 w 25"/>
              <a:gd name="T9" fmla="*/ 23 h 23"/>
              <a:gd name="T10" fmla="*/ 25 w 25"/>
              <a:gd name="T11" fmla="*/ 12 h 23"/>
              <a:gd name="T12" fmla="*/ 12 w 25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3"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8"/>
                  <a:pt x="6" y="23"/>
                  <a:pt x="12" y="23"/>
                </a:cubicBezTo>
                <a:cubicBezTo>
                  <a:pt x="12" y="23"/>
                  <a:pt x="13" y="23"/>
                  <a:pt x="13" y="23"/>
                </a:cubicBezTo>
                <a:cubicBezTo>
                  <a:pt x="19" y="23"/>
                  <a:pt x="25" y="18"/>
                  <a:pt x="25" y="12"/>
                </a:cubicBezTo>
                <a:cubicBezTo>
                  <a:pt x="25" y="5"/>
                  <a:pt x="19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ṥ1ïḑe">
            <a:extLst>
              <a:ext uri="{FF2B5EF4-FFF2-40B4-BE49-F238E27FC236}">
                <a16:creationId xmlns:a16="http://schemas.microsoft.com/office/drawing/2014/main" id="{0A137961-9F20-43AD-AD1E-5AC8FD0D31C2}"/>
              </a:ext>
            </a:extLst>
          </p:cNvPr>
          <p:cNvSpPr/>
          <p:nvPr/>
        </p:nvSpPr>
        <p:spPr bwMode="auto">
          <a:xfrm>
            <a:off x="8028413" y="3044795"/>
            <a:ext cx="45187" cy="42476"/>
          </a:xfrm>
          <a:custGeom>
            <a:avLst/>
            <a:gdLst>
              <a:gd name="T0" fmla="*/ 12 w 24"/>
              <a:gd name="T1" fmla="*/ 0 h 23"/>
              <a:gd name="T2" fmla="*/ 12 w 24"/>
              <a:gd name="T3" fmla="*/ 0 h 23"/>
              <a:gd name="T4" fmla="*/ 0 w 24"/>
              <a:gd name="T5" fmla="*/ 11 h 23"/>
              <a:gd name="T6" fmla="*/ 12 w 24"/>
              <a:gd name="T7" fmla="*/ 23 h 23"/>
              <a:gd name="T8" fmla="*/ 12 w 24"/>
              <a:gd name="T9" fmla="*/ 23 h 23"/>
              <a:gd name="T10" fmla="*/ 24 w 24"/>
              <a:gd name="T11" fmla="*/ 11 h 23"/>
              <a:gd name="T12" fmla="*/ 12 w 2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3"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8"/>
                  <a:pt x="5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9" y="23"/>
                  <a:pt x="24" y="17"/>
                  <a:pt x="24" y="11"/>
                </a:cubicBezTo>
                <a:cubicBezTo>
                  <a:pt x="24" y="5"/>
                  <a:pt x="18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ṩḷiḋê">
            <a:extLst>
              <a:ext uri="{FF2B5EF4-FFF2-40B4-BE49-F238E27FC236}">
                <a16:creationId xmlns:a16="http://schemas.microsoft.com/office/drawing/2014/main" id="{E6E4F2DC-3232-4F02-829D-2266CEF17858}"/>
              </a:ext>
            </a:extLst>
          </p:cNvPr>
          <p:cNvSpPr/>
          <p:nvPr/>
        </p:nvSpPr>
        <p:spPr bwMode="auto">
          <a:xfrm>
            <a:off x="7969669" y="3212892"/>
            <a:ext cx="46995" cy="28920"/>
          </a:xfrm>
          <a:custGeom>
            <a:avLst/>
            <a:gdLst>
              <a:gd name="T0" fmla="*/ 12 w 25"/>
              <a:gd name="T1" fmla="*/ 0 h 15"/>
              <a:gd name="T2" fmla="*/ 12 w 25"/>
              <a:gd name="T3" fmla="*/ 0 h 15"/>
              <a:gd name="T4" fmla="*/ 0 w 25"/>
              <a:gd name="T5" fmla="*/ 12 h 15"/>
              <a:gd name="T6" fmla="*/ 0 w 25"/>
              <a:gd name="T7" fmla="*/ 15 h 15"/>
              <a:gd name="T8" fmla="*/ 24 w 25"/>
              <a:gd name="T9" fmla="*/ 13 h 15"/>
              <a:gd name="T10" fmla="*/ 25 w 25"/>
              <a:gd name="T11" fmla="*/ 12 h 15"/>
              <a:gd name="T12" fmla="*/ 12 w 25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5"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8" y="14"/>
                  <a:pt x="16" y="14"/>
                  <a:pt x="24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5"/>
                  <a:pt x="19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i$ḻiḋè">
            <a:extLst>
              <a:ext uri="{FF2B5EF4-FFF2-40B4-BE49-F238E27FC236}">
                <a16:creationId xmlns:a16="http://schemas.microsoft.com/office/drawing/2014/main" id="{6B28BFA9-7F42-4A10-B41D-F7213800BA27}"/>
              </a:ext>
            </a:extLst>
          </p:cNvPr>
          <p:cNvSpPr/>
          <p:nvPr/>
        </p:nvSpPr>
        <p:spPr bwMode="auto">
          <a:xfrm>
            <a:off x="8030220" y="3156860"/>
            <a:ext cx="46995" cy="43380"/>
          </a:xfrm>
          <a:custGeom>
            <a:avLst/>
            <a:gdLst>
              <a:gd name="T0" fmla="*/ 12 w 25"/>
              <a:gd name="T1" fmla="*/ 0 h 23"/>
              <a:gd name="T2" fmla="*/ 12 w 25"/>
              <a:gd name="T3" fmla="*/ 0 h 23"/>
              <a:gd name="T4" fmla="*/ 0 w 25"/>
              <a:gd name="T5" fmla="*/ 11 h 23"/>
              <a:gd name="T6" fmla="*/ 12 w 25"/>
              <a:gd name="T7" fmla="*/ 23 h 23"/>
              <a:gd name="T8" fmla="*/ 12 w 25"/>
              <a:gd name="T9" fmla="*/ 23 h 23"/>
              <a:gd name="T10" fmla="*/ 24 w 25"/>
              <a:gd name="T11" fmla="*/ 11 h 23"/>
              <a:gd name="T12" fmla="*/ 12 w 25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3"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8"/>
                  <a:pt x="5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9" y="23"/>
                  <a:pt x="25" y="17"/>
                  <a:pt x="24" y="11"/>
                </a:cubicBezTo>
                <a:cubicBezTo>
                  <a:pt x="24" y="5"/>
                  <a:pt x="19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íṩḷïḍé">
            <a:extLst>
              <a:ext uri="{FF2B5EF4-FFF2-40B4-BE49-F238E27FC236}">
                <a16:creationId xmlns:a16="http://schemas.microsoft.com/office/drawing/2014/main" id="{CD953AF3-8B1F-47E8-85DE-66979EE4B2A3}"/>
              </a:ext>
            </a:extLst>
          </p:cNvPr>
          <p:cNvSpPr/>
          <p:nvPr/>
        </p:nvSpPr>
        <p:spPr bwMode="auto">
          <a:xfrm>
            <a:off x="8079022" y="2764633"/>
            <a:ext cx="43380" cy="39765"/>
          </a:xfrm>
          <a:custGeom>
            <a:avLst/>
            <a:gdLst>
              <a:gd name="T0" fmla="*/ 18 w 23"/>
              <a:gd name="T1" fmla="*/ 0 h 21"/>
              <a:gd name="T2" fmla="*/ 15 w 23"/>
              <a:gd name="T3" fmla="*/ 1 h 21"/>
              <a:gd name="T4" fmla="*/ 5 w 23"/>
              <a:gd name="T5" fmla="*/ 4 h 21"/>
              <a:gd name="T6" fmla="*/ 5 w 23"/>
              <a:gd name="T7" fmla="*/ 4 h 21"/>
              <a:gd name="T8" fmla="*/ 1 w 23"/>
              <a:gd name="T9" fmla="*/ 5 h 21"/>
              <a:gd name="T10" fmla="*/ 0 w 23"/>
              <a:gd name="T11" fmla="*/ 10 h 21"/>
              <a:gd name="T12" fmla="*/ 12 w 23"/>
              <a:gd name="T13" fmla="*/ 21 h 21"/>
              <a:gd name="T14" fmla="*/ 12 w 23"/>
              <a:gd name="T15" fmla="*/ 21 h 21"/>
              <a:gd name="T16" fmla="*/ 23 w 23"/>
              <a:gd name="T17" fmla="*/ 9 h 21"/>
              <a:gd name="T18" fmla="*/ 18 w 23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21">
                <a:moveTo>
                  <a:pt x="18" y="0"/>
                </a:moveTo>
                <a:cubicBezTo>
                  <a:pt x="17" y="1"/>
                  <a:pt x="16" y="1"/>
                  <a:pt x="15" y="1"/>
                </a:cubicBezTo>
                <a:cubicBezTo>
                  <a:pt x="12" y="2"/>
                  <a:pt x="9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3" y="4"/>
                  <a:pt x="1" y="5"/>
                </a:cubicBezTo>
                <a:cubicBezTo>
                  <a:pt x="1" y="6"/>
                  <a:pt x="0" y="8"/>
                  <a:pt x="0" y="10"/>
                </a:cubicBezTo>
                <a:cubicBezTo>
                  <a:pt x="0" y="16"/>
                  <a:pt x="6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8" y="21"/>
                  <a:pt x="23" y="15"/>
                  <a:pt x="23" y="9"/>
                </a:cubicBezTo>
                <a:cubicBezTo>
                  <a:pt x="23" y="5"/>
                  <a:pt x="21" y="2"/>
                  <a:pt x="18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šḷíḓé">
            <a:extLst>
              <a:ext uri="{FF2B5EF4-FFF2-40B4-BE49-F238E27FC236}">
                <a16:creationId xmlns:a16="http://schemas.microsoft.com/office/drawing/2014/main" id="{C5AE56C3-EF21-4EE6-8C34-837543E7BEC2}"/>
              </a:ext>
            </a:extLst>
          </p:cNvPr>
          <p:cNvSpPr/>
          <p:nvPr/>
        </p:nvSpPr>
        <p:spPr bwMode="auto">
          <a:xfrm>
            <a:off x="8082637" y="2873987"/>
            <a:ext cx="39765" cy="42476"/>
          </a:xfrm>
          <a:custGeom>
            <a:avLst/>
            <a:gdLst>
              <a:gd name="T0" fmla="*/ 12 w 21"/>
              <a:gd name="T1" fmla="*/ 0 h 23"/>
              <a:gd name="T2" fmla="*/ 11 w 21"/>
              <a:gd name="T3" fmla="*/ 0 h 23"/>
              <a:gd name="T4" fmla="*/ 0 w 21"/>
              <a:gd name="T5" fmla="*/ 12 h 23"/>
              <a:gd name="T6" fmla="*/ 12 w 21"/>
              <a:gd name="T7" fmla="*/ 23 h 23"/>
              <a:gd name="T8" fmla="*/ 12 w 21"/>
              <a:gd name="T9" fmla="*/ 23 h 23"/>
              <a:gd name="T10" fmla="*/ 20 w 21"/>
              <a:gd name="T11" fmla="*/ 19 h 23"/>
              <a:gd name="T12" fmla="*/ 21 w 21"/>
              <a:gd name="T13" fmla="*/ 5 h 23"/>
              <a:gd name="T14" fmla="*/ 12 w 21"/>
              <a:gd name="T1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23">
                <a:moveTo>
                  <a:pt x="12" y="0"/>
                </a:moveTo>
                <a:cubicBezTo>
                  <a:pt x="12" y="0"/>
                  <a:pt x="11" y="0"/>
                  <a:pt x="11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8"/>
                  <a:pt x="5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5" y="23"/>
                  <a:pt x="18" y="21"/>
                  <a:pt x="20" y="19"/>
                </a:cubicBezTo>
                <a:cubicBezTo>
                  <a:pt x="21" y="14"/>
                  <a:pt x="21" y="10"/>
                  <a:pt x="21" y="5"/>
                </a:cubicBezTo>
                <a:cubicBezTo>
                  <a:pt x="19" y="2"/>
                  <a:pt x="16" y="0"/>
                  <a:pt x="12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ïṥ1iḑe">
            <a:extLst>
              <a:ext uri="{FF2B5EF4-FFF2-40B4-BE49-F238E27FC236}">
                <a16:creationId xmlns:a16="http://schemas.microsoft.com/office/drawing/2014/main" id="{2B1BF265-F1A9-43CB-AD7C-40DB89DD34D2}"/>
              </a:ext>
            </a:extLst>
          </p:cNvPr>
          <p:cNvSpPr/>
          <p:nvPr/>
        </p:nvSpPr>
        <p:spPr bwMode="auto">
          <a:xfrm>
            <a:off x="8084445" y="2986052"/>
            <a:ext cx="29824" cy="43380"/>
          </a:xfrm>
          <a:custGeom>
            <a:avLst/>
            <a:gdLst>
              <a:gd name="T0" fmla="*/ 13 w 16"/>
              <a:gd name="T1" fmla="*/ 0 h 23"/>
              <a:gd name="T2" fmla="*/ 12 w 16"/>
              <a:gd name="T3" fmla="*/ 0 h 23"/>
              <a:gd name="T4" fmla="*/ 1 w 16"/>
              <a:gd name="T5" fmla="*/ 12 h 23"/>
              <a:gd name="T6" fmla="*/ 13 w 16"/>
              <a:gd name="T7" fmla="*/ 23 h 23"/>
              <a:gd name="T8" fmla="*/ 13 w 16"/>
              <a:gd name="T9" fmla="*/ 23 h 23"/>
              <a:gd name="T10" fmla="*/ 14 w 16"/>
              <a:gd name="T11" fmla="*/ 23 h 23"/>
              <a:gd name="T12" fmla="*/ 16 w 16"/>
              <a:gd name="T13" fmla="*/ 0 h 23"/>
              <a:gd name="T14" fmla="*/ 13 w 16"/>
              <a:gd name="T1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3">
                <a:moveTo>
                  <a:pt x="13" y="0"/>
                </a:moveTo>
                <a:cubicBezTo>
                  <a:pt x="13" y="0"/>
                  <a:pt x="12" y="0"/>
                  <a:pt x="12" y="0"/>
                </a:cubicBezTo>
                <a:cubicBezTo>
                  <a:pt x="6" y="0"/>
                  <a:pt x="0" y="5"/>
                  <a:pt x="1" y="12"/>
                </a:cubicBezTo>
                <a:cubicBezTo>
                  <a:pt x="1" y="18"/>
                  <a:pt x="6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4" y="23"/>
                  <a:pt x="14" y="23"/>
                </a:cubicBezTo>
                <a:cubicBezTo>
                  <a:pt x="15" y="15"/>
                  <a:pt x="15" y="8"/>
                  <a:pt x="16" y="0"/>
                </a:cubicBezTo>
                <a:cubicBezTo>
                  <a:pt x="15" y="0"/>
                  <a:pt x="14" y="0"/>
                  <a:pt x="13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S1îḓe">
            <a:extLst>
              <a:ext uri="{FF2B5EF4-FFF2-40B4-BE49-F238E27FC236}">
                <a16:creationId xmlns:a16="http://schemas.microsoft.com/office/drawing/2014/main" id="{428713BC-D978-4121-A6D8-A35FE496FFB9}"/>
              </a:ext>
            </a:extLst>
          </p:cNvPr>
          <p:cNvSpPr/>
          <p:nvPr/>
        </p:nvSpPr>
        <p:spPr bwMode="auto">
          <a:xfrm>
            <a:off x="8088060" y="3100828"/>
            <a:ext cx="13556" cy="35246"/>
          </a:xfrm>
          <a:custGeom>
            <a:avLst/>
            <a:gdLst>
              <a:gd name="T0" fmla="*/ 7 w 7"/>
              <a:gd name="T1" fmla="*/ 0 h 19"/>
              <a:gd name="T2" fmla="*/ 0 w 7"/>
              <a:gd name="T3" fmla="*/ 11 h 19"/>
              <a:gd name="T4" fmla="*/ 4 w 7"/>
              <a:gd name="T5" fmla="*/ 19 h 19"/>
              <a:gd name="T6" fmla="*/ 7 w 7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9">
                <a:moveTo>
                  <a:pt x="7" y="0"/>
                </a:moveTo>
                <a:cubicBezTo>
                  <a:pt x="3" y="2"/>
                  <a:pt x="0" y="6"/>
                  <a:pt x="0" y="11"/>
                </a:cubicBezTo>
                <a:cubicBezTo>
                  <a:pt x="0" y="14"/>
                  <a:pt x="2" y="17"/>
                  <a:pt x="4" y="19"/>
                </a:cubicBezTo>
                <a:cubicBezTo>
                  <a:pt x="5" y="13"/>
                  <a:pt x="6" y="7"/>
                  <a:pt x="7" y="0"/>
                </a:cubicBezTo>
              </a:path>
            </a:pathLst>
          </a:custGeom>
          <a:solidFill>
            <a:srgbClr val="6DC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ïšḷíḍé">
            <a:extLst>
              <a:ext uri="{FF2B5EF4-FFF2-40B4-BE49-F238E27FC236}">
                <a16:creationId xmlns:a16="http://schemas.microsoft.com/office/drawing/2014/main" id="{A01DE7D0-15D2-4981-A9C9-4CF0844880CC}"/>
              </a:ext>
            </a:extLst>
          </p:cNvPr>
          <p:cNvSpPr/>
          <p:nvPr/>
        </p:nvSpPr>
        <p:spPr bwMode="auto">
          <a:xfrm>
            <a:off x="10045577" y="1556323"/>
            <a:ext cx="255761" cy="247627"/>
          </a:xfrm>
          <a:prstGeom prst="rect">
            <a:avLst/>
          </a:prstGeom>
          <a:solidFill>
            <a:srgbClr val="FDC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îṥḻîḍe">
            <a:extLst>
              <a:ext uri="{FF2B5EF4-FFF2-40B4-BE49-F238E27FC236}">
                <a16:creationId xmlns:a16="http://schemas.microsoft.com/office/drawing/2014/main" id="{B1492A76-9B33-4925-9564-2E8034EFA00F}"/>
              </a:ext>
            </a:extLst>
          </p:cNvPr>
          <p:cNvSpPr/>
          <p:nvPr/>
        </p:nvSpPr>
        <p:spPr bwMode="auto">
          <a:xfrm>
            <a:off x="10045577" y="1556323"/>
            <a:ext cx="255761" cy="2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îŝ1íḍé">
            <a:extLst>
              <a:ext uri="{FF2B5EF4-FFF2-40B4-BE49-F238E27FC236}">
                <a16:creationId xmlns:a16="http://schemas.microsoft.com/office/drawing/2014/main" id="{93976C9C-2CCD-40FC-860F-74420FC7821A}"/>
              </a:ext>
            </a:extLst>
          </p:cNvPr>
          <p:cNvSpPr/>
          <p:nvPr/>
        </p:nvSpPr>
        <p:spPr bwMode="auto">
          <a:xfrm>
            <a:off x="10144990" y="1503905"/>
            <a:ext cx="46995" cy="52417"/>
          </a:xfrm>
          <a:custGeom>
            <a:avLst/>
            <a:gdLst>
              <a:gd name="T0" fmla="*/ 25 w 52"/>
              <a:gd name="T1" fmla="*/ 0 h 58"/>
              <a:gd name="T2" fmla="*/ 13 w 52"/>
              <a:gd name="T3" fmla="*/ 20 h 58"/>
              <a:gd name="T4" fmla="*/ 0 w 52"/>
              <a:gd name="T5" fmla="*/ 2 h 58"/>
              <a:gd name="T6" fmla="*/ 0 w 52"/>
              <a:gd name="T7" fmla="*/ 58 h 58"/>
              <a:gd name="T8" fmla="*/ 52 w 52"/>
              <a:gd name="T9" fmla="*/ 58 h 58"/>
              <a:gd name="T10" fmla="*/ 52 w 52"/>
              <a:gd name="T11" fmla="*/ 2 h 58"/>
              <a:gd name="T12" fmla="*/ 40 w 52"/>
              <a:gd name="T13" fmla="*/ 20 h 58"/>
              <a:gd name="T14" fmla="*/ 25 w 52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8">
                <a:moveTo>
                  <a:pt x="25" y="0"/>
                </a:moveTo>
                <a:lnTo>
                  <a:pt x="13" y="20"/>
                </a:lnTo>
                <a:lnTo>
                  <a:pt x="0" y="2"/>
                </a:lnTo>
                <a:lnTo>
                  <a:pt x="0" y="58"/>
                </a:lnTo>
                <a:lnTo>
                  <a:pt x="52" y="58"/>
                </a:lnTo>
                <a:lnTo>
                  <a:pt x="52" y="2"/>
                </a:lnTo>
                <a:lnTo>
                  <a:pt x="40" y="20"/>
                </a:lnTo>
                <a:lnTo>
                  <a:pt x="25" y="0"/>
                </a:lnTo>
                <a:close/>
              </a:path>
            </a:pathLst>
          </a:custGeom>
          <a:solidFill>
            <a:srgbClr val="EA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í$ḷïḋé">
            <a:extLst>
              <a:ext uri="{FF2B5EF4-FFF2-40B4-BE49-F238E27FC236}">
                <a16:creationId xmlns:a16="http://schemas.microsoft.com/office/drawing/2014/main" id="{54991A07-C60A-4B5A-83BC-145AA6D5B464}"/>
              </a:ext>
            </a:extLst>
          </p:cNvPr>
          <p:cNvSpPr/>
          <p:nvPr/>
        </p:nvSpPr>
        <p:spPr bwMode="auto">
          <a:xfrm>
            <a:off x="10144990" y="1503905"/>
            <a:ext cx="46995" cy="52417"/>
          </a:xfrm>
          <a:custGeom>
            <a:avLst/>
            <a:gdLst>
              <a:gd name="T0" fmla="*/ 25 w 52"/>
              <a:gd name="T1" fmla="*/ 0 h 58"/>
              <a:gd name="T2" fmla="*/ 13 w 52"/>
              <a:gd name="T3" fmla="*/ 20 h 58"/>
              <a:gd name="T4" fmla="*/ 0 w 52"/>
              <a:gd name="T5" fmla="*/ 2 h 58"/>
              <a:gd name="T6" fmla="*/ 0 w 52"/>
              <a:gd name="T7" fmla="*/ 58 h 58"/>
              <a:gd name="T8" fmla="*/ 52 w 52"/>
              <a:gd name="T9" fmla="*/ 58 h 58"/>
              <a:gd name="T10" fmla="*/ 52 w 52"/>
              <a:gd name="T11" fmla="*/ 2 h 58"/>
              <a:gd name="T12" fmla="*/ 40 w 52"/>
              <a:gd name="T13" fmla="*/ 20 h 58"/>
              <a:gd name="T14" fmla="*/ 25 w 52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8">
                <a:moveTo>
                  <a:pt x="25" y="0"/>
                </a:moveTo>
                <a:lnTo>
                  <a:pt x="13" y="20"/>
                </a:lnTo>
                <a:lnTo>
                  <a:pt x="0" y="2"/>
                </a:lnTo>
                <a:lnTo>
                  <a:pt x="0" y="58"/>
                </a:lnTo>
                <a:lnTo>
                  <a:pt x="52" y="58"/>
                </a:lnTo>
                <a:lnTo>
                  <a:pt x="52" y="2"/>
                </a:lnTo>
                <a:lnTo>
                  <a:pt x="40" y="20"/>
                </a:lnTo>
                <a:lnTo>
                  <a:pt x="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ïSļîḍè">
            <a:extLst>
              <a:ext uri="{FF2B5EF4-FFF2-40B4-BE49-F238E27FC236}">
                <a16:creationId xmlns:a16="http://schemas.microsoft.com/office/drawing/2014/main" id="{7C2BE299-20BB-4808-BE4D-8E13D83A9A8B}"/>
              </a:ext>
            </a:extLst>
          </p:cNvPr>
          <p:cNvSpPr/>
          <p:nvPr/>
        </p:nvSpPr>
        <p:spPr bwMode="auto">
          <a:xfrm>
            <a:off x="10144990" y="1556323"/>
            <a:ext cx="46995" cy="45187"/>
          </a:xfrm>
          <a:custGeom>
            <a:avLst/>
            <a:gdLst>
              <a:gd name="T0" fmla="*/ 52 w 52"/>
              <a:gd name="T1" fmla="*/ 0 h 50"/>
              <a:gd name="T2" fmla="*/ 0 w 52"/>
              <a:gd name="T3" fmla="*/ 0 h 50"/>
              <a:gd name="T4" fmla="*/ 0 w 52"/>
              <a:gd name="T5" fmla="*/ 48 h 50"/>
              <a:gd name="T6" fmla="*/ 11 w 52"/>
              <a:gd name="T7" fmla="*/ 31 h 50"/>
              <a:gd name="T8" fmla="*/ 25 w 52"/>
              <a:gd name="T9" fmla="*/ 50 h 50"/>
              <a:gd name="T10" fmla="*/ 40 w 52"/>
              <a:gd name="T11" fmla="*/ 31 h 50"/>
              <a:gd name="T12" fmla="*/ 52 w 52"/>
              <a:gd name="T13" fmla="*/ 48 h 50"/>
              <a:gd name="T14" fmla="*/ 52 w 52"/>
              <a:gd name="T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0">
                <a:moveTo>
                  <a:pt x="52" y="0"/>
                </a:moveTo>
                <a:lnTo>
                  <a:pt x="0" y="0"/>
                </a:lnTo>
                <a:lnTo>
                  <a:pt x="0" y="48"/>
                </a:lnTo>
                <a:lnTo>
                  <a:pt x="11" y="31"/>
                </a:lnTo>
                <a:lnTo>
                  <a:pt x="25" y="50"/>
                </a:lnTo>
                <a:lnTo>
                  <a:pt x="40" y="31"/>
                </a:lnTo>
                <a:lnTo>
                  <a:pt x="52" y="48"/>
                </a:lnTo>
                <a:lnTo>
                  <a:pt x="52" y="0"/>
                </a:lnTo>
                <a:close/>
              </a:path>
            </a:pathLst>
          </a:custGeom>
          <a:solidFill>
            <a:srgbClr val="E9D8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iṥļíďé">
            <a:extLst>
              <a:ext uri="{FF2B5EF4-FFF2-40B4-BE49-F238E27FC236}">
                <a16:creationId xmlns:a16="http://schemas.microsoft.com/office/drawing/2014/main" id="{401239DE-BC11-44C8-9CE5-B98DF5302793}"/>
              </a:ext>
            </a:extLst>
          </p:cNvPr>
          <p:cNvSpPr/>
          <p:nvPr/>
        </p:nvSpPr>
        <p:spPr bwMode="auto">
          <a:xfrm>
            <a:off x="10144990" y="1556323"/>
            <a:ext cx="46995" cy="45187"/>
          </a:xfrm>
          <a:custGeom>
            <a:avLst/>
            <a:gdLst>
              <a:gd name="T0" fmla="*/ 52 w 52"/>
              <a:gd name="T1" fmla="*/ 0 h 50"/>
              <a:gd name="T2" fmla="*/ 0 w 52"/>
              <a:gd name="T3" fmla="*/ 0 h 50"/>
              <a:gd name="T4" fmla="*/ 0 w 52"/>
              <a:gd name="T5" fmla="*/ 48 h 50"/>
              <a:gd name="T6" fmla="*/ 11 w 52"/>
              <a:gd name="T7" fmla="*/ 31 h 50"/>
              <a:gd name="T8" fmla="*/ 25 w 52"/>
              <a:gd name="T9" fmla="*/ 50 h 50"/>
              <a:gd name="T10" fmla="*/ 40 w 52"/>
              <a:gd name="T11" fmla="*/ 31 h 50"/>
              <a:gd name="T12" fmla="*/ 52 w 52"/>
              <a:gd name="T13" fmla="*/ 48 h 50"/>
              <a:gd name="T14" fmla="*/ 52 w 52"/>
              <a:gd name="T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0">
                <a:moveTo>
                  <a:pt x="52" y="0"/>
                </a:moveTo>
                <a:lnTo>
                  <a:pt x="0" y="0"/>
                </a:lnTo>
                <a:lnTo>
                  <a:pt x="0" y="48"/>
                </a:lnTo>
                <a:lnTo>
                  <a:pt x="11" y="31"/>
                </a:lnTo>
                <a:lnTo>
                  <a:pt x="25" y="50"/>
                </a:lnTo>
                <a:lnTo>
                  <a:pt x="40" y="31"/>
                </a:lnTo>
                <a:lnTo>
                  <a:pt x="52" y="48"/>
                </a:lnTo>
                <a:lnTo>
                  <a:pt x="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sľiďe">
            <a:extLst>
              <a:ext uri="{FF2B5EF4-FFF2-40B4-BE49-F238E27FC236}">
                <a16:creationId xmlns:a16="http://schemas.microsoft.com/office/drawing/2014/main" id="{EB6289A7-ADA3-4C04-8119-DCD19EB13734}"/>
              </a:ext>
            </a:extLst>
          </p:cNvPr>
          <p:cNvSpPr/>
          <p:nvPr/>
        </p:nvSpPr>
        <p:spPr bwMode="auto">
          <a:xfrm>
            <a:off x="10265188" y="1912399"/>
            <a:ext cx="278354" cy="270221"/>
          </a:xfrm>
          <a:custGeom>
            <a:avLst/>
            <a:gdLst>
              <a:gd name="T0" fmla="*/ 285 w 308"/>
              <a:gd name="T1" fmla="*/ 299 h 299"/>
              <a:gd name="T2" fmla="*/ 0 w 308"/>
              <a:gd name="T3" fmla="*/ 274 h 299"/>
              <a:gd name="T4" fmla="*/ 25 w 308"/>
              <a:gd name="T5" fmla="*/ 0 h 299"/>
              <a:gd name="T6" fmla="*/ 308 w 308"/>
              <a:gd name="T7" fmla="*/ 25 h 299"/>
              <a:gd name="T8" fmla="*/ 285 w 308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99">
                <a:moveTo>
                  <a:pt x="285" y="299"/>
                </a:moveTo>
                <a:lnTo>
                  <a:pt x="0" y="274"/>
                </a:lnTo>
                <a:lnTo>
                  <a:pt x="25" y="0"/>
                </a:lnTo>
                <a:lnTo>
                  <a:pt x="308" y="25"/>
                </a:lnTo>
                <a:lnTo>
                  <a:pt x="285" y="299"/>
                </a:lnTo>
                <a:close/>
              </a:path>
            </a:pathLst>
          </a:custGeom>
          <a:solidFill>
            <a:srgbClr val="FDC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ïś1ïḑê">
            <a:extLst>
              <a:ext uri="{FF2B5EF4-FFF2-40B4-BE49-F238E27FC236}">
                <a16:creationId xmlns:a16="http://schemas.microsoft.com/office/drawing/2014/main" id="{DBF904D6-F4DB-4BBE-A9FA-4B1E87F159F5}"/>
              </a:ext>
            </a:extLst>
          </p:cNvPr>
          <p:cNvSpPr/>
          <p:nvPr/>
        </p:nvSpPr>
        <p:spPr bwMode="auto">
          <a:xfrm>
            <a:off x="10265188" y="1912399"/>
            <a:ext cx="278354" cy="270221"/>
          </a:xfrm>
          <a:custGeom>
            <a:avLst/>
            <a:gdLst>
              <a:gd name="T0" fmla="*/ 285 w 308"/>
              <a:gd name="T1" fmla="*/ 299 h 299"/>
              <a:gd name="T2" fmla="*/ 0 w 308"/>
              <a:gd name="T3" fmla="*/ 274 h 299"/>
              <a:gd name="T4" fmla="*/ 25 w 308"/>
              <a:gd name="T5" fmla="*/ 0 h 299"/>
              <a:gd name="T6" fmla="*/ 308 w 308"/>
              <a:gd name="T7" fmla="*/ 25 h 299"/>
              <a:gd name="T8" fmla="*/ 285 w 308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99">
                <a:moveTo>
                  <a:pt x="285" y="299"/>
                </a:moveTo>
                <a:lnTo>
                  <a:pt x="0" y="274"/>
                </a:lnTo>
                <a:lnTo>
                  <a:pt x="25" y="0"/>
                </a:lnTo>
                <a:lnTo>
                  <a:pt x="308" y="25"/>
                </a:lnTo>
                <a:lnTo>
                  <a:pt x="285" y="2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iśḷíḍé">
            <a:extLst>
              <a:ext uri="{FF2B5EF4-FFF2-40B4-BE49-F238E27FC236}">
                <a16:creationId xmlns:a16="http://schemas.microsoft.com/office/drawing/2014/main" id="{4857157D-50A1-4FC2-BC72-B0003CB92AE5}"/>
              </a:ext>
            </a:extLst>
          </p:cNvPr>
          <p:cNvSpPr/>
          <p:nvPr/>
        </p:nvSpPr>
        <p:spPr bwMode="auto">
          <a:xfrm>
            <a:off x="10385387" y="1871730"/>
            <a:ext cx="52417" cy="54225"/>
          </a:xfrm>
          <a:custGeom>
            <a:avLst/>
            <a:gdLst>
              <a:gd name="T0" fmla="*/ 31 w 58"/>
              <a:gd name="T1" fmla="*/ 0 h 60"/>
              <a:gd name="T2" fmla="*/ 17 w 58"/>
              <a:gd name="T3" fmla="*/ 18 h 60"/>
              <a:gd name="T4" fmla="*/ 7 w 58"/>
              <a:gd name="T5" fmla="*/ 0 h 60"/>
              <a:gd name="T6" fmla="*/ 0 w 58"/>
              <a:gd name="T7" fmla="*/ 56 h 60"/>
              <a:gd name="T8" fmla="*/ 52 w 58"/>
              <a:gd name="T9" fmla="*/ 60 h 60"/>
              <a:gd name="T10" fmla="*/ 58 w 58"/>
              <a:gd name="T11" fmla="*/ 4 h 60"/>
              <a:gd name="T12" fmla="*/ 44 w 58"/>
              <a:gd name="T13" fmla="*/ 20 h 60"/>
              <a:gd name="T14" fmla="*/ 31 w 58"/>
              <a:gd name="T1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60">
                <a:moveTo>
                  <a:pt x="31" y="0"/>
                </a:moveTo>
                <a:lnTo>
                  <a:pt x="17" y="18"/>
                </a:lnTo>
                <a:lnTo>
                  <a:pt x="7" y="0"/>
                </a:lnTo>
                <a:lnTo>
                  <a:pt x="0" y="56"/>
                </a:lnTo>
                <a:lnTo>
                  <a:pt x="52" y="60"/>
                </a:lnTo>
                <a:lnTo>
                  <a:pt x="58" y="4"/>
                </a:lnTo>
                <a:lnTo>
                  <a:pt x="44" y="20"/>
                </a:lnTo>
                <a:lnTo>
                  <a:pt x="31" y="0"/>
                </a:lnTo>
                <a:close/>
              </a:path>
            </a:pathLst>
          </a:custGeom>
          <a:solidFill>
            <a:srgbClr val="EA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şļiḍè">
            <a:extLst>
              <a:ext uri="{FF2B5EF4-FFF2-40B4-BE49-F238E27FC236}">
                <a16:creationId xmlns:a16="http://schemas.microsoft.com/office/drawing/2014/main" id="{4A095716-FC81-40C5-AC1B-530E33ECC5DF}"/>
              </a:ext>
            </a:extLst>
          </p:cNvPr>
          <p:cNvSpPr/>
          <p:nvPr/>
        </p:nvSpPr>
        <p:spPr bwMode="auto">
          <a:xfrm>
            <a:off x="10385387" y="1871730"/>
            <a:ext cx="52417" cy="54225"/>
          </a:xfrm>
          <a:custGeom>
            <a:avLst/>
            <a:gdLst>
              <a:gd name="T0" fmla="*/ 31 w 58"/>
              <a:gd name="T1" fmla="*/ 0 h 60"/>
              <a:gd name="T2" fmla="*/ 17 w 58"/>
              <a:gd name="T3" fmla="*/ 18 h 60"/>
              <a:gd name="T4" fmla="*/ 7 w 58"/>
              <a:gd name="T5" fmla="*/ 0 h 60"/>
              <a:gd name="T6" fmla="*/ 0 w 58"/>
              <a:gd name="T7" fmla="*/ 56 h 60"/>
              <a:gd name="T8" fmla="*/ 52 w 58"/>
              <a:gd name="T9" fmla="*/ 60 h 60"/>
              <a:gd name="T10" fmla="*/ 58 w 58"/>
              <a:gd name="T11" fmla="*/ 4 h 60"/>
              <a:gd name="T12" fmla="*/ 44 w 58"/>
              <a:gd name="T13" fmla="*/ 20 h 60"/>
              <a:gd name="T14" fmla="*/ 31 w 58"/>
              <a:gd name="T1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60">
                <a:moveTo>
                  <a:pt x="31" y="0"/>
                </a:moveTo>
                <a:lnTo>
                  <a:pt x="17" y="18"/>
                </a:lnTo>
                <a:lnTo>
                  <a:pt x="7" y="0"/>
                </a:lnTo>
                <a:lnTo>
                  <a:pt x="0" y="56"/>
                </a:lnTo>
                <a:lnTo>
                  <a:pt x="52" y="60"/>
                </a:lnTo>
                <a:lnTo>
                  <a:pt x="58" y="4"/>
                </a:lnTo>
                <a:lnTo>
                  <a:pt x="44" y="20"/>
                </a:lnTo>
                <a:lnTo>
                  <a:pt x="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iš1îḋê">
            <a:extLst>
              <a:ext uri="{FF2B5EF4-FFF2-40B4-BE49-F238E27FC236}">
                <a16:creationId xmlns:a16="http://schemas.microsoft.com/office/drawing/2014/main" id="{B68F36BF-3AF5-454C-9F78-748B98346CBD}"/>
              </a:ext>
            </a:extLst>
          </p:cNvPr>
          <p:cNvSpPr/>
          <p:nvPr/>
        </p:nvSpPr>
        <p:spPr bwMode="auto">
          <a:xfrm>
            <a:off x="10381772" y="1922340"/>
            <a:ext cx="50610" cy="46995"/>
          </a:xfrm>
          <a:custGeom>
            <a:avLst/>
            <a:gdLst>
              <a:gd name="T0" fmla="*/ 4 w 56"/>
              <a:gd name="T1" fmla="*/ 0 h 52"/>
              <a:gd name="T2" fmla="*/ 0 w 56"/>
              <a:gd name="T3" fmla="*/ 45 h 52"/>
              <a:gd name="T4" fmla="*/ 15 w 56"/>
              <a:gd name="T5" fmla="*/ 31 h 52"/>
              <a:gd name="T6" fmla="*/ 27 w 56"/>
              <a:gd name="T7" fmla="*/ 52 h 52"/>
              <a:gd name="T8" fmla="*/ 42 w 56"/>
              <a:gd name="T9" fmla="*/ 33 h 52"/>
              <a:gd name="T10" fmla="*/ 52 w 56"/>
              <a:gd name="T11" fmla="*/ 52 h 52"/>
              <a:gd name="T12" fmla="*/ 56 w 56"/>
              <a:gd name="T13" fmla="*/ 4 h 52"/>
              <a:gd name="T14" fmla="*/ 4 w 56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52">
                <a:moveTo>
                  <a:pt x="4" y="0"/>
                </a:moveTo>
                <a:lnTo>
                  <a:pt x="0" y="45"/>
                </a:lnTo>
                <a:lnTo>
                  <a:pt x="15" y="31"/>
                </a:lnTo>
                <a:lnTo>
                  <a:pt x="27" y="52"/>
                </a:lnTo>
                <a:lnTo>
                  <a:pt x="42" y="33"/>
                </a:lnTo>
                <a:lnTo>
                  <a:pt x="52" y="52"/>
                </a:lnTo>
                <a:lnTo>
                  <a:pt x="56" y="4"/>
                </a:lnTo>
                <a:lnTo>
                  <a:pt x="4" y="0"/>
                </a:lnTo>
                <a:close/>
              </a:path>
            </a:pathLst>
          </a:custGeom>
          <a:solidFill>
            <a:srgbClr val="E9D8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îsḷîḍe">
            <a:extLst>
              <a:ext uri="{FF2B5EF4-FFF2-40B4-BE49-F238E27FC236}">
                <a16:creationId xmlns:a16="http://schemas.microsoft.com/office/drawing/2014/main" id="{BA1D7DDD-D6CE-4492-B0CA-A075C150D0F7}"/>
              </a:ext>
            </a:extLst>
          </p:cNvPr>
          <p:cNvSpPr/>
          <p:nvPr/>
        </p:nvSpPr>
        <p:spPr bwMode="auto">
          <a:xfrm>
            <a:off x="10381772" y="1922340"/>
            <a:ext cx="50610" cy="46995"/>
          </a:xfrm>
          <a:custGeom>
            <a:avLst/>
            <a:gdLst>
              <a:gd name="T0" fmla="*/ 4 w 56"/>
              <a:gd name="T1" fmla="*/ 0 h 52"/>
              <a:gd name="T2" fmla="*/ 0 w 56"/>
              <a:gd name="T3" fmla="*/ 45 h 52"/>
              <a:gd name="T4" fmla="*/ 15 w 56"/>
              <a:gd name="T5" fmla="*/ 31 h 52"/>
              <a:gd name="T6" fmla="*/ 27 w 56"/>
              <a:gd name="T7" fmla="*/ 52 h 52"/>
              <a:gd name="T8" fmla="*/ 42 w 56"/>
              <a:gd name="T9" fmla="*/ 33 h 52"/>
              <a:gd name="T10" fmla="*/ 52 w 56"/>
              <a:gd name="T11" fmla="*/ 52 h 52"/>
              <a:gd name="T12" fmla="*/ 56 w 56"/>
              <a:gd name="T13" fmla="*/ 4 h 52"/>
              <a:gd name="T14" fmla="*/ 4 w 56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52">
                <a:moveTo>
                  <a:pt x="4" y="0"/>
                </a:moveTo>
                <a:lnTo>
                  <a:pt x="0" y="45"/>
                </a:lnTo>
                <a:lnTo>
                  <a:pt x="15" y="31"/>
                </a:lnTo>
                <a:lnTo>
                  <a:pt x="27" y="52"/>
                </a:lnTo>
                <a:lnTo>
                  <a:pt x="42" y="33"/>
                </a:lnTo>
                <a:lnTo>
                  <a:pt x="52" y="52"/>
                </a:lnTo>
                <a:lnTo>
                  <a:pt x="56" y="4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$ľîḋe">
            <a:extLst>
              <a:ext uri="{FF2B5EF4-FFF2-40B4-BE49-F238E27FC236}">
                <a16:creationId xmlns:a16="http://schemas.microsoft.com/office/drawing/2014/main" id="{2FA6514B-7963-4A14-99C1-9375CB784C42}"/>
              </a:ext>
            </a:extLst>
          </p:cNvPr>
          <p:cNvSpPr/>
          <p:nvPr/>
        </p:nvSpPr>
        <p:spPr bwMode="auto">
          <a:xfrm>
            <a:off x="10340199" y="1319541"/>
            <a:ext cx="291911" cy="285584"/>
          </a:xfrm>
          <a:custGeom>
            <a:avLst/>
            <a:gdLst>
              <a:gd name="T0" fmla="*/ 323 w 323"/>
              <a:gd name="T1" fmla="*/ 272 h 316"/>
              <a:gd name="T2" fmla="*/ 42 w 323"/>
              <a:gd name="T3" fmla="*/ 316 h 316"/>
              <a:gd name="T4" fmla="*/ 0 w 323"/>
              <a:gd name="T5" fmla="*/ 44 h 316"/>
              <a:gd name="T6" fmla="*/ 281 w 323"/>
              <a:gd name="T7" fmla="*/ 0 h 316"/>
              <a:gd name="T8" fmla="*/ 323 w 323"/>
              <a:gd name="T9" fmla="*/ 27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316">
                <a:moveTo>
                  <a:pt x="323" y="272"/>
                </a:moveTo>
                <a:lnTo>
                  <a:pt x="42" y="316"/>
                </a:lnTo>
                <a:lnTo>
                  <a:pt x="0" y="44"/>
                </a:lnTo>
                <a:lnTo>
                  <a:pt x="281" y="0"/>
                </a:lnTo>
                <a:lnTo>
                  <a:pt x="323" y="272"/>
                </a:lnTo>
                <a:close/>
              </a:path>
            </a:pathLst>
          </a:custGeom>
          <a:solidFill>
            <a:srgbClr val="FDC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íşļîḑe">
            <a:extLst>
              <a:ext uri="{FF2B5EF4-FFF2-40B4-BE49-F238E27FC236}">
                <a16:creationId xmlns:a16="http://schemas.microsoft.com/office/drawing/2014/main" id="{29EE4C2E-14D2-44F4-921E-AC137E01AC92}"/>
              </a:ext>
            </a:extLst>
          </p:cNvPr>
          <p:cNvSpPr/>
          <p:nvPr/>
        </p:nvSpPr>
        <p:spPr bwMode="auto">
          <a:xfrm>
            <a:off x="10340199" y="1319541"/>
            <a:ext cx="291911" cy="285584"/>
          </a:xfrm>
          <a:custGeom>
            <a:avLst/>
            <a:gdLst>
              <a:gd name="T0" fmla="*/ 323 w 323"/>
              <a:gd name="T1" fmla="*/ 272 h 316"/>
              <a:gd name="T2" fmla="*/ 42 w 323"/>
              <a:gd name="T3" fmla="*/ 316 h 316"/>
              <a:gd name="T4" fmla="*/ 0 w 323"/>
              <a:gd name="T5" fmla="*/ 44 h 316"/>
              <a:gd name="T6" fmla="*/ 281 w 323"/>
              <a:gd name="T7" fmla="*/ 0 h 316"/>
              <a:gd name="T8" fmla="*/ 323 w 323"/>
              <a:gd name="T9" fmla="*/ 27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316">
                <a:moveTo>
                  <a:pt x="323" y="272"/>
                </a:moveTo>
                <a:lnTo>
                  <a:pt x="42" y="316"/>
                </a:lnTo>
                <a:lnTo>
                  <a:pt x="0" y="44"/>
                </a:lnTo>
                <a:lnTo>
                  <a:pt x="281" y="0"/>
                </a:lnTo>
                <a:lnTo>
                  <a:pt x="323" y="2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îṧ1iďê">
            <a:extLst>
              <a:ext uri="{FF2B5EF4-FFF2-40B4-BE49-F238E27FC236}">
                <a16:creationId xmlns:a16="http://schemas.microsoft.com/office/drawing/2014/main" id="{C692ED47-933A-468F-874A-5D80F79F5CBB}"/>
              </a:ext>
            </a:extLst>
          </p:cNvPr>
          <p:cNvSpPr/>
          <p:nvPr/>
        </p:nvSpPr>
        <p:spPr bwMode="auto">
          <a:xfrm>
            <a:off x="10430574" y="1287909"/>
            <a:ext cx="54225" cy="56032"/>
          </a:xfrm>
          <a:custGeom>
            <a:avLst/>
            <a:gdLst>
              <a:gd name="T0" fmla="*/ 52 w 60"/>
              <a:gd name="T1" fmla="*/ 0 h 62"/>
              <a:gd name="T2" fmla="*/ 42 w 60"/>
              <a:gd name="T3" fmla="*/ 18 h 62"/>
              <a:gd name="T4" fmla="*/ 25 w 60"/>
              <a:gd name="T5" fmla="*/ 0 h 62"/>
              <a:gd name="T6" fmla="*/ 15 w 60"/>
              <a:gd name="T7" fmla="*/ 23 h 62"/>
              <a:gd name="T8" fmla="*/ 0 w 60"/>
              <a:gd name="T9" fmla="*/ 6 h 62"/>
              <a:gd name="T10" fmla="*/ 8 w 60"/>
              <a:gd name="T11" fmla="*/ 62 h 62"/>
              <a:gd name="T12" fmla="*/ 60 w 60"/>
              <a:gd name="T13" fmla="*/ 54 h 62"/>
              <a:gd name="T14" fmla="*/ 52 w 60"/>
              <a:gd name="T1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62">
                <a:moveTo>
                  <a:pt x="52" y="0"/>
                </a:moveTo>
                <a:lnTo>
                  <a:pt x="42" y="18"/>
                </a:lnTo>
                <a:lnTo>
                  <a:pt x="25" y="0"/>
                </a:lnTo>
                <a:lnTo>
                  <a:pt x="15" y="23"/>
                </a:lnTo>
                <a:lnTo>
                  <a:pt x="0" y="6"/>
                </a:lnTo>
                <a:lnTo>
                  <a:pt x="8" y="62"/>
                </a:lnTo>
                <a:lnTo>
                  <a:pt x="60" y="54"/>
                </a:lnTo>
                <a:lnTo>
                  <a:pt x="52" y="0"/>
                </a:lnTo>
                <a:close/>
              </a:path>
            </a:pathLst>
          </a:custGeom>
          <a:solidFill>
            <a:srgbClr val="EA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ïšḷïdê">
            <a:extLst>
              <a:ext uri="{FF2B5EF4-FFF2-40B4-BE49-F238E27FC236}">
                <a16:creationId xmlns:a16="http://schemas.microsoft.com/office/drawing/2014/main" id="{FED4C737-18A0-40BD-85C1-B2805751B9D7}"/>
              </a:ext>
            </a:extLst>
          </p:cNvPr>
          <p:cNvSpPr/>
          <p:nvPr/>
        </p:nvSpPr>
        <p:spPr bwMode="auto">
          <a:xfrm>
            <a:off x="10430574" y="1287909"/>
            <a:ext cx="54225" cy="56032"/>
          </a:xfrm>
          <a:custGeom>
            <a:avLst/>
            <a:gdLst>
              <a:gd name="T0" fmla="*/ 52 w 60"/>
              <a:gd name="T1" fmla="*/ 0 h 62"/>
              <a:gd name="T2" fmla="*/ 42 w 60"/>
              <a:gd name="T3" fmla="*/ 18 h 62"/>
              <a:gd name="T4" fmla="*/ 25 w 60"/>
              <a:gd name="T5" fmla="*/ 0 h 62"/>
              <a:gd name="T6" fmla="*/ 15 w 60"/>
              <a:gd name="T7" fmla="*/ 23 h 62"/>
              <a:gd name="T8" fmla="*/ 0 w 60"/>
              <a:gd name="T9" fmla="*/ 6 h 62"/>
              <a:gd name="T10" fmla="*/ 8 w 60"/>
              <a:gd name="T11" fmla="*/ 62 h 62"/>
              <a:gd name="T12" fmla="*/ 60 w 60"/>
              <a:gd name="T13" fmla="*/ 54 h 62"/>
              <a:gd name="T14" fmla="*/ 52 w 60"/>
              <a:gd name="T1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62">
                <a:moveTo>
                  <a:pt x="52" y="0"/>
                </a:moveTo>
                <a:lnTo>
                  <a:pt x="42" y="18"/>
                </a:lnTo>
                <a:lnTo>
                  <a:pt x="25" y="0"/>
                </a:lnTo>
                <a:lnTo>
                  <a:pt x="15" y="23"/>
                </a:lnTo>
                <a:lnTo>
                  <a:pt x="0" y="6"/>
                </a:lnTo>
                <a:lnTo>
                  <a:pt x="8" y="62"/>
                </a:lnTo>
                <a:lnTo>
                  <a:pt x="60" y="54"/>
                </a:lnTo>
                <a:lnTo>
                  <a:pt x="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i$ḻíḋè">
            <a:extLst>
              <a:ext uri="{FF2B5EF4-FFF2-40B4-BE49-F238E27FC236}">
                <a16:creationId xmlns:a16="http://schemas.microsoft.com/office/drawing/2014/main" id="{A0275DCD-B79B-4618-9D4A-D4540AFFA7E3}"/>
              </a:ext>
            </a:extLst>
          </p:cNvPr>
          <p:cNvSpPr/>
          <p:nvPr/>
        </p:nvSpPr>
        <p:spPr bwMode="auto">
          <a:xfrm>
            <a:off x="10437804" y="1336712"/>
            <a:ext cx="53321" cy="48802"/>
          </a:xfrm>
          <a:custGeom>
            <a:avLst/>
            <a:gdLst>
              <a:gd name="T0" fmla="*/ 52 w 59"/>
              <a:gd name="T1" fmla="*/ 0 h 54"/>
              <a:gd name="T2" fmla="*/ 0 w 59"/>
              <a:gd name="T3" fmla="*/ 8 h 54"/>
              <a:gd name="T4" fmla="*/ 9 w 59"/>
              <a:gd name="T5" fmla="*/ 54 h 54"/>
              <a:gd name="T6" fmla="*/ 17 w 59"/>
              <a:gd name="T7" fmla="*/ 35 h 54"/>
              <a:gd name="T8" fmla="*/ 34 w 59"/>
              <a:gd name="T9" fmla="*/ 54 h 54"/>
              <a:gd name="T10" fmla="*/ 44 w 59"/>
              <a:gd name="T11" fmla="*/ 31 h 54"/>
              <a:gd name="T12" fmla="*/ 59 w 59"/>
              <a:gd name="T13" fmla="*/ 48 h 54"/>
              <a:gd name="T14" fmla="*/ 52 w 59"/>
              <a:gd name="T1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54">
                <a:moveTo>
                  <a:pt x="52" y="0"/>
                </a:moveTo>
                <a:lnTo>
                  <a:pt x="0" y="8"/>
                </a:lnTo>
                <a:lnTo>
                  <a:pt x="9" y="54"/>
                </a:lnTo>
                <a:lnTo>
                  <a:pt x="17" y="35"/>
                </a:lnTo>
                <a:lnTo>
                  <a:pt x="34" y="54"/>
                </a:lnTo>
                <a:lnTo>
                  <a:pt x="44" y="31"/>
                </a:lnTo>
                <a:lnTo>
                  <a:pt x="59" y="48"/>
                </a:lnTo>
                <a:lnTo>
                  <a:pt x="52" y="0"/>
                </a:lnTo>
                <a:close/>
              </a:path>
            </a:pathLst>
          </a:custGeom>
          <a:solidFill>
            <a:srgbClr val="E9D8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iṩḻíde">
            <a:extLst>
              <a:ext uri="{FF2B5EF4-FFF2-40B4-BE49-F238E27FC236}">
                <a16:creationId xmlns:a16="http://schemas.microsoft.com/office/drawing/2014/main" id="{74E89FFD-D65C-4643-B2B2-126444D33869}"/>
              </a:ext>
            </a:extLst>
          </p:cNvPr>
          <p:cNvSpPr/>
          <p:nvPr/>
        </p:nvSpPr>
        <p:spPr bwMode="auto">
          <a:xfrm>
            <a:off x="10437804" y="1336712"/>
            <a:ext cx="53321" cy="48802"/>
          </a:xfrm>
          <a:custGeom>
            <a:avLst/>
            <a:gdLst>
              <a:gd name="T0" fmla="*/ 52 w 59"/>
              <a:gd name="T1" fmla="*/ 0 h 54"/>
              <a:gd name="T2" fmla="*/ 0 w 59"/>
              <a:gd name="T3" fmla="*/ 8 h 54"/>
              <a:gd name="T4" fmla="*/ 9 w 59"/>
              <a:gd name="T5" fmla="*/ 54 h 54"/>
              <a:gd name="T6" fmla="*/ 17 w 59"/>
              <a:gd name="T7" fmla="*/ 35 h 54"/>
              <a:gd name="T8" fmla="*/ 34 w 59"/>
              <a:gd name="T9" fmla="*/ 54 h 54"/>
              <a:gd name="T10" fmla="*/ 44 w 59"/>
              <a:gd name="T11" fmla="*/ 31 h 54"/>
              <a:gd name="T12" fmla="*/ 59 w 59"/>
              <a:gd name="T13" fmla="*/ 48 h 54"/>
              <a:gd name="T14" fmla="*/ 52 w 59"/>
              <a:gd name="T1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54">
                <a:moveTo>
                  <a:pt x="52" y="0"/>
                </a:moveTo>
                <a:lnTo>
                  <a:pt x="0" y="8"/>
                </a:lnTo>
                <a:lnTo>
                  <a:pt x="9" y="54"/>
                </a:lnTo>
                <a:lnTo>
                  <a:pt x="17" y="35"/>
                </a:lnTo>
                <a:lnTo>
                  <a:pt x="34" y="54"/>
                </a:lnTo>
                <a:lnTo>
                  <a:pt x="44" y="31"/>
                </a:lnTo>
                <a:lnTo>
                  <a:pt x="59" y="48"/>
                </a:lnTo>
                <a:lnTo>
                  <a:pt x="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şḷîḑè">
            <a:extLst>
              <a:ext uri="{FF2B5EF4-FFF2-40B4-BE49-F238E27FC236}">
                <a16:creationId xmlns:a16="http://schemas.microsoft.com/office/drawing/2014/main" id="{17D0E4D6-B096-4CB7-AD01-8A0D533EE1A3}"/>
              </a:ext>
            </a:extLst>
          </p:cNvPr>
          <p:cNvSpPr txBox="1"/>
          <p:nvPr/>
        </p:nvSpPr>
        <p:spPr>
          <a:xfrm>
            <a:off x="669926" y="1717140"/>
            <a:ext cx="5338410" cy="15319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9A701DE-AF88-4B95-9FD2-757C786B3BBC}"/>
              </a:ext>
            </a:extLst>
          </p:cNvPr>
          <p:cNvCxnSpPr/>
          <p:nvPr/>
        </p:nvCxnSpPr>
        <p:spPr>
          <a:xfrm>
            <a:off x="669925" y="3744000"/>
            <a:ext cx="10850563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ṡlïdé">
            <a:extLst>
              <a:ext uri="{FF2B5EF4-FFF2-40B4-BE49-F238E27FC236}">
                <a16:creationId xmlns:a16="http://schemas.microsoft.com/office/drawing/2014/main" id="{41307D0D-E3EF-4600-AA13-2A2331520E5F}"/>
              </a:ext>
            </a:extLst>
          </p:cNvPr>
          <p:cNvSpPr txBox="1"/>
          <p:nvPr/>
        </p:nvSpPr>
        <p:spPr>
          <a:xfrm>
            <a:off x="631742" y="4830884"/>
            <a:ext cx="3214257" cy="13164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2" name="ïṥ1ïḑè">
            <a:extLst>
              <a:ext uri="{FF2B5EF4-FFF2-40B4-BE49-F238E27FC236}">
                <a16:creationId xmlns:a16="http://schemas.microsoft.com/office/drawing/2014/main" id="{06FC075A-8767-4DB6-BB15-0F1291E7730C}"/>
              </a:ext>
            </a:extLst>
          </p:cNvPr>
          <p:cNvSpPr txBox="1"/>
          <p:nvPr/>
        </p:nvSpPr>
        <p:spPr>
          <a:xfrm>
            <a:off x="631742" y="4435277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13" name="íślíḍê">
            <a:extLst>
              <a:ext uri="{FF2B5EF4-FFF2-40B4-BE49-F238E27FC236}">
                <a16:creationId xmlns:a16="http://schemas.microsoft.com/office/drawing/2014/main" id="{AA819AF2-DB59-44A9-AEBF-018F80D48E35}"/>
              </a:ext>
            </a:extLst>
          </p:cNvPr>
          <p:cNvSpPr/>
          <p:nvPr/>
        </p:nvSpPr>
        <p:spPr bwMode="auto">
          <a:xfrm>
            <a:off x="746042" y="3959475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4" name="i$ḷiḑe">
            <a:extLst>
              <a:ext uri="{FF2B5EF4-FFF2-40B4-BE49-F238E27FC236}">
                <a16:creationId xmlns:a16="http://schemas.microsoft.com/office/drawing/2014/main" id="{1E529B5C-F2E2-4D1F-8718-79C89941E972}"/>
              </a:ext>
            </a:extLst>
          </p:cNvPr>
          <p:cNvSpPr txBox="1"/>
          <p:nvPr/>
        </p:nvSpPr>
        <p:spPr>
          <a:xfrm>
            <a:off x="4386000" y="4830884"/>
            <a:ext cx="3214257" cy="13164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5" name="iSḷïďe">
            <a:extLst>
              <a:ext uri="{FF2B5EF4-FFF2-40B4-BE49-F238E27FC236}">
                <a16:creationId xmlns:a16="http://schemas.microsoft.com/office/drawing/2014/main" id="{948B7D85-82EE-467F-8E98-774D0B0720E4}"/>
              </a:ext>
            </a:extLst>
          </p:cNvPr>
          <p:cNvSpPr txBox="1"/>
          <p:nvPr/>
        </p:nvSpPr>
        <p:spPr>
          <a:xfrm>
            <a:off x="4386000" y="4435277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16" name="iṩlídé">
            <a:extLst>
              <a:ext uri="{FF2B5EF4-FFF2-40B4-BE49-F238E27FC236}">
                <a16:creationId xmlns:a16="http://schemas.microsoft.com/office/drawing/2014/main" id="{1F644A29-2925-4DBA-BBF6-4B671428A185}"/>
              </a:ext>
            </a:extLst>
          </p:cNvPr>
          <p:cNvSpPr/>
          <p:nvPr/>
        </p:nvSpPr>
        <p:spPr bwMode="auto">
          <a:xfrm>
            <a:off x="4500300" y="3959475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7" name="ï$1íḍé">
            <a:extLst>
              <a:ext uri="{FF2B5EF4-FFF2-40B4-BE49-F238E27FC236}">
                <a16:creationId xmlns:a16="http://schemas.microsoft.com/office/drawing/2014/main" id="{D629E05A-9523-4962-860A-D56AB725E967}"/>
              </a:ext>
            </a:extLst>
          </p:cNvPr>
          <p:cNvSpPr txBox="1"/>
          <p:nvPr/>
        </p:nvSpPr>
        <p:spPr>
          <a:xfrm>
            <a:off x="8324593" y="4830884"/>
            <a:ext cx="3214257" cy="13164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8" name="í$ḷídê">
            <a:extLst>
              <a:ext uri="{FF2B5EF4-FFF2-40B4-BE49-F238E27FC236}">
                <a16:creationId xmlns:a16="http://schemas.microsoft.com/office/drawing/2014/main" id="{F8A3C7D1-35B9-4428-8424-831CF495E4CD}"/>
              </a:ext>
            </a:extLst>
          </p:cNvPr>
          <p:cNvSpPr txBox="1"/>
          <p:nvPr/>
        </p:nvSpPr>
        <p:spPr>
          <a:xfrm>
            <a:off x="8324593" y="4435277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19" name="ïšľïḍè">
            <a:extLst>
              <a:ext uri="{FF2B5EF4-FFF2-40B4-BE49-F238E27FC236}">
                <a16:creationId xmlns:a16="http://schemas.microsoft.com/office/drawing/2014/main" id="{E9C7CB4E-5989-49E8-80B9-D2E0A484AF60}"/>
              </a:ext>
            </a:extLst>
          </p:cNvPr>
          <p:cNvSpPr/>
          <p:nvPr/>
        </p:nvSpPr>
        <p:spPr bwMode="auto">
          <a:xfrm>
            <a:off x="8438893" y="3959475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ABDBBAF-396F-43E8-AD69-956EF2C35597}"/>
              </a:ext>
            </a:extLst>
          </p:cNvPr>
          <p:cNvCxnSpPr/>
          <p:nvPr/>
        </p:nvCxnSpPr>
        <p:spPr>
          <a:xfrm>
            <a:off x="4096272" y="4194000"/>
            <a:ext cx="0" cy="1935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F3A30E-7FF2-4EA4-9D5B-C4F7BFABDA94}"/>
              </a:ext>
            </a:extLst>
          </p:cNvPr>
          <p:cNvCxnSpPr/>
          <p:nvPr/>
        </p:nvCxnSpPr>
        <p:spPr>
          <a:xfrm>
            <a:off x="7941000" y="4194000"/>
            <a:ext cx="0" cy="1935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4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DC2B6E-9480-45F4-B1EF-8E4F27DE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CE7C65-2E4B-4460-82BB-E4146850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C4FF7B-9726-4C46-8F44-C89BCE3C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1E43E8-900C-4B28-A452-F631CADA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8" name="iś1iḑè">
            <a:extLst>
              <a:ext uri="{FF2B5EF4-FFF2-40B4-BE49-F238E27FC236}">
                <a16:creationId xmlns:a16="http://schemas.microsoft.com/office/drawing/2014/main" id="{5DEB1118-F714-4337-BB3C-C31F5060FAC9}"/>
              </a:ext>
            </a:extLst>
          </p:cNvPr>
          <p:cNvSpPr/>
          <p:nvPr/>
        </p:nvSpPr>
        <p:spPr>
          <a:xfrm>
            <a:off x="6671650" y="1244874"/>
            <a:ext cx="4848838" cy="2184125"/>
          </a:xfrm>
          <a:prstGeom prst="rect">
            <a:avLst/>
          </a:prstGeom>
          <a:blipFill>
            <a:blip r:embed="rId3"/>
            <a:stretch>
              <a:fillRect l="360" t="-21605" r="-360" b="-22014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9" name="iS1iďe">
            <a:extLst>
              <a:ext uri="{FF2B5EF4-FFF2-40B4-BE49-F238E27FC236}">
                <a16:creationId xmlns:a16="http://schemas.microsoft.com/office/drawing/2014/main" id="{057DEFAE-C46A-4C7F-AC76-C4E32F0356A7}"/>
              </a:ext>
            </a:extLst>
          </p:cNvPr>
          <p:cNvSpPr/>
          <p:nvPr/>
        </p:nvSpPr>
        <p:spPr>
          <a:xfrm>
            <a:off x="9216232" y="1244874"/>
            <a:ext cx="2304256" cy="2184125"/>
          </a:xfrm>
          <a:prstGeom prst="rect">
            <a:avLst/>
          </a:pr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1" name="îsļïḍè">
            <a:extLst>
              <a:ext uri="{FF2B5EF4-FFF2-40B4-BE49-F238E27FC236}">
                <a16:creationId xmlns:a16="http://schemas.microsoft.com/office/drawing/2014/main" id="{82D06C90-D538-4DA3-9625-A378A83BF934}"/>
              </a:ext>
            </a:extLst>
          </p:cNvPr>
          <p:cNvSpPr>
            <a:spLocks/>
          </p:cNvSpPr>
          <p:nvPr/>
        </p:nvSpPr>
        <p:spPr bwMode="auto">
          <a:xfrm>
            <a:off x="9313144" y="2562684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此部分内容作为文字排版占位显示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 （建议使用主题字体）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42" name="î$ľîḓê">
            <a:extLst>
              <a:ext uri="{FF2B5EF4-FFF2-40B4-BE49-F238E27FC236}">
                <a16:creationId xmlns:a16="http://schemas.microsoft.com/office/drawing/2014/main" id="{AC5C0806-1FEC-4CF7-9B76-CDB284A73D4A}"/>
              </a:ext>
            </a:extLst>
          </p:cNvPr>
          <p:cNvSpPr txBox="1">
            <a:spLocks/>
          </p:cNvSpPr>
          <p:nvPr/>
        </p:nvSpPr>
        <p:spPr bwMode="auto">
          <a:xfrm>
            <a:off x="9313144" y="2211545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标题文本预设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  <p:sp>
        <p:nvSpPr>
          <p:cNvPr id="43" name="î$1iḍè">
            <a:extLst>
              <a:ext uri="{FF2B5EF4-FFF2-40B4-BE49-F238E27FC236}">
                <a16:creationId xmlns:a16="http://schemas.microsoft.com/office/drawing/2014/main" id="{3599B438-EC56-4BB8-8865-F38BC11FB554}"/>
              </a:ext>
            </a:extLst>
          </p:cNvPr>
          <p:cNvSpPr>
            <a:spLocks/>
          </p:cNvSpPr>
          <p:nvPr/>
        </p:nvSpPr>
        <p:spPr bwMode="auto">
          <a:xfrm>
            <a:off x="10137820" y="1553790"/>
            <a:ext cx="461080" cy="460669"/>
          </a:xfrm>
          <a:custGeom>
            <a:avLst/>
            <a:gdLst>
              <a:gd name="connsiteX0" fmla="*/ 399175 w 607263"/>
              <a:gd name="connsiteY0" fmla="*/ 204850 h 606722"/>
              <a:gd name="connsiteX1" fmla="*/ 415104 w 607263"/>
              <a:gd name="connsiteY1" fmla="*/ 204850 h 606722"/>
              <a:gd name="connsiteX2" fmla="*/ 415104 w 607263"/>
              <a:gd name="connsiteY2" fmla="*/ 220672 h 606722"/>
              <a:gd name="connsiteX3" fmla="*/ 251537 w 607263"/>
              <a:gd name="connsiteY3" fmla="*/ 384040 h 606722"/>
              <a:gd name="connsiteX4" fmla="*/ 348093 w 607263"/>
              <a:gd name="connsiteY4" fmla="*/ 384040 h 606722"/>
              <a:gd name="connsiteX5" fmla="*/ 359306 w 607263"/>
              <a:gd name="connsiteY5" fmla="*/ 395240 h 606722"/>
              <a:gd name="connsiteX6" fmla="*/ 348093 w 607263"/>
              <a:gd name="connsiteY6" fmla="*/ 406528 h 606722"/>
              <a:gd name="connsiteX7" fmla="*/ 224839 w 607263"/>
              <a:gd name="connsiteY7" fmla="*/ 406528 h 606722"/>
              <a:gd name="connsiteX8" fmla="*/ 213626 w 607263"/>
              <a:gd name="connsiteY8" fmla="*/ 395240 h 606722"/>
              <a:gd name="connsiteX9" fmla="*/ 213626 w 607263"/>
              <a:gd name="connsiteY9" fmla="*/ 272224 h 606722"/>
              <a:gd name="connsiteX10" fmla="*/ 224839 w 607263"/>
              <a:gd name="connsiteY10" fmla="*/ 261025 h 606722"/>
              <a:gd name="connsiteX11" fmla="*/ 236141 w 607263"/>
              <a:gd name="connsiteY11" fmla="*/ 272224 h 606722"/>
              <a:gd name="connsiteX12" fmla="*/ 236141 w 607263"/>
              <a:gd name="connsiteY12" fmla="*/ 367686 h 606722"/>
              <a:gd name="connsiteX13" fmla="*/ 303588 w 607263"/>
              <a:gd name="connsiteY13" fmla="*/ 22484 h 606722"/>
              <a:gd name="connsiteX14" fmla="*/ 104771 w 607263"/>
              <a:gd name="connsiteY14" fmla="*/ 104779 h 606722"/>
              <a:gd name="connsiteX15" fmla="*/ 104771 w 607263"/>
              <a:gd name="connsiteY15" fmla="*/ 501943 h 606722"/>
              <a:gd name="connsiteX16" fmla="*/ 303588 w 607263"/>
              <a:gd name="connsiteY16" fmla="*/ 584238 h 606722"/>
              <a:gd name="connsiteX17" fmla="*/ 502493 w 607263"/>
              <a:gd name="connsiteY17" fmla="*/ 501943 h 606722"/>
              <a:gd name="connsiteX18" fmla="*/ 502493 w 607263"/>
              <a:gd name="connsiteY18" fmla="*/ 104779 h 606722"/>
              <a:gd name="connsiteX19" fmla="*/ 303588 w 607263"/>
              <a:gd name="connsiteY19" fmla="*/ 22484 h 606722"/>
              <a:gd name="connsiteX20" fmla="*/ 303588 w 607263"/>
              <a:gd name="connsiteY20" fmla="*/ 0 h 606722"/>
              <a:gd name="connsiteX21" fmla="*/ 518424 w 607263"/>
              <a:gd name="connsiteY21" fmla="*/ 88871 h 606722"/>
              <a:gd name="connsiteX22" fmla="*/ 518424 w 607263"/>
              <a:gd name="connsiteY22" fmla="*/ 517851 h 606722"/>
              <a:gd name="connsiteX23" fmla="*/ 303588 w 607263"/>
              <a:gd name="connsiteY23" fmla="*/ 606722 h 606722"/>
              <a:gd name="connsiteX24" fmla="*/ 88840 w 607263"/>
              <a:gd name="connsiteY24" fmla="*/ 517851 h 606722"/>
              <a:gd name="connsiteX25" fmla="*/ 88840 w 607263"/>
              <a:gd name="connsiteY25" fmla="*/ 88871 h 606722"/>
              <a:gd name="connsiteX26" fmla="*/ 303588 w 607263"/>
              <a:gd name="connsiteY2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7263" h="606722">
                <a:moveTo>
                  <a:pt x="399175" y="204850"/>
                </a:moveTo>
                <a:cubicBezTo>
                  <a:pt x="403624" y="200406"/>
                  <a:pt x="410744" y="200406"/>
                  <a:pt x="415104" y="204850"/>
                </a:cubicBezTo>
                <a:cubicBezTo>
                  <a:pt x="419465" y="209206"/>
                  <a:pt x="419465" y="216316"/>
                  <a:pt x="415104" y="220672"/>
                </a:cubicBezTo>
                <a:lnTo>
                  <a:pt x="251537" y="384040"/>
                </a:lnTo>
                <a:lnTo>
                  <a:pt x="348093" y="384040"/>
                </a:lnTo>
                <a:cubicBezTo>
                  <a:pt x="354234" y="384040"/>
                  <a:pt x="359306" y="389107"/>
                  <a:pt x="359306" y="395240"/>
                </a:cubicBezTo>
                <a:cubicBezTo>
                  <a:pt x="359306" y="401462"/>
                  <a:pt x="354234" y="406528"/>
                  <a:pt x="348093" y="406528"/>
                </a:cubicBezTo>
                <a:lnTo>
                  <a:pt x="224839" y="406528"/>
                </a:lnTo>
                <a:cubicBezTo>
                  <a:pt x="218699" y="406528"/>
                  <a:pt x="213626" y="401462"/>
                  <a:pt x="213626" y="395240"/>
                </a:cubicBezTo>
                <a:lnTo>
                  <a:pt x="213626" y="272224"/>
                </a:lnTo>
                <a:cubicBezTo>
                  <a:pt x="213626" y="266002"/>
                  <a:pt x="218699" y="261025"/>
                  <a:pt x="224839" y="261025"/>
                </a:cubicBezTo>
                <a:cubicBezTo>
                  <a:pt x="231068" y="261025"/>
                  <a:pt x="236141" y="266002"/>
                  <a:pt x="236141" y="272224"/>
                </a:cubicBezTo>
                <a:lnTo>
                  <a:pt x="236141" y="367686"/>
                </a:lnTo>
                <a:close/>
                <a:moveTo>
                  <a:pt x="303588" y="22484"/>
                </a:moveTo>
                <a:cubicBezTo>
                  <a:pt x="228475" y="22484"/>
                  <a:pt x="157812" y="51723"/>
                  <a:pt x="104771" y="104779"/>
                </a:cubicBezTo>
                <a:cubicBezTo>
                  <a:pt x="-4961" y="214268"/>
                  <a:pt x="-4961" y="392454"/>
                  <a:pt x="104771" y="501943"/>
                </a:cubicBezTo>
                <a:cubicBezTo>
                  <a:pt x="157812" y="554999"/>
                  <a:pt x="228475" y="584238"/>
                  <a:pt x="303588" y="584238"/>
                </a:cubicBezTo>
                <a:cubicBezTo>
                  <a:pt x="378789" y="584238"/>
                  <a:pt x="449363" y="554999"/>
                  <a:pt x="502493" y="501943"/>
                </a:cubicBezTo>
                <a:cubicBezTo>
                  <a:pt x="612136" y="392454"/>
                  <a:pt x="612136" y="214268"/>
                  <a:pt x="502493" y="104779"/>
                </a:cubicBezTo>
                <a:cubicBezTo>
                  <a:pt x="449363" y="51723"/>
                  <a:pt x="378789" y="22484"/>
                  <a:pt x="303588" y="22484"/>
                </a:cubicBezTo>
                <a:close/>
                <a:moveTo>
                  <a:pt x="303588" y="0"/>
                </a:moveTo>
                <a:cubicBezTo>
                  <a:pt x="384752" y="0"/>
                  <a:pt x="461021" y="31549"/>
                  <a:pt x="518424" y="88871"/>
                </a:cubicBezTo>
                <a:cubicBezTo>
                  <a:pt x="636877" y="207158"/>
                  <a:pt x="636877" y="399564"/>
                  <a:pt x="518424" y="517851"/>
                </a:cubicBezTo>
                <a:cubicBezTo>
                  <a:pt x="461021" y="575173"/>
                  <a:pt x="384752" y="606722"/>
                  <a:pt x="303588" y="606722"/>
                </a:cubicBezTo>
                <a:cubicBezTo>
                  <a:pt x="222512" y="606722"/>
                  <a:pt x="146154" y="575173"/>
                  <a:pt x="88840" y="517851"/>
                </a:cubicBezTo>
                <a:cubicBezTo>
                  <a:pt x="-29613" y="399564"/>
                  <a:pt x="-29613" y="207158"/>
                  <a:pt x="88840" y="88871"/>
                </a:cubicBezTo>
                <a:cubicBezTo>
                  <a:pt x="146154" y="31549"/>
                  <a:pt x="222512" y="0"/>
                  <a:pt x="3035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0E0DA9E-9F13-4838-A2A7-7BD854CB1A9D}"/>
              </a:ext>
            </a:extLst>
          </p:cNvPr>
          <p:cNvCxnSpPr>
            <a:cxnSpLocks/>
          </p:cNvCxnSpPr>
          <p:nvPr/>
        </p:nvCxnSpPr>
        <p:spPr>
          <a:xfrm>
            <a:off x="781520" y="3413499"/>
            <a:ext cx="5404480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íśľídè">
            <a:extLst>
              <a:ext uri="{FF2B5EF4-FFF2-40B4-BE49-F238E27FC236}">
                <a16:creationId xmlns:a16="http://schemas.microsoft.com/office/drawing/2014/main" id="{1F32196A-6CD7-46D2-83EF-CD707BB92D75}"/>
              </a:ext>
            </a:extLst>
          </p:cNvPr>
          <p:cNvSpPr txBox="1"/>
          <p:nvPr/>
        </p:nvSpPr>
        <p:spPr>
          <a:xfrm>
            <a:off x="650004" y="1391212"/>
            <a:ext cx="3501717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400" b="1" dirty="0"/>
              <a:t>更能够让枯燥的段落赋予变化！</a:t>
            </a:r>
          </a:p>
        </p:txBody>
      </p:sp>
      <p:sp>
        <p:nvSpPr>
          <p:cNvPr id="36" name="işļïḑe">
            <a:extLst>
              <a:ext uri="{FF2B5EF4-FFF2-40B4-BE49-F238E27FC236}">
                <a16:creationId xmlns:a16="http://schemas.microsoft.com/office/drawing/2014/main" id="{0E0D79B9-4E9C-4265-A579-C71169520D04}"/>
              </a:ext>
            </a:extLst>
          </p:cNvPr>
          <p:cNvSpPr txBox="1"/>
          <p:nvPr/>
        </p:nvSpPr>
        <p:spPr>
          <a:xfrm>
            <a:off x="650004" y="1114213"/>
            <a:ext cx="3501717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050" dirty="0"/>
              <a:t>或许大小不同的文字错落的排版</a:t>
            </a:r>
          </a:p>
        </p:txBody>
      </p:sp>
      <p:sp>
        <p:nvSpPr>
          <p:cNvPr id="37" name="íŝľîḍê">
            <a:extLst>
              <a:ext uri="{FF2B5EF4-FFF2-40B4-BE49-F238E27FC236}">
                <a16:creationId xmlns:a16="http://schemas.microsoft.com/office/drawing/2014/main" id="{53C10C74-770E-4E4B-9866-08FE5842ECD9}"/>
              </a:ext>
            </a:extLst>
          </p:cNvPr>
          <p:cNvSpPr txBox="1"/>
          <p:nvPr/>
        </p:nvSpPr>
        <p:spPr>
          <a:xfrm>
            <a:off x="650004" y="2560763"/>
            <a:ext cx="3501717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600" dirty="0"/>
              <a:t>主次分明的布局排版帮助</a:t>
            </a:r>
            <a:r>
              <a:rPr lang="en-US" altLang="zh-CN" sz="1600" dirty="0"/>
              <a:t>PPT</a:t>
            </a:r>
            <a:r>
              <a:rPr lang="zh-CN" altLang="en-US" sz="1600" dirty="0"/>
              <a:t>更好的传递和表达信息。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4484ED81-A9FC-4BDC-A0B2-B6894A9EA5B5}"/>
              </a:ext>
            </a:extLst>
          </p:cNvPr>
          <p:cNvCxnSpPr/>
          <p:nvPr/>
        </p:nvCxnSpPr>
        <p:spPr>
          <a:xfrm>
            <a:off x="2906002" y="5142375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í$ḷîďê">
            <a:extLst>
              <a:ext uri="{FF2B5EF4-FFF2-40B4-BE49-F238E27FC236}">
                <a16:creationId xmlns:a16="http://schemas.microsoft.com/office/drawing/2014/main" id="{FFEA4302-010E-415F-9900-864E7C331258}"/>
              </a:ext>
            </a:extLst>
          </p:cNvPr>
          <p:cNvSpPr txBox="1"/>
          <p:nvPr/>
        </p:nvSpPr>
        <p:spPr>
          <a:xfrm>
            <a:off x="2849498" y="4684787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30" name="îṩľíḍè">
            <a:extLst>
              <a:ext uri="{FF2B5EF4-FFF2-40B4-BE49-F238E27FC236}">
                <a16:creationId xmlns:a16="http://schemas.microsoft.com/office/drawing/2014/main" id="{FB43BFA3-8565-4B5D-8ADA-90B5076BEDA3}"/>
              </a:ext>
            </a:extLst>
          </p:cNvPr>
          <p:cNvSpPr>
            <a:spLocks/>
          </p:cNvSpPr>
          <p:nvPr/>
        </p:nvSpPr>
        <p:spPr bwMode="auto">
          <a:xfrm>
            <a:off x="794504" y="530205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31" name="íşļïḓé">
            <a:extLst>
              <a:ext uri="{FF2B5EF4-FFF2-40B4-BE49-F238E27FC236}">
                <a16:creationId xmlns:a16="http://schemas.microsoft.com/office/drawing/2014/main" id="{44365DB0-1604-4748-BE79-0C8A58B8D472}"/>
              </a:ext>
            </a:extLst>
          </p:cNvPr>
          <p:cNvSpPr txBox="1">
            <a:spLocks/>
          </p:cNvSpPr>
          <p:nvPr/>
        </p:nvSpPr>
        <p:spPr bwMode="auto">
          <a:xfrm>
            <a:off x="794504" y="495091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32" name="ï$1iďè">
            <a:extLst>
              <a:ext uri="{FF2B5EF4-FFF2-40B4-BE49-F238E27FC236}">
                <a16:creationId xmlns:a16="http://schemas.microsoft.com/office/drawing/2014/main" id="{339B840F-5518-40BC-A344-31A07EB10FBB}"/>
              </a:ext>
            </a:extLst>
          </p:cNvPr>
          <p:cNvSpPr>
            <a:spLocks/>
          </p:cNvSpPr>
          <p:nvPr/>
        </p:nvSpPr>
        <p:spPr bwMode="auto">
          <a:xfrm>
            <a:off x="1661919" y="4293096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7" name="ïṧļíḋe">
            <a:extLst>
              <a:ext uri="{FF2B5EF4-FFF2-40B4-BE49-F238E27FC236}">
                <a16:creationId xmlns:a16="http://schemas.microsoft.com/office/drawing/2014/main" id="{28F5BD8C-0AE0-4296-BC3F-E166F5F8E510}"/>
              </a:ext>
            </a:extLst>
          </p:cNvPr>
          <p:cNvSpPr>
            <a:spLocks/>
          </p:cNvSpPr>
          <p:nvPr/>
        </p:nvSpPr>
        <p:spPr bwMode="auto">
          <a:xfrm>
            <a:off x="3629182" y="527819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8" name="íSḻiḓè">
            <a:extLst>
              <a:ext uri="{FF2B5EF4-FFF2-40B4-BE49-F238E27FC236}">
                <a16:creationId xmlns:a16="http://schemas.microsoft.com/office/drawing/2014/main" id="{1850EDB9-3FC3-4BCA-AA20-AFFD1696BD80}"/>
              </a:ext>
            </a:extLst>
          </p:cNvPr>
          <p:cNvSpPr txBox="1">
            <a:spLocks/>
          </p:cNvSpPr>
          <p:nvPr/>
        </p:nvSpPr>
        <p:spPr bwMode="auto">
          <a:xfrm>
            <a:off x="3629182" y="492705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29" name="îṧľîḑé">
            <a:extLst>
              <a:ext uri="{FF2B5EF4-FFF2-40B4-BE49-F238E27FC236}">
                <a16:creationId xmlns:a16="http://schemas.microsoft.com/office/drawing/2014/main" id="{B71E018E-D201-456F-A2BF-3EAA6FED9531}"/>
              </a:ext>
            </a:extLst>
          </p:cNvPr>
          <p:cNvSpPr>
            <a:spLocks/>
          </p:cNvSpPr>
          <p:nvPr/>
        </p:nvSpPr>
        <p:spPr bwMode="auto">
          <a:xfrm>
            <a:off x="4496597" y="4316951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E4E6B57-D9FA-4711-AE75-E0516C70EF13}"/>
              </a:ext>
            </a:extLst>
          </p:cNvPr>
          <p:cNvCxnSpPr/>
          <p:nvPr/>
        </p:nvCxnSpPr>
        <p:spPr>
          <a:xfrm>
            <a:off x="8575358" y="5142375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ïṧľiḑé">
            <a:extLst>
              <a:ext uri="{FF2B5EF4-FFF2-40B4-BE49-F238E27FC236}">
                <a16:creationId xmlns:a16="http://schemas.microsoft.com/office/drawing/2014/main" id="{FEDF9E4A-1478-490F-BFCC-D8849B0546B2}"/>
              </a:ext>
            </a:extLst>
          </p:cNvPr>
          <p:cNvSpPr txBox="1"/>
          <p:nvPr/>
        </p:nvSpPr>
        <p:spPr>
          <a:xfrm>
            <a:off x="8518854" y="4684787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22" name="îŝḻïďe">
            <a:extLst>
              <a:ext uri="{FF2B5EF4-FFF2-40B4-BE49-F238E27FC236}">
                <a16:creationId xmlns:a16="http://schemas.microsoft.com/office/drawing/2014/main" id="{B2609970-2ED4-4788-9F3A-79B79EC429AA}"/>
              </a:ext>
            </a:extLst>
          </p:cNvPr>
          <p:cNvSpPr>
            <a:spLocks/>
          </p:cNvSpPr>
          <p:nvPr/>
        </p:nvSpPr>
        <p:spPr bwMode="auto">
          <a:xfrm>
            <a:off x="6463860" y="5297450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3" name="ï$líḑe">
            <a:extLst>
              <a:ext uri="{FF2B5EF4-FFF2-40B4-BE49-F238E27FC236}">
                <a16:creationId xmlns:a16="http://schemas.microsoft.com/office/drawing/2014/main" id="{BC550677-B6E1-4B67-AF6E-004FCADD572D}"/>
              </a:ext>
            </a:extLst>
          </p:cNvPr>
          <p:cNvSpPr txBox="1">
            <a:spLocks/>
          </p:cNvSpPr>
          <p:nvPr/>
        </p:nvSpPr>
        <p:spPr bwMode="auto">
          <a:xfrm>
            <a:off x="6463860" y="4946311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2"/>
                </a:solidFill>
              </a:rPr>
              <a:t>标题文本预设</a:t>
            </a:r>
            <a:endParaRPr lang="en-US" altLang="zh-CN" sz="1800" b="1" dirty="0">
              <a:solidFill>
                <a:schemeClr val="accent2"/>
              </a:solidFill>
            </a:endParaRPr>
          </a:p>
        </p:txBody>
      </p:sp>
      <p:sp>
        <p:nvSpPr>
          <p:cNvPr id="24" name="iṡlíďè">
            <a:extLst>
              <a:ext uri="{FF2B5EF4-FFF2-40B4-BE49-F238E27FC236}">
                <a16:creationId xmlns:a16="http://schemas.microsoft.com/office/drawing/2014/main" id="{03B77183-2639-4DF9-A28C-CB8D1EEDEEC1}"/>
              </a:ext>
            </a:extLst>
          </p:cNvPr>
          <p:cNvSpPr>
            <a:spLocks/>
          </p:cNvSpPr>
          <p:nvPr/>
        </p:nvSpPr>
        <p:spPr bwMode="auto">
          <a:xfrm>
            <a:off x="7331275" y="4297699"/>
            <a:ext cx="461080" cy="442384"/>
          </a:xfrm>
          <a:custGeom>
            <a:avLst/>
            <a:gdLst>
              <a:gd name="connsiteX0" fmla="*/ 427522 w 607356"/>
              <a:gd name="connsiteY0" fmla="*/ 464667 h 582729"/>
              <a:gd name="connsiteX1" fmla="*/ 427522 w 607356"/>
              <a:gd name="connsiteY1" fmla="*/ 557525 h 582729"/>
              <a:gd name="connsiteX2" fmla="*/ 463773 w 607356"/>
              <a:gd name="connsiteY2" fmla="*/ 557525 h 582729"/>
              <a:gd name="connsiteX3" fmla="*/ 463773 w 607356"/>
              <a:gd name="connsiteY3" fmla="*/ 464667 h 582729"/>
              <a:gd name="connsiteX4" fmla="*/ 318672 w 607356"/>
              <a:gd name="connsiteY4" fmla="*/ 407910 h 582729"/>
              <a:gd name="connsiteX5" fmla="*/ 318672 w 607356"/>
              <a:gd name="connsiteY5" fmla="*/ 557525 h 582729"/>
              <a:gd name="connsiteX6" fmla="*/ 354924 w 607356"/>
              <a:gd name="connsiteY6" fmla="*/ 557525 h 582729"/>
              <a:gd name="connsiteX7" fmla="*/ 354924 w 607356"/>
              <a:gd name="connsiteY7" fmla="*/ 407910 h 582729"/>
              <a:gd name="connsiteX8" fmla="*/ 200428 w 607356"/>
              <a:gd name="connsiteY8" fmla="*/ 346511 h 582729"/>
              <a:gd name="connsiteX9" fmla="*/ 200428 w 607356"/>
              <a:gd name="connsiteY9" fmla="*/ 557525 h 582729"/>
              <a:gd name="connsiteX10" fmla="*/ 236584 w 607356"/>
              <a:gd name="connsiteY10" fmla="*/ 557525 h 582729"/>
              <a:gd name="connsiteX11" fmla="*/ 236584 w 607356"/>
              <a:gd name="connsiteY11" fmla="*/ 346511 h 582729"/>
              <a:gd name="connsiteX12" fmla="*/ 82088 w 607356"/>
              <a:gd name="connsiteY12" fmla="*/ 247305 h 582729"/>
              <a:gd name="connsiteX13" fmla="*/ 82088 w 607356"/>
              <a:gd name="connsiteY13" fmla="*/ 557525 h 582729"/>
              <a:gd name="connsiteX14" fmla="*/ 118340 w 607356"/>
              <a:gd name="connsiteY14" fmla="*/ 557525 h 582729"/>
              <a:gd name="connsiteX15" fmla="*/ 118340 w 607356"/>
              <a:gd name="connsiteY15" fmla="*/ 247305 h 582729"/>
              <a:gd name="connsiteX16" fmla="*/ 126248 w 607356"/>
              <a:gd name="connsiteY16" fmla="*/ 108462 h 582729"/>
              <a:gd name="connsiteX17" fmla="*/ 135809 w 607356"/>
              <a:gd name="connsiteY17" fmla="*/ 110203 h 582729"/>
              <a:gd name="connsiteX18" fmla="*/ 466717 w 607356"/>
              <a:gd name="connsiteY18" fmla="*/ 325367 h 582729"/>
              <a:gd name="connsiteX19" fmla="*/ 463111 w 607356"/>
              <a:gd name="connsiteY19" fmla="*/ 306324 h 582729"/>
              <a:gd name="connsiteX20" fmla="*/ 473265 w 607356"/>
              <a:gd name="connsiteY20" fmla="*/ 291638 h 582729"/>
              <a:gd name="connsiteX21" fmla="*/ 487974 w 607356"/>
              <a:gd name="connsiteY21" fmla="*/ 301681 h 582729"/>
              <a:gd name="connsiteX22" fmla="*/ 496894 w 607356"/>
              <a:gd name="connsiteY22" fmla="*/ 349148 h 582729"/>
              <a:gd name="connsiteX23" fmla="*/ 497274 w 607356"/>
              <a:gd name="connsiteY23" fmla="*/ 351232 h 582729"/>
              <a:gd name="connsiteX24" fmla="*/ 497274 w 607356"/>
              <a:gd name="connsiteY24" fmla="*/ 351327 h 582729"/>
              <a:gd name="connsiteX25" fmla="*/ 497274 w 607356"/>
              <a:gd name="connsiteY25" fmla="*/ 352180 h 582729"/>
              <a:gd name="connsiteX26" fmla="*/ 497274 w 607356"/>
              <a:gd name="connsiteY26" fmla="*/ 353033 h 582729"/>
              <a:gd name="connsiteX27" fmla="*/ 497274 w 607356"/>
              <a:gd name="connsiteY27" fmla="*/ 353127 h 582729"/>
              <a:gd name="connsiteX28" fmla="*/ 487025 w 607356"/>
              <a:gd name="connsiteY28" fmla="*/ 364686 h 582729"/>
              <a:gd name="connsiteX29" fmla="*/ 437299 w 607356"/>
              <a:gd name="connsiteY29" fmla="*/ 374161 h 582729"/>
              <a:gd name="connsiteX30" fmla="*/ 434926 w 607356"/>
              <a:gd name="connsiteY30" fmla="*/ 374350 h 582729"/>
              <a:gd name="connsiteX31" fmla="*/ 422495 w 607356"/>
              <a:gd name="connsiteY31" fmla="*/ 364118 h 582729"/>
              <a:gd name="connsiteX32" fmla="*/ 432554 w 607356"/>
              <a:gd name="connsiteY32" fmla="*/ 349338 h 582729"/>
              <a:gd name="connsiteX33" fmla="*/ 451628 w 607356"/>
              <a:gd name="connsiteY33" fmla="*/ 345737 h 582729"/>
              <a:gd name="connsiteX34" fmla="*/ 121954 w 607356"/>
              <a:gd name="connsiteY34" fmla="*/ 131426 h 582729"/>
              <a:gd name="connsiteX35" fmla="*/ 118253 w 607356"/>
              <a:gd name="connsiteY35" fmla="*/ 113898 h 582729"/>
              <a:gd name="connsiteX36" fmla="*/ 126248 w 607356"/>
              <a:gd name="connsiteY36" fmla="*/ 108462 h 582729"/>
              <a:gd name="connsiteX37" fmla="*/ 12622 w 607356"/>
              <a:gd name="connsiteY37" fmla="*/ 0 h 582729"/>
              <a:gd name="connsiteX38" fmla="*/ 25338 w 607356"/>
              <a:gd name="connsiteY38" fmla="*/ 12602 h 582729"/>
              <a:gd name="connsiteX39" fmla="*/ 25338 w 607356"/>
              <a:gd name="connsiteY39" fmla="*/ 557525 h 582729"/>
              <a:gd name="connsiteX40" fmla="*/ 56750 w 607356"/>
              <a:gd name="connsiteY40" fmla="*/ 557525 h 582729"/>
              <a:gd name="connsiteX41" fmla="*/ 56750 w 607356"/>
              <a:gd name="connsiteY41" fmla="*/ 234702 h 582729"/>
              <a:gd name="connsiteX42" fmla="*/ 69466 w 607356"/>
              <a:gd name="connsiteY42" fmla="*/ 222006 h 582729"/>
              <a:gd name="connsiteX43" fmla="*/ 130961 w 607356"/>
              <a:gd name="connsiteY43" fmla="*/ 222006 h 582729"/>
              <a:gd name="connsiteX44" fmla="*/ 143583 w 607356"/>
              <a:gd name="connsiteY44" fmla="*/ 234702 h 582729"/>
              <a:gd name="connsiteX45" fmla="*/ 143583 w 607356"/>
              <a:gd name="connsiteY45" fmla="*/ 557525 h 582729"/>
              <a:gd name="connsiteX46" fmla="*/ 175089 w 607356"/>
              <a:gd name="connsiteY46" fmla="*/ 557525 h 582729"/>
              <a:gd name="connsiteX47" fmla="*/ 175089 w 607356"/>
              <a:gd name="connsiteY47" fmla="*/ 333908 h 582729"/>
              <a:gd name="connsiteX48" fmla="*/ 187711 w 607356"/>
              <a:gd name="connsiteY48" fmla="*/ 321212 h 582729"/>
              <a:gd name="connsiteX49" fmla="*/ 249301 w 607356"/>
              <a:gd name="connsiteY49" fmla="*/ 321212 h 582729"/>
              <a:gd name="connsiteX50" fmla="*/ 261922 w 607356"/>
              <a:gd name="connsiteY50" fmla="*/ 333908 h 582729"/>
              <a:gd name="connsiteX51" fmla="*/ 261922 w 607356"/>
              <a:gd name="connsiteY51" fmla="*/ 557525 h 582729"/>
              <a:gd name="connsiteX52" fmla="*/ 293429 w 607356"/>
              <a:gd name="connsiteY52" fmla="*/ 557525 h 582729"/>
              <a:gd name="connsiteX53" fmla="*/ 293429 w 607356"/>
              <a:gd name="connsiteY53" fmla="*/ 395308 h 582729"/>
              <a:gd name="connsiteX54" fmla="*/ 306051 w 607356"/>
              <a:gd name="connsiteY54" fmla="*/ 382706 h 582729"/>
              <a:gd name="connsiteX55" fmla="*/ 367545 w 607356"/>
              <a:gd name="connsiteY55" fmla="*/ 382706 h 582729"/>
              <a:gd name="connsiteX56" fmla="*/ 380262 w 607356"/>
              <a:gd name="connsiteY56" fmla="*/ 395308 h 582729"/>
              <a:gd name="connsiteX57" fmla="*/ 380262 w 607356"/>
              <a:gd name="connsiteY57" fmla="*/ 557525 h 582729"/>
              <a:gd name="connsiteX58" fmla="*/ 402184 w 607356"/>
              <a:gd name="connsiteY58" fmla="*/ 557525 h 582729"/>
              <a:gd name="connsiteX59" fmla="*/ 402184 w 607356"/>
              <a:gd name="connsiteY59" fmla="*/ 451970 h 582729"/>
              <a:gd name="connsiteX60" fmla="*/ 414900 w 607356"/>
              <a:gd name="connsiteY60" fmla="*/ 439368 h 582729"/>
              <a:gd name="connsiteX61" fmla="*/ 476395 w 607356"/>
              <a:gd name="connsiteY61" fmla="*/ 439368 h 582729"/>
              <a:gd name="connsiteX62" fmla="*/ 489016 w 607356"/>
              <a:gd name="connsiteY62" fmla="*/ 451970 h 582729"/>
              <a:gd name="connsiteX63" fmla="*/ 489016 w 607356"/>
              <a:gd name="connsiteY63" fmla="*/ 557525 h 582729"/>
              <a:gd name="connsiteX64" fmla="*/ 594734 w 607356"/>
              <a:gd name="connsiteY64" fmla="*/ 557525 h 582729"/>
              <a:gd name="connsiteX65" fmla="*/ 607356 w 607356"/>
              <a:gd name="connsiteY65" fmla="*/ 570127 h 582729"/>
              <a:gd name="connsiteX66" fmla="*/ 594734 w 607356"/>
              <a:gd name="connsiteY66" fmla="*/ 582729 h 582729"/>
              <a:gd name="connsiteX67" fmla="*/ 476395 w 607356"/>
              <a:gd name="connsiteY67" fmla="*/ 582729 h 582729"/>
              <a:gd name="connsiteX68" fmla="*/ 414900 w 607356"/>
              <a:gd name="connsiteY68" fmla="*/ 582729 h 582729"/>
              <a:gd name="connsiteX69" fmla="*/ 367545 w 607356"/>
              <a:gd name="connsiteY69" fmla="*/ 582729 h 582729"/>
              <a:gd name="connsiteX70" fmla="*/ 306051 w 607356"/>
              <a:gd name="connsiteY70" fmla="*/ 582729 h 582729"/>
              <a:gd name="connsiteX71" fmla="*/ 249301 w 607356"/>
              <a:gd name="connsiteY71" fmla="*/ 582729 h 582729"/>
              <a:gd name="connsiteX72" fmla="*/ 187711 w 607356"/>
              <a:gd name="connsiteY72" fmla="*/ 582729 h 582729"/>
              <a:gd name="connsiteX73" fmla="*/ 130961 w 607356"/>
              <a:gd name="connsiteY73" fmla="*/ 582729 h 582729"/>
              <a:gd name="connsiteX74" fmla="*/ 69466 w 607356"/>
              <a:gd name="connsiteY74" fmla="*/ 582729 h 582729"/>
              <a:gd name="connsiteX75" fmla="*/ 12622 w 607356"/>
              <a:gd name="connsiteY75" fmla="*/ 582729 h 582729"/>
              <a:gd name="connsiteX76" fmla="*/ 0 w 607356"/>
              <a:gd name="connsiteY76" fmla="*/ 570127 h 582729"/>
              <a:gd name="connsiteX77" fmla="*/ 0 w 607356"/>
              <a:gd name="connsiteY77" fmla="*/ 12602 h 582729"/>
              <a:gd name="connsiteX78" fmla="*/ 12622 w 607356"/>
              <a:gd name="connsiteY78" fmla="*/ 0 h 58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7356" h="582729">
                <a:moveTo>
                  <a:pt x="427522" y="464667"/>
                </a:moveTo>
                <a:lnTo>
                  <a:pt x="427522" y="557525"/>
                </a:lnTo>
                <a:lnTo>
                  <a:pt x="463773" y="557525"/>
                </a:lnTo>
                <a:lnTo>
                  <a:pt x="463773" y="464667"/>
                </a:lnTo>
                <a:close/>
                <a:moveTo>
                  <a:pt x="318672" y="407910"/>
                </a:moveTo>
                <a:lnTo>
                  <a:pt x="318672" y="557525"/>
                </a:lnTo>
                <a:lnTo>
                  <a:pt x="354924" y="557525"/>
                </a:lnTo>
                <a:lnTo>
                  <a:pt x="354924" y="407910"/>
                </a:lnTo>
                <a:close/>
                <a:moveTo>
                  <a:pt x="200428" y="346511"/>
                </a:moveTo>
                <a:lnTo>
                  <a:pt x="200428" y="557525"/>
                </a:lnTo>
                <a:lnTo>
                  <a:pt x="236584" y="557525"/>
                </a:lnTo>
                <a:lnTo>
                  <a:pt x="236584" y="346511"/>
                </a:lnTo>
                <a:close/>
                <a:moveTo>
                  <a:pt x="82088" y="247305"/>
                </a:moveTo>
                <a:lnTo>
                  <a:pt x="82088" y="557525"/>
                </a:lnTo>
                <a:lnTo>
                  <a:pt x="118340" y="557525"/>
                </a:lnTo>
                <a:lnTo>
                  <a:pt x="118340" y="247305"/>
                </a:lnTo>
                <a:close/>
                <a:moveTo>
                  <a:pt x="126248" y="108462"/>
                </a:moveTo>
                <a:cubicBezTo>
                  <a:pt x="129427" y="107787"/>
                  <a:pt x="132867" y="108308"/>
                  <a:pt x="135809" y="110203"/>
                </a:cubicBezTo>
                <a:lnTo>
                  <a:pt x="466717" y="325367"/>
                </a:lnTo>
                <a:lnTo>
                  <a:pt x="463111" y="306324"/>
                </a:lnTo>
                <a:cubicBezTo>
                  <a:pt x="461877" y="299502"/>
                  <a:pt x="466337" y="292870"/>
                  <a:pt x="473265" y="291638"/>
                </a:cubicBezTo>
                <a:cubicBezTo>
                  <a:pt x="480098" y="290312"/>
                  <a:pt x="486740" y="294860"/>
                  <a:pt x="487974" y="301681"/>
                </a:cubicBezTo>
                <a:lnTo>
                  <a:pt x="496894" y="349148"/>
                </a:lnTo>
                <a:cubicBezTo>
                  <a:pt x="497084" y="349811"/>
                  <a:pt x="497179" y="350474"/>
                  <a:pt x="497274" y="351232"/>
                </a:cubicBezTo>
                <a:cubicBezTo>
                  <a:pt x="497274" y="351232"/>
                  <a:pt x="497274" y="351232"/>
                  <a:pt x="497274" y="351327"/>
                </a:cubicBezTo>
                <a:cubicBezTo>
                  <a:pt x="497274" y="351611"/>
                  <a:pt x="497274" y="351896"/>
                  <a:pt x="497274" y="352180"/>
                </a:cubicBezTo>
                <a:cubicBezTo>
                  <a:pt x="497274" y="352464"/>
                  <a:pt x="497274" y="352748"/>
                  <a:pt x="497274" y="353033"/>
                </a:cubicBezTo>
                <a:cubicBezTo>
                  <a:pt x="497274" y="353127"/>
                  <a:pt x="497274" y="353127"/>
                  <a:pt x="497274" y="353127"/>
                </a:cubicBezTo>
                <a:cubicBezTo>
                  <a:pt x="496800" y="358717"/>
                  <a:pt x="492719" y="363549"/>
                  <a:pt x="487025" y="364686"/>
                </a:cubicBezTo>
                <a:lnTo>
                  <a:pt x="437299" y="374161"/>
                </a:lnTo>
                <a:cubicBezTo>
                  <a:pt x="436445" y="374350"/>
                  <a:pt x="435685" y="374350"/>
                  <a:pt x="434926" y="374350"/>
                </a:cubicBezTo>
                <a:cubicBezTo>
                  <a:pt x="428948" y="374350"/>
                  <a:pt x="423633" y="370181"/>
                  <a:pt x="422495" y="364118"/>
                </a:cubicBezTo>
                <a:cubicBezTo>
                  <a:pt x="421166" y="357296"/>
                  <a:pt x="425626" y="350664"/>
                  <a:pt x="432554" y="349338"/>
                </a:cubicBezTo>
                <a:lnTo>
                  <a:pt x="451628" y="345737"/>
                </a:lnTo>
                <a:lnTo>
                  <a:pt x="121954" y="131426"/>
                </a:lnTo>
                <a:cubicBezTo>
                  <a:pt x="116070" y="127636"/>
                  <a:pt x="114457" y="119772"/>
                  <a:pt x="118253" y="113898"/>
                </a:cubicBezTo>
                <a:cubicBezTo>
                  <a:pt x="120151" y="111008"/>
                  <a:pt x="123069" y="109137"/>
                  <a:pt x="126248" y="108462"/>
                </a:cubicBezTo>
                <a:close/>
                <a:moveTo>
                  <a:pt x="12622" y="0"/>
                </a:moveTo>
                <a:cubicBezTo>
                  <a:pt x="19644" y="0"/>
                  <a:pt x="25338" y="5590"/>
                  <a:pt x="25338" y="12602"/>
                </a:cubicBezTo>
                <a:lnTo>
                  <a:pt x="25338" y="557525"/>
                </a:lnTo>
                <a:lnTo>
                  <a:pt x="56750" y="557525"/>
                </a:lnTo>
                <a:lnTo>
                  <a:pt x="56750" y="234702"/>
                </a:lnTo>
                <a:cubicBezTo>
                  <a:pt x="56750" y="227691"/>
                  <a:pt x="62444" y="222006"/>
                  <a:pt x="69466" y="222006"/>
                </a:cubicBezTo>
                <a:lnTo>
                  <a:pt x="130961" y="222006"/>
                </a:lnTo>
                <a:cubicBezTo>
                  <a:pt x="137984" y="222006"/>
                  <a:pt x="143583" y="227691"/>
                  <a:pt x="143583" y="234702"/>
                </a:cubicBezTo>
                <a:lnTo>
                  <a:pt x="143583" y="557525"/>
                </a:lnTo>
                <a:lnTo>
                  <a:pt x="175089" y="557525"/>
                </a:lnTo>
                <a:lnTo>
                  <a:pt x="175089" y="333908"/>
                </a:lnTo>
                <a:cubicBezTo>
                  <a:pt x="175089" y="326897"/>
                  <a:pt x="180783" y="321212"/>
                  <a:pt x="187711" y="321212"/>
                </a:cubicBezTo>
                <a:lnTo>
                  <a:pt x="249301" y="321212"/>
                </a:lnTo>
                <a:cubicBezTo>
                  <a:pt x="256228" y="321212"/>
                  <a:pt x="261922" y="326897"/>
                  <a:pt x="261922" y="333908"/>
                </a:cubicBezTo>
                <a:lnTo>
                  <a:pt x="261922" y="557525"/>
                </a:lnTo>
                <a:lnTo>
                  <a:pt x="293429" y="557525"/>
                </a:lnTo>
                <a:lnTo>
                  <a:pt x="293429" y="395308"/>
                </a:lnTo>
                <a:cubicBezTo>
                  <a:pt x="293429" y="388297"/>
                  <a:pt x="299028" y="382706"/>
                  <a:pt x="306051" y="382706"/>
                </a:cubicBezTo>
                <a:lnTo>
                  <a:pt x="367545" y="382706"/>
                </a:lnTo>
                <a:cubicBezTo>
                  <a:pt x="374568" y="382706"/>
                  <a:pt x="380262" y="388297"/>
                  <a:pt x="380262" y="395308"/>
                </a:cubicBezTo>
                <a:lnTo>
                  <a:pt x="380262" y="557525"/>
                </a:lnTo>
                <a:lnTo>
                  <a:pt x="402184" y="557525"/>
                </a:lnTo>
                <a:lnTo>
                  <a:pt x="402184" y="451970"/>
                </a:lnTo>
                <a:cubicBezTo>
                  <a:pt x="402184" y="445053"/>
                  <a:pt x="407878" y="439368"/>
                  <a:pt x="414900" y="439368"/>
                </a:cubicBezTo>
                <a:lnTo>
                  <a:pt x="476395" y="439368"/>
                </a:lnTo>
                <a:cubicBezTo>
                  <a:pt x="483417" y="439368"/>
                  <a:pt x="489016" y="445053"/>
                  <a:pt x="489016" y="451970"/>
                </a:cubicBezTo>
                <a:lnTo>
                  <a:pt x="489016" y="557525"/>
                </a:lnTo>
                <a:lnTo>
                  <a:pt x="594734" y="557525"/>
                </a:lnTo>
                <a:cubicBezTo>
                  <a:pt x="601662" y="557525"/>
                  <a:pt x="607356" y="563115"/>
                  <a:pt x="607356" y="570127"/>
                </a:cubicBezTo>
                <a:cubicBezTo>
                  <a:pt x="607356" y="577139"/>
                  <a:pt x="601662" y="582729"/>
                  <a:pt x="594734" y="582729"/>
                </a:cubicBezTo>
                <a:lnTo>
                  <a:pt x="476395" y="582729"/>
                </a:lnTo>
                <a:lnTo>
                  <a:pt x="414900" y="582729"/>
                </a:lnTo>
                <a:lnTo>
                  <a:pt x="367545" y="582729"/>
                </a:lnTo>
                <a:lnTo>
                  <a:pt x="306051" y="582729"/>
                </a:lnTo>
                <a:lnTo>
                  <a:pt x="249301" y="582729"/>
                </a:lnTo>
                <a:lnTo>
                  <a:pt x="187711" y="582729"/>
                </a:lnTo>
                <a:lnTo>
                  <a:pt x="130961" y="582729"/>
                </a:lnTo>
                <a:lnTo>
                  <a:pt x="69466" y="582729"/>
                </a:lnTo>
                <a:lnTo>
                  <a:pt x="12622" y="582729"/>
                </a:lnTo>
                <a:cubicBezTo>
                  <a:pt x="5694" y="582729"/>
                  <a:pt x="0" y="577139"/>
                  <a:pt x="0" y="570127"/>
                </a:cubicBezTo>
                <a:lnTo>
                  <a:pt x="0" y="12602"/>
                </a:lnTo>
                <a:cubicBezTo>
                  <a:pt x="0" y="5590"/>
                  <a:pt x="5694" y="0"/>
                  <a:pt x="12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î$líḋe">
            <a:extLst>
              <a:ext uri="{FF2B5EF4-FFF2-40B4-BE49-F238E27FC236}">
                <a16:creationId xmlns:a16="http://schemas.microsoft.com/office/drawing/2014/main" id="{D8CE0CBE-11EB-4B79-93E6-0B10A126DDCC}"/>
              </a:ext>
            </a:extLst>
          </p:cNvPr>
          <p:cNvSpPr>
            <a:spLocks/>
          </p:cNvSpPr>
          <p:nvPr/>
        </p:nvSpPr>
        <p:spPr bwMode="auto">
          <a:xfrm>
            <a:off x="9298538" y="5301972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0" name="i$ļîḋe">
            <a:extLst>
              <a:ext uri="{FF2B5EF4-FFF2-40B4-BE49-F238E27FC236}">
                <a16:creationId xmlns:a16="http://schemas.microsoft.com/office/drawing/2014/main" id="{4D61FBAB-4D28-42D8-9981-1D41EBBD53C7}"/>
              </a:ext>
            </a:extLst>
          </p:cNvPr>
          <p:cNvSpPr txBox="1">
            <a:spLocks/>
          </p:cNvSpPr>
          <p:nvPr/>
        </p:nvSpPr>
        <p:spPr bwMode="auto">
          <a:xfrm>
            <a:off x="9298538" y="4950833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4"/>
                </a:solidFill>
              </a:rPr>
              <a:t>标题文本预设</a:t>
            </a:r>
            <a:endParaRPr lang="en-US" altLang="zh-CN" sz="1800" b="1" dirty="0">
              <a:solidFill>
                <a:schemeClr val="accent4"/>
              </a:solidFill>
            </a:endParaRPr>
          </a:p>
        </p:txBody>
      </p:sp>
      <p:sp>
        <p:nvSpPr>
          <p:cNvPr id="21" name="išliḓé">
            <a:extLst>
              <a:ext uri="{FF2B5EF4-FFF2-40B4-BE49-F238E27FC236}">
                <a16:creationId xmlns:a16="http://schemas.microsoft.com/office/drawing/2014/main" id="{6B42DD55-6558-43A7-805E-2781928B233C}"/>
              </a:ext>
            </a:extLst>
          </p:cNvPr>
          <p:cNvSpPr>
            <a:spLocks/>
          </p:cNvSpPr>
          <p:nvPr/>
        </p:nvSpPr>
        <p:spPr bwMode="auto">
          <a:xfrm>
            <a:off x="10165953" y="4293176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2CC22B1-8E1F-4B61-8AB1-F5BAA87F4423}"/>
              </a:ext>
            </a:extLst>
          </p:cNvPr>
          <p:cNvCxnSpPr/>
          <p:nvPr/>
        </p:nvCxnSpPr>
        <p:spPr>
          <a:xfrm>
            <a:off x="5740680" y="5142375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ṩ1îḋè">
            <a:extLst>
              <a:ext uri="{FF2B5EF4-FFF2-40B4-BE49-F238E27FC236}">
                <a16:creationId xmlns:a16="http://schemas.microsoft.com/office/drawing/2014/main" id="{18D9A810-7C9A-4673-81CF-50FF63788594}"/>
              </a:ext>
            </a:extLst>
          </p:cNvPr>
          <p:cNvSpPr txBox="1"/>
          <p:nvPr/>
        </p:nvSpPr>
        <p:spPr>
          <a:xfrm>
            <a:off x="5684176" y="4684787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</p:spTree>
    <p:extLst>
      <p:ext uri="{BB962C8B-B14F-4D97-AF65-F5344CB8AC3E}">
        <p14:creationId xmlns:p14="http://schemas.microsoft.com/office/powerpoint/2010/main" val="372978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研究思路与研究方法</a:t>
            </a:r>
            <a:endParaRPr lang="zh-CN" altLang="en-US" sz="1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1DFFF6-1B18-456E-9C62-107F40CD79B4}"/>
              </a:ext>
            </a:extLst>
          </p:cNvPr>
          <p:cNvSpPr txBox="1"/>
          <p:nvPr/>
        </p:nvSpPr>
        <p:spPr>
          <a:xfrm>
            <a:off x="3636349" y="1938675"/>
            <a:ext cx="92685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8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D81D5B-722E-4F6B-90DD-B48580D4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"/>
            <a:ext cx="10801350" cy="1015999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B60D25-DDD8-437C-9F0C-BAC53DC7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BF306A-8902-4AAC-B5FA-902F3E7D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655411-67D6-404C-91EB-173AF231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78" name="išľiďê">
            <a:extLst>
              <a:ext uri="{FF2B5EF4-FFF2-40B4-BE49-F238E27FC236}">
                <a16:creationId xmlns:a16="http://schemas.microsoft.com/office/drawing/2014/main" id="{EB2613E4-8648-4C26-AE1F-E6C91CF349DE}"/>
              </a:ext>
            </a:extLst>
          </p:cNvPr>
          <p:cNvSpPr txBox="1"/>
          <p:nvPr/>
        </p:nvSpPr>
        <p:spPr>
          <a:xfrm>
            <a:off x="6636001" y="3916376"/>
            <a:ext cx="1668904" cy="200185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z="9600" dirty="0">
                <a:solidFill>
                  <a:schemeClr val="bg1">
                    <a:lumMod val="85000"/>
                    <a:alpha val="33000"/>
                  </a:schemeClr>
                </a:solidFill>
                <a:latin typeface="Impact" panose="020B0806030902050204" pitchFamily="34" charset="0"/>
              </a:rPr>
              <a:t>2</a:t>
            </a:r>
            <a:endParaRPr lang="zh-CN" altLang="en-US" sz="9600" dirty="0">
              <a:solidFill>
                <a:schemeClr val="bg1">
                  <a:lumMod val="85000"/>
                  <a:alpha val="33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9" name="îSḷiḋê">
            <a:extLst>
              <a:ext uri="{FF2B5EF4-FFF2-40B4-BE49-F238E27FC236}">
                <a16:creationId xmlns:a16="http://schemas.microsoft.com/office/drawing/2014/main" id="{D0106CFB-27ED-4181-80B7-3FDC78FCA1EA}"/>
              </a:ext>
            </a:extLst>
          </p:cNvPr>
          <p:cNvSpPr txBox="1"/>
          <p:nvPr/>
        </p:nvSpPr>
        <p:spPr>
          <a:xfrm>
            <a:off x="7898366" y="3916376"/>
            <a:ext cx="1668904" cy="200185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z="9600" dirty="0">
                <a:solidFill>
                  <a:schemeClr val="bg1">
                    <a:lumMod val="85000"/>
                    <a:alpha val="33000"/>
                  </a:schemeClr>
                </a:solidFill>
                <a:latin typeface="Impact" panose="020B0806030902050204" pitchFamily="34" charset="0"/>
              </a:rPr>
              <a:t>0</a:t>
            </a:r>
            <a:endParaRPr lang="zh-CN" altLang="en-US" sz="9600" dirty="0">
              <a:solidFill>
                <a:schemeClr val="bg1">
                  <a:lumMod val="85000"/>
                  <a:alpha val="33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0" name="ïsḻîḓê">
            <a:extLst>
              <a:ext uri="{FF2B5EF4-FFF2-40B4-BE49-F238E27FC236}">
                <a16:creationId xmlns:a16="http://schemas.microsoft.com/office/drawing/2014/main" id="{8A9DE43E-D08F-4346-87B7-45C7FEC53EAE}"/>
              </a:ext>
            </a:extLst>
          </p:cNvPr>
          <p:cNvSpPr txBox="1"/>
          <p:nvPr/>
        </p:nvSpPr>
        <p:spPr>
          <a:xfrm>
            <a:off x="8947672" y="3916376"/>
            <a:ext cx="1668904" cy="200185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z="9600" dirty="0">
                <a:solidFill>
                  <a:schemeClr val="bg1">
                    <a:lumMod val="85000"/>
                    <a:alpha val="33000"/>
                  </a:schemeClr>
                </a:solidFill>
                <a:latin typeface="Impact" panose="020B0806030902050204" pitchFamily="34" charset="0"/>
              </a:rPr>
              <a:t>1</a:t>
            </a:r>
            <a:endParaRPr lang="zh-CN" altLang="en-US" sz="9600" dirty="0">
              <a:solidFill>
                <a:schemeClr val="bg1">
                  <a:lumMod val="85000"/>
                  <a:alpha val="33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1" name="îṩḻíḓê">
            <a:extLst>
              <a:ext uri="{FF2B5EF4-FFF2-40B4-BE49-F238E27FC236}">
                <a16:creationId xmlns:a16="http://schemas.microsoft.com/office/drawing/2014/main" id="{047711EA-895E-4D82-998A-EEFA948630E1}"/>
              </a:ext>
            </a:extLst>
          </p:cNvPr>
          <p:cNvSpPr txBox="1"/>
          <p:nvPr/>
        </p:nvSpPr>
        <p:spPr>
          <a:xfrm>
            <a:off x="10423096" y="3916376"/>
            <a:ext cx="1668904" cy="200185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z="9600" dirty="0">
                <a:solidFill>
                  <a:schemeClr val="bg1">
                    <a:lumMod val="85000"/>
                    <a:alpha val="33000"/>
                  </a:schemeClr>
                </a:solidFill>
                <a:latin typeface="Impact" panose="020B0806030902050204" pitchFamily="34" charset="0"/>
              </a:rPr>
              <a:t>8</a:t>
            </a:r>
            <a:endParaRPr lang="zh-CN" altLang="en-US" sz="9600" dirty="0">
              <a:solidFill>
                <a:schemeClr val="bg1">
                  <a:lumMod val="85000"/>
                  <a:alpha val="33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9" name="iṥľíďé">
            <a:extLst>
              <a:ext uri="{FF2B5EF4-FFF2-40B4-BE49-F238E27FC236}">
                <a16:creationId xmlns:a16="http://schemas.microsoft.com/office/drawing/2014/main" id="{1243DE98-9986-40B7-B337-5780F6474C3D}"/>
              </a:ext>
            </a:extLst>
          </p:cNvPr>
          <p:cNvSpPr>
            <a:spLocks/>
          </p:cNvSpPr>
          <p:nvPr/>
        </p:nvSpPr>
        <p:spPr bwMode="auto">
          <a:xfrm>
            <a:off x="9405132" y="5063718"/>
            <a:ext cx="688769" cy="756293"/>
          </a:xfrm>
          <a:custGeom>
            <a:avLst/>
            <a:gdLst>
              <a:gd name="T0" fmla="*/ 244 w 479"/>
              <a:gd name="T1" fmla="*/ 12 h 525"/>
              <a:gd name="T2" fmla="*/ 33 w 479"/>
              <a:gd name="T3" fmla="*/ 121 h 525"/>
              <a:gd name="T4" fmla="*/ 12 w 479"/>
              <a:gd name="T5" fmla="*/ 186 h 525"/>
              <a:gd name="T6" fmla="*/ 15 w 479"/>
              <a:gd name="T7" fmla="*/ 191 h 525"/>
              <a:gd name="T8" fmla="*/ 32 w 479"/>
              <a:gd name="T9" fmla="*/ 225 h 525"/>
              <a:gd name="T10" fmla="*/ 150 w 479"/>
              <a:gd name="T11" fmla="*/ 453 h 525"/>
              <a:gd name="T12" fmla="*/ 167 w 479"/>
              <a:gd name="T13" fmla="*/ 487 h 525"/>
              <a:gd name="T14" fmla="*/ 170 w 479"/>
              <a:gd name="T15" fmla="*/ 492 h 525"/>
              <a:gd name="T16" fmla="*/ 235 w 479"/>
              <a:gd name="T17" fmla="*/ 513 h 525"/>
              <a:gd name="T18" fmla="*/ 446 w 479"/>
              <a:gd name="T19" fmla="*/ 404 h 525"/>
              <a:gd name="T20" fmla="*/ 467 w 479"/>
              <a:gd name="T21" fmla="*/ 339 h 525"/>
              <a:gd name="T22" fmla="*/ 464 w 479"/>
              <a:gd name="T23" fmla="*/ 334 h 525"/>
              <a:gd name="T24" fmla="*/ 447 w 479"/>
              <a:gd name="T25" fmla="*/ 300 h 525"/>
              <a:gd name="T26" fmla="*/ 329 w 479"/>
              <a:gd name="T27" fmla="*/ 72 h 525"/>
              <a:gd name="T28" fmla="*/ 312 w 479"/>
              <a:gd name="T29" fmla="*/ 38 h 525"/>
              <a:gd name="T30" fmla="*/ 309 w 479"/>
              <a:gd name="T31" fmla="*/ 33 h 525"/>
              <a:gd name="T32" fmla="*/ 244 w 479"/>
              <a:gd name="T33" fmla="*/ 12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9" h="525">
                <a:moveTo>
                  <a:pt x="244" y="12"/>
                </a:moveTo>
                <a:cubicBezTo>
                  <a:pt x="33" y="121"/>
                  <a:pt x="33" y="121"/>
                  <a:pt x="33" y="121"/>
                </a:cubicBezTo>
                <a:cubicBezTo>
                  <a:pt x="9" y="133"/>
                  <a:pt x="0" y="162"/>
                  <a:pt x="12" y="186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32" y="225"/>
                  <a:pt x="32" y="225"/>
                  <a:pt x="32" y="225"/>
                </a:cubicBezTo>
                <a:cubicBezTo>
                  <a:pt x="150" y="453"/>
                  <a:pt x="150" y="453"/>
                  <a:pt x="150" y="453"/>
                </a:cubicBezTo>
                <a:cubicBezTo>
                  <a:pt x="167" y="487"/>
                  <a:pt x="167" y="487"/>
                  <a:pt x="167" y="487"/>
                </a:cubicBezTo>
                <a:cubicBezTo>
                  <a:pt x="170" y="492"/>
                  <a:pt x="170" y="492"/>
                  <a:pt x="170" y="492"/>
                </a:cubicBezTo>
                <a:cubicBezTo>
                  <a:pt x="182" y="516"/>
                  <a:pt x="211" y="525"/>
                  <a:pt x="235" y="513"/>
                </a:cubicBezTo>
                <a:cubicBezTo>
                  <a:pt x="446" y="404"/>
                  <a:pt x="446" y="404"/>
                  <a:pt x="446" y="404"/>
                </a:cubicBezTo>
                <a:cubicBezTo>
                  <a:pt x="470" y="392"/>
                  <a:pt x="479" y="363"/>
                  <a:pt x="467" y="339"/>
                </a:cubicBezTo>
                <a:cubicBezTo>
                  <a:pt x="464" y="334"/>
                  <a:pt x="464" y="334"/>
                  <a:pt x="464" y="334"/>
                </a:cubicBezTo>
                <a:cubicBezTo>
                  <a:pt x="447" y="300"/>
                  <a:pt x="447" y="300"/>
                  <a:pt x="447" y="300"/>
                </a:cubicBezTo>
                <a:cubicBezTo>
                  <a:pt x="329" y="72"/>
                  <a:pt x="329" y="72"/>
                  <a:pt x="329" y="72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09" y="33"/>
                  <a:pt x="309" y="33"/>
                  <a:pt x="309" y="33"/>
                </a:cubicBezTo>
                <a:cubicBezTo>
                  <a:pt x="297" y="10"/>
                  <a:pt x="268" y="0"/>
                  <a:pt x="244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ïSḻídè">
            <a:extLst>
              <a:ext uri="{FF2B5EF4-FFF2-40B4-BE49-F238E27FC236}">
                <a16:creationId xmlns:a16="http://schemas.microsoft.com/office/drawing/2014/main" id="{9466A127-5A6B-4E5E-8EAC-4FDD30C11073}"/>
              </a:ext>
            </a:extLst>
          </p:cNvPr>
          <p:cNvSpPr>
            <a:spLocks/>
          </p:cNvSpPr>
          <p:nvPr/>
        </p:nvSpPr>
        <p:spPr bwMode="auto">
          <a:xfrm>
            <a:off x="9380577" y="5015836"/>
            <a:ext cx="713324" cy="804176"/>
          </a:xfrm>
          <a:custGeom>
            <a:avLst/>
            <a:gdLst>
              <a:gd name="T0" fmla="*/ 244 w 496"/>
              <a:gd name="T1" fmla="*/ 12 h 558"/>
              <a:gd name="T2" fmla="*/ 33 w 496"/>
              <a:gd name="T3" fmla="*/ 121 h 558"/>
              <a:gd name="T4" fmla="*/ 12 w 496"/>
              <a:gd name="T5" fmla="*/ 186 h 558"/>
              <a:gd name="T6" fmla="*/ 187 w 496"/>
              <a:gd name="T7" fmla="*/ 525 h 558"/>
              <a:gd name="T8" fmla="*/ 252 w 496"/>
              <a:gd name="T9" fmla="*/ 546 h 558"/>
              <a:gd name="T10" fmla="*/ 463 w 496"/>
              <a:gd name="T11" fmla="*/ 437 h 558"/>
              <a:gd name="T12" fmla="*/ 484 w 496"/>
              <a:gd name="T13" fmla="*/ 372 h 558"/>
              <a:gd name="T14" fmla="*/ 309 w 496"/>
              <a:gd name="T15" fmla="*/ 33 h 558"/>
              <a:gd name="T16" fmla="*/ 244 w 496"/>
              <a:gd name="T17" fmla="*/ 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6" h="558">
                <a:moveTo>
                  <a:pt x="244" y="12"/>
                </a:moveTo>
                <a:cubicBezTo>
                  <a:pt x="33" y="121"/>
                  <a:pt x="33" y="121"/>
                  <a:pt x="33" y="121"/>
                </a:cubicBezTo>
                <a:cubicBezTo>
                  <a:pt x="9" y="133"/>
                  <a:pt x="0" y="162"/>
                  <a:pt x="12" y="186"/>
                </a:cubicBezTo>
                <a:cubicBezTo>
                  <a:pt x="187" y="525"/>
                  <a:pt x="187" y="525"/>
                  <a:pt x="187" y="525"/>
                </a:cubicBezTo>
                <a:cubicBezTo>
                  <a:pt x="199" y="549"/>
                  <a:pt x="228" y="558"/>
                  <a:pt x="252" y="546"/>
                </a:cubicBezTo>
                <a:cubicBezTo>
                  <a:pt x="463" y="437"/>
                  <a:pt x="463" y="437"/>
                  <a:pt x="463" y="437"/>
                </a:cubicBezTo>
                <a:cubicBezTo>
                  <a:pt x="487" y="425"/>
                  <a:pt x="496" y="396"/>
                  <a:pt x="484" y="372"/>
                </a:cubicBezTo>
                <a:cubicBezTo>
                  <a:pt x="309" y="33"/>
                  <a:pt x="309" y="33"/>
                  <a:pt x="309" y="33"/>
                </a:cubicBezTo>
                <a:cubicBezTo>
                  <a:pt x="297" y="9"/>
                  <a:pt x="268" y="0"/>
                  <a:pt x="244" y="12"/>
                </a:cubicBezTo>
                <a:close/>
              </a:path>
            </a:pathLst>
          </a:cu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iṣļiḓê">
            <a:extLst>
              <a:ext uri="{FF2B5EF4-FFF2-40B4-BE49-F238E27FC236}">
                <a16:creationId xmlns:a16="http://schemas.microsoft.com/office/drawing/2014/main" id="{F1C2F3E4-0C3B-4421-9033-B2410F7168D4}"/>
              </a:ext>
            </a:extLst>
          </p:cNvPr>
          <p:cNvSpPr>
            <a:spLocks/>
          </p:cNvSpPr>
          <p:nvPr/>
        </p:nvSpPr>
        <p:spPr bwMode="auto">
          <a:xfrm>
            <a:off x="9426004" y="5117739"/>
            <a:ext cx="622470" cy="597914"/>
          </a:xfrm>
          <a:custGeom>
            <a:avLst/>
            <a:gdLst>
              <a:gd name="T0" fmla="*/ 507 w 507"/>
              <a:gd name="T1" fmla="*/ 308 h 487"/>
              <a:gd name="T2" fmla="*/ 159 w 507"/>
              <a:gd name="T3" fmla="*/ 487 h 487"/>
              <a:gd name="T4" fmla="*/ 0 w 507"/>
              <a:gd name="T5" fmla="*/ 180 h 487"/>
              <a:gd name="T6" fmla="*/ 348 w 507"/>
              <a:gd name="T7" fmla="*/ 0 h 487"/>
              <a:gd name="T8" fmla="*/ 507 w 507"/>
              <a:gd name="T9" fmla="*/ 308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7" h="487">
                <a:moveTo>
                  <a:pt x="507" y="308"/>
                </a:moveTo>
                <a:lnTo>
                  <a:pt x="159" y="487"/>
                </a:lnTo>
                <a:lnTo>
                  <a:pt x="0" y="180"/>
                </a:lnTo>
                <a:lnTo>
                  <a:pt x="348" y="0"/>
                </a:lnTo>
                <a:lnTo>
                  <a:pt x="507" y="308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îš1îḓê">
            <a:extLst>
              <a:ext uri="{FF2B5EF4-FFF2-40B4-BE49-F238E27FC236}">
                <a16:creationId xmlns:a16="http://schemas.microsoft.com/office/drawing/2014/main" id="{A3C169B4-FAD8-467D-A077-EB2C5F4A93B6}"/>
              </a:ext>
            </a:extLst>
          </p:cNvPr>
          <p:cNvSpPr>
            <a:spLocks/>
          </p:cNvSpPr>
          <p:nvPr/>
        </p:nvSpPr>
        <p:spPr bwMode="auto">
          <a:xfrm>
            <a:off x="9823795" y="5630938"/>
            <a:ext cx="65071" cy="66298"/>
          </a:xfrm>
          <a:custGeom>
            <a:avLst/>
            <a:gdLst>
              <a:gd name="T0" fmla="*/ 5 w 45"/>
              <a:gd name="T1" fmla="*/ 32 h 46"/>
              <a:gd name="T2" fmla="*/ 14 w 45"/>
              <a:gd name="T3" fmla="*/ 5 h 46"/>
              <a:gd name="T4" fmla="*/ 40 w 45"/>
              <a:gd name="T5" fmla="*/ 14 h 46"/>
              <a:gd name="T6" fmla="*/ 32 w 45"/>
              <a:gd name="T7" fmla="*/ 41 h 46"/>
              <a:gd name="T8" fmla="*/ 5 w 45"/>
              <a:gd name="T9" fmla="*/ 3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6">
                <a:moveTo>
                  <a:pt x="5" y="32"/>
                </a:moveTo>
                <a:cubicBezTo>
                  <a:pt x="0" y="22"/>
                  <a:pt x="4" y="10"/>
                  <a:pt x="14" y="5"/>
                </a:cubicBezTo>
                <a:cubicBezTo>
                  <a:pt x="23" y="0"/>
                  <a:pt x="35" y="4"/>
                  <a:pt x="40" y="14"/>
                </a:cubicBezTo>
                <a:cubicBezTo>
                  <a:pt x="45" y="24"/>
                  <a:pt x="42" y="36"/>
                  <a:pt x="32" y="41"/>
                </a:cubicBezTo>
                <a:cubicBezTo>
                  <a:pt x="22" y="46"/>
                  <a:pt x="10" y="42"/>
                  <a:pt x="5" y="32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iṥļîḋé">
            <a:extLst>
              <a:ext uri="{FF2B5EF4-FFF2-40B4-BE49-F238E27FC236}">
                <a16:creationId xmlns:a16="http://schemas.microsoft.com/office/drawing/2014/main" id="{9C8F81B0-90FA-4ADA-B829-9DD4CF5ED8C3}"/>
              </a:ext>
            </a:extLst>
          </p:cNvPr>
          <p:cNvSpPr>
            <a:spLocks/>
          </p:cNvSpPr>
          <p:nvPr/>
        </p:nvSpPr>
        <p:spPr bwMode="auto">
          <a:xfrm>
            <a:off x="9702248" y="5087045"/>
            <a:ext cx="40516" cy="38061"/>
          </a:xfrm>
          <a:custGeom>
            <a:avLst/>
            <a:gdLst>
              <a:gd name="T0" fmla="*/ 3 w 28"/>
              <a:gd name="T1" fmla="*/ 19 h 27"/>
              <a:gd name="T2" fmla="*/ 9 w 28"/>
              <a:gd name="T3" fmla="*/ 3 h 27"/>
              <a:gd name="T4" fmla="*/ 25 w 28"/>
              <a:gd name="T5" fmla="*/ 8 h 27"/>
              <a:gd name="T6" fmla="*/ 19 w 28"/>
              <a:gd name="T7" fmla="*/ 24 h 27"/>
              <a:gd name="T8" fmla="*/ 3 w 28"/>
              <a:gd name="T9" fmla="*/ 1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7">
                <a:moveTo>
                  <a:pt x="3" y="19"/>
                </a:moveTo>
                <a:cubicBezTo>
                  <a:pt x="0" y="13"/>
                  <a:pt x="3" y="6"/>
                  <a:pt x="9" y="3"/>
                </a:cubicBezTo>
                <a:cubicBezTo>
                  <a:pt x="14" y="0"/>
                  <a:pt x="22" y="2"/>
                  <a:pt x="25" y="8"/>
                </a:cubicBezTo>
                <a:cubicBezTo>
                  <a:pt x="28" y="14"/>
                  <a:pt x="25" y="21"/>
                  <a:pt x="19" y="24"/>
                </a:cubicBezTo>
                <a:cubicBezTo>
                  <a:pt x="14" y="27"/>
                  <a:pt x="6" y="25"/>
                  <a:pt x="3" y="19"/>
                </a:cubicBezTo>
                <a:close/>
              </a:path>
            </a:pathLst>
          </a:custGeom>
          <a:solidFill>
            <a:srgbClr val="333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ïṧ1îďè">
            <a:extLst>
              <a:ext uri="{FF2B5EF4-FFF2-40B4-BE49-F238E27FC236}">
                <a16:creationId xmlns:a16="http://schemas.microsoft.com/office/drawing/2014/main" id="{8B729A33-C78E-4BA2-82F6-D69C3D38AF98}"/>
              </a:ext>
            </a:extLst>
          </p:cNvPr>
          <p:cNvSpPr>
            <a:spLocks/>
          </p:cNvSpPr>
          <p:nvPr/>
        </p:nvSpPr>
        <p:spPr bwMode="auto">
          <a:xfrm>
            <a:off x="9515630" y="5112828"/>
            <a:ext cx="173113" cy="111726"/>
          </a:xfrm>
          <a:custGeom>
            <a:avLst/>
            <a:gdLst>
              <a:gd name="T0" fmla="*/ 110 w 120"/>
              <a:gd name="T1" fmla="*/ 30 h 78"/>
              <a:gd name="T2" fmla="*/ 23 w 120"/>
              <a:gd name="T3" fmla="*/ 75 h 78"/>
              <a:gd name="T4" fmla="*/ 3 w 120"/>
              <a:gd name="T5" fmla="*/ 68 h 78"/>
              <a:gd name="T6" fmla="*/ 3 w 120"/>
              <a:gd name="T7" fmla="*/ 68 h 78"/>
              <a:gd name="T8" fmla="*/ 10 w 120"/>
              <a:gd name="T9" fmla="*/ 48 h 78"/>
              <a:gd name="T10" fmla="*/ 96 w 120"/>
              <a:gd name="T11" fmla="*/ 4 h 78"/>
              <a:gd name="T12" fmla="*/ 116 w 120"/>
              <a:gd name="T13" fmla="*/ 10 h 78"/>
              <a:gd name="T14" fmla="*/ 116 w 120"/>
              <a:gd name="T15" fmla="*/ 10 h 78"/>
              <a:gd name="T16" fmla="*/ 110 w 120"/>
              <a:gd name="T17" fmla="*/ 3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78">
                <a:moveTo>
                  <a:pt x="110" y="30"/>
                </a:moveTo>
                <a:cubicBezTo>
                  <a:pt x="23" y="75"/>
                  <a:pt x="23" y="75"/>
                  <a:pt x="23" y="75"/>
                </a:cubicBezTo>
                <a:cubicBezTo>
                  <a:pt x="16" y="78"/>
                  <a:pt x="7" y="75"/>
                  <a:pt x="3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0" y="61"/>
                  <a:pt x="2" y="52"/>
                  <a:pt x="10" y="48"/>
                </a:cubicBezTo>
                <a:cubicBezTo>
                  <a:pt x="96" y="4"/>
                  <a:pt x="96" y="4"/>
                  <a:pt x="96" y="4"/>
                </a:cubicBezTo>
                <a:cubicBezTo>
                  <a:pt x="104" y="0"/>
                  <a:pt x="112" y="3"/>
                  <a:pt x="116" y="10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20" y="17"/>
                  <a:pt x="117" y="26"/>
                  <a:pt x="110" y="30"/>
                </a:cubicBezTo>
                <a:close/>
              </a:path>
            </a:pathLst>
          </a:custGeom>
          <a:solidFill>
            <a:srgbClr val="333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íS1iḍè">
            <a:extLst>
              <a:ext uri="{FF2B5EF4-FFF2-40B4-BE49-F238E27FC236}">
                <a16:creationId xmlns:a16="http://schemas.microsoft.com/office/drawing/2014/main" id="{D7D8DEDD-0EF8-4E38-9676-50E10B188515}"/>
              </a:ext>
            </a:extLst>
          </p:cNvPr>
          <p:cNvSpPr>
            <a:spLocks/>
          </p:cNvSpPr>
          <p:nvPr/>
        </p:nvSpPr>
        <p:spPr bwMode="auto">
          <a:xfrm rot="19920000">
            <a:off x="9613850" y="5274891"/>
            <a:ext cx="282383" cy="22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700" b="0" i="0" u="none" strike="noStrike" kern="0" cap="none" spc="0" normalizeH="0" baseline="0" noProof="0">
                <a:ln>
                  <a:noFill/>
                </a:ln>
                <a:solidFill>
                  <a:srgbClr val="8F959E"/>
                </a:solidFill>
                <a:effectLst/>
                <a:uLnTx/>
                <a:uFillTx/>
              </a:rPr>
              <a:t>A+</a:t>
            </a: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ïṥ1îḍe">
            <a:extLst>
              <a:ext uri="{FF2B5EF4-FFF2-40B4-BE49-F238E27FC236}">
                <a16:creationId xmlns:a16="http://schemas.microsoft.com/office/drawing/2014/main" id="{CCA2A28A-939A-4FD6-AE7E-4EFD7641D342}"/>
              </a:ext>
            </a:extLst>
          </p:cNvPr>
          <p:cNvSpPr>
            <a:spLocks/>
          </p:cNvSpPr>
          <p:nvPr/>
        </p:nvSpPr>
        <p:spPr bwMode="auto">
          <a:xfrm>
            <a:off x="9860628" y="5121422"/>
            <a:ext cx="49110" cy="58932"/>
          </a:xfrm>
          <a:custGeom>
            <a:avLst/>
            <a:gdLst>
              <a:gd name="T0" fmla="*/ 40 w 40"/>
              <a:gd name="T1" fmla="*/ 39 h 48"/>
              <a:gd name="T2" fmla="*/ 20 w 40"/>
              <a:gd name="T3" fmla="*/ 48 h 48"/>
              <a:gd name="T4" fmla="*/ 0 w 40"/>
              <a:gd name="T5" fmla="*/ 10 h 48"/>
              <a:gd name="T6" fmla="*/ 20 w 40"/>
              <a:gd name="T7" fmla="*/ 0 h 48"/>
              <a:gd name="T8" fmla="*/ 40 w 40"/>
              <a:gd name="T9" fmla="*/ 39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8">
                <a:moveTo>
                  <a:pt x="40" y="39"/>
                </a:moveTo>
                <a:lnTo>
                  <a:pt x="20" y="48"/>
                </a:lnTo>
                <a:lnTo>
                  <a:pt x="0" y="10"/>
                </a:lnTo>
                <a:lnTo>
                  <a:pt x="20" y="0"/>
                </a:lnTo>
                <a:lnTo>
                  <a:pt x="40" y="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7" name="íṥļiḑê">
            <a:extLst>
              <a:ext uri="{FF2B5EF4-FFF2-40B4-BE49-F238E27FC236}">
                <a16:creationId xmlns:a16="http://schemas.microsoft.com/office/drawing/2014/main" id="{CF5BB5A8-57E1-4BE6-A026-3A542759C751}"/>
              </a:ext>
            </a:extLst>
          </p:cNvPr>
          <p:cNvSpPr>
            <a:spLocks/>
          </p:cNvSpPr>
          <p:nvPr/>
        </p:nvSpPr>
        <p:spPr bwMode="auto">
          <a:xfrm>
            <a:off x="9899916" y="5197543"/>
            <a:ext cx="49110" cy="58932"/>
          </a:xfrm>
          <a:custGeom>
            <a:avLst/>
            <a:gdLst>
              <a:gd name="T0" fmla="*/ 40 w 40"/>
              <a:gd name="T1" fmla="*/ 38 h 48"/>
              <a:gd name="T2" fmla="*/ 20 w 40"/>
              <a:gd name="T3" fmla="*/ 48 h 48"/>
              <a:gd name="T4" fmla="*/ 0 w 40"/>
              <a:gd name="T5" fmla="*/ 9 h 48"/>
              <a:gd name="T6" fmla="*/ 20 w 40"/>
              <a:gd name="T7" fmla="*/ 0 h 48"/>
              <a:gd name="T8" fmla="*/ 40 w 40"/>
              <a:gd name="T9" fmla="*/ 3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8">
                <a:moveTo>
                  <a:pt x="40" y="38"/>
                </a:moveTo>
                <a:lnTo>
                  <a:pt x="20" y="48"/>
                </a:lnTo>
                <a:lnTo>
                  <a:pt x="0" y="9"/>
                </a:lnTo>
                <a:lnTo>
                  <a:pt x="20" y="0"/>
                </a:lnTo>
                <a:lnTo>
                  <a:pt x="40" y="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ïṣḷîḋè">
            <a:extLst>
              <a:ext uri="{FF2B5EF4-FFF2-40B4-BE49-F238E27FC236}">
                <a16:creationId xmlns:a16="http://schemas.microsoft.com/office/drawing/2014/main" id="{5F61D10A-A29F-4B46-821D-4A6519BBBD0A}"/>
              </a:ext>
            </a:extLst>
          </p:cNvPr>
          <p:cNvSpPr>
            <a:spLocks/>
          </p:cNvSpPr>
          <p:nvPr/>
        </p:nvSpPr>
        <p:spPr bwMode="auto">
          <a:xfrm>
            <a:off x="9542641" y="5612522"/>
            <a:ext cx="47883" cy="58932"/>
          </a:xfrm>
          <a:custGeom>
            <a:avLst/>
            <a:gdLst>
              <a:gd name="T0" fmla="*/ 39 w 39"/>
              <a:gd name="T1" fmla="*/ 37 h 48"/>
              <a:gd name="T2" fmla="*/ 20 w 39"/>
              <a:gd name="T3" fmla="*/ 48 h 48"/>
              <a:gd name="T4" fmla="*/ 0 w 39"/>
              <a:gd name="T5" fmla="*/ 9 h 48"/>
              <a:gd name="T6" fmla="*/ 20 w 39"/>
              <a:gd name="T7" fmla="*/ 0 h 48"/>
              <a:gd name="T8" fmla="*/ 39 w 39"/>
              <a:gd name="T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8">
                <a:moveTo>
                  <a:pt x="39" y="37"/>
                </a:moveTo>
                <a:lnTo>
                  <a:pt x="20" y="48"/>
                </a:lnTo>
                <a:lnTo>
                  <a:pt x="0" y="9"/>
                </a:lnTo>
                <a:lnTo>
                  <a:pt x="20" y="0"/>
                </a:lnTo>
                <a:lnTo>
                  <a:pt x="39" y="37"/>
                </a:lnTo>
                <a:close/>
              </a:path>
            </a:pathLst>
          </a:custGeom>
          <a:solidFill>
            <a:srgbClr val="8F959E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iSḷiḍè">
            <a:extLst>
              <a:ext uri="{FF2B5EF4-FFF2-40B4-BE49-F238E27FC236}">
                <a16:creationId xmlns:a16="http://schemas.microsoft.com/office/drawing/2014/main" id="{0AB174F1-2DFA-4C14-86F6-6C64E0C4D234}"/>
              </a:ext>
            </a:extLst>
          </p:cNvPr>
          <p:cNvSpPr>
            <a:spLocks/>
          </p:cNvSpPr>
          <p:nvPr/>
        </p:nvSpPr>
        <p:spPr bwMode="auto">
          <a:xfrm>
            <a:off x="8306295" y="5643215"/>
            <a:ext cx="263967" cy="212401"/>
          </a:xfrm>
          <a:custGeom>
            <a:avLst/>
            <a:gdLst>
              <a:gd name="T0" fmla="*/ 90 w 184"/>
              <a:gd name="T1" fmla="*/ 143 h 148"/>
              <a:gd name="T2" fmla="*/ 54 w 184"/>
              <a:gd name="T3" fmla="*/ 137 h 148"/>
              <a:gd name="T4" fmla="*/ 6 w 184"/>
              <a:gd name="T5" fmla="*/ 68 h 148"/>
              <a:gd name="T6" fmla="*/ 10 w 184"/>
              <a:gd name="T7" fmla="*/ 44 h 148"/>
              <a:gd name="T8" fmla="*/ 38 w 184"/>
              <a:gd name="T9" fmla="*/ 12 h 148"/>
              <a:gd name="T10" fmla="*/ 53 w 184"/>
              <a:gd name="T11" fmla="*/ 8 h 148"/>
              <a:gd name="T12" fmla="*/ 132 w 184"/>
              <a:gd name="T13" fmla="*/ 14 h 148"/>
              <a:gd name="T14" fmla="*/ 155 w 184"/>
              <a:gd name="T15" fmla="*/ 25 h 148"/>
              <a:gd name="T16" fmla="*/ 175 w 184"/>
              <a:gd name="T17" fmla="*/ 77 h 148"/>
              <a:gd name="T18" fmla="*/ 164 w 184"/>
              <a:gd name="T19" fmla="*/ 102 h 148"/>
              <a:gd name="T20" fmla="*/ 90 w 184"/>
              <a:gd name="T21" fmla="*/ 143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4" h="148">
                <a:moveTo>
                  <a:pt x="90" y="143"/>
                </a:moveTo>
                <a:cubicBezTo>
                  <a:pt x="54" y="137"/>
                  <a:pt x="54" y="137"/>
                  <a:pt x="54" y="137"/>
                </a:cubicBezTo>
                <a:cubicBezTo>
                  <a:pt x="22" y="131"/>
                  <a:pt x="0" y="100"/>
                  <a:pt x="6" y="68"/>
                </a:cubicBezTo>
                <a:cubicBezTo>
                  <a:pt x="10" y="44"/>
                  <a:pt x="10" y="44"/>
                  <a:pt x="10" y="44"/>
                </a:cubicBezTo>
                <a:cubicBezTo>
                  <a:pt x="12" y="29"/>
                  <a:pt x="23" y="17"/>
                  <a:pt x="38" y="12"/>
                </a:cubicBezTo>
                <a:cubicBezTo>
                  <a:pt x="53" y="8"/>
                  <a:pt x="53" y="8"/>
                  <a:pt x="53" y="8"/>
                </a:cubicBezTo>
                <a:cubicBezTo>
                  <a:pt x="79" y="0"/>
                  <a:pt x="107" y="3"/>
                  <a:pt x="132" y="14"/>
                </a:cubicBezTo>
                <a:cubicBezTo>
                  <a:pt x="155" y="25"/>
                  <a:pt x="155" y="25"/>
                  <a:pt x="155" y="25"/>
                </a:cubicBezTo>
                <a:cubicBezTo>
                  <a:pt x="175" y="34"/>
                  <a:pt x="184" y="57"/>
                  <a:pt x="175" y="77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52" y="132"/>
                  <a:pt x="121" y="148"/>
                  <a:pt x="90" y="1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" name="iṣḷíḓé">
            <a:extLst>
              <a:ext uri="{FF2B5EF4-FFF2-40B4-BE49-F238E27FC236}">
                <a16:creationId xmlns:a16="http://schemas.microsoft.com/office/drawing/2014/main" id="{2F28DBE5-E718-46F9-A075-9C26CE0988C3}"/>
              </a:ext>
            </a:extLst>
          </p:cNvPr>
          <p:cNvSpPr>
            <a:spLocks/>
          </p:cNvSpPr>
          <p:nvPr/>
        </p:nvSpPr>
        <p:spPr bwMode="auto">
          <a:xfrm flipH="1" flipV="1">
            <a:off x="8273146" y="5697237"/>
            <a:ext cx="46655" cy="8595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ïŝļïḑe">
            <a:extLst>
              <a:ext uri="{FF2B5EF4-FFF2-40B4-BE49-F238E27FC236}">
                <a16:creationId xmlns:a16="http://schemas.microsoft.com/office/drawing/2014/main" id="{C146C902-E257-4D29-B4AB-4F3F0E0F2EC6}"/>
              </a:ext>
            </a:extLst>
          </p:cNvPr>
          <p:cNvSpPr>
            <a:spLocks/>
          </p:cNvSpPr>
          <p:nvPr/>
        </p:nvSpPr>
        <p:spPr bwMode="auto">
          <a:xfrm>
            <a:off x="8650065" y="5702147"/>
            <a:ext cx="245550" cy="216084"/>
          </a:xfrm>
          <a:custGeom>
            <a:avLst/>
            <a:gdLst>
              <a:gd name="T0" fmla="*/ 60 w 171"/>
              <a:gd name="T1" fmla="*/ 138 h 150"/>
              <a:gd name="T2" fmla="*/ 96 w 171"/>
              <a:gd name="T3" fmla="*/ 144 h 150"/>
              <a:gd name="T4" fmla="*/ 165 w 171"/>
              <a:gd name="T5" fmla="*/ 95 h 150"/>
              <a:gd name="T6" fmla="*/ 169 w 171"/>
              <a:gd name="T7" fmla="*/ 71 h 150"/>
              <a:gd name="T8" fmla="*/ 153 w 171"/>
              <a:gd name="T9" fmla="*/ 32 h 150"/>
              <a:gd name="T10" fmla="*/ 140 w 171"/>
              <a:gd name="T11" fmla="*/ 23 h 150"/>
              <a:gd name="T12" fmla="*/ 63 w 171"/>
              <a:gd name="T13" fmla="*/ 2 h 150"/>
              <a:gd name="T14" fmla="*/ 38 w 171"/>
              <a:gd name="T15" fmla="*/ 5 h 150"/>
              <a:gd name="T16" fmla="*/ 2 w 171"/>
              <a:gd name="T17" fmla="*/ 47 h 150"/>
              <a:gd name="T18" fmla="*/ 4 w 171"/>
              <a:gd name="T19" fmla="*/ 75 h 150"/>
              <a:gd name="T20" fmla="*/ 60 w 171"/>
              <a:gd name="T21" fmla="*/ 13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150">
                <a:moveTo>
                  <a:pt x="60" y="138"/>
                </a:moveTo>
                <a:cubicBezTo>
                  <a:pt x="96" y="144"/>
                  <a:pt x="96" y="144"/>
                  <a:pt x="96" y="144"/>
                </a:cubicBezTo>
                <a:cubicBezTo>
                  <a:pt x="128" y="150"/>
                  <a:pt x="159" y="128"/>
                  <a:pt x="165" y="95"/>
                </a:cubicBezTo>
                <a:cubicBezTo>
                  <a:pt x="169" y="71"/>
                  <a:pt x="169" y="71"/>
                  <a:pt x="169" y="71"/>
                </a:cubicBezTo>
                <a:cubicBezTo>
                  <a:pt x="171" y="56"/>
                  <a:pt x="165" y="41"/>
                  <a:pt x="153" y="32"/>
                </a:cubicBezTo>
                <a:cubicBezTo>
                  <a:pt x="140" y="23"/>
                  <a:pt x="140" y="23"/>
                  <a:pt x="140" y="23"/>
                </a:cubicBezTo>
                <a:cubicBezTo>
                  <a:pt x="118" y="7"/>
                  <a:pt x="90" y="0"/>
                  <a:pt x="63" y="2"/>
                </a:cubicBezTo>
                <a:cubicBezTo>
                  <a:pt x="38" y="5"/>
                  <a:pt x="38" y="5"/>
                  <a:pt x="38" y="5"/>
                </a:cubicBezTo>
                <a:cubicBezTo>
                  <a:pt x="16" y="7"/>
                  <a:pt x="0" y="26"/>
                  <a:pt x="2" y="47"/>
                </a:cubicBezTo>
                <a:cubicBezTo>
                  <a:pt x="4" y="75"/>
                  <a:pt x="4" y="75"/>
                  <a:pt x="4" y="75"/>
                </a:cubicBezTo>
                <a:cubicBezTo>
                  <a:pt x="6" y="107"/>
                  <a:pt x="29" y="133"/>
                  <a:pt x="60" y="1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îṣ1íḋé">
            <a:extLst>
              <a:ext uri="{FF2B5EF4-FFF2-40B4-BE49-F238E27FC236}">
                <a16:creationId xmlns:a16="http://schemas.microsoft.com/office/drawing/2014/main" id="{551C597F-B001-44C6-865C-5377F13A4E4A}"/>
              </a:ext>
            </a:extLst>
          </p:cNvPr>
          <p:cNvSpPr>
            <a:spLocks/>
          </p:cNvSpPr>
          <p:nvPr/>
        </p:nvSpPr>
        <p:spPr bwMode="auto">
          <a:xfrm>
            <a:off x="8893160" y="5804051"/>
            <a:ext cx="46655" cy="8595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ïṧliḑè">
            <a:extLst>
              <a:ext uri="{FF2B5EF4-FFF2-40B4-BE49-F238E27FC236}">
                <a16:creationId xmlns:a16="http://schemas.microsoft.com/office/drawing/2014/main" id="{9A9C84DE-1693-4F9E-8971-0183383F76AD}"/>
              </a:ext>
            </a:extLst>
          </p:cNvPr>
          <p:cNvSpPr>
            <a:spLocks/>
          </p:cNvSpPr>
          <p:nvPr/>
        </p:nvSpPr>
        <p:spPr bwMode="auto">
          <a:xfrm>
            <a:off x="8560440" y="5678820"/>
            <a:ext cx="95765" cy="54021"/>
          </a:xfrm>
          <a:custGeom>
            <a:avLst/>
            <a:gdLst>
              <a:gd name="T0" fmla="*/ 0 w 67"/>
              <a:gd name="T1" fmla="*/ 26 h 38"/>
              <a:gd name="T2" fmla="*/ 67 w 67"/>
              <a:gd name="T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" h="38">
                <a:moveTo>
                  <a:pt x="0" y="26"/>
                </a:moveTo>
                <a:cubicBezTo>
                  <a:pt x="0" y="26"/>
                  <a:pt x="40" y="0"/>
                  <a:pt x="67" y="38"/>
                </a:cubicBezTo>
              </a:path>
            </a:pathLst>
          </a:cu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4" name="îṣḷîďè">
            <a:extLst>
              <a:ext uri="{FF2B5EF4-FFF2-40B4-BE49-F238E27FC236}">
                <a16:creationId xmlns:a16="http://schemas.microsoft.com/office/drawing/2014/main" id="{48332B74-78F8-495D-9FD5-CC4989036A35}"/>
              </a:ext>
            </a:extLst>
          </p:cNvPr>
          <p:cNvSpPr>
            <a:spLocks/>
          </p:cNvSpPr>
          <p:nvPr/>
        </p:nvSpPr>
        <p:spPr bwMode="auto">
          <a:xfrm>
            <a:off x="8661115" y="5713197"/>
            <a:ext cx="170658" cy="65071"/>
          </a:xfrm>
          <a:custGeom>
            <a:avLst/>
            <a:gdLst>
              <a:gd name="T0" fmla="*/ 1 w 119"/>
              <a:gd name="T1" fmla="*/ 39 h 45"/>
              <a:gd name="T2" fmla="*/ 1 w 119"/>
              <a:gd name="T3" fmla="*/ 44 h 45"/>
              <a:gd name="T4" fmla="*/ 119 w 119"/>
              <a:gd name="T5" fmla="*/ 15 h 45"/>
              <a:gd name="T6" fmla="*/ 84 w 119"/>
              <a:gd name="T7" fmla="*/ 2 h 45"/>
              <a:gd name="T8" fmla="*/ 56 w 119"/>
              <a:gd name="T9" fmla="*/ 1 h 45"/>
              <a:gd name="T10" fmla="*/ 30 w 119"/>
              <a:gd name="T11" fmla="*/ 4 h 45"/>
              <a:gd name="T12" fmla="*/ 1 w 119"/>
              <a:gd name="T13" fmla="*/ 3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45">
                <a:moveTo>
                  <a:pt x="1" y="39"/>
                </a:moveTo>
                <a:cubicBezTo>
                  <a:pt x="1" y="44"/>
                  <a:pt x="1" y="44"/>
                  <a:pt x="1" y="44"/>
                </a:cubicBezTo>
                <a:cubicBezTo>
                  <a:pt x="48" y="45"/>
                  <a:pt x="91" y="34"/>
                  <a:pt x="119" y="15"/>
                </a:cubicBezTo>
                <a:cubicBezTo>
                  <a:pt x="108" y="9"/>
                  <a:pt x="96" y="5"/>
                  <a:pt x="84" y="2"/>
                </a:cubicBezTo>
                <a:cubicBezTo>
                  <a:pt x="75" y="1"/>
                  <a:pt x="65" y="0"/>
                  <a:pt x="56" y="1"/>
                </a:cubicBezTo>
                <a:cubicBezTo>
                  <a:pt x="30" y="4"/>
                  <a:pt x="30" y="4"/>
                  <a:pt x="30" y="4"/>
                </a:cubicBezTo>
                <a:cubicBezTo>
                  <a:pt x="13" y="6"/>
                  <a:pt x="0" y="21"/>
                  <a:pt x="1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" name="îŝ1ïḍê">
            <a:extLst>
              <a:ext uri="{FF2B5EF4-FFF2-40B4-BE49-F238E27FC236}">
                <a16:creationId xmlns:a16="http://schemas.microsoft.com/office/drawing/2014/main" id="{1B8517C3-4C3D-44E9-B571-0078DC53CC8D}"/>
              </a:ext>
            </a:extLst>
          </p:cNvPr>
          <p:cNvSpPr>
            <a:spLocks/>
          </p:cNvSpPr>
          <p:nvPr/>
        </p:nvSpPr>
        <p:spPr bwMode="auto">
          <a:xfrm>
            <a:off x="8394693" y="5654265"/>
            <a:ext cx="164519" cy="101904"/>
          </a:xfrm>
          <a:custGeom>
            <a:avLst/>
            <a:gdLst>
              <a:gd name="T0" fmla="*/ 105 w 114"/>
              <a:gd name="T1" fmla="*/ 71 h 71"/>
              <a:gd name="T2" fmla="*/ 107 w 114"/>
              <a:gd name="T3" fmla="*/ 66 h 71"/>
              <a:gd name="T4" fmla="*/ 90 w 114"/>
              <a:gd name="T5" fmla="*/ 23 h 71"/>
              <a:gd name="T6" fmla="*/ 90 w 114"/>
              <a:gd name="T7" fmla="*/ 23 h 71"/>
              <a:gd name="T8" fmla="*/ 67 w 114"/>
              <a:gd name="T9" fmla="*/ 13 h 71"/>
              <a:gd name="T10" fmla="*/ 0 w 114"/>
              <a:gd name="T11" fmla="*/ 5 h 71"/>
              <a:gd name="T12" fmla="*/ 105 w 114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71">
                <a:moveTo>
                  <a:pt x="105" y="71"/>
                </a:moveTo>
                <a:cubicBezTo>
                  <a:pt x="107" y="66"/>
                  <a:pt x="107" y="66"/>
                  <a:pt x="107" y="66"/>
                </a:cubicBezTo>
                <a:cubicBezTo>
                  <a:pt x="114" y="50"/>
                  <a:pt x="107" y="31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67" y="13"/>
                  <a:pt x="67" y="13"/>
                  <a:pt x="67" y="13"/>
                </a:cubicBezTo>
                <a:cubicBezTo>
                  <a:pt x="46" y="3"/>
                  <a:pt x="23" y="0"/>
                  <a:pt x="0" y="5"/>
                </a:cubicBezTo>
                <a:cubicBezTo>
                  <a:pt x="21" y="33"/>
                  <a:pt x="59" y="57"/>
                  <a:pt x="105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ísḷïḍê">
            <a:extLst>
              <a:ext uri="{FF2B5EF4-FFF2-40B4-BE49-F238E27FC236}">
                <a16:creationId xmlns:a16="http://schemas.microsoft.com/office/drawing/2014/main" id="{35196C87-7EF4-4672-B488-9BBA6C565C31}"/>
              </a:ext>
            </a:extLst>
          </p:cNvPr>
          <p:cNvSpPr>
            <a:spLocks/>
          </p:cNvSpPr>
          <p:nvPr/>
        </p:nvSpPr>
        <p:spPr bwMode="auto">
          <a:xfrm>
            <a:off x="7701014" y="4732226"/>
            <a:ext cx="586865" cy="586864"/>
          </a:xfrm>
          <a:prstGeom prst="ellipse">
            <a:avLst/>
          </a:pr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ísḻîďé">
            <a:extLst>
              <a:ext uri="{FF2B5EF4-FFF2-40B4-BE49-F238E27FC236}">
                <a16:creationId xmlns:a16="http://schemas.microsoft.com/office/drawing/2014/main" id="{7D739F8C-780A-4287-BE92-F5FBD2A750B4}"/>
              </a:ext>
            </a:extLst>
          </p:cNvPr>
          <p:cNvSpPr>
            <a:spLocks/>
          </p:cNvSpPr>
          <p:nvPr/>
        </p:nvSpPr>
        <p:spPr bwMode="auto">
          <a:xfrm>
            <a:off x="7783273" y="4813258"/>
            <a:ext cx="554944" cy="424801"/>
          </a:xfrm>
          <a:custGeom>
            <a:avLst/>
            <a:gdLst>
              <a:gd name="T0" fmla="*/ 365 w 386"/>
              <a:gd name="T1" fmla="*/ 126 h 295"/>
              <a:gd name="T2" fmla="*/ 293 w 386"/>
              <a:gd name="T3" fmla="*/ 126 h 295"/>
              <a:gd name="T4" fmla="*/ 147 w 386"/>
              <a:gd name="T5" fmla="*/ 0 h 295"/>
              <a:gd name="T6" fmla="*/ 0 w 386"/>
              <a:gd name="T7" fmla="*/ 148 h 295"/>
              <a:gd name="T8" fmla="*/ 147 w 386"/>
              <a:gd name="T9" fmla="*/ 295 h 295"/>
              <a:gd name="T10" fmla="*/ 293 w 386"/>
              <a:gd name="T11" fmla="*/ 169 h 295"/>
              <a:gd name="T12" fmla="*/ 365 w 386"/>
              <a:gd name="T13" fmla="*/ 169 h 295"/>
              <a:gd name="T14" fmla="*/ 386 w 386"/>
              <a:gd name="T15" fmla="*/ 148 h 295"/>
              <a:gd name="T16" fmla="*/ 365 w 386"/>
              <a:gd name="T17" fmla="*/ 12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6" h="295">
                <a:moveTo>
                  <a:pt x="365" y="126"/>
                </a:moveTo>
                <a:cubicBezTo>
                  <a:pt x="293" y="126"/>
                  <a:pt x="293" y="126"/>
                  <a:pt x="293" y="126"/>
                </a:cubicBezTo>
                <a:cubicBezTo>
                  <a:pt x="283" y="55"/>
                  <a:pt x="221" y="0"/>
                  <a:pt x="147" y="0"/>
                </a:cubicBezTo>
                <a:cubicBezTo>
                  <a:pt x="66" y="0"/>
                  <a:pt x="0" y="66"/>
                  <a:pt x="0" y="148"/>
                </a:cubicBezTo>
                <a:cubicBezTo>
                  <a:pt x="0" y="229"/>
                  <a:pt x="66" y="295"/>
                  <a:pt x="147" y="295"/>
                </a:cubicBezTo>
                <a:cubicBezTo>
                  <a:pt x="221" y="295"/>
                  <a:pt x="283" y="240"/>
                  <a:pt x="293" y="169"/>
                </a:cubicBezTo>
                <a:cubicBezTo>
                  <a:pt x="365" y="169"/>
                  <a:pt x="365" y="169"/>
                  <a:pt x="365" y="169"/>
                </a:cubicBezTo>
                <a:cubicBezTo>
                  <a:pt x="377" y="169"/>
                  <a:pt x="386" y="159"/>
                  <a:pt x="386" y="148"/>
                </a:cubicBezTo>
                <a:cubicBezTo>
                  <a:pt x="386" y="136"/>
                  <a:pt x="377" y="126"/>
                  <a:pt x="365" y="126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íṣḷiḋé">
            <a:extLst>
              <a:ext uri="{FF2B5EF4-FFF2-40B4-BE49-F238E27FC236}">
                <a16:creationId xmlns:a16="http://schemas.microsoft.com/office/drawing/2014/main" id="{56E10D06-2508-449F-9A63-C6136C25CBAD}"/>
              </a:ext>
            </a:extLst>
          </p:cNvPr>
          <p:cNvSpPr>
            <a:spLocks/>
          </p:cNvSpPr>
          <p:nvPr/>
        </p:nvSpPr>
        <p:spPr bwMode="auto">
          <a:xfrm>
            <a:off x="7826244" y="4857456"/>
            <a:ext cx="337632" cy="335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iş1íḓe">
            <a:extLst>
              <a:ext uri="{FF2B5EF4-FFF2-40B4-BE49-F238E27FC236}">
                <a16:creationId xmlns:a16="http://schemas.microsoft.com/office/drawing/2014/main" id="{16A95056-DE7B-4F65-AFDC-FFD2F2434191}"/>
              </a:ext>
            </a:extLst>
          </p:cNvPr>
          <p:cNvSpPr>
            <a:spLocks/>
          </p:cNvSpPr>
          <p:nvPr/>
        </p:nvSpPr>
        <p:spPr bwMode="auto">
          <a:xfrm>
            <a:off x="7836066" y="4867279"/>
            <a:ext cx="266422" cy="265194"/>
          </a:xfrm>
          <a:custGeom>
            <a:avLst/>
            <a:gdLst>
              <a:gd name="T0" fmla="*/ 185 w 185"/>
              <a:gd name="T1" fmla="*/ 29 h 184"/>
              <a:gd name="T2" fmla="*/ 110 w 185"/>
              <a:gd name="T3" fmla="*/ 0 h 184"/>
              <a:gd name="T4" fmla="*/ 0 w 185"/>
              <a:gd name="T5" fmla="*/ 110 h 184"/>
              <a:gd name="T6" fmla="*/ 29 w 185"/>
              <a:gd name="T7" fmla="*/ 184 h 184"/>
              <a:gd name="T8" fmla="*/ 24 w 185"/>
              <a:gd name="T9" fmla="*/ 147 h 184"/>
              <a:gd name="T10" fmla="*/ 148 w 185"/>
              <a:gd name="T11" fmla="*/ 23 h 184"/>
              <a:gd name="T12" fmla="*/ 185 w 185"/>
              <a:gd name="T13" fmla="*/ 29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84">
                <a:moveTo>
                  <a:pt x="185" y="29"/>
                </a:moveTo>
                <a:cubicBezTo>
                  <a:pt x="165" y="10"/>
                  <a:pt x="138" y="0"/>
                  <a:pt x="110" y="0"/>
                </a:cubicBezTo>
                <a:cubicBezTo>
                  <a:pt x="50" y="0"/>
                  <a:pt x="0" y="49"/>
                  <a:pt x="0" y="110"/>
                </a:cubicBezTo>
                <a:cubicBezTo>
                  <a:pt x="0" y="138"/>
                  <a:pt x="11" y="164"/>
                  <a:pt x="29" y="184"/>
                </a:cubicBezTo>
                <a:cubicBezTo>
                  <a:pt x="26" y="172"/>
                  <a:pt x="24" y="160"/>
                  <a:pt x="24" y="147"/>
                </a:cubicBezTo>
                <a:cubicBezTo>
                  <a:pt x="24" y="79"/>
                  <a:pt x="79" y="23"/>
                  <a:pt x="148" y="23"/>
                </a:cubicBezTo>
                <a:cubicBezTo>
                  <a:pt x="160" y="23"/>
                  <a:pt x="173" y="25"/>
                  <a:pt x="185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ïsḷiḋê">
            <a:extLst>
              <a:ext uri="{FF2B5EF4-FFF2-40B4-BE49-F238E27FC236}">
                <a16:creationId xmlns:a16="http://schemas.microsoft.com/office/drawing/2014/main" id="{B4260DFC-5736-4BF7-AAC7-F059603DA05C}"/>
              </a:ext>
            </a:extLst>
          </p:cNvPr>
          <p:cNvSpPr>
            <a:spLocks/>
          </p:cNvSpPr>
          <p:nvPr/>
        </p:nvSpPr>
        <p:spPr bwMode="auto">
          <a:xfrm>
            <a:off x="9387944" y="3743888"/>
            <a:ext cx="1754457" cy="1420506"/>
          </a:xfrm>
          <a:custGeom>
            <a:avLst/>
            <a:gdLst>
              <a:gd name="T0" fmla="*/ 932 w 1220"/>
              <a:gd name="T1" fmla="*/ 975 h 986"/>
              <a:gd name="T2" fmla="*/ 41 w 1220"/>
              <a:gd name="T3" fmla="*/ 627 h 986"/>
              <a:gd name="T4" fmla="*/ 11 w 1220"/>
              <a:gd name="T5" fmla="*/ 557 h 986"/>
              <a:gd name="T6" fmla="*/ 228 w 1220"/>
              <a:gd name="T7" fmla="*/ 0 h 986"/>
              <a:gd name="T8" fmla="*/ 1220 w 1220"/>
              <a:gd name="T9" fmla="*/ 388 h 986"/>
              <a:gd name="T10" fmla="*/ 1002 w 1220"/>
              <a:gd name="T11" fmla="*/ 944 h 986"/>
              <a:gd name="T12" fmla="*/ 932 w 1220"/>
              <a:gd name="T13" fmla="*/ 975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0" h="986">
                <a:moveTo>
                  <a:pt x="932" y="975"/>
                </a:moveTo>
                <a:cubicBezTo>
                  <a:pt x="41" y="627"/>
                  <a:pt x="41" y="627"/>
                  <a:pt x="41" y="627"/>
                </a:cubicBezTo>
                <a:cubicBezTo>
                  <a:pt x="13" y="616"/>
                  <a:pt x="0" y="585"/>
                  <a:pt x="11" y="557"/>
                </a:cubicBezTo>
                <a:cubicBezTo>
                  <a:pt x="228" y="0"/>
                  <a:pt x="228" y="0"/>
                  <a:pt x="228" y="0"/>
                </a:cubicBezTo>
                <a:cubicBezTo>
                  <a:pt x="1220" y="388"/>
                  <a:pt x="1220" y="388"/>
                  <a:pt x="1220" y="388"/>
                </a:cubicBezTo>
                <a:cubicBezTo>
                  <a:pt x="1002" y="944"/>
                  <a:pt x="1002" y="944"/>
                  <a:pt x="1002" y="944"/>
                </a:cubicBezTo>
                <a:cubicBezTo>
                  <a:pt x="991" y="972"/>
                  <a:pt x="960" y="986"/>
                  <a:pt x="932" y="975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işlíde">
            <a:extLst>
              <a:ext uri="{FF2B5EF4-FFF2-40B4-BE49-F238E27FC236}">
                <a16:creationId xmlns:a16="http://schemas.microsoft.com/office/drawing/2014/main" id="{720C4774-F64A-4D7B-8439-A1BA112650C8}"/>
              </a:ext>
            </a:extLst>
          </p:cNvPr>
          <p:cNvSpPr>
            <a:spLocks/>
          </p:cNvSpPr>
          <p:nvPr/>
        </p:nvSpPr>
        <p:spPr bwMode="auto">
          <a:xfrm>
            <a:off x="9705931" y="3576914"/>
            <a:ext cx="1558017" cy="725600"/>
          </a:xfrm>
          <a:custGeom>
            <a:avLst/>
            <a:gdLst>
              <a:gd name="T0" fmla="*/ 1170 w 1269"/>
              <a:gd name="T1" fmla="*/ 591 h 591"/>
              <a:gd name="T2" fmla="*/ 8 w 1269"/>
              <a:gd name="T3" fmla="*/ 136 h 591"/>
              <a:gd name="T4" fmla="*/ 0 w 1269"/>
              <a:gd name="T5" fmla="*/ 0 h 591"/>
              <a:gd name="T6" fmla="*/ 1269 w 1269"/>
              <a:gd name="T7" fmla="*/ 498 h 591"/>
              <a:gd name="T8" fmla="*/ 1170 w 1269"/>
              <a:gd name="T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9" h="591">
                <a:moveTo>
                  <a:pt x="1170" y="591"/>
                </a:moveTo>
                <a:lnTo>
                  <a:pt x="8" y="136"/>
                </a:lnTo>
                <a:lnTo>
                  <a:pt x="0" y="0"/>
                </a:lnTo>
                <a:lnTo>
                  <a:pt x="1269" y="498"/>
                </a:lnTo>
                <a:lnTo>
                  <a:pt x="1170" y="5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ïSľíḓé">
            <a:extLst>
              <a:ext uri="{FF2B5EF4-FFF2-40B4-BE49-F238E27FC236}">
                <a16:creationId xmlns:a16="http://schemas.microsoft.com/office/drawing/2014/main" id="{2A164BAC-16B1-4DE4-96A3-3F97A2A287DA}"/>
              </a:ext>
            </a:extLst>
          </p:cNvPr>
          <p:cNvSpPr>
            <a:spLocks/>
          </p:cNvSpPr>
          <p:nvPr/>
        </p:nvSpPr>
        <p:spPr bwMode="auto">
          <a:xfrm>
            <a:off x="9705931" y="3513071"/>
            <a:ext cx="1573977" cy="675262"/>
          </a:xfrm>
          <a:custGeom>
            <a:avLst/>
            <a:gdLst>
              <a:gd name="T0" fmla="*/ 1050 w 1094"/>
              <a:gd name="T1" fmla="*/ 392 h 468"/>
              <a:gd name="T2" fmla="*/ 75 w 1094"/>
              <a:gd name="T3" fmla="*/ 12 h 468"/>
              <a:gd name="T4" fmla="*/ 0 w 1094"/>
              <a:gd name="T5" fmla="*/ 44 h 468"/>
              <a:gd name="T6" fmla="*/ 0 w 1094"/>
              <a:gd name="T7" fmla="*/ 44 h 468"/>
              <a:gd name="T8" fmla="*/ 1083 w 1094"/>
              <a:gd name="T9" fmla="*/ 468 h 468"/>
              <a:gd name="T10" fmla="*/ 1083 w 1094"/>
              <a:gd name="T11" fmla="*/ 468 h 468"/>
              <a:gd name="T12" fmla="*/ 1050 w 1094"/>
              <a:gd name="T13" fmla="*/ 39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468">
                <a:moveTo>
                  <a:pt x="1050" y="392"/>
                </a:moveTo>
                <a:cubicBezTo>
                  <a:pt x="75" y="12"/>
                  <a:pt x="75" y="12"/>
                  <a:pt x="75" y="12"/>
                </a:cubicBezTo>
                <a:cubicBezTo>
                  <a:pt x="45" y="0"/>
                  <a:pt x="11" y="15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1083" y="468"/>
                  <a:pt x="1083" y="468"/>
                  <a:pt x="1083" y="468"/>
                </a:cubicBezTo>
                <a:cubicBezTo>
                  <a:pt x="1083" y="468"/>
                  <a:pt x="1083" y="468"/>
                  <a:pt x="1083" y="468"/>
                </a:cubicBezTo>
                <a:cubicBezTo>
                  <a:pt x="1094" y="438"/>
                  <a:pt x="1080" y="404"/>
                  <a:pt x="1050" y="392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íšļiḋè">
            <a:extLst>
              <a:ext uri="{FF2B5EF4-FFF2-40B4-BE49-F238E27FC236}">
                <a16:creationId xmlns:a16="http://schemas.microsoft.com/office/drawing/2014/main" id="{572BEE60-89D2-4353-A5B5-2AEB0601534A}"/>
              </a:ext>
            </a:extLst>
          </p:cNvPr>
          <p:cNvSpPr>
            <a:spLocks/>
          </p:cNvSpPr>
          <p:nvPr/>
        </p:nvSpPr>
        <p:spPr bwMode="auto">
          <a:xfrm>
            <a:off x="9764863" y="3659174"/>
            <a:ext cx="1399636" cy="580726"/>
          </a:xfrm>
          <a:custGeom>
            <a:avLst/>
            <a:gdLst>
              <a:gd name="T0" fmla="*/ 2 w 1140"/>
              <a:gd name="T1" fmla="*/ 39 h 473"/>
              <a:gd name="T2" fmla="*/ 0 w 1140"/>
              <a:gd name="T3" fmla="*/ 0 h 473"/>
              <a:gd name="T4" fmla="*/ 1140 w 1140"/>
              <a:gd name="T5" fmla="*/ 446 h 473"/>
              <a:gd name="T6" fmla="*/ 1112 w 1140"/>
              <a:gd name="T7" fmla="*/ 473 h 473"/>
              <a:gd name="T8" fmla="*/ 2 w 1140"/>
              <a:gd name="T9" fmla="*/ 3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473">
                <a:moveTo>
                  <a:pt x="2" y="39"/>
                </a:moveTo>
                <a:lnTo>
                  <a:pt x="0" y="0"/>
                </a:lnTo>
                <a:lnTo>
                  <a:pt x="1140" y="446"/>
                </a:lnTo>
                <a:lnTo>
                  <a:pt x="1112" y="473"/>
                </a:lnTo>
                <a:lnTo>
                  <a:pt x="2" y="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îṥļíḑè">
            <a:extLst>
              <a:ext uri="{FF2B5EF4-FFF2-40B4-BE49-F238E27FC236}">
                <a16:creationId xmlns:a16="http://schemas.microsoft.com/office/drawing/2014/main" id="{270E1A4A-0772-444D-931F-8782E17477B4}"/>
              </a:ext>
            </a:extLst>
          </p:cNvPr>
          <p:cNvSpPr>
            <a:spLocks/>
          </p:cNvSpPr>
          <p:nvPr/>
        </p:nvSpPr>
        <p:spPr bwMode="auto">
          <a:xfrm>
            <a:off x="9764863" y="3659174"/>
            <a:ext cx="1399636" cy="580726"/>
          </a:xfrm>
          <a:custGeom>
            <a:avLst/>
            <a:gdLst>
              <a:gd name="T0" fmla="*/ 2 w 1140"/>
              <a:gd name="T1" fmla="*/ 39 h 473"/>
              <a:gd name="T2" fmla="*/ 0 w 1140"/>
              <a:gd name="T3" fmla="*/ 0 h 473"/>
              <a:gd name="T4" fmla="*/ 1140 w 1140"/>
              <a:gd name="T5" fmla="*/ 446 h 473"/>
              <a:gd name="T6" fmla="*/ 1112 w 1140"/>
              <a:gd name="T7" fmla="*/ 473 h 473"/>
              <a:gd name="T8" fmla="*/ 2 w 1140"/>
              <a:gd name="T9" fmla="*/ 3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473">
                <a:moveTo>
                  <a:pt x="2" y="39"/>
                </a:moveTo>
                <a:lnTo>
                  <a:pt x="0" y="0"/>
                </a:lnTo>
                <a:lnTo>
                  <a:pt x="1140" y="446"/>
                </a:lnTo>
                <a:lnTo>
                  <a:pt x="1112" y="473"/>
                </a:lnTo>
                <a:lnTo>
                  <a:pt x="2" y="39"/>
                </a:lnTo>
                <a:close/>
              </a:path>
            </a:pathLst>
          </a:custGeom>
          <a:solidFill>
            <a:schemeClr val="bg1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ïšľîde">
            <a:extLst>
              <a:ext uri="{FF2B5EF4-FFF2-40B4-BE49-F238E27FC236}">
                <a16:creationId xmlns:a16="http://schemas.microsoft.com/office/drawing/2014/main" id="{75145C4A-1620-4BA9-86A6-912A5BEC2DD8}"/>
              </a:ext>
            </a:extLst>
          </p:cNvPr>
          <p:cNvSpPr>
            <a:spLocks/>
          </p:cNvSpPr>
          <p:nvPr/>
        </p:nvSpPr>
        <p:spPr bwMode="auto">
          <a:xfrm>
            <a:off x="9930610" y="4588579"/>
            <a:ext cx="433397" cy="315532"/>
          </a:xfrm>
          <a:custGeom>
            <a:avLst/>
            <a:gdLst>
              <a:gd name="T0" fmla="*/ 353 w 353"/>
              <a:gd name="T1" fmla="*/ 116 h 257"/>
              <a:gd name="T2" fmla="*/ 55 w 353"/>
              <a:gd name="T3" fmla="*/ 0 h 257"/>
              <a:gd name="T4" fmla="*/ 0 w 353"/>
              <a:gd name="T5" fmla="*/ 139 h 257"/>
              <a:gd name="T6" fmla="*/ 298 w 353"/>
              <a:gd name="T7" fmla="*/ 257 h 257"/>
              <a:gd name="T8" fmla="*/ 353 w 353"/>
              <a:gd name="T9" fmla="*/ 11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57">
                <a:moveTo>
                  <a:pt x="353" y="116"/>
                </a:moveTo>
                <a:lnTo>
                  <a:pt x="55" y="0"/>
                </a:lnTo>
                <a:lnTo>
                  <a:pt x="0" y="139"/>
                </a:lnTo>
                <a:lnTo>
                  <a:pt x="298" y="257"/>
                </a:lnTo>
                <a:lnTo>
                  <a:pt x="353" y="1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i$ḻiḑe">
            <a:extLst>
              <a:ext uri="{FF2B5EF4-FFF2-40B4-BE49-F238E27FC236}">
                <a16:creationId xmlns:a16="http://schemas.microsoft.com/office/drawing/2014/main" id="{94DD94D4-4605-45DC-B40C-6DF7C1911602}"/>
              </a:ext>
            </a:extLst>
          </p:cNvPr>
          <p:cNvSpPr>
            <a:spLocks/>
          </p:cNvSpPr>
          <p:nvPr/>
        </p:nvSpPr>
        <p:spPr bwMode="auto">
          <a:xfrm>
            <a:off x="9951481" y="4706443"/>
            <a:ext cx="119092" cy="47883"/>
          </a:xfrm>
          <a:custGeom>
            <a:avLst/>
            <a:gdLst>
              <a:gd name="T0" fmla="*/ 0 w 97"/>
              <a:gd name="T1" fmla="*/ 0 h 39"/>
              <a:gd name="T2" fmla="*/ 97 w 97"/>
              <a:gd name="T3" fmla="*/ 39 h 39"/>
              <a:gd name="T4" fmla="*/ 0 w 97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39">
                <a:moveTo>
                  <a:pt x="0" y="0"/>
                </a:moveTo>
                <a:lnTo>
                  <a:pt x="97" y="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íSľîde">
            <a:extLst>
              <a:ext uri="{FF2B5EF4-FFF2-40B4-BE49-F238E27FC236}">
                <a16:creationId xmlns:a16="http://schemas.microsoft.com/office/drawing/2014/main" id="{4B0F284A-0E7D-4100-985B-A537460AE36A}"/>
              </a:ext>
            </a:extLst>
          </p:cNvPr>
          <p:cNvSpPr>
            <a:spLocks/>
          </p:cNvSpPr>
          <p:nvPr/>
        </p:nvSpPr>
        <p:spPr bwMode="auto">
          <a:xfrm>
            <a:off x="9951481" y="4706443"/>
            <a:ext cx="119092" cy="47883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íš1îdê">
            <a:extLst>
              <a:ext uri="{FF2B5EF4-FFF2-40B4-BE49-F238E27FC236}">
                <a16:creationId xmlns:a16="http://schemas.microsoft.com/office/drawing/2014/main" id="{C5512404-F1B5-444F-8423-F8CD75CCCA5A}"/>
              </a:ext>
            </a:extLst>
          </p:cNvPr>
          <p:cNvSpPr>
            <a:spLocks/>
          </p:cNvSpPr>
          <p:nvPr/>
        </p:nvSpPr>
        <p:spPr bwMode="auto">
          <a:xfrm>
            <a:off x="10198260" y="4803436"/>
            <a:ext cx="119092" cy="45427"/>
          </a:xfrm>
          <a:custGeom>
            <a:avLst/>
            <a:gdLst>
              <a:gd name="T0" fmla="*/ 0 w 97"/>
              <a:gd name="T1" fmla="*/ 0 h 37"/>
              <a:gd name="T2" fmla="*/ 97 w 97"/>
              <a:gd name="T3" fmla="*/ 37 h 37"/>
              <a:gd name="T4" fmla="*/ 0 w 97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37">
                <a:moveTo>
                  <a:pt x="0" y="0"/>
                </a:moveTo>
                <a:lnTo>
                  <a:pt x="97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9" name="îṧḷíḓé">
            <a:extLst>
              <a:ext uri="{FF2B5EF4-FFF2-40B4-BE49-F238E27FC236}">
                <a16:creationId xmlns:a16="http://schemas.microsoft.com/office/drawing/2014/main" id="{1EDF1A99-CFBE-4DF3-B4C4-A78A488B20E5}"/>
              </a:ext>
            </a:extLst>
          </p:cNvPr>
          <p:cNvSpPr>
            <a:spLocks/>
          </p:cNvSpPr>
          <p:nvPr/>
        </p:nvSpPr>
        <p:spPr bwMode="auto">
          <a:xfrm>
            <a:off x="10198260" y="4803436"/>
            <a:ext cx="119092" cy="45427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0" name="íŝlïḍe">
            <a:extLst>
              <a:ext uri="{FF2B5EF4-FFF2-40B4-BE49-F238E27FC236}">
                <a16:creationId xmlns:a16="http://schemas.microsoft.com/office/drawing/2014/main" id="{EBE24E17-C4EB-4C56-A275-CE7A516010D8}"/>
              </a:ext>
            </a:extLst>
          </p:cNvPr>
          <p:cNvSpPr>
            <a:spLocks/>
          </p:cNvSpPr>
          <p:nvPr/>
        </p:nvSpPr>
        <p:spPr bwMode="auto">
          <a:xfrm>
            <a:off x="9607711" y="4298830"/>
            <a:ext cx="100676" cy="99448"/>
          </a:xfrm>
          <a:custGeom>
            <a:avLst/>
            <a:gdLst>
              <a:gd name="T0" fmla="*/ 82 w 82"/>
              <a:gd name="T1" fmla="*/ 22 h 81"/>
              <a:gd name="T2" fmla="*/ 24 w 82"/>
              <a:gd name="T3" fmla="*/ 0 h 81"/>
              <a:gd name="T4" fmla="*/ 0 w 82"/>
              <a:gd name="T5" fmla="*/ 59 h 81"/>
              <a:gd name="T6" fmla="*/ 59 w 82"/>
              <a:gd name="T7" fmla="*/ 81 h 81"/>
              <a:gd name="T8" fmla="*/ 82 w 82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2"/>
                </a:moveTo>
                <a:lnTo>
                  <a:pt x="24" y="0"/>
                </a:lnTo>
                <a:lnTo>
                  <a:pt x="0" y="59"/>
                </a:lnTo>
                <a:lnTo>
                  <a:pt x="59" y="81"/>
                </a:lnTo>
                <a:lnTo>
                  <a:pt x="82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ïṡ1idé">
            <a:extLst>
              <a:ext uri="{FF2B5EF4-FFF2-40B4-BE49-F238E27FC236}">
                <a16:creationId xmlns:a16="http://schemas.microsoft.com/office/drawing/2014/main" id="{9C155A99-0FBF-4914-A9AC-D002C7EF6EE5}"/>
              </a:ext>
            </a:extLst>
          </p:cNvPr>
          <p:cNvSpPr>
            <a:spLocks/>
          </p:cNvSpPr>
          <p:nvPr/>
        </p:nvSpPr>
        <p:spPr bwMode="auto">
          <a:xfrm>
            <a:off x="9730486" y="4346713"/>
            <a:ext cx="99448" cy="99448"/>
          </a:xfrm>
          <a:custGeom>
            <a:avLst/>
            <a:gdLst>
              <a:gd name="T0" fmla="*/ 81 w 81"/>
              <a:gd name="T1" fmla="*/ 23 h 81"/>
              <a:gd name="T2" fmla="*/ 23 w 81"/>
              <a:gd name="T3" fmla="*/ 0 h 81"/>
              <a:gd name="T4" fmla="*/ 0 w 81"/>
              <a:gd name="T5" fmla="*/ 58 h 81"/>
              <a:gd name="T6" fmla="*/ 58 w 81"/>
              <a:gd name="T7" fmla="*/ 81 h 81"/>
              <a:gd name="T8" fmla="*/ 81 w 81"/>
              <a:gd name="T9" fmla="*/ 2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3"/>
                </a:moveTo>
                <a:lnTo>
                  <a:pt x="23" y="0"/>
                </a:lnTo>
                <a:lnTo>
                  <a:pt x="0" y="58"/>
                </a:lnTo>
                <a:lnTo>
                  <a:pt x="58" y="81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2" name="îṡlîḓe">
            <a:extLst>
              <a:ext uri="{FF2B5EF4-FFF2-40B4-BE49-F238E27FC236}">
                <a16:creationId xmlns:a16="http://schemas.microsoft.com/office/drawing/2014/main" id="{D6B20DEB-7801-4BA0-86BE-675398FA6430}"/>
              </a:ext>
            </a:extLst>
          </p:cNvPr>
          <p:cNvSpPr>
            <a:spLocks/>
          </p:cNvSpPr>
          <p:nvPr/>
        </p:nvSpPr>
        <p:spPr bwMode="auto">
          <a:xfrm>
            <a:off x="9852034" y="4393367"/>
            <a:ext cx="586865" cy="290977"/>
          </a:xfrm>
          <a:custGeom>
            <a:avLst/>
            <a:gdLst>
              <a:gd name="T0" fmla="*/ 420 w 478"/>
              <a:gd name="T1" fmla="*/ 156 h 237"/>
              <a:gd name="T2" fmla="*/ 23 w 478"/>
              <a:gd name="T3" fmla="*/ 0 h 237"/>
              <a:gd name="T4" fmla="*/ 0 w 478"/>
              <a:gd name="T5" fmla="*/ 59 h 237"/>
              <a:gd name="T6" fmla="*/ 398 w 478"/>
              <a:gd name="T7" fmla="*/ 215 h 237"/>
              <a:gd name="T8" fmla="*/ 456 w 478"/>
              <a:gd name="T9" fmla="*/ 237 h 237"/>
              <a:gd name="T10" fmla="*/ 478 w 478"/>
              <a:gd name="T11" fmla="*/ 179 h 237"/>
              <a:gd name="T12" fmla="*/ 420 w 478"/>
              <a:gd name="T13" fmla="*/ 15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8" h="237">
                <a:moveTo>
                  <a:pt x="420" y="156"/>
                </a:moveTo>
                <a:lnTo>
                  <a:pt x="23" y="0"/>
                </a:lnTo>
                <a:lnTo>
                  <a:pt x="0" y="59"/>
                </a:lnTo>
                <a:lnTo>
                  <a:pt x="398" y="215"/>
                </a:lnTo>
                <a:lnTo>
                  <a:pt x="456" y="237"/>
                </a:lnTo>
                <a:lnTo>
                  <a:pt x="478" y="179"/>
                </a:lnTo>
                <a:lnTo>
                  <a:pt x="420" y="1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3" name="ïşļídê">
            <a:extLst>
              <a:ext uri="{FF2B5EF4-FFF2-40B4-BE49-F238E27FC236}">
                <a16:creationId xmlns:a16="http://schemas.microsoft.com/office/drawing/2014/main" id="{A9BA0B1F-78ED-48EB-A5D0-9BF3F01FDAE1}"/>
              </a:ext>
            </a:extLst>
          </p:cNvPr>
          <p:cNvSpPr>
            <a:spLocks/>
          </p:cNvSpPr>
          <p:nvPr/>
        </p:nvSpPr>
        <p:spPr bwMode="auto">
          <a:xfrm>
            <a:off x="10462226" y="4632778"/>
            <a:ext cx="99448" cy="99448"/>
          </a:xfrm>
          <a:custGeom>
            <a:avLst/>
            <a:gdLst>
              <a:gd name="T0" fmla="*/ 81 w 81"/>
              <a:gd name="T1" fmla="*/ 22 h 81"/>
              <a:gd name="T2" fmla="*/ 22 w 81"/>
              <a:gd name="T3" fmla="*/ 0 h 81"/>
              <a:gd name="T4" fmla="*/ 0 w 81"/>
              <a:gd name="T5" fmla="*/ 59 h 81"/>
              <a:gd name="T6" fmla="*/ 59 w 81"/>
              <a:gd name="T7" fmla="*/ 81 h 81"/>
              <a:gd name="T8" fmla="*/ 81 w 81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2"/>
                </a:moveTo>
                <a:lnTo>
                  <a:pt x="22" y="0"/>
                </a:lnTo>
                <a:lnTo>
                  <a:pt x="0" y="59"/>
                </a:lnTo>
                <a:lnTo>
                  <a:pt x="59" y="81"/>
                </a:lnTo>
                <a:lnTo>
                  <a:pt x="81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íśḷídè">
            <a:extLst>
              <a:ext uri="{FF2B5EF4-FFF2-40B4-BE49-F238E27FC236}">
                <a16:creationId xmlns:a16="http://schemas.microsoft.com/office/drawing/2014/main" id="{4C56542E-27E7-41B2-BDA2-2295F498AF47}"/>
              </a:ext>
            </a:extLst>
          </p:cNvPr>
          <p:cNvSpPr>
            <a:spLocks/>
          </p:cNvSpPr>
          <p:nvPr/>
        </p:nvSpPr>
        <p:spPr bwMode="auto">
          <a:xfrm>
            <a:off x="10585001" y="4680661"/>
            <a:ext cx="99448" cy="99448"/>
          </a:xfrm>
          <a:custGeom>
            <a:avLst/>
            <a:gdLst>
              <a:gd name="T0" fmla="*/ 81 w 81"/>
              <a:gd name="T1" fmla="*/ 22 h 81"/>
              <a:gd name="T2" fmla="*/ 22 w 81"/>
              <a:gd name="T3" fmla="*/ 0 h 81"/>
              <a:gd name="T4" fmla="*/ 0 w 81"/>
              <a:gd name="T5" fmla="*/ 58 h 81"/>
              <a:gd name="T6" fmla="*/ 57 w 81"/>
              <a:gd name="T7" fmla="*/ 81 h 81"/>
              <a:gd name="T8" fmla="*/ 81 w 81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2"/>
                </a:moveTo>
                <a:lnTo>
                  <a:pt x="22" y="0"/>
                </a:lnTo>
                <a:lnTo>
                  <a:pt x="0" y="58"/>
                </a:lnTo>
                <a:lnTo>
                  <a:pt x="57" y="81"/>
                </a:lnTo>
                <a:lnTo>
                  <a:pt x="81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íšļíḑê">
            <a:extLst>
              <a:ext uri="{FF2B5EF4-FFF2-40B4-BE49-F238E27FC236}">
                <a16:creationId xmlns:a16="http://schemas.microsoft.com/office/drawing/2014/main" id="{3B867B95-A98D-4B8A-8E7D-0418E0315B5C}"/>
              </a:ext>
            </a:extLst>
          </p:cNvPr>
          <p:cNvSpPr>
            <a:spLocks/>
          </p:cNvSpPr>
          <p:nvPr/>
        </p:nvSpPr>
        <p:spPr bwMode="auto">
          <a:xfrm>
            <a:off x="9650683" y="4189561"/>
            <a:ext cx="222223" cy="146103"/>
          </a:xfrm>
          <a:custGeom>
            <a:avLst/>
            <a:gdLst>
              <a:gd name="T0" fmla="*/ 122 w 181"/>
              <a:gd name="T1" fmla="*/ 38 h 119"/>
              <a:gd name="T2" fmla="*/ 24 w 181"/>
              <a:gd name="T3" fmla="*/ 0 h 119"/>
              <a:gd name="T4" fmla="*/ 0 w 181"/>
              <a:gd name="T5" fmla="*/ 57 h 119"/>
              <a:gd name="T6" fmla="*/ 100 w 181"/>
              <a:gd name="T7" fmla="*/ 97 h 119"/>
              <a:gd name="T8" fmla="*/ 158 w 181"/>
              <a:gd name="T9" fmla="*/ 119 h 119"/>
              <a:gd name="T10" fmla="*/ 181 w 181"/>
              <a:gd name="T11" fmla="*/ 61 h 119"/>
              <a:gd name="T12" fmla="*/ 122 w 181"/>
              <a:gd name="T13" fmla="*/ 3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" h="119">
                <a:moveTo>
                  <a:pt x="122" y="38"/>
                </a:moveTo>
                <a:lnTo>
                  <a:pt x="24" y="0"/>
                </a:lnTo>
                <a:lnTo>
                  <a:pt x="0" y="57"/>
                </a:lnTo>
                <a:lnTo>
                  <a:pt x="100" y="97"/>
                </a:lnTo>
                <a:lnTo>
                  <a:pt x="158" y="119"/>
                </a:lnTo>
                <a:lnTo>
                  <a:pt x="181" y="61"/>
                </a:lnTo>
                <a:lnTo>
                  <a:pt x="122" y="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îṣļíḓé">
            <a:extLst>
              <a:ext uri="{FF2B5EF4-FFF2-40B4-BE49-F238E27FC236}">
                <a16:creationId xmlns:a16="http://schemas.microsoft.com/office/drawing/2014/main" id="{91CD12B5-DFB0-4D6C-8E12-7A4DB8AFF562}"/>
              </a:ext>
            </a:extLst>
          </p:cNvPr>
          <p:cNvSpPr>
            <a:spLocks/>
          </p:cNvSpPr>
          <p:nvPr/>
        </p:nvSpPr>
        <p:spPr bwMode="auto">
          <a:xfrm>
            <a:off x="9895005" y="4284097"/>
            <a:ext cx="99448" cy="99448"/>
          </a:xfrm>
          <a:custGeom>
            <a:avLst/>
            <a:gdLst>
              <a:gd name="T0" fmla="*/ 81 w 81"/>
              <a:gd name="T1" fmla="*/ 22 h 81"/>
              <a:gd name="T2" fmla="*/ 23 w 81"/>
              <a:gd name="T3" fmla="*/ 0 h 81"/>
              <a:gd name="T4" fmla="*/ 0 w 81"/>
              <a:gd name="T5" fmla="*/ 59 h 81"/>
              <a:gd name="T6" fmla="*/ 59 w 81"/>
              <a:gd name="T7" fmla="*/ 81 h 81"/>
              <a:gd name="T8" fmla="*/ 81 w 81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2"/>
                </a:moveTo>
                <a:lnTo>
                  <a:pt x="23" y="0"/>
                </a:lnTo>
                <a:lnTo>
                  <a:pt x="0" y="59"/>
                </a:lnTo>
                <a:lnTo>
                  <a:pt x="59" y="81"/>
                </a:lnTo>
                <a:lnTo>
                  <a:pt x="81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7" name="iSḷîďê">
            <a:extLst>
              <a:ext uri="{FF2B5EF4-FFF2-40B4-BE49-F238E27FC236}">
                <a16:creationId xmlns:a16="http://schemas.microsoft.com/office/drawing/2014/main" id="{D4B18C38-1BEE-4445-A124-5F2B590E43F5}"/>
              </a:ext>
            </a:extLst>
          </p:cNvPr>
          <p:cNvSpPr>
            <a:spLocks/>
          </p:cNvSpPr>
          <p:nvPr/>
        </p:nvSpPr>
        <p:spPr bwMode="auto">
          <a:xfrm>
            <a:off x="10016553" y="4331980"/>
            <a:ext cx="100676" cy="99448"/>
          </a:xfrm>
          <a:custGeom>
            <a:avLst/>
            <a:gdLst>
              <a:gd name="T0" fmla="*/ 82 w 82"/>
              <a:gd name="T1" fmla="*/ 22 h 81"/>
              <a:gd name="T2" fmla="*/ 23 w 82"/>
              <a:gd name="T3" fmla="*/ 0 h 81"/>
              <a:gd name="T4" fmla="*/ 0 w 82"/>
              <a:gd name="T5" fmla="*/ 59 h 81"/>
              <a:gd name="T6" fmla="*/ 58 w 82"/>
              <a:gd name="T7" fmla="*/ 81 h 81"/>
              <a:gd name="T8" fmla="*/ 82 w 82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2"/>
                </a:moveTo>
                <a:lnTo>
                  <a:pt x="23" y="0"/>
                </a:lnTo>
                <a:lnTo>
                  <a:pt x="0" y="59"/>
                </a:lnTo>
                <a:lnTo>
                  <a:pt x="58" y="81"/>
                </a:lnTo>
                <a:lnTo>
                  <a:pt x="82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8" name="îşḻîḍé">
            <a:extLst>
              <a:ext uri="{FF2B5EF4-FFF2-40B4-BE49-F238E27FC236}">
                <a16:creationId xmlns:a16="http://schemas.microsoft.com/office/drawing/2014/main" id="{F88C241E-6B21-4AAC-B79B-CAEC395788F4}"/>
              </a:ext>
            </a:extLst>
          </p:cNvPr>
          <p:cNvSpPr>
            <a:spLocks/>
          </p:cNvSpPr>
          <p:nvPr/>
        </p:nvSpPr>
        <p:spPr bwMode="auto">
          <a:xfrm>
            <a:off x="10139328" y="4379862"/>
            <a:ext cx="100676" cy="99448"/>
          </a:xfrm>
          <a:custGeom>
            <a:avLst/>
            <a:gdLst>
              <a:gd name="T0" fmla="*/ 82 w 82"/>
              <a:gd name="T1" fmla="*/ 23 h 81"/>
              <a:gd name="T2" fmla="*/ 23 w 82"/>
              <a:gd name="T3" fmla="*/ 0 h 81"/>
              <a:gd name="T4" fmla="*/ 0 w 82"/>
              <a:gd name="T5" fmla="*/ 58 h 81"/>
              <a:gd name="T6" fmla="*/ 58 w 82"/>
              <a:gd name="T7" fmla="*/ 81 h 81"/>
              <a:gd name="T8" fmla="*/ 82 w 82"/>
              <a:gd name="T9" fmla="*/ 2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3"/>
                </a:moveTo>
                <a:lnTo>
                  <a:pt x="23" y="0"/>
                </a:lnTo>
                <a:lnTo>
                  <a:pt x="0" y="58"/>
                </a:lnTo>
                <a:lnTo>
                  <a:pt x="58" y="81"/>
                </a:lnTo>
                <a:lnTo>
                  <a:pt x="82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9" name="isļîḑe">
            <a:extLst>
              <a:ext uri="{FF2B5EF4-FFF2-40B4-BE49-F238E27FC236}">
                <a16:creationId xmlns:a16="http://schemas.microsoft.com/office/drawing/2014/main" id="{18687529-F659-4F11-9AF3-7432D6DD67B6}"/>
              </a:ext>
            </a:extLst>
          </p:cNvPr>
          <p:cNvSpPr>
            <a:spLocks/>
          </p:cNvSpPr>
          <p:nvPr/>
        </p:nvSpPr>
        <p:spPr bwMode="auto">
          <a:xfrm>
            <a:off x="10505198" y="4522281"/>
            <a:ext cx="99448" cy="100675"/>
          </a:xfrm>
          <a:custGeom>
            <a:avLst/>
            <a:gdLst>
              <a:gd name="T0" fmla="*/ 81 w 81"/>
              <a:gd name="T1" fmla="*/ 23 h 82"/>
              <a:gd name="T2" fmla="*/ 23 w 81"/>
              <a:gd name="T3" fmla="*/ 0 h 82"/>
              <a:gd name="T4" fmla="*/ 0 w 81"/>
              <a:gd name="T5" fmla="*/ 58 h 82"/>
              <a:gd name="T6" fmla="*/ 58 w 81"/>
              <a:gd name="T7" fmla="*/ 82 h 82"/>
              <a:gd name="T8" fmla="*/ 81 w 81"/>
              <a:gd name="T9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1" y="23"/>
                </a:moveTo>
                <a:lnTo>
                  <a:pt x="23" y="0"/>
                </a:lnTo>
                <a:lnTo>
                  <a:pt x="0" y="58"/>
                </a:lnTo>
                <a:lnTo>
                  <a:pt x="58" y="82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íṩľîḓe">
            <a:extLst>
              <a:ext uri="{FF2B5EF4-FFF2-40B4-BE49-F238E27FC236}">
                <a16:creationId xmlns:a16="http://schemas.microsoft.com/office/drawing/2014/main" id="{FD3769ED-8ED5-4768-B89E-2FA7E3EB0104}"/>
              </a:ext>
            </a:extLst>
          </p:cNvPr>
          <p:cNvSpPr>
            <a:spLocks/>
          </p:cNvSpPr>
          <p:nvPr/>
        </p:nvSpPr>
        <p:spPr bwMode="auto">
          <a:xfrm>
            <a:off x="10626744" y="4571391"/>
            <a:ext cx="100676" cy="99448"/>
          </a:xfrm>
          <a:custGeom>
            <a:avLst/>
            <a:gdLst>
              <a:gd name="T0" fmla="*/ 82 w 82"/>
              <a:gd name="T1" fmla="*/ 22 h 81"/>
              <a:gd name="T2" fmla="*/ 23 w 82"/>
              <a:gd name="T3" fmla="*/ 0 h 81"/>
              <a:gd name="T4" fmla="*/ 0 w 82"/>
              <a:gd name="T5" fmla="*/ 57 h 81"/>
              <a:gd name="T6" fmla="*/ 58 w 82"/>
              <a:gd name="T7" fmla="*/ 81 h 81"/>
              <a:gd name="T8" fmla="*/ 82 w 82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2"/>
                </a:moveTo>
                <a:lnTo>
                  <a:pt x="23" y="0"/>
                </a:lnTo>
                <a:lnTo>
                  <a:pt x="0" y="57"/>
                </a:lnTo>
                <a:lnTo>
                  <a:pt x="58" y="81"/>
                </a:lnTo>
                <a:lnTo>
                  <a:pt x="82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i$ḷíďe">
            <a:extLst>
              <a:ext uri="{FF2B5EF4-FFF2-40B4-BE49-F238E27FC236}">
                <a16:creationId xmlns:a16="http://schemas.microsoft.com/office/drawing/2014/main" id="{999DD717-D84A-4DA4-8480-1B66948791B0}"/>
              </a:ext>
            </a:extLst>
          </p:cNvPr>
          <p:cNvSpPr>
            <a:spLocks/>
          </p:cNvSpPr>
          <p:nvPr/>
        </p:nvSpPr>
        <p:spPr bwMode="auto">
          <a:xfrm>
            <a:off x="10705321" y="4618045"/>
            <a:ext cx="143647" cy="208717"/>
          </a:xfrm>
          <a:custGeom>
            <a:avLst/>
            <a:gdLst>
              <a:gd name="T0" fmla="*/ 59 w 117"/>
              <a:gd name="T1" fmla="*/ 0 h 170"/>
              <a:gd name="T2" fmla="*/ 35 w 117"/>
              <a:gd name="T3" fmla="*/ 59 h 170"/>
              <a:gd name="T4" fmla="*/ 0 w 117"/>
              <a:gd name="T5" fmla="*/ 148 h 170"/>
              <a:gd name="T6" fmla="*/ 59 w 117"/>
              <a:gd name="T7" fmla="*/ 170 h 170"/>
              <a:gd name="T8" fmla="*/ 94 w 117"/>
              <a:gd name="T9" fmla="*/ 81 h 170"/>
              <a:gd name="T10" fmla="*/ 117 w 117"/>
              <a:gd name="T11" fmla="*/ 23 h 170"/>
              <a:gd name="T12" fmla="*/ 59 w 117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70">
                <a:moveTo>
                  <a:pt x="59" y="0"/>
                </a:moveTo>
                <a:lnTo>
                  <a:pt x="35" y="59"/>
                </a:lnTo>
                <a:lnTo>
                  <a:pt x="0" y="148"/>
                </a:lnTo>
                <a:lnTo>
                  <a:pt x="59" y="170"/>
                </a:lnTo>
                <a:lnTo>
                  <a:pt x="94" y="81"/>
                </a:lnTo>
                <a:lnTo>
                  <a:pt x="117" y="23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2" name="îṣlïḋe">
            <a:extLst>
              <a:ext uri="{FF2B5EF4-FFF2-40B4-BE49-F238E27FC236}">
                <a16:creationId xmlns:a16="http://schemas.microsoft.com/office/drawing/2014/main" id="{59C59F79-2B7C-4383-8710-08E6520883C7}"/>
              </a:ext>
            </a:extLst>
          </p:cNvPr>
          <p:cNvSpPr>
            <a:spLocks/>
          </p:cNvSpPr>
          <p:nvPr/>
        </p:nvSpPr>
        <p:spPr bwMode="auto">
          <a:xfrm>
            <a:off x="9693654" y="4077836"/>
            <a:ext cx="99448" cy="99448"/>
          </a:xfrm>
          <a:custGeom>
            <a:avLst/>
            <a:gdLst>
              <a:gd name="T0" fmla="*/ 81 w 81"/>
              <a:gd name="T1" fmla="*/ 24 h 81"/>
              <a:gd name="T2" fmla="*/ 23 w 81"/>
              <a:gd name="T3" fmla="*/ 0 h 81"/>
              <a:gd name="T4" fmla="*/ 0 w 81"/>
              <a:gd name="T5" fmla="*/ 59 h 81"/>
              <a:gd name="T6" fmla="*/ 59 w 81"/>
              <a:gd name="T7" fmla="*/ 81 h 81"/>
              <a:gd name="T8" fmla="*/ 81 w 81"/>
              <a:gd name="T9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4"/>
                </a:moveTo>
                <a:lnTo>
                  <a:pt x="23" y="0"/>
                </a:lnTo>
                <a:lnTo>
                  <a:pt x="0" y="59"/>
                </a:lnTo>
                <a:lnTo>
                  <a:pt x="59" y="81"/>
                </a:lnTo>
                <a:lnTo>
                  <a:pt x="81" y="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3" name="ïŝľiḓe">
            <a:extLst>
              <a:ext uri="{FF2B5EF4-FFF2-40B4-BE49-F238E27FC236}">
                <a16:creationId xmlns:a16="http://schemas.microsoft.com/office/drawing/2014/main" id="{EE0E7806-7030-4517-B2D2-E39B7D1010DC}"/>
              </a:ext>
            </a:extLst>
          </p:cNvPr>
          <p:cNvSpPr>
            <a:spLocks/>
          </p:cNvSpPr>
          <p:nvPr/>
        </p:nvSpPr>
        <p:spPr bwMode="auto">
          <a:xfrm>
            <a:off x="9816429" y="4125718"/>
            <a:ext cx="99448" cy="100675"/>
          </a:xfrm>
          <a:custGeom>
            <a:avLst/>
            <a:gdLst>
              <a:gd name="T0" fmla="*/ 81 w 81"/>
              <a:gd name="T1" fmla="*/ 24 h 82"/>
              <a:gd name="T2" fmla="*/ 22 w 81"/>
              <a:gd name="T3" fmla="*/ 0 h 82"/>
              <a:gd name="T4" fmla="*/ 0 w 81"/>
              <a:gd name="T5" fmla="*/ 59 h 82"/>
              <a:gd name="T6" fmla="*/ 59 w 81"/>
              <a:gd name="T7" fmla="*/ 82 h 82"/>
              <a:gd name="T8" fmla="*/ 81 w 81"/>
              <a:gd name="T9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1" y="24"/>
                </a:moveTo>
                <a:lnTo>
                  <a:pt x="22" y="0"/>
                </a:lnTo>
                <a:lnTo>
                  <a:pt x="0" y="59"/>
                </a:lnTo>
                <a:lnTo>
                  <a:pt x="59" y="82"/>
                </a:lnTo>
                <a:lnTo>
                  <a:pt x="81" y="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4" name="íṧľïḋè">
            <a:extLst>
              <a:ext uri="{FF2B5EF4-FFF2-40B4-BE49-F238E27FC236}">
                <a16:creationId xmlns:a16="http://schemas.microsoft.com/office/drawing/2014/main" id="{68EB88EA-20A0-492C-957C-3A883A2585F7}"/>
              </a:ext>
            </a:extLst>
          </p:cNvPr>
          <p:cNvSpPr>
            <a:spLocks/>
          </p:cNvSpPr>
          <p:nvPr/>
        </p:nvSpPr>
        <p:spPr bwMode="auto">
          <a:xfrm>
            <a:off x="9939204" y="4173600"/>
            <a:ext cx="98220" cy="100675"/>
          </a:xfrm>
          <a:custGeom>
            <a:avLst/>
            <a:gdLst>
              <a:gd name="T0" fmla="*/ 80 w 80"/>
              <a:gd name="T1" fmla="*/ 23 h 82"/>
              <a:gd name="T2" fmla="*/ 22 w 80"/>
              <a:gd name="T3" fmla="*/ 0 h 82"/>
              <a:gd name="T4" fmla="*/ 0 w 80"/>
              <a:gd name="T5" fmla="*/ 58 h 82"/>
              <a:gd name="T6" fmla="*/ 57 w 80"/>
              <a:gd name="T7" fmla="*/ 82 h 82"/>
              <a:gd name="T8" fmla="*/ 80 w 80"/>
              <a:gd name="T9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2">
                <a:moveTo>
                  <a:pt x="80" y="23"/>
                </a:moveTo>
                <a:lnTo>
                  <a:pt x="22" y="0"/>
                </a:lnTo>
                <a:lnTo>
                  <a:pt x="0" y="58"/>
                </a:lnTo>
                <a:lnTo>
                  <a:pt x="57" y="82"/>
                </a:lnTo>
                <a:lnTo>
                  <a:pt x="80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5" name="i$1íďe">
            <a:extLst>
              <a:ext uri="{FF2B5EF4-FFF2-40B4-BE49-F238E27FC236}">
                <a16:creationId xmlns:a16="http://schemas.microsoft.com/office/drawing/2014/main" id="{C1DEB135-D4C2-4BE6-9807-6BF4613AE0E7}"/>
              </a:ext>
            </a:extLst>
          </p:cNvPr>
          <p:cNvSpPr>
            <a:spLocks/>
          </p:cNvSpPr>
          <p:nvPr/>
        </p:nvSpPr>
        <p:spPr bwMode="auto">
          <a:xfrm>
            <a:off x="10059523" y="4221483"/>
            <a:ext cx="100676" cy="100675"/>
          </a:xfrm>
          <a:custGeom>
            <a:avLst/>
            <a:gdLst>
              <a:gd name="T0" fmla="*/ 82 w 82"/>
              <a:gd name="T1" fmla="*/ 23 h 82"/>
              <a:gd name="T2" fmla="*/ 23 w 82"/>
              <a:gd name="T3" fmla="*/ 0 h 82"/>
              <a:gd name="T4" fmla="*/ 0 w 82"/>
              <a:gd name="T5" fmla="*/ 58 h 82"/>
              <a:gd name="T6" fmla="*/ 59 w 82"/>
              <a:gd name="T7" fmla="*/ 82 h 82"/>
              <a:gd name="T8" fmla="*/ 82 w 82"/>
              <a:gd name="T9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2">
                <a:moveTo>
                  <a:pt x="82" y="23"/>
                </a:moveTo>
                <a:lnTo>
                  <a:pt x="23" y="0"/>
                </a:lnTo>
                <a:lnTo>
                  <a:pt x="0" y="58"/>
                </a:lnTo>
                <a:lnTo>
                  <a:pt x="59" y="82"/>
                </a:lnTo>
                <a:lnTo>
                  <a:pt x="82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íṩlîḍé">
            <a:extLst>
              <a:ext uri="{FF2B5EF4-FFF2-40B4-BE49-F238E27FC236}">
                <a16:creationId xmlns:a16="http://schemas.microsoft.com/office/drawing/2014/main" id="{6ACA14B9-DE68-4E2B-8496-54192271C1C7}"/>
              </a:ext>
            </a:extLst>
          </p:cNvPr>
          <p:cNvSpPr>
            <a:spLocks/>
          </p:cNvSpPr>
          <p:nvPr/>
        </p:nvSpPr>
        <p:spPr bwMode="auto">
          <a:xfrm>
            <a:off x="10182299" y="4269364"/>
            <a:ext cx="99448" cy="99448"/>
          </a:xfrm>
          <a:custGeom>
            <a:avLst/>
            <a:gdLst>
              <a:gd name="T0" fmla="*/ 81 w 81"/>
              <a:gd name="T1" fmla="*/ 23 h 81"/>
              <a:gd name="T2" fmla="*/ 23 w 81"/>
              <a:gd name="T3" fmla="*/ 0 h 81"/>
              <a:gd name="T4" fmla="*/ 0 w 81"/>
              <a:gd name="T5" fmla="*/ 58 h 81"/>
              <a:gd name="T6" fmla="*/ 58 w 81"/>
              <a:gd name="T7" fmla="*/ 81 h 81"/>
              <a:gd name="T8" fmla="*/ 81 w 81"/>
              <a:gd name="T9" fmla="*/ 2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3"/>
                </a:moveTo>
                <a:lnTo>
                  <a:pt x="23" y="0"/>
                </a:lnTo>
                <a:lnTo>
                  <a:pt x="0" y="58"/>
                </a:lnTo>
                <a:lnTo>
                  <a:pt x="58" y="81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7" name="i$1ïďê">
            <a:extLst>
              <a:ext uri="{FF2B5EF4-FFF2-40B4-BE49-F238E27FC236}">
                <a16:creationId xmlns:a16="http://schemas.microsoft.com/office/drawing/2014/main" id="{09241A2B-ED2D-48EA-A9DD-D72717825F98}"/>
              </a:ext>
            </a:extLst>
          </p:cNvPr>
          <p:cNvSpPr>
            <a:spLocks/>
          </p:cNvSpPr>
          <p:nvPr/>
        </p:nvSpPr>
        <p:spPr bwMode="auto">
          <a:xfrm>
            <a:off x="10303846" y="4317247"/>
            <a:ext cx="99448" cy="99448"/>
          </a:xfrm>
          <a:custGeom>
            <a:avLst/>
            <a:gdLst>
              <a:gd name="T0" fmla="*/ 81 w 81"/>
              <a:gd name="T1" fmla="*/ 22 h 81"/>
              <a:gd name="T2" fmla="*/ 23 w 81"/>
              <a:gd name="T3" fmla="*/ 0 h 81"/>
              <a:gd name="T4" fmla="*/ 0 w 81"/>
              <a:gd name="T5" fmla="*/ 59 h 81"/>
              <a:gd name="T6" fmla="*/ 59 w 81"/>
              <a:gd name="T7" fmla="*/ 81 h 81"/>
              <a:gd name="T8" fmla="*/ 81 w 81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2"/>
                </a:moveTo>
                <a:lnTo>
                  <a:pt x="23" y="0"/>
                </a:lnTo>
                <a:lnTo>
                  <a:pt x="0" y="59"/>
                </a:lnTo>
                <a:lnTo>
                  <a:pt x="59" y="81"/>
                </a:lnTo>
                <a:lnTo>
                  <a:pt x="81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íṡḻîḑê">
            <a:extLst>
              <a:ext uri="{FF2B5EF4-FFF2-40B4-BE49-F238E27FC236}">
                <a16:creationId xmlns:a16="http://schemas.microsoft.com/office/drawing/2014/main" id="{F1F43AD6-1FD2-4F7D-B946-1B57CC252F32}"/>
              </a:ext>
            </a:extLst>
          </p:cNvPr>
          <p:cNvSpPr>
            <a:spLocks/>
          </p:cNvSpPr>
          <p:nvPr/>
        </p:nvSpPr>
        <p:spPr bwMode="auto">
          <a:xfrm>
            <a:off x="10260875" y="4365129"/>
            <a:ext cx="265194" cy="209945"/>
          </a:xfrm>
          <a:custGeom>
            <a:avLst/>
            <a:gdLst>
              <a:gd name="T0" fmla="*/ 157 w 216"/>
              <a:gd name="T1" fmla="*/ 0 h 171"/>
              <a:gd name="T2" fmla="*/ 122 w 216"/>
              <a:gd name="T3" fmla="*/ 89 h 171"/>
              <a:gd name="T4" fmla="*/ 81 w 216"/>
              <a:gd name="T5" fmla="*/ 74 h 171"/>
              <a:gd name="T6" fmla="*/ 24 w 216"/>
              <a:gd name="T7" fmla="*/ 50 h 171"/>
              <a:gd name="T8" fmla="*/ 0 w 216"/>
              <a:gd name="T9" fmla="*/ 109 h 171"/>
              <a:gd name="T10" fmla="*/ 59 w 216"/>
              <a:gd name="T11" fmla="*/ 132 h 171"/>
              <a:gd name="T12" fmla="*/ 100 w 216"/>
              <a:gd name="T13" fmla="*/ 148 h 171"/>
              <a:gd name="T14" fmla="*/ 158 w 216"/>
              <a:gd name="T15" fmla="*/ 171 h 171"/>
              <a:gd name="T16" fmla="*/ 181 w 216"/>
              <a:gd name="T17" fmla="*/ 112 h 171"/>
              <a:gd name="T18" fmla="*/ 216 w 216"/>
              <a:gd name="T19" fmla="*/ 22 h 171"/>
              <a:gd name="T20" fmla="*/ 157 w 216"/>
              <a:gd name="T2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" h="171">
                <a:moveTo>
                  <a:pt x="157" y="0"/>
                </a:moveTo>
                <a:lnTo>
                  <a:pt x="122" y="89"/>
                </a:lnTo>
                <a:lnTo>
                  <a:pt x="81" y="74"/>
                </a:lnTo>
                <a:lnTo>
                  <a:pt x="24" y="50"/>
                </a:lnTo>
                <a:lnTo>
                  <a:pt x="0" y="109"/>
                </a:lnTo>
                <a:lnTo>
                  <a:pt x="59" y="132"/>
                </a:lnTo>
                <a:lnTo>
                  <a:pt x="100" y="148"/>
                </a:lnTo>
                <a:lnTo>
                  <a:pt x="158" y="171"/>
                </a:lnTo>
                <a:lnTo>
                  <a:pt x="181" y="112"/>
                </a:lnTo>
                <a:lnTo>
                  <a:pt x="216" y="22"/>
                </a:lnTo>
                <a:lnTo>
                  <a:pt x="15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ïṡļíḍe">
            <a:extLst>
              <a:ext uri="{FF2B5EF4-FFF2-40B4-BE49-F238E27FC236}">
                <a16:creationId xmlns:a16="http://schemas.microsoft.com/office/drawing/2014/main" id="{56B54FC6-36C4-44F1-8C76-39E8021EFFBD}"/>
              </a:ext>
            </a:extLst>
          </p:cNvPr>
          <p:cNvSpPr>
            <a:spLocks/>
          </p:cNvSpPr>
          <p:nvPr/>
        </p:nvSpPr>
        <p:spPr bwMode="auto">
          <a:xfrm>
            <a:off x="10546941" y="4413011"/>
            <a:ext cx="100676" cy="99448"/>
          </a:xfrm>
          <a:custGeom>
            <a:avLst/>
            <a:gdLst>
              <a:gd name="T0" fmla="*/ 82 w 82"/>
              <a:gd name="T1" fmla="*/ 22 h 81"/>
              <a:gd name="T2" fmla="*/ 24 w 82"/>
              <a:gd name="T3" fmla="*/ 0 h 81"/>
              <a:gd name="T4" fmla="*/ 0 w 82"/>
              <a:gd name="T5" fmla="*/ 58 h 81"/>
              <a:gd name="T6" fmla="*/ 59 w 82"/>
              <a:gd name="T7" fmla="*/ 81 h 81"/>
              <a:gd name="T8" fmla="*/ 82 w 82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2"/>
                </a:moveTo>
                <a:lnTo>
                  <a:pt x="24" y="0"/>
                </a:lnTo>
                <a:lnTo>
                  <a:pt x="0" y="58"/>
                </a:lnTo>
                <a:lnTo>
                  <a:pt x="59" y="81"/>
                </a:lnTo>
                <a:lnTo>
                  <a:pt x="82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îś1íḋê">
            <a:extLst>
              <a:ext uri="{FF2B5EF4-FFF2-40B4-BE49-F238E27FC236}">
                <a16:creationId xmlns:a16="http://schemas.microsoft.com/office/drawing/2014/main" id="{9CAC793F-8DD4-4C1F-9BCD-1965B09B3194}"/>
              </a:ext>
            </a:extLst>
          </p:cNvPr>
          <p:cNvSpPr>
            <a:spLocks/>
          </p:cNvSpPr>
          <p:nvPr/>
        </p:nvSpPr>
        <p:spPr bwMode="auto">
          <a:xfrm>
            <a:off x="10669716" y="4459666"/>
            <a:ext cx="100676" cy="99448"/>
          </a:xfrm>
          <a:custGeom>
            <a:avLst/>
            <a:gdLst>
              <a:gd name="T0" fmla="*/ 82 w 82"/>
              <a:gd name="T1" fmla="*/ 24 h 81"/>
              <a:gd name="T2" fmla="*/ 23 w 82"/>
              <a:gd name="T3" fmla="*/ 0 h 81"/>
              <a:gd name="T4" fmla="*/ 0 w 82"/>
              <a:gd name="T5" fmla="*/ 59 h 81"/>
              <a:gd name="T6" fmla="*/ 59 w 82"/>
              <a:gd name="T7" fmla="*/ 81 h 81"/>
              <a:gd name="T8" fmla="*/ 82 w 82"/>
              <a:gd name="T9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4"/>
                </a:moveTo>
                <a:lnTo>
                  <a:pt x="23" y="0"/>
                </a:lnTo>
                <a:lnTo>
                  <a:pt x="0" y="59"/>
                </a:lnTo>
                <a:lnTo>
                  <a:pt x="59" y="81"/>
                </a:lnTo>
                <a:lnTo>
                  <a:pt x="82" y="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i$ḷiḍê">
            <a:extLst>
              <a:ext uri="{FF2B5EF4-FFF2-40B4-BE49-F238E27FC236}">
                <a16:creationId xmlns:a16="http://schemas.microsoft.com/office/drawing/2014/main" id="{71AEC873-1FAC-4176-BF7D-DA6CF4145FCA}"/>
              </a:ext>
            </a:extLst>
          </p:cNvPr>
          <p:cNvSpPr>
            <a:spLocks/>
          </p:cNvSpPr>
          <p:nvPr/>
        </p:nvSpPr>
        <p:spPr bwMode="auto">
          <a:xfrm>
            <a:off x="10792491" y="4507548"/>
            <a:ext cx="98220" cy="100675"/>
          </a:xfrm>
          <a:custGeom>
            <a:avLst/>
            <a:gdLst>
              <a:gd name="T0" fmla="*/ 80 w 80"/>
              <a:gd name="T1" fmla="*/ 23 h 82"/>
              <a:gd name="T2" fmla="*/ 23 w 80"/>
              <a:gd name="T3" fmla="*/ 0 h 82"/>
              <a:gd name="T4" fmla="*/ 0 w 80"/>
              <a:gd name="T5" fmla="*/ 59 h 82"/>
              <a:gd name="T6" fmla="*/ 58 w 80"/>
              <a:gd name="T7" fmla="*/ 82 h 82"/>
              <a:gd name="T8" fmla="*/ 80 w 80"/>
              <a:gd name="T9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2">
                <a:moveTo>
                  <a:pt x="80" y="23"/>
                </a:moveTo>
                <a:lnTo>
                  <a:pt x="23" y="0"/>
                </a:lnTo>
                <a:lnTo>
                  <a:pt x="0" y="59"/>
                </a:lnTo>
                <a:lnTo>
                  <a:pt x="58" y="82"/>
                </a:lnTo>
                <a:lnTo>
                  <a:pt x="80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ïślîdé">
            <a:extLst>
              <a:ext uri="{FF2B5EF4-FFF2-40B4-BE49-F238E27FC236}">
                <a16:creationId xmlns:a16="http://schemas.microsoft.com/office/drawing/2014/main" id="{7B373EB9-0088-4CC0-8CD4-06201BB8C3F1}"/>
              </a:ext>
            </a:extLst>
          </p:cNvPr>
          <p:cNvSpPr>
            <a:spLocks/>
          </p:cNvSpPr>
          <p:nvPr/>
        </p:nvSpPr>
        <p:spPr bwMode="auto">
          <a:xfrm>
            <a:off x="9737853" y="3968566"/>
            <a:ext cx="220995" cy="147330"/>
          </a:xfrm>
          <a:custGeom>
            <a:avLst/>
            <a:gdLst>
              <a:gd name="T0" fmla="*/ 121 w 180"/>
              <a:gd name="T1" fmla="*/ 39 h 120"/>
              <a:gd name="T2" fmla="*/ 22 w 180"/>
              <a:gd name="T3" fmla="*/ 0 h 120"/>
              <a:gd name="T4" fmla="*/ 0 w 180"/>
              <a:gd name="T5" fmla="*/ 58 h 120"/>
              <a:gd name="T6" fmla="*/ 99 w 180"/>
              <a:gd name="T7" fmla="*/ 98 h 120"/>
              <a:gd name="T8" fmla="*/ 158 w 180"/>
              <a:gd name="T9" fmla="*/ 120 h 120"/>
              <a:gd name="T10" fmla="*/ 180 w 180"/>
              <a:gd name="T11" fmla="*/ 61 h 120"/>
              <a:gd name="T12" fmla="*/ 121 w 180"/>
              <a:gd name="T13" fmla="*/ 3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" h="120">
                <a:moveTo>
                  <a:pt x="121" y="39"/>
                </a:moveTo>
                <a:lnTo>
                  <a:pt x="22" y="0"/>
                </a:lnTo>
                <a:lnTo>
                  <a:pt x="0" y="58"/>
                </a:lnTo>
                <a:lnTo>
                  <a:pt x="99" y="98"/>
                </a:lnTo>
                <a:lnTo>
                  <a:pt x="158" y="120"/>
                </a:lnTo>
                <a:lnTo>
                  <a:pt x="180" y="61"/>
                </a:lnTo>
                <a:lnTo>
                  <a:pt x="121" y="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iṩḻîḍê">
            <a:extLst>
              <a:ext uri="{FF2B5EF4-FFF2-40B4-BE49-F238E27FC236}">
                <a16:creationId xmlns:a16="http://schemas.microsoft.com/office/drawing/2014/main" id="{FC3BB9A7-B2C8-47C3-8653-0CC69E0F669A}"/>
              </a:ext>
            </a:extLst>
          </p:cNvPr>
          <p:cNvSpPr>
            <a:spLocks/>
          </p:cNvSpPr>
          <p:nvPr/>
        </p:nvSpPr>
        <p:spPr bwMode="auto">
          <a:xfrm>
            <a:off x="9980947" y="4064331"/>
            <a:ext cx="100676" cy="99448"/>
          </a:xfrm>
          <a:custGeom>
            <a:avLst/>
            <a:gdLst>
              <a:gd name="T0" fmla="*/ 82 w 82"/>
              <a:gd name="T1" fmla="*/ 22 h 81"/>
              <a:gd name="T2" fmla="*/ 23 w 82"/>
              <a:gd name="T3" fmla="*/ 0 h 81"/>
              <a:gd name="T4" fmla="*/ 0 w 82"/>
              <a:gd name="T5" fmla="*/ 58 h 81"/>
              <a:gd name="T6" fmla="*/ 58 w 82"/>
              <a:gd name="T7" fmla="*/ 81 h 81"/>
              <a:gd name="T8" fmla="*/ 82 w 82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2"/>
                </a:moveTo>
                <a:lnTo>
                  <a:pt x="23" y="0"/>
                </a:lnTo>
                <a:lnTo>
                  <a:pt x="0" y="58"/>
                </a:lnTo>
                <a:lnTo>
                  <a:pt x="58" y="81"/>
                </a:lnTo>
                <a:lnTo>
                  <a:pt x="82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îṥļiḑè">
            <a:extLst>
              <a:ext uri="{FF2B5EF4-FFF2-40B4-BE49-F238E27FC236}">
                <a16:creationId xmlns:a16="http://schemas.microsoft.com/office/drawing/2014/main" id="{3EE07088-F4FD-4738-BF9E-36508A949F29}"/>
              </a:ext>
            </a:extLst>
          </p:cNvPr>
          <p:cNvSpPr>
            <a:spLocks/>
          </p:cNvSpPr>
          <p:nvPr/>
        </p:nvSpPr>
        <p:spPr bwMode="auto">
          <a:xfrm>
            <a:off x="10102495" y="4110985"/>
            <a:ext cx="100676" cy="99448"/>
          </a:xfrm>
          <a:custGeom>
            <a:avLst/>
            <a:gdLst>
              <a:gd name="T0" fmla="*/ 82 w 82"/>
              <a:gd name="T1" fmla="*/ 23 h 81"/>
              <a:gd name="T2" fmla="*/ 24 w 82"/>
              <a:gd name="T3" fmla="*/ 0 h 81"/>
              <a:gd name="T4" fmla="*/ 0 w 82"/>
              <a:gd name="T5" fmla="*/ 59 h 81"/>
              <a:gd name="T6" fmla="*/ 59 w 82"/>
              <a:gd name="T7" fmla="*/ 81 h 81"/>
              <a:gd name="T8" fmla="*/ 82 w 82"/>
              <a:gd name="T9" fmla="*/ 2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3"/>
                </a:moveTo>
                <a:lnTo>
                  <a:pt x="24" y="0"/>
                </a:lnTo>
                <a:lnTo>
                  <a:pt x="0" y="59"/>
                </a:lnTo>
                <a:lnTo>
                  <a:pt x="59" y="81"/>
                </a:lnTo>
                <a:lnTo>
                  <a:pt x="82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îsḻiďe">
            <a:extLst>
              <a:ext uri="{FF2B5EF4-FFF2-40B4-BE49-F238E27FC236}">
                <a16:creationId xmlns:a16="http://schemas.microsoft.com/office/drawing/2014/main" id="{64E7FD56-8E2E-4FED-BDA7-197B8156A7CD}"/>
              </a:ext>
            </a:extLst>
          </p:cNvPr>
          <p:cNvSpPr>
            <a:spLocks/>
          </p:cNvSpPr>
          <p:nvPr/>
        </p:nvSpPr>
        <p:spPr bwMode="auto">
          <a:xfrm>
            <a:off x="10225270" y="4158867"/>
            <a:ext cx="99448" cy="99448"/>
          </a:xfrm>
          <a:custGeom>
            <a:avLst/>
            <a:gdLst>
              <a:gd name="T0" fmla="*/ 81 w 81"/>
              <a:gd name="T1" fmla="*/ 24 h 81"/>
              <a:gd name="T2" fmla="*/ 22 w 81"/>
              <a:gd name="T3" fmla="*/ 0 h 81"/>
              <a:gd name="T4" fmla="*/ 0 w 81"/>
              <a:gd name="T5" fmla="*/ 59 h 81"/>
              <a:gd name="T6" fmla="*/ 58 w 81"/>
              <a:gd name="T7" fmla="*/ 81 h 81"/>
              <a:gd name="T8" fmla="*/ 81 w 81"/>
              <a:gd name="T9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4"/>
                </a:moveTo>
                <a:lnTo>
                  <a:pt x="22" y="0"/>
                </a:lnTo>
                <a:lnTo>
                  <a:pt x="0" y="59"/>
                </a:lnTo>
                <a:lnTo>
                  <a:pt x="58" y="81"/>
                </a:lnTo>
                <a:lnTo>
                  <a:pt x="81" y="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îŝḻiḓé">
            <a:extLst>
              <a:ext uri="{FF2B5EF4-FFF2-40B4-BE49-F238E27FC236}">
                <a16:creationId xmlns:a16="http://schemas.microsoft.com/office/drawing/2014/main" id="{FA965245-E117-4316-AB2D-54E695D6492C}"/>
              </a:ext>
            </a:extLst>
          </p:cNvPr>
          <p:cNvSpPr>
            <a:spLocks/>
          </p:cNvSpPr>
          <p:nvPr/>
        </p:nvSpPr>
        <p:spPr bwMode="auto">
          <a:xfrm>
            <a:off x="10346817" y="4206750"/>
            <a:ext cx="99448" cy="100675"/>
          </a:xfrm>
          <a:custGeom>
            <a:avLst/>
            <a:gdLst>
              <a:gd name="T0" fmla="*/ 81 w 81"/>
              <a:gd name="T1" fmla="*/ 23 h 82"/>
              <a:gd name="T2" fmla="*/ 23 w 81"/>
              <a:gd name="T3" fmla="*/ 0 h 82"/>
              <a:gd name="T4" fmla="*/ 0 w 81"/>
              <a:gd name="T5" fmla="*/ 58 h 82"/>
              <a:gd name="T6" fmla="*/ 59 w 81"/>
              <a:gd name="T7" fmla="*/ 82 h 82"/>
              <a:gd name="T8" fmla="*/ 81 w 81"/>
              <a:gd name="T9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1" y="23"/>
                </a:moveTo>
                <a:lnTo>
                  <a:pt x="23" y="0"/>
                </a:lnTo>
                <a:lnTo>
                  <a:pt x="0" y="58"/>
                </a:lnTo>
                <a:lnTo>
                  <a:pt x="59" y="82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7" name="iṡḻiďe">
            <a:extLst>
              <a:ext uri="{FF2B5EF4-FFF2-40B4-BE49-F238E27FC236}">
                <a16:creationId xmlns:a16="http://schemas.microsoft.com/office/drawing/2014/main" id="{D8851416-0276-40C3-932B-572F8B09883C}"/>
              </a:ext>
            </a:extLst>
          </p:cNvPr>
          <p:cNvSpPr>
            <a:spLocks/>
          </p:cNvSpPr>
          <p:nvPr/>
        </p:nvSpPr>
        <p:spPr bwMode="auto">
          <a:xfrm>
            <a:off x="10469592" y="4254631"/>
            <a:ext cx="99448" cy="100675"/>
          </a:xfrm>
          <a:custGeom>
            <a:avLst/>
            <a:gdLst>
              <a:gd name="T0" fmla="*/ 81 w 81"/>
              <a:gd name="T1" fmla="*/ 23 h 82"/>
              <a:gd name="T2" fmla="*/ 22 w 81"/>
              <a:gd name="T3" fmla="*/ 0 h 82"/>
              <a:gd name="T4" fmla="*/ 0 w 81"/>
              <a:gd name="T5" fmla="*/ 58 h 82"/>
              <a:gd name="T6" fmla="*/ 57 w 81"/>
              <a:gd name="T7" fmla="*/ 82 h 82"/>
              <a:gd name="T8" fmla="*/ 81 w 81"/>
              <a:gd name="T9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1" y="23"/>
                </a:moveTo>
                <a:lnTo>
                  <a:pt x="22" y="0"/>
                </a:lnTo>
                <a:lnTo>
                  <a:pt x="0" y="58"/>
                </a:lnTo>
                <a:lnTo>
                  <a:pt x="57" y="82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8" name="î$ľiḋê">
            <a:extLst>
              <a:ext uri="{FF2B5EF4-FFF2-40B4-BE49-F238E27FC236}">
                <a16:creationId xmlns:a16="http://schemas.microsoft.com/office/drawing/2014/main" id="{31FA00BA-80E5-4202-8A0E-65E2FEC065DA}"/>
              </a:ext>
            </a:extLst>
          </p:cNvPr>
          <p:cNvSpPr>
            <a:spLocks/>
          </p:cNvSpPr>
          <p:nvPr/>
        </p:nvSpPr>
        <p:spPr bwMode="auto">
          <a:xfrm>
            <a:off x="10589912" y="4301286"/>
            <a:ext cx="101904" cy="100675"/>
          </a:xfrm>
          <a:custGeom>
            <a:avLst/>
            <a:gdLst>
              <a:gd name="T0" fmla="*/ 83 w 83"/>
              <a:gd name="T1" fmla="*/ 24 h 82"/>
              <a:gd name="T2" fmla="*/ 24 w 83"/>
              <a:gd name="T3" fmla="*/ 0 h 82"/>
              <a:gd name="T4" fmla="*/ 0 w 83"/>
              <a:gd name="T5" fmla="*/ 59 h 82"/>
              <a:gd name="T6" fmla="*/ 59 w 83"/>
              <a:gd name="T7" fmla="*/ 82 h 82"/>
              <a:gd name="T8" fmla="*/ 83 w 83"/>
              <a:gd name="T9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2">
                <a:moveTo>
                  <a:pt x="83" y="24"/>
                </a:moveTo>
                <a:lnTo>
                  <a:pt x="24" y="0"/>
                </a:lnTo>
                <a:lnTo>
                  <a:pt x="0" y="59"/>
                </a:lnTo>
                <a:lnTo>
                  <a:pt x="59" y="82"/>
                </a:lnTo>
                <a:lnTo>
                  <a:pt x="83" y="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isḻiḓê">
            <a:extLst>
              <a:ext uri="{FF2B5EF4-FFF2-40B4-BE49-F238E27FC236}">
                <a16:creationId xmlns:a16="http://schemas.microsoft.com/office/drawing/2014/main" id="{6EDAE9C0-F7B3-4AD2-A591-D9AEB485C0A6}"/>
              </a:ext>
            </a:extLst>
          </p:cNvPr>
          <p:cNvSpPr>
            <a:spLocks/>
          </p:cNvSpPr>
          <p:nvPr/>
        </p:nvSpPr>
        <p:spPr bwMode="auto">
          <a:xfrm>
            <a:off x="10712687" y="4350396"/>
            <a:ext cx="99448" cy="99448"/>
          </a:xfrm>
          <a:custGeom>
            <a:avLst/>
            <a:gdLst>
              <a:gd name="T0" fmla="*/ 81 w 81"/>
              <a:gd name="T1" fmla="*/ 22 h 81"/>
              <a:gd name="T2" fmla="*/ 24 w 81"/>
              <a:gd name="T3" fmla="*/ 0 h 81"/>
              <a:gd name="T4" fmla="*/ 0 w 81"/>
              <a:gd name="T5" fmla="*/ 58 h 81"/>
              <a:gd name="T6" fmla="*/ 59 w 81"/>
              <a:gd name="T7" fmla="*/ 81 h 81"/>
              <a:gd name="T8" fmla="*/ 81 w 81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2"/>
                </a:moveTo>
                <a:lnTo>
                  <a:pt x="24" y="0"/>
                </a:lnTo>
                <a:lnTo>
                  <a:pt x="0" y="58"/>
                </a:lnTo>
                <a:lnTo>
                  <a:pt x="59" y="81"/>
                </a:lnTo>
                <a:lnTo>
                  <a:pt x="81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0" name="išḷiḍè">
            <a:extLst>
              <a:ext uri="{FF2B5EF4-FFF2-40B4-BE49-F238E27FC236}">
                <a16:creationId xmlns:a16="http://schemas.microsoft.com/office/drawing/2014/main" id="{C730916B-4B3B-4E10-BC86-6E83B3EFE684}"/>
              </a:ext>
            </a:extLst>
          </p:cNvPr>
          <p:cNvSpPr>
            <a:spLocks/>
          </p:cNvSpPr>
          <p:nvPr/>
        </p:nvSpPr>
        <p:spPr bwMode="auto">
          <a:xfrm>
            <a:off x="10835462" y="4398278"/>
            <a:ext cx="99448" cy="99448"/>
          </a:xfrm>
          <a:custGeom>
            <a:avLst/>
            <a:gdLst>
              <a:gd name="T0" fmla="*/ 81 w 81"/>
              <a:gd name="T1" fmla="*/ 22 h 81"/>
              <a:gd name="T2" fmla="*/ 22 w 81"/>
              <a:gd name="T3" fmla="*/ 0 h 81"/>
              <a:gd name="T4" fmla="*/ 0 w 81"/>
              <a:gd name="T5" fmla="*/ 59 h 81"/>
              <a:gd name="T6" fmla="*/ 58 w 81"/>
              <a:gd name="T7" fmla="*/ 81 h 81"/>
              <a:gd name="T8" fmla="*/ 81 w 81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2"/>
                </a:moveTo>
                <a:lnTo>
                  <a:pt x="22" y="0"/>
                </a:lnTo>
                <a:lnTo>
                  <a:pt x="0" y="59"/>
                </a:lnTo>
                <a:lnTo>
                  <a:pt x="58" y="81"/>
                </a:lnTo>
                <a:lnTo>
                  <a:pt x="81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1" name="ïṥliďè">
            <a:extLst>
              <a:ext uri="{FF2B5EF4-FFF2-40B4-BE49-F238E27FC236}">
                <a16:creationId xmlns:a16="http://schemas.microsoft.com/office/drawing/2014/main" id="{BA398540-6576-4DBA-9767-F6A7271D1149}"/>
              </a:ext>
            </a:extLst>
          </p:cNvPr>
          <p:cNvSpPr>
            <a:spLocks/>
          </p:cNvSpPr>
          <p:nvPr/>
        </p:nvSpPr>
        <p:spPr bwMode="auto">
          <a:xfrm>
            <a:off x="9780824" y="3858069"/>
            <a:ext cx="99448" cy="99448"/>
          </a:xfrm>
          <a:custGeom>
            <a:avLst/>
            <a:gdLst>
              <a:gd name="T0" fmla="*/ 81 w 81"/>
              <a:gd name="T1" fmla="*/ 23 h 81"/>
              <a:gd name="T2" fmla="*/ 22 w 81"/>
              <a:gd name="T3" fmla="*/ 0 h 81"/>
              <a:gd name="T4" fmla="*/ 0 w 81"/>
              <a:gd name="T5" fmla="*/ 59 h 81"/>
              <a:gd name="T6" fmla="*/ 58 w 81"/>
              <a:gd name="T7" fmla="*/ 81 h 81"/>
              <a:gd name="T8" fmla="*/ 81 w 81"/>
              <a:gd name="T9" fmla="*/ 2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3"/>
                </a:moveTo>
                <a:lnTo>
                  <a:pt x="22" y="0"/>
                </a:lnTo>
                <a:lnTo>
                  <a:pt x="0" y="59"/>
                </a:lnTo>
                <a:lnTo>
                  <a:pt x="58" y="81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2" name="îṧḷiḍe">
            <a:extLst>
              <a:ext uri="{FF2B5EF4-FFF2-40B4-BE49-F238E27FC236}">
                <a16:creationId xmlns:a16="http://schemas.microsoft.com/office/drawing/2014/main" id="{AD63B6D5-6C7D-49FD-8B63-0F6A2D53ABCD}"/>
              </a:ext>
            </a:extLst>
          </p:cNvPr>
          <p:cNvSpPr>
            <a:spLocks/>
          </p:cNvSpPr>
          <p:nvPr/>
        </p:nvSpPr>
        <p:spPr bwMode="auto">
          <a:xfrm>
            <a:off x="9902371" y="3905951"/>
            <a:ext cx="99448" cy="100675"/>
          </a:xfrm>
          <a:custGeom>
            <a:avLst/>
            <a:gdLst>
              <a:gd name="T0" fmla="*/ 81 w 81"/>
              <a:gd name="T1" fmla="*/ 23 h 82"/>
              <a:gd name="T2" fmla="*/ 23 w 81"/>
              <a:gd name="T3" fmla="*/ 0 h 82"/>
              <a:gd name="T4" fmla="*/ 0 w 81"/>
              <a:gd name="T5" fmla="*/ 58 h 82"/>
              <a:gd name="T6" fmla="*/ 58 w 81"/>
              <a:gd name="T7" fmla="*/ 82 h 82"/>
              <a:gd name="T8" fmla="*/ 81 w 81"/>
              <a:gd name="T9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1" y="23"/>
                </a:moveTo>
                <a:lnTo>
                  <a:pt x="23" y="0"/>
                </a:lnTo>
                <a:lnTo>
                  <a:pt x="0" y="58"/>
                </a:lnTo>
                <a:lnTo>
                  <a:pt x="58" y="82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3" name="ïṩļíḓè">
            <a:extLst>
              <a:ext uri="{FF2B5EF4-FFF2-40B4-BE49-F238E27FC236}">
                <a16:creationId xmlns:a16="http://schemas.microsoft.com/office/drawing/2014/main" id="{73FD3858-FFE4-4005-817B-046BBD8651AB}"/>
              </a:ext>
            </a:extLst>
          </p:cNvPr>
          <p:cNvSpPr>
            <a:spLocks/>
          </p:cNvSpPr>
          <p:nvPr/>
        </p:nvSpPr>
        <p:spPr bwMode="auto">
          <a:xfrm>
            <a:off x="10023919" y="3952605"/>
            <a:ext cx="100676" cy="100675"/>
          </a:xfrm>
          <a:custGeom>
            <a:avLst/>
            <a:gdLst>
              <a:gd name="T0" fmla="*/ 82 w 82"/>
              <a:gd name="T1" fmla="*/ 24 h 82"/>
              <a:gd name="T2" fmla="*/ 23 w 82"/>
              <a:gd name="T3" fmla="*/ 0 h 82"/>
              <a:gd name="T4" fmla="*/ 0 w 82"/>
              <a:gd name="T5" fmla="*/ 59 h 82"/>
              <a:gd name="T6" fmla="*/ 58 w 82"/>
              <a:gd name="T7" fmla="*/ 82 h 82"/>
              <a:gd name="T8" fmla="*/ 82 w 82"/>
              <a:gd name="T9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2">
                <a:moveTo>
                  <a:pt x="82" y="24"/>
                </a:moveTo>
                <a:lnTo>
                  <a:pt x="23" y="0"/>
                </a:lnTo>
                <a:lnTo>
                  <a:pt x="0" y="59"/>
                </a:lnTo>
                <a:lnTo>
                  <a:pt x="58" y="82"/>
                </a:lnTo>
                <a:lnTo>
                  <a:pt x="82" y="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4" name="iṥḻïdê">
            <a:extLst>
              <a:ext uri="{FF2B5EF4-FFF2-40B4-BE49-F238E27FC236}">
                <a16:creationId xmlns:a16="http://schemas.microsoft.com/office/drawing/2014/main" id="{8573BC66-2B7B-4118-91FB-BD991CDFE4E4}"/>
              </a:ext>
            </a:extLst>
          </p:cNvPr>
          <p:cNvSpPr>
            <a:spLocks/>
          </p:cNvSpPr>
          <p:nvPr/>
        </p:nvSpPr>
        <p:spPr bwMode="auto">
          <a:xfrm>
            <a:off x="10145466" y="4000488"/>
            <a:ext cx="99448" cy="100675"/>
          </a:xfrm>
          <a:custGeom>
            <a:avLst/>
            <a:gdLst>
              <a:gd name="T0" fmla="*/ 81 w 81"/>
              <a:gd name="T1" fmla="*/ 23 h 82"/>
              <a:gd name="T2" fmla="*/ 24 w 81"/>
              <a:gd name="T3" fmla="*/ 0 h 82"/>
              <a:gd name="T4" fmla="*/ 0 w 81"/>
              <a:gd name="T5" fmla="*/ 59 h 82"/>
              <a:gd name="T6" fmla="*/ 59 w 81"/>
              <a:gd name="T7" fmla="*/ 82 h 82"/>
              <a:gd name="T8" fmla="*/ 81 w 81"/>
              <a:gd name="T9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1" y="23"/>
                </a:moveTo>
                <a:lnTo>
                  <a:pt x="24" y="0"/>
                </a:lnTo>
                <a:lnTo>
                  <a:pt x="0" y="59"/>
                </a:lnTo>
                <a:lnTo>
                  <a:pt x="59" y="82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iṩḻidê">
            <a:extLst>
              <a:ext uri="{FF2B5EF4-FFF2-40B4-BE49-F238E27FC236}">
                <a16:creationId xmlns:a16="http://schemas.microsoft.com/office/drawing/2014/main" id="{D2F19BEC-2D75-4B28-8A46-1EACE1791B80}"/>
              </a:ext>
            </a:extLst>
          </p:cNvPr>
          <p:cNvSpPr>
            <a:spLocks/>
          </p:cNvSpPr>
          <p:nvPr/>
        </p:nvSpPr>
        <p:spPr bwMode="auto">
          <a:xfrm>
            <a:off x="10268241" y="4049598"/>
            <a:ext cx="99448" cy="99448"/>
          </a:xfrm>
          <a:custGeom>
            <a:avLst/>
            <a:gdLst>
              <a:gd name="T0" fmla="*/ 81 w 81"/>
              <a:gd name="T1" fmla="*/ 22 h 81"/>
              <a:gd name="T2" fmla="*/ 22 w 81"/>
              <a:gd name="T3" fmla="*/ 0 h 81"/>
              <a:gd name="T4" fmla="*/ 0 w 81"/>
              <a:gd name="T5" fmla="*/ 57 h 81"/>
              <a:gd name="T6" fmla="*/ 59 w 81"/>
              <a:gd name="T7" fmla="*/ 81 h 81"/>
              <a:gd name="T8" fmla="*/ 81 w 81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2"/>
                </a:moveTo>
                <a:lnTo>
                  <a:pt x="22" y="0"/>
                </a:lnTo>
                <a:lnTo>
                  <a:pt x="0" y="57"/>
                </a:lnTo>
                <a:lnTo>
                  <a:pt x="59" y="81"/>
                </a:lnTo>
                <a:lnTo>
                  <a:pt x="81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6" name="išḻîḍè">
            <a:extLst>
              <a:ext uri="{FF2B5EF4-FFF2-40B4-BE49-F238E27FC236}">
                <a16:creationId xmlns:a16="http://schemas.microsoft.com/office/drawing/2014/main" id="{B661B275-4377-4223-87A2-AA06CEBDD51F}"/>
              </a:ext>
            </a:extLst>
          </p:cNvPr>
          <p:cNvSpPr>
            <a:spLocks/>
          </p:cNvSpPr>
          <p:nvPr/>
        </p:nvSpPr>
        <p:spPr bwMode="auto">
          <a:xfrm>
            <a:off x="10391016" y="4097480"/>
            <a:ext cx="98220" cy="99448"/>
          </a:xfrm>
          <a:custGeom>
            <a:avLst/>
            <a:gdLst>
              <a:gd name="T0" fmla="*/ 80 w 80"/>
              <a:gd name="T1" fmla="*/ 22 h 81"/>
              <a:gd name="T2" fmla="*/ 22 w 80"/>
              <a:gd name="T3" fmla="*/ 0 h 81"/>
              <a:gd name="T4" fmla="*/ 0 w 80"/>
              <a:gd name="T5" fmla="*/ 58 h 81"/>
              <a:gd name="T6" fmla="*/ 58 w 80"/>
              <a:gd name="T7" fmla="*/ 81 h 81"/>
              <a:gd name="T8" fmla="*/ 80 w 80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80" y="22"/>
                </a:moveTo>
                <a:lnTo>
                  <a:pt x="22" y="0"/>
                </a:lnTo>
                <a:lnTo>
                  <a:pt x="0" y="58"/>
                </a:lnTo>
                <a:lnTo>
                  <a:pt x="58" y="81"/>
                </a:lnTo>
                <a:lnTo>
                  <a:pt x="80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ïśliḍè">
            <a:extLst>
              <a:ext uri="{FF2B5EF4-FFF2-40B4-BE49-F238E27FC236}">
                <a16:creationId xmlns:a16="http://schemas.microsoft.com/office/drawing/2014/main" id="{4A200115-2ED8-4F0F-8600-80B8F717D09D}"/>
              </a:ext>
            </a:extLst>
          </p:cNvPr>
          <p:cNvSpPr>
            <a:spLocks/>
          </p:cNvSpPr>
          <p:nvPr/>
        </p:nvSpPr>
        <p:spPr bwMode="auto">
          <a:xfrm>
            <a:off x="10511336" y="4144134"/>
            <a:ext cx="100676" cy="99448"/>
          </a:xfrm>
          <a:custGeom>
            <a:avLst/>
            <a:gdLst>
              <a:gd name="T0" fmla="*/ 82 w 82"/>
              <a:gd name="T1" fmla="*/ 23 h 81"/>
              <a:gd name="T2" fmla="*/ 23 w 82"/>
              <a:gd name="T3" fmla="*/ 0 h 81"/>
              <a:gd name="T4" fmla="*/ 0 w 82"/>
              <a:gd name="T5" fmla="*/ 59 h 81"/>
              <a:gd name="T6" fmla="*/ 59 w 82"/>
              <a:gd name="T7" fmla="*/ 81 h 81"/>
              <a:gd name="T8" fmla="*/ 82 w 82"/>
              <a:gd name="T9" fmla="*/ 2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3"/>
                </a:moveTo>
                <a:lnTo>
                  <a:pt x="23" y="0"/>
                </a:lnTo>
                <a:lnTo>
                  <a:pt x="0" y="59"/>
                </a:lnTo>
                <a:lnTo>
                  <a:pt x="59" y="81"/>
                </a:lnTo>
                <a:lnTo>
                  <a:pt x="82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işḷïḋè">
            <a:extLst>
              <a:ext uri="{FF2B5EF4-FFF2-40B4-BE49-F238E27FC236}">
                <a16:creationId xmlns:a16="http://schemas.microsoft.com/office/drawing/2014/main" id="{573BA74F-DB5F-4523-AF67-022EC57260C9}"/>
              </a:ext>
            </a:extLst>
          </p:cNvPr>
          <p:cNvSpPr>
            <a:spLocks/>
          </p:cNvSpPr>
          <p:nvPr/>
        </p:nvSpPr>
        <p:spPr bwMode="auto">
          <a:xfrm>
            <a:off x="10634111" y="4192017"/>
            <a:ext cx="100676" cy="99448"/>
          </a:xfrm>
          <a:custGeom>
            <a:avLst/>
            <a:gdLst>
              <a:gd name="T0" fmla="*/ 82 w 82"/>
              <a:gd name="T1" fmla="*/ 22 h 81"/>
              <a:gd name="T2" fmla="*/ 23 w 82"/>
              <a:gd name="T3" fmla="*/ 0 h 81"/>
              <a:gd name="T4" fmla="*/ 0 w 82"/>
              <a:gd name="T5" fmla="*/ 59 h 81"/>
              <a:gd name="T6" fmla="*/ 58 w 82"/>
              <a:gd name="T7" fmla="*/ 81 h 81"/>
              <a:gd name="T8" fmla="*/ 82 w 82"/>
              <a:gd name="T9" fmla="*/ 2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2" y="22"/>
                </a:moveTo>
                <a:lnTo>
                  <a:pt x="23" y="0"/>
                </a:lnTo>
                <a:lnTo>
                  <a:pt x="0" y="59"/>
                </a:lnTo>
                <a:lnTo>
                  <a:pt x="58" y="81"/>
                </a:lnTo>
                <a:lnTo>
                  <a:pt x="82" y="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iṣ1ídê">
            <a:extLst>
              <a:ext uri="{FF2B5EF4-FFF2-40B4-BE49-F238E27FC236}">
                <a16:creationId xmlns:a16="http://schemas.microsoft.com/office/drawing/2014/main" id="{CA5129A9-C8B7-4AD5-9D96-8A0747CCA524}"/>
              </a:ext>
            </a:extLst>
          </p:cNvPr>
          <p:cNvSpPr>
            <a:spLocks/>
          </p:cNvSpPr>
          <p:nvPr/>
        </p:nvSpPr>
        <p:spPr bwMode="auto">
          <a:xfrm>
            <a:off x="10755659" y="4239898"/>
            <a:ext cx="99448" cy="99448"/>
          </a:xfrm>
          <a:custGeom>
            <a:avLst/>
            <a:gdLst>
              <a:gd name="T0" fmla="*/ 81 w 81"/>
              <a:gd name="T1" fmla="*/ 23 h 81"/>
              <a:gd name="T2" fmla="*/ 24 w 81"/>
              <a:gd name="T3" fmla="*/ 0 h 81"/>
              <a:gd name="T4" fmla="*/ 0 w 81"/>
              <a:gd name="T5" fmla="*/ 58 h 81"/>
              <a:gd name="T6" fmla="*/ 59 w 81"/>
              <a:gd name="T7" fmla="*/ 81 h 81"/>
              <a:gd name="T8" fmla="*/ 81 w 81"/>
              <a:gd name="T9" fmla="*/ 2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1" y="23"/>
                </a:moveTo>
                <a:lnTo>
                  <a:pt x="24" y="0"/>
                </a:lnTo>
                <a:lnTo>
                  <a:pt x="0" y="58"/>
                </a:lnTo>
                <a:lnTo>
                  <a:pt x="59" y="81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íṧļíďé">
            <a:extLst>
              <a:ext uri="{FF2B5EF4-FFF2-40B4-BE49-F238E27FC236}">
                <a16:creationId xmlns:a16="http://schemas.microsoft.com/office/drawing/2014/main" id="{9FAEB4E2-F41D-43D5-8E02-A64DCB3FBAB4}"/>
              </a:ext>
            </a:extLst>
          </p:cNvPr>
          <p:cNvSpPr>
            <a:spLocks/>
          </p:cNvSpPr>
          <p:nvPr/>
        </p:nvSpPr>
        <p:spPr bwMode="auto">
          <a:xfrm>
            <a:off x="10878434" y="4286553"/>
            <a:ext cx="99448" cy="101904"/>
          </a:xfrm>
          <a:custGeom>
            <a:avLst/>
            <a:gdLst>
              <a:gd name="T0" fmla="*/ 81 w 81"/>
              <a:gd name="T1" fmla="*/ 24 h 83"/>
              <a:gd name="T2" fmla="*/ 22 w 81"/>
              <a:gd name="T3" fmla="*/ 0 h 83"/>
              <a:gd name="T4" fmla="*/ 0 w 81"/>
              <a:gd name="T5" fmla="*/ 59 h 83"/>
              <a:gd name="T6" fmla="*/ 58 w 81"/>
              <a:gd name="T7" fmla="*/ 83 h 83"/>
              <a:gd name="T8" fmla="*/ 81 w 81"/>
              <a:gd name="T9" fmla="*/ 2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3">
                <a:moveTo>
                  <a:pt x="81" y="24"/>
                </a:moveTo>
                <a:lnTo>
                  <a:pt x="22" y="0"/>
                </a:lnTo>
                <a:lnTo>
                  <a:pt x="0" y="59"/>
                </a:lnTo>
                <a:lnTo>
                  <a:pt x="58" y="83"/>
                </a:lnTo>
                <a:lnTo>
                  <a:pt x="81" y="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íṣļïḋé">
            <a:extLst>
              <a:ext uri="{FF2B5EF4-FFF2-40B4-BE49-F238E27FC236}">
                <a16:creationId xmlns:a16="http://schemas.microsoft.com/office/drawing/2014/main" id="{50DABA1B-E830-4628-9CB6-BAE65ACC3A5C}"/>
              </a:ext>
            </a:extLst>
          </p:cNvPr>
          <p:cNvSpPr>
            <a:spLocks/>
          </p:cNvSpPr>
          <p:nvPr/>
        </p:nvSpPr>
        <p:spPr bwMode="auto">
          <a:xfrm>
            <a:off x="8427843" y="3666540"/>
            <a:ext cx="496011" cy="173113"/>
          </a:xfrm>
          <a:custGeom>
            <a:avLst/>
            <a:gdLst>
              <a:gd name="T0" fmla="*/ 20 w 345"/>
              <a:gd name="T1" fmla="*/ 106 h 120"/>
              <a:gd name="T2" fmla="*/ 0 w 345"/>
              <a:gd name="T3" fmla="*/ 120 h 120"/>
              <a:gd name="T4" fmla="*/ 345 w 345"/>
              <a:gd name="T5" fmla="*/ 4 h 120"/>
              <a:gd name="T6" fmla="*/ 330 w 345"/>
              <a:gd name="T7" fmla="*/ 2 h 120"/>
              <a:gd name="T8" fmla="*/ 20 w 345"/>
              <a:gd name="T9" fmla="*/ 10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120">
                <a:moveTo>
                  <a:pt x="20" y="106"/>
                </a:moveTo>
                <a:cubicBezTo>
                  <a:pt x="0" y="120"/>
                  <a:pt x="0" y="120"/>
                  <a:pt x="0" y="120"/>
                </a:cubicBezTo>
                <a:cubicBezTo>
                  <a:pt x="345" y="4"/>
                  <a:pt x="345" y="4"/>
                  <a:pt x="345" y="4"/>
                </a:cubicBezTo>
                <a:cubicBezTo>
                  <a:pt x="340" y="1"/>
                  <a:pt x="335" y="0"/>
                  <a:pt x="330" y="2"/>
                </a:cubicBezTo>
                <a:lnTo>
                  <a:pt x="20" y="106"/>
                </a:lnTo>
                <a:close/>
              </a:path>
            </a:pathLst>
          </a:custGeom>
          <a:solidFill>
            <a:srgbClr val="8F9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iś1íḑè">
            <a:extLst>
              <a:ext uri="{FF2B5EF4-FFF2-40B4-BE49-F238E27FC236}">
                <a16:creationId xmlns:a16="http://schemas.microsoft.com/office/drawing/2014/main" id="{C388996C-5C32-4434-8EAC-A89A1B4B2D93}"/>
              </a:ext>
            </a:extLst>
          </p:cNvPr>
          <p:cNvSpPr>
            <a:spLocks/>
          </p:cNvSpPr>
          <p:nvPr/>
        </p:nvSpPr>
        <p:spPr bwMode="auto">
          <a:xfrm>
            <a:off x="8452398" y="3675134"/>
            <a:ext cx="421119" cy="201351"/>
          </a:xfrm>
          <a:custGeom>
            <a:avLst/>
            <a:gdLst>
              <a:gd name="T0" fmla="*/ 326 w 343"/>
              <a:gd name="T1" fmla="*/ 0 h 164"/>
              <a:gd name="T2" fmla="*/ 0 w 343"/>
              <a:gd name="T3" fmla="*/ 110 h 164"/>
              <a:gd name="T4" fmla="*/ 18 w 343"/>
              <a:gd name="T5" fmla="*/ 164 h 164"/>
              <a:gd name="T6" fmla="*/ 343 w 343"/>
              <a:gd name="T7" fmla="*/ 55 h 164"/>
              <a:gd name="T8" fmla="*/ 326 w 343"/>
              <a:gd name="T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" h="164">
                <a:moveTo>
                  <a:pt x="326" y="0"/>
                </a:moveTo>
                <a:lnTo>
                  <a:pt x="0" y="110"/>
                </a:lnTo>
                <a:lnTo>
                  <a:pt x="18" y="164"/>
                </a:lnTo>
                <a:lnTo>
                  <a:pt x="343" y="55"/>
                </a:lnTo>
                <a:lnTo>
                  <a:pt x="326" y="0"/>
                </a:lnTo>
                <a:close/>
              </a:path>
            </a:pathLst>
          </a:cu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3" name="işlíḓe">
            <a:extLst>
              <a:ext uri="{FF2B5EF4-FFF2-40B4-BE49-F238E27FC236}">
                <a16:creationId xmlns:a16="http://schemas.microsoft.com/office/drawing/2014/main" id="{AE8E71E7-510A-4407-B84C-85DBB4F32085}"/>
              </a:ext>
            </a:extLst>
          </p:cNvPr>
          <p:cNvSpPr>
            <a:spLocks/>
          </p:cNvSpPr>
          <p:nvPr/>
        </p:nvSpPr>
        <p:spPr bwMode="auto">
          <a:xfrm>
            <a:off x="8852644" y="3653034"/>
            <a:ext cx="98220" cy="89626"/>
          </a:xfrm>
          <a:custGeom>
            <a:avLst/>
            <a:gdLst>
              <a:gd name="T0" fmla="*/ 32 w 68"/>
              <a:gd name="T1" fmla="*/ 4 h 62"/>
              <a:gd name="T2" fmla="*/ 0 w 68"/>
              <a:gd name="T3" fmla="*/ 15 h 62"/>
              <a:gd name="T4" fmla="*/ 15 w 68"/>
              <a:gd name="T5" fmla="*/ 62 h 62"/>
              <a:gd name="T6" fmla="*/ 48 w 68"/>
              <a:gd name="T7" fmla="*/ 51 h 62"/>
              <a:gd name="T8" fmla="*/ 63 w 68"/>
              <a:gd name="T9" fmla="*/ 20 h 62"/>
              <a:gd name="T10" fmla="*/ 63 w 68"/>
              <a:gd name="T11" fmla="*/ 20 h 62"/>
              <a:gd name="T12" fmla="*/ 32 w 68"/>
              <a:gd name="T13" fmla="*/ 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32" y="4"/>
                </a:moveTo>
                <a:cubicBezTo>
                  <a:pt x="0" y="15"/>
                  <a:pt x="0" y="15"/>
                  <a:pt x="0" y="15"/>
                </a:cubicBezTo>
                <a:cubicBezTo>
                  <a:pt x="15" y="62"/>
                  <a:pt x="15" y="62"/>
                  <a:pt x="15" y="62"/>
                </a:cubicBezTo>
                <a:cubicBezTo>
                  <a:pt x="48" y="51"/>
                  <a:pt x="48" y="51"/>
                  <a:pt x="48" y="51"/>
                </a:cubicBezTo>
                <a:cubicBezTo>
                  <a:pt x="61" y="47"/>
                  <a:pt x="68" y="33"/>
                  <a:pt x="63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59" y="7"/>
                  <a:pt x="45" y="0"/>
                  <a:pt x="32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4" name="iślîďé">
            <a:extLst>
              <a:ext uri="{FF2B5EF4-FFF2-40B4-BE49-F238E27FC236}">
                <a16:creationId xmlns:a16="http://schemas.microsoft.com/office/drawing/2014/main" id="{7EBB635F-4D3C-493D-BC13-C3F235897CE2}"/>
              </a:ext>
            </a:extLst>
          </p:cNvPr>
          <p:cNvSpPr>
            <a:spLocks/>
          </p:cNvSpPr>
          <p:nvPr/>
        </p:nvSpPr>
        <p:spPr bwMode="auto">
          <a:xfrm>
            <a:off x="8344355" y="3810186"/>
            <a:ext cx="130142" cy="72438"/>
          </a:xfrm>
          <a:custGeom>
            <a:avLst/>
            <a:gdLst>
              <a:gd name="T0" fmla="*/ 0 w 106"/>
              <a:gd name="T1" fmla="*/ 59 h 59"/>
              <a:gd name="T2" fmla="*/ 106 w 106"/>
              <a:gd name="T3" fmla="*/ 54 h 59"/>
              <a:gd name="T4" fmla="*/ 88 w 106"/>
              <a:gd name="T5" fmla="*/ 0 h 59"/>
              <a:gd name="T6" fmla="*/ 0 w 106"/>
              <a:gd name="T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59">
                <a:moveTo>
                  <a:pt x="0" y="59"/>
                </a:moveTo>
                <a:lnTo>
                  <a:pt x="106" y="54"/>
                </a:lnTo>
                <a:lnTo>
                  <a:pt x="88" y="0"/>
                </a:lnTo>
                <a:lnTo>
                  <a:pt x="0" y="59"/>
                </a:lnTo>
                <a:close/>
              </a:path>
            </a:pathLst>
          </a:cu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îŝḷïḋé">
            <a:extLst>
              <a:ext uri="{FF2B5EF4-FFF2-40B4-BE49-F238E27FC236}">
                <a16:creationId xmlns:a16="http://schemas.microsoft.com/office/drawing/2014/main" id="{B659B9C6-9972-4E72-91D4-AC1F07990B21}"/>
              </a:ext>
            </a:extLst>
          </p:cNvPr>
          <p:cNvSpPr>
            <a:spLocks/>
          </p:cNvSpPr>
          <p:nvPr/>
        </p:nvSpPr>
        <p:spPr bwMode="auto">
          <a:xfrm>
            <a:off x="8406970" y="3840880"/>
            <a:ext cx="12278" cy="38061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îṩľîḓé">
            <a:extLst>
              <a:ext uri="{FF2B5EF4-FFF2-40B4-BE49-F238E27FC236}">
                <a16:creationId xmlns:a16="http://schemas.microsoft.com/office/drawing/2014/main" id="{2BB76096-8DC4-412F-87EE-BB55771D007A}"/>
              </a:ext>
            </a:extLst>
          </p:cNvPr>
          <p:cNvSpPr>
            <a:spLocks/>
          </p:cNvSpPr>
          <p:nvPr/>
        </p:nvSpPr>
        <p:spPr bwMode="auto">
          <a:xfrm>
            <a:off x="8073022" y="3808959"/>
            <a:ext cx="1129531" cy="850830"/>
          </a:xfrm>
          <a:custGeom>
            <a:avLst/>
            <a:gdLst>
              <a:gd name="T0" fmla="*/ 920 w 920"/>
              <a:gd name="T1" fmla="*/ 433 h 693"/>
              <a:gd name="T2" fmla="*/ 144 w 920"/>
              <a:gd name="T3" fmla="*/ 693 h 693"/>
              <a:gd name="T4" fmla="*/ 0 w 920"/>
              <a:gd name="T5" fmla="*/ 260 h 693"/>
              <a:gd name="T6" fmla="*/ 774 w 920"/>
              <a:gd name="T7" fmla="*/ 0 h 693"/>
              <a:gd name="T8" fmla="*/ 920 w 920"/>
              <a:gd name="T9" fmla="*/ 433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0" h="693">
                <a:moveTo>
                  <a:pt x="920" y="433"/>
                </a:moveTo>
                <a:lnTo>
                  <a:pt x="144" y="693"/>
                </a:lnTo>
                <a:lnTo>
                  <a:pt x="0" y="260"/>
                </a:lnTo>
                <a:lnTo>
                  <a:pt x="774" y="0"/>
                </a:lnTo>
                <a:lnTo>
                  <a:pt x="920" y="433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ïśḷiḓê">
            <a:extLst>
              <a:ext uri="{FF2B5EF4-FFF2-40B4-BE49-F238E27FC236}">
                <a16:creationId xmlns:a16="http://schemas.microsoft.com/office/drawing/2014/main" id="{C78B42BC-CC3C-4551-B161-709AC0AE74E9}"/>
              </a:ext>
            </a:extLst>
          </p:cNvPr>
          <p:cNvSpPr>
            <a:spLocks/>
          </p:cNvSpPr>
          <p:nvPr/>
        </p:nvSpPr>
        <p:spPr bwMode="auto">
          <a:xfrm>
            <a:off x="8172470" y="3891218"/>
            <a:ext cx="1016578" cy="734194"/>
          </a:xfrm>
          <a:custGeom>
            <a:avLst/>
            <a:gdLst>
              <a:gd name="T0" fmla="*/ 828 w 828"/>
              <a:gd name="T1" fmla="*/ 360 h 598"/>
              <a:gd name="T2" fmla="*/ 707 w 828"/>
              <a:gd name="T3" fmla="*/ 0 h 598"/>
              <a:gd name="T4" fmla="*/ 0 w 828"/>
              <a:gd name="T5" fmla="*/ 237 h 598"/>
              <a:gd name="T6" fmla="*/ 120 w 828"/>
              <a:gd name="T7" fmla="*/ 598 h 598"/>
              <a:gd name="T8" fmla="*/ 828 w 828"/>
              <a:gd name="T9" fmla="*/ 36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8" h="598">
                <a:moveTo>
                  <a:pt x="828" y="360"/>
                </a:moveTo>
                <a:lnTo>
                  <a:pt x="707" y="0"/>
                </a:lnTo>
                <a:lnTo>
                  <a:pt x="0" y="237"/>
                </a:lnTo>
                <a:lnTo>
                  <a:pt x="120" y="598"/>
                </a:lnTo>
                <a:lnTo>
                  <a:pt x="828" y="3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8" name="iṧ1ïde">
            <a:extLst>
              <a:ext uri="{FF2B5EF4-FFF2-40B4-BE49-F238E27FC236}">
                <a16:creationId xmlns:a16="http://schemas.microsoft.com/office/drawing/2014/main" id="{9EFD1AA1-8D40-48D2-933F-2B9D8CCD36FE}"/>
              </a:ext>
            </a:extLst>
          </p:cNvPr>
          <p:cNvSpPr>
            <a:spLocks/>
          </p:cNvSpPr>
          <p:nvPr/>
        </p:nvSpPr>
        <p:spPr bwMode="auto">
          <a:xfrm>
            <a:off x="8232630" y="4075380"/>
            <a:ext cx="176796" cy="531616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ïş1îḋé">
            <a:extLst>
              <a:ext uri="{FF2B5EF4-FFF2-40B4-BE49-F238E27FC236}">
                <a16:creationId xmlns:a16="http://schemas.microsoft.com/office/drawing/2014/main" id="{6509506C-9622-4903-B11A-9D0410CFAC80}"/>
              </a:ext>
            </a:extLst>
          </p:cNvPr>
          <p:cNvSpPr>
            <a:spLocks/>
          </p:cNvSpPr>
          <p:nvPr/>
        </p:nvSpPr>
        <p:spPr bwMode="auto">
          <a:xfrm>
            <a:off x="8943498" y="3835969"/>
            <a:ext cx="178024" cy="531616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íṣļiḋè">
            <a:extLst>
              <a:ext uri="{FF2B5EF4-FFF2-40B4-BE49-F238E27FC236}">
                <a16:creationId xmlns:a16="http://schemas.microsoft.com/office/drawing/2014/main" id="{383A71A1-E0CC-431B-9A56-782C4B41EFF5}"/>
              </a:ext>
            </a:extLst>
          </p:cNvPr>
          <p:cNvSpPr>
            <a:spLocks/>
          </p:cNvSpPr>
          <p:nvPr/>
        </p:nvSpPr>
        <p:spPr bwMode="auto">
          <a:xfrm flipV="1">
            <a:off x="8251046" y="3892446"/>
            <a:ext cx="710868" cy="239411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ï$1îḑe">
            <a:extLst>
              <a:ext uri="{FF2B5EF4-FFF2-40B4-BE49-F238E27FC236}">
                <a16:creationId xmlns:a16="http://schemas.microsoft.com/office/drawing/2014/main" id="{E1C0F16D-BBB9-4254-9F34-22E5F957A867}"/>
              </a:ext>
            </a:extLst>
          </p:cNvPr>
          <p:cNvSpPr>
            <a:spLocks/>
          </p:cNvSpPr>
          <p:nvPr/>
        </p:nvSpPr>
        <p:spPr bwMode="auto">
          <a:xfrm flipV="1">
            <a:off x="8391010" y="4311108"/>
            <a:ext cx="712096" cy="239411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iṥ1íḓè">
            <a:extLst>
              <a:ext uri="{FF2B5EF4-FFF2-40B4-BE49-F238E27FC236}">
                <a16:creationId xmlns:a16="http://schemas.microsoft.com/office/drawing/2014/main" id="{88518F1C-C51B-4A07-BE86-1B463B70C8C1}"/>
              </a:ext>
            </a:extLst>
          </p:cNvPr>
          <p:cNvSpPr>
            <a:spLocks/>
          </p:cNvSpPr>
          <p:nvPr/>
        </p:nvSpPr>
        <p:spPr bwMode="auto">
          <a:xfrm flipH="1">
            <a:off x="8361544" y="4425289"/>
            <a:ext cx="114181" cy="38061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3" name="iSļíḍe">
            <a:extLst>
              <a:ext uri="{FF2B5EF4-FFF2-40B4-BE49-F238E27FC236}">
                <a16:creationId xmlns:a16="http://schemas.microsoft.com/office/drawing/2014/main" id="{E351A8BE-E447-4CE1-BEE4-746F8DB76ED3}"/>
              </a:ext>
            </a:extLst>
          </p:cNvPr>
          <p:cNvSpPr>
            <a:spLocks/>
          </p:cNvSpPr>
          <p:nvPr/>
        </p:nvSpPr>
        <p:spPr bwMode="auto">
          <a:xfrm flipH="1">
            <a:off x="8334533" y="4343029"/>
            <a:ext cx="114181" cy="39288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4" name="íšļîde">
            <a:extLst>
              <a:ext uri="{FF2B5EF4-FFF2-40B4-BE49-F238E27FC236}">
                <a16:creationId xmlns:a16="http://schemas.microsoft.com/office/drawing/2014/main" id="{25DB7CF6-A4C8-46AA-AA54-2EEE5ECD77EE}"/>
              </a:ext>
            </a:extLst>
          </p:cNvPr>
          <p:cNvSpPr>
            <a:spLocks/>
          </p:cNvSpPr>
          <p:nvPr/>
        </p:nvSpPr>
        <p:spPr bwMode="auto">
          <a:xfrm flipH="1">
            <a:off x="8307523" y="4260771"/>
            <a:ext cx="112953" cy="39288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5" name="í$1îḋe">
            <a:extLst>
              <a:ext uri="{FF2B5EF4-FFF2-40B4-BE49-F238E27FC236}">
                <a16:creationId xmlns:a16="http://schemas.microsoft.com/office/drawing/2014/main" id="{47E8754C-F554-4EEE-9E4C-1C4F2C4AE97A}"/>
              </a:ext>
            </a:extLst>
          </p:cNvPr>
          <p:cNvSpPr>
            <a:spLocks/>
          </p:cNvSpPr>
          <p:nvPr/>
        </p:nvSpPr>
        <p:spPr bwMode="auto">
          <a:xfrm flipH="1">
            <a:off x="8299556" y="4173289"/>
            <a:ext cx="114181" cy="36832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iṣ1íḍé">
            <a:extLst>
              <a:ext uri="{FF2B5EF4-FFF2-40B4-BE49-F238E27FC236}">
                <a16:creationId xmlns:a16="http://schemas.microsoft.com/office/drawing/2014/main" id="{B0D1E898-2529-4D71-93A0-88BBB418254C}"/>
              </a:ext>
            </a:extLst>
          </p:cNvPr>
          <p:cNvSpPr>
            <a:spLocks/>
          </p:cNvSpPr>
          <p:nvPr/>
        </p:nvSpPr>
        <p:spPr bwMode="auto">
          <a:xfrm>
            <a:off x="8194570" y="4318474"/>
            <a:ext cx="96993" cy="96993"/>
          </a:xfrm>
          <a:custGeom>
            <a:avLst/>
            <a:gdLst>
              <a:gd name="T0" fmla="*/ 5 w 67"/>
              <a:gd name="T1" fmla="*/ 43 h 67"/>
              <a:gd name="T2" fmla="*/ 24 w 67"/>
              <a:gd name="T3" fmla="*/ 5 h 67"/>
              <a:gd name="T4" fmla="*/ 61 w 67"/>
              <a:gd name="T5" fmla="*/ 24 h 67"/>
              <a:gd name="T6" fmla="*/ 43 w 67"/>
              <a:gd name="T7" fmla="*/ 62 h 67"/>
              <a:gd name="T8" fmla="*/ 5 w 67"/>
              <a:gd name="T9" fmla="*/ 4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67">
                <a:moveTo>
                  <a:pt x="5" y="43"/>
                </a:moveTo>
                <a:cubicBezTo>
                  <a:pt x="0" y="27"/>
                  <a:pt x="8" y="11"/>
                  <a:pt x="24" y="5"/>
                </a:cubicBezTo>
                <a:cubicBezTo>
                  <a:pt x="39" y="0"/>
                  <a:pt x="56" y="8"/>
                  <a:pt x="61" y="24"/>
                </a:cubicBezTo>
                <a:cubicBezTo>
                  <a:pt x="67" y="40"/>
                  <a:pt x="58" y="57"/>
                  <a:pt x="43" y="62"/>
                </a:cubicBezTo>
                <a:cubicBezTo>
                  <a:pt x="27" y="67"/>
                  <a:pt x="10" y="59"/>
                  <a:pt x="5" y="43"/>
                </a:cubicBezTo>
                <a:close/>
              </a:path>
            </a:pathLst>
          </a:cu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ïŝlïḓé">
            <a:extLst>
              <a:ext uri="{FF2B5EF4-FFF2-40B4-BE49-F238E27FC236}">
                <a16:creationId xmlns:a16="http://schemas.microsoft.com/office/drawing/2014/main" id="{7A7C0E53-A71D-4E58-8959-F775B0EE475B}"/>
              </a:ext>
            </a:extLst>
          </p:cNvPr>
          <p:cNvSpPr>
            <a:spLocks/>
          </p:cNvSpPr>
          <p:nvPr/>
        </p:nvSpPr>
        <p:spPr bwMode="auto">
          <a:xfrm>
            <a:off x="9095739" y="4005399"/>
            <a:ext cx="84715" cy="122775"/>
          </a:xfrm>
          <a:custGeom>
            <a:avLst/>
            <a:gdLst>
              <a:gd name="T0" fmla="*/ 69 w 69"/>
              <a:gd name="T1" fmla="*/ 86 h 100"/>
              <a:gd name="T2" fmla="*/ 29 w 69"/>
              <a:gd name="T3" fmla="*/ 100 h 100"/>
              <a:gd name="T4" fmla="*/ 0 w 69"/>
              <a:gd name="T5" fmla="*/ 14 h 100"/>
              <a:gd name="T6" fmla="*/ 40 w 69"/>
              <a:gd name="T7" fmla="*/ 0 h 100"/>
              <a:gd name="T8" fmla="*/ 69 w 69"/>
              <a:gd name="T9" fmla="*/ 8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0">
                <a:moveTo>
                  <a:pt x="69" y="86"/>
                </a:moveTo>
                <a:lnTo>
                  <a:pt x="29" y="100"/>
                </a:lnTo>
                <a:lnTo>
                  <a:pt x="0" y="14"/>
                </a:lnTo>
                <a:lnTo>
                  <a:pt x="40" y="0"/>
                </a:lnTo>
                <a:lnTo>
                  <a:pt x="69" y="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iṡlîḋè">
            <a:extLst>
              <a:ext uri="{FF2B5EF4-FFF2-40B4-BE49-F238E27FC236}">
                <a16:creationId xmlns:a16="http://schemas.microsoft.com/office/drawing/2014/main" id="{4FC59789-AA1B-4461-BDE0-533EB2430026}"/>
              </a:ext>
            </a:extLst>
          </p:cNvPr>
          <p:cNvSpPr>
            <a:spLocks/>
          </p:cNvSpPr>
          <p:nvPr/>
        </p:nvSpPr>
        <p:spPr bwMode="auto">
          <a:xfrm>
            <a:off x="8508874" y="4683116"/>
            <a:ext cx="745245" cy="906079"/>
          </a:xfrm>
          <a:custGeom>
            <a:avLst/>
            <a:gdLst>
              <a:gd name="T0" fmla="*/ 461 w 607"/>
              <a:gd name="T1" fmla="*/ 738 h 738"/>
              <a:gd name="T2" fmla="*/ 0 w 607"/>
              <a:gd name="T3" fmla="*/ 633 h 738"/>
              <a:gd name="T4" fmla="*/ 145 w 607"/>
              <a:gd name="T5" fmla="*/ 0 h 738"/>
              <a:gd name="T6" fmla="*/ 607 w 607"/>
              <a:gd name="T7" fmla="*/ 106 h 738"/>
              <a:gd name="T8" fmla="*/ 461 w 607"/>
              <a:gd name="T9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7" h="738">
                <a:moveTo>
                  <a:pt x="461" y="738"/>
                </a:moveTo>
                <a:lnTo>
                  <a:pt x="0" y="633"/>
                </a:lnTo>
                <a:lnTo>
                  <a:pt x="145" y="0"/>
                </a:lnTo>
                <a:lnTo>
                  <a:pt x="607" y="106"/>
                </a:lnTo>
                <a:lnTo>
                  <a:pt x="461" y="738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iSlíḓè">
            <a:extLst>
              <a:ext uri="{FF2B5EF4-FFF2-40B4-BE49-F238E27FC236}">
                <a16:creationId xmlns:a16="http://schemas.microsoft.com/office/drawing/2014/main" id="{94D638FC-2D02-4B66-96FC-F1635AF52824}"/>
              </a:ext>
            </a:extLst>
          </p:cNvPr>
          <p:cNvSpPr>
            <a:spLocks/>
          </p:cNvSpPr>
          <p:nvPr/>
        </p:nvSpPr>
        <p:spPr bwMode="auto">
          <a:xfrm>
            <a:off x="8750741" y="4845179"/>
            <a:ext cx="147330" cy="147330"/>
          </a:xfrm>
          <a:custGeom>
            <a:avLst/>
            <a:gdLst>
              <a:gd name="T0" fmla="*/ 98 w 120"/>
              <a:gd name="T1" fmla="*/ 120 h 120"/>
              <a:gd name="T2" fmla="*/ 0 w 120"/>
              <a:gd name="T3" fmla="*/ 98 h 120"/>
              <a:gd name="T4" fmla="*/ 22 w 120"/>
              <a:gd name="T5" fmla="*/ 0 h 120"/>
              <a:gd name="T6" fmla="*/ 120 w 120"/>
              <a:gd name="T7" fmla="*/ 22 h 120"/>
              <a:gd name="T8" fmla="*/ 98 w 120"/>
              <a:gd name="T9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20">
                <a:moveTo>
                  <a:pt x="98" y="120"/>
                </a:moveTo>
                <a:lnTo>
                  <a:pt x="0" y="98"/>
                </a:lnTo>
                <a:lnTo>
                  <a:pt x="22" y="0"/>
                </a:lnTo>
                <a:lnTo>
                  <a:pt x="120" y="22"/>
                </a:lnTo>
                <a:lnTo>
                  <a:pt x="98" y="120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ï$1ïdè">
            <a:extLst>
              <a:ext uri="{FF2B5EF4-FFF2-40B4-BE49-F238E27FC236}">
                <a16:creationId xmlns:a16="http://schemas.microsoft.com/office/drawing/2014/main" id="{3BDA0B5D-0954-4BCC-8928-9F9D6841D04B}"/>
              </a:ext>
            </a:extLst>
          </p:cNvPr>
          <p:cNvSpPr>
            <a:spLocks/>
          </p:cNvSpPr>
          <p:nvPr/>
        </p:nvSpPr>
        <p:spPr bwMode="auto">
          <a:xfrm>
            <a:off x="8728641" y="5064946"/>
            <a:ext cx="320443" cy="73665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1" name="iṡlïḋe">
            <a:extLst>
              <a:ext uri="{FF2B5EF4-FFF2-40B4-BE49-F238E27FC236}">
                <a16:creationId xmlns:a16="http://schemas.microsoft.com/office/drawing/2014/main" id="{6BF954F7-9342-40B2-B7F7-E05D2515D3EC}"/>
              </a:ext>
            </a:extLst>
          </p:cNvPr>
          <p:cNvSpPr>
            <a:spLocks/>
          </p:cNvSpPr>
          <p:nvPr/>
        </p:nvSpPr>
        <p:spPr bwMode="auto">
          <a:xfrm>
            <a:off x="8711453" y="5137383"/>
            <a:ext cx="322899" cy="73665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íšļiḍê">
            <a:extLst>
              <a:ext uri="{FF2B5EF4-FFF2-40B4-BE49-F238E27FC236}">
                <a16:creationId xmlns:a16="http://schemas.microsoft.com/office/drawing/2014/main" id="{9C8692AB-6E32-49AE-94F7-1531A8AFF9D9}"/>
              </a:ext>
            </a:extLst>
          </p:cNvPr>
          <p:cNvSpPr>
            <a:spLocks/>
          </p:cNvSpPr>
          <p:nvPr/>
        </p:nvSpPr>
        <p:spPr bwMode="auto">
          <a:xfrm>
            <a:off x="8695492" y="5208593"/>
            <a:ext cx="320443" cy="74893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3" name="iṣliḍê">
            <a:extLst>
              <a:ext uri="{FF2B5EF4-FFF2-40B4-BE49-F238E27FC236}">
                <a16:creationId xmlns:a16="http://schemas.microsoft.com/office/drawing/2014/main" id="{106378F3-8BC6-47A2-9E17-72920840B48C}"/>
              </a:ext>
            </a:extLst>
          </p:cNvPr>
          <p:cNvSpPr>
            <a:spLocks/>
          </p:cNvSpPr>
          <p:nvPr/>
        </p:nvSpPr>
        <p:spPr bwMode="auto">
          <a:xfrm>
            <a:off x="8678304" y="5282258"/>
            <a:ext cx="322899" cy="73665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4" name="ïŝḻïḑè">
            <a:extLst>
              <a:ext uri="{FF2B5EF4-FFF2-40B4-BE49-F238E27FC236}">
                <a16:creationId xmlns:a16="http://schemas.microsoft.com/office/drawing/2014/main" id="{88A44D86-C4C4-4EF8-9B9B-410FCAFAFF47}"/>
              </a:ext>
            </a:extLst>
          </p:cNvPr>
          <p:cNvSpPr>
            <a:spLocks/>
          </p:cNvSpPr>
          <p:nvPr/>
        </p:nvSpPr>
        <p:spPr bwMode="auto">
          <a:xfrm>
            <a:off x="8662343" y="5354695"/>
            <a:ext cx="320443" cy="73665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5" name="iŝḻïḑe">
            <a:extLst>
              <a:ext uri="{FF2B5EF4-FFF2-40B4-BE49-F238E27FC236}">
                <a16:creationId xmlns:a16="http://schemas.microsoft.com/office/drawing/2014/main" id="{7F633CCE-7A2B-402E-823D-EB0F60DF0769}"/>
              </a:ext>
            </a:extLst>
          </p:cNvPr>
          <p:cNvSpPr>
            <a:spLocks/>
          </p:cNvSpPr>
          <p:nvPr/>
        </p:nvSpPr>
        <p:spPr bwMode="auto">
          <a:xfrm>
            <a:off x="10937366" y="4821851"/>
            <a:ext cx="978518" cy="1039904"/>
          </a:xfrm>
          <a:custGeom>
            <a:avLst/>
            <a:gdLst>
              <a:gd name="T0" fmla="*/ 494 w 797"/>
              <a:gd name="T1" fmla="*/ 847 h 847"/>
              <a:gd name="T2" fmla="*/ 0 w 797"/>
              <a:gd name="T3" fmla="*/ 597 h 847"/>
              <a:gd name="T4" fmla="*/ 302 w 797"/>
              <a:gd name="T5" fmla="*/ 0 h 847"/>
              <a:gd name="T6" fmla="*/ 797 w 797"/>
              <a:gd name="T7" fmla="*/ 250 h 847"/>
              <a:gd name="T8" fmla="*/ 494 w 797"/>
              <a:gd name="T9" fmla="*/ 847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847">
                <a:moveTo>
                  <a:pt x="494" y="847"/>
                </a:moveTo>
                <a:lnTo>
                  <a:pt x="0" y="597"/>
                </a:lnTo>
                <a:lnTo>
                  <a:pt x="302" y="0"/>
                </a:lnTo>
                <a:lnTo>
                  <a:pt x="797" y="250"/>
                </a:lnTo>
                <a:lnTo>
                  <a:pt x="494" y="847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6" name="íšļïďè">
            <a:extLst>
              <a:ext uri="{FF2B5EF4-FFF2-40B4-BE49-F238E27FC236}">
                <a16:creationId xmlns:a16="http://schemas.microsoft.com/office/drawing/2014/main" id="{8142ED8F-FA07-43E0-A8AF-DE90861242EE}"/>
              </a:ext>
            </a:extLst>
          </p:cNvPr>
          <p:cNvSpPr>
            <a:spLocks/>
          </p:cNvSpPr>
          <p:nvPr/>
        </p:nvSpPr>
        <p:spPr bwMode="auto">
          <a:xfrm>
            <a:off x="10875978" y="4760464"/>
            <a:ext cx="1014122" cy="1116024"/>
          </a:xfrm>
          <a:custGeom>
            <a:avLst/>
            <a:gdLst>
              <a:gd name="T0" fmla="*/ 493 w 826"/>
              <a:gd name="T1" fmla="*/ 909 h 909"/>
              <a:gd name="T2" fmla="*/ 0 w 826"/>
              <a:gd name="T3" fmla="*/ 659 h 909"/>
              <a:gd name="T4" fmla="*/ 331 w 826"/>
              <a:gd name="T5" fmla="*/ 0 h 909"/>
              <a:gd name="T6" fmla="*/ 826 w 826"/>
              <a:gd name="T7" fmla="*/ 252 h 909"/>
              <a:gd name="T8" fmla="*/ 493 w 826"/>
              <a:gd name="T9" fmla="*/ 909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6" h="909">
                <a:moveTo>
                  <a:pt x="493" y="909"/>
                </a:moveTo>
                <a:lnTo>
                  <a:pt x="0" y="659"/>
                </a:lnTo>
                <a:lnTo>
                  <a:pt x="331" y="0"/>
                </a:lnTo>
                <a:lnTo>
                  <a:pt x="826" y="252"/>
                </a:lnTo>
                <a:lnTo>
                  <a:pt x="493" y="909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7" name="ís1iḍè">
            <a:extLst>
              <a:ext uri="{FF2B5EF4-FFF2-40B4-BE49-F238E27FC236}">
                <a16:creationId xmlns:a16="http://schemas.microsoft.com/office/drawing/2014/main" id="{089E4913-CE03-4EED-B1F4-CCCCD9B1DF59}"/>
              </a:ext>
            </a:extLst>
          </p:cNvPr>
          <p:cNvSpPr>
            <a:spLocks/>
          </p:cNvSpPr>
          <p:nvPr/>
        </p:nvSpPr>
        <p:spPr bwMode="auto">
          <a:xfrm>
            <a:off x="10889483" y="4775197"/>
            <a:ext cx="924497" cy="1055864"/>
          </a:xfrm>
          <a:custGeom>
            <a:avLst/>
            <a:gdLst>
              <a:gd name="T0" fmla="*/ 428 w 753"/>
              <a:gd name="T1" fmla="*/ 860 h 860"/>
              <a:gd name="T2" fmla="*/ 753 w 753"/>
              <a:gd name="T3" fmla="*/ 217 h 860"/>
              <a:gd name="T4" fmla="*/ 325 w 753"/>
              <a:gd name="T5" fmla="*/ 0 h 860"/>
              <a:gd name="T6" fmla="*/ 0 w 753"/>
              <a:gd name="T7" fmla="*/ 643 h 860"/>
              <a:gd name="T8" fmla="*/ 428 w 753"/>
              <a:gd name="T9" fmla="*/ 86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860">
                <a:moveTo>
                  <a:pt x="428" y="860"/>
                </a:moveTo>
                <a:lnTo>
                  <a:pt x="753" y="217"/>
                </a:lnTo>
                <a:lnTo>
                  <a:pt x="325" y="0"/>
                </a:lnTo>
                <a:lnTo>
                  <a:pt x="0" y="643"/>
                </a:lnTo>
                <a:lnTo>
                  <a:pt x="428" y="8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8" name="îSļíḍe">
            <a:extLst>
              <a:ext uri="{FF2B5EF4-FFF2-40B4-BE49-F238E27FC236}">
                <a16:creationId xmlns:a16="http://schemas.microsoft.com/office/drawing/2014/main" id="{FD1BA95F-8E4E-4776-B3AE-2C549B621C90}"/>
              </a:ext>
            </a:extLst>
          </p:cNvPr>
          <p:cNvSpPr>
            <a:spLocks/>
          </p:cNvSpPr>
          <p:nvPr/>
        </p:nvSpPr>
        <p:spPr bwMode="auto">
          <a:xfrm>
            <a:off x="11346207" y="5224553"/>
            <a:ext cx="381831" cy="298343"/>
          </a:xfrm>
          <a:custGeom>
            <a:avLst/>
            <a:gdLst>
              <a:gd name="T0" fmla="*/ 254 w 311"/>
              <a:gd name="T1" fmla="*/ 243 h 243"/>
              <a:gd name="T2" fmla="*/ 0 w 311"/>
              <a:gd name="T3" fmla="*/ 114 h 243"/>
              <a:gd name="T4" fmla="*/ 57 w 311"/>
              <a:gd name="T5" fmla="*/ 0 h 243"/>
              <a:gd name="T6" fmla="*/ 311 w 311"/>
              <a:gd name="T7" fmla="*/ 129 h 243"/>
              <a:gd name="T8" fmla="*/ 254 w 311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243">
                <a:moveTo>
                  <a:pt x="254" y="243"/>
                </a:moveTo>
                <a:lnTo>
                  <a:pt x="0" y="114"/>
                </a:lnTo>
                <a:lnTo>
                  <a:pt x="57" y="0"/>
                </a:lnTo>
                <a:lnTo>
                  <a:pt x="311" y="129"/>
                </a:lnTo>
                <a:lnTo>
                  <a:pt x="254" y="243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9" name="iṧḷídè">
            <a:extLst>
              <a:ext uri="{FF2B5EF4-FFF2-40B4-BE49-F238E27FC236}">
                <a16:creationId xmlns:a16="http://schemas.microsoft.com/office/drawing/2014/main" id="{0D074FE9-18F4-438A-8892-944EA4E183B7}"/>
              </a:ext>
            </a:extLst>
          </p:cNvPr>
          <p:cNvSpPr>
            <a:spLocks/>
          </p:cNvSpPr>
          <p:nvPr/>
        </p:nvSpPr>
        <p:spPr bwMode="auto">
          <a:xfrm>
            <a:off x="11676472" y="4970410"/>
            <a:ext cx="166974" cy="179251"/>
          </a:xfrm>
          <a:custGeom>
            <a:avLst/>
            <a:gdLst>
              <a:gd name="T0" fmla="*/ 83 w 136"/>
              <a:gd name="T1" fmla="*/ 146 h 146"/>
              <a:gd name="T2" fmla="*/ 52 w 136"/>
              <a:gd name="T3" fmla="*/ 106 h 146"/>
              <a:gd name="T4" fmla="*/ 0 w 136"/>
              <a:gd name="T5" fmla="*/ 104 h 146"/>
              <a:gd name="T6" fmla="*/ 53 w 136"/>
              <a:gd name="T7" fmla="*/ 0 h 146"/>
              <a:gd name="T8" fmla="*/ 136 w 136"/>
              <a:gd name="T9" fmla="*/ 42 h 146"/>
              <a:gd name="T10" fmla="*/ 83 w 136"/>
              <a:gd name="T1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146">
                <a:moveTo>
                  <a:pt x="83" y="146"/>
                </a:moveTo>
                <a:lnTo>
                  <a:pt x="52" y="106"/>
                </a:lnTo>
                <a:lnTo>
                  <a:pt x="0" y="104"/>
                </a:lnTo>
                <a:lnTo>
                  <a:pt x="53" y="0"/>
                </a:lnTo>
                <a:lnTo>
                  <a:pt x="136" y="42"/>
                </a:lnTo>
                <a:lnTo>
                  <a:pt x="83" y="146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0" name="ísḻïďé">
            <a:extLst>
              <a:ext uri="{FF2B5EF4-FFF2-40B4-BE49-F238E27FC236}">
                <a16:creationId xmlns:a16="http://schemas.microsoft.com/office/drawing/2014/main" id="{BA7DE545-A3D9-4C3E-9191-896460DF5AB6}"/>
              </a:ext>
            </a:extLst>
          </p:cNvPr>
          <p:cNvSpPr>
            <a:spLocks/>
          </p:cNvSpPr>
          <p:nvPr/>
        </p:nvSpPr>
        <p:spPr bwMode="auto">
          <a:xfrm>
            <a:off x="10875978" y="4760464"/>
            <a:ext cx="489873" cy="850830"/>
          </a:xfrm>
          <a:custGeom>
            <a:avLst/>
            <a:gdLst>
              <a:gd name="T0" fmla="*/ 66 w 399"/>
              <a:gd name="T1" fmla="*/ 693 h 693"/>
              <a:gd name="T2" fmla="*/ 0 w 399"/>
              <a:gd name="T3" fmla="*/ 659 h 693"/>
              <a:gd name="T4" fmla="*/ 331 w 399"/>
              <a:gd name="T5" fmla="*/ 0 h 693"/>
              <a:gd name="T6" fmla="*/ 399 w 399"/>
              <a:gd name="T7" fmla="*/ 36 h 693"/>
              <a:gd name="T8" fmla="*/ 66 w 399"/>
              <a:gd name="T9" fmla="*/ 693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" h="693">
                <a:moveTo>
                  <a:pt x="66" y="693"/>
                </a:moveTo>
                <a:lnTo>
                  <a:pt x="0" y="659"/>
                </a:lnTo>
                <a:lnTo>
                  <a:pt x="331" y="0"/>
                </a:lnTo>
                <a:lnTo>
                  <a:pt x="399" y="36"/>
                </a:lnTo>
                <a:lnTo>
                  <a:pt x="66" y="6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1" name="iṥlíḑé">
            <a:extLst>
              <a:ext uri="{FF2B5EF4-FFF2-40B4-BE49-F238E27FC236}">
                <a16:creationId xmlns:a16="http://schemas.microsoft.com/office/drawing/2014/main" id="{52E3F37C-118F-4A50-8522-F056CB8C6571}"/>
              </a:ext>
            </a:extLst>
          </p:cNvPr>
          <p:cNvSpPr>
            <a:spLocks/>
          </p:cNvSpPr>
          <p:nvPr/>
        </p:nvSpPr>
        <p:spPr bwMode="auto">
          <a:xfrm>
            <a:off x="10268241" y="5272436"/>
            <a:ext cx="225906" cy="454267"/>
          </a:xfrm>
          <a:custGeom>
            <a:avLst/>
            <a:gdLst>
              <a:gd name="T0" fmla="*/ 62 w 184"/>
              <a:gd name="T1" fmla="*/ 370 h 370"/>
              <a:gd name="T2" fmla="*/ 0 w 184"/>
              <a:gd name="T3" fmla="*/ 348 h 370"/>
              <a:gd name="T4" fmla="*/ 122 w 184"/>
              <a:gd name="T5" fmla="*/ 0 h 370"/>
              <a:gd name="T6" fmla="*/ 184 w 184"/>
              <a:gd name="T7" fmla="*/ 21 h 370"/>
              <a:gd name="T8" fmla="*/ 62 w 184"/>
              <a:gd name="T9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370">
                <a:moveTo>
                  <a:pt x="62" y="370"/>
                </a:moveTo>
                <a:lnTo>
                  <a:pt x="0" y="348"/>
                </a:lnTo>
                <a:lnTo>
                  <a:pt x="122" y="0"/>
                </a:lnTo>
                <a:lnTo>
                  <a:pt x="184" y="21"/>
                </a:lnTo>
                <a:lnTo>
                  <a:pt x="62" y="37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2" name="i$ḷïḓè">
            <a:extLst>
              <a:ext uri="{FF2B5EF4-FFF2-40B4-BE49-F238E27FC236}">
                <a16:creationId xmlns:a16="http://schemas.microsoft.com/office/drawing/2014/main" id="{E61A26CD-3E2F-4272-BEF0-448B2224B756}"/>
              </a:ext>
            </a:extLst>
          </p:cNvPr>
          <p:cNvSpPr>
            <a:spLocks/>
          </p:cNvSpPr>
          <p:nvPr/>
        </p:nvSpPr>
        <p:spPr bwMode="auto">
          <a:xfrm>
            <a:off x="10433988" y="5195087"/>
            <a:ext cx="73665" cy="99448"/>
          </a:xfrm>
          <a:custGeom>
            <a:avLst/>
            <a:gdLst>
              <a:gd name="T0" fmla="*/ 37 w 51"/>
              <a:gd name="T1" fmla="*/ 3 h 69"/>
              <a:gd name="T2" fmla="*/ 37 w 51"/>
              <a:gd name="T3" fmla="*/ 3 h 69"/>
              <a:gd name="T4" fmla="*/ 15 w 51"/>
              <a:gd name="T5" fmla="*/ 13 h 69"/>
              <a:gd name="T6" fmla="*/ 0 w 51"/>
              <a:gd name="T7" fmla="*/ 57 h 69"/>
              <a:gd name="T8" fmla="*/ 32 w 51"/>
              <a:gd name="T9" fmla="*/ 69 h 69"/>
              <a:gd name="T10" fmla="*/ 47 w 51"/>
              <a:gd name="T11" fmla="*/ 24 h 69"/>
              <a:gd name="T12" fmla="*/ 37 w 51"/>
              <a:gd name="T13" fmla="*/ 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69"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28" y="0"/>
                  <a:pt x="18" y="4"/>
                  <a:pt x="15" y="13"/>
                </a:cubicBezTo>
                <a:cubicBezTo>
                  <a:pt x="0" y="57"/>
                  <a:pt x="0" y="57"/>
                  <a:pt x="0" y="57"/>
                </a:cubicBezTo>
                <a:cubicBezTo>
                  <a:pt x="32" y="69"/>
                  <a:pt x="32" y="69"/>
                  <a:pt x="32" y="69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6"/>
                  <a:pt x="46" y="6"/>
                  <a:pt x="37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3" name="ïŝľîḋè">
            <a:extLst>
              <a:ext uri="{FF2B5EF4-FFF2-40B4-BE49-F238E27FC236}">
                <a16:creationId xmlns:a16="http://schemas.microsoft.com/office/drawing/2014/main" id="{88646D8C-EEE4-4210-BD95-AAAEC4230554}"/>
              </a:ext>
            </a:extLst>
          </p:cNvPr>
          <p:cNvSpPr>
            <a:spLocks/>
          </p:cNvSpPr>
          <p:nvPr/>
        </p:nvSpPr>
        <p:spPr bwMode="auto">
          <a:xfrm>
            <a:off x="10268241" y="5699692"/>
            <a:ext cx="76121" cy="82260"/>
          </a:xfrm>
          <a:custGeom>
            <a:avLst/>
            <a:gdLst>
              <a:gd name="T0" fmla="*/ 0 w 53"/>
              <a:gd name="T1" fmla="*/ 0 h 57"/>
              <a:gd name="T2" fmla="*/ 4 w 53"/>
              <a:gd name="T3" fmla="*/ 43 h 57"/>
              <a:gd name="T4" fmla="*/ 23 w 53"/>
              <a:gd name="T5" fmla="*/ 50 h 57"/>
              <a:gd name="T6" fmla="*/ 53 w 53"/>
              <a:gd name="T7" fmla="*/ 18 h 57"/>
              <a:gd name="T8" fmla="*/ 0 w 53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7">
                <a:moveTo>
                  <a:pt x="0" y="0"/>
                </a:moveTo>
                <a:cubicBezTo>
                  <a:pt x="4" y="43"/>
                  <a:pt x="4" y="43"/>
                  <a:pt x="4" y="43"/>
                </a:cubicBezTo>
                <a:cubicBezTo>
                  <a:pt x="5" y="53"/>
                  <a:pt x="16" y="57"/>
                  <a:pt x="23" y="50"/>
                </a:cubicBezTo>
                <a:cubicBezTo>
                  <a:pt x="53" y="18"/>
                  <a:pt x="53" y="18"/>
                  <a:pt x="53" y="1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4" name="îṥľïḑê">
            <a:extLst>
              <a:ext uri="{FF2B5EF4-FFF2-40B4-BE49-F238E27FC236}">
                <a16:creationId xmlns:a16="http://schemas.microsoft.com/office/drawing/2014/main" id="{5FEC857A-1193-48C4-B862-1B2D344CC0AB}"/>
              </a:ext>
            </a:extLst>
          </p:cNvPr>
          <p:cNvSpPr>
            <a:spLocks/>
          </p:cNvSpPr>
          <p:nvPr/>
        </p:nvSpPr>
        <p:spPr bwMode="auto">
          <a:xfrm>
            <a:off x="10268241" y="5597789"/>
            <a:ext cx="111726" cy="128914"/>
          </a:xfrm>
          <a:custGeom>
            <a:avLst/>
            <a:gdLst>
              <a:gd name="T0" fmla="*/ 91 w 91"/>
              <a:gd name="T1" fmla="*/ 21 h 105"/>
              <a:gd name="T2" fmla="*/ 29 w 91"/>
              <a:gd name="T3" fmla="*/ 0 h 105"/>
              <a:gd name="T4" fmla="*/ 0 w 91"/>
              <a:gd name="T5" fmla="*/ 83 h 105"/>
              <a:gd name="T6" fmla="*/ 62 w 91"/>
              <a:gd name="T7" fmla="*/ 105 h 105"/>
              <a:gd name="T8" fmla="*/ 91 w 91"/>
              <a:gd name="T9" fmla="*/ 2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05">
                <a:moveTo>
                  <a:pt x="91" y="21"/>
                </a:moveTo>
                <a:lnTo>
                  <a:pt x="29" y="0"/>
                </a:lnTo>
                <a:lnTo>
                  <a:pt x="0" y="83"/>
                </a:lnTo>
                <a:lnTo>
                  <a:pt x="62" y="105"/>
                </a:lnTo>
                <a:lnTo>
                  <a:pt x="91" y="21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5" name="í$ḷiḍé">
            <a:extLst>
              <a:ext uri="{FF2B5EF4-FFF2-40B4-BE49-F238E27FC236}">
                <a16:creationId xmlns:a16="http://schemas.microsoft.com/office/drawing/2014/main" id="{2039012F-4D32-4ABE-A703-26EBA3666056}"/>
              </a:ext>
            </a:extLst>
          </p:cNvPr>
          <p:cNvSpPr>
            <a:spLocks/>
          </p:cNvSpPr>
          <p:nvPr/>
        </p:nvSpPr>
        <p:spPr bwMode="auto">
          <a:xfrm>
            <a:off x="10403294" y="5312951"/>
            <a:ext cx="115409" cy="227134"/>
          </a:xfrm>
          <a:custGeom>
            <a:avLst/>
            <a:gdLst>
              <a:gd name="T0" fmla="*/ 0 w 94"/>
              <a:gd name="T1" fmla="*/ 0 h 185"/>
              <a:gd name="T2" fmla="*/ 94 w 94"/>
              <a:gd name="T3" fmla="*/ 33 h 185"/>
              <a:gd name="T4" fmla="*/ 40 w 94"/>
              <a:gd name="T5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" h="185">
                <a:moveTo>
                  <a:pt x="0" y="0"/>
                </a:moveTo>
                <a:lnTo>
                  <a:pt x="94" y="33"/>
                </a:lnTo>
                <a:lnTo>
                  <a:pt x="40" y="185"/>
                </a:lnTo>
              </a:path>
            </a:pathLst>
          </a:cu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6" name="íṡlîďê">
            <a:extLst>
              <a:ext uri="{FF2B5EF4-FFF2-40B4-BE49-F238E27FC236}">
                <a16:creationId xmlns:a16="http://schemas.microsoft.com/office/drawing/2014/main" id="{B47012FF-7C22-4BE1-8D14-598D5E47B9BA}"/>
              </a:ext>
            </a:extLst>
          </p:cNvPr>
          <p:cNvSpPr>
            <a:spLocks/>
          </p:cNvSpPr>
          <p:nvPr/>
        </p:nvSpPr>
        <p:spPr bwMode="auto">
          <a:xfrm>
            <a:off x="6812122" y="4309881"/>
            <a:ext cx="633520" cy="699817"/>
          </a:xfrm>
          <a:custGeom>
            <a:avLst/>
            <a:gdLst>
              <a:gd name="T0" fmla="*/ 409 w 440"/>
              <a:gd name="T1" fmla="*/ 398 h 486"/>
              <a:gd name="T2" fmla="*/ 158 w 440"/>
              <a:gd name="T3" fmla="*/ 479 h 486"/>
              <a:gd name="T4" fmla="*/ 110 w 440"/>
              <a:gd name="T5" fmla="*/ 455 h 486"/>
              <a:gd name="T6" fmla="*/ 7 w 440"/>
              <a:gd name="T7" fmla="*/ 136 h 486"/>
              <a:gd name="T8" fmla="*/ 31 w 440"/>
              <a:gd name="T9" fmla="*/ 88 h 486"/>
              <a:gd name="T10" fmla="*/ 283 w 440"/>
              <a:gd name="T11" fmla="*/ 6 h 486"/>
              <a:gd name="T12" fmla="*/ 331 w 440"/>
              <a:gd name="T13" fmla="*/ 31 h 486"/>
              <a:gd name="T14" fmla="*/ 434 w 440"/>
              <a:gd name="T15" fmla="*/ 350 h 486"/>
              <a:gd name="T16" fmla="*/ 409 w 440"/>
              <a:gd name="T17" fmla="*/ 398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486">
                <a:moveTo>
                  <a:pt x="409" y="398"/>
                </a:moveTo>
                <a:cubicBezTo>
                  <a:pt x="158" y="479"/>
                  <a:pt x="158" y="479"/>
                  <a:pt x="158" y="479"/>
                </a:cubicBezTo>
                <a:cubicBezTo>
                  <a:pt x="138" y="486"/>
                  <a:pt x="117" y="475"/>
                  <a:pt x="110" y="455"/>
                </a:cubicBezTo>
                <a:cubicBezTo>
                  <a:pt x="7" y="136"/>
                  <a:pt x="7" y="136"/>
                  <a:pt x="7" y="136"/>
                </a:cubicBezTo>
                <a:cubicBezTo>
                  <a:pt x="0" y="116"/>
                  <a:pt x="11" y="94"/>
                  <a:pt x="31" y="88"/>
                </a:cubicBezTo>
                <a:cubicBezTo>
                  <a:pt x="283" y="6"/>
                  <a:pt x="283" y="6"/>
                  <a:pt x="283" y="6"/>
                </a:cubicBezTo>
                <a:cubicBezTo>
                  <a:pt x="303" y="0"/>
                  <a:pt x="324" y="11"/>
                  <a:pt x="331" y="31"/>
                </a:cubicBezTo>
                <a:cubicBezTo>
                  <a:pt x="434" y="350"/>
                  <a:pt x="434" y="350"/>
                  <a:pt x="434" y="350"/>
                </a:cubicBezTo>
                <a:cubicBezTo>
                  <a:pt x="440" y="370"/>
                  <a:pt x="429" y="391"/>
                  <a:pt x="409" y="398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7" name="isľïḋe">
            <a:extLst>
              <a:ext uri="{FF2B5EF4-FFF2-40B4-BE49-F238E27FC236}">
                <a16:creationId xmlns:a16="http://schemas.microsoft.com/office/drawing/2014/main" id="{7303AEE9-C20D-40F5-B27D-9CEB882DAEFF}"/>
              </a:ext>
            </a:extLst>
          </p:cNvPr>
          <p:cNvSpPr>
            <a:spLocks/>
          </p:cNvSpPr>
          <p:nvPr/>
        </p:nvSpPr>
        <p:spPr bwMode="auto">
          <a:xfrm>
            <a:off x="6885787" y="4389684"/>
            <a:ext cx="376920" cy="203806"/>
          </a:xfrm>
          <a:custGeom>
            <a:avLst/>
            <a:gdLst>
              <a:gd name="T0" fmla="*/ 307 w 307"/>
              <a:gd name="T1" fmla="*/ 74 h 166"/>
              <a:gd name="T2" fmla="*/ 24 w 307"/>
              <a:gd name="T3" fmla="*/ 166 h 166"/>
              <a:gd name="T4" fmla="*/ 0 w 307"/>
              <a:gd name="T5" fmla="*/ 91 h 166"/>
              <a:gd name="T6" fmla="*/ 282 w 307"/>
              <a:gd name="T7" fmla="*/ 0 h 166"/>
              <a:gd name="T8" fmla="*/ 307 w 307"/>
              <a:gd name="T9" fmla="*/ 7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166">
                <a:moveTo>
                  <a:pt x="307" y="74"/>
                </a:moveTo>
                <a:lnTo>
                  <a:pt x="24" y="166"/>
                </a:lnTo>
                <a:lnTo>
                  <a:pt x="0" y="91"/>
                </a:lnTo>
                <a:lnTo>
                  <a:pt x="282" y="0"/>
                </a:lnTo>
                <a:lnTo>
                  <a:pt x="307" y="74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8" name="íś1íḍè">
            <a:extLst>
              <a:ext uri="{FF2B5EF4-FFF2-40B4-BE49-F238E27FC236}">
                <a16:creationId xmlns:a16="http://schemas.microsoft.com/office/drawing/2014/main" id="{4D003431-9041-4B87-A3F1-254EA1EEF519}"/>
              </a:ext>
            </a:extLst>
          </p:cNvPr>
          <p:cNvSpPr>
            <a:spLocks/>
          </p:cNvSpPr>
          <p:nvPr/>
        </p:nvSpPr>
        <p:spPr bwMode="auto">
          <a:xfrm>
            <a:off x="6937353" y="4425289"/>
            <a:ext cx="310621" cy="143647"/>
          </a:xfrm>
          <a:custGeom>
            <a:avLst/>
            <a:gdLst>
              <a:gd name="T0" fmla="*/ 253 w 253"/>
              <a:gd name="T1" fmla="*/ 40 h 117"/>
              <a:gd name="T2" fmla="*/ 241 w 253"/>
              <a:gd name="T3" fmla="*/ 0 h 117"/>
              <a:gd name="T4" fmla="*/ 0 w 253"/>
              <a:gd name="T5" fmla="*/ 78 h 117"/>
              <a:gd name="T6" fmla="*/ 13 w 253"/>
              <a:gd name="T7" fmla="*/ 117 h 117"/>
              <a:gd name="T8" fmla="*/ 253 w 253"/>
              <a:gd name="T9" fmla="*/ 4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117">
                <a:moveTo>
                  <a:pt x="253" y="40"/>
                </a:moveTo>
                <a:lnTo>
                  <a:pt x="241" y="0"/>
                </a:lnTo>
                <a:lnTo>
                  <a:pt x="0" y="78"/>
                </a:lnTo>
                <a:lnTo>
                  <a:pt x="13" y="117"/>
                </a:lnTo>
                <a:lnTo>
                  <a:pt x="253" y="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9" name="išḻíḋè">
            <a:extLst>
              <a:ext uri="{FF2B5EF4-FFF2-40B4-BE49-F238E27FC236}">
                <a16:creationId xmlns:a16="http://schemas.microsoft.com/office/drawing/2014/main" id="{0D65BDE6-1AD1-4D55-9A80-26788A37A12D}"/>
              </a:ext>
            </a:extLst>
          </p:cNvPr>
          <p:cNvSpPr>
            <a:spLocks/>
          </p:cNvSpPr>
          <p:nvPr/>
        </p:nvSpPr>
        <p:spPr bwMode="auto">
          <a:xfrm>
            <a:off x="6931213" y="4615590"/>
            <a:ext cx="94537" cy="58932"/>
          </a:xfrm>
          <a:custGeom>
            <a:avLst/>
            <a:gdLst>
              <a:gd name="T0" fmla="*/ 77 w 77"/>
              <a:gd name="T1" fmla="*/ 26 h 48"/>
              <a:gd name="T2" fmla="*/ 9 w 77"/>
              <a:gd name="T3" fmla="*/ 48 h 48"/>
              <a:gd name="T4" fmla="*/ 0 w 77"/>
              <a:gd name="T5" fmla="*/ 22 h 48"/>
              <a:gd name="T6" fmla="*/ 68 w 77"/>
              <a:gd name="T7" fmla="*/ 0 h 48"/>
              <a:gd name="T8" fmla="*/ 77 w 77"/>
              <a:gd name="T9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48">
                <a:moveTo>
                  <a:pt x="77" y="26"/>
                </a:moveTo>
                <a:lnTo>
                  <a:pt x="9" y="48"/>
                </a:lnTo>
                <a:lnTo>
                  <a:pt x="0" y="22"/>
                </a:lnTo>
                <a:lnTo>
                  <a:pt x="68" y="0"/>
                </a:lnTo>
                <a:lnTo>
                  <a:pt x="77" y="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0" name="iṡḻîdè">
            <a:extLst>
              <a:ext uri="{FF2B5EF4-FFF2-40B4-BE49-F238E27FC236}">
                <a16:creationId xmlns:a16="http://schemas.microsoft.com/office/drawing/2014/main" id="{A2E3B760-74DF-47AF-9815-3C32905F3834}"/>
              </a:ext>
            </a:extLst>
          </p:cNvPr>
          <p:cNvSpPr>
            <a:spLocks/>
          </p:cNvSpPr>
          <p:nvPr/>
        </p:nvSpPr>
        <p:spPr bwMode="auto">
          <a:xfrm>
            <a:off x="7062583" y="4573846"/>
            <a:ext cx="94537" cy="58932"/>
          </a:xfrm>
          <a:custGeom>
            <a:avLst/>
            <a:gdLst>
              <a:gd name="T0" fmla="*/ 77 w 77"/>
              <a:gd name="T1" fmla="*/ 26 h 48"/>
              <a:gd name="T2" fmla="*/ 9 w 77"/>
              <a:gd name="T3" fmla="*/ 48 h 48"/>
              <a:gd name="T4" fmla="*/ 0 w 77"/>
              <a:gd name="T5" fmla="*/ 22 h 48"/>
              <a:gd name="T6" fmla="*/ 69 w 77"/>
              <a:gd name="T7" fmla="*/ 0 h 48"/>
              <a:gd name="T8" fmla="*/ 77 w 77"/>
              <a:gd name="T9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48">
                <a:moveTo>
                  <a:pt x="77" y="26"/>
                </a:moveTo>
                <a:lnTo>
                  <a:pt x="9" y="48"/>
                </a:lnTo>
                <a:lnTo>
                  <a:pt x="0" y="22"/>
                </a:lnTo>
                <a:lnTo>
                  <a:pt x="69" y="0"/>
                </a:lnTo>
                <a:lnTo>
                  <a:pt x="77" y="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1" name="ïSḻiḍè">
            <a:extLst>
              <a:ext uri="{FF2B5EF4-FFF2-40B4-BE49-F238E27FC236}">
                <a16:creationId xmlns:a16="http://schemas.microsoft.com/office/drawing/2014/main" id="{883719D3-079E-4CB4-950C-2E61412059A8}"/>
              </a:ext>
            </a:extLst>
          </p:cNvPr>
          <p:cNvSpPr>
            <a:spLocks/>
          </p:cNvSpPr>
          <p:nvPr/>
        </p:nvSpPr>
        <p:spPr bwMode="auto">
          <a:xfrm>
            <a:off x="7195180" y="4530875"/>
            <a:ext cx="93309" cy="58932"/>
          </a:xfrm>
          <a:custGeom>
            <a:avLst/>
            <a:gdLst>
              <a:gd name="T0" fmla="*/ 76 w 76"/>
              <a:gd name="T1" fmla="*/ 26 h 48"/>
              <a:gd name="T2" fmla="*/ 8 w 76"/>
              <a:gd name="T3" fmla="*/ 48 h 48"/>
              <a:gd name="T4" fmla="*/ 0 w 76"/>
              <a:gd name="T5" fmla="*/ 22 h 48"/>
              <a:gd name="T6" fmla="*/ 68 w 76"/>
              <a:gd name="T7" fmla="*/ 0 h 48"/>
              <a:gd name="T8" fmla="*/ 76 w 76"/>
              <a:gd name="T9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48">
                <a:moveTo>
                  <a:pt x="76" y="26"/>
                </a:moveTo>
                <a:lnTo>
                  <a:pt x="8" y="48"/>
                </a:lnTo>
                <a:lnTo>
                  <a:pt x="0" y="22"/>
                </a:lnTo>
                <a:lnTo>
                  <a:pt x="68" y="0"/>
                </a:lnTo>
                <a:lnTo>
                  <a:pt x="76" y="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2" name="iśḷîḍe">
            <a:extLst>
              <a:ext uri="{FF2B5EF4-FFF2-40B4-BE49-F238E27FC236}">
                <a16:creationId xmlns:a16="http://schemas.microsoft.com/office/drawing/2014/main" id="{1DDB04E9-BC5C-4748-99FB-CE7D38842A2F}"/>
              </a:ext>
            </a:extLst>
          </p:cNvPr>
          <p:cNvSpPr>
            <a:spLocks/>
          </p:cNvSpPr>
          <p:nvPr/>
        </p:nvSpPr>
        <p:spPr bwMode="auto">
          <a:xfrm>
            <a:off x="6963135" y="4712582"/>
            <a:ext cx="98220" cy="69982"/>
          </a:xfrm>
          <a:custGeom>
            <a:avLst/>
            <a:gdLst>
              <a:gd name="T0" fmla="*/ 80 w 80"/>
              <a:gd name="T1" fmla="*/ 36 h 57"/>
              <a:gd name="T2" fmla="*/ 11 w 80"/>
              <a:gd name="T3" fmla="*/ 57 h 57"/>
              <a:gd name="T4" fmla="*/ 0 w 80"/>
              <a:gd name="T5" fmla="*/ 22 h 57"/>
              <a:gd name="T6" fmla="*/ 68 w 80"/>
              <a:gd name="T7" fmla="*/ 0 h 57"/>
              <a:gd name="T8" fmla="*/ 80 w 80"/>
              <a:gd name="T9" fmla="*/ 3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57">
                <a:moveTo>
                  <a:pt x="80" y="36"/>
                </a:moveTo>
                <a:lnTo>
                  <a:pt x="11" y="57"/>
                </a:lnTo>
                <a:lnTo>
                  <a:pt x="0" y="22"/>
                </a:lnTo>
                <a:lnTo>
                  <a:pt x="68" y="0"/>
                </a:lnTo>
                <a:lnTo>
                  <a:pt x="80" y="36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3" name="iṧľíḍè">
            <a:extLst>
              <a:ext uri="{FF2B5EF4-FFF2-40B4-BE49-F238E27FC236}">
                <a16:creationId xmlns:a16="http://schemas.microsoft.com/office/drawing/2014/main" id="{EA4835E5-2E9A-4E43-AC37-B8E91506AD7B}"/>
              </a:ext>
            </a:extLst>
          </p:cNvPr>
          <p:cNvSpPr>
            <a:spLocks/>
          </p:cNvSpPr>
          <p:nvPr/>
        </p:nvSpPr>
        <p:spPr bwMode="auto">
          <a:xfrm>
            <a:off x="7094505" y="4670839"/>
            <a:ext cx="96993" cy="69982"/>
          </a:xfrm>
          <a:custGeom>
            <a:avLst/>
            <a:gdLst>
              <a:gd name="T0" fmla="*/ 79 w 79"/>
              <a:gd name="T1" fmla="*/ 35 h 57"/>
              <a:gd name="T2" fmla="*/ 12 w 79"/>
              <a:gd name="T3" fmla="*/ 57 h 57"/>
              <a:gd name="T4" fmla="*/ 0 w 79"/>
              <a:gd name="T5" fmla="*/ 22 h 57"/>
              <a:gd name="T6" fmla="*/ 68 w 79"/>
              <a:gd name="T7" fmla="*/ 0 h 57"/>
              <a:gd name="T8" fmla="*/ 79 w 79"/>
              <a:gd name="T9" fmla="*/ 3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57">
                <a:moveTo>
                  <a:pt x="79" y="35"/>
                </a:moveTo>
                <a:lnTo>
                  <a:pt x="12" y="57"/>
                </a:lnTo>
                <a:lnTo>
                  <a:pt x="0" y="22"/>
                </a:lnTo>
                <a:lnTo>
                  <a:pt x="68" y="0"/>
                </a:lnTo>
                <a:lnTo>
                  <a:pt x="79" y="35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4" name="îSḷîdè">
            <a:extLst>
              <a:ext uri="{FF2B5EF4-FFF2-40B4-BE49-F238E27FC236}">
                <a16:creationId xmlns:a16="http://schemas.microsoft.com/office/drawing/2014/main" id="{E610A600-34ED-40C5-BA08-1E6918196E94}"/>
              </a:ext>
            </a:extLst>
          </p:cNvPr>
          <p:cNvSpPr>
            <a:spLocks/>
          </p:cNvSpPr>
          <p:nvPr/>
        </p:nvSpPr>
        <p:spPr bwMode="auto">
          <a:xfrm>
            <a:off x="7224646" y="4626640"/>
            <a:ext cx="99448" cy="71209"/>
          </a:xfrm>
          <a:custGeom>
            <a:avLst/>
            <a:gdLst>
              <a:gd name="T0" fmla="*/ 81 w 81"/>
              <a:gd name="T1" fmla="*/ 36 h 58"/>
              <a:gd name="T2" fmla="*/ 12 w 81"/>
              <a:gd name="T3" fmla="*/ 58 h 58"/>
              <a:gd name="T4" fmla="*/ 0 w 81"/>
              <a:gd name="T5" fmla="*/ 23 h 58"/>
              <a:gd name="T6" fmla="*/ 70 w 81"/>
              <a:gd name="T7" fmla="*/ 0 h 58"/>
              <a:gd name="T8" fmla="*/ 81 w 81"/>
              <a:gd name="T9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8">
                <a:moveTo>
                  <a:pt x="81" y="36"/>
                </a:moveTo>
                <a:lnTo>
                  <a:pt x="12" y="58"/>
                </a:lnTo>
                <a:lnTo>
                  <a:pt x="0" y="23"/>
                </a:lnTo>
                <a:lnTo>
                  <a:pt x="70" y="0"/>
                </a:lnTo>
                <a:lnTo>
                  <a:pt x="81" y="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5" name="ïş1ïḍé">
            <a:extLst>
              <a:ext uri="{FF2B5EF4-FFF2-40B4-BE49-F238E27FC236}">
                <a16:creationId xmlns:a16="http://schemas.microsoft.com/office/drawing/2014/main" id="{1ECB49F1-FBD0-413B-948E-61986A3EA26A}"/>
              </a:ext>
            </a:extLst>
          </p:cNvPr>
          <p:cNvSpPr>
            <a:spLocks/>
          </p:cNvSpPr>
          <p:nvPr/>
        </p:nvSpPr>
        <p:spPr bwMode="auto">
          <a:xfrm>
            <a:off x="6987690" y="4791158"/>
            <a:ext cx="98220" cy="71209"/>
          </a:xfrm>
          <a:custGeom>
            <a:avLst/>
            <a:gdLst>
              <a:gd name="T0" fmla="*/ 80 w 80"/>
              <a:gd name="T1" fmla="*/ 35 h 58"/>
              <a:gd name="T2" fmla="*/ 12 w 80"/>
              <a:gd name="T3" fmla="*/ 58 h 58"/>
              <a:gd name="T4" fmla="*/ 0 w 80"/>
              <a:gd name="T5" fmla="*/ 21 h 58"/>
              <a:gd name="T6" fmla="*/ 69 w 80"/>
              <a:gd name="T7" fmla="*/ 0 h 58"/>
              <a:gd name="T8" fmla="*/ 80 w 80"/>
              <a:gd name="T9" fmla="*/ 3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58">
                <a:moveTo>
                  <a:pt x="80" y="35"/>
                </a:moveTo>
                <a:lnTo>
                  <a:pt x="12" y="58"/>
                </a:lnTo>
                <a:lnTo>
                  <a:pt x="0" y="21"/>
                </a:lnTo>
                <a:lnTo>
                  <a:pt x="69" y="0"/>
                </a:lnTo>
                <a:lnTo>
                  <a:pt x="80" y="35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6" name="ïṥ1ïde">
            <a:extLst>
              <a:ext uri="{FF2B5EF4-FFF2-40B4-BE49-F238E27FC236}">
                <a16:creationId xmlns:a16="http://schemas.microsoft.com/office/drawing/2014/main" id="{29B58871-3238-4429-BA5F-E026DC8F5EF8}"/>
              </a:ext>
            </a:extLst>
          </p:cNvPr>
          <p:cNvSpPr>
            <a:spLocks/>
          </p:cNvSpPr>
          <p:nvPr/>
        </p:nvSpPr>
        <p:spPr bwMode="auto">
          <a:xfrm>
            <a:off x="7120287" y="4748187"/>
            <a:ext cx="98220" cy="69982"/>
          </a:xfrm>
          <a:custGeom>
            <a:avLst/>
            <a:gdLst>
              <a:gd name="T0" fmla="*/ 80 w 80"/>
              <a:gd name="T1" fmla="*/ 35 h 57"/>
              <a:gd name="T2" fmla="*/ 10 w 80"/>
              <a:gd name="T3" fmla="*/ 57 h 57"/>
              <a:gd name="T4" fmla="*/ 0 w 80"/>
              <a:gd name="T5" fmla="*/ 22 h 57"/>
              <a:gd name="T6" fmla="*/ 68 w 80"/>
              <a:gd name="T7" fmla="*/ 0 h 57"/>
              <a:gd name="T8" fmla="*/ 80 w 80"/>
              <a:gd name="T9" fmla="*/ 3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57">
                <a:moveTo>
                  <a:pt x="80" y="35"/>
                </a:moveTo>
                <a:lnTo>
                  <a:pt x="10" y="57"/>
                </a:lnTo>
                <a:lnTo>
                  <a:pt x="0" y="22"/>
                </a:lnTo>
                <a:lnTo>
                  <a:pt x="68" y="0"/>
                </a:lnTo>
                <a:lnTo>
                  <a:pt x="80" y="35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7" name="íśḷîḋe">
            <a:extLst>
              <a:ext uri="{FF2B5EF4-FFF2-40B4-BE49-F238E27FC236}">
                <a16:creationId xmlns:a16="http://schemas.microsoft.com/office/drawing/2014/main" id="{115715DA-17E1-40D0-97BF-F1C927A789ED}"/>
              </a:ext>
            </a:extLst>
          </p:cNvPr>
          <p:cNvSpPr>
            <a:spLocks/>
          </p:cNvSpPr>
          <p:nvPr/>
        </p:nvSpPr>
        <p:spPr bwMode="auto">
          <a:xfrm>
            <a:off x="7251657" y="4705216"/>
            <a:ext cx="96993" cy="69982"/>
          </a:xfrm>
          <a:custGeom>
            <a:avLst/>
            <a:gdLst>
              <a:gd name="T0" fmla="*/ 79 w 79"/>
              <a:gd name="T1" fmla="*/ 36 h 57"/>
              <a:gd name="T2" fmla="*/ 11 w 79"/>
              <a:gd name="T3" fmla="*/ 57 h 57"/>
              <a:gd name="T4" fmla="*/ 0 w 79"/>
              <a:gd name="T5" fmla="*/ 22 h 57"/>
              <a:gd name="T6" fmla="*/ 68 w 79"/>
              <a:gd name="T7" fmla="*/ 0 h 57"/>
              <a:gd name="T8" fmla="*/ 79 w 79"/>
              <a:gd name="T9" fmla="*/ 3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57">
                <a:moveTo>
                  <a:pt x="79" y="36"/>
                </a:moveTo>
                <a:lnTo>
                  <a:pt x="11" y="57"/>
                </a:lnTo>
                <a:lnTo>
                  <a:pt x="0" y="22"/>
                </a:lnTo>
                <a:lnTo>
                  <a:pt x="68" y="0"/>
                </a:lnTo>
                <a:lnTo>
                  <a:pt x="79" y="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8" name="îṩľïḍè">
            <a:extLst>
              <a:ext uri="{FF2B5EF4-FFF2-40B4-BE49-F238E27FC236}">
                <a16:creationId xmlns:a16="http://schemas.microsoft.com/office/drawing/2014/main" id="{1DC11C76-B325-4734-B46E-0A18D336D727}"/>
              </a:ext>
            </a:extLst>
          </p:cNvPr>
          <p:cNvSpPr>
            <a:spLocks/>
          </p:cNvSpPr>
          <p:nvPr/>
        </p:nvSpPr>
        <p:spPr bwMode="auto">
          <a:xfrm>
            <a:off x="7013473" y="4868506"/>
            <a:ext cx="98220" cy="71209"/>
          </a:xfrm>
          <a:custGeom>
            <a:avLst/>
            <a:gdLst>
              <a:gd name="T0" fmla="*/ 80 w 80"/>
              <a:gd name="T1" fmla="*/ 36 h 58"/>
              <a:gd name="T2" fmla="*/ 12 w 80"/>
              <a:gd name="T3" fmla="*/ 58 h 58"/>
              <a:gd name="T4" fmla="*/ 0 w 80"/>
              <a:gd name="T5" fmla="*/ 23 h 58"/>
              <a:gd name="T6" fmla="*/ 68 w 80"/>
              <a:gd name="T7" fmla="*/ 0 h 58"/>
              <a:gd name="T8" fmla="*/ 80 w 80"/>
              <a:gd name="T9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58">
                <a:moveTo>
                  <a:pt x="80" y="36"/>
                </a:moveTo>
                <a:lnTo>
                  <a:pt x="12" y="58"/>
                </a:lnTo>
                <a:lnTo>
                  <a:pt x="0" y="23"/>
                </a:lnTo>
                <a:lnTo>
                  <a:pt x="68" y="0"/>
                </a:lnTo>
                <a:lnTo>
                  <a:pt x="80" y="36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9" name="išḻîďê">
            <a:extLst>
              <a:ext uri="{FF2B5EF4-FFF2-40B4-BE49-F238E27FC236}">
                <a16:creationId xmlns:a16="http://schemas.microsoft.com/office/drawing/2014/main" id="{ED2F2618-1DA0-4891-85BE-5D864EE67EA1}"/>
              </a:ext>
            </a:extLst>
          </p:cNvPr>
          <p:cNvSpPr>
            <a:spLocks/>
          </p:cNvSpPr>
          <p:nvPr/>
        </p:nvSpPr>
        <p:spPr bwMode="auto">
          <a:xfrm>
            <a:off x="7144842" y="4825535"/>
            <a:ext cx="98220" cy="71209"/>
          </a:xfrm>
          <a:custGeom>
            <a:avLst/>
            <a:gdLst>
              <a:gd name="T0" fmla="*/ 80 w 80"/>
              <a:gd name="T1" fmla="*/ 35 h 58"/>
              <a:gd name="T2" fmla="*/ 12 w 80"/>
              <a:gd name="T3" fmla="*/ 58 h 58"/>
              <a:gd name="T4" fmla="*/ 0 w 80"/>
              <a:gd name="T5" fmla="*/ 23 h 58"/>
              <a:gd name="T6" fmla="*/ 68 w 80"/>
              <a:gd name="T7" fmla="*/ 0 h 58"/>
              <a:gd name="T8" fmla="*/ 80 w 80"/>
              <a:gd name="T9" fmla="*/ 3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58">
                <a:moveTo>
                  <a:pt x="80" y="35"/>
                </a:moveTo>
                <a:lnTo>
                  <a:pt x="12" y="58"/>
                </a:lnTo>
                <a:lnTo>
                  <a:pt x="0" y="23"/>
                </a:lnTo>
                <a:lnTo>
                  <a:pt x="68" y="0"/>
                </a:lnTo>
                <a:lnTo>
                  <a:pt x="80" y="35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0" name="ïśḻíḋè">
            <a:extLst>
              <a:ext uri="{FF2B5EF4-FFF2-40B4-BE49-F238E27FC236}">
                <a16:creationId xmlns:a16="http://schemas.microsoft.com/office/drawing/2014/main" id="{9DA1B24B-776E-4F30-832D-BD5951C98DAC}"/>
              </a:ext>
            </a:extLst>
          </p:cNvPr>
          <p:cNvSpPr>
            <a:spLocks/>
          </p:cNvSpPr>
          <p:nvPr/>
        </p:nvSpPr>
        <p:spPr bwMode="auto">
          <a:xfrm>
            <a:off x="7277439" y="4783792"/>
            <a:ext cx="96993" cy="71209"/>
          </a:xfrm>
          <a:custGeom>
            <a:avLst/>
            <a:gdLst>
              <a:gd name="T0" fmla="*/ 79 w 79"/>
              <a:gd name="T1" fmla="*/ 35 h 58"/>
              <a:gd name="T2" fmla="*/ 10 w 79"/>
              <a:gd name="T3" fmla="*/ 58 h 58"/>
              <a:gd name="T4" fmla="*/ 0 w 79"/>
              <a:gd name="T5" fmla="*/ 21 h 58"/>
              <a:gd name="T6" fmla="*/ 68 w 79"/>
              <a:gd name="T7" fmla="*/ 0 h 58"/>
              <a:gd name="T8" fmla="*/ 79 w 79"/>
              <a:gd name="T9" fmla="*/ 3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58">
                <a:moveTo>
                  <a:pt x="79" y="35"/>
                </a:moveTo>
                <a:lnTo>
                  <a:pt x="10" y="58"/>
                </a:lnTo>
                <a:lnTo>
                  <a:pt x="0" y="21"/>
                </a:lnTo>
                <a:lnTo>
                  <a:pt x="68" y="0"/>
                </a:lnTo>
                <a:lnTo>
                  <a:pt x="79" y="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1" name="iṡḻiḓê">
            <a:extLst>
              <a:ext uri="{FF2B5EF4-FFF2-40B4-BE49-F238E27FC236}">
                <a16:creationId xmlns:a16="http://schemas.microsoft.com/office/drawing/2014/main" id="{000AA632-4319-419F-906B-BAD6BA207264}"/>
              </a:ext>
            </a:extLst>
          </p:cNvPr>
          <p:cNvSpPr>
            <a:spLocks/>
          </p:cNvSpPr>
          <p:nvPr/>
        </p:nvSpPr>
        <p:spPr bwMode="auto">
          <a:xfrm>
            <a:off x="7541406" y="4233760"/>
            <a:ext cx="424802" cy="384286"/>
          </a:xfrm>
          <a:custGeom>
            <a:avLst/>
            <a:gdLst>
              <a:gd name="T0" fmla="*/ 117 w 346"/>
              <a:gd name="T1" fmla="*/ 0 h 313"/>
              <a:gd name="T2" fmla="*/ 0 w 346"/>
              <a:gd name="T3" fmla="*/ 228 h 313"/>
              <a:gd name="T4" fmla="*/ 167 w 346"/>
              <a:gd name="T5" fmla="*/ 313 h 313"/>
              <a:gd name="T6" fmla="*/ 198 w 346"/>
              <a:gd name="T7" fmla="*/ 251 h 313"/>
              <a:gd name="T8" fmla="*/ 260 w 346"/>
              <a:gd name="T9" fmla="*/ 284 h 313"/>
              <a:gd name="T10" fmla="*/ 346 w 346"/>
              <a:gd name="T11" fmla="*/ 117 h 313"/>
              <a:gd name="T12" fmla="*/ 117 w 346"/>
              <a:gd name="T13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313">
                <a:moveTo>
                  <a:pt x="117" y="0"/>
                </a:moveTo>
                <a:lnTo>
                  <a:pt x="0" y="228"/>
                </a:lnTo>
                <a:lnTo>
                  <a:pt x="167" y="313"/>
                </a:lnTo>
                <a:lnTo>
                  <a:pt x="198" y="251"/>
                </a:lnTo>
                <a:lnTo>
                  <a:pt x="260" y="284"/>
                </a:lnTo>
                <a:lnTo>
                  <a:pt x="346" y="117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2" name="ïsļiďe">
            <a:extLst>
              <a:ext uri="{FF2B5EF4-FFF2-40B4-BE49-F238E27FC236}">
                <a16:creationId xmlns:a16="http://schemas.microsoft.com/office/drawing/2014/main" id="{9DCB20DA-6B92-432A-909A-346E98E888E5}"/>
              </a:ext>
            </a:extLst>
          </p:cNvPr>
          <p:cNvSpPr>
            <a:spLocks/>
          </p:cNvSpPr>
          <p:nvPr/>
        </p:nvSpPr>
        <p:spPr bwMode="auto">
          <a:xfrm>
            <a:off x="7746440" y="4541925"/>
            <a:ext cx="114181" cy="76120"/>
          </a:xfrm>
          <a:custGeom>
            <a:avLst/>
            <a:gdLst>
              <a:gd name="T0" fmla="*/ 0 w 93"/>
              <a:gd name="T1" fmla="*/ 62 h 62"/>
              <a:gd name="T2" fmla="*/ 93 w 93"/>
              <a:gd name="T3" fmla="*/ 33 h 62"/>
              <a:gd name="T4" fmla="*/ 31 w 93"/>
              <a:gd name="T5" fmla="*/ 0 h 62"/>
              <a:gd name="T6" fmla="*/ 0 w 93"/>
              <a:gd name="T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62">
                <a:moveTo>
                  <a:pt x="0" y="62"/>
                </a:moveTo>
                <a:lnTo>
                  <a:pt x="93" y="33"/>
                </a:lnTo>
                <a:lnTo>
                  <a:pt x="31" y="0"/>
                </a:lnTo>
                <a:lnTo>
                  <a:pt x="0" y="62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3" name="îşḻídé">
            <a:extLst>
              <a:ext uri="{FF2B5EF4-FFF2-40B4-BE49-F238E27FC236}">
                <a16:creationId xmlns:a16="http://schemas.microsoft.com/office/drawing/2014/main" id="{09B46E7C-6E82-43FD-9318-9DC2E91936CF}"/>
              </a:ext>
            </a:extLst>
          </p:cNvPr>
          <p:cNvSpPr>
            <a:spLocks/>
          </p:cNvSpPr>
          <p:nvPr/>
        </p:nvSpPr>
        <p:spPr bwMode="auto">
          <a:xfrm>
            <a:off x="7658042" y="4286553"/>
            <a:ext cx="68754" cy="35605"/>
          </a:xfrm>
          <a:custGeom>
            <a:avLst/>
            <a:gdLst>
              <a:gd name="T0" fmla="*/ 0 w 56"/>
              <a:gd name="T1" fmla="*/ 0 h 29"/>
              <a:gd name="T2" fmla="*/ 56 w 56"/>
              <a:gd name="T3" fmla="*/ 29 h 29"/>
              <a:gd name="T4" fmla="*/ 0 w 56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29">
                <a:moveTo>
                  <a:pt x="0" y="0"/>
                </a:moveTo>
                <a:lnTo>
                  <a:pt x="56" y="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4" name="ïSļîḓè">
            <a:extLst>
              <a:ext uri="{FF2B5EF4-FFF2-40B4-BE49-F238E27FC236}">
                <a16:creationId xmlns:a16="http://schemas.microsoft.com/office/drawing/2014/main" id="{059827FE-A389-4A18-A150-09AE1AFF0DD6}"/>
              </a:ext>
            </a:extLst>
          </p:cNvPr>
          <p:cNvSpPr>
            <a:spLocks/>
          </p:cNvSpPr>
          <p:nvPr/>
        </p:nvSpPr>
        <p:spPr bwMode="auto">
          <a:xfrm>
            <a:off x="7658042" y="4286553"/>
            <a:ext cx="68754" cy="35605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5" name="î$ļiḋê">
            <a:extLst>
              <a:ext uri="{FF2B5EF4-FFF2-40B4-BE49-F238E27FC236}">
                <a16:creationId xmlns:a16="http://schemas.microsoft.com/office/drawing/2014/main" id="{CBCC00EA-5833-4193-BDBA-A948EE9DBACA}"/>
              </a:ext>
            </a:extLst>
          </p:cNvPr>
          <p:cNvSpPr>
            <a:spLocks/>
          </p:cNvSpPr>
          <p:nvPr/>
        </p:nvSpPr>
        <p:spPr bwMode="auto">
          <a:xfrm>
            <a:off x="7782045" y="4350396"/>
            <a:ext cx="157152" cy="81031"/>
          </a:xfrm>
          <a:custGeom>
            <a:avLst/>
            <a:gdLst>
              <a:gd name="T0" fmla="*/ 0 w 128"/>
              <a:gd name="T1" fmla="*/ 0 h 66"/>
              <a:gd name="T2" fmla="*/ 128 w 128"/>
              <a:gd name="T3" fmla="*/ 66 h 66"/>
              <a:gd name="T4" fmla="*/ 0 w 128"/>
              <a:gd name="T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" h="66">
                <a:moveTo>
                  <a:pt x="0" y="0"/>
                </a:moveTo>
                <a:lnTo>
                  <a:pt x="128" y="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6" name="íš1íḑê">
            <a:extLst>
              <a:ext uri="{FF2B5EF4-FFF2-40B4-BE49-F238E27FC236}">
                <a16:creationId xmlns:a16="http://schemas.microsoft.com/office/drawing/2014/main" id="{25EE7A13-5E05-42FB-B184-B3824F93B812}"/>
              </a:ext>
            </a:extLst>
          </p:cNvPr>
          <p:cNvSpPr>
            <a:spLocks/>
          </p:cNvSpPr>
          <p:nvPr/>
        </p:nvSpPr>
        <p:spPr bwMode="auto">
          <a:xfrm>
            <a:off x="7782045" y="4350396"/>
            <a:ext cx="157152" cy="81031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7" name="íśḷîḓè">
            <a:extLst>
              <a:ext uri="{FF2B5EF4-FFF2-40B4-BE49-F238E27FC236}">
                <a16:creationId xmlns:a16="http://schemas.microsoft.com/office/drawing/2014/main" id="{4A69F7E6-E32A-465B-9A93-59F41E356F0B}"/>
              </a:ext>
            </a:extLst>
          </p:cNvPr>
          <p:cNvSpPr>
            <a:spLocks/>
          </p:cNvSpPr>
          <p:nvPr/>
        </p:nvSpPr>
        <p:spPr bwMode="auto">
          <a:xfrm>
            <a:off x="7390392" y="3654263"/>
            <a:ext cx="449357" cy="449356"/>
          </a:xfrm>
          <a:custGeom>
            <a:avLst/>
            <a:gdLst>
              <a:gd name="T0" fmla="*/ 285 w 312"/>
              <a:gd name="T1" fmla="*/ 106 h 312"/>
              <a:gd name="T2" fmla="*/ 206 w 312"/>
              <a:gd name="T3" fmla="*/ 284 h 312"/>
              <a:gd name="T4" fmla="*/ 28 w 312"/>
              <a:gd name="T5" fmla="*/ 206 h 312"/>
              <a:gd name="T6" fmla="*/ 107 w 312"/>
              <a:gd name="T7" fmla="*/ 27 h 312"/>
              <a:gd name="T8" fmla="*/ 285 w 312"/>
              <a:gd name="T9" fmla="*/ 10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312">
                <a:moveTo>
                  <a:pt x="285" y="106"/>
                </a:moveTo>
                <a:cubicBezTo>
                  <a:pt x="312" y="177"/>
                  <a:pt x="277" y="257"/>
                  <a:pt x="206" y="284"/>
                </a:cubicBezTo>
                <a:cubicBezTo>
                  <a:pt x="135" y="312"/>
                  <a:pt x="55" y="277"/>
                  <a:pt x="28" y="206"/>
                </a:cubicBezTo>
                <a:cubicBezTo>
                  <a:pt x="0" y="135"/>
                  <a:pt x="36" y="55"/>
                  <a:pt x="107" y="27"/>
                </a:cubicBezTo>
                <a:cubicBezTo>
                  <a:pt x="177" y="0"/>
                  <a:pt x="257" y="35"/>
                  <a:pt x="285" y="106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8" name="ïṧḻïdê">
            <a:extLst>
              <a:ext uri="{FF2B5EF4-FFF2-40B4-BE49-F238E27FC236}">
                <a16:creationId xmlns:a16="http://schemas.microsoft.com/office/drawing/2014/main" id="{529FA5A7-9134-4AC6-9F2F-05D15A09F82C}"/>
              </a:ext>
            </a:extLst>
          </p:cNvPr>
          <p:cNvSpPr>
            <a:spLocks/>
          </p:cNvSpPr>
          <p:nvPr/>
        </p:nvSpPr>
        <p:spPr bwMode="auto">
          <a:xfrm>
            <a:off x="7838522" y="3594102"/>
            <a:ext cx="426030" cy="216084"/>
          </a:xfrm>
          <a:custGeom>
            <a:avLst/>
            <a:gdLst>
              <a:gd name="T0" fmla="*/ 0 w 296"/>
              <a:gd name="T1" fmla="*/ 121 h 150"/>
              <a:gd name="T2" fmla="*/ 235 w 296"/>
              <a:gd name="T3" fmla="*/ 5 h 150"/>
              <a:gd name="T4" fmla="*/ 269 w 296"/>
              <a:gd name="T5" fmla="*/ 5 h 150"/>
              <a:gd name="T6" fmla="*/ 269 w 296"/>
              <a:gd name="T7" fmla="*/ 5 h 150"/>
              <a:gd name="T8" fmla="*/ 288 w 296"/>
              <a:gd name="T9" fmla="*/ 55 h 150"/>
              <a:gd name="T10" fmla="*/ 288 w 296"/>
              <a:gd name="T11" fmla="*/ 55 h 150"/>
              <a:gd name="T12" fmla="*/ 263 w 296"/>
              <a:gd name="T13" fmla="*/ 78 h 150"/>
              <a:gd name="T14" fmla="*/ 11 w 296"/>
              <a:gd name="T15" fmla="*/ 150 h 150"/>
              <a:gd name="T16" fmla="*/ 0 w 296"/>
              <a:gd name="T17" fmla="*/ 12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" h="150">
                <a:moveTo>
                  <a:pt x="0" y="121"/>
                </a:moveTo>
                <a:cubicBezTo>
                  <a:pt x="235" y="5"/>
                  <a:pt x="235" y="5"/>
                  <a:pt x="235" y="5"/>
                </a:cubicBezTo>
                <a:cubicBezTo>
                  <a:pt x="246" y="0"/>
                  <a:pt x="258" y="0"/>
                  <a:pt x="269" y="5"/>
                </a:cubicBezTo>
                <a:cubicBezTo>
                  <a:pt x="269" y="5"/>
                  <a:pt x="269" y="5"/>
                  <a:pt x="269" y="5"/>
                </a:cubicBezTo>
                <a:cubicBezTo>
                  <a:pt x="288" y="14"/>
                  <a:pt x="296" y="36"/>
                  <a:pt x="288" y="55"/>
                </a:cubicBezTo>
                <a:cubicBezTo>
                  <a:pt x="288" y="55"/>
                  <a:pt x="288" y="55"/>
                  <a:pt x="288" y="55"/>
                </a:cubicBezTo>
                <a:cubicBezTo>
                  <a:pt x="284" y="66"/>
                  <a:pt x="275" y="74"/>
                  <a:pt x="263" y="78"/>
                </a:cubicBezTo>
                <a:cubicBezTo>
                  <a:pt x="11" y="150"/>
                  <a:pt x="11" y="150"/>
                  <a:pt x="11" y="150"/>
                </a:cubicBezTo>
                <a:lnTo>
                  <a:pt x="0" y="12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9" name="iśliḍe">
            <a:extLst>
              <a:ext uri="{FF2B5EF4-FFF2-40B4-BE49-F238E27FC236}">
                <a16:creationId xmlns:a16="http://schemas.microsoft.com/office/drawing/2014/main" id="{8B3DE837-15B4-448C-9A62-B0795C62D368}"/>
              </a:ext>
            </a:extLst>
          </p:cNvPr>
          <p:cNvSpPr>
            <a:spLocks/>
          </p:cNvSpPr>
          <p:nvPr/>
        </p:nvSpPr>
        <p:spPr bwMode="auto">
          <a:xfrm>
            <a:off x="7783273" y="3756165"/>
            <a:ext cx="76121" cy="85942"/>
          </a:xfrm>
          <a:custGeom>
            <a:avLst/>
            <a:gdLst>
              <a:gd name="T0" fmla="*/ 12 w 53"/>
              <a:gd name="T1" fmla="*/ 36 h 60"/>
              <a:gd name="T2" fmla="*/ 19 w 53"/>
              <a:gd name="T3" fmla="*/ 60 h 60"/>
              <a:gd name="T4" fmla="*/ 53 w 53"/>
              <a:gd name="T5" fmla="*/ 47 h 60"/>
              <a:gd name="T6" fmla="*/ 34 w 53"/>
              <a:gd name="T7" fmla="*/ 0 h 60"/>
              <a:gd name="T8" fmla="*/ 0 w 53"/>
              <a:gd name="T9" fmla="*/ 13 h 60"/>
              <a:gd name="T10" fmla="*/ 12 w 53"/>
              <a:gd name="T11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60">
                <a:moveTo>
                  <a:pt x="12" y="36"/>
                </a:moveTo>
                <a:cubicBezTo>
                  <a:pt x="15" y="44"/>
                  <a:pt x="17" y="52"/>
                  <a:pt x="19" y="60"/>
                </a:cubicBezTo>
                <a:cubicBezTo>
                  <a:pt x="53" y="47"/>
                  <a:pt x="53" y="47"/>
                  <a:pt x="53" y="47"/>
                </a:cubicBezTo>
                <a:cubicBezTo>
                  <a:pt x="34" y="0"/>
                  <a:pt x="34" y="0"/>
                  <a:pt x="34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21"/>
                  <a:pt x="9" y="28"/>
                  <a:pt x="12" y="36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0" name="ïṩļíḑè">
            <a:extLst>
              <a:ext uri="{FF2B5EF4-FFF2-40B4-BE49-F238E27FC236}">
                <a16:creationId xmlns:a16="http://schemas.microsoft.com/office/drawing/2014/main" id="{25DBFFA9-CEF0-4596-9A48-B546639F3E79}"/>
              </a:ext>
            </a:extLst>
          </p:cNvPr>
          <p:cNvSpPr>
            <a:spLocks/>
          </p:cNvSpPr>
          <p:nvPr/>
        </p:nvSpPr>
        <p:spPr bwMode="auto">
          <a:xfrm>
            <a:off x="7449324" y="3714422"/>
            <a:ext cx="332721" cy="330265"/>
          </a:xfrm>
          <a:custGeom>
            <a:avLst/>
            <a:gdLst>
              <a:gd name="T0" fmla="*/ 210 w 231"/>
              <a:gd name="T1" fmla="*/ 78 h 230"/>
              <a:gd name="T2" fmla="*/ 152 w 231"/>
              <a:gd name="T3" fmla="*/ 210 h 230"/>
              <a:gd name="T4" fmla="*/ 20 w 231"/>
              <a:gd name="T5" fmla="*/ 152 h 230"/>
              <a:gd name="T6" fmla="*/ 78 w 231"/>
              <a:gd name="T7" fmla="*/ 20 h 230"/>
              <a:gd name="T8" fmla="*/ 210 w 231"/>
              <a:gd name="T9" fmla="*/ 7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230">
                <a:moveTo>
                  <a:pt x="210" y="78"/>
                </a:moveTo>
                <a:cubicBezTo>
                  <a:pt x="231" y="131"/>
                  <a:pt x="205" y="190"/>
                  <a:pt x="152" y="210"/>
                </a:cubicBezTo>
                <a:cubicBezTo>
                  <a:pt x="100" y="230"/>
                  <a:pt x="41" y="204"/>
                  <a:pt x="20" y="152"/>
                </a:cubicBezTo>
                <a:cubicBezTo>
                  <a:pt x="0" y="99"/>
                  <a:pt x="26" y="40"/>
                  <a:pt x="78" y="20"/>
                </a:cubicBezTo>
                <a:cubicBezTo>
                  <a:pt x="131" y="0"/>
                  <a:pt x="190" y="26"/>
                  <a:pt x="210" y="78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íṧḻïďe">
            <a:extLst>
              <a:ext uri="{FF2B5EF4-FFF2-40B4-BE49-F238E27FC236}">
                <a16:creationId xmlns:a16="http://schemas.microsoft.com/office/drawing/2014/main" id="{9B86B059-42C6-49A3-B83E-1D7B679ABED7}"/>
              </a:ext>
            </a:extLst>
          </p:cNvPr>
          <p:cNvSpPr>
            <a:spLocks/>
          </p:cNvSpPr>
          <p:nvPr/>
        </p:nvSpPr>
        <p:spPr bwMode="auto">
          <a:xfrm>
            <a:off x="7498435" y="3725472"/>
            <a:ext cx="256600" cy="260283"/>
          </a:xfrm>
          <a:custGeom>
            <a:avLst/>
            <a:gdLst>
              <a:gd name="T0" fmla="*/ 130 w 178"/>
              <a:gd name="T1" fmla="*/ 162 h 181"/>
              <a:gd name="T2" fmla="*/ 173 w 178"/>
              <a:gd name="T3" fmla="*/ 128 h 181"/>
              <a:gd name="T4" fmla="*/ 169 w 178"/>
              <a:gd name="T5" fmla="*/ 73 h 181"/>
              <a:gd name="T6" fmla="*/ 47 w 178"/>
              <a:gd name="T7" fmla="*/ 19 h 181"/>
              <a:gd name="T8" fmla="*/ 4 w 178"/>
              <a:gd name="T9" fmla="*/ 53 h 181"/>
              <a:gd name="T10" fmla="*/ 8 w 178"/>
              <a:gd name="T11" fmla="*/ 108 h 181"/>
              <a:gd name="T12" fmla="*/ 130 w 178"/>
              <a:gd name="T13" fmla="*/ 16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81">
                <a:moveTo>
                  <a:pt x="130" y="162"/>
                </a:moveTo>
                <a:cubicBezTo>
                  <a:pt x="148" y="155"/>
                  <a:pt x="163" y="143"/>
                  <a:pt x="173" y="128"/>
                </a:cubicBezTo>
                <a:cubicBezTo>
                  <a:pt x="178" y="109"/>
                  <a:pt x="176" y="90"/>
                  <a:pt x="169" y="73"/>
                </a:cubicBezTo>
                <a:cubicBezTo>
                  <a:pt x="151" y="24"/>
                  <a:pt x="96" y="0"/>
                  <a:pt x="47" y="19"/>
                </a:cubicBezTo>
                <a:cubicBezTo>
                  <a:pt x="30" y="26"/>
                  <a:pt x="15" y="37"/>
                  <a:pt x="4" y="53"/>
                </a:cubicBezTo>
                <a:cubicBezTo>
                  <a:pt x="0" y="71"/>
                  <a:pt x="1" y="90"/>
                  <a:pt x="8" y="108"/>
                </a:cubicBezTo>
                <a:cubicBezTo>
                  <a:pt x="27" y="157"/>
                  <a:pt x="81" y="181"/>
                  <a:pt x="130" y="16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2" name="i$ľiḋé">
            <a:extLst>
              <a:ext uri="{FF2B5EF4-FFF2-40B4-BE49-F238E27FC236}">
                <a16:creationId xmlns:a16="http://schemas.microsoft.com/office/drawing/2014/main" id="{6DA26D03-B334-49CE-9B2F-EBCB39FC83C2}"/>
              </a:ext>
            </a:extLst>
          </p:cNvPr>
          <p:cNvSpPr>
            <a:spLocks/>
          </p:cNvSpPr>
          <p:nvPr/>
        </p:nvSpPr>
        <p:spPr bwMode="auto">
          <a:xfrm>
            <a:off x="8176153" y="3601469"/>
            <a:ext cx="40516" cy="105586"/>
          </a:xfrm>
          <a:custGeom>
            <a:avLst/>
            <a:gdLst>
              <a:gd name="T0" fmla="*/ 33 w 33"/>
              <a:gd name="T1" fmla="*/ 86 h 86"/>
              <a:gd name="T2" fmla="*/ 0 w 33"/>
              <a:gd name="T3" fmla="*/ 0 h 86"/>
              <a:gd name="T4" fmla="*/ 33 w 3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" h="86">
                <a:moveTo>
                  <a:pt x="33" y="86"/>
                </a:moveTo>
                <a:lnTo>
                  <a:pt x="0" y="0"/>
                </a:lnTo>
                <a:lnTo>
                  <a:pt x="33" y="86"/>
                </a:lnTo>
                <a:close/>
              </a:path>
            </a:pathLst>
          </a:custGeom>
          <a:solidFill>
            <a:srgbClr val="8F9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3" name="iṡlíďê">
            <a:extLst>
              <a:ext uri="{FF2B5EF4-FFF2-40B4-BE49-F238E27FC236}">
                <a16:creationId xmlns:a16="http://schemas.microsoft.com/office/drawing/2014/main" id="{7A9DA80F-A0A3-49DC-89AB-8C1DE6601B3B}"/>
              </a:ext>
            </a:extLst>
          </p:cNvPr>
          <p:cNvSpPr>
            <a:spLocks/>
          </p:cNvSpPr>
          <p:nvPr/>
        </p:nvSpPr>
        <p:spPr bwMode="auto">
          <a:xfrm flipH="1" flipV="1">
            <a:off x="8176153" y="3601469"/>
            <a:ext cx="40516" cy="105586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4" name="îṧ1îdê">
            <a:extLst>
              <a:ext uri="{FF2B5EF4-FFF2-40B4-BE49-F238E27FC236}">
                <a16:creationId xmlns:a16="http://schemas.microsoft.com/office/drawing/2014/main" id="{3D17921B-2423-4070-9701-1F4596CA8577}"/>
              </a:ext>
            </a:extLst>
          </p:cNvPr>
          <p:cNvSpPr>
            <a:spLocks/>
          </p:cNvSpPr>
          <p:nvPr/>
        </p:nvSpPr>
        <p:spPr bwMode="auto">
          <a:xfrm>
            <a:off x="6937353" y="3770898"/>
            <a:ext cx="303255" cy="180479"/>
          </a:xfrm>
          <a:custGeom>
            <a:avLst/>
            <a:gdLst>
              <a:gd name="T0" fmla="*/ 180 w 211"/>
              <a:gd name="T1" fmla="*/ 38 h 125"/>
              <a:gd name="T2" fmla="*/ 55 w 211"/>
              <a:gd name="T3" fmla="*/ 5 h 125"/>
              <a:gd name="T4" fmla="*/ 11 w 211"/>
              <a:gd name="T5" fmla="*/ 31 h 125"/>
              <a:gd name="T6" fmla="*/ 0 w 211"/>
              <a:gd name="T7" fmla="*/ 75 h 125"/>
              <a:gd name="T8" fmla="*/ 194 w 211"/>
              <a:gd name="T9" fmla="*/ 125 h 125"/>
              <a:gd name="T10" fmla="*/ 206 w 211"/>
              <a:gd name="T11" fmla="*/ 82 h 125"/>
              <a:gd name="T12" fmla="*/ 180 w 211"/>
              <a:gd name="T13" fmla="*/ 3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" h="125">
                <a:moveTo>
                  <a:pt x="180" y="38"/>
                </a:moveTo>
                <a:cubicBezTo>
                  <a:pt x="55" y="5"/>
                  <a:pt x="55" y="5"/>
                  <a:pt x="55" y="5"/>
                </a:cubicBezTo>
                <a:cubicBezTo>
                  <a:pt x="36" y="0"/>
                  <a:pt x="16" y="12"/>
                  <a:pt x="11" y="31"/>
                </a:cubicBezTo>
                <a:cubicBezTo>
                  <a:pt x="0" y="75"/>
                  <a:pt x="0" y="75"/>
                  <a:pt x="0" y="7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11" y="62"/>
                  <a:pt x="199" y="43"/>
                  <a:pt x="180" y="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5" name="îsļïḍe">
            <a:extLst>
              <a:ext uri="{FF2B5EF4-FFF2-40B4-BE49-F238E27FC236}">
                <a16:creationId xmlns:a16="http://schemas.microsoft.com/office/drawing/2014/main" id="{A6C5636F-C310-4584-9752-ABB8F15B15F5}"/>
              </a:ext>
            </a:extLst>
          </p:cNvPr>
          <p:cNvSpPr>
            <a:spLocks/>
          </p:cNvSpPr>
          <p:nvPr/>
        </p:nvSpPr>
        <p:spPr bwMode="auto">
          <a:xfrm>
            <a:off x="7076088" y="3583053"/>
            <a:ext cx="135053" cy="227134"/>
          </a:xfrm>
          <a:custGeom>
            <a:avLst/>
            <a:gdLst>
              <a:gd name="T0" fmla="*/ 82 w 94"/>
              <a:gd name="T1" fmla="*/ 69 h 158"/>
              <a:gd name="T2" fmla="*/ 89 w 94"/>
              <a:gd name="T3" fmla="*/ 56 h 158"/>
              <a:gd name="T4" fmla="*/ 59 w 94"/>
              <a:gd name="T5" fmla="*/ 6 h 158"/>
              <a:gd name="T6" fmla="*/ 10 w 94"/>
              <a:gd name="T7" fmla="*/ 35 h 158"/>
              <a:gd name="T8" fmla="*/ 9 w 94"/>
              <a:gd name="T9" fmla="*/ 39 h 158"/>
              <a:gd name="T10" fmla="*/ 9 w 94"/>
              <a:gd name="T11" fmla="*/ 40 h 158"/>
              <a:gd name="T12" fmla="*/ 0 w 94"/>
              <a:gd name="T13" fmla="*/ 147 h 158"/>
              <a:gd name="T14" fmla="*/ 21 w 94"/>
              <a:gd name="T15" fmla="*/ 152 h 158"/>
              <a:gd name="T16" fmla="*/ 21 w 94"/>
              <a:gd name="T17" fmla="*/ 152 h 158"/>
              <a:gd name="T18" fmla="*/ 42 w 94"/>
              <a:gd name="T19" fmla="*/ 158 h 158"/>
              <a:gd name="T20" fmla="*/ 82 w 94"/>
              <a:gd name="T21" fmla="*/ 69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158">
                <a:moveTo>
                  <a:pt x="82" y="69"/>
                </a:moveTo>
                <a:cubicBezTo>
                  <a:pt x="85" y="65"/>
                  <a:pt x="87" y="61"/>
                  <a:pt x="89" y="56"/>
                </a:cubicBezTo>
                <a:cubicBezTo>
                  <a:pt x="94" y="34"/>
                  <a:pt x="81" y="12"/>
                  <a:pt x="59" y="6"/>
                </a:cubicBezTo>
                <a:cubicBezTo>
                  <a:pt x="38" y="0"/>
                  <a:pt x="15" y="14"/>
                  <a:pt x="10" y="35"/>
                </a:cubicBezTo>
                <a:cubicBezTo>
                  <a:pt x="9" y="36"/>
                  <a:pt x="9" y="38"/>
                  <a:pt x="9" y="39"/>
                </a:cubicBezTo>
                <a:cubicBezTo>
                  <a:pt x="9" y="39"/>
                  <a:pt x="9" y="40"/>
                  <a:pt x="9" y="40"/>
                </a:cubicBezTo>
                <a:cubicBezTo>
                  <a:pt x="4" y="72"/>
                  <a:pt x="25" y="132"/>
                  <a:pt x="0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29" y="135"/>
                  <a:pt x="67" y="98"/>
                  <a:pt x="82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6" name="išḷiḋe">
            <a:extLst>
              <a:ext uri="{FF2B5EF4-FFF2-40B4-BE49-F238E27FC236}">
                <a16:creationId xmlns:a16="http://schemas.microsoft.com/office/drawing/2014/main" id="{439AD740-92FE-48FC-9391-E8F973B21C12}"/>
              </a:ext>
            </a:extLst>
          </p:cNvPr>
          <p:cNvSpPr>
            <a:spLocks/>
          </p:cNvSpPr>
          <p:nvPr/>
        </p:nvSpPr>
        <p:spPr bwMode="auto">
          <a:xfrm>
            <a:off x="6944719" y="3883851"/>
            <a:ext cx="256600" cy="94537"/>
          </a:xfrm>
          <a:custGeom>
            <a:avLst/>
            <a:gdLst>
              <a:gd name="T0" fmla="*/ 203 w 209"/>
              <a:gd name="T1" fmla="*/ 77 h 77"/>
              <a:gd name="T2" fmla="*/ 0 w 209"/>
              <a:gd name="T3" fmla="*/ 25 h 77"/>
              <a:gd name="T4" fmla="*/ 7 w 209"/>
              <a:gd name="T5" fmla="*/ 0 h 77"/>
              <a:gd name="T6" fmla="*/ 209 w 209"/>
              <a:gd name="T7" fmla="*/ 52 h 77"/>
              <a:gd name="T8" fmla="*/ 203 w 209"/>
              <a:gd name="T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77">
                <a:moveTo>
                  <a:pt x="203" y="77"/>
                </a:moveTo>
                <a:lnTo>
                  <a:pt x="0" y="25"/>
                </a:lnTo>
                <a:lnTo>
                  <a:pt x="7" y="0"/>
                </a:lnTo>
                <a:lnTo>
                  <a:pt x="209" y="52"/>
                </a:lnTo>
                <a:lnTo>
                  <a:pt x="203" y="77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333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7" name="íSḻïḓê">
            <a:extLst>
              <a:ext uri="{FF2B5EF4-FFF2-40B4-BE49-F238E27FC236}">
                <a16:creationId xmlns:a16="http://schemas.microsoft.com/office/drawing/2014/main" id="{0A436D1C-77B5-4639-ABFB-B3F6AF1437FB}"/>
              </a:ext>
            </a:extLst>
          </p:cNvPr>
          <p:cNvSpPr>
            <a:spLocks/>
          </p:cNvSpPr>
          <p:nvPr/>
        </p:nvSpPr>
        <p:spPr bwMode="auto">
          <a:xfrm>
            <a:off x="6945946" y="3844563"/>
            <a:ext cx="98220" cy="24555"/>
          </a:xfrm>
          <a:prstGeom prst="line">
            <a:avLst/>
          </a:prstGeom>
          <a:noFill/>
          <a:ln w="22225" cap="rnd">
            <a:solidFill>
              <a:srgbClr val="3333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îş1îḋê">
            <a:extLst>
              <a:ext uri="{FF2B5EF4-FFF2-40B4-BE49-F238E27FC236}">
                <a16:creationId xmlns:a16="http://schemas.microsoft.com/office/drawing/2014/main" id="{37A3A6D7-7E2E-46E3-8927-6D2418CB4875}"/>
              </a:ext>
            </a:extLst>
          </p:cNvPr>
          <p:cNvSpPr txBox="1"/>
          <p:nvPr/>
        </p:nvSpPr>
        <p:spPr>
          <a:xfrm>
            <a:off x="674231" y="1166725"/>
            <a:ext cx="5249039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E99CF4A-D47C-47B3-8144-FD5A4B55AF88}"/>
              </a:ext>
            </a:extLst>
          </p:cNvPr>
          <p:cNvCxnSpPr>
            <a:cxnSpLocks/>
          </p:cNvCxnSpPr>
          <p:nvPr/>
        </p:nvCxnSpPr>
        <p:spPr>
          <a:xfrm>
            <a:off x="779454" y="2529000"/>
            <a:ext cx="6170820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ïṩļîďê">
            <a:extLst>
              <a:ext uri="{FF2B5EF4-FFF2-40B4-BE49-F238E27FC236}">
                <a16:creationId xmlns:a16="http://schemas.microsoft.com/office/drawing/2014/main" id="{28229EB4-324C-4AA3-AC27-486E999645BF}"/>
              </a:ext>
            </a:extLst>
          </p:cNvPr>
          <p:cNvSpPr txBox="1">
            <a:spLocks/>
          </p:cNvSpPr>
          <p:nvPr/>
        </p:nvSpPr>
        <p:spPr>
          <a:xfrm>
            <a:off x="2283263" y="2928726"/>
            <a:ext cx="3927403" cy="589449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此部分内容作为文字排版占位显示（建议使用主题字体）。如需更改请在（设置形状格式）菜单下（文本选项）中调整</a:t>
            </a:r>
          </a:p>
        </p:txBody>
      </p:sp>
      <p:sp>
        <p:nvSpPr>
          <p:cNvPr id="30" name="íṥḷïḋê">
            <a:extLst>
              <a:ext uri="{FF2B5EF4-FFF2-40B4-BE49-F238E27FC236}">
                <a16:creationId xmlns:a16="http://schemas.microsoft.com/office/drawing/2014/main" id="{E213C526-0387-4BA4-B489-D00633848594}"/>
              </a:ext>
            </a:extLst>
          </p:cNvPr>
          <p:cNvSpPr txBox="1"/>
          <p:nvPr/>
        </p:nvSpPr>
        <p:spPr>
          <a:xfrm>
            <a:off x="683367" y="3032027"/>
            <a:ext cx="741641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zh-CN" altLang="en-US" sz="1600" b="1" dirty="0"/>
              <a:t>关键词</a:t>
            </a:r>
          </a:p>
        </p:txBody>
      </p:sp>
      <p:sp>
        <p:nvSpPr>
          <p:cNvPr id="34" name="îsḷiďè">
            <a:extLst>
              <a:ext uri="{FF2B5EF4-FFF2-40B4-BE49-F238E27FC236}">
                <a16:creationId xmlns:a16="http://schemas.microsoft.com/office/drawing/2014/main" id="{4B2A76EB-503F-4DE6-AE2D-74C074F765B7}"/>
              </a:ext>
            </a:extLst>
          </p:cNvPr>
          <p:cNvSpPr/>
          <p:nvPr/>
        </p:nvSpPr>
        <p:spPr>
          <a:xfrm rot="11840417">
            <a:off x="1503685" y="2890859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ṧ1idê">
            <a:extLst>
              <a:ext uri="{FF2B5EF4-FFF2-40B4-BE49-F238E27FC236}">
                <a16:creationId xmlns:a16="http://schemas.microsoft.com/office/drawing/2014/main" id="{8810D7FF-2612-4358-8BBD-CA89471BA17B}"/>
              </a:ext>
            </a:extLst>
          </p:cNvPr>
          <p:cNvSpPr/>
          <p:nvPr/>
        </p:nvSpPr>
        <p:spPr>
          <a:xfrm rot="5422425">
            <a:off x="1486472" y="2911458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1"/>
          </a:solidFill>
          <a:ln>
            <a:noFill/>
          </a:ln>
          <a:effectLst>
            <a:outerShdw dist="38100" algn="ctr" rotWithShape="0">
              <a:srgbClr val="000000">
                <a:alpha val="18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ṣ1íḋe">
            <a:extLst>
              <a:ext uri="{FF2B5EF4-FFF2-40B4-BE49-F238E27FC236}">
                <a16:creationId xmlns:a16="http://schemas.microsoft.com/office/drawing/2014/main" id="{7E2DDA71-EAE9-4247-8BCE-3738D1356A71}"/>
              </a:ext>
            </a:extLst>
          </p:cNvPr>
          <p:cNvSpPr/>
          <p:nvPr/>
        </p:nvSpPr>
        <p:spPr>
          <a:xfrm rot="5422425">
            <a:off x="1553314" y="2981364"/>
            <a:ext cx="523675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Sḻîďe">
            <a:extLst>
              <a:ext uri="{FF2B5EF4-FFF2-40B4-BE49-F238E27FC236}">
                <a16:creationId xmlns:a16="http://schemas.microsoft.com/office/drawing/2014/main" id="{672ED310-1F8D-4B9C-81BA-2DDD95D267A2}"/>
              </a:ext>
            </a:extLst>
          </p:cNvPr>
          <p:cNvSpPr>
            <a:spLocks/>
          </p:cNvSpPr>
          <p:nvPr/>
        </p:nvSpPr>
        <p:spPr bwMode="auto">
          <a:xfrm>
            <a:off x="1741360" y="3154440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ŝḻïďê">
            <a:extLst>
              <a:ext uri="{FF2B5EF4-FFF2-40B4-BE49-F238E27FC236}">
                <a16:creationId xmlns:a16="http://schemas.microsoft.com/office/drawing/2014/main" id="{587DF7AE-87AA-41B2-A8A4-41EACB186DDD}"/>
              </a:ext>
            </a:extLst>
          </p:cNvPr>
          <p:cNvSpPr txBox="1">
            <a:spLocks/>
          </p:cNvSpPr>
          <p:nvPr/>
        </p:nvSpPr>
        <p:spPr>
          <a:xfrm>
            <a:off x="2283263" y="4213781"/>
            <a:ext cx="3927403" cy="589449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tx1"/>
                </a:solidFill>
              </a:rPr>
              <a:t>此部分内容作为文字排版占位显示（建议使用主题字体）。如需更改请在（设置形状格式）菜单下（文本选项）中调整</a:t>
            </a:r>
          </a:p>
        </p:txBody>
      </p:sp>
      <p:sp>
        <p:nvSpPr>
          <p:cNvPr id="22" name="íṡḻiḍé">
            <a:extLst>
              <a:ext uri="{FF2B5EF4-FFF2-40B4-BE49-F238E27FC236}">
                <a16:creationId xmlns:a16="http://schemas.microsoft.com/office/drawing/2014/main" id="{057451BD-3BEC-4201-ABF5-92228D146FD0}"/>
              </a:ext>
            </a:extLst>
          </p:cNvPr>
          <p:cNvSpPr txBox="1"/>
          <p:nvPr/>
        </p:nvSpPr>
        <p:spPr>
          <a:xfrm>
            <a:off x="683367" y="4317082"/>
            <a:ext cx="741641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zh-CN" altLang="en-US" sz="1600" b="1"/>
              <a:t>关键词</a:t>
            </a:r>
          </a:p>
        </p:txBody>
      </p:sp>
      <p:sp>
        <p:nvSpPr>
          <p:cNvPr id="26" name="iś1ïḑè">
            <a:extLst>
              <a:ext uri="{FF2B5EF4-FFF2-40B4-BE49-F238E27FC236}">
                <a16:creationId xmlns:a16="http://schemas.microsoft.com/office/drawing/2014/main" id="{6556F6FA-E8F8-4B2C-8FBA-78309F56E8B4}"/>
              </a:ext>
            </a:extLst>
          </p:cNvPr>
          <p:cNvSpPr/>
          <p:nvPr/>
        </p:nvSpPr>
        <p:spPr>
          <a:xfrm rot="11840417">
            <a:off x="1503685" y="4175914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ŝľîḍè">
            <a:extLst>
              <a:ext uri="{FF2B5EF4-FFF2-40B4-BE49-F238E27FC236}">
                <a16:creationId xmlns:a16="http://schemas.microsoft.com/office/drawing/2014/main" id="{95F206F8-ADF0-4CBA-B2AE-9EE026232C63}"/>
              </a:ext>
            </a:extLst>
          </p:cNvPr>
          <p:cNvSpPr/>
          <p:nvPr/>
        </p:nvSpPr>
        <p:spPr>
          <a:xfrm rot="5422425">
            <a:off x="1486472" y="4196513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2"/>
          </a:solidFill>
          <a:ln>
            <a:noFill/>
          </a:ln>
          <a:effectLst>
            <a:outerShdw dist="38100" algn="ctr" rotWithShape="0">
              <a:srgbClr val="000000">
                <a:alpha val="18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Sľîde">
            <a:extLst>
              <a:ext uri="{FF2B5EF4-FFF2-40B4-BE49-F238E27FC236}">
                <a16:creationId xmlns:a16="http://schemas.microsoft.com/office/drawing/2014/main" id="{60B269FF-2318-441E-A52A-3118F8CCC443}"/>
              </a:ext>
            </a:extLst>
          </p:cNvPr>
          <p:cNvSpPr/>
          <p:nvPr/>
        </p:nvSpPr>
        <p:spPr>
          <a:xfrm rot="5422425">
            <a:off x="1553314" y="4266419"/>
            <a:ext cx="523675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şlîḓe">
            <a:extLst>
              <a:ext uri="{FF2B5EF4-FFF2-40B4-BE49-F238E27FC236}">
                <a16:creationId xmlns:a16="http://schemas.microsoft.com/office/drawing/2014/main" id="{E0D455C5-ED9A-47DB-A489-B83628DE0E91}"/>
              </a:ext>
            </a:extLst>
          </p:cNvPr>
          <p:cNvSpPr>
            <a:spLocks/>
          </p:cNvSpPr>
          <p:nvPr/>
        </p:nvSpPr>
        <p:spPr bwMode="auto">
          <a:xfrm>
            <a:off x="1741360" y="4439495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$ḻíďé">
            <a:extLst>
              <a:ext uri="{FF2B5EF4-FFF2-40B4-BE49-F238E27FC236}">
                <a16:creationId xmlns:a16="http://schemas.microsoft.com/office/drawing/2014/main" id="{38287A4F-B49D-4C8A-8125-3A4F8F95684D}"/>
              </a:ext>
            </a:extLst>
          </p:cNvPr>
          <p:cNvSpPr txBox="1">
            <a:spLocks/>
          </p:cNvSpPr>
          <p:nvPr/>
        </p:nvSpPr>
        <p:spPr>
          <a:xfrm>
            <a:off x="2283263" y="5498836"/>
            <a:ext cx="3927403" cy="589449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tx1"/>
                </a:solidFill>
              </a:rPr>
              <a:t>此部分内容作为文字排版占位显示（建议使用主题字体）。如需更改请在（设置形状格式）菜单下（文本选项）中调整</a:t>
            </a:r>
          </a:p>
        </p:txBody>
      </p:sp>
      <p:sp>
        <p:nvSpPr>
          <p:cNvPr id="14" name="ïSlíḋê">
            <a:extLst>
              <a:ext uri="{FF2B5EF4-FFF2-40B4-BE49-F238E27FC236}">
                <a16:creationId xmlns:a16="http://schemas.microsoft.com/office/drawing/2014/main" id="{4483B989-898C-4EEC-8743-37E6CB181F4B}"/>
              </a:ext>
            </a:extLst>
          </p:cNvPr>
          <p:cNvSpPr txBox="1"/>
          <p:nvPr/>
        </p:nvSpPr>
        <p:spPr>
          <a:xfrm>
            <a:off x="683367" y="5602137"/>
            <a:ext cx="741641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zh-CN" altLang="en-US" sz="1600" b="1" dirty="0"/>
              <a:t>关键词</a:t>
            </a:r>
          </a:p>
        </p:txBody>
      </p:sp>
      <p:sp>
        <p:nvSpPr>
          <p:cNvPr id="18" name="iSľîḑè">
            <a:extLst>
              <a:ext uri="{FF2B5EF4-FFF2-40B4-BE49-F238E27FC236}">
                <a16:creationId xmlns:a16="http://schemas.microsoft.com/office/drawing/2014/main" id="{1305EA0F-F4E8-4944-A559-5495E9542F4B}"/>
              </a:ext>
            </a:extLst>
          </p:cNvPr>
          <p:cNvSpPr/>
          <p:nvPr/>
        </p:nvSpPr>
        <p:spPr>
          <a:xfrm rot="11840417">
            <a:off x="1503685" y="5460969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ṧlîďê">
            <a:extLst>
              <a:ext uri="{FF2B5EF4-FFF2-40B4-BE49-F238E27FC236}">
                <a16:creationId xmlns:a16="http://schemas.microsoft.com/office/drawing/2014/main" id="{0F182241-91E8-44AE-B832-A84726FDF995}"/>
              </a:ext>
            </a:extLst>
          </p:cNvPr>
          <p:cNvSpPr/>
          <p:nvPr/>
        </p:nvSpPr>
        <p:spPr>
          <a:xfrm rot="5422425">
            <a:off x="1486472" y="5481568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3"/>
          </a:solidFill>
          <a:ln>
            <a:noFill/>
          </a:ln>
          <a:effectLst>
            <a:outerShdw dist="38100" algn="ctr" rotWithShape="0">
              <a:srgbClr val="000000">
                <a:alpha val="18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šlîḋè">
            <a:extLst>
              <a:ext uri="{FF2B5EF4-FFF2-40B4-BE49-F238E27FC236}">
                <a16:creationId xmlns:a16="http://schemas.microsoft.com/office/drawing/2014/main" id="{0F1EFE95-85C3-4CD8-A856-EFBEB412F512}"/>
              </a:ext>
            </a:extLst>
          </p:cNvPr>
          <p:cNvSpPr/>
          <p:nvPr/>
        </p:nvSpPr>
        <p:spPr>
          <a:xfrm rot="5422425">
            <a:off x="1553314" y="5551474"/>
            <a:ext cx="523675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ṡļïḍè">
            <a:extLst>
              <a:ext uri="{FF2B5EF4-FFF2-40B4-BE49-F238E27FC236}">
                <a16:creationId xmlns:a16="http://schemas.microsoft.com/office/drawing/2014/main" id="{550A6983-7E5F-4BF9-9850-C8B627787ACE}"/>
              </a:ext>
            </a:extLst>
          </p:cNvPr>
          <p:cNvSpPr>
            <a:spLocks/>
          </p:cNvSpPr>
          <p:nvPr/>
        </p:nvSpPr>
        <p:spPr bwMode="auto">
          <a:xfrm>
            <a:off x="1741360" y="5724550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6422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DFE061-A664-4E84-BC76-AB0DA0D6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890BD8-32F8-408C-85FB-EEE5358F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4C2FF3-C14C-44FE-8342-36127469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B49B9C-4D76-461C-AED1-0EE9B836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4" name="ïŝlíḑé">
            <a:extLst>
              <a:ext uri="{FF2B5EF4-FFF2-40B4-BE49-F238E27FC236}">
                <a16:creationId xmlns:a16="http://schemas.microsoft.com/office/drawing/2014/main" id="{005A6770-1366-464B-9D5E-D14EA98DF9B9}"/>
              </a:ext>
            </a:extLst>
          </p:cNvPr>
          <p:cNvSpPr>
            <a:spLocks/>
          </p:cNvSpPr>
          <p:nvPr/>
        </p:nvSpPr>
        <p:spPr bwMode="auto">
          <a:xfrm>
            <a:off x="9096671" y="3954144"/>
            <a:ext cx="3095329" cy="2946720"/>
          </a:xfrm>
          <a:custGeom>
            <a:avLst/>
            <a:gdLst>
              <a:gd name="T0" fmla="*/ 415 w 741"/>
              <a:gd name="T1" fmla="*/ 706 h 706"/>
              <a:gd name="T2" fmla="*/ 312 w 741"/>
              <a:gd name="T3" fmla="*/ 575 h 706"/>
              <a:gd name="T4" fmla="*/ 281 w 741"/>
              <a:gd name="T5" fmla="*/ 471 h 706"/>
              <a:gd name="T6" fmla="*/ 241 w 741"/>
              <a:gd name="T7" fmla="*/ 485 h 706"/>
              <a:gd name="T8" fmla="*/ 209 w 741"/>
              <a:gd name="T9" fmla="*/ 421 h 706"/>
              <a:gd name="T10" fmla="*/ 160 w 741"/>
              <a:gd name="T11" fmla="*/ 412 h 706"/>
              <a:gd name="T12" fmla="*/ 150 w 741"/>
              <a:gd name="T13" fmla="*/ 318 h 706"/>
              <a:gd name="T14" fmla="*/ 84 w 741"/>
              <a:gd name="T15" fmla="*/ 249 h 706"/>
              <a:gd name="T16" fmla="*/ 52 w 741"/>
              <a:gd name="T17" fmla="*/ 207 h 706"/>
              <a:gd name="T18" fmla="*/ 43 w 741"/>
              <a:gd name="T19" fmla="*/ 193 h 706"/>
              <a:gd name="T20" fmla="*/ 3 w 741"/>
              <a:gd name="T21" fmla="*/ 159 h 706"/>
              <a:gd name="T22" fmla="*/ 26 w 741"/>
              <a:gd name="T23" fmla="*/ 129 h 706"/>
              <a:gd name="T24" fmla="*/ 41 w 741"/>
              <a:gd name="T25" fmla="*/ 108 h 706"/>
              <a:gd name="T26" fmla="*/ 67 w 741"/>
              <a:gd name="T27" fmla="*/ 100 h 706"/>
              <a:gd name="T28" fmla="*/ 73 w 741"/>
              <a:gd name="T29" fmla="*/ 95 h 706"/>
              <a:gd name="T30" fmla="*/ 185 w 741"/>
              <a:gd name="T31" fmla="*/ 43 h 706"/>
              <a:gd name="T32" fmla="*/ 305 w 741"/>
              <a:gd name="T33" fmla="*/ 5 h 706"/>
              <a:gd name="T34" fmla="*/ 442 w 741"/>
              <a:gd name="T35" fmla="*/ 58 h 706"/>
              <a:gd name="T36" fmla="*/ 613 w 741"/>
              <a:gd name="T37" fmla="*/ 127 h 706"/>
              <a:gd name="T38" fmla="*/ 647 w 741"/>
              <a:gd name="T39" fmla="*/ 227 h 706"/>
              <a:gd name="T40" fmla="*/ 687 w 741"/>
              <a:gd name="T41" fmla="*/ 581 h 706"/>
              <a:gd name="T42" fmla="*/ 741 w 741"/>
              <a:gd name="T43" fmla="*/ 706 h 706"/>
              <a:gd name="T44" fmla="*/ 415 w 741"/>
              <a:gd name="T45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41" h="706">
                <a:moveTo>
                  <a:pt x="415" y="706"/>
                </a:moveTo>
                <a:cubicBezTo>
                  <a:pt x="383" y="667"/>
                  <a:pt x="349" y="628"/>
                  <a:pt x="312" y="575"/>
                </a:cubicBezTo>
                <a:cubicBezTo>
                  <a:pt x="292" y="547"/>
                  <a:pt x="281" y="471"/>
                  <a:pt x="281" y="471"/>
                </a:cubicBezTo>
                <a:cubicBezTo>
                  <a:pt x="281" y="471"/>
                  <a:pt x="267" y="502"/>
                  <a:pt x="241" y="485"/>
                </a:cubicBezTo>
                <a:cubicBezTo>
                  <a:pt x="215" y="467"/>
                  <a:pt x="209" y="421"/>
                  <a:pt x="209" y="421"/>
                </a:cubicBezTo>
                <a:cubicBezTo>
                  <a:pt x="209" y="421"/>
                  <a:pt x="173" y="438"/>
                  <a:pt x="160" y="412"/>
                </a:cubicBezTo>
                <a:cubicBezTo>
                  <a:pt x="146" y="386"/>
                  <a:pt x="150" y="318"/>
                  <a:pt x="150" y="318"/>
                </a:cubicBezTo>
                <a:cubicBezTo>
                  <a:pt x="150" y="318"/>
                  <a:pt x="113" y="283"/>
                  <a:pt x="84" y="249"/>
                </a:cubicBezTo>
                <a:cubicBezTo>
                  <a:pt x="68" y="231"/>
                  <a:pt x="58" y="217"/>
                  <a:pt x="52" y="207"/>
                </a:cubicBezTo>
                <a:cubicBezTo>
                  <a:pt x="49" y="203"/>
                  <a:pt x="46" y="198"/>
                  <a:pt x="43" y="193"/>
                </a:cubicBezTo>
                <a:cubicBezTo>
                  <a:pt x="36" y="191"/>
                  <a:pt x="0" y="180"/>
                  <a:pt x="3" y="159"/>
                </a:cubicBezTo>
                <a:cubicBezTo>
                  <a:pt x="4" y="148"/>
                  <a:pt x="14" y="138"/>
                  <a:pt x="26" y="129"/>
                </a:cubicBezTo>
                <a:cubicBezTo>
                  <a:pt x="28" y="121"/>
                  <a:pt x="33" y="114"/>
                  <a:pt x="41" y="108"/>
                </a:cubicBezTo>
                <a:cubicBezTo>
                  <a:pt x="48" y="102"/>
                  <a:pt x="57" y="100"/>
                  <a:pt x="67" y="100"/>
                </a:cubicBezTo>
                <a:cubicBezTo>
                  <a:pt x="69" y="98"/>
                  <a:pt x="71" y="96"/>
                  <a:pt x="73" y="95"/>
                </a:cubicBezTo>
                <a:cubicBezTo>
                  <a:pt x="96" y="76"/>
                  <a:pt x="136" y="56"/>
                  <a:pt x="185" y="43"/>
                </a:cubicBezTo>
                <a:cubicBezTo>
                  <a:pt x="234" y="31"/>
                  <a:pt x="282" y="0"/>
                  <a:pt x="305" y="5"/>
                </a:cubicBezTo>
                <a:cubicBezTo>
                  <a:pt x="329" y="10"/>
                  <a:pt x="405" y="42"/>
                  <a:pt x="442" y="58"/>
                </a:cubicBezTo>
                <a:cubicBezTo>
                  <a:pt x="479" y="74"/>
                  <a:pt x="596" y="102"/>
                  <a:pt x="613" y="127"/>
                </a:cubicBezTo>
                <a:cubicBezTo>
                  <a:pt x="630" y="153"/>
                  <a:pt x="644" y="164"/>
                  <a:pt x="647" y="227"/>
                </a:cubicBezTo>
                <a:cubicBezTo>
                  <a:pt x="651" y="290"/>
                  <a:pt x="657" y="472"/>
                  <a:pt x="687" y="581"/>
                </a:cubicBezTo>
                <a:cubicBezTo>
                  <a:pt x="695" y="609"/>
                  <a:pt x="715" y="654"/>
                  <a:pt x="741" y="706"/>
                </a:cubicBezTo>
                <a:lnTo>
                  <a:pt x="415" y="706"/>
                </a:lnTo>
                <a:close/>
              </a:path>
            </a:pathLst>
          </a:custGeom>
          <a:solidFill>
            <a:srgbClr val="F7E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ṩḻídê">
            <a:extLst>
              <a:ext uri="{FF2B5EF4-FFF2-40B4-BE49-F238E27FC236}">
                <a16:creationId xmlns:a16="http://schemas.microsoft.com/office/drawing/2014/main" id="{D91F73B4-BA5B-457D-9C2A-7D2BD65F682D}"/>
              </a:ext>
            </a:extLst>
          </p:cNvPr>
          <p:cNvSpPr>
            <a:spLocks/>
          </p:cNvSpPr>
          <p:nvPr/>
        </p:nvSpPr>
        <p:spPr bwMode="auto">
          <a:xfrm>
            <a:off x="9400259" y="4230134"/>
            <a:ext cx="2018970" cy="1239830"/>
          </a:xfrm>
          <a:custGeom>
            <a:avLst/>
            <a:gdLst>
              <a:gd name="T0" fmla="*/ 332 w 483"/>
              <a:gd name="T1" fmla="*/ 297 h 297"/>
              <a:gd name="T2" fmla="*/ 369 w 483"/>
              <a:gd name="T3" fmla="*/ 272 h 297"/>
              <a:gd name="T4" fmla="*/ 373 w 483"/>
              <a:gd name="T5" fmla="*/ 257 h 297"/>
              <a:gd name="T6" fmla="*/ 324 w 483"/>
              <a:gd name="T7" fmla="*/ 248 h 297"/>
              <a:gd name="T8" fmla="*/ 446 w 483"/>
              <a:gd name="T9" fmla="*/ 158 h 297"/>
              <a:gd name="T10" fmla="*/ 349 w 483"/>
              <a:gd name="T11" fmla="*/ 175 h 297"/>
              <a:gd name="T12" fmla="*/ 370 w 483"/>
              <a:gd name="T13" fmla="*/ 98 h 297"/>
              <a:gd name="T14" fmla="*/ 347 w 483"/>
              <a:gd name="T15" fmla="*/ 93 h 297"/>
              <a:gd name="T16" fmla="*/ 246 w 483"/>
              <a:gd name="T17" fmla="*/ 72 h 297"/>
              <a:gd name="T18" fmla="*/ 223 w 483"/>
              <a:gd name="T19" fmla="*/ 15 h 297"/>
              <a:gd name="T20" fmla="*/ 194 w 483"/>
              <a:gd name="T21" fmla="*/ 52 h 297"/>
              <a:gd name="T22" fmla="*/ 120 w 483"/>
              <a:gd name="T23" fmla="*/ 63 h 297"/>
              <a:gd name="T24" fmla="*/ 92 w 483"/>
              <a:gd name="T25" fmla="*/ 40 h 297"/>
              <a:gd name="T26" fmla="*/ 79 w 483"/>
              <a:gd name="T27" fmla="*/ 55 h 297"/>
              <a:gd name="T28" fmla="*/ 0 w 483"/>
              <a:gd name="T29" fmla="*/ 29 h 297"/>
              <a:gd name="T30" fmla="*/ 153 w 483"/>
              <a:gd name="T31" fmla="*/ 134 h 297"/>
              <a:gd name="T32" fmla="*/ 239 w 483"/>
              <a:gd name="T33" fmla="*/ 221 h 297"/>
              <a:gd name="T34" fmla="*/ 332 w 483"/>
              <a:gd name="T35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3" h="297">
                <a:moveTo>
                  <a:pt x="332" y="297"/>
                </a:moveTo>
                <a:cubicBezTo>
                  <a:pt x="323" y="275"/>
                  <a:pt x="337" y="267"/>
                  <a:pt x="369" y="272"/>
                </a:cubicBezTo>
                <a:cubicBezTo>
                  <a:pt x="400" y="278"/>
                  <a:pt x="401" y="268"/>
                  <a:pt x="373" y="257"/>
                </a:cubicBezTo>
                <a:cubicBezTo>
                  <a:pt x="345" y="247"/>
                  <a:pt x="292" y="271"/>
                  <a:pt x="324" y="248"/>
                </a:cubicBezTo>
                <a:cubicBezTo>
                  <a:pt x="357" y="226"/>
                  <a:pt x="483" y="145"/>
                  <a:pt x="446" y="158"/>
                </a:cubicBezTo>
                <a:cubicBezTo>
                  <a:pt x="409" y="172"/>
                  <a:pt x="376" y="207"/>
                  <a:pt x="349" y="175"/>
                </a:cubicBezTo>
                <a:cubicBezTo>
                  <a:pt x="321" y="144"/>
                  <a:pt x="344" y="114"/>
                  <a:pt x="370" y="98"/>
                </a:cubicBezTo>
                <a:cubicBezTo>
                  <a:pt x="395" y="82"/>
                  <a:pt x="378" y="84"/>
                  <a:pt x="347" y="93"/>
                </a:cubicBezTo>
                <a:cubicBezTo>
                  <a:pt x="317" y="101"/>
                  <a:pt x="267" y="84"/>
                  <a:pt x="246" y="72"/>
                </a:cubicBezTo>
                <a:cubicBezTo>
                  <a:pt x="225" y="59"/>
                  <a:pt x="233" y="0"/>
                  <a:pt x="223" y="15"/>
                </a:cubicBezTo>
                <a:cubicBezTo>
                  <a:pt x="213" y="29"/>
                  <a:pt x="215" y="45"/>
                  <a:pt x="194" y="52"/>
                </a:cubicBezTo>
                <a:cubicBezTo>
                  <a:pt x="173" y="60"/>
                  <a:pt x="137" y="65"/>
                  <a:pt x="120" y="63"/>
                </a:cubicBezTo>
                <a:cubicBezTo>
                  <a:pt x="102" y="61"/>
                  <a:pt x="103" y="60"/>
                  <a:pt x="92" y="40"/>
                </a:cubicBezTo>
                <a:cubicBezTo>
                  <a:pt x="81" y="21"/>
                  <a:pt x="100" y="68"/>
                  <a:pt x="79" y="55"/>
                </a:cubicBezTo>
                <a:cubicBezTo>
                  <a:pt x="57" y="43"/>
                  <a:pt x="20" y="32"/>
                  <a:pt x="0" y="29"/>
                </a:cubicBezTo>
                <a:cubicBezTo>
                  <a:pt x="30" y="44"/>
                  <a:pt x="60" y="49"/>
                  <a:pt x="153" y="134"/>
                </a:cubicBezTo>
                <a:cubicBezTo>
                  <a:pt x="190" y="169"/>
                  <a:pt x="216" y="201"/>
                  <a:pt x="239" y="221"/>
                </a:cubicBezTo>
                <a:cubicBezTo>
                  <a:pt x="277" y="253"/>
                  <a:pt x="303" y="266"/>
                  <a:pt x="332" y="297"/>
                </a:cubicBezTo>
                <a:close/>
              </a:path>
            </a:pathLst>
          </a:custGeom>
          <a:solidFill>
            <a:srgbClr val="E8D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ṡlíďè">
            <a:extLst>
              <a:ext uri="{FF2B5EF4-FFF2-40B4-BE49-F238E27FC236}">
                <a16:creationId xmlns:a16="http://schemas.microsoft.com/office/drawing/2014/main" id="{C81B123A-68C3-4D86-85A2-C7FC900D4DC0}"/>
              </a:ext>
            </a:extLst>
          </p:cNvPr>
          <p:cNvSpPr>
            <a:spLocks/>
          </p:cNvSpPr>
          <p:nvPr/>
        </p:nvSpPr>
        <p:spPr bwMode="auto">
          <a:xfrm>
            <a:off x="9096671" y="4489140"/>
            <a:ext cx="178332" cy="271744"/>
          </a:xfrm>
          <a:custGeom>
            <a:avLst/>
            <a:gdLst>
              <a:gd name="T0" fmla="*/ 43 w 43"/>
              <a:gd name="T1" fmla="*/ 65 h 65"/>
              <a:gd name="T2" fmla="*/ 3 w 43"/>
              <a:gd name="T3" fmla="*/ 31 h 65"/>
              <a:gd name="T4" fmla="*/ 27 w 43"/>
              <a:gd name="T5" fmla="*/ 0 h 65"/>
              <a:gd name="T6" fmla="*/ 43 w 43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65">
                <a:moveTo>
                  <a:pt x="43" y="65"/>
                </a:moveTo>
                <a:cubicBezTo>
                  <a:pt x="37" y="64"/>
                  <a:pt x="0" y="53"/>
                  <a:pt x="3" y="31"/>
                </a:cubicBezTo>
                <a:cubicBezTo>
                  <a:pt x="4" y="20"/>
                  <a:pt x="14" y="10"/>
                  <a:pt x="27" y="0"/>
                </a:cubicBezTo>
                <a:cubicBezTo>
                  <a:pt x="18" y="26"/>
                  <a:pt x="33" y="50"/>
                  <a:pt x="43" y="65"/>
                </a:cubicBezTo>
                <a:close/>
              </a:path>
            </a:pathLst>
          </a:custGeom>
          <a:solidFill>
            <a:srgbClr val="AB8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slïḑe">
            <a:extLst>
              <a:ext uri="{FF2B5EF4-FFF2-40B4-BE49-F238E27FC236}">
                <a16:creationId xmlns:a16="http://schemas.microsoft.com/office/drawing/2014/main" id="{A762D9A1-73BC-4C3A-BC28-B3BB3D8A1F6B}"/>
              </a:ext>
            </a:extLst>
          </p:cNvPr>
          <p:cNvSpPr>
            <a:spLocks/>
          </p:cNvSpPr>
          <p:nvPr/>
        </p:nvSpPr>
        <p:spPr bwMode="auto">
          <a:xfrm>
            <a:off x="9153991" y="4329914"/>
            <a:ext cx="539241" cy="530749"/>
          </a:xfrm>
          <a:custGeom>
            <a:avLst/>
            <a:gdLst>
              <a:gd name="T0" fmla="*/ 94 w 129"/>
              <a:gd name="T1" fmla="*/ 105 h 127"/>
              <a:gd name="T2" fmla="*/ 117 w 129"/>
              <a:gd name="T3" fmla="*/ 53 h 127"/>
              <a:gd name="T4" fmla="*/ 31 w 129"/>
              <a:gd name="T5" fmla="*/ 25 h 127"/>
              <a:gd name="T6" fmla="*/ 47 w 129"/>
              <a:gd name="T7" fmla="*/ 107 h 127"/>
              <a:gd name="T8" fmla="*/ 94 w 129"/>
              <a:gd name="T9" fmla="*/ 10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94" y="105"/>
                </a:moveTo>
                <a:cubicBezTo>
                  <a:pt x="111" y="86"/>
                  <a:pt x="129" y="67"/>
                  <a:pt x="117" y="53"/>
                </a:cubicBezTo>
                <a:cubicBezTo>
                  <a:pt x="104" y="38"/>
                  <a:pt x="63" y="0"/>
                  <a:pt x="31" y="25"/>
                </a:cubicBezTo>
                <a:cubicBezTo>
                  <a:pt x="0" y="50"/>
                  <a:pt x="24" y="87"/>
                  <a:pt x="47" y="107"/>
                </a:cubicBezTo>
                <a:cubicBezTo>
                  <a:pt x="71" y="127"/>
                  <a:pt x="77" y="123"/>
                  <a:pt x="94" y="105"/>
                </a:cubicBezTo>
                <a:close/>
              </a:path>
            </a:pathLst>
          </a:custGeom>
          <a:solidFill>
            <a:srgbClr val="DBBC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sḻiḋè">
            <a:extLst>
              <a:ext uri="{FF2B5EF4-FFF2-40B4-BE49-F238E27FC236}">
                <a16:creationId xmlns:a16="http://schemas.microsoft.com/office/drawing/2014/main" id="{FCCDFDE8-910D-4B7E-85BE-7548044ED0F3}"/>
              </a:ext>
            </a:extLst>
          </p:cNvPr>
          <p:cNvSpPr>
            <a:spLocks/>
          </p:cNvSpPr>
          <p:nvPr/>
        </p:nvSpPr>
        <p:spPr bwMode="auto">
          <a:xfrm>
            <a:off x="9650772" y="4818204"/>
            <a:ext cx="365155" cy="388509"/>
          </a:xfrm>
          <a:custGeom>
            <a:avLst/>
            <a:gdLst>
              <a:gd name="T0" fmla="*/ 87 w 87"/>
              <a:gd name="T1" fmla="*/ 32 h 93"/>
              <a:gd name="T2" fmla="*/ 48 w 87"/>
              <a:gd name="T3" fmla="*/ 83 h 93"/>
              <a:gd name="T4" fmla="*/ 48 w 87"/>
              <a:gd name="T5" fmla="*/ 76 h 93"/>
              <a:gd name="T6" fmla="*/ 87 w 87"/>
              <a:gd name="T7" fmla="*/ 32 h 93"/>
              <a:gd name="T8" fmla="*/ 48 w 87"/>
              <a:gd name="T9" fmla="*/ 14 h 93"/>
              <a:gd name="T10" fmla="*/ 48 w 87"/>
              <a:gd name="T11" fmla="*/ 8 h 93"/>
              <a:gd name="T12" fmla="*/ 64 w 87"/>
              <a:gd name="T13" fmla="*/ 0 h 93"/>
              <a:gd name="T14" fmla="*/ 48 w 87"/>
              <a:gd name="T15" fmla="*/ 14 h 93"/>
              <a:gd name="T16" fmla="*/ 48 w 87"/>
              <a:gd name="T17" fmla="*/ 83 h 93"/>
              <a:gd name="T18" fmla="*/ 32 w 87"/>
              <a:gd name="T19" fmla="*/ 93 h 93"/>
              <a:gd name="T20" fmla="*/ 48 w 87"/>
              <a:gd name="T21" fmla="*/ 76 h 93"/>
              <a:gd name="T22" fmla="*/ 48 w 87"/>
              <a:gd name="T23" fmla="*/ 83 h 93"/>
              <a:gd name="T24" fmla="*/ 48 w 87"/>
              <a:gd name="T25" fmla="*/ 8 h 93"/>
              <a:gd name="T26" fmla="*/ 48 w 87"/>
              <a:gd name="T27" fmla="*/ 14 h 93"/>
              <a:gd name="T28" fmla="*/ 0 w 87"/>
              <a:gd name="T29" fmla="*/ 64 h 93"/>
              <a:gd name="T30" fmla="*/ 48 w 87"/>
              <a:gd name="T31" fmla="*/ 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7" h="93">
                <a:moveTo>
                  <a:pt x="87" y="32"/>
                </a:moveTo>
                <a:cubicBezTo>
                  <a:pt x="80" y="51"/>
                  <a:pt x="64" y="70"/>
                  <a:pt x="48" y="83"/>
                </a:cubicBezTo>
                <a:cubicBezTo>
                  <a:pt x="48" y="76"/>
                  <a:pt x="48" y="76"/>
                  <a:pt x="48" y="76"/>
                </a:cubicBezTo>
                <a:cubicBezTo>
                  <a:pt x="61" y="63"/>
                  <a:pt x="76" y="46"/>
                  <a:pt x="87" y="32"/>
                </a:cubicBezTo>
                <a:close/>
                <a:moveTo>
                  <a:pt x="48" y="14"/>
                </a:moveTo>
                <a:cubicBezTo>
                  <a:pt x="48" y="8"/>
                  <a:pt x="48" y="8"/>
                  <a:pt x="48" y="8"/>
                </a:cubicBezTo>
                <a:cubicBezTo>
                  <a:pt x="53" y="4"/>
                  <a:pt x="59" y="1"/>
                  <a:pt x="64" y="0"/>
                </a:cubicBezTo>
                <a:cubicBezTo>
                  <a:pt x="59" y="3"/>
                  <a:pt x="54" y="8"/>
                  <a:pt x="48" y="14"/>
                </a:cubicBezTo>
                <a:close/>
                <a:moveTo>
                  <a:pt x="48" y="83"/>
                </a:moveTo>
                <a:cubicBezTo>
                  <a:pt x="42" y="87"/>
                  <a:pt x="37" y="91"/>
                  <a:pt x="32" y="93"/>
                </a:cubicBezTo>
                <a:cubicBezTo>
                  <a:pt x="36" y="89"/>
                  <a:pt x="41" y="83"/>
                  <a:pt x="48" y="76"/>
                </a:cubicBezTo>
                <a:cubicBezTo>
                  <a:pt x="48" y="83"/>
                  <a:pt x="48" y="83"/>
                  <a:pt x="48" y="83"/>
                </a:cubicBezTo>
                <a:close/>
                <a:moveTo>
                  <a:pt x="48" y="8"/>
                </a:moveTo>
                <a:cubicBezTo>
                  <a:pt x="48" y="14"/>
                  <a:pt x="48" y="14"/>
                  <a:pt x="48" y="14"/>
                </a:cubicBezTo>
                <a:cubicBezTo>
                  <a:pt x="33" y="28"/>
                  <a:pt x="15" y="47"/>
                  <a:pt x="0" y="64"/>
                </a:cubicBezTo>
                <a:cubicBezTo>
                  <a:pt x="10" y="42"/>
                  <a:pt x="29" y="21"/>
                  <a:pt x="48" y="8"/>
                </a:cubicBezTo>
                <a:close/>
              </a:path>
            </a:pathLst>
          </a:custGeom>
          <a:solidFill>
            <a:srgbClr val="AB8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ṡļíḍè">
            <a:extLst>
              <a:ext uri="{FF2B5EF4-FFF2-40B4-BE49-F238E27FC236}">
                <a16:creationId xmlns:a16="http://schemas.microsoft.com/office/drawing/2014/main" id="{F81FC951-68E5-43A2-99EA-DFF1B98695AE}"/>
              </a:ext>
            </a:extLst>
          </p:cNvPr>
          <p:cNvSpPr>
            <a:spLocks/>
          </p:cNvSpPr>
          <p:nvPr/>
        </p:nvSpPr>
        <p:spPr bwMode="auto">
          <a:xfrm>
            <a:off x="8389712" y="1209109"/>
            <a:ext cx="2152719" cy="4235379"/>
          </a:xfrm>
          <a:prstGeom prst="roundRect">
            <a:avLst>
              <a:gd name="adj" fmla="val 3393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íŝľïḑè">
            <a:extLst>
              <a:ext uri="{FF2B5EF4-FFF2-40B4-BE49-F238E27FC236}">
                <a16:creationId xmlns:a16="http://schemas.microsoft.com/office/drawing/2014/main" id="{A720D00A-3511-48D8-9E93-EEB40D995910}"/>
              </a:ext>
            </a:extLst>
          </p:cNvPr>
          <p:cNvSpPr>
            <a:spLocks/>
          </p:cNvSpPr>
          <p:nvPr/>
        </p:nvSpPr>
        <p:spPr bwMode="auto">
          <a:xfrm>
            <a:off x="8578659" y="1563650"/>
            <a:ext cx="1770579" cy="3488084"/>
          </a:xfrm>
          <a:custGeom>
            <a:avLst/>
            <a:gdLst>
              <a:gd name="T0" fmla="*/ 2 w 424"/>
              <a:gd name="T1" fmla="*/ 0 h 836"/>
              <a:gd name="T2" fmla="*/ 423 w 424"/>
              <a:gd name="T3" fmla="*/ 0 h 836"/>
              <a:gd name="T4" fmla="*/ 424 w 424"/>
              <a:gd name="T5" fmla="*/ 1 h 836"/>
              <a:gd name="T6" fmla="*/ 424 w 424"/>
              <a:gd name="T7" fmla="*/ 834 h 836"/>
              <a:gd name="T8" fmla="*/ 423 w 424"/>
              <a:gd name="T9" fmla="*/ 836 h 836"/>
              <a:gd name="T10" fmla="*/ 2 w 424"/>
              <a:gd name="T11" fmla="*/ 836 h 836"/>
              <a:gd name="T12" fmla="*/ 0 w 424"/>
              <a:gd name="T13" fmla="*/ 834 h 836"/>
              <a:gd name="T14" fmla="*/ 0 w 424"/>
              <a:gd name="T15" fmla="*/ 1 h 836"/>
              <a:gd name="T16" fmla="*/ 2 w 424"/>
              <a:gd name="T17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4" h="836">
                <a:moveTo>
                  <a:pt x="2" y="0"/>
                </a:moveTo>
                <a:cubicBezTo>
                  <a:pt x="423" y="0"/>
                  <a:pt x="423" y="0"/>
                  <a:pt x="423" y="0"/>
                </a:cubicBezTo>
                <a:cubicBezTo>
                  <a:pt x="424" y="0"/>
                  <a:pt x="424" y="1"/>
                  <a:pt x="424" y="1"/>
                </a:cubicBezTo>
                <a:cubicBezTo>
                  <a:pt x="424" y="834"/>
                  <a:pt x="424" y="834"/>
                  <a:pt x="424" y="834"/>
                </a:cubicBezTo>
                <a:cubicBezTo>
                  <a:pt x="424" y="835"/>
                  <a:pt x="424" y="836"/>
                  <a:pt x="423" y="836"/>
                </a:cubicBezTo>
                <a:cubicBezTo>
                  <a:pt x="2" y="836"/>
                  <a:pt x="2" y="836"/>
                  <a:pt x="2" y="836"/>
                </a:cubicBezTo>
                <a:cubicBezTo>
                  <a:pt x="1" y="836"/>
                  <a:pt x="0" y="835"/>
                  <a:pt x="0" y="83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îṥ1ïḋé">
            <a:extLst>
              <a:ext uri="{FF2B5EF4-FFF2-40B4-BE49-F238E27FC236}">
                <a16:creationId xmlns:a16="http://schemas.microsoft.com/office/drawing/2014/main" id="{61B8FBA9-2683-46FC-B89C-2200529F5348}"/>
              </a:ext>
            </a:extLst>
          </p:cNvPr>
          <p:cNvSpPr>
            <a:spLocks/>
          </p:cNvSpPr>
          <p:nvPr/>
        </p:nvSpPr>
        <p:spPr bwMode="auto">
          <a:xfrm>
            <a:off x="9355676" y="5132407"/>
            <a:ext cx="216546" cy="2165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sḻîde">
            <a:extLst>
              <a:ext uri="{FF2B5EF4-FFF2-40B4-BE49-F238E27FC236}">
                <a16:creationId xmlns:a16="http://schemas.microsoft.com/office/drawing/2014/main" id="{12DDC242-886F-4711-96D9-A8BA49331C04}"/>
              </a:ext>
            </a:extLst>
          </p:cNvPr>
          <p:cNvSpPr>
            <a:spLocks/>
          </p:cNvSpPr>
          <p:nvPr/>
        </p:nvSpPr>
        <p:spPr bwMode="auto">
          <a:xfrm>
            <a:off x="8578659" y="1555158"/>
            <a:ext cx="868306" cy="1167648"/>
          </a:xfrm>
          <a:prstGeom prst="rect">
            <a:avLst/>
          </a:prstGeom>
          <a:solidFill>
            <a:srgbClr val="ECECEC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ṧ1iḓè">
            <a:extLst>
              <a:ext uri="{FF2B5EF4-FFF2-40B4-BE49-F238E27FC236}">
                <a16:creationId xmlns:a16="http://schemas.microsoft.com/office/drawing/2014/main" id="{180ABA0B-CE79-4CB6-A850-3808F5461095}"/>
              </a:ext>
            </a:extLst>
          </p:cNvPr>
          <p:cNvSpPr>
            <a:spLocks/>
          </p:cNvSpPr>
          <p:nvPr/>
        </p:nvSpPr>
        <p:spPr bwMode="auto">
          <a:xfrm>
            <a:off x="9446964" y="1555158"/>
            <a:ext cx="902274" cy="116764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$1îḍé">
            <a:extLst>
              <a:ext uri="{FF2B5EF4-FFF2-40B4-BE49-F238E27FC236}">
                <a16:creationId xmlns:a16="http://schemas.microsoft.com/office/drawing/2014/main" id="{A02BE242-4EF7-482D-A2D4-75AD9C9730E2}"/>
              </a:ext>
            </a:extLst>
          </p:cNvPr>
          <p:cNvSpPr>
            <a:spLocks/>
          </p:cNvSpPr>
          <p:nvPr/>
        </p:nvSpPr>
        <p:spPr bwMode="auto">
          <a:xfrm>
            <a:off x="8578659" y="2722806"/>
            <a:ext cx="868306" cy="120374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ṧḻïde">
            <a:extLst>
              <a:ext uri="{FF2B5EF4-FFF2-40B4-BE49-F238E27FC236}">
                <a16:creationId xmlns:a16="http://schemas.microsoft.com/office/drawing/2014/main" id="{5380AC0A-0BBF-4C42-A26C-AF25803CCE19}"/>
              </a:ext>
            </a:extLst>
          </p:cNvPr>
          <p:cNvSpPr>
            <a:spLocks/>
          </p:cNvSpPr>
          <p:nvPr/>
        </p:nvSpPr>
        <p:spPr bwMode="auto">
          <a:xfrm>
            <a:off x="9446964" y="2722806"/>
            <a:ext cx="902274" cy="1203740"/>
          </a:xfrm>
          <a:prstGeom prst="rect">
            <a:avLst/>
          </a:prstGeom>
          <a:solidFill>
            <a:srgbClr val="ECECEC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ṥļïḍe">
            <a:extLst>
              <a:ext uri="{FF2B5EF4-FFF2-40B4-BE49-F238E27FC236}">
                <a16:creationId xmlns:a16="http://schemas.microsoft.com/office/drawing/2014/main" id="{5D29C405-5EE1-4CC8-A408-402A2819BD39}"/>
              </a:ext>
            </a:extLst>
          </p:cNvPr>
          <p:cNvSpPr>
            <a:spLocks/>
          </p:cNvSpPr>
          <p:nvPr/>
        </p:nvSpPr>
        <p:spPr bwMode="auto">
          <a:xfrm>
            <a:off x="8578659" y="3926545"/>
            <a:ext cx="868306" cy="1133680"/>
          </a:xfrm>
          <a:prstGeom prst="rect">
            <a:avLst/>
          </a:prstGeom>
          <a:solidFill>
            <a:srgbClr val="ECECEC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šḻíḑe">
            <a:extLst>
              <a:ext uri="{FF2B5EF4-FFF2-40B4-BE49-F238E27FC236}">
                <a16:creationId xmlns:a16="http://schemas.microsoft.com/office/drawing/2014/main" id="{29BA102D-32A7-4E0A-B1CD-12AE291F9DEF}"/>
              </a:ext>
            </a:extLst>
          </p:cNvPr>
          <p:cNvSpPr>
            <a:spLocks/>
          </p:cNvSpPr>
          <p:nvPr/>
        </p:nvSpPr>
        <p:spPr bwMode="auto">
          <a:xfrm>
            <a:off x="9446964" y="3926545"/>
            <a:ext cx="902274" cy="113368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0" name="íṩľídé">
            <a:extLst>
              <a:ext uri="{FF2B5EF4-FFF2-40B4-BE49-F238E27FC236}">
                <a16:creationId xmlns:a16="http://schemas.microsoft.com/office/drawing/2014/main" id="{477BD97E-685C-4FB8-9998-83E3F5B55CE2}"/>
              </a:ext>
            </a:extLst>
          </p:cNvPr>
          <p:cNvSpPr>
            <a:spLocks/>
          </p:cNvSpPr>
          <p:nvPr/>
        </p:nvSpPr>
        <p:spPr bwMode="auto">
          <a:xfrm>
            <a:off x="9705970" y="5281017"/>
            <a:ext cx="564717" cy="768525"/>
          </a:xfrm>
          <a:custGeom>
            <a:avLst/>
            <a:gdLst>
              <a:gd name="T0" fmla="*/ 135 w 135"/>
              <a:gd name="T1" fmla="*/ 153 h 184"/>
              <a:gd name="T2" fmla="*/ 95 w 135"/>
              <a:gd name="T3" fmla="*/ 167 h 184"/>
              <a:gd name="T4" fmla="*/ 63 w 135"/>
              <a:gd name="T5" fmla="*/ 103 h 184"/>
              <a:gd name="T6" fmla="*/ 14 w 135"/>
              <a:gd name="T7" fmla="*/ 94 h 184"/>
              <a:gd name="T8" fmla="*/ 4 w 135"/>
              <a:gd name="T9" fmla="*/ 0 h 184"/>
              <a:gd name="T10" fmla="*/ 135 w 135"/>
              <a:gd name="T11" fmla="*/ 15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184">
                <a:moveTo>
                  <a:pt x="135" y="153"/>
                </a:moveTo>
                <a:cubicBezTo>
                  <a:pt x="135" y="153"/>
                  <a:pt x="121" y="184"/>
                  <a:pt x="95" y="167"/>
                </a:cubicBezTo>
                <a:cubicBezTo>
                  <a:pt x="69" y="149"/>
                  <a:pt x="63" y="103"/>
                  <a:pt x="63" y="103"/>
                </a:cubicBezTo>
                <a:cubicBezTo>
                  <a:pt x="63" y="103"/>
                  <a:pt x="27" y="120"/>
                  <a:pt x="14" y="94"/>
                </a:cubicBezTo>
                <a:cubicBezTo>
                  <a:pt x="0" y="68"/>
                  <a:pt x="4" y="0"/>
                  <a:pt x="4" y="0"/>
                </a:cubicBezTo>
                <a:cubicBezTo>
                  <a:pt x="31" y="26"/>
                  <a:pt x="112" y="104"/>
                  <a:pt x="135" y="153"/>
                </a:cubicBezTo>
                <a:close/>
              </a:path>
            </a:pathLst>
          </a:custGeom>
          <a:solidFill>
            <a:srgbClr val="E8D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$ḻidè">
            <a:extLst>
              <a:ext uri="{FF2B5EF4-FFF2-40B4-BE49-F238E27FC236}">
                <a16:creationId xmlns:a16="http://schemas.microsoft.com/office/drawing/2014/main" id="{B6410F04-C7A2-47CF-BB55-8AD30A37A41B}"/>
              </a:ext>
            </a:extLst>
          </p:cNvPr>
          <p:cNvSpPr>
            <a:spLocks/>
          </p:cNvSpPr>
          <p:nvPr/>
        </p:nvSpPr>
        <p:spPr bwMode="auto">
          <a:xfrm>
            <a:off x="9175221" y="4329914"/>
            <a:ext cx="1475483" cy="1456376"/>
          </a:xfrm>
          <a:custGeom>
            <a:avLst/>
            <a:gdLst>
              <a:gd name="T0" fmla="*/ 65 w 353"/>
              <a:gd name="T1" fmla="*/ 159 h 349"/>
              <a:gd name="T2" fmla="*/ 33 w 353"/>
              <a:gd name="T3" fmla="*/ 117 h 349"/>
              <a:gd name="T4" fmla="*/ 7 w 353"/>
              <a:gd name="T5" fmla="*/ 37 h 349"/>
              <a:gd name="T6" fmla="*/ 22 w 353"/>
              <a:gd name="T7" fmla="*/ 18 h 349"/>
              <a:gd name="T8" fmla="*/ 99 w 353"/>
              <a:gd name="T9" fmla="*/ 19 h 349"/>
              <a:gd name="T10" fmla="*/ 231 w 353"/>
              <a:gd name="T11" fmla="*/ 127 h 349"/>
              <a:gd name="T12" fmla="*/ 353 w 353"/>
              <a:gd name="T13" fmla="*/ 243 h 349"/>
              <a:gd name="T14" fmla="*/ 242 w 353"/>
              <a:gd name="T15" fmla="*/ 349 h 349"/>
              <a:gd name="T16" fmla="*/ 185 w 353"/>
              <a:gd name="T17" fmla="*/ 288 h 349"/>
              <a:gd name="T18" fmla="*/ 65 w 353"/>
              <a:gd name="T19" fmla="*/ 15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349">
                <a:moveTo>
                  <a:pt x="65" y="159"/>
                </a:moveTo>
                <a:cubicBezTo>
                  <a:pt x="49" y="141"/>
                  <a:pt x="39" y="127"/>
                  <a:pt x="33" y="117"/>
                </a:cubicBezTo>
                <a:cubicBezTo>
                  <a:pt x="17" y="94"/>
                  <a:pt x="0" y="70"/>
                  <a:pt x="7" y="37"/>
                </a:cubicBezTo>
                <a:cubicBezTo>
                  <a:pt x="10" y="30"/>
                  <a:pt x="15" y="23"/>
                  <a:pt x="22" y="18"/>
                </a:cubicBezTo>
                <a:cubicBezTo>
                  <a:pt x="44" y="0"/>
                  <a:pt x="76" y="10"/>
                  <a:pt x="99" y="19"/>
                </a:cubicBezTo>
                <a:cubicBezTo>
                  <a:pt x="157" y="40"/>
                  <a:pt x="212" y="108"/>
                  <a:pt x="231" y="127"/>
                </a:cubicBezTo>
                <a:cubicBezTo>
                  <a:pt x="256" y="151"/>
                  <a:pt x="332" y="227"/>
                  <a:pt x="353" y="243"/>
                </a:cubicBezTo>
                <a:cubicBezTo>
                  <a:pt x="242" y="349"/>
                  <a:pt x="242" y="349"/>
                  <a:pt x="242" y="349"/>
                </a:cubicBezTo>
                <a:cubicBezTo>
                  <a:pt x="242" y="349"/>
                  <a:pt x="206" y="309"/>
                  <a:pt x="185" y="288"/>
                </a:cubicBezTo>
                <a:cubicBezTo>
                  <a:pt x="148" y="251"/>
                  <a:pt x="99" y="198"/>
                  <a:pt x="65" y="159"/>
                </a:cubicBezTo>
                <a:close/>
              </a:path>
            </a:pathLst>
          </a:custGeom>
          <a:solidFill>
            <a:srgbClr val="F7E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ş1íḓè">
            <a:extLst>
              <a:ext uri="{FF2B5EF4-FFF2-40B4-BE49-F238E27FC236}">
                <a16:creationId xmlns:a16="http://schemas.microsoft.com/office/drawing/2014/main" id="{380831FD-777E-4933-BC86-565EC4864A41}"/>
              </a:ext>
            </a:extLst>
          </p:cNvPr>
          <p:cNvSpPr>
            <a:spLocks/>
          </p:cNvSpPr>
          <p:nvPr/>
        </p:nvSpPr>
        <p:spPr bwMode="auto">
          <a:xfrm>
            <a:off x="9153991" y="4329914"/>
            <a:ext cx="539241" cy="530749"/>
          </a:xfrm>
          <a:custGeom>
            <a:avLst/>
            <a:gdLst>
              <a:gd name="T0" fmla="*/ 94 w 129"/>
              <a:gd name="T1" fmla="*/ 105 h 127"/>
              <a:gd name="T2" fmla="*/ 117 w 129"/>
              <a:gd name="T3" fmla="*/ 53 h 127"/>
              <a:gd name="T4" fmla="*/ 31 w 129"/>
              <a:gd name="T5" fmla="*/ 25 h 127"/>
              <a:gd name="T6" fmla="*/ 47 w 129"/>
              <a:gd name="T7" fmla="*/ 107 h 127"/>
              <a:gd name="T8" fmla="*/ 94 w 129"/>
              <a:gd name="T9" fmla="*/ 10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94" y="105"/>
                </a:moveTo>
                <a:cubicBezTo>
                  <a:pt x="111" y="86"/>
                  <a:pt x="129" y="67"/>
                  <a:pt x="117" y="53"/>
                </a:cubicBezTo>
                <a:cubicBezTo>
                  <a:pt x="104" y="38"/>
                  <a:pt x="63" y="0"/>
                  <a:pt x="31" y="25"/>
                </a:cubicBezTo>
                <a:cubicBezTo>
                  <a:pt x="0" y="50"/>
                  <a:pt x="24" y="87"/>
                  <a:pt x="47" y="107"/>
                </a:cubicBezTo>
                <a:cubicBezTo>
                  <a:pt x="71" y="127"/>
                  <a:pt x="77" y="123"/>
                  <a:pt x="94" y="105"/>
                </a:cubicBezTo>
                <a:close/>
              </a:path>
            </a:pathLst>
          </a:custGeom>
          <a:solidFill>
            <a:srgbClr val="F7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ṧ1ïḓé">
            <a:extLst>
              <a:ext uri="{FF2B5EF4-FFF2-40B4-BE49-F238E27FC236}">
                <a16:creationId xmlns:a16="http://schemas.microsoft.com/office/drawing/2014/main" id="{E0374300-9185-4553-B349-35E3FC658D01}"/>
              </a:ext>
            </a:extLst>
          </p:cNvPr>
          <p:cNvSpPr>
            <a:spLocks/>
          </p:cNvSpPr>
          <p:nvPr/>
        </p:nvSpPr>
        <p:spPr bwMode="auto">
          <a:xfrm>
            <a:off x="9650772" y="4818204"/>
            <a:ext cx="365155" cy="388509"/>
          </a:xfrm>
          <a:custGeom>
            <a:avLst/>
            <a:gdLst>
              <a:gd name="T0" fmla="*/ 87 w 87"/>
              <a:gd name="T1" fmla="*/ 32 h 93"/>
              <a:gd name="T2" fmla="*/ 48 w 87"/>
              <a:gd name="T3" fmla="*/ 83 h 93"/>
              <a:gd name="T4" fmla="*/ 48 w 87"/>
              <a:gd name="T5" fmla="*/ 76 h 93"/>
              <a:gd name="T6" fmla="*/ 87 w 87"/>
              <a:gd name="T7" fmla="*/ 32 h 93"/>
              <a:gd name="T8" fmla="*/ 48 w 87"/>
              <a:gd name="T9" fmla="*/ 14 h 93"/>
              <a:gd name="T10" fmla="*/ 48 w 87"/>
              <a:gd name="T11" fmla="*/ 8 h 93"/>
              <a:gd name="T12" fmla="*/ 64 w 87"/>
              <a:gd name="T13" fmla="*/ 0 h 93"/>
              <a:gd name="T14" fmla="*/ 48 w 87"/>
              <a:gd name="T15" fmla="*/ 14 h 93"/>
              <a:gd name="T16" fmla="*/ 48 w 87"/>
              <a:gd name="T17" fmla="*/ 83 h 93"/>
              <a:gd name="T18" fmla="*/ 32 w 87"/>
              <a:gd name="T19" fmla="*/ 93 h 93"/>
              <a:gd name="T20" fmla="*/ 48 w 87"/>
              <a:gd name="T21" fmla="*/ 76 h 93"/>
              <a:gd name="T22" fmla="*/ 48 w 87"/>
              <a:gd name="T23" fmla="*/ 83 h 93"/>
              <a:gd name="T24" fmla="*/ 48 w 87"/>
              <a:gd name="T25" fmla="*/ 8 h 93"/>
              <a:gd name="T26" fmla="*/ 48 w 87"/>
              <a:gd name="T27" fmla="*/ 14 h 93"/>
              <a:gd name="T28" fmla="*/ 0 w 87"/>
              <a:gd name="T29" fmla="*/ 64 h 93"/>
              <a:gd name="T30" fmla="*/ 48 w 87"/>
              <a:gd name="T31" fmla="*/ 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7" h="93">
                <a:moveTo>
                  <a:pt x="87" y="32"/>
                </a:moveTo>
                <a:cubicBezTo>
                  <a:pt x="80" y="51"/>
                  <a:pt x="64" y="70"/>
                  <a:pt x="48" y="83"/>
                </a:cubicBezTo>
                <a:cubicBezTo>
                  <a:pt x="48" y="76"/>
                  <a:pt x="48" y="76"/>
                  <a:pt x="48" y="76"/>
                </a:cubicBezTo>
                <a:cubicBezTo>
                  <a:pt x="61" y="63"/>
                  <a:pt x="76" y="46"/>
                  <a:pt x="87" y="32"/>
                </a:cubicBezTo>
                <a:close/>
                <a:moveTo>
                  <a:pt x="48" y="14"/>
                </a:moveTo>
                <a:cubicBezTo>
                  <a:pt x="48" y="8"/>
                  <a:pt x="48" y="8"/>
                  <a:pt x="48" y="8"/>
                </a:cubicBezTo>
                <a:cubicBezTo>
                  <a:pt x="53" y="4"/>
                  <a:pt x="59" y="1"/>
                  <a:pt x="64" y="0"/>
                </a:cubicBezTo>
                <a:cubicBezTo>
                  <a:pt x="59" y="3"/>
                  <a:pt x="54" y="8"/>
                  <a:pt x="48" y="14"/>
                </a:cubicBezTo>
                <a:close/>
                <a:moveTo>
                  <a:pt x="48" y="83"/>
                </a:moveTo>
                <a:cubicBezTo>
                  <a:pt x="42" y="87"/>
                  <a:pt x="37" y="91"/>
                  <a:pt x="32" y="93"/>
                </a:cubicBezTo>
                <a:cubicBezTo>
                  <a:pt x="36" y="89"/>
                  <a:pt x="41" y="83"/>
                  <a:pt x="48" y="76"/>
                </a:cubicBezTo>
                <a:cubicBezTo>
                  <a:pt x="48" y="83"/>
                  <a:pt x="48" y="83"/>
                  <a:pt x="48" y="83"/>
                </a:cubicBezTo>
                <a:close/>
                <a:moveTo>
                  <a:pt x="48" y="8"/>
                </a:moveTo>
                <a:cubicBezTo>
                  <a:pt x="48" y="14"/>
                  <a:pt x="48" y="14"/>
                  <a:pt x="48" y="14"/>
                </a:cubicBezTo>
                <a:cubicBezTo>
                  <a:pt x="33" y="28"/>
                  <a:pt x="15" y="47"/>
                  <a:pt x="0" y="64"/>
                </a:cubicBezTo>
                <a:cubicBezTo>
                  <a:pt x="10" y="42"/>
                  <a:pt x="29" y="21"/>
                  <a:pt x="48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$ľïďê">
            <a:extLst>
              <a:ext uri="{FF2B5EF4-FFF2-40B4-BE49-F238E27FC236}">
                <a16:creationId xmlns:a16="http://schemas.microsoft.com/office/drawing/2014/main" id="{A5AB32ED-0BE9-4D27-B801-99C4A0B383A2}"/>
              </a:ext>
            </a:extLst>
          </p:cNvPr>
          <p:cNvSpPr/>
          <p:nvPr/>
        </p:nvSpPr>
        <p:spPr>
          <a:xfrm>
            <a:off x="9697011" y="3152432"/>
            <a:ext cx="440802" cy="440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89" y="16769"/>
                </a:moveTo>
                <a:lnTo>
                  <a:pt x="16743" y="18701"/>
                </a:lnTo>
                <a:cubicBezTo>
                  <a:pt x="16496" y="18931"/>
                  <a:pt x="16196" y="19045"/>
                  <a:pt x="15843" y="19045"/>
                </a:cubicBezTo>
                <a:cubicBezTo>
                  <a:pt x="15481" y="19045"/>
                  <a:pt x="15181" y="18926"/>
                  <a:pt x="14943" y="18688"/>
                </a:cubicBezTo>
                <a:lnTo>
                  <a:pt x="12217" y="15948"/>
                </a:lnTo>
                <a:cubicBezTo>
                  <a:pt x="11970" y="15702"/>
                  <a:pt x="11847" y="15401"/>
                  <a:pt x="11847" y="15049"/>
                </a:cubicBezTo>
                <a:cubicBezTo>
                  <a:pt x="11847" y="14678"/>
                  <a:pt x="11992" y="14356"/>
                  <a:pt x="12283" y="14082"/>
                </a:cubicBezTo>
                <a:cubicBezTo>
                  <a:pt x="12310" y="14109"/>
                  <a:pt x="12392" y="14193"/>
                  <a:pt x="12528" y="14334"/>
                </a:cubicBezTo>
                <a:cubicBezTo>
                  <a:pt x="12664" y="14475"/>
                  <a:pt x="12760" y="14570"/>
                  <a:pt x="12813" y="14618"/>
                </a:cubicBezTo>
                <a:cubicBezTo>
                  <a:pt x="12866" y="14667"/>
                  <a:pt x="12949" y="14733"/>
                  <a:pt x="13064" y="14817"/>
                </a:cubicBezTo>
                <a:cubicBezTo>
                  <a:pt x="13178" y="14901"/>
                  <a:pt x="13291" y="14958"/>
                  <a:pt x="13401" y="14989"/>
                </a:cubicBezTo>
                <a:cubicBezTo>
                  <a:pt x="13512" y="15020"/>
                  <a:pt x="13633" y="15035"/>
                  <a:pt x="13765" y="15035"/>
                </a:cubicBezTo>
                <a:cubicBezTo>
                  <a:pt x="14118" y="15035"/>
                  <a:pt x="14418" y="14911"/>
                  <a:pt x="14666" y="14665"/>
                </a:cubicBezTo>
                <a:cubicBezTo>
                  <a:pt x="14912" y="14418"/>
                  <a:pt x="15036" y="14118"/>
                  <a:pt x="15036" y="13765"/>
                </a:cubicBezTo>
                <a:cubicBezTo>
                  <a:pt x="15036" y="13633"/>
                  <a:pt x="15020" y="13512"/>
                  <a:pt x="14990" y="13401"/>
                </a:cubicBezTo>
                <a:cubicBezTo>
                  <a:pt x="14958" y="13291"/>
                  <a:pt x="14901" y="13178"/>
                  <a:pt x="14817" y="13063"/>
                </a:cubicBezTo>
                <a:cubicBezTo>
                  <a:pt x="14733" y="12949"/>
                  <a:pt x="14667" y="12865"/>
                  <a:pt x="14619" y="12812"/>
                </a:cubicBezTo>
                <a:cubicBezTo>
                  <a:pt x="14571" y="12760"/>
                  <a:pt x="14475" y="12664"/>
                  <a:pt x="14334" y="12527"/>
                </a:cubicBezTo>
                <a:cubicBezTo>
                  <a:pt x="14193" y="12391"/>
                  <a:pt x="14109" y="12309"/>
                  <a:pt x="14083" y="12283"/>
                </a:cubicBezTo>
                <a:cubicBezTo>
                  <a:pt x="14348" y="12000"/>
                  <a:pt x="14665" y="11859"/>
                  <a:pt x="15035" y="11859"/>
                </a:cubicBezTo>
                <a:cubicBezTo>
                  <a:pt x="15388" y="11859"/>
                  <a:pt x="15689" y="11982"/>
                  <a:pt x="15936" y="12230"/>
                </a:cubicBezTo>
                <a:lnTo>
                  <a:pt x="18688" y="14982"/>
                </a:lnTo>
                <a:cubicBezTo>
                  <a:pt x="18936" y="15230"/>
                  <a:pt x="19059" y="15530"/>
                  <a:pt x="19059" y="15883"/>
                </a:cubicBezTo>
                <a:cubicBezTo>
                  <a:pt x="19059" y="16227"/>
                  <a:pt x="18936" y="16523"/>
                  <a:pt x="18689" y="16769"/>
                </a:cubicBezTo>
                <a:cubicBezTo>
                  <a:pt x="18689" y="16769"/>
                  <a:pt x="18689" y="16769"/>
                  <a:pt x="18689" y="16769"/>
                </a:cubicBezTo>
                <a:close/>
                <a:moveTo>
                  <a:pt x="9318" y="7518"/>
                </a:moveTo>
                <a:cubicBezTo>
                  <a:pt x="9292" y="7492"/>
                  <a:pt x="9210" y="7408"/>
                  <a:pt x="9073" y="7267"/>
                </a:cubicBezTo>
                <a:cubicBezTo>
                  <a:pt x="8936" y="7125"/>
                  <a:pt x="8841" y="7030"/>
                  <a:pt x="8789" y="6982"/>
                </a:cubicBezTo>
                <a:cubicBezTo>
                  <a:pt x="8736" y="6933"/>
                  <a:pt x="8652" y="6868"/>
                  <a:pt x="8537" y="6784"/>
                </a:cubicBezTo>
                <a:cubicBezTo>
                  <a:pt x="8422" y="6699"/>
                  <a:pt x="8310" y="6642"/>
                  <a:pt x="8199" y="6611"/>
                </a:cubicBezTo>
                <a:cubicBezTo>
                  <a:pt x="8089" y="6581"/>
                  <a:pt x="7968" y="6565"/>
                  <a:pt x="7835" y="6565"/>
                </a:cubicBezTo>
                <a:cubicBezTo>
                  <a:pt x="7482" y="6565"/>
                  <a:pt x="7183" y="6688"/>
                  <a:pt x="6936" y="6936"/>
                </a:cubicBezTo>
                <a:cubicBezTo>
                  <a:pt x="6688" y="7183"/>
                  <a:pt x="6565" y="7482"/>
                  <a:pt x="6565" y="7835"/>
                </a:cubicBezTo>
                <a:cubicBezTo>
                  <a:pt x="6565" y="7968"/>
                  <a:pt x="6581" y="8089"/>
                  <a:pt x="6611" y="8199"/>
                </a:cubicBezTo>
                <a:cubicBezTo>
                  <a:pt x="6642" y="8310"/>
                  <a:pt x="6699" y="8422"/>
                  <a:pt x="6784" y="8537"/>
                </a:cubicBezTo>
                <a:cubicBezTo>
                  <a:pt x="6867" y="8652"/>
                  <a:pt x="6933" y="8736"/>
                  <a:pt x="6982" y="8788"/>
                </a:cubicBezTo>
                <a:cubicBezTo>
                  <a:pt x="7030" y="8841"/>
                  <a:pt x="7125" y="8936"/>
                  <a:pt x="7266" y="9073"/>
                </a:cubicBezTo>
                <a:cubicBezTo>
                  <a:pt x="7407" y="9210"/>
                  <a:pt x="7491" y="9292"/>
                  <a:pt x="7518" y="9318"/>
                </a:cubicBezTo>
                <a:cubicBezTo>
                  <a:pt x="7253" y="9592"/>
                  <a:pt x="6935" y="9728"/>
                  <a:pt x="6565" y="9728"/>
                </a:cubicBezTo>
                <a:cubicBezTo>
                  <a:pt x="6203" y="9728"/>
                  <a:pt x="5903" y="9609"/>
                  <a:pt x="5665" y="9371"/>
                </a:cubicBezTo>
                <a:lnTo>
                  <a:pt x="2912" y="6618"/>
                </a:lnTo>
                <a:cubicBezTo>
                  <a:pt x="2665" y="6371"/>
                  <a:pt x="2541" y="6070"/>
                  <a:pt x="2541" y="5717"/>
                </a:cubicBezTo>
                <a:cubicBezTo>
                  <a:pt x="2541" y="5374"/>
                  <a:pt x="2664" y="5078"/>
                  <a:pt x="2912" y="4831"/>
                </a:cubicBezTo>
                <a:lnTo>
                  <a:pt x="4858" y="2898"/>
                </a:lnTo>
                <a:cubicBezTo>
                  <a:pt x="5113" y="2660"/>
                  <a:pt x="5414" y="2541"/>
                  <a:pt x="5758" y="2541"/>
                </a:cubicBezTo>
                <a:cubicBezTo>
                  <a:pt x="6110" y="2541"/>
                  <a:pt x="6411" y="2665"/>
                  <a:pt x="6657" y="2912"/>
                </a:cubicBezTo>
                <a:lnTo>
                  <a:pt x="9384" y="5652"/>
                </a:lnTo>
                <a:cubicBezTo>
                  <a:pt x="9631" y="5898"/>
                  <a:pt x="9754" y="6199"/>
                  <a:pt x="9754" y="6551"/>
                </a:cubicBezTo>
                <a:cubicBezTo>
                  <a:pt x="9754" y="6922"/>
                  <a:pt x="9609" y="7244"/>
                  <a:pt x="9318" y="7518"/>
                </a:cubicBezTo>
                <a:cubicBezTo>
                  <a:pt x="9318" y="7518"/>
                  <a:pt x="9318" y="7518"/>
                  <a:pt x="9318" y="7518"/>
                </a:cubicBezTo>
                <a:close/>
                <a:moveTo>
                  <a:pt x="20488" y="13182"/>
                </a:moveTo>
                <a:lnTo>
                  <a:pt x="17735" y="10429"/>
                </a:lnTo>
                <a:cubicBezTo>
                  <a:pt x="16994" y="9688"/>
                  <a:pt x="16094" y="9318"/>
                  <a:pt x="15035" y="9318"/>
                </a:cubicBezTo>
                <a:cubicBezTo>
                  <a:pt x="13959" y="9318"/>
                  <a:pt x="13041" y="9706"/>
                  <a:pt x="12283" y="10482"/>
                </a:cubicBezTo>
                <a:lnTo>
                  <a:pt x="11118" y="9318"/>
                </a:lnTo>
                <a:cubicBezTo>
                  <a:pt x="11894" y="8559"/>
                  <a:pt x="12283" y="7637"/>
                  <a:pt x="12283" y="6551"/>
                </a:cubicBezTo>
                <a:cubicBezTo>
                  <a:pt x="12283" y="5492"/>
                  <a:pt x="11916" y="4597"/>
                  <a:pt x="11184" y="3865"/>
                </a:cubicBezTo>
                <a:lnTo>
                  <a:pt x="8457" y="1125"/>
                </a:lnTo>
                <a:cubicBezTo>
                  <a:pt x="7725" y="375"/>
                  <a:pt x="6825" y="0"/>
                  <a:pt x="5757" y="0"/>
                </a:cubicBezTo>
                <a:cubicBezTo>
                  <a:pt x="4698" y="0"/>
                  <a:pt x="3803" y="366"/>
                  <a:pt x="3071" y="1099"/>
                </a:cubicBezTo>
                <a:lnTo>
                  <a:pt x="1125" y="3031"/>
                </a:lnTo>
                <a:cubicBezTo>
                  <a:pt x="375" y="3764"/>
                  <a:pt x="0" y="4659"/>
                  <a:pt x="0" y="5717"/>
                </a:cubicBezTo>
                <a:cubicBezTo>
                  <a:pt x="0" y="6776"/>
                  <a:pt x="370" y="7677"/>
                  <a:pt x="1112" y="8418"/>
                </a:cubicBezTo>
                <a:lnTo>
                  <a:pt x="3865" y="11171"/>
                </a:lnTo>
                <a:cubicBezTo>
                  <a:pt x="4606" y="11912"/>
                  <a:pt x="5506" y="12283"/>
                  <a:pt x="6565" y="12283"/>
                </a:cubicBezTo>
                <a:cubicBezTo>
                  <a:pt x="7641" y="12283"/>
                  <a:pt x="8559" y="11894"/>
                  <a:pt x="9318" y="11118"/>
                </a:cubicBezTo>
                <a:lnTo>
                  <a:pt x="10482" y="12283"/>
                </a:lnTo>
                <a:cubicBezTo>
                  <a:pt x="9706" y="13041"/>
                  <a:pt x="9318" y="13963"/>
                  <a:pt x="9318" y="15049"/>
                </a:cubicBezTo>
                <a:cubicBezTo>
                  <a:pt x="9318" y="16108"/>
                  <a:pt x="9684" y="17003"/>
                  <a:pt x="10416" y="17735"/>
                </a:cubicBezTo>
                <a:lnTo>
                  <a:pt x="13143" y="20475"/>
                </a:lnTo>
                <a:cubicBezTo>
                  <a:pt x="13876" y="21225"/>
                  <a:pt x="14775" y="21600"/>
                  <a:pt x="15843" y="21600"/>
                </a:cubicBezTo>
                <a:cubicBezTo>
                  <a:pt x="16902" y="21600"/>
                  <a:pt x="17797" y="21234"/>
                  <a:pt x="18529" y="20501"/>
                </a:cubicBezTo>
                <a:lnTo>
                  <a:pt x="20475" y="18569"/>
                </a:lnTo>
                <a:cubicBezTo>
                  <a:pt x="21225" y="17836"/>
                  <a:pt x="21600" y="16941"/>
                  <a:pt x="21600" y="15883"/>
                </a:cubicBezTo>
                <a:cubicBezTo>
                  <a:pt x="21600" y="14824"/>
                  <a:pt x="21230" y="13924"/>
                  <a:pt x="20488" y="13182"/>
                </a:cubicBezTo>
                <a:cubicBezTo>
                  <a:pt x="20488" y="13182"/>
                  <a:pt x="20488" y="13182"/>
                  <a:pt x="20488" y="131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ṡḷidê">
            <a:extLst>
              <a:ext uri="{FF2B5EF4-FFF2-40B4-BE49-F238E27FC236}">
                <a16:creationId xmlns:a16="http://schemas.microsoft.com/office/drawing/2014/main" id="{C85B6E6F-32FB-485F-8FA4-40AB4E426D40}"/>
              </a:ext>
            </a:extLst>
          </p:cNvPr>
          <p:cNvSpPr>
            <a:spLocks/>
          </p:cNvSpPr>
          <p:nvPr/>
        </p:nvSpPr>
        <p:spPr bwMode="auto">
          <a:xfrm>
            <a:off x="8759113" y="3108306"/>
            <a:ext cx="401247" cy="405493"/>
          </a:xfrm>
          <a:custGeom>
            <a:avLst/>
            <a:gdLst>
              <a:gd name="T0" fmla="*/ 48 w 96"/>
              <a:gd name="T1" fmla="*/ 20 h 97"/>
              <a:gd name="T2" fmla="*/ 76 w 96"/>
              <a:gd name="T3" fmla="*/ 49 h 97"/>
              <a:gd name="T4" fmla="*/ 48 w 96"/>
              <a:gd name="T5" fmla="*/ 77 h 97"/>
              <a:gd name="T6" fmla="*/ 19 w 96"/>
              <a:gd name="T7" fmla="*/ 49 h 97"/>
              <a:gd name="T8" fmla="*/ 48 w 96"/>
              <a:gd name="T9" fmla="*/ 20 h 97"/>
              <a:gd name="T10" fmla="*/ 56 w 96"/>
              <a:gd name="T11" fmla="*/ 0 h 97"/>
              <a:gd name="T12" fmla="*/ 48 w 96"/>
              <a:gd name="T13" fmla="*/ 0 h 97"/>
              <a:gd name="T14" fmla="*/ 40 w 96"/>
              <a:gd name="T15" fmla="*/ 0 h 97"/>
              <a:gd name="T16" fmla="*/ 37 w 96"/>
              <a:gd name="T17" fmla="*/ 15 h 97"/>
              <a:gd name="T18" fmla="*/ 26 w 96"/>
              <a:gd name="T19" fmla="*/ 5 h 97"/>
              <a:gd name="T20" fmla="*/ 13 w 96"/>
              <a:gd name="T21" fmla="*/ 14 h 97"/>
              <a:gd name="T22" fmla="*/ 19 w 96"/>
              <a:gd name="T23" fmla="*/ 28 h 97"/>
              <a:gd name="T24" fmla="*/ 4 w 96"/>
              <a:gd name="T25" fmla="*/ 26 h 97"/>
              <a:gd name="T26" fmla="*/ 0 w 96"/>
              <a:gd name="T27" fmla="*/ 41 h 97"/>
              <a:gd name="T28" fmla="*/ 12 w 96"/>
              <a:gd name="T29" fmla="*/ 49 h 97"/>
              <a:gd name="T30" fmla="*/ 0 w 96"/>
              <a:gd name="T31" fmla="*/ 56 h 97"/>
              <a:gd name="T32" fmla="*/ 4 w 96"/>
              <a:gd name="T33" fmla="*/ 71 h 97"/>
              <a:gd name="T34" fmla="*/ 19 w 96"/>
              <a:gd name="T35" fmla="*/ 70 h 97"/>
              <a:gd name="T36" fmla="*/ 13 w 96"/>
              <a:gd name="T37" fmla="*/ 83 h 97"/>
              <a:gd name="T38" fmla="*/ 26 w 96"/>
              <a:gd name="T39" fmla="*/ 92 h 97"/>
              <a:gd name="T40" fmla="*/ 37 w 96"/>
              <a:gd name="T41" fmla="*/ 83 h 97"/>
              <a:gd name="T42" fmla="*/ 40 w 96"/>
              <a:gd name="T43" fmla="*/ 97 h 97"/>
              <a:gd name="T44" fmla="*/ 48 w 96"/>
              <a:gd name="T45" fmla="*/ 97 h 97"/>
              <a:gd name="T46" fmla="*/ 56 w 96"/>
              <a:gd name="T47" fmla="*/ 97 h 97"/>
              <a:gd name="T48" fmla="*/ 59 w 96"/>
              <a:gd name="T49" fmla="*/ 83 h 97"/>
              <a:gd name="T50" fmla="*/ 70 w 96"/>
              <a:gd name="T51" fmla="*/ 92 h 97"/>
              <a:gd name="T52" fmla="*/ 82 w 96"/>
              <a:gd name="T53" fmla="*/ 83 h 97"/>
              <a:gd name="T54" fmla="*/ 77 w 96"/>
              <a:gd name="T55" fmla="*/ 70 h 97"/>
              <a:gd name="T56" fmla="*/ 91 w 96"/>
              <a:gd name="T57" fmla="*/ 71 h 97"/>
              <a:gd name="T58" fmla="*/ 96 w 96"/>
              <a:gd name="T59" fmla="*/ 56 h 97"/>
              <a:gd name="T60" fmla="*/ 84 w 96"/>
              <a:gd name="T61" fmla="*/ 49 h 97"/>
              <a:gd name="T62" fmla="*/ 96 w 96"/>
              <a:gd name="T63" fmla="*/ 41 h 97"/>
              <a:gd name="T64" fmla="*/ 91 w 96"/>
              <a:gd name="T65" fmla="*/ 26 h 97"/>
              <a:gd name="T66" fmla="*/ 77 w 96"/>
              <a:gd name="T67" fmla="*/ 28 h 97"/>
              <a:gd name="T68" fmla="*/ 82 w 96"/>
              <a:gd name="T69" fmla="*/ 14 h 97"/>
              <a:gd name="T70" fmla="*/ 70 w 96"/>
              <a:gd name="T71" fmla="*/ 5 h 97"/>
              <a:gd name="T72" fmla="*/ 59 w 96"/>
              <a:gd name="T73" fmla="*/ 15 h 97"/>
              <a:gd name="T74" fmla="*/ 56 w 96"/>
              <a:gd name="T7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97">
                <a:moveTo>
                  <a:pt x="48" y="20"/>
                </a:moveTo>
                <a:cubicBezTo>
                  <a:pt x="64" y="20"/>
                  <a:pt x="76" y="33"/>
                  <a:pt x="76" y="49"/>
                </a:cubicBezTo>
                <a:cubicBezTo>
                  <a:pt x="76" y="64"/>
                  <a:pt x="64" y="77"/>
                  <a:pt x="48" y="77"/>
                </a:cubicBez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lose/>
                <a:moveTo>
                  <a:pt x="56" y="0"/>
                </a:moveTo>
                <a:cubicBezTo>
                  <a:pt x="53" y="0"/>
                  <a:pt x="50" y="0"/>
                  <a:pt x="48" y="0"/>
                </a:cubicBezTo>
                <a:cubicBezTo>
                  <a:pt x="45" y="0"/>
                  <a:pt x="43" y="0"/>
                  <a:pt x="40" y="0"/>
                </a:cubicBezTo>
                <a:cubicBezTo>
                  <a:pt x="37" y="15"/>
                  <a:pt x="37" y="15"/>
                  <a:pt x="37" y="15"/>
                </a:cubicBezTo>
                <a:cubicBezTo>
                  <a:pt x="26" y="5"/>
                  <a:pt x="26" y="5"/>
                  <a:pt x="26" y="5"/>
                </a:cubicBezTo>
                <a:cubicBezTo>
                  <a:pt x="21" y="7"/>
                  <a:pt x="17" y="11"/>
                  <a:pt x="13" y="14"/>
                </a:cubicBezTo>
                <a:cubicBezTo>
                  <a:pt x="19" y="28"/>
                  <a:pt x="19" y="28"/>
                  <a:pt x="19" y="28"/>
                </a:cubicBezTo>
                <a:cubicBezTo>
                  <a:pt x="4" y="26"/>
                  <a:pt x="4" y="26"/>
                  <a:pt x="4" y="26"/>
                </a:cubicBezTo>
                <a:cubicBezTo>
                  <a:pt x="2" y="31"/>
                  <a:pt x="1" y="36"/>
                  <a:pt x="0" y="41"/>
                </a:cubicBezTo>
                <a:cubicBezTo>
                  <a:pt x="12" y="49"/>
                  <a:pt x="12" y="49"/>
                  <a:pt x="12" y="49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61"/>
                  <a:pt x="2" y="66"/>
                  <a:pt x="4" y="71"/>
                </a:cubicBezTo>
                <a:cubicBezTo>
                  <a:pt x="19" y="70"/>
                  <a:pt x="19" y="70"/>
                  <a:pt x="19" y="70"/>
                </a:cubicBezTo>
                <a:cubicBezTo>
                  <a:pt x="13" y="83"/>
                  <a:pt x="13" y="83"/>
                  <a:pt x="13" y="83"/>
                </a:cubicBezTo>
                <a:cubicBezTo>
                  <a:pt x="17" y="87"/>
                  <a:pt x="21" y="90"/>
                  <a:pt x="26" y="92"/>
                </a:cubicBezTo>
                <a:cubicBezTo>
                  <a:pt x="37" y="83"/>
                  <a:pt x="37" y="83"/>
                  <a:pt x="37" y="83"/>
                </a:cubicBezTo>
                <a:cubicBezTo>
                  <a:pt x="40" y="97"/>
                  <a:pt x="40" y="97"/>
                  <a:pt x="40" y="97"/>
                </a:cubicBezTo>
                <a:cubicBezTo>
                  <a:pt x="43" y="97"/>
                  <a:pt x="45" y="97"/>
                  <a:pt x="48" y="97"/>
                </a:cubicBezTo>
                <a:cubicBezTo>
                  <a:pt x="50" y="97"/>
                  <a:pt x="53" y="97"/>
                  <a:pt x="56" y="97"/>
                </a:cubicBezTo>
                <a:cubicBezTo>
                  <a:pt x="59" y="83"/>
                  <a:pt x="59" y="83"/>
                  <a:pt x="59" y="83"/>
                </a:cubicBezTo>
                <a:cubicBezTo>
                  <a:pt x="70" y="92"/>
                  <a:pt x="70" y="92"/>
                  <a:pt x="70" y="92"/>
                </a:cubicBezTo>
                <a:cubicBezTo>
                  <a:pt x="74" y="90"/>
                  <a:pt x="79" y="87"/>
                  <a:pt x="82" y="83"/>
                </a:cubicBezTo>
                <a:cubicBezTo>
                  <a:pt x="77" y="70"/>
                  <a:pt x="77" y="70"/>
                  <a:pt x="77" y="70"/>
                </a:cubicBezTo>
                <a:cubicBezTo>
                  <a:pt x="91" y="71"/>
                  <a:pt x="91" y="71"/>
                  <a:pt x="91" y="71"/>
                </a:cubicBezTo>
                <a:cubicBezTo>
                  <a:pt x="94" y="66"/>
                  <a:pt x="95" y="61"/>
                  <a:pt x="96" y="56"/>
                </a:cubicBezTo>
                <a:cubicBezTo>
                  <a:pt x="84" y="49"/>
                  <a:pt x="84" y="49"/>
                  <a:pt x="84" y="49"/>
                </a:cubicBezTo>
                <a:cubicBezTo>
                  <a:pt x="96" y="41"/>
                  <a:pt x="96" y="41"/>
                  <a:pt x="96" y="41"/>
                </a:cubicBezTo>
                <a:cubicBezTo>
                  <a:pt x="95" y="36"/>
                  <a:pt x="94" y="31"/>
                  <a:pt x="91" y="26"/>
                </a:cubicBezTo>
                <a:cubicBezTo>
                  <a:pt x="77" y="28"/>
                  <a:pt x="77" y="28"/>
                  <a:pt x="77" y="28"/>
                </a:cubicBezTo>
                <a:cubicBezTo>
                  <a:pt x="82" y="14"/>
                  <a:pt x="82" y="14"/>
                  <a:pt x="82" y="14"/>
                </a:cubicBezTo>
                <a:cubicBezTo>
                  <a:pt x="79" y="11"/>
                  <a:pt x="74" y="7"/>
                  <a:pt x="70" y="5"/>
                </a:cubicBezTo>
                <a:cubicBezTo>
                  <a:pt x="59" y="15"/>
                  <a:pt x="59" y="15"/>
                  <a:pt x="59" y="15"/>
                </a:cubicBezTo>
                <a:lnTo>
                  <a:pt x="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ŝļíḍê">
            <a:extLst>
              <a:ext uri="{FF2B5EF4-FFF2-40B4-BE49-F238E27FC236}">
                <a16:creationId xmlns:a16="http://schemas.microsoft.com/office/drawing/2014/main" id="{213F22B4-3595-4CE7-9905-60253D206E4C}"/>
              </a:ext>
            </a:extLst>
          </p:cNvPr>
          <p:cNvSpPr>
            <a:spLocks/>
          </p:cNvSpPr>
          <p:nvPr/>
        </p:nvSpPr>
        <p:spPr bwMode="auto">
          <a:xfrm>
            <a:off x="8765483" y="1983093"/>
            <a:ext cx="388509" cy="341803"/>
          </a:xfrm>
          <a:custGeom>
            <a:avLst/>
            <a:gdLst>
              <a:gd name="T0" fmla="*/ 69 w 183"/>
              <a:gd name="T1" fmla="*/ 57 h 161"/>
              <a:gd name="T2" fmla="*/ 97 w 183"/>
              <a:gd name="T3" fmla="*/ 67 h 161"/>
              <a:gd name="T4" fmla="*/ 124 w 183"/>
              <a:gd name="T5" fmla="*/ 35 h 161"/>
              <a:gd name="T6" fmla="*/ 128 w 183"/>
              <a:gd name="T7" fmla="*/ 32 h 161"/>
              <a:gd name="T8" fmla="*/ 148 w 183"/>
              <a:gd name="T9" fmla="*/ 47 h 161"/>
              <a:gd name="T10" fmla="*/ 148 w 183"/>
              <a:gd name="T11" fmla="*/ 24 h 161"/>
              <a:gd name="T12" fmla="*/ 148 w 183"/>
              <a:gd name="T13" fmla="*/ 0 h 161"/>
              <a:gd name="T14" fmla="*/ 124 w 183"/>
              <a:gd name="T15" fmla="*/ 4 h 161"/>
              <a:gd name="T16" fmla="*/ 101 w 183"/>
              <a:gd name="T17" fmla="*/ 10 h 161"/>
              <a:gd name="T18" fmla="*/ 118 w 183"/>
              <a:gd name="T19" fmla="*/ 24 h 161"/>
              <a:gd name="T20" fmla="*/ 93 w 183"/>
              <a:gd name="T21" fmla="*/ 55 h 161"/>
              <a:gd name="T22" fmla="*/ 65 w 183"/>
              <a:gd name="T23" fmla="*/ 45 h 161"/>
              <a:gd name="T24" fmla="*/ 48 w 183"/>
              <a:gd name="T25" fmla="*/ 77 h 161"/>
              <a:gd name="T26" fmla="*/ 16 w 183"/>
              <a:gd name="T27" fmla="*/ 71 h 161"/>
              <a:gd name="T28" fmla="*/ 2 w 183"/>
              <a:gd name="T29" fmla="*/ 112 h 161"/>
              <a:gd name="T30" fmla="*/ 0 w 183"/>
              <a:gd name="T31" fmla="*/ 120 h 161"/>
              <a:gd name="T32" fmla="*/ 6 w 183"/>
              <a:gd name="T33" fmla="*/ 122 h 161"/>
              <a:gd name="T34" fmla="*/ 20 w 183"/>
              <a:gd name="T35" fmla="*/ 81 h 161"/>
              <a:gd name="T36" fmla="*/ 52 w 183"/>
              <a:gd name="T37" fmla="*/ 89 h 161"/>
              <a:gd name="T38" fmla="*/ 69 w 183"/>
              <a:gd name="T39" fmla="*/ 57 h 161"/>
              <a:gd name="T40" fmla="*/ 69 w 183"/>
              <a:gd name="T41" fmla="*/ 57 h 161"/>
              <a:gd name="T42" fmla="*/ 57 w 183"/>
              <a:gd name="T43" fmla="*/ 161 h 161"/>
              <a:gd name="T44" fmla="*/ 57 w 183"/>
              <a:gd name="T45" fmla="*/ 126 h 161"/>
              <a:gd name="T46" fmla="*/ 34 w 183"/>
              <a:gd name="T47" fmla="*/ 126 h 161"/>
              <a:gd name="T48" fmla="*/ 34 w 183"/>
              <a:gd name="T49" fmla="*/ 161 h 161"/>
              <a:gd name="T50" fmla="*/ 57 w 183"/>
              <a:gd name="T51" fmla="*/ 161 h 161"/>
              <a:gd name="T52" fmla="*/ 57 w 183"/>
              <a:gd name="T53" fmla="*/ 161 h 161"/>
              <a:gd name="T54" fmla="*/ 87 w 183"/>
              <a:gd name="T55" fmla="*/ 161 h 161"/>
              <a:gd name="T56" fmla="*/ 63 w 183"/>
              <a:gd name="T57" fmla="*/ 161 h 161"/>
              <a:gd name="T58" fmla="*/ 63 w 183"/>
              <a:gd name="T59" fmla="*/ 108 h 161"/>
              <a:gd name="T60" fmla="*/ 87 w 183"/>
              <a:gd name="T61" fmla="*/ 108 h 161"/>
              <a:gd name="T62" fmla="*/ 87 w 183"/>
              <a:gd name="T63" fmla="*/ 161 h 161"/>
              <a:gd name="T64" fmla="*/ 87 w 183"/>
              <a:gd name="T65" fmla="*/ 161 h 161"/>
              <a:gd name="T66" fmla="*/ 118 w 183"/>
              <a:gd name="T67" fmla="*/ 161 h 161"/>
              <a:gd name="T68" fmla="*/ 95 w 183"/>
              <a:gd name="T69" fmla="*/ 161 h 161"/>
              <a:gd name="T70" fmla="*/ 95 w 183"/>
              <a:gd name="T71" fmla="*/ 92 h 161"/>
              <a:gd name="T72" fmla="*/ 118 w 183"/>
              <a:gd name="T73" fmla="*/ 92 h 161"/>
              <a:gd name="T74" fmla="*/ 118 w 183"/>
              <a:gd name="T75" fmla="*/ 161 h 161"/>
              <a:gd name="T76" fmla="*/ 118 w 183"/>
              <a:gd name="T77" fmla="*/ 161 h 161"/>
              <a:gd name="T78" fmla="*/ 152 w 183"/>
              <a:gd name="T79" fmla="*/ 161 h 161"/>
              <a:gd name="T80" fmla="*/ 126 w 183"/>
              <a:gd name="T81" fmla="*/ 161 h 161"/>
              <a:gd name="T82" fmla="*/ 126 w 183"/>
              <a:gd name="T83" fmla="*/ 73 h 161"/>
              <a:gd name="T84" fmla="*/ 152 w 183"/>
              <a:gd name="T85" fmla="*/ 73 h 161"/>
              <a:gd name="T86" fmla="*/ 152 w 183"/>
              <a:gd name="T87" fmla="*/ 161 h 161"/>
              <a:gd name="T88" fmla="*/ 152 w 183"/>
              <a:gd name="T89" fmla="*/ 161 h 161"/>
              <a:gd name="T90" fmla="*/ 160 w 183"/>
              <a:gd name="T91" fmla="*/ 49 h 161"/>
              <a:gd name="T92" fmla="*/ 160 w 183"/>
              <a:gd name="T93" fmla="*/ 161 h 161"/>
              <a:gd name="T94" fmla="*/ 183 w 183"/>
              <a:gd name="T95" fmla="*/ 161 h 161"/>
              <a:gd name="T96" fmla="*/ 183 w 183"/>
              <a:gd name="T97" fmla="*/ 49 h 161"/>
              <a:gd name="T98" fmla="*/ 160 w 183"/>
              <a:gd name="T99" fmla="*/ 4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61">
                <a:moveTo>
                  <a:pt x="69" y="57"/>
                </a:moveTo>
                <a:lnTo>
                  <a:pt x="97" y="67"/>
                </a:lnTo>
                <a:lnTo>
                  <a:pt x="124" y="35"/>
                </a:lnTo>
                <a:lnTo>
                  <a:pt x="128" y="32"/>
                </a:lnTo>
                <a:lnTo>
                  <a:pt x="148" y="47"/>
                </a:lnTo>
                <a:lnTo>
                  <a:pt x="148" y="24"/>
                </a:lnTo>
                <a:lnTo>
                  <a:pt x="148" y="0"/>
                </a:lnTo>
                <a:lnTo>
                  <a:pt x="124" y="4"/>
                </a:lnTo>
                <a:lnTo>
                  <a:pt x="101" y="10"/>
                </a:lnTo>
                <a:lnTo>
                  <a:pt x="118" y="24"/>
                </a:lnTo>
                <a:lnTo>
                  <a:pt x="93" y="55"/>
                </a:lnTo>
                <a:lnTo>
                  <a:pt x="65" y="45"/>
                </a:lnTo>
                <a:lnTo>
                  <a:pt x="48" y="77"/>
                </a:lnTo>
                <a:lnTo>
                  <a:pt x="16" y="71"/>
                </a:lnTo>
                <a:lnTo>
                  <a:pt x="2" y="112"/>
                </a:lnTo>
                <a:lnTo>
                  <a:pt x="0" y="120"/>
                </a:lnTo>
                <a:lnTo>
                  <a:pt x="6" y="122"/>
                </a:lnTo>
                <a:lnTo>
                  <a:pt x="20" y="81"/>
                </a:lnTo>
                <a:lnTo>
                  <a:pt x="52" y="89"/>
                </a:lnTo>
                <a:lnTo>
                  <a:pt x="69" y="57"/>
                </a:lnTo>
                <a:lnTo>
                  <a:pt x="69" y="57"/>
                </a:lnTo>
                <a:close/>
                <a:moveTo>
                  <a:pt x="57" y="161"/>
                </a:moveTo>
                <a:lnTo>
                  <a:pt x="57" y="126"/>
                </a:lnTo>
                <a:lnTo>
                  <a:pt x="34" y="126"/>
                </a:lnTo>
                <a:lnTo>
                  <a:pt x="34" y="161"/>
                </a:lnTo>
                <a:lnTo>
                  <a:pt x="57" y="161"/>
                </a:lnTo>
                <a:lnTo>
                  <a:pt x="57" y="161"/>
                </a:lnTo>
                <a:close/>
                <a:moveTo>
                  <a:pt x="87" y="161"/>
                </a:moveTo>
                <a:lnTo>
                  <a:pt x="63" y="161"/>
                </a:lnTo>
                <a:lnTo>
                  <a:pt x="63" y="108"/>
                </a:lnTo>
                <a:lnTo>
                  <a:pt x="87" y="108"/>
                </a:lnTo>
                <a:lnTo>
                  <a:pt x="87" y="161"/>
                </a:lnTo>
                <a:lnTo>
                  <a:pt x="87" y="161"/>
                </a:lnTo>
                <a:close/>
                <a:moveTo>
                  <a:pt x="118" y="161"/>
                </a:moveTo>
                <a:lnTo>
                  <a:pt x="95" y="161"/>
                </a:lnTo>
                <a:lnTo>
                  <a:pt x="95" y="92"/>
                </a:lnTo>
                <a:lnTo>
                  <a:pt x="118" y="92"/>
                </a:lnTo>
                <a:lnTo>
                  <a:pt x="118" y="161"/>
                </a:lnTo>
                <a:lnTo>
                  <a:pt x="118" y="161"/>
                </a:lnTo>
                <a:close/>
                <a:moveTo>
                  <a:pt x="152" y="161"/>
                </a:moveTo>
                <a:lnTo>
                  <a:pt x="126" y="161"/>
                </a:lnTo>
                <a:lnTo>
                  <a:pt x="126" y="73"/>
                </a:lnTo>
                <a:lnTo>
                  <a:pt x="152" y="73"/>
                </a:lnTo>
                <a:lnTo>
                  <a:pt x="152" y="161"/>
                </a:lnTo>
                <a:lnTo>
                  <a:pt x="152" y="161"/>
                </a:lnTo>
                <a:close/>
                <a:moveTo>
                  <a:pt x="160" y="49"/>
                </a:moveTo>
                <a:lnTo>
                  <a:pt x="160" y="161"/>
                </a:lnTo>
                <a:lnTo>
                  <a:pt x="183" y="161"/>
                </a:lnTo>
                <a:lnTo>
                  <a:pt x="183" y="49"/>
                </a:lnTo>
                <a:lnTo>
                  <a:pt x="160" y="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ṧľíḓè">
            <a:extLst>
              <a:ext uri="{FF2B5EF4-FFF2-40B4-BE49-F238E27FC236}">
                <a16:creationId xmlns:a16="http://schemas.microsoft.com/office/drawing/2014/main" id="{448D4D89-9C9D-456B-AFE4-F1D3C07EB600}"/>
              </a:ext>
            </a:extLst>
          </p:cNvPr>
          <p:cNvSpPr>
            <a:spLocks/>
          </p:cNvSpPr>
          <p:nvPr/>
        </p:nvSpPr>
        <p:spPr bwMode="auto">
          <a:xfrm>
            <a:off x="9735691" y="2017971"/>
            <a:ext cx="354541" cy="250514"/>
          </a:xfrm>
          <a:custGeom>
            <a:avLst/>
            <a:gdLst>
              <a:gd name="T0" fmla="*/ 9 w 85"/>
              <a:gd name="T1" fmla="*/ 7 h 60"/>
              <a:gd name="T2" fmla="*/ 50 w 85"/>
              <a:gd name="T3" fmla="*/ 7 h 60"/>
              <a:gd name="T4" fmla="*/ 50 w 85"/>
              <a:gd name="T5" fmla="*/ 7 h 60"/>
              <a:gd name="T6" fmla="*/ 50 w 85"/>
              <a:gd name="T7" fmla="*/ 3 h 60"/>
              <a:gd name="T8" fmla="*/ 54 w 85"/>
              <a:gd name="T9" fmla="*/ 0 h 60"/>
              <a:gd name="T10" fmla="*/ 70 w 85"/>
              <a:gd name="T11" fmla="*/ 0 h 60"/>
              <a:gd name="T12" fmla="*/ 73 w 85"/>
              <a:gd name="T13" fmla="*/ 3 h 60"/>
              <a:gd name="T14" fmla="*/ 73 w 85"/>
              <a:gd name="T15" fmla="*/ 7 h 60"/>
              <a:gd name="T16" fmla="*/ 73 w 85"/>
              <a:gd name="T17" fmla="*/ 7 h 60"/>
              <a:gd name="T18" fmla="*/ 75 w 85"/>
              <a:gd name="T19" fmla="*/ 7 h 60"/>
              <a:gd name="T20" fmla="*/ 85 w 85"/>
              <a:gd name="T21" fmla="*/ 16 h 60"/>
              <a:gd name="T22" fmla="*/ 85 w 85"/>
              <a:gd name="T23" fmla="*/ 51 h 60"/>
              <a:gd name="T24" fmla="*/ 75 w 85"/>
              <a:gd name="T25" fmla="*/ 60 h 60"/>
              <a:gd name="T26" fmla="*/ 9 w 85"/>
              <a:gd name="T27" fmla="*/ 60 h 60"/>
              <a:gd name="T28" fmla="*/ 0 w 85"/>
              <a:gd name="T29" fmla="*/ 51 h 60"/>
              <a:gd name="T30" fmla="*/ 0 w 85"/>
              <a:gd name="T31" fmla="*/ 16 h 60"/>
              <a:gd name="T32" fmla="*/ 9 w 85"/>
              <a:gd name="T33" fmla="*/ 7 h 60"/>
              <a:gd name="T34" fmla="*/ 55 w 85"/>
              <a:gd name="T35" fmla="*/ 7 h 60"/>
              <a:gd name="T36" fmla="*/ 68 w 85"/>
              <a:gd name="T37" fmla="*/ 7 h 60"/>
              <a:gd name="T38" fmla="*/ 68 w 85"/>
              <a:gd name="T39" fmla="*/ 2 h 60"/>
              <a:gd name="T40" fmla="*/ 55 w 85"/>
              <a:gd name="T41" fmla="*/ 2 h 60"/>
              <a:gd name="T42" fmla="*/ 55 w 85"/>
              <a:gd name="T43" fmla="*/ 7 h 60"/>
              <a:gd name="T44" fmla="*/ 43 w 85"/>
              <a:gd name="T45" fmla="*/ 13 h 60"/>
              <a:gd name="T46" fmla="*/ 23 w 85"/>
              <a:gd name="T47" fmla="*/ 34 h 60"/>
              <a:gd name="T48" fmla="*/ 43 w 85"/>
              <a:gd name="T49" fmla="*/ 54 h 60"/>
              <a:gd name="T50" fmla="*/ 64 w 85"/>
              <a:gd name="T51" fmla="*/ 34 h 60"/>
              <a:gd name="T52" fmla="*/ 43 w 85"/>
              <a:gd name="T53" fmla="*/ 13 h 60"/>
              <a:gd name="T54" fmla="*/ 57 w 85"/>
              <a:gd name="T55" fmla="*/ 34 h 60"/>
              <a:gd name="T56" fmla="*/ 43 w 85"/>
              <a:gd name="T57" fmla="*/ 20 h 60"/>
              <a:gd name="T58" fmla="*/ 29 w 85"/>
              <a:gd name="T59" fmla="*/ 34 h 60"/>
              <a:gd name="T60" fmla="*/ 43 w 85"/>
              <a:gd name="T61" fmla="*/ 47 h 60"/>
              <a:gd name="T62" fmla="*/ 57 w 85"/>
              <a:gd name="T63" fmla="*/ 34 h 60"/>
              <a:gd name="T64" fmla="*/ 43 w 85"/>
              <a:gd name="T65" fmla="*/ 17 h 60"/>
              <a:gd name="T66" fmla="*/ 26 w 85"/>
              <a:gd name="T67" fmla="*/ 34 h 60"/>
              <a:gd name="T68" fmla="*/ 43 w 85"/>
              <a:gd name="T69" fmla="*/ 50 h 60"/>
              <a:gd name="T70" fmla="*/ 60 w 85"/>
              <a:gd name="T71" fmla="*/ 34 h 60"/>
              <a:gd name="T72" fmla="*/ 43 w 85"/>
              <a:gd name="T73" fmla="*/ 1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" h="60">
                <a:moveTo>
                  <a:pt x="9" y="7"/>
                </a:move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52" y="0"/>
                  <a:pt x="5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2" y="0"/>
                  <a:pt x="73" y="1"/>
                  <a:pt x="73" y="3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80" y="7"/>
                  <a:pt x="85" y="11"/>
                  <a:pt x="85" y="16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6"/>
                  <a:pt x="80" y="60"/>
                  <a:pt x="75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4" y="60"/>
                  <a:pt x="0" y="56"/>
                  <a:pt x="0" y="5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1"/>
                  <a:pt x="4" y="7"/>
                  <a:pt x="9" y="7"/>
                </a:cubicBezTo>
                <a:close/>
                <a:moveTo>
                  <a:pt x="55" y="7"/>
                </a:moveTo>
                <a:cubicBezTo>
                  <a:pt x="68" y="7"/>
                  <a:pt x="68" y="7"/>
                  <a:pt x="68" y="7"/>
                </a:cubicBezTo>
                <a:cubicBezTo>
                  <a:pt x="68" y="2"/>
                  <a:pt x="68" y="2"/>
                  <a:pt x="68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7"/>
                  <a:pt x="55" y="7"/>
                  <a:pt x="55" y="7"/>
                </a:cubicBezTo>
                <a:close/>
                <a:moveTo>
                  <a:pt x="43" y="13"/>
                </a:moveTo>
                <a:cubicBezTo>
                  <a:pt x="32" y="13"/>
                  <a:pt x="23" y="22"/>
                  <a:pt x="23" y="34"/>
                </a:cubicBezTo>
                <a:cubicBezTo>
                  <a:pt x="23" y="45"/>
                  <a:pt x="32" y="54"/>
                  <a:pt x="43" y="54"/>
                </a:cubicBezTo>
                <a:cubicBezTo>
                  <a:pt x="55" y="54"/>
                  <a:pt x="64" y="45"/>
                  <a:pt x="64" y="34"/>
                </a:cubicBezTo>
                <a:cubicBezTo>
                  <a:pt x="64" y="22"/>
                  <a:pt x="55" y="13"/>
                  <a:pt x="43" y="13"/>
                </a:cubicBezTo>
                <a:close/>
                <a:moveTo>
                  <a:pt x="57" y="34"/>
                </a:moveTo>
                <a:cubicBezTo>
                  <a:pt x="57" y="26"/>
                  <a:pt x="51" y="20"/>
                  <a:pt x="43" y="20"/>
                </a:cubicBezTo>
                <a:cubicBezTo>
                  <a:pt x="36" y="20"/>
                  <a:pt x="29" y="26"/>
                  <a:pt x="29" y="34"/>
                </a:cubicBezTo>
                <a:cubicBezTo>
                  <a:pt x="29" y="41"/>
                  <a:pt x="36" y="47"/>
                  <a:pt x="43" y="47"/>
                </a:cubicBezTo>
                <a:cubicBezTo>
                  <a:pt x="51" y="47"/>
                  <a:pt x="57" y="41"/>
                  <a:pt x="57" y="34"/>
                </a:cubicBezTo>
                <a:close/>
                <a:moveTo>
                  <a:pt x="43" y="17"/>
                </a:moveTo>
                <a:cubicBezTo>
                  <a:pt x="34" y="17"/>
                  <a:pt x="26" y="24"/>
                  <a:pt x="26" y="34"/>
                </a:cubicBezTo>
                <a:cubicBezTo>
                  <a:pt x="26" y="43"/>
                  <a:pt x="34" y="50"/>
                  <a:pt x="43" y="50"/>
                </a:cubicBezTo>
                <a:cubicBezTo>
                  <a:pt x="52" y="50"/>
                  <a:pt x="60" y="43"/>
                  <a:pt x="60" y="34"/>
                </a:cubicBezTo>
                <a:cubicBezTo>
                  <a:pt x="60" y="24"/>
                  <a:pt x="52" y="17"/>
                  <a:pt x="43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ṧ1íḑê">
            <a:extLst>
              <a:ext uri="{FF2B5EF4-FFF2-40B4-BE49-F238E27FC236}">
                <a16:creationId xmlns:a16="http://schemas.microsoft.com/office/drawing/2014/main" id="{3E8DDF1D-6AC2-4C97-ABE1-FAAB585EA05C}"/>
              </a:ext>
            </a:extLst>
          </p:cNvPr>
          <p:cNvSpPr>
            <a:spLocks/>
          </p:cNvSpPr>
          <p:nvPr/>
        </p:nvSpPr>
        <p:spPr bwMode="auto">
          <a:xfrm>
            <a:off x="1546885" y="527314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52" name="iŝļïďê">
            <a:extLst>
              <a:ext uri="{FF2B5EF4-FFF2-40B4-BE49-F238E27FC236}">
                <a16:creationId xmlns:a16="http://schemas.microsoft.com/office/drawing/2014/main" id="{5FDFE1E8-BBBB-4620-ABB4-C95661595DC9}"/>
              </a:ext>
            </a:extLst>
          </p:cNvPr>
          <p:cNvSpPr txBox="1">
            <a:spLocks/>
          </p:cNvSpPr>
          <p:nvPr/>
        </p:nvSpPr>
        <p:spPr bwMode="auto">
          <a:xfrm>
            <a:off x="1546885" y="486026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4"/>
                </a:solidFill>
              </a:rPr>
              <a:t>标题文本预设</a:t>
            </a:r>
            <a:endParaRPr lang="en-US" altLang="zh-CN" sz="1800" b="1" dirty="0">
              <a:solidFill>
                <a:schemeClr val="accent4"/>
              </a:solidFill>
            </a:endParaRPr>
          </a:p>
        </p:txBody>
      </p:sp>
      <p:sp>
        <p:nvSpPr>
          <p:cNvPr id="53" name="iṩlïḍê">
            <a:extLst>
              <a:ext uri="{FF2B5EF4-FFF2-40B4-BE49-F238E27FC236}">
                <a16:creationId xmlns:a16="http://schemas.microsoft.com/office/drawing/2014/main" id="{0888D386-CE02-4C63-8120-DDA893198A3A}"/>
              </a:ext>
            </a:extLst>
          </p:cNvPr>
          <p:cNvSpPr>
            <a:spLocks/>
          </p:cNvSpPr>
          <p:nvPr/>
        </p:nvSpPr>
        <p:spPr bwMode="auto">
          <a:xfrm>
            <a:off x="908338" y="4953157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8" name="îsḻiďê">
            <a:extLst>
              <a:ext uri="{FF2B5EF4-FFF2-40B4-BE49-F238E27FC236}">
                <a16:creationId xmlns:a16="http://schemas.microsoft.com/office/drawing/2014/main" id="{8AF9B08B-A1BD-455B-A439-B426584561AA}"/>
              </a:ext>
            </a:extLst>
          </p:cNvPr>
          <p:cNvSpPr>
            <a:spLocks/>
          </p:cNvSpPr>
          <p:nvPr/>
        </p:nvSpPr>
        <p:spPr bwMode="auto">
          <a:xfrm>
            <a:off x="5075277" y="527314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49" name="ïṡľíḑe">
            <a:extLst>
              <a:ext uri="{FF2B5EF4-FFF2-40B4-BE49-F238E27FC236}">
                <a16:creationId xmlns:a16="http://schemas.microsoft.com/office/drawing/2014/main" id="{A600C320-3217-404D-A665-6CEABA41ECF8}"/>
              </a:ext>
            </a:extLst>
          </p:cNvPr>
          <p:cNvSpPr txBox="1">
            <a:spLocks/>
          </p:cNvSpPr>
          <p:nvPr/>
        </p:nvSpPr>
        <p:spPr bwMode="auto">
          <a:xfrm>
            <a:off x="5075277" y="486026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50" name="iśľiďe">
            <a:extLst>
              <a:ext uri="{FF2B5EF4-FFF2-40B4-BE49-F238E27FC236}">
                <a16:creationId xmlns:a16="http://schemas.microsoft.com/office/drawing/2014/main" id="{6C4E9B57-0A3E-4971-8874-7C0826D11BB5}"/>
              </a:ext>
            </a:extLst>
          </p:cNvPr>
          <p:cNvSpPr>
            <a:spLocks/>
          </p:cNvSpPr>
          <p:nvPr/>
        </p:nvSpPr>
        <p:spPr bwMode="auto">
          <a:xfrm>
            <a:off x="4436730" y="5017189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CD029B31-1FC2-42BA-85BA-4A8749DAD741}"/>
              </a:ext>
            </a:extLst>
          </p:cNvPr>
          <p:cNvCxnSpPr/>
          <p:nvPr/>
        </p:nvCxnSpPr>
        <p:spPr>
          <a:xfrm flipH="1">
            <a:off x="3387776" y="5187308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ïsḷïdè">
            <a:extLst>
              <a:ext uri="{FF2B5EF4-FFF2-40B4-BE49-F238E27FC236}">
                <a16:creationId xmlns:a16="http://schemas.microsoft.com/office/drawing/2014/main" id="{F2B75508-44AA-46E7-8121-0C4BC6A5E722}"/>
              </a:ext>
            </a:extLst>
          </p:cNvPr>
          <p:cNvSpPr txBox="1"/>
          <p:nvPr/>
        </p:nvSpPr>
        <p:spPr>
          <a:xfrm flipH="1">
            <a:off x="3393976" y="4729720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43" name="íṥḷîdê">
            <a:extLst>
              <a:ext uri="{FF2B5EF4-FFF2-40B4-BE49-F238E27FC236}">
                <a16:creationId xmlns:a16="http://schemas.microsoft.com/office/drawing/2014/main" id="{6119AB06-B95F-4F97-B513-E66C3A024BE8}"/>
              </a:ext>
            </a:extLst>
          </p:cNvPr>
          <p:cNvSpPr>
            <a:spLocks/>
          </p:cNvSpPr>
          <p:nvPr/>
        </p:nvSpPr>
        <p:spPr bwMode="auto">
          <a:xfrm>
            <a:off x="1546885" y="3511192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44" name="îśľîḑé">
            <a:extLst>
              <a:ext uri="{FF2B5EF4-FFF2-40B4-BE49-F238E27FC236}">
                <a16:creationId xmlns:a16="http://schemas.microsoft.com/office/drawing/2014/main" id="{1AF41AC1-2322-442F-BEBF-6957E259F897}"/>
              </a:ext>
            </a:extLst>
          </p:cNvPr>
          <p:cNvSpPr txBox="1">
            <a:spLocks/>
          </p:cNvSpPr>
          <p:nvPr/>
        </p:nvSpPr>
        <p:spPr bwMode="auto">
          <a:xfrm>
            <a:off x="1546885" y="3098312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45" name="îṧḻiḑè">
            <a:extLst>
              <a:ext uri="{FF2B5EF4-FFF2-40B4-BE49-F238E27FC236}">
                <a16:creationId xmlns:a16="http://schemas.microsoft.com/office/drawing/2014/main" id="{BE6B70E4-E571-4CF1-BEA5-60BDAC3C0BDC}"/>
              </a:ext>
            </a:extLst>
          </p:cNvPr>
          <p:cNvSpPr>
            <a:spLocks/>
          </p:cNvSpPr>
          <p:nvPr/>
        </p:nvSpPr>
        <p:spPr bwMode="auto">
          <a:xfrm>
            <a:off x="908338" y="3238913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0" name="íṣlîḓé">
            <a:extLst>
              <a:ext uri="{FF2B5EF4-FFF2-40B4-BE49-F238E27FC236}">
                <a16:creationId xmlns:a16="http://schemas.microsoft.com/office/drawing/2014/main" id="{553DB1C6-644E-4166-82F6-AC33E078CFC6}"/>
              </a:ext>
            </a:extLst>
          </p:cNvPr>
          <p:cNvSpPr>
            <a:spLocks/>
          </p:cNvSpPr>
          <p:nvPr/>
        </p:nvSpPr>
        <p:spPr bwMode="auto">
          <a:xfrm>
            <a:off x="5075277" y="3511192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41" name="îsļidè">
            <a:extLst>
              <a:ext uri="{FF2B5EF4-FFF2-40B4-BE49-F238E27FC236}">
                <a16:creationId xmlns:a16="http://schemas.microsoft.com/office/drawing/2014/main" id="{24184B25-5203-42B1-A8E2-B3F663C1067D}"/>
              </a:ext>
            </a:extLst>
          </p:cNvPr>
          <p:cNvSpPr txBox="1">
            <a:spLocks/>
          </p:cNvSpPr>
          <p:nvPr/>
        </p:nvSpPr>
        <p:spPr bwMode="auto">
          <a:xfrm>
            <a:off x="5075277" y="3098312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2"/>
                </a:solidFill>
              </a:rPr>
              <a:t>标题文本预设</a:t>
            </a:r>
            <a:endParaRPr lang="en-US" altLang="zh-CN" sz="1800" b="1" dirty="0">
              <a:solidFill>
                <a:schemeClr val="accent2"/>
              </a:solidFill>
            </a:endParaRPr>
          </a:p>
        </p:txBody>
      </p:sp>
      <p:sp>
        <p:nvSpPr>
          <p:cNvPr id="42" name="iŝ1íďè">
            <a:extLst>
              <a:ext uri="{FF2B5EF4-FFF2-40B4-BE49-F238E27FC236}">
                <a16:creationId xmlns:a16="http://schemas.microsoft.com/office/drawing/2014/main" id="{2A511313-EEC1-47D6-9373-568B744FD5B0}"/>
              </a:ext>
            </a:extLst>
          </p:cNvPr>
          <p:cNvSpPr>
            <a:spLocks/>
          </p:cNvSpPr>
          <p:nvPr/>
        </p:nvSpPr>
        <p:spPr bwMode="auto">
          <a:xfrm>
            <a:off x="4436730" y="3191364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091DB66F-7B8D-4F01-8717-72D9C9D13757}"/>
              </a:ext>
            </a:extLst>
          </p:cNvPr>
          <p:cNvCxnSpPr/>
          <p:nvPr/>
        </p:nvCxnSpPr>
        <p:spPr>
          <a:xfrm>
            <a:off x="3444280" y="3425354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$líḓe">
            <a:extLst>
              <a:ext uri="{FF2B5EF4-FFF2-40B4-BE49-F238E27FC236}">
                <a16:creationId xmlns:a16="http://schemas.microsoft.com/office/drawing/2014/main" id="{470D7B52-2106-48BF-9AC8-A2D2A30B8B64}"/>
              </a:ext>
            </a:extLst>
          </p:cNvPr>
          <p:cNvSpPr txBox="1"/>
          <p:nvPr/>
        </p:nvSpPr>
        <p:spPr>
          <a:xfrm>
            <a:off x="3387776" y="2967766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FE67241-2031-49F0-A24B-40EBC1AEBAB1}"/>
              </a:ext>
            </a:extLst>
          </p:cNvPr>
          <p:cNvCxnSpPr/>
          <p:nvPr/>
        </p:nvCxnSpPr>
        <p:spPr>
          <a:xfrm>
            <a:off x="5944689" y="4076939"/>
            <a:ext cx="0" cy="718825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îṥļîḑe">
            <a:extLst>
              <a:ext uri="{FF2B5EF4-FFF2-40B4-BE49-F238E27FC236}">
                <a16:creationId xmlns:a16="http://schemas.microsoft.com/office/drawing/2014/main" id="{A152F604-DE85-45E8-9BEA-5C8671084B67}"/>
              </a:ext>
            </a:extLst>
          </p:cNvPr>
          <p:cNvSpPr txBox="1"/>
          <p:nvPr/>
        </p:nvSpPr>
        <p:spPr>
          <a:xfrm>
            <a:off x="5952896" y="4192270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zh-CN" altLang="en-US" sz="1400" b="1" dirty="0"/>
              <a:t>关键词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DFB1C19-6E68-48F2-ABEB-FF60403CAB4E}"/>
              </a:ext>
            </a:extLst>
          </p:cNvPr>
          <p:cNvCxnSpPr>
            <a:cxnSpLocks/>
          </p:cNvCxnSpPr>
          <p:nvPr/>
        </p:nvCxnSpPr>
        <p:spPr>
          <a:xfrm>
            <a:off x="953746" y="2546752"/>
            <a:ext cx="63610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íṣļíḍè">
            <a:extLst>
              <a:ext uri="{FF2B5EF4-FFF2-40B4-BE49-F238E27FC236}">
                <a16:creationId xmlns:a16="http://schemas.microsoft.com/office/drawing/2014/main" id="{C783DDA6-21C8-4140-9ABC-483618802505}"/>
              </a:ext>
            </a:extLst>
          </p:cNvPr>
          <p:cNvSpPr txBox="1"/>
          <p:nvPr/>
        </p:nvSpPr>
        <p:spPr>
          <a:xfrm>
            <a:off x="819760" y="1357964"/>
            <a:ext cx="5249039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CC122-5AFE-41EF-A59F-B90ADB1B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7E2CCB-871F-4507-91DA-4D9F88D2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670A87-EB0D-4C97-8D8E-CBA944F4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5C7678-C172-498E-B122-FFF2BC5F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49" name="ï$ḻîḋê">
            <a:extLst>
              <a:ext uri="{FF2B5EF4-FFF2-40B4-BE49-F238E27FC236}">
                <a16:creationId xmlns:a16="http://schemas.microsoft.com/office/drawing/2014/main" id="{5CA380AA-0AC4-4890-A478-CB1E3EE914D8}"/>
              </a:ext>
            </a:extLst>
          </p:cNvPr>
          <p:cNvSpPr/>
          <p:nvPr/>
        </p:nvSpPr>
        <p:spPr>
          <a:xfrm>
            <a:off x="1267482" y="2186787"/>
            <a:ext cx="889769" cy="88976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î$liďè">
            <a:extLst>
              <a:ext uri="{FF2B5EF4-FFF2-40B4-BE49-F238E27FC236}">
                <a16:creationId xmlns:a16="http://schemas.microsoft.com/office/drawing/2014/main" id="{4D36AB8D-0D7E-492B-B474-92249B03169F}"/>
              </a:ext>
            </a:extLst>
          </p:cNvPr>
          <p:cNvSpPr>
            <a:spLocks/>
          </p:cNvSpPr>
          <p:nvPr/>
        </p:nvSpPr>
        <p:spPr bwMode="auto">
          <a:xfrm>
            <a:off x="1492588" y="2422071"/>
            <a:ext cx="439555" cy="419199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ṥ1ïďé">
            <a:extLst>
              <a:ext uri="{FF2B5EF4-FFF2-40B4-BE49-F238E27FC236}">
                <a16:creationId xmlns:a16="http://schemas.microsoft.com/office/drawing/2014/main" id="{A534F954-52DD-49E2-855E-89A4820C1AB9}"/>
              </a:ext>
            </a:extLst>
          </p:cNvPr>
          <p:cNvSpPr/>
          <p:nvPr/>
        </p:nvSpPr>
        <p:spPr>
          <a:xfrm>
            <a:off x="1267482" y="3639082"/>
            <a:ext cx="889769" cy="88976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íŝlídé">
            <a:extLst>
              <a:ext uri="{FF2B5EF4-FFF2-40B4-BE49-F238E27FC236}">
                <a16:creationId xmlns:a16="http://schemas.microsoft.com/office/drawing/2014/main" id="{AB4D60DD-5BB0-4A39-9584-39163023F86E}"/>
              </a:ext>
            </a:extLst>
          </p:cNvPr>
          <p:cNvSpPr>
            <a:spLocks/>
          </p:cNvSpPr>
          <p:nvPr/>
        </p:nvSpPr>
        <p:spPr bwMode="auto">
          <a:xfrm>
            <a:off x="1503123" y="3864188"/>
            <a:ext cx="418484" cy="439555"/>
          </a:xfrm>
          <a:custGeom>
            <a:avLst/>
            <a:gdLst>
              <a:gd name="connsiteX0" fmla="*/ 18780 w 577648"/>
              <a:gd name="connsiteY0" fmla="*/ 414868 h 606732"/>
              <a:gd name="connsiteX1" fmla="*/ 18780 w 577648"/>
              <a:gd name="connsiteY1" fmla="*/ 436020 h 606732"/>
              <a:gd name="connsiteX2" fmla="*/ 558957 w 577648"/>
              <a:gd name="connsiteY2" fmla="*/ 436020 h 606732"/>
              <a:gd name="connsiteX3" fmla="*/ 558957 w 577648"/>
              <a:gd name="connsiteY3" fmla="*/ 414868 h 606732"/>
              <a:gd name="connsiteX4" fmla="*/ 226861 w 577648"/>
              <a:gd name="connsiteY4" fmla="*/ 325201 h 606732"/>
              <a:gd name="connsiteX5" fmla="*/ 226861 w 577648"/>
              <a:gd name="connsiteY5" fmla="*/ 366267 h 606732"/>
              <a:gd name="connsiteX6" fmla="*/ 243061 w 577648"/>
              <a:gd name="connsiteY6" fmla="*/ 366267 h 606732"/>
              <a:gd name="connsiteX7" fmla="*/ 243061 w 577648"/>
              <a:gd name="connsiteY7" fmla="*/ 325201 h 606732"/>
              <a:gd name="connsiteX8" fmla="*/ 120405 w 577648"/>
              <a:gd name="connsiteY8" fmla="*/ 300223 h 606732"/>
              <a:gd name="connsiteX9" fmla="*/ 120405 w 577648"/>
              <a:gd name="connsiteY9" fmla="*/ 366267 h 606732"/>
              <a:gd name="connsiteX10" fmla="*/ 136605 w 577648"/>
              <a:gd name="connsiteY10" fmla="*/ 366267 h 606732"/>
              <a:gd name="connsiteX11" fmla="*/ 136605 w 577648"/>
              <a:gd name="connsiteY11" fmla="*/ 300223 h 606732"/>
              <a:gd name="connsiteX12" fmla="*/ 333318 w 577648"/>
              <a:gd name="connsiteY12" fmla="*/ 240400 h 606732"/>
              <a:gd name="connsiteX13" fmla="*/ 333318 w 577648"/>
              <a:gd name="connsiteY13" fmla="*/ 366267 h 606732"/>
              <a:gd name="connsiteX14" fmla="*/ 349607 w 577648"/>
              <a:gd name="connsiteY14" fmla="*/ 366267 h 606732"/>
              <a:gd name="connsiteX15" fmla="*/ 349607 w 577648"/>
              <a:gd name="connsiteY15" fmla="*/ 240400 h 606732"/>
              <a:gd name="connsiteX16" fmla="*/ 235880 w 577648"/>
              <a:gd name="connsiteY16" fmla="*/ 237936 h 606732"/>
              <a:gd name="connsiteX17" fmla="*/ 217723 w 577648"/>
              <a:gd name="connsiteY17" fmla="*/ 256067 h 606732"/>
              <a:gd name="connsiteX18" fmla="*/ 235880 w 577648"/>
              <a:gd name="connsiteY18" fmla="*/ 274110 h 606732"/>
              <a:gd name="connsiteX19" fmla="*/ 253948 w 577648"/>
              <a:gd name="connsiteY19" fmla="*/ 256067 h 606732"/>
              <a:gd name="connsiteX20" fmla="*/ 235880 w 577648"/>
              <a:gd name="connsiteY20" fmla="*/ 237936 h 606732"/>
              <a:gd name="connsiteX21" fmla="*/ 439775 w 577648"/>
              <a:gd name="connsiteY21" fmla="*/ 210534 h 606732"/>
              <a:gd name="connsiteX22" fmla="*/ 439775 w 577648"/>
              <a:gd name="connsiteY22" fmla="*/ 366267 h 606732"/>
              <a:gd name="connsiteX23" fmla="*/ 456063 w 577648"/>
              <a:gd name="connsiteY23" fmla="*/ 366267 h 606732"/>
              <a:gd name="connsiteX24" fmla="*/ 456063 w 577648"/>
              <a:gd name="connsiteY24" fmla="*/ 210534 h 606732"/>
              <a:gd name="connsiteX25" fmla="*/ 131034 w 577648"/>
              <a:gd name="connsiteY25" fmla="*/ 195629 h 606732"/>
              <a:gd name="connsiteX26" fmla="*/ 112966 w 577648"/>
              <a:gd name="connsiteY26" fmla="*/ 213672 h 606732"/>
              <a:gd name="connsiteX27" fmla="*/ 131034 w 577648"/>
              <a:gd name="connsiteY27" fmla="*/ 231714 h 606732"/>
              <a:gd name="connsiteX28" fmla="*/ 149101 w 577648"/>
              <a:gd name="connsiteY28" fmla="*/ 213672 h 606732"/>
              <a:gd name="connsiteX29" fmla="*/ 131034 w 577648"/>
              <a:gd name="connsiteY29" fmla="*/ 195629 h 606732"/>
              <a:gd name="connsiteX30" fmla="*/ 430428 w 577648"/>
              <a:gd name="connsiteY30" fmla="*/ 191867 h 606732"/>
              <a:gd name="connsiteX31" fmla="*/ 465410 w 577648"/>
              <a:gd name="connsiteY31" fmla="*/ 191867 h 606732"/>
              <a:gd name="connsiteX32" fmla="*/ 474756 w 577648"/>
              <a:gd name="connsiteY32" fmla="*/ 201200 h 606732"/>
              <a:gd name="connsiteX33" fmla="*/ 474756 w 577648"/>
              <a:gd name="connsiteY33" fmla="*/ 366267 h 606732"/>
              <a:gd name="connsiteX34" fmla="*/ 501548 w 577648"/>
              <a:gd name="connsiteY34" fmla="*/ 366267 h 606732"/>
              <a:gd name="connsiteX35" fmla="*/ 510894 w 577648"/>
              <a:gd name="connsiteY35" fmla="*/ 375601 h 606732"/>
              <a:gd name="connsiteX36" fmla="*/ 501548 w 577648"/>
              <a:gd name="connsiteY36" fmla="*/ 384934 h 606732"/>
              <a:gd name="connsiteX37" fmla="*/ 74831 w 577648"/>
              <a:gd name="connsiteY37" fmla="*/ 384934 h 606732"/>
              <a:gd name="connsiteX38" fmla="*/ 65485 w 577648"/>
              <a:gd name="connsiteY38" fmla="*/ 375601 h 606732"/>
              <a:gd name="connsiteX39" fmla="*/ 74831 w 577648"/>
              <a:gd name="connsiteY39" fmla="*/ 366267 h 606732"/>
              <a:gd name="connsiteX40" fmla="*/ 101712 w 577648"/>
              <a:gd name="connsiteY40" fmla="*/ 366267 h 606732"/>
              <a:gd name="connsiteX41" fmla="*/ 101712 w 577648"/>
              <a:gd name="connsiteY41" fmla="*/ 290889 h 606732"/>
              <a:gd name="connsiteX42" fmla="*/ 111058 w 577648"/>
              <a:gd name="connsiteY42" fmla="*/ 281556 h 606732"/>
              <a:gd name="connsiteX43" fmla="*/ 145951 w 577648"/>
              <a:gd name="connsiteY43" fmla="*/ 281556 h 606732"/>
              <a:gd name="connsiteX44" fmla="*/ 155297 w 577648"/>
              <a:gd name="connsiteY44" fmla="*/ 290889 h 606732"/>
              <a:gd name="connsiteX45" fmla="*/ 155297 w 577648"/>
              <a:gd name="connsiteY45" fmla="*/ 366267 h 606732"/>
              <a:gd name="connsiteX46" fmla="*/ 208169 w 577648"/>
              <a:gd name="connsiteY46" fmla="*/ 366267 h 606732"/>
              <a:gd name="connsiteX47" fmla="*/ 208169 w 577648"/>
              <a:gd name="connsiteY47" fmla="*/ 315778 h 606732"/>
              <a:gd name="connsiteX48" fmla="*/ 217515 w 577648"/>
              <a:gd name="connsiteY48" fmla="*/ 306445 h 606732"/>
              <a:gd name="connsiteX49" fmla="*/ 252407 w 577648"/>
              <a:gd name="connsiteY49" fmla="*/ 306445 h 606732"/>
              <a:gd name="connsiteX50" fmla="*/ 261842 w 577648"/>
              <a:gd name="connsiteY50" fmla="*/ 315778 h 606732"/>
              <a:gd name="connsiteX51" fmla="*/ 261842 w 577648"/>
              <a:gd name="connsiteY51" fmla="*/ 366267 h 606732"/>
              <a:gd name="connsiteX52" fmla="*/ 314626 w 577648"/>
              <a:gd name="connsiteY52" fmla="*/ 366267 h 606732"/>
              <a:gd name="connsiteX53" fmla="*/ 314626 w 577648"/>
              <a:gd name="connsiteY53" fmla="*/ 231067 h 606732"/>
              <a:gd name="connsiteX54" fmla="*/ 323972 w 577648"/>
              <a:gd name="connsiteY54" fmla="*/ 221734 h 606732"/>
              <a:gd name="connsiteX55" fmla="*/ 358953 w 577648"/>
              <a:gd name="connsiteY55" fmla="*/ 221734 h 606732"/>
              <a:gd name="connsiteX56" fmla="*/ 368299 w 577648"/>
              <a:gd name="connsiteY56" fmla="*/ 231067 h 606732"/>
              <a:gd name="connsiteX57" fmla="*/ 368299 w 577648"/>
              <a:gd name="connsiteY57" fmla="*/ 366267 h 606732"/>
              <a:gd name="connsiteX58" fmla="*/ 421082 w 577648"/>
              <a:gd name="connsiteY58" fmla="*/ 366267 h 606732"/>
              <a:gd name="connsiteX59" fmla="*/ 421082 w 577648"/>
              <a:gd name="connsiteY59" fmla="*/ 201200 h 606732"/>
              <a:gd name="connsiteX60" fmla="*/ 430428 w 577648"/>
              <a:gd name="connsiteY60" fmla="*/ 191867 h 606732"/>
              <a:gd name="connsiteX61" fmla="*/ 340638 w 577648"/>
              <a:gd name="connsiteY61" fmla="*/ 143278 h 606732"/>
              <a:gd name="connsiteX62" fmla="*/ 322570 w 577648"/>
              <a:gd name="connsiteY62" fmla="*/ 161321 h 606732"/>
              <a:gd name="connsiteX63" fmla="*/ 340638 w 577648"/>
              <a:gd name="connsiteY63" fmla="*/ 179364 h 606732"/>
              <a:gd name="connsiteX64" fmla="*/ 358706 w 577648"/>
              <a:gd name="connsiteY64" fmla="*/ 161321 h 606732"/>
              <a:gd name="connsiteX65" fmla="*/ 340638 w 577648"/>
              <a:gd name="connsiteY65" fmla="*/ 143278 h 606732"/>
              <a:gd name="connsiteX66" fmla="*/ 445484 w 577648"/>
              <a:gd name="connsiteY66" fmla="*/ 118392 h 606732"/>
              <a:gd name="connsiteX67" fmla="*/ 427328 w 577648"/>
              <a:gd name="connsiteY67" fmla="*/ 136434 h 606732"/>
              <a:gd name="connsiteX68" fmla="*/ 445484 w 577648"/>
              <a:gd name="connsiteY68" fmla="*/ 154477 h 606732"/>
              <a:gd name="connsiteX69" fmla="*/ 463552 w 577648"/>
              <a:gd name="connsiteY69" fmla="*/ 136434 h 606732"/>
              <a:gd name="connsiteX70" fmla="*/ 445484 w 577648"/>
              <a:gd name="connsiteY70" fmla="*/ 118392 h 606732"/>
              <a:gd name="connsiteX71" fmla="*/ 445484 w 577648"/>
              <a:gd name="connsiteY71" fmla="*/ 99638 h 606732"/>
              <a:gd name="connsiteX72" fmla="*/ 482243 w 577648"/>
              <a:gd name="connsiteY72" fmla="*/ 136434 h 606732"/>
              <a:gd name="connsiteX73" fmla="*/ 445484 w 577648"/>
              <a:gd name="connsiteY73" fmla="*/ 173142 h 606732"/>
              <a:gd name="connsiteX74" fmla="*/ 410328 w 577648"/>
              <a:gd name="connsiteY74" fmla="*/ 147367 h 606732"/>
              <a:gd name="connsiteX75" fmla="*/ 377040 w 577648"/>
              <a:gd name="connsiteY75" fmla="*/ 155633 h 606732"/>
              <a:gd name="connsiteX76" fmla="*/ 377485 w 577648"/>
              <a:gd name="connsiteY76" fmla="*/ 161321 h 606732"/>
              <a:gd name="connsiteX77" fmla="*/ 340638 w 577648"/>
              <a:gd name="connsiteY77" fmla="*/ 198117 h 606732"/>
              <a:gd name="connsiteX78" fmla="*/ 317675 w 577648"/>
              <a:gd name="connsiteY78" fmla="*/ 190029 h 606732"/>
              <a:gd name="connsiteX79" fmla="*/ 268545 w 577648"/>
              <a:gd name="connsiteY79" fmla="*/ 239091 h 606732"/>
              <a:gd name="connsiteX80" fmla="*/ 272639 w 577648"/>
              <a:gd name="connsiteY80" fmla="*/ 256067 h 606732"/>
              <a:gd name="connsiteX81" fmla="*/ 235880 w 577648"/>
              <a:gd name="connsiteY81" fmla="*/ 292775 h 606732"/>
              <a:gd name="connsiteX82" fmla="*/ 199033 w 577648"/>
              <a:gd name="connsiteY82" fmla="*/ 256334 h 606732"/>
              <a:gd name="connsiteX83" fmla="*/ 161740 w 577648"/>
              <a:gd name="connsiteY83" fmla="*/ 233936 h 606732"/>
              <a:gd name="connsiteX84" fmla="*/ 131034 w 577648"/>
              <a:gd name="connsiteY84" fmla="*/ 250379 h 606732"/>
              <a:gd name="connsiteX85" fmla="*/ 94275 w 577648"/>
              <a:gd name="connsiteY85" fmla="*/ 213672 h 606732"/>
              <a:gd name="connsiteX86" fmla="*/ 131034 w 577648"/>
              <a:gd name="connsiteY86" fmla="*/ 176875 h 606732"/>
              <a:gd name="connsiteX87" fmla="*/ 167881 w 577648"/>
              <a:gd name="connsiteY87" fmla="*/ 213672 h 606732"/>
              <a:gd name="connsiteX88" fmla="*/ 167792 w 577648"/>
              <a:gd name="connsiteY88" fmla="*/ 215805 h 606732"/>
              <a:gd name="connsiteX89" fmla="*/ 204017 w 577648"/>
              <a:gd name="connsiteY89" fmla="*/ 237580 h 606732"/>
              <a:gd name="connsiteX90" fmla="*/ 235880 w 577648"/>
              <a:gd name="connsiteY90" fmla="*/ 219271 h 606732"/>
              <a:gd name="connsiteX91" fmla="*/ 255906 w 577648"/>
              <a:gd name="connsiteY91" fmla="*/ 225226 h 606732"/>
              <a:gd name="connsiteX92" fmla="*/ 306460 w 577648"/>
              <a:gd name="connsiteY92" fmla="*/ 174831 h 606732"/>
              <a:gd name="connsiteX93" fmla="*/ 303879 w 577648"/>
              <a:gd name="connsiteY93" fmla="*/ 161321 h 606732"/>
              <a:gd name="connsiteX94" fmla="*/ 340638 w 577648"/>
              <a:gd name="connsiteY94" fmla="*/ 124613 h 606732"/>
              <a:gd name="connsiteX95" fmla="*/ 369297 w 577648"/>
              <a:gd name="connsiteY95" fmla="*/ 138301 h 606732"/>
              <a:gd name="connsiteX96" fmla="*/ 409527 w 577648"/>
              <a:gd name="connsiteY96" fmla="*/ 128257 h 606732"/>
              <a:gd name="connsiteX97" fmla="*/ 445484 w 577648"/>
              <a:gd name="connsiteY97" fmla="*/ 99638 h 606732"/>
              <a:gd name="connsiteX98" fmla="*/ 76723 w 577648"/>
              <a:gd name="connsiteY98" fmla="*/ 0 h 606732"/>
              <a:gd name="connsiteX99" fmla="*/ 500925 w 577648"/>
              <a:gd name="connsiteY99" fmla="*/ 0 h 606732"/>
              <a:gd name="connsiteX100" fmla="*/ 547742 w 577648"/>
              <a:gd name="connsiteY100" fmla="*/ 46748 h 606732"/>
              <a:gd name="connsiteX101" fmla="*/ 547742 w 577648"/>
              <a:gd name="connsiteY101" fmla="*/ 396204 h 606732"/>
              <a:gd name="connsiteX102" fmla="*/ 568302 w 577648"/>
              <a:gd name="connsiteY102" fmla="*/ 396204 h 606732"/>
              <a:gd name="connsiteX103" fmla="*/ 577648 w 577648"/>
              <a:gd name="connsiteY103" fmla="*/ 405536 h 606732"/>
              <a:gd name="connsiteX104" fmla="*/ 577648 w 577648"/>
              <a:gd name="connsiteY104" fmla="*/ 445352 h 606732"/>
              <a:gd name="connsiteX105" fmla="*/ 568302 w 577648"/>
              <a:gd name="connsiteY105" fmla="*/ 454684 h 606732"/>
              <a:gd name="connsiteX106" fmla="*/ 298170 w 577648"/>
              <a:gd name="connsiteY106" fmla="*/ 454684 h 606732"/>
              <a:gd name="connsiteX107" fmla="*/ 298170 w 577648"/>
              <a:gd name="connsiteY107" fmla="*/ 518407 h 606732"/>
              <a:gd name="connsiteX108" fmla="*/ 377474 w 577648"/>
              <a:gd name="connsiteY108" fmla="*/ 590485 h 606732"/>
              <a:gd name="connsiteX109" fmla="*/ 364924 w 577648"/>
              <a:gd name="connsiteY109" fmla="*/ 604261 h 606732"/>
              <a:gd name="connsiteX110" fmla="*/ 298170 w 577648"/>
              <a:gd name="connsiteY110" fmla="*/ 543648 h 606732"/>
              <a:gd name="connsiteX111" fmla="*/ 298170 w 577648"/>
              <a:gd name="connsiteY111" fmla="*/ 592351 h 606732"/>
              <a:gd name="connsiteX112" fmla="*/ 288824 w 577648"/>
              <a:gd name="connsiteY112" fmla="*/ 601683 h 606732"/>
              <a:gd name="connsiteX113" fmla="*/ 279478 w 577648"/>
              <a:gd name="connsiteY113" fmla="*/ 592351 h 606732"/>
              <a:gd name="connsiteX114" fmla="*/ 279478 w 577648"/>
              <a:gd name="connsiteY114" fmla="*/ 541781 h 606732"/>
              <a:gd name="connsiteX115" fmla="*/ 212902 w 577648"/>
              <a:gd name="connsiteY115" fmla="*/ 604172 h 606732"/>
              <a:gd name="connsiteX116" fmla="*/ 200085 w 577648"/>
              <a:gd name="connsiteY116" fmla="*/ 590574 h 606732"/>
              <a:gd name="connsiteX117" fmla="*/ 279478 w 577648"/>
              <a:gd name="connsiteY117" fmla="*/ 516185 h 606732"/>
              <a:gd name="connsiteX118" fmla="*/ 279478 w 577648"/>
              <a:gd name="connsiteY118" fmla="*/ 454684 h 606732"/>
              <a:gd name="connsiteX119" fmla="*/ 9346 w 577648"/>
              <a:gd name="connsiteY119" fmla="*/ 454684 h 606732"/>
              <a:gd name="connsiteX120" fmla="*/ 0 w 577648"/>
              <a:gd name="connsiteY120" fmla="*/ 445352 h 606732"/>
              <a:gd name="connsiteX121" fmla="*/ 0 w 577648"/>
              <a:gd name="connsiteY121" fmla="*/ 405536 h 606732"/>
              <a:gd name="connsiteX122" fmla="*/ 9346 w 577648"/>
              <a:gd name="connsiteY122" fmla="*/ 396204 h 606732"/>
              <a:gd name="connsiteX123" fmla="*/ 29995 w 577648"/>
              <a:gd name="connsiteY123" fmla="*/ 396204 h 606732"/>
              <a:gd name="connsiteX124" fmla="*/ 29995 w 577648"/>
              <a:gd name="connsiteY124" fmla="*/ 332037 h 606732"/>
              <a:gd name="connsiteX125" fmla="*/ 39341 w 577648"/>
              <a:gd name="connsiteY125" fmla="*/ 322616 h 606732"/>
              <a:gd name="connsiteX126" fmla="*/ 48686 w 577648"/>
              <a:gd name="connsiteY126" fmla="*/ 332037 h 606732"/>
              <a:gd name="connsiteX127" fmla="*/ 48686 w 577648"/>
              <a:gd name="connsiteY127" fmla="*/ 396204 h 606732"/>
              <a:gd name="connsiteX128" fmla="*/ 529051 w 577648"/>
              <a:gd name="connsiteY128" fmla="*/ 396204 h 606732"/>
              <a:gd name="connsiteX129" fmla="*/ 529051 w 577648"/>
              <a:gd name="connsiteY129" fmla="*/ 86386 h 606732"/>
              <a:gd name="connsiteX130" fmla="*/ 480988 w 577648"/>
              <a:gd name="connsiteY130" fmla="*/ 86386 h 606732"/>
              <a:gd name="connsiteX131" fmla="*/ 471642 w 577648"/>
              <a:gd name="connsiteY131" fmla="*/ 77055 h 606732"/>
              <a:gd name="connsiteX132" fmla="*/ 480988 w 577648"/>
              <a:gd name="connsiteY132" fmla="*/ 67723 h 606732"/>
              <a:gd name="connsiteX133" fmla="*/ 529051 w 577648"/>
              <a:gd name="connsiteY133" fmla="*/ 67723 h 606732"/>
              <a:gd name="connsiteX134" fmla="*/ 529051 w 577648"/>
              <a:gd name="connsiteY134" fmla="*/ 46748 h 606732"/>
              <a:gd name="connsiteX135" fmla="*/ 500925 w 577648"/>
              <a:gd name="connsiteY135" fmla="*/ 18664 h 606732"/>
              <a:gd name="connsiteX136" fmla="*/ 76723 w 577648"/>
              <a:gd name="connsiteY136" fmla="*/ 18664 h 606732"/>
              <a:gd name="connsiteX137" fmla="*/ 48686 w 577648"/>
              <a:gd name="connsiteY137" fmla="*/ 46748 h 606732"/>
              <a:gd name="connsiteX138" fmla="*/ 48686 w 577648"/>
              <a:gd name="connsiteY138" fmla="*/ 67723 h 606732"/>
              <a:gd name="connsiteX139" fmla="*/ 431055 w 577648"/>
              <a:gd name="connsiteY139" fmla="*/ 67723 h 606732"/>
              <a:gd name="connsiteX140" fmla="*/ 440401 w 577648"/>
              <a:gd name="connsiteY140" fmla="*/ 77055 h 606732"/>
              <a:gd name="connsiteX141" fmla="*/ 431055 w 577648"/>
              <a:gd name="connsiteY141" fmla="*/ 86386 h 606732"/>
              <a:gd name="connsiteX142" fmla="*/ 48686 w 577648"/>
              <a:gd name="connsiteY142" fmla="*/ 86386 h 606732"/>
              <a:gd name="connsiteX143" fmla="*/ 48686 w 577648"/>
              <a:gd name="connsiteY143" fmla="*/ 288399 h 606732"/>
              <a:gd name="connsiteX144" fmla="*/ 39341 w 577648"/>
              <a:gd name="connsiteY144" fmla="*/ 297731 h 606732"/>
              <a:gd name="connsiteX145" fmla="*/ 29995 w 577648"/>
              <a:gd name="connsiteY145" fmla="*/ 288399 h 606732"/>
              <a:gd name="connsiteX146" fmla="*/ 29995 w 577648"/>
              <a:gd name="connsiteY146" fmla="*/ 46748 h 606732"/>
              <a:gd name="connsiteX147" fmla="*/ 76723 w 577648"/>
              <a:gd name="connsiteY147" fmla="*/ 0 h 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577648" h="606732">
                <a:moveTo>
                  <a:pt x="18780" y="414868"/>
                </a:moveTo>
                <a:lnTo>
                  <a:pt x="18780" y="436020"/>
                </a:lnTo>
                <a:lnTo>
                  <a:pt x="558957" y="436020"/>
                </a:lnTo>
                <a:lnTo>
                  <a:pt x="558957" y="414868"/>
                </a:lnTo>
                <a:close/>
                <a:moveTo>
                  <a:pt x="226861" y="325201"/>
                </a:moveTo>
                <a:lnTo>
                  <a:pt x="226861" y="366267"/>
                </a:lnTo>
                <a:lnTo>
                  <a:pt x="243061" y="366267"/>
                </a:lnTo>
                <a:lnTo>
                  <a:pt x="243061" y="325201"/>
                </a:lnTo>
                <a:close/>
                <a:moveTo>
                  <a:pt x="120405" y="300223"/>
                </a:moveTo>
                <a:lnTo>
                  <a:pt x="120405" y="366267"/>
                </a:lnTo>
                <a:lnTo>
                  <a:pt x="136605" y="366267"/>
                </a:lnTo>
                <a:lnTo>
                  <a:pt x="136605" y="300223"/>
                </a:lnTo>
                <a:close/>
                <a:moveTo>
                  <a:pt x="333318" y="240400"/>
                </a:moveTo>
                <a:lnTo>
                  <a:pt x="333318" y="366267"/>
                </a:lnTo>
                <a:lnTo>
                  <a:pt x="349607" y="366267"/>
                </a:lnTo>
                <a:lnTo>
                  <a:pt x="349607" y="240400"/>
                </a:lnTo>
                <a:close/>
                <a:moveTo>
                  <a:pt x="235880" y="237936"/>
                </a:moveTo>
                <a:cubicBezTo>
                  <a:pt x="225912" y="237936"/>
                  <a:pt x="217723" y="246024"/>
                  <a:pt x="217723" y="256067"/>
                </a:cubicBezTo>
                <a:cubicBezTo>
                  <a:pt x="217723" y="266022"/>
                  <a:pt x="225912" y="274110"/>
                  <a:pt x="235880" y="274110"/>
                </a:cubicBezTo>
                <a:cubicBezTo>
                  <a:pt x="245849" y="274110"/>
                  <a:pt x="253948" y="266022"/>
                  <a:pt x="253948" y="256067"/>
                </a:cubicBezTo>
                <a:cubicBezTo>
                  <a:pt x="253948" y="246024"/>
                  <a:pt x="245849" y="237936"/>
                  <a:pt x="235880" y="237936"/>
                </a:cubicBezTo>
                <a:close/>
                <a:moveTo>
                  <a:pt x="439775" y="210534"/>
                </a:moveTo>
                <a:lnTo>
                  <a:pt x="439775" y="366267"/>
                </a:lnTo>
                <a:lnTo>
                  <a:pt x="456063" y="366267"/>
                </a:lnTo>
                <a:lnTo>
                  <a:pt x="456063" y="210534"/>
                </a:lnTo>
                <a:close/>
                <a:moveTo>
                  <a:pt x="131034" y="195629"/>
                </a:moveTo>
                <a:cubicBezTo>
                  <a:pt x="121065" y="195629"/>
                  <a:pt x="112966" y="203717"/>
                  <a:pt x="112966" y="213672"/>
                </a:cubicBezTo>
                <a:cubicBezTo>
                  <a:pt x="112966" y="223626"/>
                  <a:pt x="121065" y="231714"/>
                  <a:pt x="131034" y="231714"/>
                </a:cubicBezTo>
                <a:cubicBezTo>
                  <a:pt x="141002" y="231714"/>
                  <a:pt x="149101" y="223626"/>
                  <a:pt x="149101" y="213672"/>
                </a:cubicBezTo>
                <a:cubicBezTo>
                  <a:pt x="149101" y="203717"/>
                  <a:pt x="141002" y="195629"/>
                  <a:pt x="131034" y="195629"/>
                </a:cubicBezTo>
                <a:close/>
                <a:moveTo>
                  <a:pt x="430428" y="191867"/>
                </a:moveTo>
                <a:lnTo>
                  <a:pt x="465410" y="191867"/>
                </a:lnTo>
                <a:cubicBezTo>
                  <a:pt x="470572" y="191867"/>
                  <a:pt x="474756" y="196045"/>
                  <a:pt x="474756" y="201200"/>
                </a:cubicBezTo>
                <a:lnTo>
                  <a:pt x="474756" y="366267"/>
                </a:lnTo>
                <a:lnTo>
                  <a:pt x="501548" y="366267"/>
                </a:lnTo>
                <a:cubicBezTo>
                  <a:pt x="506711" y="366267"/>
                  <a:pt x="510894" y="370445"/>
                  <a:pt x="510894" y="375601"/>
                </a:cubicBezTo>
                <a:cubicBezTo>
                  <a:pt x="510894" y="380756"/>
                  <a:pt x="506711" y="384934"/>
                  <a:pt x="501548" y="384934"/>
                </a:cubicBezTo>
                <a:lnTo>
                  <a:pt x="74831" y="384934"/>
                </a:lnTo>
                <a:cubicBezTo>
                  <a:pt x="69669" y="384934"/>
                  <a:pt x="65485" y="380756"/>
                  <a:pt x="65485" y="375601"/>
                </a:cubicBezTo>
                <a:cubicBezTo>
                  <a:pt x="65485" y="370445"/>
                  <a:pt x="69669" y="366267"/>
                  <a:pt x="74831" y="366267"/>
                </a:cubicBezTo>
                <a:lnTo>
                  <a:pt x="101712" y="366267"/>
                </a:lnTo>
                <a:lnTo>
                  <a:pt x="101712" y="290889"/>
                </a:lnTo>
                <a:cubicBezTo>
                  <a:pt x="101712" y="285734"/>
                  <a:pt x="105896" y="281556"/>
                  <a:pt x="111058" y="281556"/>
                </a:cubicBezTo>
                <a:lnTo>
                  <a:pt x="145951" y="281556"/>
                </a:lnTo>
                <a:cubicBezTo>
                  <a:pt x="151113" y="281556"/>
                  <a:pt x="155297" y="285734"/>
                  <a:pt x="155297" y="290889"/>
                </a:cubicBezTo>
                <a:lnTo>
                  <a:pt x="155297" y="366267"/>
                </a:lnTo>
                <a:lnTo>
                  <a:pt x="208169" y="366267"/>
                </a:lnTo>
                <a:lnTo>
                  <a:pt x="208169" y="315778"/>
                </a:lnTo>
                <a:cubicBezTo>
                  <a:pt x="208169" y="310623"/>
                  <a:pt x="212352" y="306445"/>
                  <a:pt x="217515" y="306445"/>
                </a:cubicBezTo>
                <a:lnTo>
                  <a:pt x="252407" y="306445"/>
                </a:lnTo>
                <a:cubicBezTo>
                  <a:pt x="257659" y="306445"/>
                  <a:pt x="261842" y="310623"/>
                  <a:pt x="261842" y="315778"/>
                </a:cubicBezTo>
                <a:lnTo>
                  <a:pt x="261842" y="366267"/>
                </a:lnTo>
                <a:lnTo>
                  <a:pt x="314626" y="366267"/>
                </a:lnTo>
                <a:lnTo>
                  <a:pt x="314626" y="231067"/>
                </a:lnTo>
                <a:cubicBezTo>
                  <a:pt x="314626" y="225912"/>
                  <a:pt x="318809" y="221734"/>
                  <a:pt x="323972" y="221734"/>
                </a:cubicBezTo>
                <a:lnTo>
                  <a:pt x="358953" y="221734"/>
                </a:lnTo>
                <a:cubicBezTo>
                  <a:pt x="364116" y="221734"/>
                  <a:pt x="368299" y="225912"/>
                  <a:pt x="368299" y="231067"/>
                </a:cubicBezTo>
                <a:lnTo>
                  <a:pt x="368299" y="366267"/>
                </a:lnTo>
                <a:lnTo>
                  <a:pt x="421082" y="366267"/>
                </a:lnTo>
                <a:lnTo>
                  <a:pt x="421082" y="201200"/>
                </a:lnTo>
                <a:cubicBezTo>
                  <a:pt x="421082" y="196045"/>
                  <a:pt x="425266" y="191867"/>
                  <a:pt x="430428" y="191867"/>
                </a:cubicBezTo>
                <a:close/>
                <a:moveTo>
                  <a:pt x="340638" y="143278"/>
                </a:moveTo>
                <a:cubicBezTo>
                  <a:pt x="330669" y="143278"/>
                  <a:pt x="322570" y="151366"/>
                  <a:pt x="322570" y="161321"/>
                </a:cubicBezTo>
                <a:cubicBezTo>
                  <a:pt x="322570" y="171276"/>
                  <a:pt x="330669" y="179364"/>
                  <a:pt x="340638" y="179364"/>
                </a:cubicBezTo>
                <a:cubicBezTo>
                  <a:pt x="350606" y="179364"/>
                  <a:pt x="358706" y="171276"/>
                  <a:pt x="358706" y="161321"/>
                </a:cubicBezTo>
                <a:cubicBezTo>
                  <a:pt x="358706" y="151366"/>
                  <a:pt x="350606" y="143278"/>
                  <a:pt x="340638" y="143278"/>
                </a:cubicBezTo>
                <a:close/>
                <a:moveTo>
                  <a:pt x="445484" y="118392"/>
                </a:moveTo>
                <a:cubicBezTo>
                  <a:pt x="435427" y="118392"/>
                  <a:pt x="427328" y="126480"/>
                  <a:pt x="427328" y="136434"/>
                </a:cubicBezTo>
                <a:cubicBezTo>
                  <a:pt x="427328" y="146389"/>
                  <a:pt x="435427" y="154477"/>
                  <a:pt x="445484" y="154477"/>
                </a:cubicBezTo>
                <a:cubicBezTo>
                  <a:pt x="455453" y="154477"/>
                  <a:pt x="463552" y="146389"/>
                  <a:pt x="463552" y="136434"/>
                </a:cubicBezTo>
                <a:cubicBezTo>
                  <a:pt x="463552" y="126480"/>
                  <a:pt x="455453" y="118392"/>
                  <a:pt x="445484" y="118392"/>
                </a:cubicBezTo>
                <a:close/>
                <a:moveTo>
                  <a:pt x="445484" y="99638"/>
                </a:moveTo>
                <a:cubicBezTo>
                  <a:pt x="465777" y="99638"/>
                  <a:pt x="482243" y="116170"/>
                  <a:pt x="482243" y="136434"/>
                </a:cubicBezTo>
                <a:cubicBezTo>
                  <a:pt x="482243" y="156699"/>
                  <a:pt x="465777" y="173142"/>
                  <a:pt x="445484" y="173142"/>
                </a:cubicBezTo>
                <a:cubicBezTo>
                  <a:pt x="428930" y="173142"/>
                  <a:pt x="414956" y="162299"/>
                  <a:pt x="410328" y="147367"/>
                </a:cubicBezTo>
                <a:lnTo>
                  <a:pt x="377040" y="155633"/>
                </a:lnTo>
                <a:cubicBezTo>
                  <a:pt x="377307" y="157499"/>
                  <a:pt x="377485" y="159454"/>
                  <a:pt x="377485" y="161321"/>
                </a:cubicBezTo>
                <a:cubicBezTo>
                  <a:pt x="377485" y="181586"/>
                  <a:pt x="360931" y="198117"/>
                  <a:pt x="340638" y="198117"/>
                </a:cubicBezTo>
                <a:cubicBezTo>
                  <a:pt x="331915" y="198117"/>
                  <a:pt x="323994" y="195096"/>
                  <a:pt x="317675" y="190029"/>
                </a:cubicBezTo>
                <a:lnTo>
                  <a:pt x="268545" y="239091"/>
                </a:lnTo>
                <a:cubicBezTo>
                  <a:pt x="271126" y="244157"/>
                  <a:pt x="272639" y="249935"/>
                  <a:pt x="272639" y="256067"/>
                </a:cubicBezTo>
                <a:cubicBezTo>
                  <a:pt x="272639" y="276332"/>
                  <a:pt x="256173" y="292775"/>
                  <a:pt x="235880" y="292775"/>
                </a:cubicBezTo>
                <a:cubicBezTo>
                  <a:pt x="215676" y="292775"/>
                  <a:pt x="199211" y="276421"/>
                  <a:pt x="199033" y="256334"/>
                </a:cubicBezTo>
                <a:lnTo>
                  <a:pt x="161740" y="233936"/>
                </a:lnTo>
                <a:cubicBezTo>
                  <a:pt x="155154" y="243891"/>
                  <a:pt x="143850" y="250379"/>
                  <a:pt x="131034" y="250379"/>
                </a:cubicBezTo>
                <a:cubicBezTo>
                  <a:pt x="110741" y="250379"/>
                  <a:pt x="94275" y="233936"/>
                  <a:pt x="94275" y="213672"/>
                </a:cubicBezTo>
                <a:cubicBezTo>
                  <a:pt x="94275" y="193407"/>
                  <a:pt x="110741" y="176875"/>
                  <a:pt x="131034" y="176875"/>
                </a:cubicBezTo>
                <a:cubicBezTo>
                  <a:pt x="151327" y="176875"/>
                  <a:pt x="167881" y="193407"/>
                  <a:pt x="167881" y="213672"/>
                </a:cubicBezTo>
                <a:cubicBezTo>
                  <a:pt x="167881" y="214383"/>
                  <a:pt x="167792" y="215094"/>
                  <a:pt x="167792" y="215805"/>
                </a:cubicBezTo>
                <a:lnTo>
                  <a:pt x="204017" y="237580"/>
                </a:lnTo>
                <a:cubicBezTo>
                  <a:pt x="210425" y="226648"/>
                  <a:pt x="222263" y="219271"/>
                  <a:pt x="235880" y="219271"/>
                </a:cubicBezTo>
                <a:cubicBezTo>
                  <a:pt x="243268" y="219271"/>
                  <a:pt x="250121" y="221493"/>
                  <a:pt x="255906" y="225226"/>
                </a:cubicBezTo>
                <a:lnTo>
                  <a:pt x="306460" y="174831"/>
                </a:lnTo>
                <a:cubicBezTo>
                  <a:pt x="304769" y="170653"/>
                  <a:pt x="303879" y="166121"/>
                  <a:pt x="303879" y="161321"/>
                </a:cubicBezTo>
                <a:cubicBezTo>
                  <a:pt x="303879" y="141056"/>
                  <a:pt x="320345" y="124613"/>
                  <a:pt x="340638" y="124613"/>
                </a:cubicBezTo>
                <a:cubicBezTo>
                  <a:pt x="352208" y="124613"/>
                  <a:pt x="362533" y="129946"/>
                  <a:pt x="369297" y="138301"/>
                </a:cubicBezTo>
                <a:lnTo>
                  <a:pt x="409527" y="128257"/>
                </a:lnTo>
                <a:cubicBezTo>
                  <a:pt x="413265" y="111903"/>
                  <a:pt x="427951" y="99638"/>
                  <a:pt x="445484" y="99638"/>
                </a:cubicBezTo>
                <a:close/>
                <a:moveTo>
                  <a:pt x="76723" y="0"/>
                </a:moveTo>
                <a:lnTo>
                  <a:pt x="500925" y="0"/>
                </a:lnTo>
                <a:cubicBezTo>
                  <a:pt x="526737" y="0"/>
                  <a:pt x="547742" y="20974"/>
                  <a:pt x="547742" y="46748"/>
                </a:cubicBezTo>
                <a:lnTo>
                  <a:pt x="547742" y="396204"/>
                </a:lnTo>
                <a:lnTo>
                  <a:pt x="568302" y="396204"/>
                </a:lnTo>
                <a:cubicBezTo>
                  <a:pt x="573465" y="396204"/>
                  <a:pt x="577648" y="400381"/>
                  <a:pt x="577648" y="405536"/>
                </a:cubicBezTo>
                <a:lnTo>
                  <a:pt x="577648" y="445352"/>
                </a:lnTo>
                <a:cubicBezTo>
                  <a:pt x="577648" y="450507"/>
                  <a:pt x="573465" y="454684"/>
                  <a:pt x="568302" y="454684"/>
                </a:cubicBezTo>
                <a:lnTo>
                  <a:pt x="298170" y="454684"/>
                </a:lnTo>
                <a:lnTo>
                  <a:pt x="298170" y="518407"/>
                </a:lnTo>
                <a:lnTo>
                  <a:pt x="377474" y="590485"/>
                </a:lnTo>
                <a:cubicBezTo>
                  <a:pt x="386463" y="598573"/>
                  <a:pt x="373736" y="612348"/>
                  <a:pt x="364924" y="604261"/>
                </a:cubicBezTo>
                <a:lnTo>
                  <a:pt x="298170" y="543648"/>
                </a:lnTo>
                <a:lnTo>
                  <a:pt x="298170" y="592351"/>
                </a:lnTo>
                <a:cubicBezTo>
                  <a:pt x="298170" y="597506"/>
                  <a:pt x="293986" y="601683"/>
                  <a:pt x="288824" y="601683"/>
                </a:cubicBezTo>
                <a:cubicBezTo>
                  <a:pt x="283662" y="601683"/>
                  <a:pt x="279478" y="597506"/>
                  <a:pt x="279478" y="592351"/>
                </a:cubicBezTo>
                <a:lnTo>
                  <a:pt x="279478" y="541781"/>
                </a:lnTo>
                <a:lnTo>
                  <a:pt x="212902" y="604172"/>
                </a:lnTo>
                <a:cubicBezTo>
                  <a:pt x="204090" y="612437"/>
                  <a:pt x="191363" y="598750"/>
                  <a:pt x="200085" y="590574"/>
                </a:cubicBezTo>
                <a:lnTo>
                  <a:pt x="279478" y="516185"/>
                </a:lnTo>
                <a:lnTo>
                  <a:pt x="279478" y="454684"/>
                </a:lnTo>
                <a:lnTo>
                  <a:pt x="9346" y="454684"/>
                </a:lnTo>
                <a:cubicBezTo>
                  <a:pt x="4183" y="454684"/>
                  <a:pt x="0" y="450507"/>
                  <a:pt x="0" y="445352"/>
                </a:cubicBezTo>
                <a:lnTo>
                  <a:pt x="0" y="405536"/>
                </a:lnTo>
                <a:cubicBezTo>
                  <a:pt x="0" y="400381"/>
                  <a:pt x="4183" y="396204"/>
                  <a:pt x="9346" y="396204"/>
                </a:cubicBezTo>
                <a:lnTo>
                  <a:pt x="29995" y="396204"/>
                </a:lnTo>
                <a:lnTo>
                  <a:pt x="29995" y="332037"/>
                </a:lnTo>
                <a:cubicBezTo>
                  <a:pt x="29995" y="326882"/>
                  <a:pt x="34178" y="322616"/>
                  <a:pt x="39341" y="322616"/>
                </a:cubicBezTo>
                <a:cubicBezTo>
                  <a:pt x="44503" y="322616"/>
                  <a:pt x="48686" y="326882"/>
                  <a:pt x="48686" y="332037"/>
                </a:cubicBezTo>
                <a:lnTo>
                  <a:pt x="48686" y="396204"/>
                </a:lnTo>
                <a:lnTo>
                  <a:pt x="529051" y="396204"/>
                </a:lnTo>
                <a:lnTo>
                  <a:pt x="529051" y="86386"/>
                </a:lnTo>
                <a:lnTo>
                  <a:pt x="480988" y="86386"/>
                </a:lnTo>
                <a:cubicBezTo>
                  <a:pt x="475825" y="86386"/>
                  <a:pt x="471642" y="82209"/>
                  <a:pt x="471642" y="77055"/>
                </a:cubicBezTo>
                <a:cubicBezTo>
                  <a:pt x="471642" y="71900"/>
                  <a:pt x="475825" y="67723"/>
                  <a:pt x="480988" y="67723"/>
                </a:cubicBezTo>
                <a:lnTo>
                  <a:pt x="529051" y="67723"/>
                </a:lnTo>
                <a:lnTo>
                  <a:pt x="529051" y="46748"/>
                </a:lnTo>
                <a:cubicBezTo>
                  <a:pt x="529051" y="31284"/>
                  <a:pt x="516412" y="18664"/>
                  <a:pt x="500925" y="18664"/>
                </a:cubicBezTo>
                <a:lnTo>
                  <a:pt x="76723" y="18664"/>
                </a:lnTo>
                <a:cubicBezTo>
                  <a:pt x="61236" y="18664"/>
                  <a:pt x="48686" y="31284"/>
                  <a:pt x="48686" y="46748"/>
                </a:cubicBezTo>
                <a:lnTo>
                  <a:pt x="48686" y="67723"/>
                </a:lnTo>
                <a:lnTo>
                  <a:pt x="431055" y="67723"/>
                </a:lnTo>
                <a:cubicBezTo>
                  <a:pt x="436218" y="67723"/>
                  <a:pt x="440401" y="71900"/>
                  <a:pt x="440401" y="77055"/>
                </a:cubicBezTo>
                <a:cubicBezTo>
                  <a:pt x="440401" y="82209"/>
                  <a:pt x="436218" y="86386"/>
                  <a:pt x="431055" y="86386"/>
                </a:cubicBezTo>
                <a:lnTo>
                  <a:pt x="48686" y="86386"/>
                </a:lnTo>
                <a:lnTo>
                  <a:pt x="48686" y="288399"/>
                </a:lnTo>
                <a:cubicBezTo>
                  <a:pt x="48686" y="293554"/>
                  <a:pt x="44503" y="297731"/>
                  <a:pt x="39341" y="297731"/>
                </a:cubicBezTo>
                <a:cubicBezTo>
                  <a:pt x="34178" y="297731"/>
                  <a:pt x="29995" y="293554"/>
                  <a:pt x="29995" y="288399"/>
                </a:cubicBezTo>
                <a:lnTo>
                  <a:pt x="29995" y="46748"/>
                </a:lnTo>
                <a:cubicBezTo>
                  <a:pt x="29995" y="20974"/>
                  <a:pt x="51000" y="0"/>
                  <a:pt x="767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ṧḷïḓè">
            <a:extLst>
              <a:ext uri="{FF2B5EF4-FFF2-40B4-BE49-F238E27FC236}">
                <a16:creationId xmlns:a16="http://schemas.microsoft.com/office/drawing/2014/main" id="{CDD51749-20D9-4D00-A321-12452D75EBBD}"/>
              </a:ext>
            </a:extLst>
          </p:cNvPr>
          <p:cNvSpPr>
            <a:spLocks/>
          </p:cNvSpPr>
          <p:nvPr/>
        </p:nvSpPr>
        <p:spPr bwMode="auto">
          <a:xfrm>
            <a:off x="614410" y="152583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6" name="íṧ1îďê">
            <a:extLst>
              <a:ext uri="{FF2B5EF4-FFF2-40B4-BE49-F238E27FC236}">
                <a16:creationId xmlns:a16="http://schemas.microsoft.com/office/drawing/2014/main" id="{3C76171B-EFCF-4C71-9470-29E51A17C76C}"/>
              </a:ext>
            </a:extLst>
          </p:cNvPr>
          <p:cNvSpPr txBox="1">
            <a:spLocks/>
          </p:cNvSpPr>
          <p:nvPr/>
        </p:nvSpPr>
        <p:spPr bwMode="auto">
          <a:xfrm>
            <a:off x="614410" y="117469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3" name="îṩlïde">
            <a:extLst>
              <a:ext uri="{FF2B5EF4-FFF2-40B4-BE49-F238E27FC236}">
                <a16:creationId xmlns:a16="http://schemas.microsoft.com/office/drawing/2014/main" id="{7D4025D1-87A9-460F-845D-705C268105B6}"/>
              </a:ext>
            </a:extLst>
          </p:cNvPr>
          <p:cNvSpPr>
            <a:spLocks/>
          </p:cNvSpPr>
          <p:nvPr/>
        </p:nvSpPr>
        <p:spPr bwMode="auto">
          <a:xfrm>
            <a:off x="614410" y="5027990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4" name="íṣ1ïḍé">
            <a:extLst>
              <a:ext uri="{FF2B5EF4-FFF2-40B4-BE49-F238E27FC236}">
                <a16:creationId xmlns:a16="http://schemas.microsoft.com/office/drawing/2014/main" id="{EA49FF7C-C91D-41E4-8603-4A8C8DB06E9F}"/>
              </a:ext>
            </a:extLst>
          </p:cNvPr>
          <p:cNvSpPr txBox="1">
            <a:spLocks/>
          </p:cNvSpPr>
          <p:nvPr/>
        </p:nvSpPr>
        <p:spPr bwMode="auto">
          <a:xfrm>
            <a:off x="614410" y="4676851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1" name="íṩļîďé">
            <a:extLst>
              <a:ext uri="{FF2B5EF4-FFF2-40B4-BE49-F238E27FC236}">
                <a16:creationId xmlns:a16="http://schemas.microsoft.com/office/drawing/2014/main" id="{C01A54E7-846B-4980-AB6A-AD0D7CA68F11}"/>
              </a:ext>
            </a:extLst>
          </p:cNvPr>
          <p:cNvSpPr/>
          <p:nvPr/>
        </p:nvSpPr>
        <p:spPr>
          <a:xfrm>
            <a:off x="2995674" y="2912935"/>
            <a:ext cx="889769" cy="88976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iṡ1iḑè">
            <a:extLst>
              <a:ext uri="{FF2B5EF4-FFF2-40B4-BE49-F238E27FC236}">
                <a16:creationId xmlns:a16="http://schemas.microsoft.com/office/drawing/2014/main" id="{76456A36-49E7-4528-ADB1-B7C9EBA29374}"/>
              </a:ext>
            </a:extLst>
          </p:cNvPr>
          <p:cNvSpPr>
            <a:spLocks/>
          </p:cNvSpPr>
          <p:nvPr/>
        </p:nvSpPr>
        <p:spPr bwMode="auto">
          <a:xfrm>
            <a:off x="3220780" y="3152103"/>
            <a:ext cx="439555" cy="411430"/>
          </a:xfrm>
          <a:custGeom>
            <a:avLst/>
            <a:gdLst>
              <a:gd name="connsiteX0" fmla="*/ 264897 w 606580"/>
              <a:gd name="connsiteY0" fmla="*/ 416395 h 567769"/>
              <a:gd name="connsiteX1" fmla="*/ 244285 w 606580"/>
              <a:gd name="connsiteY1" fmla="*/ 460241 h 567769"/>
              <a:gd name="connsiteX2" fmla="*/ 362296 w 606580"/>
              <a:gd name="connsiteY2" fmla="*/ 460241 h 567769"/>
              <a:gd name="connsiteX3" fmla="*/ 341683 w 606580"/>
              <a:gd name="connsiteY3" fmla="*/ 416395 h 567769"/>
              <a:gd name="connsiteX4" fmla="*/ 396930 w 606580"/>
              <a:gd name="connsiteY4" fmla="*/ 286707 h 567769"/>
              <a:gd name="connsiteX5" fmla="*/ 433624 w 606580"/>
              <a:gd name="connsiteY5" fmla="*/ 286707 h 567769"/>
              <a:gd name="connsiteX6" fmla="*/ 433624 w 606580"/>
              <a:gd name="connsiteY6" fmla="*/ 340478 h 567769"/>
              <a:gd name="connsiteX7" fmla="*/ 396930 w 606580"/>
              <a:gd name="connsiteY7" fmla="*/ 340478 h 567769"/>
              <a:gd name="connsiteX8" fmla="*/ 340901 w 606580"/>
              <a:gd name="connsiteY8" fmla="*/ 242886 h 567769"/>
              <a:gd name="connsiteX9" fmla="*/ 377595 w 606580"/>
              <a:gd name="connsiteY9" fmla="*/ 242886 h 567769"/>
              <a:gd name="connsiteX10" fmla="*/ 377595 w 606580"/>
              <a:gd name="connsiteY10" fmla="*/ 340478 h 567769"/>
              <a:gd name="connsiteX11" fmla="*/ 340901 w 606580"/>
              <a:gd name="connsiteY11" fmla="*/ 340478 h 567769"/>
              <a:gd name="connsiteX12" fmla="*/ 284943 w 606580"/>
              <a:gd name="connsiteY12" fmla="*/ 193984 h 567769"/>
              <a:gd name="connsiteX13" fmla="*/ 321637 w 606580"/>
              <a:gd name="connsiteY13" fmla="*/ 193984 h 567769"/>
              <a:gd name="connsiteX14" fmla="*/ 321637 w 606580"/>
              <a:gd name="connsiteY14" fmla="*/ 340478 h 567769"/>
              <a:gd name="connsiteX15" fmla="*/ 284943 w 606580"/>
              <a:gd name="connsiteY15" fmla="*/ 340478 h 567769"/>
              <a:gd name="connsiteX16" fmla="*/ 228985 w 606580"/>
              <a:gd name="connsiteY16" fmla="*/ 137109 h 567769"/>
              <a:gd name="connsiteX17" fmla="*/ 265608 w 606580"/>
              <a:gd name="connsiteY17" fmla="*/ 137109 h 567769"/>
              <a:gd name="connsiteX18" fmla="*/ 265608 w 606580"/>
              <a:gd name="connsiteY18" fmla="*/ 340478 h 567769"/>
              <a:gd name="connsiteX19" fmla="*/ 228985 w 606580"/>
              <a:gd name="connsiteY19" fmla="*/ 340478 h 567769"/>
              <a:gd name="connsiteX20" fmla="*/ 172956 w 606580"/>
              <a:gd name="connsiteY20" fmla="*/ 80162 h 567769"/>
              <a:gd name="connsiteX21" fmla="*/ 209650 w 606580"/>
              <a:gd name="connsiteY21" fmla="*/ 80162 h 567769"/>
              <a:gd name="connsiteX22" fmla="*/ 209650 w 606580"/>
              <a:gd name="connsiteY22" fmla="*/ 340478 h 567769"/>
              <a:gd name="connsiteX23" fmla="*/ 172956 w 606580"/>
              <a:gd name="connsiteY23" fmla="*/ 340478 h 567769"/>
              <a:gd name="connsiteX24" fmla="*/ 75765 w 606580"/>
              <a:gd name="connsiteY24" fmla="*/ 18910 h 567769"/>
              <a:gd name="connsiteX25" fmla="*/ 75765 w 606580"/>
              <a:gd name="connsiteY25" fmla="*/ 397485 h 567769"/>
              <a:gd name="connsiteX26" fmla="*/ 530816 w 606580"/>
              <a:gd name="connsiteY26" fmla="*/ 397485 h 567769"/>
              <a:gd name="connsiteX27" fmla="*/ 530816 w 606580"/>
              <a:gd name="connsiteY27" fmla="*/ 18910 h 567769"/>
              <a:gd name="connsiteX28" fmla="*/ 0 w 606580"/>
              <a:gd name="connsiteY28" fmla="*/ 0 h 567769"/>
              <a:gd name="connsiteX29" fmla="*/ 606580 w 606580"/>
              <a:gd name="connsiteY29" fmla="*/ 0 h 567769"/>
              <a:gd name="connsiteX30" fmla="*/ 606580 w 606580"/>
              <a:gd name="connsiteY30" fmla="*/ 18910 h 567769"/>
              <a:gd name="connsiteX31" fmla="*/ 549757 w 606580"/>
              <a:gd name="connsiteY31" fmla="*/ 18910 h 567769"/>
              <a:gd name="connsiteX32" fmla="*/ 549757 w 606580"/>
              <a:gd name="connsiteY32" fmla="*/ 397485 h 567769"/>
              <a:gd name="connsiteX33" fmla="*/ 606580 w 606580"/>
              <a:gd name="connsiteY33" fmla="*/ 397485 h 567769"/>
              <a:gd name="connsiteX34" fmla="*/ 606580 w 606580"/>
              <a:gd name="connsiteY34" fmla="*/ 416395 h 567769"/>
              <a:gd name="connsiteX35" fmla="*/ 362667 w 606580"/>
              <a:gd name="connsiteY35" fmla="*/ 416395 h 567769"/>
              <a:gd name="connsiteX36" fmla="*/ 429982 w 606580"/>
              <a:gd name="connsiteY36" fmla="*/ 559797 h 567769"/>
              <a:gd name="connsiteX37" fmla="*/ 412805 w 606580"/>
              <a:gd name="connsiteY37" fmla="*/ 567769 h 567769"/>
              <a:gd name="connsiteX38" fmla="*/ 371209 w 606580"/>
              <a:gd name="connsiteY38" fmla="*/ 479244 h 567769"/>
              <a:gd name="connsiteX39" fmla="*/ 235464 w 606580"/>
              <a:gd name="connsiteY39" fmla="*/ 479244 h 567769"/>
              <a:gd name="connsiteX40" fmla="*/ 193868 w 606580"/>
              <a:gd name="connsiteY40" fmla="*/ 567769 h 567769"/>
              <a:gd name="connsiteX41" fmla="*/ 176691 w 606580"/>
              <a:gd name="connsiteY41" fmla="*/ 559797 h 567769"/>
              <a:gd name="connsiteX42" fmla="*/ 243914 w 606580"/>
              <a:gd name="connsiteY42" fmla="*/ 416395 h 567769"/>
              <a:gd name="connsiteX43" fmla="*/ 0 w 606580"/>
              <a:gd name="connsiteY43" fmla="*/ 416395 h 567769"/>
              <a:gd name="connsiteX44" fmla="*/ 0 w 606580"/>
              <a:gd name="connsiteY44" fmla="*/ 397485 h 567769"/>
              <a:gd name="connsiteX45" fmla="*/ 56824 w 606580"/>
              <a:gd name="connsiteY45" fmla="*/ 397485 h 567769"/>
              <a:gd name="connsiteX46" fmla="*/ 56824 w 606580"/>
              <a:gd name="connsiteY46" fmla="*/ 18910 h 567769"/>
              <a:gd name="connsiteX47" fmla="*/ 0 w 606580"/>
              <a:gd name="connsiteY47" fmla="*/ 18910 h 56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580" h="567769">
                <a:moveTo>
                  <a:pt x="264897" y="416395"/>
                </a:moveTo>
                <a:lnTo>
                  <a:pt x="244285" y="460241"/>
                </a:lnTo>
                <a:lnTo>
                  <a:pt x="362296" y="460241"/>
                </a:lnTo>
                <a:lnTo>
                  <a:pt x="341683" y="416395"/>
                </a:lnTo>
                <a:close/>
                <a:moveTo>
                  <a:pt x="396930" y="286707"/>
                </a:moveTo>
                <a:lnTo>
                  <a:pt x="433624" y="286707"/>
                </a:lnTo>
                <a:lnTo>
                  <a:pt x="433624" y="340478"/>
                </a:lnTo>
                <a:lnTo>
                  <a:pt x="396930" y="340478"/>
                </a:lnTo>
                <a:close/>
                <a:moveTo>
                  <a:pt x="340901" y="242886"/>
                </a:moveTo>
                <a:lnTo>
                  <a:pt x="377595" y="242886"/>
                </a:lnTo>
                <a:lnTo>
                  <a:pt x="377595" y="340478"/>
                </a:lnTo>
                <a:lnTo>
                  <a:pt x="340901" y="340478"/>
                </a:lnTo>
                <a:close/>
                <a:moveTo>
                  <a:pt x="284943" y="193984"/>
                </a:moveTo>
                <a:lnTo>
                  <a:pt x="321637" y="193984"/>
                </a:lnTo>
                <a:lnTo>
                  <a:pt x="321637" y="340478"/>
                </a:lnTo>
                <a:lnTo>
                  <a:pt x="284943" y="340478"/>
                </a:lnTo>
                <a:close/>
                <a:moveTo>
                  <a:pt x="228985" y="137109"/>
                </a:moveTo>
                <a:lnTo>
                  <a:pt x="265608" y="137109"/>
                </a:lnTo>
                <a:lnTo>
                  <a:pt x="265608" y="340478"/>
                </a:lnTo>
                <a:lnTo>
                  <a:pt x="228985" y="340478"/>
                </a:lnTo>
                <a:close/>
                <a:moveTo>
                  <a:pt x="172956" y="80162"/>
                </a:moveTo>
                <a:lnTo>
                  <a:pt x="209650" y="80162"/>
                </a:lnTo>
                <a:lnTo>
                  <a:pt x="209650" y="340478"/>
                </a:lnTo>
                <a:lnTo>
                  <a:pt x="172956" y="340478"/>
                </a:lnTo>
                <a:close/>
                <a:moveTo>
                  <a:pt x="75765" y="18910"/>
                </a:moveTo>
                <a:lnTo>
                  <a:pt x="75765" y="397485"/>
                </a:lnTo>
                <a:lnTo>
                  <a:pt x="530816" y="397485"/>
                </a:lnTo>
                <a:lnTo>
                  <a:pt x="530816" y="18910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18910"/>
                </a:lnTo>
                <a:lnTo>
                  <a:pt x="549757" y="18910"/>
                </a:lnTo>
                <a:lnTo>
                  <a:pt x="549757" y="397485"/>
                </a:lnTo>
                <a:lnTo>
                  <a:pt x="606580" y="397485"/>
                </a:lnTo>
                <a:lnTo>
                  <a:pt x="606580" y="416395"/>
                </a:lnTo>
                <a:lnTo>
                  <a:pt x="362667" y="416395"/>
                </a:lnTo>
                <a:lnTo>
                  <a:pt x="429982" y="559797"/>
                </a:lnTo>
                <a:lnTo>
                  <a:pt x="412805" y="567769"/>
                </a:lnTo>
                <a:lnTo>
                  <a:pt x="371209" y="479244"/>
                </a:lnTo>
                <a:lnTo>
                  <a:pt x="235464" y="479244"/>
                </a:lnTo>
                <a:lnTo>
                  <a:pt x="193868" y="567769"/>
                </a:lnTo>
                <a:lnTo>
                  <a:pt x="176691" y="559797"/>
                </a:lnTo>
                <a:lnTo>
                  <a:pt x="243914" y="416395"/>
                </a:lnTo>
                <a:lnTo>
                  <a:pt x="0" y="416395"/>
                </a:lnTo>
                <a:lnTo>
                  <a:pt x="0" y="397485"/>
                </a:lnTo>
                <a:lnTo>
                  <a:pt x="56824" y="397485"/>
                </a:lnTo>
                <a:lnTo>
                  <a:pt x="56824" y="18910"/>
                </a:lnTo>
                <a:lnTo>
                  <a:pt x="0" y="189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ŝļîḑe">
            <a:extLst>
              <a:ext uri="{FF2B5EF4-FFF2-40B4-BE49-F238E27FC236}">
                <a16:creationId xmlns:a16="http://schemas.microsoft.com/office/drawing/2014/main" id="{847DF7BE-1381-483B-A852-277367AE7982}"/>
              </a:ext>
            </a:extLst>
          </p:cNvPr>
          <p:cNvSpPr>
            <a:spLocks/>
          </p:cNvSpPr>
          <p:nvPr/>
        </p:nvSpPr>
        <p:spPr bwMode="auto">
          <a:xfrm>
            <a:off x="4003786" y="3254689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0" name="íšļíḋè">
            <a:extLst>
              <a:ext uri="{FF2B5EF4-FFF2-40B4-BE49-F238E27FC236}">
                <a16:creationId xmlns:a16="http://schemas.microsoft.com/office/drawing/2014/main" id="{8F64EDA8-0DB6-4EF7-80A9-423C50F19BC1}"/>
              </a:ext>
            </a:extLst>
          </p:cNvPr>
          <p:cNvSpPr txBox="1">
            <a:spLocks/>
          </p:cNvSpPr>
          <p:nvPr/>
        </p:nvSpPr>
        <p:spPr bwMode="auto">
          <a:xfrm>
            <a:off x="4003786" y="2903550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3" name="肘形连接符 21">
            <a:extLst>
              <a:ext uri="{FF2B5EF4-FFF2-40B4-BE49-F238E27FC236}">
                <a16:creationId xmlns:a16="http://schemas.microsoft.com/office/drawing/2014/main" id="{38710614-FD63-44A8-852C-57BC4B4F517D}"/>
              </a:ext>
            </a:extLst>
          </p:cNvPr>
          <p:cNvCxnSpPr>
            <a:cxnSpLocks/>
            <a:endCxn id="49" idx="4"/>
          </p:cNvCxnSpPr>
          <p:nvPr/>
        </p:nvCxnSpPr>
        <p:spPr>
          <a:xfrm rot="10800000">
            <a:off x="1712368" y="3076556"/>
            <a:ext cx="1283307" cy="281264"/>
          </a:xfrm>
          <a:prstGeom prst="bentConnector2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23">
            <a:extLst>
              <a:ext uri="{FF2B5EF4-FFF2-40B4-BE49-F238E27FC236}">
                <a16:creationId xmlns:a16="http://schemas.microsoft.com/office/drawing/2014/main" id="{B8D5E481-EDE0-4CF9-901B-5763612F162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12368" y="3357820"/>
            <a:ext cx="1283307" cy="281262"/>
          </a:xfrm>
          <a:prstGeom prst="bentConnector2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ṩļidé">
            <a:extLst>
              <a:ext uri="{FF2B5EF4-FFF2-40B4-BE49-F238E27FC236}">
                <a16:creationId xmlns:a16="http://schemas.microsoft.com/office/drawing/2014/main" id="{09768B9F-ED49-4CAE-8370-5FAA6D232B39}"/>
              </a:ext>
            </a:extLst>
          </p:cNvPr>
          <p:cNvSpPr txBox="1">
            <a:spLocks/>
          </p:cNvSpPr>
          <p:nvPr/>
        </p:nvSpPr>
        <p:spPr>
          <a:xfrm>
            <a:off x="2068959" y="2911947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37" name="îsliḓe">
            <a:extLst>
              <a:ext uri="{FF2B5EF4-FFF2-40B4-BE49-F238E27FC236}">
                <a16:creationId xmlns:a16="http://schemas.microsoft.com/office/drawing/2014/main" id="{D2AEEC9A-7175-4328-87B7-2784503E3ED3}"/>
              </a:ext>
            </a:extLst>
          </p:cNvPr>
          <p:cNvSpPr/>
          <p:nvPr/>
        </p:nvSpPr>
        <p:spPr>
          <a:xfrm>
            <a:off x="10061440" y="2703336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ŝḻíḑé">
            <a:extLst>
              <a:ext uri="{FF2B5EF4-FFF2-40B4-BE49-F238E27FC236}">
                <a16:creationId xmlns:a16="http://schemas.microsoft.com/office/drawing/2014/main" id="{064AB704-EDCC-4837-A796-E3E0D4A75BB8}"/>
              </a:ext>
            </a:extLst>
          </p:cNvPr>
          <p:cNvSpPr>
            <a:spLocks/>
          </p:cNvSpPr>
          <p:nvPr/>
        </p:nvSpPr>
        <p:spPr bwMode="auto">
          <a:xfrm>
            <a:off x="10286546" y="2998248"/>
            <a:ext cx="439555" cy="2999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73017 h 414642"/>
              <a:gd name="connsiteX15" fmla="*/ 192432 w 607639"/>
              <a:gd name="connsiteY15" fmla="*/ 273017 h 414642"/>
              <a:gd name="connsiteX16" fmla="*/ 202593 w 607639"/>
              <a:gd name="connsiteY16" fmla="*/ 283153 h 414642"/>
              <a:gd name="connsiteX17" fmla="*/ 192432 w 607639"/>
              <a:gd name="connsiteY17" fmla="*/ 293199 h 414642"/>
              <a:gd name="connsiteX18" fmla="*/ 182270 w 607639"/>
              <a:gd name="connsiteY18" fmla="*/ 293199 h 414642"/>
              <a:gd name="connsiteX19" fmla="*/ 172109 w 607639"/>
              <a:gd name="connsiteY19" fmla="*/ 283153 h 414642"/>
              <a:gd name="connsiteX20" fmla="*/ 182270 w 607639"/>
              <a:gd name="connsiteY20" fmla="*/ 273017 h 414642"/>
              <a:gd name="connsiteX21" fmla="*/ 91153 w 607639"/>
              <a:gd name="connsiteY21" fmla="*/ 273017 h 414642"/>
              <a:gd name="connsiteX22" fmla="*/ 141783 w 607639"/>
              <a:gd name="connsiteY22" fmla="*/ 273017 h 414642"/>
              <a:gd name="connsiteX23" fmla="*/ 151927 w 607639"/>
              <a:gd name="connsiteY23" fmla="*/ 283153 h 414642"/>
              <a:gd name="connsiteX24" fmla="*/ 141783 w 607639"/>
              <a:gd name="connsiteY24" fmla="*/ 293199 h 414642"/>
              <a:gd name="connsiteX25" fmla="*/ 91153 w 607639"/>
              <a:gd name="connsiteY25" fmla="*/ 293199 h 414642"/>
              <a:gd name="connsiteX26" fmla="*/ 81009 w 607639"/>
              <a:gd name="connsiteY26" fmla="*/ 283153 h 414642"/>
              <a:gd name="connsiteX27" fmla="*/ 91153 w 607639"/>
              <a:gd name="connsiteY27" fmla="*/ 273017 h 414642"/>
              <a:gd name="connsiteX28" fmla="*/ 313935 w 607639"/>
              <a:gd name="connsiteY28" fmla="*/ 242748 h 414642"/>
              <a:gd name="connsiteX29" fmla="*/ 293732 w 607639"/>
              <a:gd name="connsiteY29" fmla="*/ 262923 h 414642"/>
              <a:gd name="connsiteX30" fmla="*/ 313935 w 607639"/>
              <a:gd name="connsiteY30" fmla="*/ 283186 h 414642"/>
              <a:gd name="connsiteX31" fmla="*/ 334226 w 607639"/>
              <a:gd name="connsiteY31" fmla="*/ 262923 h 414642"/>
              <a:gd name="connsiteX32" fmla="*/ 313935 w 607639"/>
              <a:gd name="connsiteY32" fmla="*/ 242748 h 414642"/>
              <a:gd name="connsiteX33" fmla="*/ 458728 w 607639"/>
              <a:gd name="connsiteY33" fmla="*/ 235613 h 414642"/>
              <a:gd name="connsiteX34" fmla="*/ 472877 w 607639"/>
              <a:gd name="connsiteY34" fmla="*/ 235613 h 414642"/>
              <a:gd name="connsiteX35" fmla="*/ 486046 w 607639"/>
              <a:gd name="connsiteY35" fmla="*/ 248765 h 414642"/>
              <a:gd name="connsiteX36" fmla="*/ 499215 w 607639"/>
              <a:gd name="connsiteY36" fmla="*/ 235613 h 414642"/>
              <a:gd name="connsiteX37" fmla="*/ 513453 w 607639"/>
              <a:gd name="connsiteY37" fmla="*/ 235613 h 414642"/>
              <a:gd name="connsiteX38" fmla="*/ 513453 w 607639"/>
              <a:gd name="connsiteY38" fmla="*/ 249743 h 414642"/>
              <a:gd name="connsiteX39" fmla="*/ 500283 w 607639"/>
              <a:gd name="connsiteY39" fmla="*/ 262895 h 414642"/>
              <a:gd name="connsiteX40" fmla="*/ 513453 w 607639"/>
              <a:gd name="connsiteY40" fmla="*/ 276048 h 414642"/>
              <a:gd name="connsiteX41" fmla="*/ 513453 w 607639"/>
              <a:gd name="connsiteY41" fmla="*/ 290178 h 414642"/>
              <a:gd name="connsiteX42" fmla="*/ 506334 w 607639"/>
              <a:gd name="connsiteY42" fmla="*/ 293199 h 414642"/>
              <a:gd name="connsiteX43" fmla="*/ 499215 w 607639"/>
              <a:gd name="connsiteY43" fmla="*/ 290178 h 414642"/>
              <a:gd name="connsiteX44" fmla="*/ 486046 w 607639"/>
              <a:gd name="connsiteY44" fmla="*/ 277025 h 414642"/>
              <a:gd name="connsiteX45" fmla="*/ 472877 w 607639"/>
              <a:gd name="connsiteY45" fmla="*/ 290178 h 414642"/>
              <a:gd name="connsiteX46" fmla="*/ 465847 w 607639"/>
              <a:gd name="connsiteY46" fmla="*/ 293199 h 414642"/>
              <a:gd name="connsiteX47" fmla="*/ 458728 w 607639"/>
              <a:gd name="connsiteY47" fmla="*/ 290178 h 414642"/>
              <a:gd name="connsiteX48" fmla="*/ 458728 w 607639"/>
              <a:gd name="connsiteY48" fmla="*/ 276048 h 414642"/>
              <a:gd name="connsiteX49" fmla="*/ 471898 w 607639"/>
              <a:gd name="connsiteY49" fmla="*/ 262895 h 414642"/>
              <a:gd name="connsiteX50" fmla="*/ 458728 w 607639"/>
              <a:gd name="connsiteY50" fmla="*/ 249743 h 414642"/>
              <a:gd name="connsiteX51" fmla="*/ 458728 w 607639"/>
              <a:gd name="connsiteY51" fmla="*/ 235613 h 414642"/>
              <a:gd name="connsiteX52" fmla="*/ 161988 w 607639"/>
              <a:gd name="connsiteY52" fmla="*/ 232583 h 414642"/>
              <a:gd name="connsiteX53" fmla="*/ 232948 w 607639"/>
              <a:gd name="connsiteY53" fmla="*/ 232583 h 414642"/>
              <a:gd name="connsiteX54" fmla="*/ 243098 w 607639"/>
              <a:gd name="connsiteY54" fmla="*/ 242719 h 414642"/>
              <a:gd name="connsiteX55" fmla="*/ 232948 w 607639"/>
              <a:gd name="connsiteY55" fmla="*/ 252765 h 414642"/>
              <a:gd name="connsiteX56" fmla="*/ 161988 w 607639"/>
              <a:gd name="connsiteY56" fmla="*/ 252765 h 414642"/>
              <a:gd name="connsiteX57" fmla="*/ 151927 w 607639"/>
              <a:gd name="connsiteY57" fmla="*/ 242719 h 414642"/>
              <a:gd name="connsiteX58" fmla="*/ 161988 w 607639"/>
              <a:gd name="connsiteY58" fmla="*/ 232583 h 414642"/>
              <a:gd name="connsiteX59" fmla="*/ 91146 w 607639"/>
              <a:gd name="connsiteY59" fmla="*/ 232583 h 414642"/>
              <a:gd name="connsiteX60" fmla="*/ 121467 w 607639"/>
              <a:gd name="connsiteY60" fmla="*/ 232583 h 414642"/>
              <a:gd name="connsiteX61" fmla="*/ 131604 w 607639"/>
              <a:gd name="connsiteY61" fmla="*/ 242719 h 414642"/>
              <a:gd name="connsiteX62" fmla="*/ 121467 w 607639"/>
              <a:gd name="connsiteY62" fmla="*/ 252765 h 414642"/>
              <a:gd name="connsiteX63" fmla="*/ 91146 w 607639"/>
              <a:gd name="connsiteY63" fmla="*/ 252765 h 414642"/>
              <a:gd name="connsiteX64" fmla="*/ 81009 w 607639"/>
              <a:gd name="connsiteY64" fmla="*/ 242719 h 414642"/>
              <a:gd name="connsiteX65" fmla="*/ 91146 w 607639"/>
              <a:gd name="connsiteY65" fmla="*/ 232583 h 414642"/>
              <a:gd name="connsiteX66" fmla="*/ 182270 w 607639"/>
              <a:gd name="connsiteY66" fmla="*/ 192149 h 414642"/>
              <a:gd name="connsiteX67" fmla="*/ 192432 w 607639"/>
              <a:gd name="connsiteY67" fmla="*/ 192149 h 414642"/>
              <a:gd name="connsiteX68" fmla="*/ 202593 w 607639"/>
              <a:gd name="connsiteY68" fmla="*/ 202196 h 414642"/>
              <a:gd name="connsiteX69" fmla="*/ 192432 w 607639"/>
              <a:gd name="connsiteY69" fmla="*/ 212331 h 414642"/>
              <a:gd name="connsiteX70" fmla="*/ 182270 w 607639"/>
              <a:gd name="connsiteY70" fmla="*/ 212331 h 414642"/>
              <a:gd name="connsiteX71" fmla="*/ 172109 w 607639"/>
              <a:gd name="connsiteY71" fmla="*/ 202196 h 414642"/>
              <a:gd name="connsiteX72" fmla="*/ 182270 w 607639"/>
              <a:gd name="connsiteY72" fmla="*/ 192149 h 414642"/>
              <a:gd name="connsiteX73" fmla="*/ 91153 w 607639"/>
              <a:gd name="connsiteY73" fmla="*/ 192149 h 414642"/>
              <a:gd name="connsiteX74" fmla="*/ 141783 w 607639"/>
              <a:gd name="connsiteY74" fmla="*/ 192149 h 414642"/>
              <a:gd name="connsiteX75" fmla="*/ 151927 w 607639"/>
              <a:gd name="connsiteY75" fmla="*/ 202196 h 414642"/>
              <a:gd name="connsiteX76" fmla="*/ 141783 w 607639"/>
              <a:gd name="connsiteY76" fmla="*/ 212331 h 414642"/>
              <a:gd name="connsiteX77" fmla="*/ 91153 w 607639"/>
              <a:gd name="connsiteY77" fmla="*/ 212331 h 414642"/>
              <a:gd name="connsiteX78" fmla="*/ 81009 w 607639"/>
              <a:gd name="connsiteY78" fmla="*/ 202196 h 414642"/>
              <a:gd name="connsiteX79" fmla="*/ 91153 w 607639"/>
              <a:gd name="connsiteY79" fmla="*/ 192149 h 414642"/>
              <a:gd name="connsiteX80" fmla="*/ 161988 w 607639"/>
              <a:gd name="connsiteY80" fmla="*/ 151716 h 414642"/>
              <a:gd name="connsiteX81" fmla="*/ 232948 w 607639"/>
              <a:gd name="connsiteY81" fmla="*/ 151716 h 414642"/>
              <a:gd name="connsiteX82" fmla="*/ 243098 w 607639"/>
              <a:gd name="connsiteY82" fmla="*/ 161763 h 414642"/>
              <a:gd name="connsiteX83" fmla="*/ 232948 w 607639"/>
              <a:gd name="connsiteY83" fmla="*/ 171898 h 414642"/>
              <a:gd name="connsiteX84" fmla="*/ 161988 w 607639"/>
              <a:gd name="connsiteY84" fmla="*/ 171898 h 414642"/>
              <a:gd name="connsiteX85" fmla="*/ 151927 w 607639"/>
              <a:gd name="connsiteY85" fmla="*/ 161763 h 414642"/>
              <a:gd name="connsiteX86" fmla="*/ 161988 w 607639"/>
              <a:gd name="connsiteY86" fmla="*/ 151716 h 414642"/>
              <a:gd name="connsiteX87" fmla="*/ 91146 w 607639"/>
              <a:gd name="connsiteY87" fmla="*/ 151716 h 414642"/>
              <a:gd name="connsiteX88" fmla="*/ 121467 w 607639"/>
              <a:gd name="connsiteY88" fmla="*/ 151716 h 414642"/>
              <a:gd name="connsiteX89" fmla="*/ 131604 w 607639"/>
              <a:gd name="connsiteY89" fmla="*/ 161763 h 414642"/>
              <a:gd name="connsiteX90" fmla="*/ 121467 w 607639"/>
              <a:gd name="connsiteY90" fmla="*/ 171898 h 414642"/>
              <a:gd name="connsiteX91" fmla="*/ 91146 w 607639"/>
              <a:gd name="connsiteY91" fmla="*/ 171898 h 414642"/>
              <a:gd name="connsiteX92" fmla="*/ 81009 w 607639"/>
              <a:gd name="connsiteY92" fmla="*/ 161763 h 414642"/>
              <a:gd name="connsiteX93" fmla="*/ 91146 w 607639"/>
              <a:gd name="connsiteY93" fmla="*/ 151716 h 414642"/>
              <a:gd name="connsiteX94" fmla="*/ 182270 w 607639"/>
              <a:gd name="connsiteY94" fmla="*/ 111211 h 414642"/>
              <a:gd name="connsiteX95" fmla="*/ 192432 w 607639"/>
              <a:gd name="connsiteY95" fmla="*/ 111211 h 414642"/>
              <a:gd name="connsiteX96" fmla="*/ 202593 w 607639"/>
              <a:gd name="connsiteY96" fmla="*/ 121337 h 414642"/>
              <a:gd name="connsiteX97" fmla="*/ 192432 w 607639"/>
              <a:gd name="connsiteY97" fmla="*/ 131463 h 414642"/>
              <a:gd name="connsiteX98" fmla="*/ 182270 w 607639"/>
              <a:gd name="connsiteY98" fmla="*/ 131463 h 414642"/>
              <a:gd name="connsiteX99" fmla="*/ 172109 w 607639"/>
              <a:gd name="connsiteY99" fmla="*/ 121337 h 414642"/>
              <a:gd name="connsiteX100" fmla="*/ 182270 w 607639"/>
              <a:gd name="connsiteY100" fmla="*/ 111211 h 414642"/>
              <a:gd name="connsiteX101" fmla="*/ 91153 w 607639"/>
              <a:gd name="connsiteY101" fmla="*/ 111211 h 414642"/>
              <a:gd name="connsiteX102" fmla="*/ 141783 w 607639"/>
              <a:gd name="connsiteY102" fmla="*/ 111211 h 414642"/>
              <a:gd name="connsiteX103" fmla="*/ 151927 w 607639"/>
              <a:gd name="connsiteY103" fmla="*/ 121337 h 414642"/>
              <a:gd name="connsiteX104" fmla="*/ 141783 w 607639"/>
              <a:gd name="connsiteY104" fmla="*/ 131463 h 414642"/>
              <a:gd name="connsiteX105" fmla="*/ 91153 w 607639"/>
              <a:gd name="connsiteY105" fmla="*/ 131463 h 414642"/>
              <a:gd name="connsiteX106" fmla="*/ 81009 w 607639"/>
              <a:gd name="connsiteY106" fmla="*/ 121337 h 414642"/>
              <a:gd name="connsiteX107" fmla="*/ 91153 w 607639"/>
              <a:gd name="connsiteY107" fmla="*/ 111211 h 414642"/>
              <a:gd name="connsiteX108" fmla="*/ 286570 w 607639"/>
              <a:gd name="connsiteY108" fmla="*/ 83950 h 414642"/>
              <a:gd name="connsiteX109" fmla="*/ 300730 w 607639"/>
              <a:gd name="connsiteY109" fmla="*/ 83950 h 414642"/>
              <a:gd name="connsiteX110" fmla="*/ 313910 w 607639"/>
              <a:gd name="connsiteY110" fmla="*/ 97103 h 414642"/>
              <a:gd name="connsiteX111" fmla="*/ 327090 w 607639"/>
              <a:gd name="connsiteY111" fmla="*/ 83950 h 414642"/>
              <a:gd name="connsiteX112" fmla="*/ 341250 w 607639"/>
              <a:gd name="connsiteY112" fmla="*/ 83950 h 414642"/>
              <a:gd name="connsiteX113" fmla="*/ 341250 w 607639"/>
              <a:gd name="connsiteY113" fmla="*/ 98169 h 414642"/>
              <a:gd name="connsiteX114" fmla="*/ 328070 w 607639"/>
              <a:gd name="connsiteY114" fmla="*/ 111232 h 414642"/>
              <a:gd name="connsiteX115" fmla="*/ 341250 w 607639"/>
              <a:gd name="connsiteY115" fmla="*/ 124385 h 414642"/>
              <a:gd name="connsiteX116" fmla="*/ 341250 w 607639"/>
              <a:gd name="connsiteY116" fmla="*/ 138604 h 414642"/>
              <a:gd name="connsiteX117" fmla="*/ 334215 w 607639"/>
              <a:gd name="connsiteY117" fmla="*/ 141625 h 414642"/>
              <a:gd name="connsiteX118" fmla="*/ 327090 w 607639"/>
              <a:gd name="connsiteY118" fmla="*/ 138604 h 414642"/>
              <a:gd name="connsiteX119" fmla="*/ 313910 w 607639"/>
              <a:gd name="connsiteY119" fmla="*/ 125451 h 414642"/>
              <a:gd name="connsiteX120" fmla="*/ 300730 w 607639"/>
              <a:gd name="connsiteY120" fmla="*/ 138604 h 414642"/>
              <a:gd name="connsiteX121" fmla="*/ 293694 w 607639"/>
              <a:gd name="connsiteY121" fmla="*/ 141625 h 414642"/>
              <a:gd name="connsiteX122" fmla="*/ 286570 w 607639"/>
              <a:gd name="connsiteY122" fmla="*/ 138604 h 414642"/>
              <a:gd name="connsiteX123" fmla="*/ 286570 w 607639"/>
              <a:gd name="connsiteY123" fmla="*/ 124385 h 414642"/>
              <a:gd name="connsiteX124" fmla="*/ 299750 w 607639"/>
              <a:gd name="connsiteY124" fmla="*/ 111232 h 414642"/>
              <a:gd name="connsiteX125" fmla="*/ 286570 w 607639"/>
              <a:gd name="connsiteY125" fmla="*/ 98169 h 414642"/>
              <a:gd name="connsiteX126" fmla="*/ 286570 w 607639"/>
              <a:gd name="connsiteY126" fmla="*/ 83950 h 414642"/>
              <a:gd name="connsiteX127" fmla="*/ 486056 w 607639"/>
              <a:gd name="connsiteY127" fmla="*/ 70777 h 414642"/>
              <a:gd name="connsiteX128" fmla="*/ 494867 w 607639"/>
              <a:gd name="connsiteY128" fmla="*/ 75576 h 414642"/>
              <a:gd name="connsiteX129" fmla="*/ 523524 w 607639"/>
              <a:gd name="connsiteY129" fmla="*/ 104194 h 414642"/>
              <a:gd name="connsiteX130" fmla="*/ 523524 w 607639"/>
              <a:gd name="connsiteY130" fmla="*/ 118325 h 414642"/>
              <a:gd name="connsiteX131" fmla="*/ 516493 w 607639"/>
              <a:gd name="connsiteY131" fmla="*/ 121346 h 414642"/>
              <a:gd name="connsiteX132" fmla="*/ 509374 w 607639"/>
              <a:gd name="connsiteY132" fmla="*/ 118325 h 414642"/>
              <a:gd name="connsiteX133" fmla="*/ 496202 w 607639"/>
              <a:gd name="connsiteY133" fmla="*/ 105171 h 414642"/>
              <a:gd name="connsiteX134" fmla="*/ 496202 w 607639"/>
              <a:gd name="connsiteY134" fmla="*/ 131478 h 414642"/>
              <a:gd name="connsiteX135" fmla="*/ 435417 w 607639"/>
              <a:gd name="connsiteY135" fmla="*/ 192179 h 414642"/>
              <a:gd name="connsiteX136" fmla="*/ 364574 w 607639"/>
              <a:gd name="connsiteY136" fmla="*/ 192179 h 414642"/>
              <a:gd name="connsiteX137" fmla="*/ 324971 w 607639"/>
              <a:gd name="connsiteY137" fmla="*/ 223996 h 414642"/>
              <a:gd name="connsiteX138" fmla="*/ 354429 w 607639"/>
              <a:gd name="connsiteY138" fmla="*/ 262923 h 414642"/>
              <a:gd name="connsiteX139" fmla="*/ 313935 w 607639"/>
              <a:gd name="connsiteY139" fmla="*/ 303360 h 414642"/>
              <a:gd name="connsiteX140" fmla="*/ 273441 w 607639"/>
              <a:gd name="connsiteY140" fmla="*/ 262923 h 414642"/>
              <a:gd name="connsiteX141" fmla="*/ 304501 w 607639"/>
              <a:gd name="connsiteY141" fmla="*/ 223640 h 414642"/>
              <a:gd name="connsiteX142" fmla="*/ 364574 w 607639"/>
              <a:gd name="connsiteY142" fmla="*/ 171916 h 414642"/>
              <a:gd name="connsiteX143" fmla="*/ 435417 w 607639"/>
              <a:gd name="connsiteY143" fmla="*/ 171916 h 414642"/>
              <a:gd name="connsiteX144" fmla="*/ 475999 w 607639"/>
              <a:gd name="connsiteY144" fmla="*/ 131478 h 414642"/>
              <a:gd name="connsiteX145" fmla="*/ 475999 w 607639"/>
              <a:gd name="connsiteY145" fmla="*/ 105171 h 414642"/>
              <a:gd name="connsiteX146" fmla="*/ 462828 w 607639"/>
              <a:gd name="connsiteY146" fmla="*/ 118325 h 414642"/>
              <a:gd name="connsiteX147" fmla="*/ 455708 w 607639"/>
              <a:gd name="connsiteY147" fmla="*/ 121346 h 414642"/>
              <a:gd name="connsiteX148" fmla="*/ 448588 w 607639"/>
              <a:gd name="connsiteY148" fmla="*/ 118325 h 414642"/>
              <a:gd name="connsiteX149" fmla="*/ 448588 w 607639"/>
              <a:gd name="connsiteY149" fmla="*/ 104194 h 414642"/>
              <a:gd name="connsiteX150" fmla="*/ 477245 w 607639"/>
              <a:gd name="connsiteY150" fmla="*/ 75576 h 414642"/>
              <a:gd name="connsiteX151" fmla="*/ 486056 w 607639"/>
              <a:gd name="connsiteY151" fmla="*/ 70777 h 414642"/>
              <a:gd name="connsiteX152" fmla="*/ 161988 w 607639"/>
              <a:gd name="connsiteY152" fmla="*/ 70777 h 414642"/>
              <a:gd name="connsiteX153" fmla="*/ 232948 w 607639"/>
              <a:gd name="connsiteY153" fmla="*/ 70777 h 414642"/>
              <a:gd name="connsiteX154" fmla="*/ 243098 w 607639"/>
              <a:gd name="connsiteY154" fmla="*/ 80903 h 414642"/>
              <a:gd name="connsiteX155" fmla="*/ 232948 w 607639"/>
              <a:gd name="connsiteY155" fmla="*/ 91029 h 414642"/>
              <a:gd name="connsiteX156" fmla="*/ 161988 w 607639"/>
              <a:gd name="connsiteY156" fmla="*/ 91029 h 414642"/>
              <a:gd name="connsiteX157" fmla="*/ 151927 w 607639"/>
              <a:gd name="connsiteY157" fmla="*/ 80903 h 414642"/>
              <a:gd name="connsiteX158" fmla="*/ 161988 w 607639"/>
              <a:gd name="connsiteY158" fmla="*/ 70777 h 414642"/>
              <a:gd name="connsiteX159" fmla="*/ 91146 w 607639"/>
              <a:gd name="connsiteY159" fmla="*/ 70777 h 414642"/>
              <a:gd name="connsiteX160" fmla="*/ 121467 w 607639"/>
              <a:gd name="connsiteY160" fmla="*/ 70777 h 414642"/>
              <a:gd name="connsiteX161" fmla="*/ 131604 w 607639"/>
              <a:gd name="connsiteY161" fmla="*/ 80903 h 414642"/>
              <a:gd name="connsiteX162" fmla="*/ 121467 w 607639"/>
              <a:gd name="connsiteY162" fmla="*/ 91029 h 414642"/>
              <a:gd name="connsiteX163" fmla="*/ 91146 w 607639"/>
              <a:gd name="connsiteY163" fmla="*/ 91029 h 414642"/>
              <a:gd name="connsiteX164" fmla="*/ 81009 w 607639"/>
              <a:gd name="connsiteY164" fmla="*/ 80903 h 414642"/>
              <a:gd name="connsiteX165" fmla="*/ 91146 w 607639"/>
              <a:gd name="connsiteY165" fmla="*/ 70777 h 414642"/>
              <a:gd name="connsiteX166" fmla="*/ 70848 w 607639"/>
              <a:gd name="connsiteY166" fmla="*/ 20177 h 414642"/>
              <a:gd name="connsiteX167" fmla="*/ 60791 w 607639"/>
              <a:gd name="connsiteY167" fmla="*/ 30309 h 414642"/>
              <a:gd name="connsiteX168" fmla="*/ 60791 w 607639"/>
              <a:gd name="connsiteY168" fmla="*/ 343802 h 414642"/>
              <a:gd name="connsiteX169" fmla="*/ 222780 w 607639"/>
              <a:gd name="connsiteY169" fmla="*/ 343802 h 414642"/>
              <a:gd name="connsiteX170" fmla="*/ 232927 w 607639"/>
              <a:gd name="connsiteY170" fmla="*/ 353935 h 414642"/>
              <a:gd name="connsiteX171" fmla="*/ 232927 w 607639"/>
              <a:gd name="connsiteY171" fmla="*/ 364067 h 414642"/>
              <a:gd name="connsiteX172" fmla="*/ 374712 w 607639"/>
              <a:gd name="connsiteY172" fmla="*/ 364067 h 414642"/>
              <a:gd name="connsiteX173" fmla="*/ 374712 w 607639"/>
              <a:gd name="connsiteY173" fmla="*/ 353935 h 414642"/>
              <a:gd name="connsiteX174" fmla="*/ 384859 w 607639"/>
              <a:gd name="connsiteY174" fmla="*/ 343802 h 414642"/>
              <a:gd name="connsiteX175" fmla="*/ 546848 w 607639"/>
              <a:gd name="connsiteY175" fmla="*/ 343802 h 414642"/>
              <a:gd name="connsiteX176" fmla="*/ 546848 w 607639"/>
              <a:gd name="connsiteY176" fmla="*/ 30309 h 414642"/>
              <a:gd name="connsiteX177" fmla="*/ 536702 w 607639"/>
              <a:gd name="connsiteY177" fmla="*/ 20177 h 414642"/>
              <a:gd name="connsiteX178" fmla="*/ 70848 w 607639"/>
              <a:gd name="connsiteY178" fmla="*/ 0 h 414642"/>
              <a:gd name="connsiteX179" fmla="*/ 536702 w 607639"/>
              <a:gd name="connsiteY179" fmla="*/ 0 h 414642"/>
              <a:gd name="connsiteX180" fmla="*/ 567142 w 607639"/>
              <a:gd name="connsiteY180" fmla="*/ 30309 h 414642"/>
              <a:gd name="connsiteX181" fmla="*/ 567142 w 607639"/>
              <a:gd name="connsiteY181" fmla="*/ 343802 h 414642"/>
              <a:gd name="connsiteX182" fmla="*/ 597492 w 607639"/>
              <a:gd name="connsiteY182" fmla="*/ 343802 h 414642"/>
              <a:gd name="connsiteX183" fmla="*/ 607639 w 607639"/>
              <a:gd name="connsiteY183" fmla="*/ 353935 h 414642"/>
              <a:gd name="connsiteX184" fmla="*/ 607639 w 607639"/>
              <a:gd name="connsiteY184" fmla="*/ 384244 h 414642"/>
              <a:gd name="connsiteX185" fmla="*/ 577199 w 607639"/>
              <a:gd name="connsiteY185" fmla="*/ 414642 h 414642"/>
              <a:gd name="connsiteX186" fmla="*/ 30351 w 607639"/>
              <a:gd name="connsiteY186" fmla="*/ 414642 h 414642"/>
              <a:gd name="connsiteX187" fmla="*/ 0 w 607639"/>
              <a:gd name="connsiteY187" fmla="*/ 384244 h 414642"/>
              <a:gd name="connsiteX188" fmla="*/ 0 w 607639"/>
              <a:gd name="connsiteY188" fmla="*/ 353935 h 414642"/>
              <a:gd name="connsiteX189" fmla="*/ 10147 w 607639"/>
              <a:gd name="connsiteY189" fmla="*/ 343802 h 414642"/>
              <a:gd name="connsiteX190" fmla="*/ 40497 w 607639"/>
              <a:gd name="connsiteY190" fmla="*/ 343802 h 414642"/>
              <a:gd name="connsiteX191" fmla="*/ 40497 w 607639"/>
              <a:gd name="connsiteY191" fmla="*/ 30309 h 414642"/>
              <a:gd name="connsiteX192" fmla="*/ 70848 w 607639"/>
              <a:gd name="connsiteY192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73017"/>
                </a:moveTo>
                <a:lnTo>
                  <a:pt x="192432" y="273017"/>
                </a:lnTo>
                <a:cubicBezTo>
                  <a:pt x="198493" y="273017"/>
                  <a:pt x="202593" y="277018"/>
                  <a:pt x="202593" y="283153"/>
                </a:cubicBezTo>
                <a:cubicBezTo>
                  <a:pt x="202593" y="289198"/>
                  <a:pt x="198493" y="293199"/>
                  <a:pt x="192432" y="293199"/>
                </a:cubicBezTo>
                <a:lnTo>
                  <a:pt x="182270" y="293199"/>
                </a:lnTo>
                <a:cubicBezTo>
                  <a:pt x="176209" y="293199"/>
                  <a:pt x="172109" y="289198"/>
                  <a:pt x="172109" y="283153"/>
                </a:cubicBezTo>
                <a:cubicBezTo>
                  <a:pt x="172109" y="277018"/>
                  <a:pt x="176209" y="273017"/>
                  <a:pt x="182270" y="273017"/>
                </a:cubicBezTo>
                <a:close/>
                <a:moveTo>
                  <a:pt x="91153" y="273017"/>
                </a:moveTo>
                <a:lnTo>
                  <a:pt x="141783" y="273017"/>
                </a:lnTo>
                <a:cubicBezTo>
                  <a:pt x="147834" y="273017"/>
                  <a:pt x="151927" y="277018"/>
                  <a:pt x="151927" y="283153"/>
                </a:cubicBezTo>
                <a:cubicBezTo>
                  <a:pt x="151927" y="289198"/>
                  <a:pt x="147834" y="293199"/>
                  <a:pt x="141783" y="293199"/>
                </a:cubicBezTo>
                <a:lnTo>
                  <a:pt x="91153" y="293199"/>
                </a:lnTo>
                <a:cubicBezTo>
                  <a:pt x="85102" y="293199"/>
                  <a:pt x="81009" y="289198"/>
                  <a:pt x="81009" y="283153"/>
                </a:cubicBezTo>
                <a:cubicBezTo>
                  <a:pt x="81009" y="277018"/>
                  <a:pt x="85102" y="273017"/>
                  <a:pt x="91153" y="273017"/>
                </a:cubicBezTo>
                <a:close/>
                <a:moveTo>
                  <a:pt x="313935" y="242748"/>
                </a:moveTo>
                <a:cubicBezTo>
                  <a:pt x="302810" y="242748"/>
                  <a:pt x="293732" y="251813"/>
                  <a:pt x="293732" y="262923"/>
                </a:cubicBezTo>
                <a:cubicBezTo>
                  <a:pt x="293732" y="274032"/>
                  <a:pt x="302810" y="283186"/>
                  <a:pt x="313935" y="283186"/>
                </a:cubicBezTo>
                <a:cubicBezTo>
                  <a:pt x="325060" y="283186"/>
                  <a:pt x="334226" y="274032"/>
                  <a:pt x="334226" y="262923"/>
                </a:cubicBezTo>
                <a:cubicBezTo>
                  <a:pt x="334226" y="251813"/>
                  <a:pt x="325060" y="242748"/>
                  <a:pt x="313935" y="242748"/>
                </a:cubicBezTo>
                <a:close/>
                <a:moveTo>
                  <a:pt x="458728" y="235613"/>
                </a:moveTo>
                <a:cubicBezTo>
                  <a:pt x="462821" y="231525"/>
                  <a:pt x="468872" y="231525"/>
                  <a:pt x="472877" y="235613"/>
                </a:cubicBezTo>
                <a:lnTo>
                  <a:pt x="486046" y="248765"/>
                </a:lnTo>
                <a:lnTo>
                  <a:pt x="499215" y="235613"/>
                </a:lnTo>
                <a:cubicBezTo>
                  <a:pt x="503309" y="231525"/>
                  <a:pt x="509360" y="231525"/>
                  <a:pt x="513453" y="235613"/>
                </a:cubicBezTo>
                <a:cubicBezTo>
                  <a:pt x="517457" y="239612"/>
                  <a:pt x="517457" y="245744"/>
                  <a:pt x="513453" y="249743"/>
                </a:cubicBezTo>
                <a:lnTo>
                  <a:pt x="500283" y="262895"/>
                </a:lnTo>
                <a:lnTo>
                  <a:pt x="513453" y="276048"/>
                </a:lnTo>
                <a:cubicBezTo>
                  <a:pt x="517457" y="280136"/>
                  <a:pt x="517457" y="286179"/>
                  <a:pt x="513453" y="290178"/>
                </a:cubicBezTo>
                <a:cubicBezTo>
                  <a:pt x="511406" y="292222"/>
                  <a:pt x="509360" y="293199"/>
                  <a:pt x="506334" y="293199"/>
                </a:cubicBezTo>
                <a:cubicBezTo>
                  <a:pt x="503309" y="293199"/>
                  <a:pt x="501262" y="292222"/>
                  <a:pt x="499215" y="290178"/>
                </a:cubicBezTo>
                <a:lnTo>
                  <a:pt x="486046" y="277025"/>
                </a:lnTo>
                <a:lnTo>
                  <a:pt x="472877" y="290178"/>
                </a:lnTo>
                <a:cubicBezTo>
                  <a:pt x="470919" y="292222"/>
                  <a:pt x="468872" y="293199"/>
                  <a:pt x="465847" y="293199"/>
                </a:cubicBezTo>
                <a:cubicBezTo>
                  <a:pt x="462821" y="293199"/>
                  <a:pt x="460775" y="292222"/>
                  <a:pt x="458728" y="290178"/>
                </a:cubicBezTo>
                <a:cubicBezTo>
                  <a:pt x="454724" y="286179"/>
                  <a:pt x="454724" y="280136"/>
                  <a:pt x="458728" y="276048"/>
                </a:cubicBezTo>
                <a:lnTo>
                  <a:pt x="471898" y="262895"/>
                </a:lnTo>
                <a:lnTo>
                  <a:pt x="458728" y="249743"/>
                </a:lnTo>
                <a:cubicBezTo>
                  <a:pt x="454724" y="245744"/>
                  <a:pt x="454724" y="239612"/>
                  <a:pt x="458728" y="235613"/>
                </a:cubicBezTo>
                <a:close/>
                <a:moveTo>
                  <a:pt x="161988" y="232583"/>
                </a:moveTo>
                <a:lnTo>
                  <a:pt x="232948" y="232583"/>
                </a:lnTo>
                <a:cubicBezTo>
                  <a:pt x="239002" y="232583"/>
                  <a:pt x="243098" y="236584"/>
                  <a:pt x="243098" y="242719"/>
                </a:cubicBezTo>
                <a:cubicBezTo>
                  <a:pt x="243098" y="248764"/>
                  <a:pt x="239002" y="252765"/>
                  <a:pt x="232948" y="252765"/>
                </a:cubicBezTo>
                <a:lnTo>
                  <a:pt x="161988" y="252765"/>
                </a:lnTo>
                <a:cubicBezTo>
                  <a:pt x="155934" y="252765"/>
                  <a:pt x="151927" y="248764"/>
                  <a:pt x="151927" y="242719"/>
                </a:cubicBezTo>
                <a:cubicBezTo>
                  <a:pt x="151927" y="236584"/>
                  <a:pt x="155934" y="232583"/>
                  <a:pt x="161988" y="232583"/>
                </a:cubicBezTo>
                <a:close/>
                <a:moveTo>
                  <a:pt x="91146" y="232583"/>
                </a:moveTo>
                <a:lnTo>
                  <a:pt x="121467" y="232583"/>
                </a:lnTo>
                <a:cubicBezTo>
                  <a:pt x="127603" y="232583"/>
                  <a:pt x="131604" y="236584"/>
                  <a:pt x="131604" y="242719"/>
                </a:cubicBezTo>
                <a:cubicBezTo>
                  <a:pt x="131604" y="248764"/>
                  <a:pt x="127603" y="252765"/>
                  <a:pt x="121467" y="252765"/>
                </a:cubicBezTo>
                <a:lnTo>
                  <a:pt x="91146" y="252765"/>
                </a:lnTo>
                <a:cubicBezTo>
                  <a:pt x="85099" y="252765"/>
                  <a:pt x="81009" y="248764"/>
                  <a:pt x="81009" y="242719"/>
                </a:cubicBezTo>
                <a:cubicBezTo>
                  <a:pt x="81009" y="236584"/>
                  <a:pt x="85099" y="232583"/>
                  <a:pt x="91146" y="232583"/>
                </a:cubicBezTo>
                <a:close/>
                <a:moveTo>
                  <a:pt x="182270" y="192149"/>
                </a:moveTo>
                <a:lnTo>
                  <a:pt x="192432" y="192149"/>
                </a:lnTo>
                <a:cubicBezTo>
                  <a:pt x="198493" y="192149"/>
                  <a:pt x="202593" y="196150"/>
                  <a:pt x="202593" y="202196"/>
                </a:cubicBezTo>
                <a:cubicBezTo>
                  <a:pt x="202593" y="208330"/>
                  <a:pt x="198493" y="212331"/>
                  <a:pt x="192432" y="212331"/>
                </a:cubicBezTo>
                <a:lnTo>
                  <a:pt x="182270" y="212331"/>
                </a:lnTo>
                <a:cubicBezTo>
                  <a:pt x="176209" y="212331"/>
                  <a:pt x="172109" y="208330"/>
                  <a:pt x="172109" y="202196"/>
                </a:cubicBezTo>
                <a:cubicBezTo>
                  <a:pt x="172109" y="196150"/>
                  <a:pt x="176209" y="192149"/>
                  <a:pt x="182270" y="192149"/>
                </a:cubicBezTo>
                <a:close/>
                <a:moveTo>
                  <a:pt x="91153" y="192149"/>
                </a:moveTo>
                <a:lnTo>
                  <a:pt x="141783" y="192149"/>
                </a:lnTo>
                <a:cubicBezTo>
                  <a:pt x="147834" y="192149"/>
                  <a:pt x="151927" y="196150"/>
                  <a:pt x="151927" y="202196"/>
                </a:cubicBezTo>
                <a:cubicBezTo>
                  <a:pt x="151927" y="208330"/>
                  <a:pt x="147834" y="212331"/>
                  <a:pt x="141783" y="212331"/>
                </a:cubicBezTo>
                <a:lnTo>
                  <a:pt x="91153" y="212331"/>
                </a:lnTo>
                <a:cubicBezTo>
                  <a:pt x="85102" y="212331"/>
                  <a:pt x="81009" y="208330"/>
                  <a:pt x="81009" y="202196"/>
                </a:cubicBezTo>
                <a:cubicBezTo>
                  <a:pt x="81009" y="196150"/>
                  <a:pt x="85102" y="192149"/>
                  <a:pt x="91153" y="192149"/>
                </a:cubicBezTo>
                <a:close/>
                <a:moveTo>
                  <a:pt x="161988" y="151716"/>
                </a:moveTo>
                <a:lnTo>
                  <a:pt x="232948" y="151716"/>
                </a:lnTo>
                <a:cubicBezTo>
                  <a:pt x="239002" y="151716"/>
                  <a:pt x="243098" y="155717"/>
                  <a:pt x="243098" y="161763"/>
                </a:cubicBezTo>
                <a:cubicBezTo>
                  <a:pt x="243098" y="167897"/>
                  <a:pt x="239002" y="171898"/>
                  <a:pt x="232948" y="171898"/>
                </a:cubicBezTo>
                <a:lnTo>
                  <a:pt x="161988" y="171898"/>
                </a:lnTo>
                <a:cubicBezTo>
                  <a:pt x="155934" y="171898"/>
                  <a:pt x="151927" y="167897"/>
                  <a:pt x="151927" y="161763"/>
                </a:cubicBezTo>
                <a:cubicBezTo>
                  <a:pt x="151927" y="155717"/>
                  <a:pt x="155934" y="151716"/>
                  <a:pt x="161988" y="151716"/>
                </a:cubicBezTo>
                <a:close/>
                <a:moveTo>
                  <a:pt x="91146" y="151716"/>
                </a:moveTo>
                <a:lnTo>
                  <a:pt x="121467" y="151716"/>
                </a:lnTo>
                <a:cubicBezTo>
                  <a:pt x="127603" y="151716"/>
                  <a:pt x="131604" y="155717"/>
                  <a:pt x="131604" y="161763"/>
                </a:cubicBezTo>
                <a:cubicBezTo>
                  <a:pt x="131604" y="167897"/>
                  <a:pt x="127603" y="171898"/>
                  <a:pt x="121467" y="171898"/>
                </a:cubicBezTo>
                <a:lnTo>
                  <a:pt x="91146" y="171898"/>
                </a:lnTo>
                <a:cubicBezTo>
                  <a:pt x="85099" y="171898"/>
                  <a:pt x="81009" y="167897"/>
                  <a:pt x="81009" y="161763"/>
                </a:cubicBezTo>
                <a:cubicBezTo>
                  <a:pt x="81009" y="155717"/>
                  <a:pt x="85099" y="151716"/>
                  <a:pt x="91146" y="151716"/>
                </a:cubicBezTo>
                <a:close/>
                <a:moveTo>
                  <a:pt x="182270" y="111211"/>
                </a:moveTo>
                <a:lnTo>
                  <a:pt x="192432" y="111211"/>
                </a:lnTo>
                <a:cubicBezTo>
                  <a:pt x="198493" y="111211"/>
                  <a:pt x="202593" y="115297"/>
                  <a:pt x="202593" y="121337"/>
                </a:cubicBezTo>
                <a:cubicBezTo>
                  <a:pt x="202593" y="127377"/>
                  <a:pt x="198493" y="131463"/>
                  <a:pt x="192432" y="131463"/>
                </a:cubicBezTo>
                <a:lnTo>
                  <a:pt x="182270" y="131463"/>
                </a:lnTo>
                <a:cubicBezTo>
                  <a:pt x="176209" y="131463"/>
                  <a:pt x="172109" y="127377"/>
                  <a:pt x="172109" y="121337"/>
                </a:cubicBezTo>
                <a:cubicBezTo>
                  <a:pt x="172109" y="115297"/>
                  <a:pt x="176209" y="111211"/>
                  <a:pt x="182270" y="111211"/>
                </a:cubicBezTo>
                <a:close/>
                <a:moveTo>
                  <a:pt x="91153" y="111211"/>
                </a:moveTo>
                <a:lnTo>
                  <a:pt x="141783" y="111211"/>
                </a:lnTo>
                <a:cubicBezTo>
                  <a:pt x="147834" y="111211"/>
                  <a:pt x="151927" y="115297"/>
                  <a:pt x="151927" y="121337"/>
                </a:cubicBezTo>
                <a:cubicBezTo>
                  <a:pt x="151927" y="127377"/>
                  <a:pt x="147834" y="131463"/>
                  <a:pt x="141783" y="131463"/>
                </a:cubicBezTo>
                <a:lnTo>
                  <a:pt x="91153" y="131463"/>
                </a:lnTo>
                <a:cubicBezTo>
                  <a:pt x="85102" y="131463"/>
                  <a:pt x="81009" y="127377"/>
                  <a:pt x="81009" y="121337"/>
                </a:cubicBezTo>
                <a:cubicBezTo>
                  <a:pt x="81009" y="115297"/>
                  <a:pt x="85102" y="111211"/>
                  <a:pt x="91153" y="111211"/>
                </a:cubicBezTo>
                <a:close/>
                <a:moveTo>
                  <a:pt x="286570" y="83950"/>
                </a:moveTo>
                <a:cubicBezTo>
                  <a:pt x="290577" y="79951"/>
                  <a:pt x="296722" y="79951"/>
                  <a:pt x="300730" y="83950"/>
                </a:cubicBezTo>
                <a:lnTo>
                  <a:pt x="313910" y="97103"/>
                </a:lnTo>
                <a:lnTo>
                  <a:pt x="327090" y="83950"/>
                </a:lnTo>
                <a:cubicBezTo>
                  <a:pt x="331187" y="79951"/>
                  <a:pt x="337243" y="79951"/>
                  <a:pt x="341250" y="83950"/>
                </a:cubicBezTo>
                <a:cubicBezTo>
                  <a:pt x="345347" y="88038"/>
                  <a:pt x="345347" y="94081"/>
                  <a:pt x="341250" y="98169"/>
                </a:cubicBezTo>
                <a:lnTo>
                  <a:pt x="328070" y="111232"/>
                </a:lnTo>
                <a:lnTo>
                  <a:pt x="341250" y="124385"/>
                </a:lnTo>
                <a:cubicBezTo>
                  <a:pt x="345347" y="128473"/>
                  <a:pt x="345347" y="134516"/>
                  <a:pt x="341250" y="138604"/>
                </a:cubicBezTo>
                <a:cubicBezTo>
                  <a:pt x="339291" y="140559"/>
                  <a:pt x="337243" y="141625"/>
                  <a:pt x="334215" y="141625"/>
                </a:cubicBezTo>
                <a:cubicBezTo>
                  <a:pt x="331187" y="141625"/>
                  <a:pt x="329139" y="140559"/>
                  <a:pt x="327090" y="138604"/>
                </a:cubicBezTo>
                <a:lnTo>
                  <a:pt x="313910" y="125451"/>
                </a:lnTo>
                <a:lnTo>
                  <a:pt x="300730" y="138604"/>
                </a:lnTo>
                <a:cubicBezTo>
                  <a:pt x="298681" y="140559"/>
                  <a:pt x="296722" y="141625"/>
                  <a:pt x="293694" y="141625"/>
                </a:cubicBezTo>
                <a:cubicBezTo>
                  <a:pt x="290577" y="141625"/>
                  <a:pt x="288618" y="140559"/>
                  <a:pt x="286570" y="138604"/>
                </a:cubicBezTo>
                <a:cubicBezTo>
                  <a:pt x="282473" y="134516"/>
                  <a:pt x="282473" y="128473"/>
                  <a:pt x="286570" y="124385"/>
                </a:cubicBezTo>
                <a:lnTo>
                  <a:pt x="299750" y="111232"/>
                </a:lnTo>
                <a:lnTo>
                  <a:pt x="286570" y="98169"/>
                </a:lnTo>
                <a:cubicBezTo>
                  <a:pt x="282473" y="94081"/>
                  <a:pt x="282473" y="88038"/>
                  <a:pt x="286570" y="83950"/>
                </a:cubicBezTo>
                <a:close/>
                <a:moveTo>
                  <a:pt x="486056" y="70777"/>
                </a:moveTo>
                <a:cubicBezTo>
                  <a:pt x="490150" y="70777"/>
                  <a:pt x="493265" y="72555"/>
                  <a:pt x="494867" y="75576"/>
                </a:cubicBezTo>
                <a:lnTo>
                  <a:pt x="523524" y="104194"/>
                </a:lnTo>
                <a:cubicBezTo>
                  <a:pt x="527618" y="108193"/>
                  <a:pt x="527618" y="114325"/>
                  <a:pt x="523524" y="118325"/>
                </a:cubicBezTo>
                <a:cubicBezTo>
                  <a:pt x="521566" y="120369"/>
                  <a:pt x="519519" y="121346"/>
                  <a:pt x="516493" y="121346"/>
                </a:cubicBezTo>
                <a:cubicBezTo>
                  <a:pt x="513467" y="121346"/>
                  <a:pt x="511420" y="120369"/>
                  <a:pt x="509374" y="118325"/>
                </a:cubicBezTo>
                <a:lnTo>
                  <a:pt x="496202" y="105171"/>
                </a:lnTo>
                <a:lnTo>
                  <a:pt x="496202" y="131478"/>
                </a:lnTo>
                <a:cubicBezTo>
                  <a:pt x="496202" y="164806"/>
                  <a:pt x="468880" y="192179"/>
                  <a:pt x="435417" y="192179"/>
                </a:cubicBezTo>
                <a:lnTo>
                  <a:pt x="364574" y="192179"/>
                </a:lnTo>
                <a:cubicBezTo>
                  <a:pt x="345262" y="192179"/>
                  <a:pt x="328975" y="205865"/>
                  <a:pt x="324971" y="223996"/>
                </a:cubicBezTo>
                <a:cubicBezTo>
                  <a:pt x="341969" y="228884"/>
                  <a:pt x="354429" y="244526"/>
                  <a:pt x="354429" y="262923"/>
                </a:cubicBezTo>
                <a:cubicBezTo>
                  <a:pt x="354429" y="285141"/>
                  <a:pt x="336184" y="303360"/>
                  <a:pt x="313935" y="303360"/>
                </a:cubicBezTo>
                <a:cubicBezTo>
                  <a:pt x="291685" y="303360"/>
                  <a:pt x="273441" y="285141"/>
                  <a:pt x="273441" y="262923"/>
                </a:cubicBezTo>
                <a:cubicBezTo>
                  <a:pt x="273441" y="243903"/>
                  <a:pt x="286702" y="227906"/>
                  <a:pt x="304501" y="223640"/>
                </a:cubicBezTo>
                <a:cubicBezTo>
                  <a:pt x="308862" y="194490"/>
                  <a:pt x="334226" y="171916"/>
                  <a:pt x="364574" y="171916"/>
                </a:cubicBezTo>
                <a:lnTo>
                  <a:pt x="435417" y="171916"/>
                </a:lnTo>
                <a:cubicBezTo>
                  <a:pt x="457755" y="171916"/>
                  <a:pt x="475999" y="153696"/>
                  <a:pt x="475999" y="131478"/>
                </a:cubicBezTo>
                <a:lnTo>
                  <a:pt x="475999" y="105171"/>
                </a:lnTo>
                <a:lnTo>
                  <a:pt x="462828" y="118325"/>
                </a:lnTo>
                <a:cubicBezTo>
                  <a:pt x="460781" y="120369"/>
                  <a:pt x="458734" y="121346"/>
                  <a:pt x="455708" y="121346"/>
                </a:cubicBezTo>
                <a:cubicBezTo>
                  <a:pt x="452682" y="121346"/>
                  <a:pt x="450635" y="120369"/>
                  <a:pt x="448588" y="118325"/>
                </a:cubicBezTo>
                <a:cubicBezTo>
                  <a:pt x="444583" y="114325"/>
                  <a:pt x="444583" y="108193"/>
                  <a:pt x="448588" y="104194"/>
                </a:cubicBezTo>
                <a:lnTo>
                  <a:pt x="477245" y="75576"/>
                </a:lnTo>
                <a:cubicBezTo>
                  <a:pt x="478936" y="72555"/>
                  <a:pt x="482051" y="70777"/>
                  <a:pt x="486056" y="70777"/>
                </a:cubicBezTo>
                <a:close/>
                <a:moveTo>
                  <a:pt x="161988" y="70777"/>
                </a:moveTo>
                <a:lnTo>
                  <a:pt x="232948" y="70777"/>
                </a:lnTo>
                <a:cubicBezTo>
                  <a:pt x="239002" y="70777"/>
                  <a:pt x="243098" y="74863"/>
                  <a:pt x="243098" y="80903"/>
                </a:cubicBezTo>
                <a:cubicBezTo>
                  <a:pt x="243098" y="86943"/>
                  <a:pt x="239002" y="91029"/>
                  <a:pt x="232948" y="91029"/>
                </a:cubicBezTo>
                <a:lnTo>
                  <a:pt x="161988" y="91029"/>
                </a:lnTo>
                <a:cubicBezTo>
                  <a:pt x="155934" y="91029"/>
                  <a:pt x="151927" y="86943"/>
                  <a:pt x="151927" y="80903"/>
                </a:cubicBezTo>
                <a:cubicBezTo>
                  <a:pt x="151927" y="74863"/>
                  <a:pt x="155934" y="70777"/>
                  <a:pt x="161988" y="70777"/>
                </a:cubicBezTo>
                <a:close/>
                <a:moveTo>
                  <a:pt x="91146" y="70777"/>
                </a:moveTo>
                <a:lnTo>
                  <a:pt x="121467" y="70777"/>
                </a:lnTo>
                <a:cubicBezTo>
                  <a:pt x="127603" y="70777"/>
                  <a:pt x="131604" y="74863"/>
                  <a:pt x="131604" y="80903"/>
                </a:cubicBezTo>
                <a:cubicBezTo>
                  <a:pt x="131604" y="86943"/>
                  <a:pt x="127603" y="91029"/>
                  <a:pt x="121467" y="91029"/>
                </a:cubicBezTo>
                <a:lnTo>
                  <a:pt x="91146" y="91029"/>
                </a:lnTo>
                <a:cubicBezTo>
                  <a:pt x="85099" y="91029"/>
                  <a:pt x="81009" y="86943"/>
                  <a:pt x="81009" y="80903"/>
                </a:cubicBezTo>
                <a:cubicBezTo>
                  <a:pt x="81009" y="74863"/>
                  <a:pt x="85099" y="70777"/>
                  <a:pt x="91146" y="70777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ṥḷïḓè">
            <a:extLst>
              <a:ext uri="{FF2B5EF4-FFF2-40B4-BE49-F238E27FC236}">
                <a16:creationId xmlns:a16="http://schemas.microsoft.com/office/drawing/2014/main" id="{EF367EF2-CE39-4DBD-940D-99540BB6CCB6}"/>
              </a:ext>
            </a:extLst>
          </p:cNvPr>
          <p:cNvSpPr/>
          <p:nvPr/>
        </p:nvSpPr>
        <p:spPr>
          <a:xfrm>
            <a:off x="10061440" y="4155631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îṣḻiḑé">
            <a:extLst>
              <a:ext uri="{FF2B5EF4-FFF2-40B4-BE49-F238E27FC236}">
                <a16:creationId xmlns:a16="http://schemas.microsoft.com/office/drawing/2014/main" id="{3E7C7638-B2C0-4A02-97AC-C5C18182013A}"/>
              </a:ext>
            </a:extLst>
          </p:cNvPr>
          <p:cNvSpPr>
            <a:spLocks/>
          </p:cNvSpPr>
          <p:nvPr/>
        </p:nvSpPr>
        <p:spPr bwMode="auto">
          <a:xfrm>
            <a:off x="10286546" y="4450543"/>
            <a:ext cx="439555" cy="2999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Sliḍè">
            <a:extLst>
              <a:ext uri="{FF2B5EF4-FFF2-40B4-BE49-F238E27FC236}">
                <a16:creationId xmlns:a16="http://schemas.microsoft.com/office/drawing/2014/main" id="{26487C8D-41CB-40F1-BE9D-A655646ED68C}"/>
              </a:ext>
            </a:extLst>
          </p:cNvPr>
          <p:cNvSpPr/>
          <p:nvPr/>
        </p:nvSpPr>
        <p:spPr>
          <a:xfrm>
            <a:off x="8536435" y="3429484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iSlîḓé">
            <a:extLst>
              <a:ext uri="{FF2B5EF4-FFF2-40B4-BE49-F238E27FC236}">
                <a16:creationId xmlns:a16="http://schemas.microsoft.com/office/drawing/2014/main" id="{BC3DF97C-678D-4067-9E27-864E42643BC6}"/>
              </a:ext>
            </a:extLst>
          </p:cNvPr>
          <p:cNvSpPr>
            <a:spLocks/>
          </p:cNvSpPr>
          <p:nvPr/>
        </p:nvSpPr>
        <p:spPr bwMode="auto">
          <a:xfrm>
            <a:off x="8761541" y="3724396"/>
            <a:ext cx="439555" cy="299944"/>
          </a:xfrm>
          <a:custGeom>
            <a:avLst/>
            <a:gdLst>
              <a:gd name="connsiteX0" fmla="*/ 20293 w 607639"/>
              <a:gd name="connsiteY0" fmla="*/ 364062 h 414642"/>
              <a:gd name="connsiteX1" fmla="*/ 20293 w 607639"/>
              <a:gd name="connsiteY1" fmla="*/ 384241 h 414642"/>
              <a:gd name="connsiteX2" fmla="*/ 30351 w 607639"/>
              <a:gd name="connsiteY2" fmla="*/ 394374 h 414642"/>
              <a:gd name="connsiteX3" fmla="*/ 577199 w 607639"/>
              <a:gd name="connsiteY3" fmla="*/ 394374 h 414642"/>
              <a:gd name="connsiteX4" fmla="*/ 587346 w 607639"/>
              <a:gd name="connsiteY4" fmla="*/ 384241 h 414642"/>
              <a:gd name="connsiteX5" fmla="*/ 587346 w 607639"/>
              <a:gd name="connsiteY5" fmla="*/ 364062 h 414642"/>
              <a:gd name="connsiteX6" fmla="*/ 394917 w 607639"/>
              <a:gd name="connsiteY6" fmla="*/ 364062 h 414642"/>
              <a:gd name="connsiteX7" fmla="*/ 394917 w 607639"/>
              <a:gd name="connsiteY7" fmla="*/ 374196 h 414642"/>
              <a:gd name="connsiteX8" fmla="*/ 384859 w 607639"/>
              <a:gd name="connsiteY8" fmla="*/ 384241 h 414642"/>
              <a:gd name="connsiteX9" fmla="*/ 222780 w 607639"/>
              <a:gd name="connsiteY9" fmla="*/ 384241 h 414642"/>
              <a:gd name="connsiteX10" fmla="*/ 212634 w 607639"/>
              <a:gd name="connsiteY10" fmla="*/ 374196 h 414642"/>
              <a:gd name="connsiteX11" fmla="*/ 212634 w 607639"/>
              <a:gd name="connsiteY11" fmla="*/ 364062 h 414642"/>
              <a:gd name="connsiteX12" fmla="*/ 10146 w 607639"/>
              <a:gd name="connsiteY12" fmla="*/ 343794 h 414642"/>
              <a:gd name="connsiteX13" fmla="*/ 40505 w 607639"/>
              <a:gd name="connsiteY13" fmla="*/ 343794 h 414642"/>
              <a:gd name="connsiteX14" fmla="*/ 40505 w 607639"/>
              <a:gd name="connsiteY14" fmla="*/ 353920 h 414642"/>
              <a:gd name="connsiteX15" fmla="*/ 50652 w 607639"/>
              <a:gd name="connsiteY15" fmla="*/ 364052 h 414642"/>
              <a:gd name="connsiteX16" fmla="*/ 212637 w 607639"/>
              <a:gd name="connsiteY16" fmla="*/ 364052 h 414642"/>
              <a:gd name="connsiteX17" fmla="*/ 212637 w 607639"/>
              <a:gd name="connsiteY17" fmla="*/ 374185 h 414642"/>
              <a:gd name="connsiteX18" fmla="*/ 222783 w 607639"/>
              <a:gd name="connsiteY18" fmla="*/ 384228 h 414642"/>
              <a:gd name="connsiteX19" fmla="*/ 384857 w 607639"/>
              <a:gd name="connsiteY19" fmla="*/ 384228 h 414642"/>
              <a:gd name="connsiteX20" fmla="*/ 394915 w 607639"/>
              <a:gd name="connsiteY20" fmla="*/ 374185 h 414642"/>
              <a:gd name="connsiteX21" fmla="*/ 394915 w 607639"/>
              <a:gd name="connsiteY21" fmla="*/ 364052 h 414642"/>
              <a:gd name="connsiteX22" fmla="*/ 556989 w 607639"/>
              <a:gd name="connsiteY22" fmla="*/ 364052 h 414642"/>
              <a:gd name="connsiteX23" fmla="*/ 567135 w 607639"/>
              <a:gd name="connsiteY23" fmla="*/ 353920 h 414642"/>
              <a:gd name="connsiteX24" fmla="*/ 567135 w 607639"/>
              <a:gd name="connsiteY24" fmla="*/ 343794 h 414642"/>
              <a:gd name="connsiteX25" fmla="*/ 597493 w 607639"/>
              <a:gd name="connsiteY25" fmla="*/ 343794 h 414642"/>
              <a:gd name="connsiteX26" fmla="*/ 607639 w 607639"/>
              <a:gd name="connsiteY26" fmla="*/ 353928 h 414642"/>
              <a:gd name="connsiteX27" fmla="*/ 607639 w 607639"/>
              <a:gd name="connsiteY27" fmla="*/ 384241 h 414642"/>
              <a:gd name="connsiteX28" fmla="*/ 577199 w 607639"/>
              <a:gd name="connsiteY28" fmla="*/ 414642 h 414642"/>
              <a:gd name="connsiteX29" fmla="*/ 30351 w 607639"/>
              <a:gd name="connsiteY29" fmla="*/ 414642 h 414642"/>
              <a:gd name="connsiteX30" fmla="*/ 0 w 607639"/>
              <a:gd name="connsiteY30" fmla="*/ 384241 h 414642"/>
              <a:gd name="connsiteX31" fmla="*/ 0 w 607639"/>
              <a:gd name="connsiteY31" fmla="*/ 353928 h 414642"/>
              <a:gd name="connsiteX32" fmla="*/ 10146 w 607639"/>
              <a:gd name="connsiteY32" fmla="*/ 343794 h 414642"/>
              <a:gd name="connsiteX33" fmla="*/ 354415 w 607639"/>
              <a:gd name="connsiteY33" fmla="*/ 262926 h 414642"/>
              <a:gd name="connsiteX34" fmla="*/ 364541 w 607639"/>
              <a:gd name="connsiteY34" fmla="*/ 273063 h 414642"/>
              <a:gd name="connsiteX35" fmla="*/ 364541 w 607639"/>
              <a:gd name="connsiteY35" fmla="*/ 303384 h 414642"/>
              <a:gd name="connsiteX36" fmla="*/ 354415 w 607639"/>
              <a:gd name="connsiteY36" fmla="*/ 313521 h 414642"/>
              <a:gd name="connsiteX37" fmla="*/ 344289 w 607639"/>
              <a:gd name="connsiteY37" fmla="*/ 303384 h 414642"/>
              <a:gd name="connsiteX38" fmla="*/ 344289 w 607639"/>
              <a:gd name="connsiteY38" fmla="*/ 273063 h 414642"/>
              <a:gd name="connsiteX39" fmla="*/ 354415 w 607639"/>
              <a:gd name="connsiteY39" fmla="*/ 262926 h 414642"/>
              <a:gd name="connsiteX40" fmla="*/ 274426 w 607639"/>
              <a:gd name="connsiteY40" fmla="*/ 252429 h 414642"/>
              <a:gd name="connsiteX41" fmla="*/ 274426 w 607639"/>
              <a:gd name="connsiteY41" fmla="*/ 253836 h 414642"/>
              <a:gd name="connsiteX42" fmla="*/ 268732 w 607639"/>
              <a:gd name="connsiteY42" fmla="*/ 256281 h 414642"/>
              <a:gd name="connsiteX43" fmla="*/ 435415 w 607639"/>
              <a:gd name="connsiteY43" fmla="*/ 242745 h 414642"/>
              <a:gd name="connsiteX44" fmla="*/ 445550 w 607639"/>
              <a:gd name="connsiteY44" fmla="*/ 252793 h 414642"/>
              <a:gd name="connsiteX45" fmla="*/ 445550 w 607639"/>
              <a:gd name="connsiteY45" fmla="*/ 303386 h 414642"/>
              <a:gd name="connsiteX46" fmla="*/ 435415 w 607639"/>
              <a:gd name="connsiteY46" fmla="*/ 313522 h 414642"/>
              <a:gd name="connsiteX47" fmla="*/ 425368 w 607639"/>
              <a:gd name="connsiteY47" fmla="*/ 303386 h 414642"/>
              <a:gd name="connsiteX48" fmla="*/ 425368 w 607639"/>
              <a:gd name="connsiteY48" fmla="*/ 252793 h 414642"/>
              <a:gd name="connsiteX49" fmla="*/ 435415 w 607639"/>
              <a:gd name="connsiteY49" fmla="*/ 242745 h 414642"/>
              <a:gd name="connsiteX50" fmla="*/ 394911 w 607639"/>
              <a:gd name="connsiteY50" fmla="*/ 222493 h 414642"/>
              <a:gd name="connsiteX51" fmla="*/ 405046 w 607639"/>
              <a:gd name="connsiteY51" fmla="*/ 232627 h 414642"/>
              <a:gd name="connsiteX52" fmla="*/ 405046 w 607639"/>
              <a:gd name="connsiteY52" fmla="*/ 303388 h 414642"/>
              <a:gd name="connsiteX53" fmla="*/ 394911 w 607639"/>
              <a:gd name="connsiteY53" fmla="*/ 313522 h 414642"/>
              <a:gd name="connsiteX54" fmla="*/ 384864 w 607639"/>
              <a:gd name="connsiteY54" fmla="*/ 303388 h 414642"/>
              <a:gd name="connsiteX55" fmla="*/ 384864 w 607639"/>
              <a:gd name="connsiteY55" fmla="*/ 232627 h 414642"/>
              <a:gd name="connsiteX56" fmla="*/ 394911 w 607639"/>
              <a:gd name="connsiteY56" fmla="*/ 222493 h 414642"/>
              <a:gd name="connsiteX57" fmla="*/ 516514 w 607639"/>
              <a:gd name="connsiteY57" fmla="*/ 212331 h 414642"/>
              <a:gd name="connsiteX58" fmla="*/ 526560 w 607639"/>
              <a:gd name="connsiteY58" fmla="*/ 222468 h 414642"/>
              <a:gd name="connsiteX59" fmla="*/ 526560 w 607639"/>
              <a:gd name="connsiteY59" fmla="*/ 303385 h 414642"/>
              <a:gd name="connsiteX60" fmla="*/ 516514 w 607639"/>
              <a:gd name="connsiteY60" fmla="*/ 313522 h 414642"/>
              <a:gd name="connsiteX61" fmla="*/ 506378 w 607639"/>
              <a:gd name="connsiteY61" fmla="*/ 303385 h 414642"/>
              <a:gd name="connsiteX62" fmla="*/ 506378 w 607639"/>
              <a:gd name="connsiteY62" fmla="*/ 222468 h 414642"/>
              <a:gd name="connsiteX63" fmla="*/ 516514 w 607639"/>
              <a:gd name="connsiteY63" fmla="*/ 212331 h 414642"/>
              <a:gd name="connsiteX64" fmla="*/ 311213 w 607639"/>
              <a:gd name="connsiteY64" fmla="*/ 180188 h 414642"/>
              <a:gd name="connsiteX65" fmla="*/ 304717 w 607639"/>
              <a:gd name="connsiteY65" fmla="*/ 211903 h 414642"/>
              <a:gd name="connsiteX66" fmla="*/ 279633 w 607639"/>
              <a:gd name="connsiteY66" fmla="*/ 248906 h 414642"/>
              <a:gd name="connsiteX67" fmla="*/ 274426 w 607639"/>
              <a:gd name="connsiteY67" fmla="*/ 252429 h 414642"/>
              <a:gd name="connsiteX68" fmla="*/ 274426 w 607639"/>
              <a:gd name="connsiteY68" fmla="*/ 239622 h 414642"/>
              <a:gd name="connsiteX69" fmla="*/ 266991 w 607639"/>
              <a:gd name="connsiteY69" fmla="*/ 232204 h 414642"/>
              <a:gd name="connsiteX70" fmla="*/ 286105 w 607639"/>
              <a:gd name="connsiteY70" fmla="*/ 204050 h 414642"/>
              <a:gd name="connsiteX71" fmla="*/ 290618 w 607639"/>
              <a:gd name="connsiteY71" fmla="*/ 182059 h 414642"/>
              <a:gd name="connsiteX72" fmla="*/ 303796 w 607639"/>
              <a:gd name="connsiteY72" fmla="*/ 182059 h 414642"/>
              <a:gd name="connsiteX73" fmla="*/ 185290 w 607639"/>
              <a:gd name="connsiteY73" fmla="*/ 178985 h 414642"/>
              <a:gd name="connsiteX74" fmla="*/ 192421 w 607639"/>
              <a:gd name="connsiteY74" fmla="*/ 182059 h 414642"/>
              <a:gd name="connsiteX75" fmla="*/ 216731 w 607639"/>
              <a:gd name="connsiteY75" fmla="*/ 182059 h 414642"/>
              <a:gd name="connsiteX76" fmla="*/ 266991 w 607639"/>
              <a:gd name="connsiteY76" fmla="*/ 232204 h 414642"/>
              <a:gd name="connsiteX77" fmla="*/ 265358 w 607639"/>
              <a:gd name="connsiteY77" fmla="*/ 234609 h 414642"/>
              <a:gd name="connsiteX78" fmla="*/ 250836 w 607639"/>
              <a:gd name="connsiteY78" fmla="*/ 244426 h 414642"/>
              <a:gd name="connsiteX79" fmla="*/ 185290 w 607639"/>
              <a:gd name="connsiteY79" fmla="*/ 179031 h 414642"/>
              <a:gd name="connsiteX80" fmla="*/ 476009 w 607639"/>
              <a:gd name="connsiteY80" fmla="*/ 171897 h 414642"/>
              <a:gd name="connsiteX81" fmla="*/ 486055 w 607639"/>
              <a:gd name="connsiteY81" fmla="*/ 182032 h 414642"/>
              <a:gd name="connsiteX82" fmla="*/ 486055 w 607639"/>
              <a:gd name="connsiteY82" fmla="*/ 303387 h 414642"/>
              <a:gd name="connsiteX83" fmla="*/ 476009 w 607639"/>
              <a:gd name="connsiteY83" fmla="*/ 313522 h 414642"/>
              <a:gd name="connsiteX84" fmla="*/ 465873 w 607639"/>
              <a:gd name="connsiteY84" fmla="*/ 303387 h 414642"/>
              <a:gd name="connsiteX85" fmla="*/ 465873 w 607639"/>
              <a:gd name="connsiteY85" fmla="*/ 182032 h 414642"/>
              <a:gd name="connsiteX86" fmla="*/ 476009 w 607639"/>
              <a:gd name="connsiteY86" fmla="*/ 171897 h 414642"/>
              <a:gd name="connsiteX87" fmla="*/ 313921 w 607639"/>
              <a:gd name="connsiteY87" fmla="*/ 166965 h 414642"/>
              <a:gd name="connsiteX88" fmla="*/ 314925 w 607639"/>
              <a:gd name="connsiteY88" fmla="*/ 172904 h 414642"/>
              <a:gd name="connsiteX89" fmla="*/ 311898 w 607639"/>
              <a:gd name="connsiteY89" fmla="*/ 180015 h 414642"/>
              <a:gd name="connsiteX90" fmla="*/ 311213 w 607639"/>
              <a:gd name="connsiteY90" fmla="*/ 180188 h 414642"/>
              <a:gd name="connsiteX91" fmla="*/ 313685 w 607639"/>
              <a:gd name="connsiteY91" fmla="*/ 165567 h 414642"/>
              <a:gd name="connsiteX92" fmla="*/ 313946 w 607639"/>
              <a:gd name="connsiteY92" fmla="*/ 166842 h 414642"/>
              <a:gd name="connsiteX93" fmla="*/ 313921 w 607639"/>
              <a:gd name="connsiteY93" fmla="*/ 166965 h 414642"/>
              <a:gd name="connsiteX94" fmla="*/ 286557 w 607639"/>
              <a:gd name="connsiteY94" fmla="*/ 131875 h 414642"/>
              <a:gd name="connsiteX95" fmla="*/ 293736 w 607639"/>
              <a:gd name="connsiteY95" fmla="*/ 161794 h 414642"/>
              <a:gd name="connsiteX96" fmla="*/ 292704 w 607639"/>
              <a:gd name="connsiteY96" fmla="*/ 161794 h 414642"/>
              <a:gd name="connsiteX97" fmla="*/ 285987 w 607639"/>
              <a:gd name="connsiteY97" fmla="*/ 129499 h 414642"/>
              <a:gd name="connsiteX98" fmla="*/ 286105 w 607639"/>
              <a:gd name="connsiteY98" fmla="*/ 129672 h 414642"/>
              <a:gd name="connsiteX99" fmla="*/ 286557 w 607639"/>
              <a:gd name="connsiteY99" fmla="*/ 131875 h 414642"/>
              <a:gd name="connsiteX100" fmla="*/ 304744 w 607639"/>
              <a:gd name="connsiteY100" fmla="*/ 121927 h 414642"/>
              <a:gd name="connsiteX101" fmla="*/ 306857 w 607639"/>
              <a:gd name="connsiteY101" fmla="*/ 125153 h 414642"/>
              <a:gd name="connsiteX102" fmla="*/ 313685 w 607639"/>
              <a:gd name="connsiteY102" fmla="*/ 165567 h 414642"/>
              <a:gd name="connsiteX103" fmla="*/ 303006 w 607639"/>
              <a:gd name="connsiteY103" fmla="*/ 119273 h 414642"/>
              <a:gd name="connsiteX104" fmla="*/ 304717 w 607639"/>
              <a:gd name="connsiteY104" fmla="*/ 121796 h 414642"/>
              <a:gd name="connsiteX105" fmla="*/ 304744 w 607639"/>
              <a:gd name="connsiteY105" fmla="*/ 121927 h 414642"/>
              <a:gd name="connsiteX106" fmla="*/ 266335 w 607639"/>
              <a:gd name="connsiteY106" fmla="*/ 100547 h 414642"/>
              <a:gd name="connsiteX107" fmla="*/ 285579 w 607639"/>
              <a:gd name="connsiteY107" fmla="*/ 127797 h 414642"/>
              <a:gd name="connsiteX108" fmla="*/ 285987 w 607639"/>
              <a:gd name="connsiteY108" fmla="*/ 129499 h 414642"/>
              <a:gd name="connsiteX109" fmla="*/ 263955 w 607639"/>
              <a:gd name="connsiteY109" fmla="*/ 98160 h 414642"/>
              <a:gd name="connsiteX110" fmla="*/ 265358 w 607639"/>
              <a:gd name="connsiteY110" fmla="*/ 99109 h 414642"/>
              <a:gd name="connsiteX111" fmla="*/ 266335 w 607639"/>
              <a:gd name="connsiteY111" fmla="*/ 100547 h 414642"/>
              <a:gd name="connsiteX112" fmla="*/ 265336 w 607639"/>
              <a:gd name="connsiteY112" fmla="*/ 99133 h 414642"/>
              <a:gd name="connsiteX113" fmla="*/ 518470 w 607639"/>
              <a:gd name="connsiteY113" fmla="*/ 91029 h 414642"/>
              <a:gd name="connsiteX114" fmla="*/ 520515 w 607639"/>
              <a:gd name="connsiteY114" fmla="*/ 92007 h 414642"/>
              <a:gd name="connsiteX115" fmla="*/ 522559 w 607639"/>
              <a:gd name="connsiteY115" fmla="*/ 93074 h 414642"/>
              <a:gd name="connsiteX116" fmla="*/ 524604 w 607639"/>
              <a:gd name="connsiteY116" fmla="*/ 94052 h 414642"/>
              <a:gd name="connsiteX117" fmla="*/ 526560 w 607639"/>
              <a:gd name="connsiteY117" fmla="*/ 101165 h 414642"/>
              <a:gd name="connsiteX118" fmla="*/ 523537 w 607639"/>
              <a:gd name="connsiteY118" fmla="*/ 108188 h 414642"/>
              <a:gd name="connsiteX119" fmla="*/ 521581 w 607639"/>
              <a:gd name="connsiteY119" fmla="*/ 109255 h 414642"/>
              <a:gd name="connsiteX120" fmla="*/ 519537 w 607639"/>
              <a:gd name="connsiteY120" fmla="*/ 110233 h 414642"/>
              <a:gd name="connsiteX121" fmla="*/ 517492 w 607639"/>
              <a:gd name="connsiteY121" fmla="*/ 111211 h 414642"/>
              <a:gd name="connsiteX122" fmla="*/ 516514 w 607639"/>
              <a:gd name="connsiteY122" fmla="*/ 111211 h 414642"/>
              <a:gd name="connsiteX123" fmla="*/ 509401 w 607639"/>
              <a:gd name="connsiteY123" fmla="*/ 108188 h 414642"/>
              <a:gd name="connsiteX124" fmla="*/ 507356 w 607639"/>
              <a:gd name="connsiteY124" fmla="*/ 105165 h 414642"/>
              <a:gd name="connsiteX125" fmla="*/ 506378 w 607639"/>
              <a:gd name="connsiteY125" fmla="*/ 101165 h 414642"/>
              <a:gd name="connsiteX126" fmla="*/ 509401 w 607639"/>
              <a:gd name="connsiteY126" fmla="*/ 94052 h 414642"/>
              <a:gd name="connsiteX127" fmla="*/ 518470 w 607639"/>
              <a:gd name="connsiteY127" fmla="*/ 91029 h 414642"/>
              <a:gd name="connsiteX128" fmla="*/ 384846 w 607639"/>
              <a:gd name="connsiteY128" fmla="*/ 91029 h 414642"/>
              <a:gd name="connsiteX129" fmla="*/ 465819 w 607639"/>
              <a:gd name="connsiteY129" fmla="*/ 91029 h 414642"/>
              <a:gd name="connsiteX130" fmla="*/ 475963 w 607639"/>
              <a:gd name="connsiteY130" fmla="*/ 101165 h 414642"/>
              <a:gd name="connsiteX131" fmla="*/ 465819 w 607639"/>
              <a:gd name="connsiteY131" fmla="*/ 111211 h 414642"/>
              <a:gd name="connsiteX132" fmla="*/ 384846 w 607639"/>
              <a:gd name="connsiteY132" fmla="*/ 111211 h 414642"/>
              <a:gd name="connsiteX133" fmla="*/ 374702 w 607639"/>
              <a:gd name="connsiteY133" fmla="*/ 101165 h 414642"/>
              <a:gd name="connsiteX134" fmla="*/ 384846 w 607639"/>
              <a:gd name="connsiteY134" fmla="*/ 91029 h 414642"/>
              <a:gd name="connsiteX135" fmla="*/ 234861 w 607639"/>
              <a:gd name="connsiteY135" fmla="*/ 78470 h 414642"/>
              <a:gd name="connsiteX136" fmla="*/ 236624 w 607639"/>
              <a:gd name="connsiteY136" fmla="*/ 78890 h 414642"/>
              <a:gd name="connsiteX137" fmla="*/ 263955 w 607639"/>
              <a:gd name="connsiteY137" fmla="*/ 98160 h 414642"/>
              <a:gd name="connsiteX138" fmla="*/ 233277 w 607639"/>
              <a:gd name="connsiteY138" fmla="*/ 78093 h 414642"/>
              <a:gd name="connsiteX139" fmla="*/ 234749 w 607639"/>
              <a:gd name="connsiteY139" fmla="*/ 78395 h 414642"/>
              <a:gd name="connsiteX140" fmla="*/ 234861 w 607639"/>
              <a:gd name="connsiteY140" fmla="*/ 78470 h 414642"/>
              <a:gd name="connsiteX141" fmla="*/ 264684 w 607639"/>
              <a:gd name="connsiteY141" fmla="*/ 74721 h 414642"/>
              <a:gd name="connsiteX142" fmla="*/ 280560 w 607639"/>
              <a:gd name="connsiteY142" fmla="*/ 85001 h 414642"/>
              <a:gd name="connsiteX143" fmla="*/ 303006 w 607639"/>
              <a:gd name="connsiteY143" fmla="*/ 119273 h 414642"/>
              <a:gd name="connsiteX144" fmla="*/ 279633 w 607639"/>
              <a:gd name="connsiteY144" fmla="*/ 84823 h 414642"/>
              <a:gd name="connsiteX145" fmla="*/ 202570 w 607639"/>
              <a:gd name="connsiteY145" fmla="*/ 70780 h 414642"/>
              <a:gd name="connsiteX146" fmla="*/ 233277 w 607639"/>
              <a:gd name="connsiteY146" fmla="*/ 78093 h 414642"/>
              <a:gd name="connsiteX147" fmla="*/ 202570 w 607639"/>
              <a:gd name="connsiteY147" fmla="*/ 71804 h 414642"/>
              <a:gd name="connsiteX148" fmla="*/ 197522 w 607639"/>
              <a:gd name="connsiteY148" fmla="*/ 70770 h 414642"/>
              <a:gd name="connsiteX149" fmla="*/ 202570 w 607639"/>
              <a:gd name="connsiteY149" fmla="*/ 71804 h 414642"/>
              <a:gd name="connsiteX150" fmla="*/ 202570 w 607639"/>
              <a:gd name="connsiteY150" fmla="*/ 161794 h 414642"/>
              <a:gd name="connsiteX151" fmla="*/ 292704 w 607639"/>
              <a:gd name="connsiteY151" fmla="*/ 161794 h 414642"/>
              <a:gd name="connsiteX152" fmla="*/ 293741 w 607639"/>
              <a:gd name="connsiteY152" fmla="*/ 166842 h 414642"/>
              <a:gd name="connsiteX153" fmla="*/ 290618 w 607639"/>
              <a:gd name="connsiteY153" fmla="*/ 182059 h 414642"/>
              <a:gd name="connsiteX154" fmla="*/ 216731 w 607639"/>
              <a:gd name="connsiteY154" fmla="*/ 182059 h 414642"/>
              <a:gd name="connsiteX155" fmla="*/ 199449 w 607639"/>
              <a:gd name="connsiteY155" fmla="*/ 164816 h 414642"/>
              <a:gd name="connsiteX156" fmla="*/ 185290 w 607639"/>
              <a:gd name="connsiteY156" fmla="*/ 164816 h 414642"/>
              <a:gd name="connsiteX157" fmla="*/ 185290 w 607639"/>
              <a:gd name="connsiteY157" fmla="*/ 178985 h 414642"/>
              <a:gd name="connsiteX158" fmla="*/ 185076 w 607639"/>
              <a:gd name="connsiteY158" fmla="*/ 178893 h 414642"/>
              <a:gd name="connsiteX159" fmla="*/ 182271 w 607639"/>
              <a:gd name="connsiteY159" fmla="*/ 171927 h 414642"/>
              <a:gd name="connsiteX160" fmla="*/ 182271 w 607639"/>
              <a:gd name="connsiteY160" fmla="*/ 73890 h 414642"/>
              <a:gd name="connsiteX161" fmla="*/ 241194 w 607639"/>
              <a:gd name="connsiteY161" fmla="*/ 59511 h 414642"/>
              <a:gd name="connsiteX162" fmla="*/ 242600 w 607639"/>
              <a:gd name="connsiteY162" fmla="*/ 59798 h 414642"/>
              <a:gd name="connsiteX163" fmla="*/ 264684 w 607639"/>
              <a:gd name="connsiteY163" fmla="*/ 74721 h 414642"/>
              <a:gd name="connsiteX164" fmla="*/ 223078 w 607639"/>
              <a:gd name="connsiteY164" fmla="*/ 55812 h 414642"/>
              <a:gd name="connsiteX165" fmla="*/ 239895 w 607639"/>
              <a:gd name="connsiteY165" fmla="*/ 58670 h 414642"/>
              <a:gd name="connsiteX166" fmla="*/ 241194 w 607639"/>
              <a:gd name="connsiteY166" fmla="*/ 59511 h 414642"/>
              <a:gd name="connsiteX167" fmla="*/ 187739 w 607639"/>
              <a:gd name="connsiteY167" fmla="*/ 52590 h 414642"/>
              <a:gd name="connsiteX168" fmla="*/ 185298 w 607639"/>
              <a:gd name="connsiteY168" fmla="*/ 53626 h 414642"/>
              <a:gd name="connsiteX169" fmla="*/ 182271 w 607639"/>
              <a:gd name="connsiteY169" fmla="*/ 60736 h 414642"/>
              <a:gd name="connsiteX170" fmla="*/ 182271 w 607639"/>
              <a:gd name="connsiteY170" fmla="*/ 73890 h 414642"/>
              <a:gd name="connsiteX171" fmla="*/ 160258 w 607639"/>
              <a:gd name="connsiteY171" fmla="*/ 78395 h 414642"/>
              <a:gd name="connsiteX172" fmla="*/ 101303 w 607639"/>
              <a:gd name="connsiteY172" fmla="*/ 166842 h 414642"/>
              <a:gd name="connsiteX173" fmla="*/ 197522 w 607639"/>
              <a:gd name="connsiteY173" fmla="*/ 262915 h 414642"/>
              <a:gd name="connsiteX174" fmla="*/ 234749 w 607639"/>
              <a:gd name="connsiteY174" fmla="*/ 255302 h 414642"/>
              <a:gd name="connsiteX175" fmla="*/ 250836 w 607639"/>
              <a:gd name="connsiteY175" fmla="*/ 244426 h 414642"/>
              <a:gd name="connsiteX176" fmla="*/ 260268 w 607639"/>
              <a:gd name="connsiteY176" fmla="*/ 253836 h 414642"/>
              <a:gd name="connsiteX177" fmla="*/ 267391 w 607639"/>
              <a:gd name="connsiteY177" fmla="*/ 256857 h 414642"/>
              <a:gd name="connsiteX178" fmla="*/ 268732 w 607639"/>
              <a:gd name="connsiteY178" fmla="*/ 256281 h 414642"/>
              <a:gd name="connsiteX179" fmla="*/ 242600 w 607639"/>
              <a:gd name="connsiteY179" fmla="*/ 273962 h 414642"/>
              <a:gd name="connsiteX180" fmla="*/ 197522 w 607639"/>
              <a:gd name="connsiteY180" fmla="*/ 283178 h 414642"/>
              <a:gd name="connsiteX181" fmla="*/ 81009 w 607639"/>
              <a:gd name="connsiteY181" fmla="*/ 166842 h 414642"/>
              <a:gd name="connsiteX182" fmla="*/ 152393 w 607639"/>
              <a:gd name="connsiteY182" fmla="*/ 59798 h 414642"/>
              <a:gd name="connsiteX183" fmla="*/ 192421 w 607639"/>
              <a:gd name="connsiteY183" fmla="*/ 50604 h 414642"/>
              <a:gd name="connsiteX184" fmla="*/ 195181 w 607639"/>
              <a:gd name="connsiteY184" fmla="*/ 51073 h 414642"/>
              <a:gd name="connsiteX185" fmla="*/ 187739 w 607639"/>
              <a:gd name="connsiteY185" fmla="*/ 52590 h 414642"/>
              <a:gd name="connsiteX186" fmla="*/ 197522 w 607639"/>
              <a:gd name="connsiteY186" fmla="*/ 50595 h 414642"/>
              <a:gd name="connsiteX187" fmla="*/ 223078 w 607639"/>
              <a:gd name="connsiteY187" fmla="*/ 55812 h 414642"/>
              <a:gd name="connsiteX188" fmla="*/ 195181 w 607639"/>
              <a:gd name="connsiteY188" fmla="*/ 51073 h 414642"/>
              <a:gd name="connsiteX189" fmla="*/ 449651 w 607639"/>
              <a:gd name="connsiteY189" fmla="*/ 41472 h 414642"/>
              <a:gd name="connsiteX190" fmla="*/ 452682 w 607639"/>
              <a:gd name="connsiteY190" fmla="*/ 43516 h 414642"/>
              <a:gd name="connsiteX191" fmla="*/ 455712 w 607639"/>
              <a:gd name="connsiteY191" fmla="*/ 50626 h 414642"/>
              <a:gd name="connsiteX192" fmla="*/ 452682 w 607639"/>
              <a:gd name="connsiteY192" fmla="*/ 57647 h 414642"/>
              <a:gd name="connsiteX193" fmla="*/ 445551 w 607639"/>
              <a:gd name="connsiteY193" fmla="*/ 60757 h 414642"/>
              <a:gd name="connsiteX194" fmla="*/ 438509 w 607639"/>
              <a:gd name="connsiteY194" fmla="*/ 57647 h 414642"/>
              <a:gd name="connsiteX195" fmla="*/ 435389 w 607639"/>
              <a:gd name="connsiteY195" fmla="*/ 50626 h 414642"/>
              <a:gd name="connsiteX196" fmla="*/ 438509 w 607639"/>
              <a:gd name="connsiteY196" fmla="*/ 43516 h 414642"/>
              <a:gd name="connsiteX197" fmla="*/ 449651 w 607639"/>
              <a:gd name="connsiteY197" fmla="*/ 41472 h 414642"/>
              <a:gd name="connsiteX198" fmla="*/ 486030 w 607639"/>
              <a:gd name="connsiteY198" fmla="*/ 40505 h 414642"/>
              <a:gd name="connsiteX199" fmla="*/ 516494 w 607639"/>
              <a:gd name="connsiteY199" fmla="*/ 40505 h 414642"/>
              <a:gd name="connsiteX200" fmla="*/ 526559 w 607639"/>
              <a:gd name="connsiteY200" fmla="*/ 50631 h 414642"/>
              <a:gd name="connsiteX201" fmla="*/ 516494 w 607639"/>
              <a:gd name="connsiteY201" fmla="*/ 60757 h 414642"/>
              <a:gd name="connsiteX202" fmla="*/ 486030 w 607639"/>
              <a:gd name="connsiteY202" fmla="*/ 60757 h 414642"/>
              <a:gd name="connsiteX203" fmla="*/ 475964 w 607639"/>
              <a:gd name="connsiteY203" fmla="*/ 50631 h 414642"/>
              <a:gd name="connsiteX204" fmla="*/ 486030 w 607639"/>
              <a:gd name="connsiteY204" fmla="*/ 40505 h 414642"/>
              <a:gd name="connsiteX205" fmla="*/ 384851 w 607639"/>
              <a:gd name="connsiteY205" fmla="*/ 40505 h 414642"/>
              <a:gd name="connsiteX206" fmla="*/ 405059 w 607639"/>
              <a:gd name="connsiteY206" fmla="*/ 40505 h 414642"/>
              <a:gd name="connsiteX207" fmla="*/ 415207 w 607639"/>
              <a:gd name="connsiteY207" fmla="*/ 50631 h 414642"/>
              <a:gd name="connsiteX208" fmla="*/ 405059 w 607639"/>
              <a:gd name="connsiteY208" fmla="*/ 60757 h 414642"/>
              <a:gd name="connsiteX209" fmla="*/ 384851 w 607639"/>
              <a:gd name="connsiteY209" fmla="*/ 60757 h 414642"/>
              <a:gd name="connsiteX210" fmla="*/ 374702 w 607639"/>
              <a:gd name="connsiteY210" fmla="*/ 50631 h 414642"/>
              <a:gd name="connsiteX211" fmla="*/ 384851 w 607639"/>
              <a:gd name="connsiteY211" fmla="*/ 40505 h 414642"/>
              <a:gd name="connsiteX212" fmla="*/ 70855 w 607639"/>
              <a:gd name="connsiteY212" fmla="*/ 20176 h 414642"/>
              <a:gd name="connsiteX213" fmla="*/ 60798 w 607639"/>
              <a:gd name="connsiteY213" fmla="*/ 30308 h 414642"/>
              <a:gd name="connsiteX214" fmla="*/ 60798 w 607639"/>
              <a:gd name="connsiteY214" fmla="*/ 343788 h 414642"/>
              <a:gd name="connsiteX215" fmla="*/ 222783 w 607639"/>
              <a:gd name="connsiteY215" fmla="*/ 343788 h 414642"/>
              <a:gd name="connsiteX216" fmla="*/ 232929 w 607639"/>
              <a:gd name="connsiteY216" fmla="*/ 353920 h 414642"/>
              <a:gd name="connsiteX217" fmla="*/ 232929 w 607639"/>
              <a:gd name="connsiteY217" fmla="*/ 364052 h 414642"/>
              <a:gd name="connsiteX218" fmla="*/ 374711 w 607639"/>
              <a:gd name="connsiteY218" fmla="*/ 364052 h 414642"/>
              <a:gd name="connsiteX219" fmla="*/ 374711 w 607639"/>
              <a:gd name="connsiteY219" fmla="*/ 353920 h 414642"/>
              <a:gd name="connsiteX220" fmla="*/ 384857 w 607639"/>
              <a:gd name="connsiteY220" fmla="*/ 343788 h 414642"/>
              <a:gd name="connsiteX221" fmla="*/ 546843 w 607639"/>
              <a:gd name="connsiteY221" fmla="*/ 343788 h 414642"/>
              <a:gd name="connsiteX222" fmla="*/ 546843 w 607639"/>
              <a:gd name="connsiteY222" fmla="*/ 30308 h 414642"/>
              <a:gd name="connsiteX223" fmla="*/ 536696 w 607639"/>
              <a:gd name="connsiteY223" fmla="*/ 20176 h 414642"/>
              <a:gd name="connsiteX224" fmla="*/ 70855 w 607639"/>
              <a:gd name="connsiteY224" fmla="*/ 0 h 414642"/>
              <a:gd name="connsiteX225" fmla="*/ 536696 w 607639"/>
              <a:gd name="connsiteY225" fmla="*/ 0 h 414642"/>
              <a:gd name="connsiteX226" fmla="*/ 567135 w 607639"/>
              <a:gd name="connsiteY226" fmla="*/ 30308 h 414642"/>
              <a:gd name="connsiteX227" fmla="*/ 567135 w 607639"/>
              <a:gd name="connsiteY227" fmla="*/ 343794 h 414642"/>
              <a:gd name="connsiteX228" fmla="*/ 384859 w 607639"/>
              <a:gd name="connsiteY228" fmla="*/ 343794 h 414642"/>
              <a:gd name="connsiteX229" fmla="*/ 374712 w 607639"/>
              <a:gd name="connsiteY229" fmla="*/ 353928 h 414642"/>
              <a:gd name="connsiteX230" fmla="*/ 374712 w 607639"/>
              <a:gd name="connsiteY230" fmla="*/ 364062 h 414642"/>
              <a:gd name="connsiteX231" fmla="*/ 232927 w 607639"/>
              <a:gd name="connsiteY231" fmla="*/ 364062 h 414642"/>
              <a:gd name="connsiteX232" fmla="*/ 232927 w 607639"/>
              <a:gd name="connsiteY232" fmla="*/ 353928 h 414642"/>
              <a:gd name="connsiteX233" fmla="*/ 222780 w 607639"/>
              <a:gd name="connsiteY233" fmla="*/ 343794 h 414642"/>
              <a:gd name="connsiteX234" fmla="*/ 40505 w 607639"/>
              <a:gd name="connsiteY234" fmla="*/ 343794 h 414642"/>
              <a:gd name="connsiteX235" fmla="*/ 40505 w 607639"/>
              <a:gd name="connsiteY235" fmla="*/ 30308 h 414642"/>
              <a:gd name="connsiteX236" fmla="*/ 70855 w 607639"/>
              <a:gd name="connsiteY236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7639" h="414642">
                <a:moveTo>
                  <a:pt x="20293" y="364062"/>
                </a:moveTo>
                <a:lnTo>
                  <a:pt x="20293" y="384241"/>
                </a:lnTo>
                <a:cubicBezTo>
                  <a:pt x="20293" y="390374"/>
                  <a:pt x="24298" y="394374"/>
                  <a:pt x="30351" y="394374"/>
                </a:cubicBezTo>
                <a:lnTo>
                  <a:pt x="577199" y="394374"/>
                </a:lnTo>
                <a:cubicBezTo>
                  <a:pt x="583341" y="394374"/>
                  <a:pt x="587346" y="390374"/>
                  <a:pt x="587346" y="384241"/>
                </a:cubicBezTo>
                <a:lnTo>
                  <a:pt x="587346" y="364062"/>
                </a:lnTo>
                <a:lnTo>
                  <a:pt x="394917" y="364062"/>
                </a:lnTo>
                <a:lnTo>
                  <a:pt x="394917" y="374196"/>
                </a:lnTo>
                <a:cubicBezTo>
                  <a:pt x="394917" y="380240"/>
                  <a:pt x="390911" y="384241"/>
                  <a:pt x="384859" y="384241"/>
                </a:cubicBezTo>
                <a:lnTo>
                  <a:pt x="222780" y="384241"/>
                </a:lnTo>
                <a:cubicBezTo>
                  <a:pt x="216728" y="384241"/>
                  <a:pt x="212634" y="380240"/>
                  <a:pt x="212634" y="374196"/>
                </a:cubicBezTo>
                <a:lnTo>
                  <a:pt x="212634" y="364062"/>
                </a:lnTo>
                <a:close/>
                <a:moveTo>
                  <a:pt x="10146" y="343794"/>
                </a:moveTo>
                <a:lnTo>
                  <a:pt x="40505" y="343794"/>
                </a:lnTo>
                <a:lnTo>
                  <a:pt x="40505" y="353920"/>
                </a:lnTo>
                <a:cubicBezTo>
                  <a:pt x="40505" y="359964"/>
                  <a:pt x="44599" y="364052"/>
                  <a:pt x="50652" y="364052"/>
                </a:cubicBezTo>
                <a:lnTo>
                  <a:pt x="212637" y="364052"/>
                </a:lnTo>
                <a:lnTo>
                  <a:pt x="212637" y="374185"/>
                </a:lnTo>
                <a:cubicBezTo>
                  <a:pt x="212637" y="380229"/>
                  <a:pt x="216731" y="384228"/>
                  <a:pt x="222783" y="384228"/>
                </a:cubicBezTo>
                <a:lnTo>
                  <a:pt x="384857" y="384228"/>
                </a:lnTo>
                <a:cubicBezTo>
                  <a:pt x="390910" y="384228"/>
                  <a:pt x="394915" y="380229"/>
                  <a:pt x="394915" y="374185"/>
                </a:cubicBezTo>
                <a:lnTo>
                  <a:pt x="394915" y="364052"/>
                </a:lnTo>
                <a:lnTo>
                  <a:pt x="556989" y="364052"/>
                </a:lnTo>
                <a:cubicBezTo>
                  <a:pt x="563041" y="364052"/>
                  <a:pt x="567135" y="359964"/>
                  <a:pt x="567135" y="353920"/>
                </a:cubicBezTo>
                <a:lnTo>
                  <a:pt x="567135" y="343794"/>
                </a:lnTo>
                <a:lnTo>
                  <a:pt x="597493" y="343794"/>
                </a:lnTo>
                <a:cubicBezTo>
                  <a:pt x="603545" y="343794"/>
                  <a:pt x="607639" y="347883"/>
                  <a:pt x="607639" y="353928"/>
                </a:cubicBezTo>
                <a:lnTo>
                  <a:pt x="607639" y="384241"/>
                </a:lnTo>
                <a:cubicBezTo>
                  <a:pt x="607639" y="401486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6"/>
                  <a:pt x="0" y="384241"/>
                </a:cubicBezTo>
                <a:lnTo>
                  <a:pt x="0" y="353928"/>
                </a:lnTo>
                <a:cubicBezTo>
                  <a:pt x="0" y="347883"/>
                  <a:pt x="4094" y="343794"/>
                  <a:pt x="10146" y="343794"/>
                </a:cubicBezTo>
                <a:close/>
                <a:moveTo>
                  <a:pt x="354415" y="262926"/>
                </a:moveTo>
                <a:cubicBezTo>
                  <a:pt x="360455" y="262926"/>
                  <a:pt x="364541" y="267016"/>
                  <a:pt x="364541" y="273063"/>
                </a:cubicBezTo>
                <a:lnTo>
                  <a:pt x="364541" y="303384"/>
                </a:lnTo>
                <a:cubicBezTo>
                  <a:pt x="364541" y="309431"/>
                  <a:pt x="360455" y="313521"/>
                  <a:pt x="354415" y="313521"/>
                </a:cubicBezTo>
                <a:cubicBezTo>
                  <a:pt x="348375" y="313521"/>
                  <a:pt x="344289" y="309431"/>
                  <a:pt x="344289" y="303384"/>
                </a:cubicBezTo>
                <a:lnTo>
                  <a:pt x="344289" y="273063"/>
                </a:lnTo>
                <a:cubicBezTo>
                  <a:pt x="344289" y="267016"/>
                  <a:pt x="348375" y="262926"/>
                  <a:pt x="354415" y="262926"/>
                </a:cubicBezTo>
                <a:close/>
                <a:moveTo>
                  <a:pt x="274426" y="252429"/>
                </a:moveTo>
                <a:lnTo>
                  <a:pt x="274426" y="253836"/>
                </a:lnTo>
                <a:lnTo>
                  <a:pt x="268732" y="256281"/>
                </a:lnTo>
                <a:close/>
                <a:moveTo>
                  <a:pt x="435415" y="242745"/>
                </a:moveTo>
                <a:cubicBezTo>
                  <a:pt x="441549" y="242745"/>
                  <a:pt x="445550" y="246746"/>
                  <a:pt x="445550" y="252793"/>
                </a:cubicBezTo>
                <a:lnTo>
                  <a:pt x="445550" y="303386"/>
                </a:lnTo>
                <a:cubicBezTo>
                  <a:pt x="445550" y="309432"/>
                  <a:pt x="441549" y="313522"/>
                  <a:pt x="435415" y="313522"/>
                </a:cubicBezTo>
                <a:cubicBezTo>
                  <a:pt x="429369" y="313522"/>
                  <a:pt x="425368" y="309432"/>
                  <a:pt x="425368" y="303386"/>
                </a:cubicBezTo>
                <a:lnTo>
                  <a:pt x="425368" y="252793"/>
                </a:lnTo>
                <a:cubicBezTo>
                  <a:pt x="425368" y="246746"/>
                  <a:pt x="429369" y="242745"/>
                  <a:pt x="435415" y="242745"/>
                </a:cubicBezTo>
                <a:close/>
                <a:moveTo>
                  <a:pt x="394911" y="222493"/>
                </a:moveTo>
                <a:cubicBezTo>
                  <a:pt x="401045" y="222493"/>
                  <a:pt x="405046" y="226582"/>
                  <a:pt x="405046" y="232627"/>
                </a:cubicBezTo>
                <a:lnTo>
                  <a:pt x="405046" y="303388"/>
                </a:lnTo>
                <a:cubicBezTo>
                  <a:pt x="405046" y="309433"/>
                  <a:pt x="401045" y="313522"/>
                  <a:pt x="394911" y="313522"/>
                </a:cubicBezTo>
                <a:cubicBezTo>
                  <a:pt x="388865" y="313522"/>
                  <a:pt x="384864" y="309433"/>
                  <a:pt x="384864" y="303388"/>
                </a:cubicBezTo>
                <a:lnTo>
                  <a:pt x="384864" y="232627"/>
                </a:lnTo>
                <a:cubicBezTo>
                  <a:pt x="384864" y="226582"/>
                  <a:pt x="388865" y="222493"/>
                  <a:pt x="394911" y="222493"/>
                </a:cubicBezTo>
                <a:close/>
                <a:moveTo>
                  <a:pt x="516514" y="212331"/>
                </a:moveTo>
                <a:cubicBezTo>
                  <a:pt x="522559" y="212331"/>
                  <a:pt x="526560" y="216421"/>
                  <a:pt x="526560" y="222468"/>
                </a:cubicBezTo>
                <a:lnTo>
                  <a:pt x="526560" y="303385"/>
                </a:lnTo>
                <a:cubicBezTo>
                  <a:pt x="526560" y="309432"/>
                  <a:pt x="522559" y="313522"/>
                  <a:pt x="516514" y="313522"/>
                </a:cubicBezTo>
                <a:cubicBezTo>
                  <a:pt x="510379" y="313522"/>
                  <a:pt x="506378" y="309432"/>
                  <a:pt x="506378" y="303385"/>
                </a:cubicBezTo>
                <a:lnTo>
                  <a:pt x="506378" y="222468"/>
                </a:lnTo>
                <a:cubicBezTo>
                  <a:pt x="506378" y="216421"/>
                  <a:pt x="510379" y="212331"/>
                  <a:pt x="516514" y="212331"/>
                </a:cubicBezTo>
                <a:close/>
                <a:moveTo>
                  <a:pt x="311213" y="180188"/>
                </a:moveTo>
                <a:lnTo>
                  <a:pt x="304717" y="211903"/>
                </a:lnTo>
                <a:cubicBezTo>
                  <a:pt x="298781" y="225796"/>
                  <a:pt x="290203" y="238347"/>
                  <a:pt x="279633" y="248906"/>
                </a:cubicBezTo>
                <a:lnTo>
                  <a:pt x="274426" y="252429"/>
                </a:lnTo>
                <a:lnTo>
                  <a:pt x="274426" y="239622"/>
                </a:lnTo>
                <a:lnTo>
                  <a:pt x="266991" y="232204"/>
                </a:lnTo>
                <a:lnTo>
                  <a:pt x="286105" y="204050"/>
                </a:lnTo>
                <a:lnTo>
                  <a:pt x="290618" y="182059"/>
                </a:lnTo>
                <a:lnTo>
                  <a:pt x="303796" y="182059"/>
                </a:lnTo>
                <a:close/>
                <a:moveTo>
                  <a:pt x="185290" y="178985"/>
                </a:moveTo>
                <a:lnTo>
                  <a:pt x="192421" y="182059"/>
                </a:lnTo>
                <a:lnTo>
                  <a:pt x="216731" y="182059"/>
                </a:lnTo>
                <a:lnTo>
                  <a:pt x="266991" y="232204"/>
                </a:lnTo>
                <a:lnTo>
                  <a:pt x="265358" y="234609"/>
                </a:lnTo>
                <a:lnTo>
                  <a:pt x="250836" y="244426"/>
                </a:lnTo>
                <a:lnTo>
                  <a:pt x="185290" y="179031"/>
                </a:lnTo>
                <a:close/>
                <a:moveTo>
                  <a:pt x="476009" y="171897"/>
                </a:moveTo>
                <a:cubicBezTo>
                  <a:pt x="482054" y="171897"/>
                  <a:pt x="486055" y="175987"/>
                  <a:pt x="486055" y="182032"/>
                </a:cubicBezTo>
                <a:lnTo>
                  <a:pt x="486055" y="303387"/>
                </a:lnTo>
                <a:cubicBezTo>
                  <a:pt x="486055" y="309433"/>
                  <a:pt x="482054" y="313522"/>
                  <a:pt x="476009" y="313522"/>
                </a:cubicBezTo>
                <a:cubicBezTo>
                  <a:pt x="469874" y="313522"/>
                  <a:pt x="465873" y="309433"/>
                  <a:pt x="465873" y="303387"/>
                </a:cubicBezTo>
                <a:lnTo>
                  <a:pt x="465873" y="182032"/>
                </a:lnTo>
                <a:cubicBezTo>
                  <a:pt x="465873" y="175987"/>
                  <a:pt x="469874" y="171897"/>
                  <a:pt x="476009" y="171897"/>
                </a:cubicBezTo>
                <a:close/>
                <a:moveTo>
                  <a:pt x="313921" y="166965"/>
                </a:moveTo>
                <a:lnTo>
                  <a:pt x="314925" y="172904"/>
                </a:lnTo>
                <a:cubicBezTo>
                  <a:pt x="314925" y="176015"/>
                  <a:pt x="313946" y="177971"/>
                  <a:pt x="311898" y="180015"/>
                </a:cubicBezTo>
                <a:lnTo>
                  <a:pt x="311213" y="180188"/>
                </a:lnTo>
                <a:close/>
                <a:moveTo>
                  <a:pt x="313685" y="165567"/>
                </a:moveTo>
                <a:lnTo>
                  <a:pt x="313946" y="166842"/>
                </a:lnTo>
                <a:lnTo>
                  <a:pt x="313921" y="166965"/>
                </a:lnTo>
                <a:close/>
                <a:moveTo>
                  <a:pt x="286557" y="131875"/>
                </a:moveTo>
                <a:lnTo>
                  <a:pt x="293736" y="161794"/>
                </a:lnTo>
                <a:lnTo>
                  <a:pt x="292704" y="161794"/>
                </a:lnTo>
                <a:close/>
                <a:moveTo>
                  <a:pt x="285987" y="129499"/>
                </a:moveTo>
                <a:lnTo>
                  <a:pt x="286105" y="129672"/>
                </a:lnTo>
                <a:lnTo>
                  <a:pt x="286557" y="131875"/>
                </a:lnTo>
                <a:close/>
                <a:moveTo>
                  <a:pt x="304744" y="121927"/>
                </a:moveTo>
                <a:lnTo>
                  <a:pt x="306857" y="125153"/>
                </a:lnTo>
                <a:lnTo>
                  <a:pt x="313685" y="165567"/>
                </a:lnTo>
                <a:close/>
                <a:moveTo>
                  <a:pt x="303006" y="119273"/>
                </a:moveTo>
                <a:lnTo>
                  <a:pt x="304717" y="121796"/>
                </a:lnTo>
                <a:lnTo>
                  <a:pt x="304744" y="121927"/>
                </a:lnTo>
                <a:close/>
                <a:moveTo>
                  <a:pt x="266335" y="100547"/>
                </a:moveTo>
                <a:lnTo>
                  <a:pt x="285579" y="127797"/>
                </a:lnTo>
                <a:lnTo>
                  <a:pt x="285987" y="129499"/>
                </a:lnTo>
                <a:close/>
                <a:moveTo>
                  <a:pt x="263955" y="98160"/>
                </a:moveTo>
                <a:lnTo>
                  <a:pt x="265358" y="99109"/>
                </a:lnTo>
                <a:lnTo>
                  <a:pt x="266335" y="100547"/>
                </a:lnTo>
                <a:lnTo>
                  <a:pt x="265336" y="99133"/>
                </a:lnTo>
                <a:close/>
                <a:moveTo>
                  <a:pt x="518470" y="91029"/>
                </a:moveTo>
                <a:cubicBezTo>
                  <a:pt x="519537" y="91029"/>
                  <a:pt x="519537" y="91029"/>
                  <a:pt x="520515" y="92007"/>
                </a:cubicBezTo>
                <a:cubicBezTo>
                  <a:pt x="521581" y="92007"/>
                  <a:pt x="521581" y="93074"/>
                  <a:pt x="522559" y="93074"/>
                </a:cubicBezTo>
                <a:cubicBezTo>
                  <a:pt x="523537" y="93074"/>
                  <a:pt x="523537" y="94052"/>
                  <a:pt x="524604" y="94052"/>
                </a:cubicBezTo>
                <a:cubicBezTo>
                  <a:pt x="525582" y="96097"/>
                  <a:pt x="526560" y="98142"/>
                  <a:pt x="526560" y="101165"/>
                </a:cubicBezTo>
                <a:cubicBezTo>
                  <a:pt x="526560" y="104187"/>
                  <a:pt x="525582" y="106232"/>
                  <a:pt x="523537" y="108188"/>
                </a:cubicBezTo>
                <a:cubicBezTo>
                  <a:pt x="523537" y="108188"/>
                  <a:pt x="522559" y="109255"/>
                  <a:pt x="521581" y="109255"/>
                </a:cubicBezTo>
                <a:cubicBezTo>
                  <a:pt x="521581" y="109255"/>
                  <a:pt x="520515" y="110233"/>
                  <a:pt x="519537" y="110233"/>
                </a:cubicBezTo>
                <a:cubicBezTo>
                  <a:pt x="518470" y="110233"/>
                  <a:pt x="518470" y="110233"/>
                  <a:pt x="517492" y="111211"/>
                </a:cubicBezTo>
                <a:lnTo>
                  <a:pt x="516514" y="111211"/>
                </a:lnTo>
                <a:cubicBezTo>
                  <a:pt x="513491" y="111211"/>
                  <a:pt x="511446" y="110233"/>
                  <a:pt x="509401" y="108188"/>
                </a:cubicBezTo>
                <a:cubicBezTo>
                  <a:pt x="508423" y="107210"/>
                  <a:pt x="507356" y="106232"/>
                  <a:pt x="507356" y="105165"/>
                </a:cubicBezTo>
                <a:cubicBezTo>
                  <a:pt x="507356" y="104187"/>
                  <a:pt x="506378" y="103121"/>
                  <a:pt x="506378" y="101165"/>
                </a:cubicBezTo>
                <a:cubicBezTo>
                  <a:pt x="506378" y="98142"/>
                  <a:pt x="507356" y="96097"/>
                  <a:pt x="509401" y="94052"/>
                </a:cubicBezTo>
                <a:cubicBezTo>
                  <a:pt x="511446" y="92007"/>
                  <a:pt x="515447" y="91029"/>
                  <a:pt x="518470" y="91029"/>
                </a:cubicBezTo>
                <a:close/>
                <a:moveTo>
                  <a:pt x="384846" y="91029"/>
                </a:moveTo>
                <a:lnTo>
                  <a:pt x="465819" y="91029"/>
                </a:lnTo>
                <a:cubicBezTo>
                  <a:pt x="471870" y="91029"/>
                  <a:pt x="475963" y="95030"/>
                  <a:pt x="475963" y="101165"/>
                </a:cubicBezTo>
                <a:cubicBezTo>
                  <a:pt x="475963" y="107210"/>
                  <a:pt x="471870" y="111211"/>
                  <a:pt x="465819" y="111211"/>
                </a:cubicBezTo>
                <a:lnTo>
                  <a:pt x="384846" y="111211"/>
                </a:lnTo>
                <a:cubicBezTo>
                  <a:pt x="378706" y="111211"/>
                  <a:pt x="374702" y="107210"/>
                  <a:pt x="374702" y="101165"/>
                </a:cubicBezTo>
                <a:cubicBezTo>
                  <a:pt x="374702" y="95030"/>
                  <a:pt x="378706" y="91029"/>
                  <a:pt x="384846" y="91029"/>
                </a:cubicBezTo>
                <a:close/>
                <a:moveTo>
                  <a:pt x="234861" y="78470"/>
                </a:moveTo>
                <a:lnTo>
                  <a:pt x="236624" y="78890"/>
                </a:lnTo>
                <a:lnTo>
                  <a:pt x="263955" y="98160"/>
                </a:lnTo>
                <a:close/>
                <a:moveTo>
                  <a:pt x="233277" y="78093"/>
                </a:moveTo>
                <a:lnTo>
                  <a:pt x="234749" y="78395"/>
                </a:lnTo>
                <a:lnTo>
                  <a:pt x="234861" y="78470"/>
                </a:lnTo>
                <a:close/>
                <a:moveTo>
                  <a:pt x="264684" y="74721"/>
                </a:moveTo>
                <a:lnTo>
                  <a:pt x="280560" y="85001"/>
                </a:lnTo>
                <a:lnTo>
                  <a:pt x="303006" y="119273"/>
                </a:lnTo>
                <a:lnTo>
                  <a:pt x="279633" y="84823"/>
                </a:lnTo>
                <a:close/>
                <a:moveTo>
                  <a:pt x="202570" y="70780"/>
                </a:moveTo>
                <a:lnTo>
                  <a:pt x="233277" y="78093"/>
                </a:lnTo>
                <a:lnTo>
                  <a:pt x="202570" y="71804"/>
                </a:lnTo>
                <a:close/>
                <a:moveTo>
                  <a:pt x="197522" y="70770"/>
                </a:moveTo>
                <a:lnTo>
                  <a:pt x="202570" y="71804"/>
                </a:lnTo>
                <a:lnTo>
                  <a:pt x="202570" y="161794"/>
                </a:lnTo>
                <a:lnTo>
                  <a:pt x="292704" y="161794"/>
                </a:lnTo>
                <a:lnTo>
                  <a:pt x="293741" y="166842"/>
                </a:lnTo>
                <a:lnTo>
                  <a:pt x="290618" y="182059"/>
                </a:lnTo>
                <a:lnTo>
                  <a:pt x="216731" y="182059"/>
                </a:lnTo>
                <a:lnTo>
                  <a:pt x="199449" y="164816"/>
                </a:lnTo>
                <a:cubicBezTo>
                  <a:pt x="195442" y="160818"/>
                  <a:pt x="189386" y="160818"/>
                  <a:pt x="185290" y="164816"/>
                </a:cubicBezTo>
                <a:lnTo>
                  <a:pt x="185290" y="178985"/>
                </a:lnTo>
                <a:lnTo>
                  <a:pt x="185076" y="178893"/>
                </a:lnTo>
                <a:cubicBezTo>
                  <a:pt x="183295" y="176993"/>
                  <a:pt x="182271" y="174460"/>
                  <a:pt x="182271" y="171927"/>
                </a:cubicBezTo>
                <a:lnTo>
                  <a:pt x="182271" y="73890"/>
                </a:lnTo>
                <a:close/>
                <a:moveTo>
                  <a:pt x="241194" y="59511"/>
                </a:moveTo>
                <a:lnTo>
                  <a:pt x="242600" y="59798"/>
                </a:lnTo>
                <a:lnTo>
                  <a:pt x="264684" y="74721"/>
                </a:lnTo>
                <a:close/>
                <a:moveTo>
                  <a:pt x="223078" y="55812"/>
                </a:moveTo>
                <a:lnTo>
                  <a:pt x="239895" y="58670"/>
                </a:lnTo>
                <a:lnTo>
                  <a:pt x="241194" y="59511"/>
                </a:lnTo>
                <a:close/>
                <a:moveTo>
                  <a:pt x="187739" y="52590"/>
                </a:moveTo>
                <a:lnTo>
                  <a:pt x="185298" y="53626"/>
                </a:lnTo>
                <a:cubicBezTo>
                  <a:pt x="183251" y="55670"/>
                  <a:pt x="182271" y="57625"/>
                  <a:pt x="182271" y="60736"/>
                </a:cubicBezTo>
                <a:lnTo>
                  <a:pt x="182271" y="73890"/>
                </a:lnTo>
                <a:lnTo>
                  <a:pt x="160258" y="78395"/>
                </a:lnTo>
                <a:cubicBezTo>
                  <a:pt x="125786" y="93105"/>
                  <a:pt x="101303" y="127449"/>
                  <a:pt x="101303" y="166842"/>
                </a:cubicBezTo>
                <a:cubicBezTo>
                  <a:pt x="101303" y="219456"/>
                  <a:pt x="144829" y="262915"/>
                  <a:pt x="197522" y="262915"/>
                </a:cubicBezTo>
                <a:cubicBezTo>
                  <a:pt x="210673" y="262915"/>
                  <a:pt x="223263" y="260199"/>
                  <a:pt x="234749" y="255302"/>
                </a:cubicBezTo>
                <a:lnTo>
                  <a:pt x="250836" y="244426"/>
                </a:lnTo>
                <a:lnTo>
                  <a:pt x="260268" y="253836"/>
                </a:lnTo>
                <a:cubicBezTo>
                  <a:pt x="262316" y="255791"/>
                  <a:pt x="264364" y="256857"/>
                  <a:pt x="267391" y="256857"/>
                </a:cubicBezTo>
                <a:lnTo>
                  <a:pt x="268732" y="256281"/>
                </a:lnTo>
                <a:lnTo>
                  <a:pt x="242600" y="273962"/>
                </a:lnTo>
                <a:cubicBezTo>
                  <a:pt x="228698" y="279890"/>
                  <a:pt x="213455" y="283178"/>
                  <a:pt x="197522" y="283178"/>
                </a:cubicBezTo>
                <a:cubicBezTo>
                  <a:pt x="133703" y="283178"/>
                  <a:pt x="81009" y="230565"/>
                  <a:pt x="81009" y="166842"/>
                </a:cubicBezTo>
                <a:cubicBezTo>
                  <a:pt x="81009" y="119050"/>
                  <a:pt x="110649" y="77557"/>
                  <a:pt x="152393" y="59798"/>
                </a:cubicBezTo>
                <a:close/>
                <a:moveTo>
                  <a:pt x="192421" y="50604"/>
                </a:moveTo>
                <a:lnTo>
                  <a:pt x="195181" y="51073"/>
                </a:lnTo>
                <a:lnTo>
                  <a:pt x="187739" y="52590"/>
                </a:lnTo>
                <a:close/>
                <a:moveTo>
                  <a:pt x="197522" y="50595"/>
                </a:moveTo>
                <a:lnTo>
                  <a:pt x="223078" y="55812"/>
                </a:lnTo>
                <a:lnTo>
                  <a:pt x="195181" y="51073"/>
                </a:lnTo>
                <a:close/>
                <a:moveTo>
                  <a:pt x="449651" y="41472"/>
                </a:moveTo>
                <a:cubicBezTo>
                  <a:pt x="450631" y="42539"/>
                  <a:pt x="451612" y="42539"/>
                  <a:pt x="452682" y="43516"/>
                </a:cubicBezTo>
                <a:cubicBezTo>
                  <a:pt x="454732" y="45560"/>
                  <a:pt x="455712" y="47604"/>
                  <a:pt x="455712" y="50626"/>
                </a:cubicBezTo>
                <a:cubicBezTo>
                  <a:pt x="455712" y="53648"/>
                  <a:pt x="454732" y="55692"/>
                  <a:pt x="452682" y="57647"/>
                </a:cubicBezTo>
                <a:cubicBezTo>
                  <a:pt x="450631" y="59691"/>
                  <a:pt x="448581" y="60757"/>
                  <a:pt x="445551" y="60757"/>
                </a:cubicBezTo>
                <a:cubicBezTo>
                  <a:pt x="442520" y="60757"/>
                  <a:pt x="440470" y="59691"/>
                  <a:pt x="438509" y="57647"/>
                </a:cubicBezTo>
                <a:cubicBezTo>
                  <a:pt x="436459" y="55692"/>
                  <a:pt x="435389" y="53648"/>
                  <a:pt x="435389" y="50626"/>
                </a:cubicBezTo>
                <a:cubicBezTo>
                  <a:pt x="435389" y="47604"/>
                  <a:pt x="436459" y="45560"/>
                  <a:pt x="438509" y="43516"/>
                </a:cubicBezTo>
                <a:cubicBezTo>
                  <a:pt x="441540" y="40495"/>
                  <a:pt x="445551" y="39517"/>
                  <a:pt x="449651" y="41472"/>
                </a:cubicBezTo>
                <a:close/>
                <a:moveTo>
                  <a:pt x="486030" y="40505"/>
                </a:moveTo>
                <a:lnTo>
                  <a:pt x="516494" y="40505"/>
                </a:lnTo>
                <a:cubicBezTo>
                  <a:pt x="522551" y="40505"/>
                  <a:pt x="526559" y="44591"/>
                  <a:pt x="526559" y="50631"/>
                </a:cubicBezTo>
                <a:cubicBezTo>
                  <a:pt x="526559" y="56671"/>
                  <a:pt x="522551" y="60757"/>
                  <a:pt x="516494" y="60757"/>
                </a:cubicBezTo>
                <a:lnTo>
                  <a:pt x="486030" y="60757"/>
                </a:lnTo>
                <a:cubicBezTo>
                  <a:pt x="479973" y="60757"/>
                  <a:pt x="475964" y="56671"/>
                  <a:pt x="475964" y="50631"/>
                </a:cubicBezTo>
                <a:cubicBezTo>
                  <a:pt x="475964" y="44591"/>
                  <a:pt x="479973" y="40505"/>
                  <a:pt x="486030" y="40505"/>
                </a:cubicBezTo>
                <a:close/>
                <a:moveTo>
                  <a:pt x="384851" y="40505"/>
                </a:moveTo>
                <a:lnTo>
                  <a:pt x="405059" y="40505"/>
                </a:lnTo>
                <a:cubicBezTo>
                  <a:pt x="411112" y="40505"/>
                  <a:pt x="415207" y="44591"/>
                  <a:pt x="415207" y="50631"/>
                </a:cubicBezTo>
                <a:cubicBezTo>
                  <a:pt x="415207" y="56671"/>
                  <a:pt x="411112" y="60757"/>
                  <a:pt x="405059" y="60757"/>
                </a:cubicBezTo>
                <a:lnTo>
                  <a:pt x="384851" y="60757"/>
                </a:lnTo>
                <a:cubicBezTo>
                  <a:pt x="378708" y="60757"/>
                  <a:pt x="374702" y="56671"/>
                  <a:pt x="374702" y="50631"/>
                </a:cubicBezTo>
                <a:cubicBezTo>
                  <a:pt x="374702" y="44591"/>
                  <a:pt x="378708" y="40505"/>
                  <a:pt x="384851" y="40505"/>
                </a:cubicBezTo>
                <a:close/>
                <a:moveTo>
                  <a:pt x="70855" y="20176"/>
                </a:moveTo>
                <a:cubicBezTo>
                  <a:pt x="64803" y="20176"/>
                  <a:pt x="60798" y="24264"/>
                  <a:pt x="60798" y="30308"/>
                </a:cubicBezTo>
                <a:lnTo>
                  <a:pt x="60798" y="343788"/>
                </a:lnTo>
                <a:lnTo>
                  <a:pt x="222783" y="343788"/>
                </a:lnTo>
                <a:cubicBezTo>
                  <a:pt x="228835" y="343788"/>
                  <a:pt x="232929" y="347876"/>
                  <a:pt x="232929" y="353920"/>
                </a:cubicBezTo>
                <a:lnTo>
                  <a:pt x="232929" y="364052"/>
                </a:lnTo>
                <a:lnTo>
                  <a:pt x="374711" y="364052"/>
                </a:lnTo>
                <a:lnTo>
                  <a:pt x="374711" y="353920"/>
                </a:lnTo>
                <a:cubicBezTo>
                  <a:pt x="374711" y="347876"/>
                  <a:pt x="378716" y="343788"/>
                  <a:pt x="384857" y="343788"/>
                </a:cubicBezTo>
                <a:lnTo>
                  <a:pt x="546843" y="343788"/>
                </a:lnTo>
                <a:lnTo>
                  <a:pt x="546843" y="30308"/>
                </a:lnTo>
                <a:cubicBezTo>
                  <a:pt x="546843" y="24264"/>
                  <a:pt x="542748" y="20176"/>
                  <a:pt x="536696" y="20176"/>
                </a:cubicBezTo>
                <a:close/>
                <a:moveTo>
                  <a:pt x="70855" y="0"/>
                </a:moveTo>
                <a:lnTo>
                  <a:pt x="536696" y="0"/>
                </a:lnTo>
                <a:cubicBezTo>
                  <a:pt x="553963" y="0"/>
                  <a:pt x="567135" y="13154"/>
                  <a:pt x="567135" y="30308"/>
                </a:cubicBezTo>
                <a:lnTo>
                  <a:pt x="567135" y="343794"/>
                </a:lnTo>
                <a:lnTo>
                  <a:pt x="384859" y="343794"/>
                </a:lnTo>
                <a:cubicBezTo>
                  <a:pt x="378718" y="343794"/>
                  <a:pt x="374712" y="347883"/>
                  <a:pt x="374712" y="353928"/>
                </a:cubicBezTo>
                <a:lnTo>
                  <a:pt x="374712" y="364062"/>
                </a:lnTo>
                <a:lnTo>
                  <a:pt x="232927" y="364062"/>
                </a:lnTo>
                <a:lnTo>
                  <a:pt x="232927" y="353928"/>
                </a:lnTo>
                <a:cubicBezTo>
                  <a:pt x="232927" y="347883"/>
                  <a:pt x="228833" y="343794"/>
                  <a:pt x="222780" y="343794"/>
                </a:cubicBezTo>
                <a:lnTo>
                  <a:pt x="40505" y="343794"/>
                </a:lnTo>
                <a:lnTo>
                  <a:pt x="40505" y="30308"/>
                </a:lnTo>
                <a:cubicBezTo>
                  <a:pt x="40505" y="13154"/>
                  <a:pt x="53678" y="0"/>
                  <a:pt x="708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šḻíďê">
            <a:extLst>
              <a:ext uri="{FF2B5EF4-FFF2-40B4-BE49-F238E27FC236}">
                <a16:creationId xmlns:a16="http://schemas.microsoft.com/office/drawing/2014/main" id="{532A0625-D9EF-4A79-95F8-F59C8AECC535}"/>
              </a:ext>
            </a:extLst>
          </p:cNvPr>
          <p:cNvSpPr>
            <a:spLocks/>
          </p:cNvSpPr>
          <p:nvPr/>
        </p:nvSpPr>
        <p:spPr bwMode="auto">
          <a:xfrm>
            <a:off x="9408368" y="5544539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2" name="işľïḑé">
            <a:extLst>
              <a:ext uri="{FF2B5EF4-FFF2-40B4-BE49-F238E27FC236}">
                <a16:creationId xmlns:a16="http://schemas.microsoft.com/office/drawing/2014/main" id="{3BD8E7A9-32AD-4892-9C08-A75C522E6B88}"/>
              </a:ext>
            </a:extLst>
          </p:cNvPr>
          <p:cNvSpPr txBox="1">
            <a:spLocks/>
          </p:cNvSpPr>
          <p:nvPr/>
        </p:nvSpPr>
        <p:spPr bwMode="auto">
          <a:xfrm>
            <a:off x="9408368" y="5193400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9" name="îṥļiḍè">
            <a:extLst>
              <a:ext uri="{FF2B5EF4-FFF2-40B4-BE49-F238E27FC236}">
                <a16:creationId xmlns:a16="http://schemas.microsoft.com/office/drawing/2014/main" id="{06757003-1223-4A3D-A214-679BA88A6A9C}"/>
              </a:ext>
            </a:extLst>
          </p:cNvPr>
          <p:cNvSpPr>
            <a:spLocks/>
          </p:cNvSpPr>
          <p:nvPr/>
        </p:nvSpPr>
        <p:spPr bwMode="auto">
          <a:xfrm>
            <a:off x="9408368" y="204238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0" name="îṩľîdé">
            <a:extLst>
              <a:ext uri="{FF2B5EF4-FFF2-40B4-BE49-F238E27FC236}">
                <a16:creationId xmlns:a16="http://schemas.microsoft.com/office/drawing/2014/main" id="{0CA65469-E804-44CC-8859-A099D359CF55}"/>
              </a:ext>
            </a:extLst>
          </p:cNvPr>
          <p:cNvSpPr txBox="1">
            <a:spLocks/>
          </p:cNvSpPr>
          <p:nvPr/>
        </p:nvSpPr>
        <p:spPr bwMode="auto">
          <a:xfrm>
            <a:off x="9408368" y="169124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7" name="ïṣlíḋè">
            <a:extLst>
              <a:ext uri="{FF2B5EF4-FFF2-40B4-BE49-F238E27FC236}">
                <a16:creationId xmlns:a16="http://schemas.microsoft.com/office/drawing/2014/main" id="{FB38F020-7945-4AD5-851A-14F636242E66}"/>
              </a:ext>
            </a:extLst>
          </p:cNvPr>
          <p:cNvSpPr>
            <a:spLocks/>
          </p:cNvSpPr>
          <p:nvPr/>
        </p:nvSpPr>
        <p:spPr bwMode="auto">
          <a:xfrm>
            <a:off x="6222182" y="377123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8" name="í$ḷíḓê">
            <a:extLst>
              <a:ext uri="{FF2B5EF4-FFF2-40B4-BE49-F238E27FC236}">
                <a16:creationId xmlns:a16="http://schemas.microsoft.com/office/drawing/2014/main" id="{F17D41D9-4613-4F9F-B89C-9F7F47598479}"/>
              </a:ext>
            </a:extLst>
          </p:cNvPr>
          <p:cNvSpPr txBox="1">
            <a:spLocks/>
          </p:cNvSpPr>
          <p:nvPr/>
        </p:nvSpPr>
        <p:spPr bwMode="auto">
          <a:xfrm>
            <a:off x="6222182" y="342009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22" name="肘形连接符 65">
            <a:extLst>
              <a:ext uri="{FF2B5EF4-FFF2-40B4-BE49-F238E27FC236}">
                <a16:creationId xmlns:a16="http://schemas.microsoft.com/office/drawing/2014/main" id="{D3F86750-B76C-49B0-9F66-AD14FD4EF822}"/>
              </a:ext>
            </a:extLst>
          </p:cNvPr>
          <p:cNvCxnSpPr>
            <a:endCxn id="37" idx="4"/>
          </p:cNvCxnSpPr>
          <p:nvPr/>
        </p:nvCxnSpPr>
        <p:spPr>
          <a:xfrm flipV="1">
            <a:off x="9426204" y="3593105"/>
            <a:ext cx="1080121" cy="271083"/>
          </a:xfrm>
          <a:prstGeom prst="bentConnector2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67">
            <a:extLst>
              <a:ext uri="{FF2B5EF4-FFF2-40B4-BE49-F238E27FC236}">
                <a16:creationId xmlns:a16="http://schemas.microsoft.com/office/drawing/2014/main" id="{AECD6C11-95DA-42AD-B3C3-692BDF65C289}"/>
              </a:ext>
            </a:extLst>
          </p:cNvPr>
          <p:cNvCxnSpPr>
            <a:stCxn id="33" idx="6"/>
            <a:endCxn id="35" idx="0"/>
          </p:cNvCxnSpPr>
          <p:nvPr/>
        </p:nvCxnSpPr>
        <p:spPr>
          <a:xfrm>
            <a:off x="9426204" y="3874369"/>
            <a:ext cx="1080121" cy="281262"/>
          </a:xfrm>
          <a:prstGeom prst="bentConnector2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ṡḷidé">
            <a:extLst>
              <a:ext uri="{FF2B5EF4-FFF2-40B4-BE49-F238E27FC236}">
                <a16:creationId xmlns:a16="http://schemas.microsoft.com/office/drawing/2014/main" id="{4DB5D524-CAB7-47BE-8DD4-5AC492E7661C}"/>
              </a:ext>
            </a:extLst>
          </p:cNvPr>
          <p:cNvSpPr txBox="1">
            <a:spLocks/>
          </p:cNvSpPr>
          <p:nvPr/>
        </p:nvSpPr>
        <p:spPr>
          <a:xfrm>
            <a:off x="9379132" y="3432781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B7637F5-1793-47FD-ACB7-7111812A5C0C}"/>
              </a:ext>
            </a:extLst>
          </p:cNvPr>
          <p:cNvCxnSpPr/>
          <p:nvPr/>
        </p:nvCxnSpPr>
        <p:spPr>
          <a:xfrm flipH="1">
            <a:off x="4485482" y="1880863"/>
            <a:ext cx="3312368" cy="391573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ľîḑê">
            <a:extLst>
              <a:ext uri="{FF2B5EF4-FFF2-40B4-BE49-F238E27FC236}">
                <a16:creationId xmlns:a16="http://schemas.microsoft.com/office/drawing/2014/main" id="{C65A6AE2-7B82-475C-9418-3593F3DCBF13}"/>
              </a:ext>
            </a:extLst>
          </p:cNvPr>
          <p:cNvSpPr txBox="1"/>
          <p:nvPr/>
        </p:nvSpPr>
        <p:spPr>
          <a:xfrm>
            <a:off x="5539665" y="3053279"/>
            <a:ext cx="1576388" cy="123894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400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VS</a:t>
            </a:r>
            <a:endParaRPr lang="en-US" altLang="zh-CN" sz="4000" dirty="0">
              <a:solidFill>
                <a:schemeClr val="bg1">
                  <a:lumMod val="8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37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753274a3-d12c-43a4-9eff-64603729bf8b"/>
</p:tagLst>
</file>

<file path=ppt/theme/theme1.xml><?xml version="1.0" encoding="utf-8"?>
<a:theme xmlns:a="http://schemas.openxmlformats.org/drawingml/2006/main" name="主题6">
  <a:themeElements>
    <a:clrScheme name="自定义 3">
      <a:dk1>
        <a:srgbClr val="2F2F2F"/>
      </a:dk1>
      <a:lt1>
        <a:sysClr val="window" lastClr="FFFFFF"/>
      </a:lt1>
      <a:dk2>
        <a:srgbClr val="636363"/>
      </a:dk2>
      <a:lt2>
        <a:srgbClr val="FFFFFF"/>
      </a:lt2>
      <a:accent1>
        <a:srgbClr val="1A9173"/>
      </a:accent1>
      <a:accent2>
        <a:srgbClr val="636363"/>
      </a:accent2>
      <a:accent3>
        <a:srgbClr val="8B8B8B"/>
      </a:accent3>
      <a:accent4>
        <a:srgbClr val="949494"/>
      </a:accent4>
      <a:accent5>
        <a:srgbClr val="686868"/>
      </a:accent5>
      <a:accent6>
        <a:srgbClr val="3F3F3F"/>
      </a:accent6>
      <a:hlink>
        <a:srgbClr val="F33B48"/>
      </a:hlink>
      <a:folHlink>
        <a:srgbClr val="FFC00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6" id="{831885C9-D3C4-4521-BAE3-C5089662FC01}" vid="{B048F8B0-7CB4-4854-A83B-1C50C440C09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51</TotalTime>
  <Words>1984</Words>
  <Application>Microsoft Office PowerPoint</Application>
  <PresentationFormat>宽屏</PresentationFormat>
  <Paragraphs>313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主题6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14</cp:revision>
  <cp:lastPrinted>2018-02-05T16:00:00Z</cp:lastPrinted>
  <dcterms:created xsi:type="dcterms:W3CDTF">2018-02-05T16:00:00Z</dcterms:created>
  <dcterms:modified xsi:type="dcterms:W3CDTF">2023-09-02T08:07:18Z</dcterms:modified>
  <cp:category>oral defense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753274a3-d12c-43a4-9eff-64603729bf8b</vt:lpwstr>
  </property>
</Properties>
</file>