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71" r:id="rId2"/>
    <p:sldId id="269" r:id="rId3"/>
    <p:sldId id="258" r:id="rId4"/>
    <p:sldId id="284" r:id="rId5"/>
    <p:sldId id="285" r:id="rId6"/>
    <p:sldId id="272" r:id="rId7"/>
    <p:sldId id="282" r:id="rId8"/>
    <p:sldId id="286" r:id="rId9"/>
    <p:sldId id="279" r:id="rId10"/>
    <p:sldId id="273" r:id="rId11"/>
    <p:sldId id="288" r:id="rId12"/>
    <p:sldId id="290" r:id="rId13"/>
    <p:sldId id="287" r:id="rId14"/>
    <p:sldId id="274" r:id="rId15"/>
    <p:sldId id="276" r:id="rId16"/>
    <p:sldId id="278" r:id="rId17"/>
    <p:sldId id="281" r:id="rId18"/>
    <p:sldId id="275" r:id="rId19"/>
    <p:sldId id="291" r:id="rId20"/>
    <p:sldId id="280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5FF9"/>
    <a:srgbClr val="1271E5"/>
    <a:srgbClr val="FFD979"/>
    <a:srgbClr val="99D2EF"/>
    <a:srgbClr val="26A9E0"/>
    <a:srgbClr val="2A9CA2"/>
    <a:srgbClr val="258A8F"/>
    <a:srgbClr val="2283CD"/>
    <a:srgbClr val="E71D3A"/>
    <a:srgbClr val="18B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124" y="2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361dd9a2-ef92-40a8-b6e9-32342ae8013d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074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4280e6c8-af4c-4c67-9986-c589cabe5bb9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677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fb8c1684-c21c-45f4-b61f-8a1d5a32f540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514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3c060d7e-0954-418b-b420-efbfc8d7ef4f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097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74f86c9d-7b8d-4c30-877d-5ec2bc215c26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053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a98bbe4a-228e-446c-8959-dcaf910199d5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154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e7856088-386e-468d-a82c-9b8302d7f620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091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fd6ab729-3dc3-4c1d-b956-53b83c0403da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420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b6ce34c8-6441-45ad-a49b-02a7a500a975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227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b2a185fe-2dc6-43b3-97a5-e2bcddeba4ba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72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337b90e0-4dce-4ea4-8aa7-b7ad670315ac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86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9835c323-2c02-49d4-a48d-b7e9061de717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6445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73c1977c-83f0-4a4a-b2e2-6626c8758700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286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56cbf01f-7b43-4881-b9ed-03b4648c0c92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206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33588f03-6104-41c8-8623-bfe526b58317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462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29b41c04-4426-4a3b-b6da-49b66e0ad465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157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ea84501f-70a9-4f4a-aacb-26d58fd58e61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76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d4f37555-2147-40d5-84d1-76f46af6ef98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935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217d7e66-1623-4367-bd93-96546cf193e6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092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776f12eb-1136-495d-a32b-7d76b6e3fcba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271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bf82ab5f-a8ac-4756-8e2b-816d10ca3307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8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4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rgbClr val="795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5710693" y="2072188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710692" y="3137586"/>
            <a:ext cx="5093834" cy="248371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0">
                <a:solidFill>
                  <a:schemeClr val="bg1">
                    <a:lumMod val="95000"/>
                  </a:schemeClr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710692" y="3414945"/>
            <a:ext cx="5093834" cy="248371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0">
                <a:solidFill>
                  <a:schemeClr val="bg1">
                    <a:lumMod val="95000"/>
                  </a:schemeClr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5710693" y="1221651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2A6A7ECC-423A-45A2-8A95-02A13E568182}"/>
              </a:ext>
            </a:extLst>
          </p:cNvPr>
          <p:cNvSpPr/>
          <p:nvPr userDrawn="1"/>
        </p:nvSpPr>
        <p:spPr>
          <a:xfrm>
            <a:off x="-6350" y="4505325"/>
            <a:ext cx="12198350" cy="2355850"/>
          </a:xfrm>
          <a:custGeom>
            <a:avLst/>
            <a:gdLst>
              <a:gd name="connsiteX0" fmla="*/ 3175 w 12198350"/>
              <a:gd name="connsiteY0" fmla="*/ 3175 h 2355850"/>
              <a:gd name="connsiteX1" fmla="*/ 12195175 w 12198350"/>
              <a:gd name="connsiteY1" fmla="*/ 3175 h 2355850"/>
              <a:gd name="connsiteX2" fmla="*/ 12195175 w 12198350"/>
              <a:gd name="connsiteY2" fmla="*/ 2352675 h 2355850"/>
              <a:gd name="connsiteX3" fmla="*/ 3175 w 12198350"/>
              <a:gd name="connsiteY3" fmla="*/ 2352675 h 235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8350" h="2355850">
                <a:moveTo>
                  <a:pt x="3175" y="3175"/>
                </a:moveTo>
                <a:lnTo>
                  <a:pt x="12195175" y="3175"/>
                </a:lnTo>
                <a:lnTo>
                  <a:pt x="12195175" y="2352675"/>
                </a:lnTo>
                <a:lnTo>
                  <a:pt x="3175" y="2352675"/>
                </a:lnTo>
                <a:close/>
              </a:path>
            </a:pathLst>
          </a:custGeom>
          <a:solidFill>
            <a:srgbClr val="5B50E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50DDCD4-BD7A-4193-AAD6-913446BC27BA}"/>
              </a:ext>
            </a:extLst>
          </p:cNvPr>
          <p:cNvSpPr/>
          <p:nvPr userDrawn="1"/>
        </p:nvSpPr>
        <p:spPr>
          <a:xfrm>
            <a:off x="-6350" y="6270625"/>
            <a:ext cx="12198350" cy="590550"/>
          </a:xfrm>
          <a:custGeom>
            <a:avLst/>
            <a:gdLst>
              <a:gd name="connsiteX0" fmla="*/ 3175 w 12198350"/>
              <a:gd name="connsiteY0" fmla="*/ 3175 h 590550"/>
              <a:gd name="connsiteX1" fmla="*/ 12195175 w 12198350"/>
              <a:gd name="connsiteY1" fmla="*/ 3175 h 590550"/>
              <a:gd name="connsiteX2" fmla="*/ 12195175 w 12198350"/>
              <a:gd name="connsiteY2" fmla="*/ 587375 h 590550"/>
              <a:gd name="connsiteX3" fmla="*/ 3175 w 12198350"/>
              <a:gd name="connsiteY3" fmla="*/ 587375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8350" h="590550">
                <a:moveTo>
                  <a:pt x="3175" y="3175"/>
                </a:moveTo>
                <a:lnTo>
                  <a:pt x="12195175" y="3175"/>
                </a:lnTo>
                <a:lnTo>
                  <a:pt x="12195175" y="587375"/>
                </a:lnTo>
                <a:lnTo>
                  <a:pt x="3175" y="587375"/>
                </a:lnTo>
                <a:close/>
              </a:path>
            </a:pathLst>
          </a:custGeom>
          <a:solidFill>
            <a:srgbClr val="3E3EE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10" name="图形 9">
            <a:extLst>
              <a:ext uri="{FF2B5EF4-FFF2-40B4-BE49-F238E27FC236}">
                <a16:creationId xmlns:a16="http://schemas.microsoft.com/office/drawing/2014/main" id="{722A6A20-6876-4332-996F-570751293D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425" y="1265731"/>
            <a:ext cx="5130802" cy="4974732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295FE4C7-7CBB-82A6-09FE-76FFC82B3E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5048" y="650770"/>
            <a:ext cx="4487919" cy="541487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DD705FF4-3E6D-3288-88BB-2833FE9FABE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42928" y="718727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774958"/>
            <a:ext cx="121920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2311400" y="1128971"/>
            <a:ext cx="9880600" cy="1271588"/>
          </a:xfrm>
          <a:prstGeom prst="rect">
            <a:avLst/>
          </a:prstGeom>
          <a:solidFill>
            <a:srgbClr val="4236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0" y="773371"/>
            <a:ext cx="2781300" cy="1271588"/>
          </a:xfrm>
          <a:prstGeom prst="rect">
            <a:avLst/>
          </a:prstGeom>
          <a:solidFill>
            <a:srgbClr val="533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7"/>
          <p:cNvSpPr>
            <a:spLocks/>
          </p:cNvSpPr>
          <p:nvPr userDrawn="1"/>
        </p:nvSpPr>
        <p:spPr bwMode="auto">
          <a:xfrm>
            <a:off x="2311400" y="2044958"/>
            <a:ext cx="469900" cy="355600"/>
          </a:xfrm>
          <a:custGeom>
            <a:avLst/>
            <a:gdLst>
              <a:gd name="T0" fmla="*/ 296 w 296"/>
              <a:gd name="T1" fmla="*/ 0 h 224"/>
              <a:gd name="T2" fmla="*/ 0 w 296"/>
              <a:gd name="T3" fmla="*/ 224 h 224"/>
              <a:gd name="T4" fmla="*/ 0 w 296"/>
              <a:gd name="T5" fmla="*/ 0 h 224"/>
              <a:gd name="T6" fmla="*/ 296 w 296"/>
              <a:gd name="T7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6" h="224">
                <a:moveTo>
                  <a:pt x="296" y="0"/>
                </a:moveTo>
                <a:lnTo>
                  <a:pt x="0" y="224"/>
                </a:lnTo>
                <a:lnTo>
                  <a:pt x="0" y="0"/>
                </a:lnTo>
                <a:lnTo>
                  <a:pt x="296" y="0"/>
                </a:lnTo>
                <a:close/>
              </a:path>
            </a:pathLst>
          </a:custGeom>
          <a:solidFill>
            <a:srgbClr val="2F2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F301ED8-F0BA-4F8E-A1C4-8D9DB2532D63}"/>
              </a:ext>
            </a:extLst>
          </p:cNvPr>
          <p:cNvGrpSpPr/>
          <p:nvPr userDrawn="1"/>
        </p:nvGrpSpPr>
        <p:grpSpPr>
          <a:xfrm>
            <a:off x="381000" y="2608521"/>
            <a:ext cx="2020888" cy="2141538"/>
            <a:chOff x="381000" y="2608521"/>
            <a:chExt cx="2020888" cy="2141538"/>
          </a:xfrm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487363" y="3688021"/>
              <a:ext cx="1685925" cy="979488"/>
            </a:xfrm>
            <a:custGeom>
              <a:avLst/>
              <a:gdLst>
                <a:gd name="T0" fmla="*/ 625 w 1062"/>
                <a:gd name="T1" fmla="*/ 617 h 617"/>
                <a:gd name="T2" fmla="*/ 0 w 1062"/>
                <a:gd name="T3" fmla="*/ 254 h 617"/>
                <a:gd name="T4" fmla="*/ 438 w 1062"/>
                <a:gd name="T5" fmla="*/ 0 h 617"/>
                <a:gd name="T6" fmla="*/ 1062 w 1062"/>
                <a:gd name="T7" fmla="*/ 364 h 617"/>
                <a:gd name="T8" fmla="*/ 625 w 1062"/>
                <a:gd name="T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2" h="617">
                  <a:moveTo>
                    <a:pt x="625" y="617"/>
                  </a:moveTo>
                  <a:lnTo>
                    <a:pt x="0" y="254"/>
                  </a:lnTo>
                  <a:lnTo>
                    <a:pt x="438" y="0"/>
                  </a:lnTo>
                  <a:lnTo>
                    <a:pt x="1062" y="364"/>
                  </a:lnTo>
                  <a:lnTo>
                    <a:pt x="625" y="617"/>
                  </a:lnTo>
                  <a:close/>
                </a:path>
              </a:pathLst>
            </a:custGeom>
            <a:solidFill>
              <a:srgbClr val="AE7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487363" y="3688021"/>
              <a:ext cx="1685925" cy="979488"/>
            </a:xfrm>
            <a:custGeom>
              <a:avLst/>
              <a:gdLst>
                <a:gd name="T0" fmla="*/ 625 w 1062"/>
                <a:gd name="T1" fmla="*/ 617 h 617"/>
                <a:gd name="T2" fmla="*/ 0 w 1062"/>
                <a:gd name="T3" fmla="*/ 254 h 617"/>
                <a:gd name="T4" fmla="*/ 438 w 1062"/>
                <a:gd name="T5" fmla="*/ 0 h 617"/>
                <a:gd name="T6" fmla="*/ 1062 w 1062"/>
                <a:gd name="T7" fmla="*/ 364 h 617"/>
                <a:gd name="T8" fmla="*/ 625 w 1062"/>
                <a:gd name="T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2" h="617">
                  <a:moveTo>
                    <a:pt x="625" y="617"/>
                  </a:moveTo>
                  <a:lnTo>
                    <a:pt x="0" y="254"/>
                  </a:lnTo>
                  <a:lnTo>
                    <a:pt x="438" y="0"/>
                  </a:lnTo>
                  <a:lnTo>
                    <a:pt x="1062" y="364"/>
                  </a:lnTo>
                  <a:lnTo>
                    <a:pt x="625" y="6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36563" y="4091246"/>
              <a:ext cx="1042988" cy="590550"/>
            </a:xfrm>
            <a:custGeom>
              <a:avLst/>
              <a:gdLst>
                <a:gd name="T0" fmla="*/ 625 w 657"/>
                <a:gd name="T1" fmla="*/ 367 h 372"/>
                <a:gd name="T2" fmla="*/ 0 w 657"/>
                <a:gd name="T3" fmla="*/ 4 h 372"/>
                <a:gd name="T4" fmla="*/ 32 w 657"/>
                <a:gd name="T5" fmla="*/ 0 h 372"/>
                <a:gd name="T6" fmla="*/ 657 w 657"/>
                <a:gd name="T7" fmla="*/ 363 h 372"/>
                <a:gd name="T8" fmla="*/ 625 w 657"/>
                <a:gd name="T9" fmla="*/ 36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372">
                  <a:moveTo>
                    <a:pt x="625" y="367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7" y="9"/>
                    <a:pt x="18" y="8"/>
                    <a:pt x="32" y="0"/>
                  </a:cubicBezTo>
                  <a:cubicBezTo>
                    <a:pt x="657" y="363"/>
                    <a:pt x="657" y="363"/>
                    <a:pt x="657" y="363"/>
                  </a:cubicBezTo>
                  <a:cubicBezTo>
                    <a:pt x="643" y="371"/>
                    <a:pt x="632" y="372"/>
                    <a:pt x="625" y="367"/>
                  </a:cubicBezTo>
                </a:path>
              </a:pathLst>
            </a:custGeom>
            <a:solidFill>
              <a:srgbClr val="AE7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85775" y="3440371"/>
              <a:ext cx="1687513" cy="979488"/>
            </a:xfrm>
            <a:custGeom>
              <a:avLst/>
              <a:gdLst>
                <a:gd name="T0" fmla="*/ 625 w 1063"/>
                <a:gd name="T1" fmla="*/ 617 h 617"/>
                <a:gd name="T2" fmla="*/ 0 w 1063"/>
                <a:gd name="T3" fmla="*/ 254 h 617"/>
                <a:gd name="T4" fmla="*/ 438 w 1063"/>
                <a:gd name="T5" fmla="*/ 0 h 617"/>
                <a:gd name="T6" fmla="*/ 1063 w 1063"/>
                <a:gd name="T7" fmla="*/ 364 h 617"/>
                <a:gd name="T8" fmla="*/ 625 w 1063"/>
                <a:gd name="T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3" h="617">
                  <a:moveTo>
                    <a:pt x="625" y="617"/>
                  </a:moveTo>
                  <a:lnTo>
                    <a:pt x="0" y="254"/>
                  </a:lnTo>
                  <a:lnTo>
                    <a:pt x="438" y="0"/>
                  </a:lnTo>
                  <a:lnTo>
                    <a:pt x="1063" y="364"/>
                  </a:lnTo>
                  <a:lnTo>
                    <a:pt x="625" y="617"/>
                  </a:lnTo>
                  <a:close/>
                </a:path>
              </a:pathLst>
            </a:custGeom>
            <a:solidFill>
              <a:srgbClr val="EEE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485775" y="3440371"/>
              <a:ext cx="1687513" cy="979488"/>
            </a:xfrm>
            <a:custGeom>
              <a:avLst/>
              <a:gdLst>
                <a:gd name="T0" fmla="*/ 625 w 1063"/>
                <a:gd name="T1" fmla="*/ 617 h 617"/>
                <a:gd name="T2" fmla="*/ 0 w 1063"/>
                <a:gd name="T3" fmla="*/ 254 h 617"/>
                <a:gd name="T4" fmla="*/ 438 w 1063"/>
                <a:gd name="T5" fmla="*/ 0 h 617"/>
                <a:gd name="T6" fmla="*/ 1063 w 1063"/>
                <a:gd name="T7" fmla="*/ 364 h 617"/>
                <a:gd name="T8" fmla="*/ 625 w 1063"/>
                <a:gd name="T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3" h="617">
                  <a:moveTo>
                    <a:pt x="625" y="617"/>
                  </a:moveTo>
                  <a:lnTo>
                    <a:pt x="0" y="254"/>
                  </a:lnTo>
                  <a:lnTo>
                    <a:pt x="438" y="0"/>
                  </a:lnTo>
                  <a:lnTo>
                    <a:pt x="1063" y="364"/>
                  </a:lnTo>
                  <a:lnTo>
                    <a:pt x="625" y="6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479425" y="3405446"/>
              <a:ext cx="1693863" cy="982663"/>
            </a:xfrm>
            <a:custGeom>
              <a:avLst/>
              <a:gdLst>
                <a:gd name="T0" fmla="*/ 625 w 1067"/>
                <a:gd name="T1" fmla="*/ 619 h 619"/>
                <a:gd name="T2" fmla="*/ 0 w 1067"/>
                <a:gd name="T3" fmla="*/ 256 h 619"/>
                <a:gd name="T4" fmla="*/ 442 w 1067"/>
                <a:gd name="T5" fmla="*/ 0 h 619"/>
                <a:gd name="T6" fmla="*/ 1067 w 1067"/>
                <a:gd name="T7" fmla="*/ 364 h 619"/>
                <a:gd name="T8" fmla="*/ 625 w 1067"/>
                <a:gd name="T9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7" h="619">
                  <a:moveTo>
                    <a:pt x="625" y="619"/>
                  </a:moveTo>
                  <a:lnTo>
                    <a:pt x="0" y="256"/>
                  </a:lnTo>
                  <a:lnTo>
                    <a:pt x="442" y="0"/>
                  </a:lnTo>
                  <a:lnTo>
                    <a:pt x="1067" y="364"/>
                  </a:lnTo>
                  <a:lnTo>
                    <a:pt x="625" y="619"/>
                  </a:lnTo>
                  <a:close/>
                </a:path>
              </a:pathLst>
            </a:custGeom>
            <a:solidFill>
              <a:srgbClr val="E77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479425" y="3405446"/>
              <a:ext cx="1693863" cy="982663"/>
            </a:xfrm>
            <a:custGeom>
              <a:avLst/>
              <a:gdLst>
                <a:gd name="T0" fmla="*/ 625 w 1067"/>
                <a:gd name="T1" fmla="*/ 619 h 619"/>
                <a:gd name="T2" fmla="*/ 0 w 1067"/>
                <a:gd name="T3" fmla="*/ 256 h 619"/>
                <a:gd name="T4" fmla="*/ 442 w 1067"/>
                <a:gd name="T5" fmla="*/ 0 h 619"/>
                <a:gd name="T6" fmla="*/ 1067 w 1067"/>
                <a:gd name="T7" fmla="*/ 364 h 619"/>
                <a:gd name="T8" fmla="*/ 625 w 1067"/>
                <a:gd name="T9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7" h="619">
                  <a:moveTo>
                    <a:pt x="625" y="619"/>
                  </a:moveTo>
                  <a:lnTo>
                    <a:pt x="0" y="256"/>
                  </a:lnTo>
                  <a:lnTo>
                    <a:pt x="442" y="0"/>
                  </a:lnTo>
                  <a:lnTo>
                    <a:pt x="1067" y="364"/>
                  </a:lnTo>
                  <a:lnTo>
                    <a:pt x="625" y="6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1401763" y="4018221"/>
              <a:ext cx="771525" cy="682625"/>
            </a:xfrm>
            <a:custGeom>
              <a:avLst/>
              <a:gdLst>
                <a:gd name="T0" fmla="*/ 486 w 486"/>
                <a:gd name="T1" fmla="*/ 0 h 430"/>
                <a:gd name="T2" fmla="*/ 486 w 486"/>
                <a:gd name="T3" fmla="*/ 156 h 430"/>
                <a:gd name="T4" fmla="*/ 49 w 486"/>
                <a:gd name="T5" fmla="*/ 409 h 430"/>
                <a:gd name="T6" fmla="*/ 0 w 486"/>
                <a:gd name="T7" fmla="*/ 359 h 430"/>
                <a:gd name="T8" fmla="*/ 48 w 486"/>
                <a:gd name="T9" fmla="*/ 253 h 430"/>
                <a:gd name="T10" fmla="*/ 486 w 486"/>
                <a:gd name="T1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6" h="430">
                  <a:moveTo>
                    <a:pt x="486" y="0"/>
                  </a:moveTo>
                  <a:cubicBezTo>
                    <a:pt x="486" y="156"/>
                    <a:pt x="486" y="156"/>
                    <a:pt x="486" y="156"/>
                  </a:cubicBezTo>
                  <a:cubicBezTo>
                    <a:pt x="49" y="409"/>
                    <a:pt x="49" y="409"/>
                    <a:pt x="49" y="409"/>
                  </a:cubicBezTo>
                  <a:cubicBezTo>
                    <a:pt x="11" y="430"/>
                    <a:pt x="0" y="402"/>
                    <a:pt x="0" y="359"/>
                  </a:cubicBezTo>
                  <a:cubicBezTo>
                    <a:pt x="0" y="316"/>
                    <a:pt x="11" y="274"/>
                    <a:pt x="48" y="253"/>
                  </a:cubicBezTo>
                  <a:cubicBezTo>
                    <a:pt x="486" y="0"/>
                    <a:pt x="486" y="0"/>
                    <a:pt x="486" y="0"/>
                  </a:cubicBezTo>
                </a:path>
              </a:pathLst>
            </a:custGeom>
            <a:solidFill>
              <a:srgbClr val="EEE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409575" y="3843596"/>
              <a:ext cx="1068388" cy="830263"/>
            </a:xfrm>
            <a:custGeom>
              <a:avLst/>
              <a:gdLst>
                <a:gd name="T0" fmla="*/ 642 w 673"/>
                <a:gd name="T1" fmla="*/ 523 h 523"/>
                <a:gd name="T2" fmla="*/ 17 w 673"/>
                <a:gd name="T3" fmla="*/ 160 h 523"/>
                <a:gd name="T4" fmla="*/ 0 w 673"/>
                <a:gd name="T5" fmla="*/ 106 h 523"/>
                <a:gd name="T6" fmla="*/ 48 w 673"/>
                <a:gd name="T7" fmla="*/ 0 h 523"/>
                <a:gd name="T8" fmla="*/ 673 w 673"/>
                <a:gd name="T9" fmla="*/ 363 h 523"/>
                <a:gd name="T10" fmla="*/ 625 w 673"/>
                <a:gd name="T11" fmla="*/ 469 h 523"/>
                <a:gd name="T12" fmla="*/ 642 w 673"/>
                <a:gd name="T13" fmla="*/ 52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523">
                  <a:moveTo>
                    <a:pt x="642" y="523"/>
                  </a:moveTo>
                  <a:cubicBezTo>
                    <a:pt x="17" y="160"/>
                    <a:pt x="17" y="160"/>
                    <a:pt x="17" y="160"/>
                  </a:cubicBezTo>
                  <a:cubicBezTo>
                    <a:pt x="5" y="153"/>
                    <a:pt x="0" y="132"/>
                    <a:pt x="0" y="106"/>
                  </a:cubicBezTo>
                  <a:cubicBezTo>
                    <a:pt x="0" y="63"/>
                    <a:pt x="11" y="21"/>
                    <a:pt x="48" y="0"/>
                  </a:cubicBezTo>
                  <a:cubicBezTo>
                    <a:pt x="673" y="363"/>
                    <a:pt x="673" y="363"/>
                    <a:pt x="673" y="363"/>
                  </a:cubicBezTo>
                  <a:cubicBezTo>
                    <a:pt x="636" y="384"/>
                    <a:pt x="625" y="426"/>
                    <a:pt x="625" y="469"/>
                  </a:cubicBezTo>
                  <a:cubicBezTo>
                    <a:pt x="625" y="495"/>
                    <a:pt x="629" y="516"/>
                    <a:pt x="642" y="523"/>
                  </a:cubicBezTo>
                </a:path>
              </a:pathLst>
            </a:custGeom>
            <a:solidFill>
              <a:srgbClr val="EEE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381000" y="3811846"/>
              <a:ext cx="1090613" cy="904875"/>
            </a:xfrm>
            <a:custGeom>
              <a:avLst/>
              <a:gdLst>
                <a:gd name="T0" fmla="*/ 646 w 687"/>
                <a:gd name="T1" fmla="*/ 570 h 570"/>
                <a:gd name="T2" fmla="*/ 21 w 687"/>
                <a:gd name="T3" fmla="*/ 207 h 570"/>
                <a:gd name="T4" fmla="*/ 0 w 687"/>
                <a:gd name="T5" fmla="*/ 136 h 570"/>
                <a:gd name="T6" fmla="*/ 62 w 687"/>
                <a:gd name="T7" fmla="*/ 0 h 570"/>
                <a:gd name="T8" fmla="*/ 687 w 687"/>
                <a:gd name="T9" fmla="*/ 363 h 570"/>
                <a:gd name="T10" fmla="*/ 625 w 687"/>
                <a:gd name="T11" fmla="*/ 499 h 570"/>
                <a:gd name="T12" fmla="*/ 646 w 687"/>
                <a:gd name="T13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7" h="570">
                  <a:moveTo>
                    <a:pt x="646" y="570"/>
                  </a:moveTo>
                  <a:cubicBezTo>
                    <a:pt x="21" y="207"/>
                    <a:pt x="21" y="207"/>
                    <a:pt x="21" y="207"/>
                  </a:cubicBezTo>
                  <a:cubicBezTo>
                    <a:pt x="6" y="197"/>
                    <a:pt x="0" y="170"/>
                    <a:pt x="0" y="136"/>
                  </a:cubicBezTo>
                  <a:cubicBezTo>
                    <a:pt x="0" y="81"/>
                    <a:pt x="14" y="28"/>
                    <a:pt x="62" y="0"/>
                  </a:cubicBezTo>
                  <a:cubicBezTo>
                    <a:pt x="687" y="363"/>
                    <a:pt x="687" y="363"/>
                    <a:pt x="687" y="363"/>
                  </a:cubicBezTo>
                  <a:cubicBezTo>
                    <a:pt x="639" y="391"/>
                    <a:pt x="625" y="444"/>
                    <a:pt x="625" y="499"/>
                  </a:cubicBezTo>
                  <a:cubicBezTo>
                    <a:pt x="625" y="533"/>
                    <a:pt x="630" y="561"/>
                    <a:pt x="646" y="570"/>
                  </a:cubicBezTo>
                </a:path>
              </a:pathLst>
            </a:custGeom>
            <a:solidFill>
              <a:srgbClr val="E77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1373188" y="3983296"/>
              <a:ext cx="801688" cy="766763"/>
            </a:xfrm>
            <a:custGeom>
              <a:avLst/>
              <a:gdLst>
                <a:gd name="T0" fmla="*/ 504 w 505"/>
                <a:gd name="T1" fmla="*/ 0 h 483"/>
                <a:gd name="T2" fmla="*/ 504 w 505"/>
                <a:gd name="T3" fmla="*/ 22 h 483"/>
                <a:gd name="T4" fmla="*/ 66 w 505"/>
                <a:gd name="T5" fmla="*/ 275 h 483"/>
                <a:gd name="T6" fmla="*/ 18 w 505"/>
                <a:gd name="T7" fmla="*/ 381 h 483"/>
                <a:gd name="T8" fmla="*/ 67 w 505"/>
                <a:gd name="T9" fmla="*/ 431 h 483"/>
                <a:gd name="T10" fmla="*/ 504 w 505"/>
                <a:gd name="T11" fmla="*/ 178 h 483"/>
                <a:gd name="T12" fmla="*/ 505 w 505"/>
                <a:gd name="T13" fmla="*/ 200 h 483"/>
                <a:gd name="T14" fmla="*/ 62 w 505"/>
                <a:gd name="T15" fmla="*/ 455 h 483"/>
                <a:gd name="T16" fmla="*/ 0 w 505"/>
                <a:gd name="T17" fmla="*/ 391 h 483"/>
                <a:gd name="T18" fmla="*/ 62 w 505"/>
                <a:gd name="T19" fmla="*/ 255 h 483"/>
                <a:gd name="T20" fmla="*/ 504 w 505"/>
                <a:gd name="T21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5" h="483">
                  <a:moveTo>
                    <a:pt x="504" y="0"/>
                  </a:moveTo>
                  <a:cubicBezTo>
                    <a:pt x="504" y="22"/>
                    <a:pt x="504" y="22"/>
                    <a:pt x="504" y="22"/>
                  </a:cubicBezTo>
                  <a:cubicBezTo>
                    <a:pt x="66" y="275"/>
                    <a:pt x="66" y="275"/>
                    <a:pt x="66" y="275"/>
                  </a:cubicBezTo>
                  <a:cubicBezTo>
                    <a:pt x="29" y="296"/>
                    <a:pt x="18" y="338"/>
                    <a:pt x="18" y="381"/>
                  </a:cubicBezTo>
                  <a:cubicBezTo>
                    <a:pt x="18" y="424"/>
                    <a:pt x="29" y="452"/>
                    <a:pt x="67" y="431"/>
                  </a:cubicBezTo>
                  <a:cubicBezTo>
                    <a:pt x="504" y="178"/>
                    <a:pt x="504" y="178"/>
                    <a:pt x="504" y="178"/>
                  </a:cubicBezTo>
                  <a:cubicBezTo>
                    <a:pt x="505" y="200"/>
                    <a:pt x="505" y="200"/>
                    <a:pt x="505" y="200"/>
                  </a:cubicBezTo>
                  <a:cubicBezTo>
                    <a:pt x="62" y="455"/>
                    <a:pt x="62" y="455"/>
                    <a:pt x="62" y="455"/>
                  </a:cubicBezTo>
                  <a:cubicBezTo>
                    <a:pt x="14" y="483"/>
                    <a:pt x="0" y="446"/>
                    <a:pt x="0" y="391"/>
                  </a:cubicBezTo>
                  <a:cubicBezTo>
                    <a:pt x="0" y="336"/>
                    <a:pt x="14" y="283"/>
                    <a:pt x="62" y="255"/>
                  </a:cubicBezTo>
                  <a:cubicBezTo>
                    <a:pt x="504" y="0"/>
                    <a:pt x="504" y="0"/>
                    <a:pt x="504" y="0"/>
                  </a:cubicBezTo>
                </a:path>
              </a:pathLst>
            </a:custGeom>
            <a:solidFill>
              <a:srgbClr val="AD5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9"/>
            <p:cNvSpPr>
              <a:spLocks/>
            </p:cNvSpPr>
            <p:nvPr userDrawn="1"/>
          </p:nvSpPr>
          <p:spPr bwMode="auto">
            <a:xfrm>
              <a:off x="750888" y="3562608"/>
              <a:ext cx="1150938" cy="668338"/>
            </a:xfrm>
            <a:custGeom>
              <a:avLst/>
              <a:gdLst>
                <a:gd name="T0" fmla="*/ 724 w 725"/>
                <a:gd name="T1" fmla="*/ 232 h 420"/>
                <a:gd name="T2" fmla="*/ 725 w 725"/>
                <a:gd name="T3" fmla="*/ 285 h 420"/>
                <a:gd name="T4" fmla="*/ 493 w 725"/>
                <a:gd name="T5" fmla="*/ 420 h 420"/>
                <a:gd name="T6" fmla="*/ 402 w 725"/>
                <a:gd name="T7" fmla="*/ 420 h 420"/>
                <a:gd name="T8" fmla="*/ 0 w 725"/>
                <a:gd name="T9" fmla="*/ 188 h 420"/>
                <a:gd name="T10" fmla="*/ 0 w 725"/>
                <a:gd name="T11" fmla="*/ 135 h 420"/>
                <a:gd name="T12" fmla="*/ 231 w 725"/>
                <a:gd name="T13" fmla="*/ 0 h 420"/>
                <a:gd name="T14" fmla="*/ 323 w 725"/>
                <a:gd name="T15" fmla="*/ 0 h 420"/>
                <a:gd name="T16" fmla="*/ 724 w 725"/>
                <a:gd name="T17" fmla="*/ 232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5" h="420">
                  <a:moveTo>
                    <a:pt x="724" y="232"/>
                  </a:moveTo>
                  <a:cubicBezTo>
                    <a:pt x="699" y="247"/>
                    <a:pt x="699" y="271"/>
                    <a:pt x="725" y="285"/>
                  </a:cubicBezTo>
                  <a:cubicBezTo>
                    <a:pt x="493" y="420"/>
                    <a:pt x="493" y="420"/>
                    <a:pt x="493" y="420"/>
                  </a:cubicBezTo>
                  <a:cubicBezTo>
                    <a:pt x="468" y="405"/>
                    <a:pt x="427" y="405"/>
                    <a:pt x="402" y="420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6" y="173"/>
                    <a:pt x="25" y="150"/>
                    <a:pt x="0" y="135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57" y="15"/>
                    <a:pt x="298" y="15"/>
                    <a:pt x="323" y="0"/>
                  </a:cubicBezTo>
                  <a:lnTo>
                    <a:pt x="724" y="232"/>
                  </a:lnTo>
                  <a:close/>
                </a:path>
              </a:pathLst>
            </a:custGeom>
            <a:solidFill>
              <a:srgbClr val="EC9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1401763" y="4018221"/>
              <a:ext cx="771525" cy="660400"/>
            </a:xfrm>
            <a:custGeom>
              <a:avLst/>
              <a:gdLst>
                <a:gd name="T0" fmla="*/ 486 w 486"/>
                <a:gd name="T1" fmla="*/ 0 h 416"/>
                <a:gd name="T2" fmla="*/ 48 w 486"/>
                <a:gd name="T3" fmla="*/ 253 h 416"/>
                <a:gd name="T4" fmla="*/ 0 w 486"/>
                <a:gd name="T5" fmla="*/ 358 h 416"/>
                <a:gd name="T6" fmla="*/ 0 w 486"/>
                <a:gd name="T7" fmla="*/ 359 h 416"/>
                <a:gd name="T8" fmla="*/ 0 w 486"/>
                <a:gd name="T9" fmla="*/ 359 h 416"/>
                <a:gd name="T10" fmla="*/ 0 w 486"/>
                <a:gd name="T11" fmla="*/ 359 h 416"/>
                <a:gd name="T12" fmla="*/ 0 w 486"/>
                <a:gd name="T13" fmla="*/ 359 h 416"/>
                <a:gd name="T14" fmla="*/ 0 w 486"/>
                <a:gd name="T15" fmla="*/ 360 h 416"/>
                <a:gd name="T16" fmla="*/ 0 w 486"/>
                <a:gd name="T17" fmla="*/ 360 h 416"/>
                <a:gd name="T18" fmla="*/ 0 w 486"/>
                <a:gd name="T19" fmla="*/ 360 h 416"/>
                <a:gd name="T20" fmla="*/ 27 w 486"/>
                <a:gd name="T21" fmla="*/ 416 h 416"/>
                <a:gd name="T22" fmla="*/ 27 w 486"/>
                <a:gd name="T23" fmla="*/ 416 h 416"/>
                <a:gd name="T24" fmla="*/ 14 w 486"/>
                <a:gd name="T25" fmla="*/ 364 h 416"/>
                <a:gd name="T26" fmla="*/ 62 w 486"/>
                <a:gd name="T27" fmla="*/ 258 h 416"/>
                <a:gd name="T28" fmla="*/ 486 w 486"/>
                <a:gd name="T29" fmla="*/ 13 h 416"/>
                <a:gd name="T30" fmla="*/ 486 w 486"/>
                <a:gd name="T31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6" h="416">
                  <a:moveTo>
                    <a:pt x="486" y="0"/>
                  </a:moveTo>
                  <a:cubicBezTo>
                    <a:pt x="48" y="253"/>
                    <a:pt x="48" y="253"/>
                    <a:pt x="48" y="253"/>
                  </a:cubicBezTo>
                  <a:cubicBezTo>
                    <a:pt x="11" y="274"/>
                    <a:pt x="0" y="316"/>
                    <a:pt x="0" y="358"/>
                  </a:cubicBezTo>
                  <a:cubicBezTo>
                    <a:pt x="0" y="358"/>
                    <a:pt x="0" y="359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92"/>
                    <a:pt x="7" y="416"/>
                    <a:pt x="27" y="416"/>
                  </a:cubicBezTo>
                  <a:cubicBezTo>
                    <a:pt x="27" y="416"/>
                    <a:pt x="27" y="416"/>
                    <a:pt x="27" y="416"/>
                  </a:cubicBezTo>
                  <a:cubicBezTo>
                    <a:pt x="17" y="407"/>
                    <a:pt x="14" y="388"/>
                    <a:pt x="14" y="364"/>
                  </a:cubicBezTo>
                  <a:cubicBezTo>
                    <a:pt x="14" y="321"/>
                    <a:pt x="25" y="279"/>
                    <a:pt x="62" y="258"/>
                  </a:cubicBezTo>
                  <a:cubicBezTo>
                    <a:pt x="486" y="13"/>
                    <a:pt x="486" y="13"/>
                    <a:pt x="486" y="13"/>
                  </a:cubicBezTo>
                  <a:cubicBezTo>
                    <a:pt x="486" y="0"/>
                    <a:pt x="486" y="0"/>
                    <a:pt x="486" y="0"/>
                  </a:cubicBezTo>
                </a:path>
              </a:pathLst>
            </a:custGeom>
            <a:solidFill>
              <a:srgbClr val="D6C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1401763" y="4588133"/>
              <a:ext cx="0" cy="1588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  <a:gd name="T5" fmla="*/ 0 h 1"/>
                <a:gd name="T6" fmla="*/ 0 h 1"/>
                <a:gd name="T7" fmla="*/ 0 h 1"/>
                <a:gd name="T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C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479425" y="3800733"/>
              <a:ext cx="1016000" cy="587375"/>
            </a:xfrm>
            <a:custGeom>
              <a:avLst/>
              <a:gdLst>
                <a:gd name="T0" fmla="*/ 13 w 640"/>
                <a:gd name="T1" fmla="*/ 0 h 370"/>
                <a:gd name="T2" fmla="*/ 0 w 640"/>
                <a:gd name="T3" fmla="*/ 7 h 370"/>
                <a:gd name="T4" fmla="*/ 625 w 640"/>
                <a:gd name="T5" fmla="*/ 370 h 370"/>
                <a:gd name="T6" fmla="*/ 640 w 640"/>
                <a:gd name="T7" fmla="*/ 362 h 370"/>
                <a:gd name="T8" fmla="*/ 13 w 640"/>
                <a:gd name="T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0" h="370">
                  <a:moveTo>
                    <a:pt x="13" y="0"/>
                  </a:moveTo>
                  <a:lnTo>
                    <a:pt x="0" y="7"/>
                  </a:lnTo>
                  <a:lnTo>
                    <a:pt x="625" y="370"/>
                  </a:lnTo>
                  <a:lnTo>
                    <a:pt x="640" y="36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F6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479425" y="3800733"/>
              <a:ext cx="1016000" cy="587375"/>
            </a:xfrm>
            <a:custGeom>
              <a:avLst/>
              <a:gdLst>
                <a:gd name="T0" fmla="*/ 13 w 640"/>
                <a:gd name="T1" fmla="*/ 0 h 370"/>
                <a:gd name="T2" fmla="*/ 0 w 640"/>
                <a:gd name="T3" fmla="*/ 7 h 370"/>
                <a:gd name="T4" fmla="*/ 625 w 640"/>
                <a:gd name="T5" fmla="*/ 370 h 370"/>
                <a:gd name="T6" fmla="*/ 640 w 640"/>
                <a:gd name="T7" fmla="*/ 362 h 370"/>
                <a:gd name="T8" fmla="*/ 13 w 640"/>
                <a:gd name="T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0" h="370">
                  <a:moveTo>
                    <a:pt x="13" y="0"/>
                  </a:moveTo>
                  <a:lnTo>
                    <a:pt x="0" y="7"/>
                  </a:lnTo>
                  <a:lnTo>
                    <a:pt x="625" y="370"/>
                  </a:lnTo>
                  <a:lnTo>
                    <a:pt x="640" y="362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4"/>
            <p:cNvSpPr>
              <a:spLocks/>
            </p:cNvSpPr>
            <p:nvPr userDrawn="1"/>
          </p:nvSpPr>
          <p:spPr bwMode="auto">
            <a:xfrm>
              <a:off x="1471613" y="4375408"/>
              <a:ext cx="23813" cy="12700"/>
            </a:xfrm>
            <a:custGeom>
              <a:avLst/>
              <a:gdLst>
                <a:gd name="T0" fmla="*/ 15 w 15"/>
                <a:gd name="T1" fmla="*/ 0 h 8"/>
                <a:gd name="T2" fmla="*/ 0 w 15"/>
                <a:gd name="T3" fmla="*/ 8 h 8"/>
                <a:gd name="T4" fmla="*/ 15 w 1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8">
                  <a:moveTo>
                    <a:pt x="15" y="0"/>
                  </a:move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B5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1471613" y="4375408"/>
              <a:ext cx="23813" cy="12700"/>
            </a:xfrm>
            <a:custGeom>
              <a:avLst/>
              <a:gdLst>
                <a:gd name="T0" fmla="*/ 15 w 15"/>
                <a:gd name="T1" fmla="*/ 0 h 8"/>
                <a:gd name="T2" fmla="*/ 0 w 15"/>
                <a:gd name="T3" fmla="*/ 8 h 8"/>
                <a:gd name="T4" fmla="*/ 15 w 1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8">
                  <a:moveTo>
                    <a:pt x="15" y="0"/>
                  </a:moveTo>
                  <a:lnTo>
                    <a:pt x="0" y="8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6"/>
            <p:cNvSpPr>
              <a:spLocks/>
            </p:cNvSpPr>
            <p:nvPr userDrawn="1"/>
          </p:nvSpPr>
          <p:spPr bwMode="auto">
            <a:xfrm>
              <a:off x="2008188" y="4154746"/>
              <a:ext cx="195263" cy="255588"/>
            </a:xfrm>
            <a:custGeom>
              <a:avLst/>
              <a:gdLst>
                <a:gd name="T0" fmla="*/ 0 w 123"/>
                <a:gd name="T1" fmla="*/ 22 h 161"/>
                <a:gd name="T2" fmla="*/ 37 w 123"/>
                <a:gd name="T3" fmla="*/ 0 h 161"/>
                <a:gd name="T4" fmla="*/ 77 w 123"/>
                <a:gd name="T5" fmla="*/ 68 h 161"/>
                <a:gd name="T6" fmla="*/ 123 w 123"/>
                <a:gd name="T7" fmla="*/ 132 h 161"/>
                <a:gd name="T8" fmla="*/ 88 w 123"/>
                <a:gd name="T9" fmla="*/ 132 h 161"/>
                <a:gd name="T10" fmla="*/ 79 w 123"/>
                <a:gd name="T11" fmla="*/ 161 h 161"/>
                <a:gd name="T12" fmla="*/ 69 w 123"/>
                <a:gd name="T13" fmla="*/ 149 h 161"/>
                <a:gd name="T14" fmla="*/ 53 w 123"/>
                <a:gd name="T15" fmla="*/ 121 h 161"/>
                <a:gd name="T16" fmla="*/ 44 w 123"/>
                <a:gd name="T17" fmla="*/ 92 h 161"/>
                <a:gd name="T18" fmla="*/ 33 w 123"/>
                <a:gd name="T19" fmla="*/ 66 h 161"/>
                <a:gd name="T20" fmla="*/ 0 w 123"/>
                <a:gd name="T21" fmla="*/ 2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161">
                  <a:moveTo>
                    <a:pt x="0" y="22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53" y="7"/>
                    <a:pt x="74" y="62"/>
                    <a:pt x="77" y="68"/>
                  </a:cubicBezTo>
                  <a:cubicBezTo>
                    <a:pt x="87" y="92"/>
                    <a:pt x="95" y="125"/>
                    <a:pt x="123" y="132"/>
                  </a:cubicBezTo>
                  <a:cubicBezTo>
                    <a:pt x="88" y="132"/>
                    <a:pt x="88" y="132"/>
                    <a:pt x="88" y="132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79" y="160"/>
                    <a:pt x="70" y="151"/>
                    <a:pt x="69" y="149"/>
                  </a:cubicBezTo>
                  <a:cubicBezTo>
                    <a:pt x="63" y="140"/>
                    <a:pt x="57" y="131"/>
                    <a:pt x="53" y="121"/>
                  </a:cubicBezTo>
                  <a:cubicBezTo>
                    <a:pt x="48" y="111"/>
                    <a:pt x="47" y="101"/>
                    <a:pt x="44" y="92"/>
                  </a:cubicBezTo>
                  <a:cubicBezTo>
                    <a:pt x="41" y="83"/>
                    <a:pt x="37" y="74"/>
                    <a:pt x="33" y="66"/>
                  </a:cubicBezTo>
                  <a:cubicBezTo>
                    <a:pt x="25" y="50"/>
                    <a:pt x="14" y="34"/>
                    <a:pt x="0" y="22"/>
                  </a:cubicBezTo>
                  <a:close/>
                </a:path>
              </a:pathLst>
            </a:custGeom>
            <a:solidFill>
              <a:srgbClr val="E04B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7"/>
            <p:cNvSpPr>
              <a:spLocks/>
            </p:cNvSpPr>
            <p:nvPr userDrawn="1"/>
          </p:nvSpPr>
          <p:spPr bwMode="auto">
            <a:xfrm>
              <a:off x="1076325" y="3116521"/>
              <a:ext cx="60325" cy="150813"/>
            </a:xfrm>
            <a:custGeom>
              <a:avLst/>
              <a:gdLst>
                <a:gd name="T0" fmla="*/ 38 w 38"/>
                <a:gd name="T1" fmla="*/ 94 h 95"/>
                <a:gd name="T2" fmla="*/ 0 w 38"/>
                <a:gd name="T3" fmla="*/ 65 h 95"/>
                <a:gd name="T4" fmla="*/ 4 w 38"/>
                <a:gd name="T5" fmla="*/ 0 h 95"/>
                <a:gd name="T6" fmla="*/ 33 w 38"/>
                <a:gd name="T7" fmla="*/ 1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95">
                  <a:moveTo>
                    <a:pt x="38" y="94"/>
                  </a:moveTo>
                  <a:cubicBezTo>
                    <a:pt x="8" y="95"/>
                    <a:pt x="0" y="65"/>
                    <a:pt x="0" y="6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3" y="17"/>
                    <a:pt x="33" y="17"/>
                    <a:pt x="33" y="17"/>
                  </a:cubicBezTo>
                </a:path>
              </a:pathLst>
            </a:custGeom>
            <a:solidFill>
              <a:srgbClr val="F7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8"/>
            <p:cNvSpPr>
              <a:spLocks/>
            </p:cNvSpPr>
            <p:nvPr userDrawn="1"/>
          </p:nvSpPr>
          <p:spPr bwMode="auto">
            <a:xfrm>
              <a:off x="1206500" y="2705358"/>
              <a:ext cx="233363" cy="336550"/>
            </a:xfrm>
            <a:custGeom>
              <a:avLst/>
              <a:gdLst>
                <a:gd name="T0" fmla="*/ 0 w 147"/>
                <a:gd name="T1" fmla="*/ 180 h 212"/>
                <a:gd name="T2" fmla="*/ 12 w 147"/>
                <a:gd name="T3" fmla="*/ 128 h 212"/>
                <a:gd name="T4" fmla="*/ 120 w 147"/>
                <a:gd name="T5" fmla="*/ 0 h 212"/>
                <a:gd name="T6" fmla="*/ 147 w 147"/>
                <a:gd name="T7" fmla="*/ 91 h 212"/>
                <a:gd name="T8" fmla="*/ 79 w 147"/>
                <a:gd name="T9" fmla="*/ 149 h 212"/>
                <a:gd name="T10" fmla="*/ 70 w 147"/>
                <a:gd name="T11" fmla="*/ 212 h 212"/>
                <a:gd name="T12" fmla="*/ 0 w 147"/>
                <a:gd name="T13" fmla="*/ 18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212">
                  <a:moveTo>
                    <a:pt x="0" y="180"/>
                  </a:moveTo>
                  <a:cubicBezTo>
                    <a:pt x="0" y="180"/>
                    <a:pt x="16" y="159"/>
                    <a:pt x="12" y="128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47" y="0"/>
                    <a:pt x="147" y="91"/>
                  </a:cubicBezTo>
                  <a:cubicBezTo>
                    <a:pt x="147" y="91"/>
                    <a:pt x="147" y="170"/>
                    <a:pt x="79" y="149"/>
                  </a:cubicBezTo>
                  <a:cubicBezTo>
                    <a:pt x="70" y="212"/>
                    <a:pt x="70" y="212"/>
                    <a:pt x="70" y="21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rgbClr val="F7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1176338" y="2608521"/>
              <a:ext cx="269875" cy="322263"/>
            </a:xfrm>
            <a:custGeom>
              <a:avLst/>
              <a:gdLst>
                <a:gd name="T0" fmla="*/ 5 w 170"/>
                <a:gd name="T1" fmla="*/ 111 h 203"/>
                <a:gd name="T2" fmla="*/ 5 w 170"/>
                <a:gd name="T3" fmla="*/ 111 h 203"/>
                <a:gd name="T4" fmla="*/ 25 w 170"/>
                <a:gd name="T5" fmla="*/ 52 h 203"/>
                <a:gd name="T6" fmla="*/ 152 w 170"/>
                <a:gd name="T7" fmla="*/ 52 h 203"/>
                <a:gd name="T8" fmla="*/ 167 w 170"/>
                <a:gd name="T9" fmla="*/ 79 h 203"/>
                <a:gd name="T10" fmla="*/ 144 w 170"/>
                <a:gd name="T11" fmla="*/ 129 h 203"/>
                <a:gd name="T12" fmla="*/ 104 w 170"/>
                <a:gd name="T13" fmla="*/ 169 h 203"/>
                <a:gd name="T14" fmla="*/ 55 w 170"/>
                <a:gd name="T15" fmla="*/ 197 h 203"/>
                <a:gd name="T16" fmla="*/ 5 w 170"/>
                <a:gd name="T17" fmla="*/ 11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203">
                  <a:moveTo>
                    <a:pt x="5" y="111"/>
                  </a:moveTo>
                  <a:cubicBezTo>
                    <a:pt x="5" y="111"/>
                    <a:pt x="5" y="111"/>
                    <a:pt x="5" y="111"/>
                  </a:cubicBezTo>
                  <a:cubicBezTo>
                    <a:pt x="2" y="73"/>
                    <a:pt x="25" y="52"/>
                    <a:pt x="25" y="52"/>
                  </a:cubicBezTo>
                  <a:cubicBezTo>
                    <a:pt x="89" y="0"/>
                    <a:pt x="152" y="52"/>
                    <a:pt x="152" y="52"/>
                  </a:cubicBezTo>
                  <a:cubicBezTo>
                    <a:pt x="159" y="56"/>
                    <a:pt x="167" y="72"/>
                    <a:pt x="167" y="79"/>
                  </a:cubicBezTo>
                  <a:cubicBezTo>
                    <a:pt x="170" y="116"/>
                    <a:pt x="144" y="129"/>
                    <a:pt x="144" y="129"/>
                  </a:cubicBezTo>
                  <a:cubicBezTo>
                    <a:pt x="115" y="153"/>
                    <a:pt x="104" y="169"/>
                    <a:pt x="104" y="169"/>
                  </a:cubicBezTo>
                  <a:cubicBezTo>
                    <a:pt x="96" y="203"/>
                    <a:pt x="72" y="202"/>
                    <a:pt x="55" y="197"/>
                  </a:cubicBezTo>
                  <a:cubicBezTo>
                    <a:pt x="55" y="197"/>
                    <a:pt x="0" y="193"/>
                    <a:pt x="5" y="111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0"/>
            <p:cNvSpPr>
              <a:spLocks/>
            </p:cNvSpPr>
            <p:nvPr userDrawn="1"/>
          </p:nvSpPr>
          <p:spPr bwMode="auto">
            <a:xfrm>
              <a:off x="1341438" y="2829183"/>
              <a:ext cx="36513" cy="47625"/>
            </a:xfrm>
            <a:custGeom>
              <a:avLst/>
              <a:gdLst>
                <a:gd name="T0" fmla="*/ 22 w 23"/>
                <a:gd name="T1" fmla="*/ 19 h 30"/>
                <a:gd name="T2" fmla="*/ 21 w 23"/>
                <a:gd name="T3" fmla="*/ 14 h 30"/>
                <a:gd name="T4" fmla="*/ 15 w 23"/>
                <a:gd name="T5" fmla="*/ 5 h 30"/>
                <a:gd name="T6" fmla="*/ 4 w 23"/>
                <a:gd name="T7" fmla="*/ 1 h 30"/>
                <a:gd name="T8" fmla="*/ 2 w 23"/>
                <a:gd name="T9" fmla="*/ 2 h 30"/>
                <a:gd name="T10" fmla="*/ 1 w 23"/>
                <a:gd name="T11" fmla="*/ 4 h 30"/>
                <a:gd name="T12" fmla="*/ 8 w 23"/>
                <a:gd name="T13" fmla="*/ 24 h 30"/>
                <a:gd name="T14" fmla="*/ 13 w 23"/>
                <a:gd name="T15" fmla="*/ 28 h 30"/>
                <a:gd name="T16" fmla="*/ 20 w 23"/>
                <a:gd name="T17" fmla="*/ 28 h 30"/>
                <a:gd name="T18" fmla="*/ 22 w 23"/>
                <a:gd name="T19" fmla="*/ 23 h 30"/>
                <a:gd name="T20" fmla="*/ 22 w 23"/>
                <a:gd name="T21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30">
                  <a:moveTo>
                    <a:pt x="22" y="19"/>
                  </a:moveTo>
                  <a:cubicBezTo>
                    <a:pt x="22" y="17"/>
                    <a:pt x="22" y="15"/>
                    <a:pt x="21" y="14"/>
                  </a:cubicBezTo>
                  <a:cubicBezTo>
                    <a:pt x="19" y="11"/>
                    <a:pt x="18" y="8"/>
                    <a:pt x="15" y="5"/>
                  </a:cubicBezTo>
                  <a:cubicBezTo>
                    <a:pt x="13" y="2"/>
                    <a:pt x="8" y="0"/>
                    <a:pt x="4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0" y="11"/>
                    <a:pt x="3" y="18"/>
                    <a:pt x="8" y="24"/>
                  </a:cubicBezTo>
                  <a:cubicBezTo>
                    <a:pt x="9" y="26"/>
                    <a:pt x="11" y="27"/>
                    <a:pt x="13" y="28"/>
                  </a:cubicBezTo>
                  <a:cubicBezTo>
                    <a:pt x="15" y="29"/>
                    <a:pt x="18" y="30"/>
                    <a:pt x="20" y="28"/>
                  </a:cubicBezTo>
                  <a:cubicBezTo>
                    <a:pt x="22" y="27"/>
                    <a:pt x="23" y="25"/>
                    <a:pt x="22" y="23"/>
                  </a:cubicBezTo>
                  <a:lnTo>
                    <a:pt x="22" y="19"/>
                  </a:lnTo>
                  <a:close/>
                </a:path>
              </a:pathLst>
            </a:custGeom>
            <a:solidFill>
              <a:srgbClr val="F7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1"/>
            <p:cNvSpPr>
              <a:spLocks/>
            </p:cNvSpPr>
            <p:nvPr userDrawn="1"/>
          </p:nvSpPr>
          <p:spPr bwMode="auto">
            <a:xfrm>
              <a:off x="1063625" y="2930783"/>
              <a:ext cx="114300" cy="404813"/>
            </a:xfrm>
            <a:custGeom>
              <a:avLst/>
              <a:gdLst>
                <a:gd name="T0" fmla="*/ 1 w 72"/>
                <a:gd name="T1" fmla="*/ 174 h 255"/>
                <a:gd name="T2" fmla="*/ 16 w 72"/>
                <a:gd name="T3" fmla="*/ 50 h 255"/>
                <a:gd name="T4" fmla="*/ 72 w 72"/>
                <a:gd name="T5" fmla="*/ 0 h 255"/>
                <a:gd name="T6" fmla="*/ 55 w 72"/>
                <a:gd name="T7" fmla="*/ 255 h 255"/>
                <a:gd name="T8" fmla="*/ 6 w 72"/>
                <a:gd name="T9" fmla="*/ 193 h 255"/>
                <a:gd name="T10" fmla="*/ 1 w 72"/>
                <a:gd name="T11" fmla="*/ 17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255">
                  <a:moveTo>
                    <a:pt x="1" y="174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30" y="0"/>
                    <a:pt x="72" y="0"/>
                    <a:pt x="72" y="0"/>
                  </a:cubicBezTo>
                  <a:cubicBezTo>
                    <a:pt x="55" y="255"/>
                    <a:pt x="55" y="255"/>
                    <a:pt x="55" y="255"/>
                  </a:cubicBezTo>
                  <a:cubicBezTo>
                    <a:pt x="42" y="244"/>
                    <a:pt x="20" y="212"/>
                    <a:pt x="6" y="193"/>
                  </a:cubicBezTo>
                  <a:cubicBezTo>
                    <a:pt x="2" y="187"/>
                    <a:pt x="0" y="180"/>
                    <a:pt x="1" y="174"/>
                  </a:cubicBezTo>
                  <a:close/>
                </a:path>
              </a:pathLst>
            </a:custGeom>
            <a:solidFill>
              <a:srgbClr val="E66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1089025" y="2930783"/>
              <a:ext cx="360363" cy="696913"/>
            </a:xfrm>
            <a:custGeom>
              <a:avLst/>
              <a:gdLst>
                <a:gd name="T0" fmla="*/ 56 w 227"/>
                <a:gd name="T1" fmla="*/ 0 h 439"/>
                <a:gd name="T2" fmla="*/ 7 w 227"/>
                <a:gd name="T3" fmla="*/ 75 h 439"/>
                <a:gd name="T4" fmla="*/ 0 w 227"/>
                <a:gd name="T5" fmla="*/ 362 h 439"/>
                <a:gd name="T6" fmla="*/ 166 w 227"/>
                <a:gd name="T7" fmla="*/ 384 h 439"/>
                <a:gd name="T8" fmla="*/ 207 w 227"/>
                <a:gd name="T9" fmla="*/ 330 h 439"/>
                <a:gd name="T10" fmla="*/ 179 w 227"/>
                <a:gd name="T11" fmla="*/ 257 h 439"/>
                <a:gd name="T12" fmla="*/ 198 w 227"/>
                <a:gd name="T13" fmla="*/ 161 h 439"/>
                <a:gd name="T14" fmla="*/ 187 w 227"/>
                <a:gd name="T15" fmla="*/ 56 h 439"/>
                <a:gd name="T16" fmla="*/ 56 w 227"/>
                <a:gd name="T17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39">
                  <a:moveTo>
                    <a:pt x="56" y="0"/>
                  </a:moveTo>
                  <a:cubicBezTo>
                    <a:pt x="56" y="0"/>
                    <a:pt x="9" y="2"/>
                    <a:pt x="7" y="75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0" y="362"/>
                    <a:pt x="88" y="439"/>
                    <a:pt x="166" y="384"/>
                  </a:cubicBezTo>
                  <a:cubicBezTo>
                    <a:pt x="166" y="384"/>
                    <a:pt x="202" y="363"/>
                    <a:pt x="207" y="330"/>
                  </a:cubicBezTo>
                  <a:cubicBezTo>
                    <a:pt x="207" y="330"/>
                    <a:pt x="177" y="289"/>
                    <a:pt x="179" y="257"/>
                  </a:cubicBezTo>
                  <a:cubicBezTo>
                    <a:pt x="198" y="161"/>
                    <a:pt x="198" y="161"/>
                    <a:pt x="198" y="161"/>
                  </a:cubicBezTo>
                  <a:cubicBezTo>
                    <a:pt x="198" y="161"/>
                    <a:pt x="227" y="84"/>
                    <a:pt x="187" y="56"/>
                  </a:cubicBezTo>
                  <a:cubicBezTo>
                    <a:pt x="187" y="56"/>
                    <a:pt x="116" y="1"/>
                    <a:pt x="56" y="0"/>
                  </a:cubicBezTo>
                  <a:close/>
                </a:path>
              </a:pathLst>
            </a:custGeom>
            <a:solidFill>
              <a:srgbClr val="E04B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3"/>
            <p:cNvSpPr>
              <a:spLocks/>
            </p:cNvSpPr>
            <p:nvPr userDrawn="1"/>
          </p:nvSpPr>
          <p:spPr bwMode="auto">
            <a:xfrm>
              <a:off x="1549400" y="3410208"/>
              <a:ext cx="215900" cy="161925"/>
            </a:xfrm>
            <a:custGeom>
              <a:avLst/>
              <a:gdLst>
                <a:gd name="T0" fmla="*/ 0 w 136"/>
                <a:gd name="T1" fmla="*/ 16 h 102"/>
                <a:gd name="T2" fmla="*/ 65 w 136"/>
                <a:gd name="T3" fmla="*/ 2 h 102"/>
                <a:gd name="T4" fmla="*/ 102 w 136"/>
                <a:gd name="T5" fmla="*/ 9 h 102"/>
                <a:gd name="T6" fmla="*/ 103 w 136"/>
                <a:gd name="T7" fmla="*/ 69 h 102"/>
                <a:gd name="T8" fmla="*/ 21 w 136"/>
                <a:gd name="T9" fmla="*/ 102 h 102"/>
                <a:gd name="T10" fmla="*/ 0 w 136"/>
                <a:gd name="T11" fmla="*/ 1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02">
                  <a:moveTo>
                    <a:pt x="0" y="16"/>
                  </a:moveTo>
                  <a:cubicBezTo>
                    <a:pt x="65" y="2"/>
                    <a:pt x="65" y="2"/>
                    <a:pt x="65" y="2"/>
                  </a:cubicBezTo>
                  <a:cubicBezTo>
                    <a:pt x="77" y="0"/>
                    <a:pt x="91" y="2"/>
                    <a:pt x="102" y="9"/>
                  </a:cubicBezTo>
                  <a:cubicBezTo>
                    <a:pt x="136" y="31"/>
                    <a:pt x="103" y="69"/>
                    <a:pt x="103" y="69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1" y="71"/>
                    <a:pt x="19" y="38"/>
                    <a:pt x="0" y="16"/>
                  </a:cubicBezTo>
                  <a:close/>
                </a:path>
              </a:pathLst>
            </a:custGeom>
            <a:solidFill>
              <a:srgbClr val="EAB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4"/>
            <p:cNvSpPr>
              <a:spLocks/>
            </p:cNvSpPr>
            <p:nvPr userDrawn="1"/>
          </p:nvSpPr>
          <p:spPr bwMode="auto">
            <a:xfrm>
              <a:off x="1108075" y="3405446"/>
              <a:ext cx="561975" cy="312738"/>
            </a:xfrm>
            <a:custGeom>
              <a:avLst/>
              <a:gdLst>
                <a:gd name="T0" fmla="*/ 18 w 354"/>
                <a:gd name="T1" fmla="*/ 46 h 196"/>
                <a:gd name="T2" fmla="*/ 157 w 354"/>
                <a:gd name="T3" fmla="*/ 36 h 196"/>
                <a:gd name="T4" fmla="*/ 330 w 354"/>
                <a:gd name="T5" fmla="*/ 0 h 196"/>
                <a:gd name="T6" fmla="*/ 354 w 354"/>
                <a:gd name="T7" fmla="*/ 99 h 196"/>
                <a:gd name="T8" fmla="*/ 205 w 354"/>
                <a:gd name="T9" fmla="*/ 143 h 196"/>
                <a:gd name="T10" fmla="*/ 36 w 354"/>
                <a:gd name="T11" fmla="*/ 136 h 196"/>
                <a:gd name="T12" fmla="*/ 18 w 354"/>
                <a:gd name="T13" fmla="*/ 4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4" h="196">
                  <a:moveTo>
                    <a:pt x="18" y="46"/>
                  </a:moveTo>
                  <a:cubicBezTo>
                    <a:pt x="157" y="36"/>
                    <a:pt x="157" y="36"/>
                    <a:pt x="157" y="36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49" y="22"/>
                    <a:pt x="354" y="69"/>
                    <a:pt x="354" y="99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118" y="196"/>
                    <a:pt x="36" y="136"/>
                    <a:pt x="36" y="136"/>
                  </a:cubicBezTo>
                  <a:cubicBezTo>
                    <a:pt x="0" y="117"/>
                    <a:pt x="18" y="46"/>
                    <a:pt x="18" y="46"/>
                  </a:cubicBezTo>
                  <a:close/>
                </a:path>
              </a:pathLst>
            </a:custGeom>
            <a:solidFill>
              <a:srgbClr val="6C8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5"/>
            <p:cNvSpPr>
              <a:spLocks/>
            </p:cNvSpPr>
            <p:nvPr userDrawn="1"/>
          </p:nvSpPr>
          <p:spPr bwMode="auto">
            <a:xfrm>
              <a:off x="1298575" y="2989521"/>
              <a:ext cx="68263" cy="149225"/>
            </a:xfrm>
            <a:custGeom>
              <a:avLst/>
              <a:gdLst>
                <a:gd name="T0" fmla="*/ 27 w 43"/>
                <a:gd name="T1" fmla="*/ 0 h 94"/>
                <a:gd name="T2" fmla="*/ 3 w 43"/>
                <a:gd name="T3" fmla="*/ 89 h 94"/>
                <a:gd name="T4" fmla="*/ 17 w 43"/>
                <a:gd name="T5" fmla="*/ 94 h 94"/>
                <a:gd name="T6" fmla="*/ 43 w 43"/>
                <a:gd name="T7" fmla="*/ 10 h 94"/>
                <a:gd name="T8" fmla="*/ 27 w 43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94">
                  <a:moveTo>
                    <a:pt x="27" y="0"/>
                  </a:moveTo>
                  <a:cubicBezTo>
                    <a:pt x="27" y="0"/>
                    <a:pt x="0" y="36"/>
                    <a:pt x="3" y="89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7" y="94"/>
                    <a:pt x="15" y="25"/>
                    <a:pt x="43" y="1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E04B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6"/>
            <p:cNvSpPr>
              <a:spLocks/>
            </p:cNvSpPr>
            <p:nvPr userDrawn="1"/>
          </p:nvSpPr>
          <p:spPr bwMode="auto">
            <a:xfrm>
              <a:off x="1141413" y="2930783"/>
              <a:ext cx="80963" cy="136525"/>
            </a:xfrm>
            <a:custGeom>
              <a:avLst/>
              <a:gdLst>
                <a:gd name="T0" fmla="*/ 33 w 51"/>
                <a:gd name="T1" fmla="*/ 0 h 86"/>
                <a:gd name="T2" fmla="*/ 3 w 51"/>
                <a:gd name="T3" fmla="*/ 86 h 86"/>
                <a:gd name="T4" fmla="*/ 18 w 51"/>
                <a:gd name="T5" fmla="*/ 86 h 86"/>
                <a:gd name="T6" fmla="*/ 51 w 51"/>
                <a:gd name="T7" fmla="*/ 4 h 86"/>
                <a:gd name="T8" fmla="*/ 33 w 5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6">
                  <a:moveTo>
                    <a:pt x="33" y="0"/>
                  </a:moveTo>
                  <a:cubicBezTo>
                    <a:pt x="33" y="0"/>
                    <a:pt x="0" y="33"/>
                    <a:pt x="3" y="86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8" y="86"/>
                    <a:pt x="23" y="18"/>
                    <a:pt x="51" y="4"/>
                  </a:cubicBezTo>
                  <a:cubicBezTo>
                    <a:pt x="45" y="1"/>
                    <a:pt x="39" y="0"/>
                    <a:pt x="33" y="0"/>
                  </a:cubicBezTo>
                  <a:close/>
                </a:path>
              </a:pathLst>
            </a:custGeom>
            <a:solidFill>
              <a:srgbClr val="E04B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7"/>
            <p:cNvSpPr>
              <a:spLocks/>
            </p:cNvSpPr>
            <p:nvPr userDrawn="1"/>
          </p:nvSpPr>
          <p:spPr bwMode="auto">
            <a:xfrm>
              <a:off x="1089025" y="3046671"/>
              <a:ext cx="328613" cy="644525"/>
            </a:xfrm>
            <a:custGeom>
              <a:avLst/>
              <a:gdLst>
                <a:gd name="T0" fmla="*/ 149 w 207"/>
                <a:gd name="T1" fmla="*/ 45 h 406"/>
                <a:gd name="T2" fmla="*/ 44 w 207"/>
                <a:gd name="T3" fmla="*/ 4 h 406"/>
                <a:gd name="T4" fmla="*/ 16 w 207"/>
                <a:gd name="T5" fmla="*/ 11 h 406"/>
                <a:gd name="T6" fmla="*/ 6 w 207"/>
                <a:gd name="T7" fmla="*/ 24 h 406"/>
                <a:gd name="T8" fmla="*/ 0 w 207"/>
                <a:gd name="T9" fmla="*/ 289 h 406"/>
                <a:gd name="T10" fmla="*/ 207 w 207"/>
                <a:gd name="T11" fmla="*/ 257 h 406"/>
                <a:gd name="T12" fmla="*/ 194 w 207"/>
                <a:gd name="T13" fmla="*/ 105 h 406"/>
                <a:gd name="T14" fmla="*/ 171 w 207"/>
                <a:gd name="T15" fmla="*/ 64 h 406"/>
                <a:gd name="T16" fmla="*/ 149 w 207"/>
                <a:gd name="T17" fmla="*/ 45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406">
                  <a:moveTo>
                    <a:pt x="149" y="45"/>
                  </a:moveTo>
                  <a:cubicBezTo>
                    <a:pt x="44" y="4"/>
                    <a:pt x="44" y="4"/>
                    <a:pt x="44" y="4"/>
                  </a:cubicBezTo>
                  <a:cubicBezTo>
                    <a:pt x="34" y="0"/>
                    <a:pt x="23" y="3"/>
                    <a:pt x="16" y="1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289"/>
                    <a:pt x="137" y="406"/>
                    <a:pt x="207" y="257"/>
                  </a:cubicBezTo>
                  <a:cubicBezTo>
                    <a:pt x="207" y="257"/>
                    <a:pt x="186" y="182"/>
                    <a:pt x="194" y="105"/>
                  </a:cubicBezTo>
                  <a:cubicBezTo>
                    <a:pt x="171" y="64"/>
                    <a:pt x="171" y="64"/>
                    <a:pt x="171" y="64"/>
                  </a:cubicBezTo>
                  <a:cubicBezTo>
                    <a:pt x="166" y="55"/>
                    <a:pt x="158" y="48"/>
                    <a:pt x="149" y="45"/>
                  </a:cubicBezTo>
                  <a:close/>
                </a:path>
              </a:pathLst>
            </a:custGeom>
            <a:solidFill>
              <a:srgbClr val="E04B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8"/>
            <p:cNvSpPr>
              <a:spLocks/>
            </p:cNvSpPr>
            <p:nvPr userDrawn="1"/>
          </p:nvSpPr>
          <p:spPr bwMode="auto">
            <a:xfrm>
              <a:off x="1355725" y="3224471"/>
              <a:ext cx="261938" cy="360363"/>
            </a:xfrm>
            <a:custGeom>
              <a:avLst/>
              <a:gdLst>
                <a:gd name="T0" fmla="*/ 47 w 165"/>
                <a:gd name="T1" fmla="*/ 0 h 227"/>
                <a:gd name="T2" fmla="*/ 66 w 165"/>
                <a:gd name="T3" fmla="*/ 82 h 227"/>
                <a:gd name="T4" fmla="*/ 165 w 165"/>
                <a:gd name="T5" fmla="*/ 207 h 227"/>
                <a:gd name="T6" fmla="*/ 138 w 165"/>
                <a:gd name="T7" fmla="*/ 227 h 227"/>
                <a:gd name="T8" fmla="*/ 23 w 165"/>
                <a:gd name="T9" fmla="*/ 113 h 227"/>
                <a:gd name="T10" fmla="*/ 10 w 165"/>
                <a:gd name="T11" fmla="*/ 87 h 227"/>
                <a:gd name="T12" fmla="*/ 0 w 165"/>
                <a:gd name="T13" fmla="*/ 2 h 227"/>
                <a:gd name="T14" fmla="*/ 47 w 165"/>
                <a:gd name="T1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227">
                  <a:moveTo>
                    <a:pt x="47" y="0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165" y="207"/>
                    <a:pt x="165" y="207"/>
                    <a:pt x="165" y="207"/>
                  </a:cubicBezTo>
                  <a:cubicBezTo>
                    <a:pt x="138" y="227"/>
                    <a:pt x="138" y="227"/>
                    <a:pt x="138" y="227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6" y="106"/>
                    <a:pt x="12" y="97"/>
                    <a:pt x="10" y="87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7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9"/>
            <p:cNvSpPr>
              <a:spLocks/>
            </p:cNvSpPr>
            <p:nvPr userDrawn="1"/>
          </p:nvSpPr>
          <p:spPr bwMode="auto">
            <a:xfrm>
              <a:off x="1303338" y="3035558"/>
              <a:ext cx="171450" cy="330200"/>
            </a:xfrm>
            <a:custGeom>
              <a:avLst/>
              <a:gdLst>
                <a:gd name="T0" fmla="*/ 72 w 108"/>
                <a:gd name="T1" fmla="*/ 16 h 208"/>
                <a:gd name="T2" fmla="*/ 89 w 108"/>
                <a:gd name="T3" fmla="*/ 105 h 208"/>
                <a:gd name="T4" fmla="*/ 108 w 108"/>
                <a:gd name="T5" fmla="*/ 192 h 208"/>
                <a:gd name="T6" fmla="*/ 34 w 108"/>
                <a:gd name="T7" fmla="*/ 205 h 208"/>
                <a:gd name="T8" fmla="*/ 0 w 108"/>
                <a:gd name="T9" fmla="*/ 61 h 208"/>
                <a:gd name="T10" fmla="*/ 53 w 108"/>
                <a:gd name="T11" fmla="*/ 1 h 208"/>
                <a:gd name="T12" fmla="*/ 72 w 108"/>
                <a:gd name="T13" fmla="*/ 1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08">
                  <a:moveTo>
                    <a:pt x="72" y="16"/>
                  </a:moveTo>
                  <a:cubicBezTo>
                    <a:pt x="76" y="29"/>
                    <a:pt x="82" y="54"/>
                    <a:pt x="89" y="105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87" y="208"/>
                    <a:pt x="61" y="206"/>
                    <a:pt x="34" y="20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3" y="0"/>
                    <a:pt x="53" y="1"/>
                  </a:cubicBezTo>
                  <a:cubicBezTo>
                    <a:pt x="62" y="1"/>
                    <a:pt x="69" y="7"/>
                    <a:pt x="72" y="16"/>
                  </a:cubicBezTo>
                  <a:close/>
                </a:path>
              </a:pathLst>
            </a:custGeom>
            <a:solidFill>
              <a:srgbClr val="E66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0"/>
            <p:cNvSpPr>
              <a:spLocks/>
            </p:cNvSpPr>
            <p:nvPr userDrawn="1"/>
          </p:nvSpPr>
          <p:spPr bwMode="auto">
            <a:xfrm>
              <a:off x="1539875" y="3516571"/>
              <a:ext cx="161925" cy="173038"/>
            </a:xfrm>
            <a:custGeom>
              <a:avLst/>
              <a:gdLst>
                <a:gd name="T0" fmla="*/ 81 w 102"/>
                <a:gd name="T1" fmla="*/ 75 h 109"/>
                <a:gd name="T2" fmla="*/ 96 w 102"/>
                <a:gd name="T3" fmla="*/ 89 h 109"/>
                <a:gd name="T4" fmla="*/ 80 w 102"/>
                <a:gd name="T5" fmla="*/ 54 h 109"/>
                <a:gd name="T6" fmla="*/ 81 w 102"/>
                <a:gd name="T7" fmla="*/ 54 h 109"/>
                <a:gd name="T8" fmla="*/ 100 w 102"/>
                <a:gd name="T9" fmla="*/ 62 h 109"/>
                <a:gd name="T10" fmla="*/ 70 w 102"/>
                <a:gd name="T11" fmla="*/ 37 h 109"/>
                <a:gd name="T12" fmla="*/ 64 w 102"/>
                <a:gd name="T13" fmla="*/ 34 h 109"/>
                <a:gd name="T14" fmla="*/ 64 w 102"/>
                <a:gd name="T15" fmla="*/ 33 h 109"/>
                <a:gd name="T16" fmla="*/ 63 w 102"/>
                <a:gd name="T17" fmla="*/ 33 h 109"/>
                <a:gd name="T18" fmla="*/ 49 w 102"/>
                <a:gd name="T19" fmla="*/ 23 h 109"/>
                <a:gd name="T20" fmla="*/ 26 w 102"/>
                <a:gd name="T21" fmla="*/ 0 h 109"/>
                <a:gd name="T22" fmla="*/ 0 w 102"/>
                <a:gd name="T23" fmla="*/ 21 h 109"/>
                <a:gd name="T24" fmla="*/ 15 w 102"/>
                <a:gd name="T25" fmla="*/ 35 h 109"/>
                <a:gd name="T26" fmla="*/ 18 w 102"/>
                <a:gd name="T27" fmla="*/ 38 h 109"/>
                <a:gd name="T28" fmla="*/ 49 w 102"/>
                <a:gd name="T29" fmla="*/ 86 h 109"/>
                <a:gd name="T30" fmla="*/ 52 w 102"/>
                <a:gd name="T31" fmla="*/ 91 h 109"/>
                <a:gd name="T32" fmla="*/ 61 w 102"/>
                <a:gd name="T33" fmla="*/ 104 h 109"/>
                <a:gd name="T34" fmla="*/ 67 w 102"/>
                <a:gd name="T35" fmla="*/ 108 h 109"/>
                <a:gd name="T36" fmla="*/ 68 w 102"/>
                <a:gd name="T37" fmla="*/ 108 h 109"/>
                <a:gd name="T38" fmla="*/ 67 w 102"/>
                <a:gd name="T39" fmla="*/ 94 h 109"/>
                <a:gd name="T40" fmla="*/ 79 w 102"/>
                <a:gd name="T41" fmla="*/ 106 h 109"/>
                <a:gd name="T42" fmla="*/ 76 w 102"/>
                <a:gd name="T43" fmla="*/ 90 h 109"/>
                <a:gd name="T44" fmla="*/ 89 w 102"/>
                <a:gd name="T45" fmla="*/ 101 h 109"/>
                <a:gd name="T46" fmla="*/ 81 w 102"/>
                <a:gd name="T47" fmla="*/ 7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109">
                  <a:moveTo>
                    <a:pt x="81" y="75"/>
                  </a:moveTo>
                  <a:cubicBezTo>
                    <a:pt x="95" y="93"/>
                    <a:pt x="96" y="89"/>
                    <a:pt x="96" y="89"/>
                  </a:cubicBezTo>
                  <a:cubicBezTo>
                    <a:pt x="102" y="85"/>
                    <a:pt x="91" y="68"/>
                    <a:pt x="80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97" y="69"/>
                    <a:pt x="100" y="62"/>
                  </a:cubicBezTo>
                  <a:cubicBezTo>
                    <a:pt x="100" y="62"/>
                    <a:pt x="97" y="54"/>
                    <a:pt x="70" y="37"/>
                  </a:cubicBezTo>
                  <a:cubicBezTo>
                    <a:pt x="70" y="37"/>
                    <a:pt x="67" y="36"/>
                    <a:pt x="64" y="34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59" y="31"/>
                    <a:pt x="54" y="27"/>
                    <a:pt x="49" y="23"/>
                  </a:cubicBezTo>
                  <a:cubicBezTo>
                    <a:pt x="43" y="14"/>
                    <a:pt x="32" y="9"/>
                    <a:pt x="26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5" y="25"/>
                    <a:pt x="10" y="30"/>
                    <a:pt x="15" y="35"/>
                  </a:cubicBezTo>
                  <a:cubicBezTo>
                    <a:pt x="16" y="36"/>
                    <a:pt x="17" y="37"/>
                    <a:pt x="18" y="38"/>
                  </a:cubicBezTo>
                  <a:cubicBezTo>
                    <a:pt x="30" y="53"/>
                    <a:pt x="39" y="70"/>
                    <a:pt x="49" y="86"/>
                  </a:cubicBezTo>
                  <a:cubicBezTo>
                    <a:pt x="50" y="88"/>
                    <a:pt x="51" y="89"/>
                    <a:pt x="52" y="91"/>
                  </a:cubicBezTo>
                  <a:cubicBezTo>
                    <a:pt x="55" y="95"/>
                    <a:pt x="58" y="100"/>
                    <a:pt x="61" y="104"/>
                  </a:cubicBezTo>
                  <a:cubicBezTo>
                    <a:pt x="63" y="105"/>
                    <a:pt x="65" y="108"/>
                    <a:pt x="67" y="108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71" y="107"/>
                    <a:pt x="70" y="101"/>
                    <a:pt x="67" y="94"/>
                  </a:cubicBezTo>
                  <a:cubicBezTo>
                    <a:pt x="78" y="109"/>
                    <a:pt x="79" y="106"/>
                    <a:pt x="79" y="106"/>
                  </a:cubicBezTo>
                  <a:cubicBezTo>
                    <a:pt x="82" y="104"/>
                    <a:pt x="80" y="98"/>
                    <a:pt x="76" y="90"/>
                  </a:cubicBezTo>
                  <a:cubicBezTo>
                    <a:pt x="88" y="105"/>
                    <a:pt x="89" y="101"/>
                    <a:pt x="89" y="101"/>
                  </a:cubicBezTo>
                  <a:cubicBezTo>
                    <a:pt x="94" y="98"/>
                    <a:pt x="88" y="87"/>
                    <a:pt x="81" y="75"/>
                  </a:cubicBezTo>
                  <a:close/>
                </a:path>
              </a:pathLst>
            </a:custGeom>
            <a:solidFill>
              <a:srgbClr val="F7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1"/>
            <p:cNvSpPr>
              <a:spLocks/>
            </p:cNvSpPr>
            <p:nvPr userDrawn="1"/>
          </p:nvSpPr>
          <p:spPr bwMode="auto">
            <a:xfrm>
              <a:off x="1347788" y="3335596"/>
              <a:ext cx="252413" cy="217488"/>
            </a:xfrm>
            <a:custGeom>
              <a:avLst/>
              <a:gdLst>
                <a:gd name="T0" fmla="*/ 6 w 159"/>
                <a:gd name="T1" fmla="*/ 16 h 137"/>
                <a:gd name="T2" fmla="*/ 109 w 159"/>
                <a:gd name="T3" fmla="*/ 137 h 137"/>
                <a:gd name="T4" fmla="*/ 159 w 159"/>
                <a:gd name="T5" fmla="*/ 103 h 137"/>
                <a:gd name="T6" fmla="*/ 80 w 159"/>
                <a:gd name="T7" fmla="*/ 3 h 137"/>
                <a:gd name="T8" fmla="*/ 33 w 159"/>
                <a:gd name="T9" fmla="*/ 0 h 137"/>
                <a:gd name="T10" fmla="*/ 6 w 159"/>
                <a:gd name="T11" fmla="*/ 1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37">
                  <a:moveTo>
                    <a:pt x="6" y="16"/>
                  </a:moveTo>
                  <a:cubicBezTo>
                    <a:pt x="6" y="16"/>
                    <a:pt x="0" y="57"/>
                    <a:pt x="109" y="137"/>
                  </a:cubicBezTo>
                  <a:cubicBezTo>
                    <a:pt x="159" y="103"/>
                    <a:pt x="159" y="103"/>
                    <a:pt x="159" y="10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rgbClr val="E66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2"/>
            <p:cNvSpPr>
              <a:spLocks/>
            </p:cNvSpPr>
            <p:nvPr userDrawn="1"/>
          </p:nvSpPr>
          <p:spPr bwMode="auto">
            <a:xfrm>
              <a:off x="1712913" y="3419733"/>
              <a:ext cx="60325" cy="149225"/>
            </a:xfrm>
            <a:custGeom>
              <a:avLst/>
              <a:gdLst>
                <a:gd name="T0" fmla="*/ 38 w 38"/>
                <a:gd name="T1" fmla="*/ 94 h 94"/>
                <a:gd name="T2" fmla="*/ 0 w 38"/>
                <a:gd name="T3" fmla="*/ 65 h 94"/>
                <a:gd name="T4" fmla="*/ 4 w 38"/>
                <a:gd name="T5" fmla="*/ 0 h 94"/>
                <a:gd name="T6" fmla="*/ 33 w 38"/>
                <a:gd name="T7" fmla="*/ 1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94">
                  <a:moveTo>
                    <a:pt x="38" y="94"/>
                  </a:moveTo>
                  <a:cubicBezTo>
                    <a:pt x="7" y="94"/>
                    <a:pt x="0" y="65"/>
                    <a:pt x="0" y="6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3" y="16"/>
                    <a:pt x="33" y="16"/>
                    <a:pt x="33" y="16"/>
                  </a:cubicBezTo>
                </a:path>
              </a:pathLst>
            </a:custGeom>
            <a:solidFill>
              <a:srgbClr val="F7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3"/>
            <p:cNvSpPr>
              <a:spLocks/>
            </p:cNvSpPr>
            <p:nvPr userDrawn="1"/>
          </p:nvSpPr>
          <p:spPr bwMode="auto">
            <a:xfrm>
              <a:off x="1857375" y="2986346"/>
              <a:ext cx="233363" cy="336550"/>
            </a:xfrm>
            <a:custGeom>
              <a:avLst/>
              <a:gdLst>
                <a:gd name="T0" fmla="*/ 0 w 147"/>
                <a:gd name="T1" fmla="*/ 180 h 212"/>
                <a:gd name="T2" fmla="*/ 12 w 147"/>
                <a:gd name="T3" fmla="*/ 128 h 212"/>
                <a:gd name="T4" fmla="*/ 120 w 147"/>
                <a:gd name="T5" fmla="*/ 0 h 212"/>
                <a:gd name="T6" fmla="*/ 147 w 147"/>
                <a:gd name="T7" fmla="*/ 92 h 212"/>
                <a:gd name="T8" fmla="*/ 78 w 147"/>
                <a:gd name="T9" fmla="*/ 149 h 212"/>
                <a:gd name="T10" fmla="*/ 70 w 147"/>
                <a:gd name="T11" fmla="*/ 212 h 212"/>
                <a:gd name="T12" fmla="*/ 0 w 147"/>
                <a:gd name="T13" fmla="*/ 18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212">
                  <a:moveTo>
                    <a:pt x="0" y="180"/>
                  </a:moveTo>
                  <a:cubicBezTo>
                    <a:pt x="0" y="180"/>
                    <a:pt x="16" y="159"/>
                    <a:pt x="12" y="128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47" y="0"/>
                    <a:pt x="147" y="92"/>
                  </a:cubicBezTo>
                  <a:cubicBezTo>
                    <a:pt x="147" y="92"/>
                    <a:pt x="147" y="170"/>
                    <a:pt x="78" y="149"/>
                  </a:cubicBezTo>
                  <a:cubicBezTo>
                    <a:pt x="70" y="212"/>
                    <a:pt x="70" y="212"/>
                    <a:pt x="70" y="21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rgbClr val="F7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4"/>
            <p:cNvSpPr>
              <a:spLocks/>
            </p:cNvSpPr>
            <p:nvPr userDrawn="1"/>
          </p:nvSpPr>
          <p:spPr bwMode="auto">
            <a:xfrm>
              <a:off x="1827213" y="2889508"/>
              <a:ext cx="269875" cy="322263"/>
            </a:xfrm>
            <a:custGeom>
              <a:avLst/>
              <a:gdLst>
                <a:gd name="T0" fmla="*/ 5 w 170"/>
                <a:gd name="T1" fmla="*/ 111 h 203"/>
                <a:gd name="T2" fmla="*/ 5 w 170"/>
                <a:gd name="T3" fmla="*/ 111 h 203"/>
                <a:gd name="T4" fmla="*/ 25 w 170"/>
                <a:gd name="T5" fmla="*/ 53 h 203"/>
                <a:gd name="T6" fmla="*/ 152 w 170"/>
                <a:gd name="T7" fmla="*/ 53 h 203"/>
                <a:gd name="T8" fmla="*/ 167 w 170"/>
                <a:gd name="T9" fmla="*/ 79 h 203"/>
                <a:gd name="T10" fmla="*/ 144 w 170"/>
                <a:gd name="T11" fmla="*/ 129 h 203"/>
                <a:gd name="T12" fmla="*/ 104 w 170"/>
                <a:gd name="T13" fmla="*/ 169 h 203"/>
                <a:gd name="T14" fmla="*/ 55 w 170"/>
                <a:gd name="T15" fmla="*/ 197 h 203"/>
                <a:gd name="T16" fmla="*/ 5 w 170"/>
                <a:gd name="T17" fmla="*/ 11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203">
                  <a:moveTo>
                    <a:pt x="5" y="111"/>
                  </a:moveTo>
                  <a:cubicBezTo>
                    <a:pt x="5" y="111"/>
                    <a:pt x="5" y="111"/>
                    <a:pt x="5" y="111"/>
                  </a:cubicBezTo>
                  <a:cubicBezTo>
                    <a:pt x="2" y="73"/>
                    <a:pt x="25" y="53"/>
                    <a:pt x="25" y="53"/>
                  </a:cubicBezTo>
                  <a:cubicBezTo>
                    <a:pt x="89" y="0"/>
                    <a:pt x="152" y="53"/>
                    <a:pt x="152" y="53"/>
                  </a:cubicBezTo>
                  <a:cubicBezTo>
                    <a:pt x="159" y="56"/>
                    <a:pt x="167" y="72"/>
                    <a:pt x="167" y="79"/>
                  </a:cubicBezTo>
                  <a:cubicBezTo>
                    <a:pt x="170" y="116"/>
                    <a:pt x="144" y="129"/>
                    <a:pt x="144" y="129"/>
                  </a:cubicBezTo>
                  <a:cubicBezTo>
                    <a:pt x="115" y="153"/>
                    <a:pt x="104" y="169"/>
                    <a:pt x="104" y="169"/>
                  </a:cubicBezTo>
                  <a:cubicBezTo>
                    <a:pt x="95" y="203"/>
                    <a:pt x="72" y="202"/>
                    <a:pt x="55" y="197"/>
                  </a:cubicBezTo>
                  <a:cubicBezTo>
                    <a:pt x="55" y="197"/>
                    <a:pt x="0" y="193"/>
                    <a:pt x="5" y="111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5"/>
            <p:cNvSpPr>
              <a:spLocks/>
            </p:cNvSpPr>
            <p:nvPr userDrawn="1"/>
          </p:nvSpPr>
          <p:spPr bwMode="auto">
            <a:xfrm>
              <a:off x="1992313" y="3111758"/>
              <a:ext cx="36513" cy="46038"/>
            </a:xfrm>
            <a:custGeom>
              <a:avLst/>
              <a:gdLst>
                <a:gd name="T0" fmla="*/ 22 w 23"/>
                <a:gd name="T1" fmla="*/ 18 h 29"/>
                <a:gd name="T2" fmla="*/ 21 w 23"/>
                <a:gd name="T3" fmla="*/ 13 h 29"/>
                <a:gd name="T4" fmla="*/ 15 w 23"/>
                <a:gd name="T5" fmla="*/ 4 h 29"/>
                <a:gd name="T6" fmla="*/ 4 w 23"/>
                <a:gd name="T7" fmla="*/ 0 h 29"/>
                <a:gd name="T8" fmla="*/ 2 w 23"/>
                <a:gd name="T9" fmla="*/ 1 h 29"/>
                <a:gd name="T10" fmla="*/ 1 w 23"/>
                <a:gd name="T11" fmla="*/ 3 h 29"/>
                <a:gd name="T12" fmla="*/ 8 w 23"/>
                <a:gd name="T13" fmla="*/ 23 h 29"/>
                <a:gd name="T14" fmla="*/ 13 w 23"/>
                <a:gd name="T15" fmla="*/ 27 h 29"/>
                <a:gd name="T16" fmla="*/ 20 w 23"/>
                <a:gd name="T17" fmla="*/ 28 h 29"/>
                <a:gd name="T18" fmla="*/ 22 w 23"/>
                <a:gd name="T19" fmla="*/ 22 h 29"/>
                <a:gd name="T20" fmla="*/ 22 w 23"/>
                <a:gd name="T21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9">
                  <a:moveTo>
                    <a:pt x="22" y="18"/>
                  </a:moveTo>
                  <a:cubicBezTo>
                    <a:pt x="22" y="16"/>
                    <a:pt x="22" y="15"/>
                    <a:pt x="21" y="13"/>
                  </a:cubicBezTo>
                  <a:cubicBezTo>
                    <a:pt x="19" y="10"/>
                    <a:pt x="18" y="7"/>
                    <a:pt x="15" y="4"/>
                  </a:cubicBezTo>
                  <a:cubicBezTo>
                    <a:pt x="13" y="1"/>
                    <a:pt x="8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0" y="10"/>
                    <a:pt x="3" y="17"/>
                    <a:pt x="8" y="23"/>
                  </a:cubicBezTo>
                  <a:cubicBezTo>
                    <a:pt x="9" y="25"/>
                    <a:pt x="11" y="26"/>
                    <a:pt x="13" y="27"/>
                  </a:cubicBezTo>
                  <a:cubicBezTo>
                    <a:pt x="15" y="28"/>
                    <a:pt x="18" y="29"/>
                    <a:pt x="20" y="28"/>
                  </a:cubicBezTo>
                  <a:cubicBezTo>
                    <a:pt x="22" y="27"/>
                    <a:pt x="23" y="24"/>
                    <a:pt x="22" y="22"/>
                  </a:cubicBezTo>
                  <a:lnTo>
                    <a:pt x="22" y="18"/>
                  </a:lnTo>
                  <a:close/>
                </a:path>
              </a:pathLst>
            </a:custGeom>
            <a:solidFill>
              <a:srgbClr val="F7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6"/>
            <p:cNvSpPr>
              <a:spLocks/>
            </p:cNvSpPr>
            <p:nvPr userDrawn="1"/>
          </p:nvSpPr>
          <p:spPr bwMode="auto">
            <a:xfrm>
              <a:off x="1708150" y="3232408"/>
              <a:ext cx="106363" cy="260350"/>
            </a:xfrm>
            <a:custGeom>
              <a:avLst/>
              <a:gdLst>
                <a:gd name="T0" fmla="*/ 0 w 67"/>
                <a:gd name="T1" fmla="*/ 120 h 164"/>
                <a:gd name="T2" fmla="*/ 11 w 67"/>
                <a:gd name="T3" fmla="*/ 51 h 164"/>
                <a:gd name="T4" fmla="*/ 67 w 67"/>
                <a:gd name="T5" fmla="*/ 0 h 164"/>
                <a:gd name="T6" fmla="*/ 43 w 67"/>
                <a:gd name="T7" fmla="*/ 164 h 164"/>
                <a:gd name="T8" fmla="*/ 0 w 67"/>
                <a:gd name="T9" fmla="*/ 1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64">
                  <a:moveTo>
                    <a:pt x="0" y="120"/>
                  </a:moveTo>
                  <a:cubicBezTo>
                    <a:pt x="11" y="51"/>
                    <a:pt x="11" y="51"/>
                    <a:pt x="11" y="51"/>
                  </a:cubicBezTo>
                  <a:cubicBezTo>
                    <a:pt x="24" y="1"/>
                    <a:pt x="67" y="0"/>
                    <a:pt x="67" y="0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27" y="151"/>
                    <a:pt x="13" y="136"/>
                    <a:pt x="0" y="120"/>
                  </a:cubicBezTo>
                  <a:close/>
                </a:path>
              </a:pathLst>
            </a:custGeom>
            <a:solidFill>
              <a:srgbClr val="FFC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7"/>
            <p:cNvSpPr>
              <a:spLocks/>
            </p:cNvSpPr>
            <p:nvPr userDrawn="1"/>
          </p:nvSpPr>
          <p:spPr bwMode="auto">
            <a:xfrm>
              <a:off x="1725613" y="3232408"/>
              <a:ext cx="360363" cy="700088"/>
            </a:xfrm>
            <a:custGeom>
              <a:avLst/>
              <a:gdLst>
                <a:gd name="T0" fmla="*/ 56 w 227"/>
                <a:gd name="T1" fmla="*/ 0 h 440"/>
                <a:gd name="T2" fmla="*/ 6 w 227"/>
                <a:gd name="T3" fmla="*/ 76 h 440"/>
                <a:gd name="T4" fmla="*/ 0 w 227"/>
                <a:gd name="T5" fmla="*/ 363 h 440"/>
                <a:gd name="T6" fmla="*/ 166 w 227"/>
                <a:gd name="T7" fmla="*/ 384 h 440"/>
                <a:gd name="T8" fmla="*/ 206 w 227"/>
                <a:gd name="T9" fmla="*/ 330 h 440"/>
                <a:gd name="T10" fmla="*/ 178 w 227"/>
                <a:gd name="T11" fmla="*/ 258 h 440"/>
                <a:gd name="T12" fmla="*/ 198 w 227"/>
                <a:gd name="T13" fmla="*/ 162 h 440"/>
                <a:gd name="T14" fmla="*/ 187 w 227"/>
                <a:gd name="T15" fmla="*/ 57 h 440"/>
                <a:gd name="T16" fmla="*/ 56 w 227"/>
                <a:gd name="T1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40">
                  <a:moveTo>
                    <a:pt x="56" y="0"/>
                  </a:moveTo>
                  <a:cubicBezTo>
                    <a:pt x="56" y="0"/>
                    <a:pt x="9" y="2"/>
                    <a:pt x="6" y="76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63"/>
                    <a:pt x="88" y="440"/>
                    <a:pt x="166" y="384"/>
                  </a:cubicBezTo>
                  <a:cubicBezTo>
                    <a:pt x="166" y="384"/>
                    <a:pt x="202" y="364"/>
                    <a:pt x="206" y="330"/>
                  </a:cubicBezTo>
                  <a:cubicBezTo>
                    <a:pt x="206" y="330"/>
                    <a:pt x="177" y="290"/>
                    <a:pt x="178" y="258"/>
                  </a:cubicBezTo>
                  <a:cubicBezTo>
                    <a:pt x="198" y="162"/>
                    <a:pt x="198" y="162"/>
                    <a:pt x="198" y="162"/>
                  </a:cubicBezTo>
                  <a:cubicBezTo>
                    <a:pt x="198" y="162"/>
                    <a:pt x="227" y="84"/>
                    <a:pt x="187" y="57"/>
                  </a:cubicBezTo>
                  <a:cubicBezTo>
                    <a:pt x="187" y="57"/>
                    <a:pt x="115" y="2"/>
                    <a:pt x="56" y="0"/>
                  </a:cubicBezTo>
                  <a:close/>
                </a:path>
              </a:pathLst>
            </a:custGeom>
            <a:solidFill>
              <a:srgbClr val="FFC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8"/>
            <p:cNvSpPr>
              <a:spLocks/>
            </p:cNvSpPr>
            <p:nvPr userDrawn="1"/>
          </p:nvSpPr>
          <p:spPr bwMode="auto">
            <a:xfrm>
              <a:off x="2184400" y="3713421"/>
              <a:ext cx="217488" cy="163513"/>
            </a:xfrm>
            <a:custGeom>
              <a:avLst/>
              <a:gdLst>
                <a:gd name="T0" fmla="*/ 0 w 137"/>
                <a:gd name="T1" fmla="*/ 17 h 103"/>
                <a:gd name="T2" fmla="*/ 65 w 137"/>
                <a:gd name="T3" fmla="*/ 3 h 103"/>
                <a:gd name="T4" fmla="*/ 103 w 137"/>
                <a:gd name="T5" fmla="*/ 9 h 103"/>
                <a:gd name="T6" fmla="*/ 103 w 137"/>
                <a:gd name="T7" fmla="*/ 69 h 103"/>
                <a:gd name="T8" fmla="*/ 21 w 137"/>
                <a:gd name="T9" fmla="*/ 103 h 103"/>
                <a:gd name="T10" fmla="*/ 0 w 137"/>
                <a:gd name="T11" fmla="*/ 1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03">
                  <a:moveTo>
                    <a:pt x="0" y="17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78" y="0"/>
                    <a:pt x="91" y="2"/>
                    <a:pt x="103" y="9"/>
                  </a:cubicBezTo>
                  <a:cubicBezTo>
                    <a:pt x="137" y="31"/>
                    <a:pt x="103" y="69"/>
                    <a:pt x="103" y="69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2" y="72"/>
                    <a:pt x="20" y="39"/>
                    <a:pt x="0" y="17"/>
                  </a:cubicBezTo>
                  <a:close/>
                </a:path>
              </a:pathLst>
            </a:custGeom>
            <a:solidFill>
              <a:srgbClr val="F7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9"/>
            <p:cNvSpPr>
              <a:spLocks/>
            </p:cNvSpPr>
            <p:nvPr userDrawn="1"/>
          </p:nvSpPr>
          <p:spPr bwMode="auto">
            <a:xfrm>
              <a:off x="1744663" y="3740408"/>
              <a:ext cx="474663" cy="279400"/>
            </a:xfrm>
            <a:custGeom>
              <a:avLst/>
              <a:gdLst>
                <a:gd name="T0" fmla="*/ 17 w 299"/>
                <a:gd name="T1" fmla="*/ 27 h 176"/>
                <a:gd name="T2" fmla="*/ 167 w 299"/>
                <a:gd name="T3" fmla="*/ 23 h 176"/>
                <a:gd name="T4" fmla="*/ 277 w 299"/>
                <a:gd name="T5" fmla="*/ 0 h 176"/>
                <a:gd name="T6" fmla="*/ 298 w 299"/>
                <a:gd name="T7" fmla="*/ 86 h 176"/>
                <a:gd name="T8" fmla="*/ 205 w 299"/>
                <a:gd name="T9" fmla="*/ 123 h 176"/>
                <a:gd name="T10" fmla="*/ 35 w 299"/>
                <a:gd name="T11" fmla="*/ 117 h 176"/>
                <a:gd name="T12" fmla="*/ 17 w 299"/>
                <a:gd name="T13" fmla="*/ 2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9" h="176">
                  <a:moveTo>
                    <a:pt x="17" y="27"/>
                  </a:moveTo>
                  <a:cubicBezTo>
                    <a:pt x="167" y="23"/>
                    <a:pt x="167" y="23"/>
                    <a:pt x="167" y="23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97" y="22"/>
                    <a:pt x="299" y="55"/>
                    <a:pt x="298" y="86"/>
                  </a:cubicBezTo>
                  <a:cubicBezTo>
                    <a:pt x="205" y="123"/>
                    <a:pt x="205" y="123"/>
                    <a:pt x="205" y="123"/>
                  </a:cubicBezTo>
                  <a:cubicBezTo>
                    <a:pt x="117" y="176"/>
                    <a:pt x="35" y="117"/>
                    <a:pt x="35" y="117"/>
                  </a:cubicBezTo>
                  <a:cubicBezTo>
                    <a:pt x="0" y="98"/>
                    <a:pt x="17" y="27"/>
                    <a:pt x="17" y="27"/>
                  </a:cubicBezTo>
                  <a:close/>
                </a:path>
              </a:pathLst>
            </a:custGeom>
            <a:solidFill>
              <a:srgbClr val="476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0"/>
            <p:cNvSpPr>
              <a:spLocks/>
            </p:cNvSpPr>
            <p:nvPr userDrawn="1"/>
          </p:nvSpPr>
          <p:spPr bwMode="auto">
            <a:xfrm>
              <a:off x="2211388" y="4100771"/>
              <a:ext cx="93663" cy="84138"/>
            </a:xfrm>
            <a:custGeom>
              <a:avLst/>
              <a:gdLst>
                <a:gd name="T0" fmla="*/ 49 w 59"/>
                <a:gd name="T1" fmla="*/ 16 h 53"/>
                <a:gd name="T2" fmla="*/ 42 w 59"/>
                <a:gd name="T3" fmla="*/ 4 h 53"/>
                <a:gd name="T4" fmla="*/ 5 w 59"/>
                <a:gd name="T5" fmla="*/ 0 h 53"/>
                <a:gd name="T6" fmla="*/ 4 w 59"/>
                <a:gd name="T7" fmla="*/ 21 h 53"/>
                <a:gd name="T8" fmla="*/ 0 w 59"/>
                <a:gd name="T9" fmla="*/ 32 h 53"/>
                <a:gd name="T10" fmla="*/ 0 w 59"/>
                <a:gd name="T11" fmla="*/ 47 h 53"/>
                <a:gd name="T12" fmla="*/ 22 w 59"/>
                <a:gd name="T13" fmla="*/ 53 h 53"/>
                <a:gd name="T14" fmla="*/ 47 w 59"/>
                <a:gd name="T15" fmla="*/ 45 h 53"/>
                <a:gd name="T16" fmla="*/ 59 w 59"/>
                <a:gd name="T17" fmla="*/ 31 h 53"/>
                <a:gd name="T18" fmla="*/ 49 w 59"/>
                <a:gd name="T19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3">
                  <a:moveTo>
                    <a:pt x="49" y="16"/>
                  </a:moveTo>
                  <a:cubicBezTo>
                    <a:pt x="49" y="16"/>
                    <a:pt x="41" y="15"/>
                    <a:pt x="42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6"/>
                    <a:pt x="4" y="2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59" y="31"/>
                    <a:pt x="59" y="31"/>
                    <a:pt x="59" y="31"/>
                  </a:cubicBezTo>
                  <a:lnTo>
                    <a:pt x="49" y="16"/>
                  </a:lnTo>
                  <a:close/>
                </a:path>
              </a:pathLst>
            </a:custGeom>
            <a:solidFill>
              <a:srgbClr val="F7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1"/>
            <p:cNvSpPr>
              <a:spLocks/>
            </p:cNvSpPr>
            <p:nvPr userDrawn="1"/>
          </p:nvSpPr>
          <p:spPr bwMode="auto">
            <a:xfrm>
              <a:off x="2217738" y="3781683"/>
              <a:ext cx="150813" cy="365125"/>
            </a:xfrm>
            <a:custGeom>
              <a:avLst/>
              <a:gdLst>
                <a:gd name="T0" fmla="*/ 95 w 95"/>
                <a:gd name="T1" fmla="*/ 3 h 230"/>
                <a:gd name="T2" fmla="*/ 38 w 95"/>
                <a:gd name="T3" fmla="*/ 205 h 230"/>
                <a:gd name="T4" fmla="*/ 0 w 95"/>
                <a:gd name="T5" fmla="*/ 222 h 230"/>
                <a:gd name="T6" fmla="*/ 17 w 95"/>
                <a:gd name="T7" fmla="*/ 28 h 230"/>
                <a:gd name="T8" fmla="*/ 95 w 95"/>
                <a:gd name="T9" fmla="*/ 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30">
                  <a:moveTo>
                    <a:pt x="95" y="3"/>
                  </a:moveTo>
                  <a:cubicBezTo>
                    <a:pt x="38" y="205"/>
                    <a:pt x="38" y="205"/>
                    <a:pt x="38" y="205"/>
                  </a:cubicBezTo>
                  <a:cubicBezTo>
                    <a:pt x="20" y="208"/>
                    <a:pt x="13" y="230"/>
                    <a:pt x="0" y="222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36" y="31"/>
                    <a:pt x="75" y="0"/>
                    <a:pt x="95" y="3"/>
                  </a:cubicBezTo>
                  <a:close/>
                </a:path>
              </a:pathLst>
            </a:custGeom>
            <a:solidFill>
              <a:srgbClr val="F7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2"/>
            <p:cNvSpPr>
              <a:spLocks/>
            </p:cNvSpPr>
            <p:nvPr userDrawn="1"/>
          </p:nvSpPr>
          <p:spPr bwMode="auto">
            <a:xfrm>
              <a:off x="2203450" y="4126171"/>
              <a:ext cx="198438" cy="107950"/>
            </a:xfrm>
            <a:custGeom>
              <a:avLst/>
              <a:gdLst>
                <a:gd name="T0" fmla="*/ 54 w 125"/>
                <a:gd name="T1" fmla="*/ 4 h 68"/>
                <a:gd name="T2" fmla="*/ 55 w 125"/>
                <a:gd name="T3" fmla="*/ 17 h 68"/>
                <a:gd name="T4" fmla="*/ 25 w 125"/>
                <a:gd name="T5" fmla="*/ 34 h 68"/>
                <a:gd name="T6" fmla="*/ 5 w 125"/>
                <a:gd name="T7" fmla="*/ 20 h 68"/>
                <a:gd name="T8" fmla="*/ 2 w 125"/>
                <a:gd name="T9" fmla="*/ 51 h 68"/>
                <a:gd name="T10" fmla="*/ 85 w 125"/>
                <a:gd name="T11" fmla="*/ 45 h 68"/>
                <a:gd name="T12" fmla="*/ 122 w 125"/>
                <a:gd name="T13" fmla="*/ 19 h 68"/>
                <a:gd name="T14" fmla="*/ 103 w 125"/>
                <a:gd name="T15" fmla="*/ 2 h 68"/>
                <a:gd name="T16" fmla="*/ 54 w 125"/>
                <a:gd name="T17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68">
                  <a:moveTo>
                    <a:pt x="54" y="4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43" y="35"/>
                    <a:pt x="25" y="34"/>
                  </a:cubicBezTo>
                  <a:cubicBezTo>
                    <a:pt x="25" y="34"/>
                    <a:pt x="8" y="33"/>
                    <a:pt x="5" y="20"/>
                  </a:cubicBezTo>
                  <a:cubicBezTo>
                    <a:pt x="5" y="20"/>
                    <a:pt x="1" y="34"/>
                    <a:pt x="2" y="51"/>
                  </a:cubicBezTo>
                  <a:cubicBezTo>
                    <a:pt x="2" y="51"/>
                    <a:pt x="0" y="68"/>
                    <a:pt x="85" y="45"/>
                  </a:cubicBezTo>
                  <a:cubicBezTo>
                    <a:pt x="85" y="45"/>
                    <a:pt x="125" y="37"/>
                    <a:pt x="122" y="19"/>
                  </a:cubicBezTo>
                  <a:cubicBezTo>
                    <a:pt x="122" y="19"/>
                    <a:pt x="121" y="0"/>
                    <a:pt x="103" y="2"/>
                  </a:cubicBezTo>
                  <a:lnTo>
                    <a:pt x="54" y="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3"/>
            <p:cNvSpPr>
              <a:spLocks/>
            </p:cNvSpPr>
            <p:nvPr userDrawn="1"/>
          </p:nvSpPr>
          <p:spPr bwMode="auto">
            <a:xfrm>
              <a:off x="2203450" y="4118233"/>
              <a:ext cx="198438" cy="107950"/>
            </a:xfrm>
            <a:custGeom>
              <a:avLst/>
              <a:gdLst>
                <a:gd name="T0" fmla="*/ 51 w 125"/>
                <a:gd name="T1" fmla="*/ 3 h 68"/>
                <a:gd name="T2" fmla="*/ 52 w 125"/>
                <a:gd name="T3" fmla="*/ 18 h 68"/>
                <a:gd name="T4" fmla="*/ 25 w 125"/>
                <a:gd name="T5" fmla="*/ 26 h 68"/>
                <a:gd name="T6" fmla="*/ 5 w 125"/>
                <a:gd name="T7" fmla="*/ 18 h 68"/>
                <a:gd name="T8" fmla="*/ 2 w 125"/>
                <a:gd name="T9" fmla="*/ 51 h 68"/>
                <a:gd name="T10" fmla="*/ 85 w 125"/>
                <a:gd name="T11" fmla="*/ 46 h 68"/>
                <a:gd name="T12" fmla="*/ 122 w 125"/>
                <a:gd name="T13" fmla="*/ 19 h 68"/>
                <a:gd name="T14" fmla="*/ 103 w 125"/>
                <a:gd name="T15" fmla="*/ 3 h 68"/>
                <a:gd name="T16" fmla="*/ 51 w 125"/>
                <a:gd name="T17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68">
                  <a:moveTo>
                    <a:pt x="51" y="3"/>
                  </a:moveTo>
                  <a:cubicBezTo>
                    <a:pt x="47" y="8"/>
                    <a:pt x="46" y="14"/>
                    <a:pt x="52" y="18"/>
                  </a:cubicBezTo>
                  <a:cubicBezTo>
                    <a:pt x="52" y="18"/>
                    <a:pt x="43" y="28"/>
                    <a:pt x="25" y="26"/>
                  </a:cubicBezTo>
                  <a:cubicBezTo>
                    <a:pt x="25" y="26"/>
                    <a:pt x="9" y="27"/>
                    <a:pt x="5" y="18"/>
                  </a:cubicBezTo>
                  <a:cubicBezTo>
                    <a:pt x="5" y="18"/>
                    <a:pt x="1" y="34"/>
                    <a:pt x="2" y="51"/>
                  </a:cubicBezTo>
                  <a:cubicBezTo>
                    <a:pt x="2" y="51"/>
                    <a:pt x="0" y="68"/>
                    <a:pt x="85" y="46"/>
                  </a:cubicBezTo>
                  <a:cubicBezTo>
                    <a:pt x="85" y="46"/>
                    <a:pt x="125" y="37"/>
                    <a:pt x="122" y="19"/>
                  </a:cubicBezTo>
                  <a:cubicBezTo>
                    <a:pt x="122" y="19"/>
                    <a:pt x="121" y="0"/>
                    <a:pt x="103" y="3"/>
                  </a:cubicBezTo>
                  <a:lnTo>
                    <a:pt x="51" y="3"/>
                  </a:lnTo>
                  <a:close/>
                </a:path>
              </a:pathLst>
            </a:custGeom>
            <a:solidFill>
              <a:srgbClr val="A5B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4"/>
            <p:cNvSpPr>
              <a:spLocks/>
            </p:cNvSpPr>
            <p:nvPr userDrawn="1"/>
          </p:nvSpPr>
          <p:spPr bwMode="auto">
            <a:xfrm>
              <a:off x="1935163" y="3292733"/>
              <a:ext cx="68263" cy="147638"/>
            </a:xfrm>
            <a:custGeom>
              <a:avLst/>
              <a:gdLst>
                <a:gd name="T0" fmla="*/ 27 w 43"/>
                <a:gd name="T1" fmla="*/ 0 h 93"/>
                <a:gd name="T2" fmla="*/ 3 w 43"/>
                <a:gd name="T3" fmla="*/ 89 h 93"/>
                <a:gd name="T4" fmla="*/ 17 w 43"/>
                <a:gd name="T5" fmla="*/ 93 h 93"/>
                <a:gd name="T6" fmla="*/ 43 w 43"/>
                <a:gd name="T7" fmla="*/ 10 h 93"/>
                <a:gd name="T8" fmla="*/ 27 w 43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93">
                  <a:moveTo>
                    <a:pt x="27" y="0"/>
                  </a:moveTo>
                  <a:cubicBezTo>
                    <a:pt x="27" y="0"/>
                    <a:pt x="0" y="36"/>
                    <a:pt x="3" y="89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3"/>
                    <a:pt x="15" y="24"/>
                    <a:pt x="43" y="1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476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5"/>
            <p:cNvSpPr>
              <a:spLocks/>
            </p:cNvSpPr>
            <p:nvPr userDrawn="1"/>
          </p:nvSpPr>
          <p:spPr bwMode="auto">
            <a:xfrm>
              <a:off x="2079625" y="2873633"/>
              <a:ext cx="144463" cy="419100"/>
            </a:xfrm>
            <a:custGeom>
              <a:avLst/>
              <a:gdLst>
                <a:gd name="T0" fmla="*/ 0 w 91"/>
                <a:gd name="T1" fmla="*/ 236 h 264"/>
                <a:gd name="T2" fmla="*/ 38 w 91"/>
                <a:gd name="T3" fmla="*/ 160 h 264"/>
                <a:gd name="T4" fmla="*/ 40 w 91"/>
                <a:gd name="T5" fmla="*/ 0 h 264"/>
                <a:gd name="T6" fmla="*/ 73 w 91"/>
                <a:gd name="T7" fmla="*/ 2 h 264"/>
                <a:gd name="T8" fmla="*/ 90 w 91"/>
                <a:gd name="T9" fmla="*/ 163 h 264"/>
                <a:gd name="T10" fmla="*/ 84 w 91"/>
                <a:gd name="T11" fmla="*/ 191 h 264"/>
                <a:gd name="T12" fmla="*/ 38 w 91"/>
                <a:gd name="T13" fmla="*/ 264 h 264"/>
                <a:gd name="T14" fmla="*/ 0 w 91"/>
                <a:gd name="T15" fmla="*/ 23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264">
                  <a:moveTo>
                    <a:pt x="0" y="236"/>
                  </a:moveTo>
                  <a:cubicBezTo>
                    <a:pt x="38" y="160"/>
                    <a:pt x="38" y="160"/>
                    <a:pt x="38" y="16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1" y="173"/>
                    <a:pt x="89" y="183"/>
                    <a:pt x="84" y="191"/>
                  </a:cubicBezTo>
                  <a:cubicBezTo>
                    <a:pt x="38" y="264"/>
                    <a:pt x="38" y="264"/>
                    <a:pt x="38" y="264"/>
                  </a:cubicBezTo>
                  <a:lnTo>
                    <a:pt x="0" y="236"/>
                  </a:lnTo>
                  <a:close/>
                </a:path>
              </a:pathLst>
            </a:custGeom>
            <a:solidFill>
              <a:srgbClr val="F7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56"/>
            <p:cNvSpPr>
              <a:spLocks/>
            </p:cNvSpPr>
            <p:nvPr userDrawn="1"/>
          </p:nvSpPr>
          <p:spPr bwMode="auto">
            <a:xfrm>
              <a:off x="1776413" y="3233996"/>
              <a:ext cx="80963" cy="136525"/>
            </a:xfrm>
            <a:custGeom>
              <a:avLst/>
              <a:gdLst>
                <a:gd name="T0" fmla="*/ 34 w 51"/>
                <a:gd name="T1" fmla="*/ 0 h 86"/>
                <a:gd name="T2" fmla="*/ 3 w 51"/>
                <a:gd name="T3" fmla="*/ 86 h 86"/>
                <a:gd name="T4" fmla="*/ 18 w 51"/>
                <a:gd name="T5" fmla="*/ 86 h 86"/>
                <a:gd name="T6" fmla="*/ 51 w 51"/>
                <a:gd name="T7" fmla="*/ 3 h 86"/>
                <a:gd name="T8" fmla="*/ 34 w 5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6">
                  <a:moveTo>
                    <a:pt x="34" y="0"/>
                  </a:moveTo>
                  <a:cubicBezTo>
                    <a:pt x="34" y="0"/>
                    <a:pt x="0" y="33"/>
                    <a:pt x="3" y="86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8" y="86"/>
                    <a:pt x="23" y="18"/>
                    <a:pt x="51" y="3"/>
                  </a:cubicBezTo>
                  <a:cubicBezTo>
                    <a:pt x="46" y="1"/>
                    <a:pt x="40" y="0"/>
                    <a:pt x="34" y="0"/>
                  </a:cubicBezTo>
                  <a:close/>
                </a:path>
              </a:pathLst>
            </a:custGeom>
            <a:solidFill>
              <a:srgbClr val="476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57"/>
            <p:cNvSpPr>
              <a:spLocks/>
            </p:cNvSpPr>
            <p:nvPr userDrawn="1"/>
          </p:nvSpPr>
          <p:spPr bwMode="auto">
            <a:xfrm>
              <a:off x="1725613" y="3349883"/>
              <a:ext cx="327025" cy="644525"/>
            </a:xfrm>
            <a:custGeom>
              <a:avLst/>
              <a:gdLst>
                <a:gd name="T0" fmla="*/ 148 w 206"/>
                <a:gd name="T1" fmla="*/ 44 h 405"/>
                <a:gd name="T2" fmla="*/ 43 w 206"/>
                <a:gd name="T3" fmla="*/ 3 h 405"/>
                <a:gd name="T4" fmla="*/ 16 w 206"/>
                <a:gd name="T5" fmla="*/ 11 h 405"/>
                <a:gd name="T6" fmla="*/ 6 w 206"/>
                <a:gd name="T7" fmla="*/ 24 h 405"/>
                <a:gd name="T8" fmla="*/ 0 w 206"/>
                <a:gd name="T9" fmla="*/ 289 h 405"/>
                <a:gd name="T10" fmla="*/ 206 w 206"/>
                <a:gd name="T11" fmla="*/ 256 h 405"/>
                <a:gd name="T12" fmla="*/ 193 w 206"/>
                <a:gd name="T13" fmla="*/ 105 h 405"/>
                <a:gd name="T14" fmla="*/ 171 w 206"/>
                <a:gd name="T15" fmla="*/ 64 h 405"/>
                <a:gd name="T16" fmla="*/ 148 w 206"/>
                <a:gd name="T17" fmla="*/ 4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405">
                  <a:moveTo>
                    <a:pt x="148" y="44"/>
                  </a:moveTo>
                  <a:cubicBezTo>
                    <a:pt x="43" y="3"/>
                    <a:pt x="43" y="3"/>
                    <a:pt x="43" y="3"/>
                  </a:cubicBezTo>
                  <a:cubicBezTo>
                    <a:pt x="34" y="0"/>
                    <a:pt x="23" y="3"/>
                    <a:pt x="16" y="1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289"/>
                    <a:pt x="136" y="405"/>
                    <a:pt x="206" y="256"/>
                  </a:cubicBezTo>
                  <a:cubicBezTo>
                    <a:pt x="206" y="256"/>
                    <a:pt x="185" y="182"/>
                    <a:pt x="193" y="105"/>
                  </a:cubicBezTo>
                  <a:cubicBezTo>
                    <a:pt x="171" y="64"/>
                    <a:pt x="171" y="64"/>
                    <a:pt x="171" y="64"/>
                  </a:cubicBezTo>
                  <a:cubicBezTo>
                    <a:pt x="166" y="55"/>
                    <a:pt x="158" y="48"/>
                    <a:pt x="148" y="44"/>
                  </a:cubicBezTo>
                  <a:close/>
                </a:path>
              </a:pathLst>
            </a:custGeom>
            <a:solidFill>
              <a:srgbClr val="476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8"/>
            <p:cNvSpPr>
              <a:spLocks/>
            </p:cNvSpPr>
            <p:nvPr userDrawn="1"/>
          </p:nvSpPr>
          <p:spPr bwMode="auto">
            <a:xfrm>
              <a:off x="1973263" y="3232408"/>
              <a:ext cx="233363" cy="250825"/>
            </a:xfrm>
            <a:custGeom>
              <a:avLst/>
              <a:gdLst>
                <a:gd name="T0" fmla="*/ 4 w 147"/>
                <a:gd name="T1" fmla="*/ 108 h 158"/>
                <a:gd name="T2" fmla="*/ 51 w 147"/>
                <a:gd name="T3" fmla="*/ 15 h 158"/>
                <a:gd name="T4" fmla="*/ 59 w 147"/>
                <a:gd name="T5" fmla="*/ 0 h 158"/>
                <a:gd name="T6" fmla="*/ 147 w 147"/>
                <a:gd name="T7" fmla="*/ 30 h 158"/>
                <a:gd name="T8" fmla="*/ 93 w 147"/>
                <a:gd name="T9" fmla="*/ 105 h 158"/>
                <a:gd name="T10" fmla="*/ 4 w 147"/>
                <a:gd name="T11" fmla="*/ 10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58">
                  <a:moveTo>
                    <a:pt x="4" y="108"/>
                  </a:moveTo>
                  <a:cubicBezTo>
                    <a:pt x="4" y="108"/>
                    <a:pt x="0" y="98"/>
                    <a:pt x="51" y="15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85" y="2"/>
                    <a:pt x="127" y="12"/>
                    <a:pt x="147" y="30"/>
                  </a:cubicBezTo>
                  <a:cubicBezTo>
                    <a:pt x="93" y="105"/>
                    <a:pt x="93" y="105"/>
                    <a:pt x="93" y="105"/>
                  </a:cubicBezTo>
                  <a:cubicBezTo>
                    <a:pt x="93" y="105"/>
                    <a:pt x="45" y="158"/>
                    <a:pt x="4" y="108"/>
                  </a:cubicBezTo>
                  <a:close/>
                </a:path>
              </a:pathLst>
            </a:custGeom>
            <a:solidFill>
              <a:srgbClr val="FFC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59"/>
            <p:cNvSpPr>
              <a:spLocks/>
            </p:cNvSpPr>
            <p:nvPr userDrawn="1"/>
          </p:nvSpPr>
          <p:spPr bwMode="auto">
            <a:xfrm>
              <a:off x="1762125" y="3026033"/>
              <a:ext cx="173038" cy="325438"/>
            </a:xfrm>
            <a:custGeom>
              <a:avLst/>
              <a:gdLst>
                <a:gd name="T0" fmla="*/ 79 w 109"/>
                <a:gd name="T1" fmla="*/ 7 h 205"/>
                <a:gd name="T2" fmla="*/ 32 w 109"/>
                <a:gd name="T3" fmla="*/ 151 h 205"/>
                <a:gd name="T4" fmla="*/ 21 w 109"/>
                <a:gd name="T5" fmla="*/ 205 h 205"/>
                <a:gd name="T6" fmla="*/ 83 w 109"/>
                <a:gd name="T7" fmla="*/ 67 h 205"/>
                <a:gd name="T8" fmla="*/ 79 w 109"/>
                <a:gd name="T9" fmla="*/ 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05">
                  <a:moveTo>
                    <a:pt x="79" y="7"/>
                  </a:moveTo>
                  <a:cubicBezTo>
                    <a:pt x="79" y="7"/>
                    <a:pt x="0" y="0"/>
                    <a:pt x="32" y="151"/>
                  </a:cubicBezTo>
                  <a:cubicBezTo>
                    <a:pt x="32" y="151"/>
                    <a:pt x="39" y="188"/>
                    <a:pt x="21" y="205"/>
                  </a:cubicBezTo>
                  <a:cubicBezTo>
                    <a:pt x="21" y="205"/>
                    <a:pt x="109" y="192"/>
                    <a:pt x="83" y="67"/>
                  </a:cubicBezTo>
                  <a:cubicBezTo>
                    <a:pt x="83" y="67"/>
                    <a:pt x="72" y="41"/>
                    <a:pt x="79" y="7"/>
                  </a:cubicBezTo>
                  <a:close/>
                </a:path>
              </a:pathLst>
            </a:custGeom>
            <a:solidFill>
              <a:srgbClr val="473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0"/>
            <p:cNvSpPr>
              <a:spLocks/>
            </p:cNvSpPr>
            <p:nvPr userDrawn="1"/>
          </p:nvSpPr>
          <p:spPr bwMode="auto">
            <a:xfrm>
              <a:off x="1852613" y="3022858"/>
              <a:ext cx="52388" cy="50800"/>
            </a:xfrm>
            <a:custGeom>
              <a:avLst/>
              <a:gdLst>
                <a:gd name="T0" fmla="*/ 29 w 33"/>
                <a:gd name="T1" fmla="*/ 23 h 32"/>
                <a:gd name="T2" fmla="*/ 24 w 33"/>
                <a:gd name="T3" fmla="*/ 4 h 32"/>
                <a:gd name="T4" fmla="*/ 4 w 33"/>
                <a:gd name="T5" fmla="*/ 9 h 32"/>
                <a:gd name="T6" fmla="*/ 9 w 33"/>
                <a:gd name="T7" fmla="*/ 28 h 32"/>
                <a:gd name="T8" fmla="*/ 29 w 33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29" y="23"/>
                  </a:moveTo>
                  <a:cubicBezTo>
                    <a:pt x="33" y="16"/>
                    <a:pt x="31" y="8"/>
                    <a:pt x="24" y="4"/>
                  </a:cubicBezTo>
                  <a:cubicBezTo>
                    <a:pt x="17" y="0"/>
                    <a:pt x="8" y="2"/>
                    <a:pt x="4" y="9"/>
                  </a:cubicBezTo>
                  <a:cubicBezTo>
                    <a:pt x="0" y="16"/>
                    <a:pt x="3" y="24"/>
                    <a:pt x="9" y="28"/>
                  </a:cubicBezTo>
                  <a:cubicBezTo>
                    <a:pt x="16" y="32"/>
                    <a:pt x="25" y="30"/>
                    <a:pt x="29" y="23"/>
                  </a:cubicBezTo>
                  <a:close/>
                </a:path>
              </a:pathLst>
            </a:custGeom>
            <a:solidFill>
              <a:srgbClr val="FFC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1"/>
            <p:cNvSpPr>
              <a:spLocks/>
            </p:cNvSpPr>
            <p:nvPr userDrawn="1"/>
          </p:nvSpPr>
          <p:spPr bwMode="auto">
            <a:xfrm>
              <a:off x="1812925" y="3010158"/>
              <a:ext cx="52388" cy="52388"/>
            </a:xfrm>
            <a:custGeom>
              <a:avLst/>
              <a:gdLst>
                <a:gd name="T0" fmla="*/ 29 w 33"/>
                <a:gd name="T1" fmla="*/ 24 h 33"/>
                <a:gd name="T2" fmla="*/ 24 w 33"/>
                <a:gd name="T3" fmla="*/ 4 h 33"/>
                <a:gd name="T4" fmla="*/ 4 w 33"/>
                <a:gd name="T5" fmla="*/ 9 h 33"/>
                <a:gd name="T6" fmla="*/ 9 w 33"/>
                <a:gd name="T7" fmla="*/ 29 h 33"/>
                <a:gd name="T8" fmla="*/ 29 w 33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9" y="24"/>
                  </a:moveTo>
                  <a:cubicBezTo>
                    <a:pt x="33" y="17"/>
                    <a:pt x="31" y="8"/>
                    <a:pt x="24" y="4"/>
                  </a:cubicBezTo>
                  <a:cubicBezTo>
                    <a:pt x="17" y="0"/>
                    <a:pt x="8" y="2"/>
                    <a:pt x="4" y="9"/>
                  </a:cubicBezTo>
                  <a:cubicBezTo>
                    <a:pt x="0" y="16"/>
                    <a:pt x="2" y="25"/>
                    <a:pt x="9" y="29"/>
                  </a:cubicBezTo>
                  <a:cubicBezTo>
                    <a:pt x="16" y="33"/>
                    <a:pt x="25" y="31"/>
                    <a:pt x="29" y="24"/>
                  </a:cubicBezTo>
                  <a:close/>
                </a:path>
              </a:pathLst>
            </a:custGeom>
            <a:solidFill>
              <a:srgbClr val="FFC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2"/>
            <p:cNvSpPr>
              <a:spLocks/>
            </p:cNvSpPr>
            <p:nvPr userDrawn="1"/>
          </p:nvSpPr>
          <p:spPr bwMode="auto">
            <a:xfrm>
              <a:off x="2114550" y="2735521"/>
              <a:ext cx="93663" cy="190500"/>
            </a:xfrm>
            <a:custGeom>
              <a:avLst/>
              <a:gdLst>
                <a:gd name="T0" fmla="*/ 26 w 59"/>
                <a:gd name="T1" fmla="*/ 27 h 120"/>
                <a:gd name="T2" fmla="*/ 23 w 59"/>
                <a:gd name="T3" fmla="*/ 6 h 120"/>
                <a:gd name="T4" fmla="*/ 13 w 59"/>
                <a:gd name="T5" fmla="*/ 44 h 120"/>
                <a:gd name="T6" fmla="*/ 12 w 59"/>
                <a:gd name="T7" fmla="*/ 44 h 120"/>
                <a:gd name="T8" fmla="*/ 3 w 59"/>
                <a:gd name="T9" fmla="*/ 25 h 120"/>
                <a:gd name="T10" fmla="*/ 11 w 59"/>
                <a:gd name="T11" fmla="*/ 63 h 120"/>
                <a:gd name="T12" fmla="*/ 13 w 59"/>
                <a:gd name="T13" fmla="*/ 70 h 120"/>
                <a:gd name="T14" fmla="*/ 13 w 59"/>
                <a:gd name="T15" fmla="*/ 70 h 120"/>
                <a:gd name="T16" fmla="*/ 13 w 59"/>
                <a:gd name="T17" fmla="*/ 70 h 120"/>
                <a:gd name="T18" fmla="*/ 18 w 59"/>
                <a:gd name="T19" fmla="*/ 87 h 120"/>
                <a:gd name="T20" fmla="*/ 21 w 59"/>
                <a:gd name="T21" fmla="*/ 120 h 120"/>
                <a:gd name="T22" fmla="*/ 54 w 59"/>
                <a:gd name="T23" fmla="*/ 120 h 120"/>
                <a:gd name="T24" fmla="*/ 52 w 59"/>
                <a:gd name="T25" fmla="*/ 100 h 120"/>
                <a:gd name="T26" fmla="*/ 51 w 59"/>
                <a:gd name="T27" fmla="*/ 95 h 120"/>
                <a:gd name="T28" fmla="*/ 57 w 59"/>
                <a:gd name="T29" fmla="*/ 38 h 120"/>
                <a:gd name="T30" fmla="*/ 58 w 59"/>
                <a:gd name="T31" fmla="*/ 33 h 120"/>
                <a:gd name="T32" fmla="*/ 59 w 59"/>
                <a:gd name="T33" fmla="*/ 17 h 120"/>
                <a:gd name="T34" fmla="*/ 57 w 59"/>
                <a:gd name="T35" fmla="*/ 10 h 120"/>
                <a:gd name="T36" fmla="*/ 57 w 59"/>
                <a:gd name="T37" fmla="*/ 9 h 120"/>
                <a:gd name="T38" fmla="*/ 49 w 59"/>
                <a:gd name="T39" fmla="*/ 21 h 120"/>
                <a:gd name="T40" fmla="*/ 47 w 59"/>
                <a:gd name="T41" fmla="*/ 4 h 120"/>
                <a:gd name="T42" fmla="*/ 39 w 59"/>
                <a:gd name="T43" fmla="*/ 18 h 120"/>
                <a:gd name="T44" fmla="*/ 36 w 59"/>
                <a:gd name="T45" fmla="*/ 1 h 120"/>
                <a:gd name="T46" fmla="*/ 26 w 59"/>
                <a:gd name="T47" fmla="*/ 2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120">
                  <a:moveTo>
                    <a:pt x="26" y="27"/>
                  </a:moveTo>
                  <a:cubicBezTo>
                    <a:pt x="26" y="4"/>
                    <a:pt x="23" y="6"/>
                    <a:pt x="23" y="6"/>
                  </a:cubicBezTo>
                  <a:cubicBezTo>
                    <a:pt x="16" y="6"/>
                    <a:pt x="14" y="26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0" y="22"/>
                    <a:pt x="3" y="25"/>
                  </a:cubicBezTo>
                  <a:cubicBezTo>
                    <a:pt x="3" y="25"/>
                    <a:pt x="0" y="33"/>
                    <a:pt x="11" y="63"/>
                  </a:cubicBezTo>
                  <a:cubicBezTo>
                    <a:pt x="11" y="63"/>
                    <a:pt x="12" y="66"/>
                    <a:pt x="13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4" y="75"/>
                    <a:pt x="16" y="81"/>
                    <a:pt x="18" y="87"/>
                  </a:cubicBezTo>
                  <a:cubicBezTo>
                    <a:pt x="16" y="98"/>
                    <a:pt x="22" y="109"/>
                    <a:pt x="21" y="120"/>
                  </a:cubicBezTo>
                  <a:cubicBezTo>
                    <a:pt x="54" y="120"/>
                    <a:pt x="54" y="120"/>
                    <a:pt x="54" y="120"/>
                  </a:cubicBezTo>
                  <a:cubicBezTo>
                    <a:pt x="53" y="113"/>
                    <a:pt x="53" y="107"/>
                    <a:pt x="52" y="100"/>
                  </a:cubicBezTo>
                  <a:cubicBezTo>
                    <a:pt x="52" y="98"/>
                    <a:pt x="51" y="97"/>
                    <a:pt x="51" y="95"/>
                  </a:cubicBezTo>
                  <a:cubicBezTo>
                    <a:pt x="51" y="76"/>
                    <a:pt x="55" y="57"/>
                    <a:pt x="57" y="38"/>
                  </a:cubicBezTo>
                  <a:cubicBezTo>
                    <a:pt x="58" y="37"/>
                    <a:pt x="58" y="35"/>
                    <a:pt x="58" y="33"/>
                  </a:cubicBezTo>
                  <a:cubicBezTo>
                    <a:pt x="59" y="28"/>
                    <a:pt x="59" y="22"/>
                    <a:pt x="59" y="17"/>
                  </a:cubicBezTo>
                  <a:cubicBezTo>
                    <a:pt x="59" y="15"/>
                    <a:pt x="59" y="11"/>
                    <a:pt x="57" y="10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9"/>
                    <a:pt x="51" y="14"/>
                    <a:pt x="49" y="21"/>
                  </a:cubicBezTo>
                  <a:cubicBezTo>
                    <a:pt x="49" y="2"/>
                    <a:pt x="47" y="4"/>
                    <a:pt x="47" y="4"/>
                  </a:cubicBezTo>
                  <a:cubicBezTo>
                    <a:pt x="43" y="4"/>
                    <a:pt x="41" y="10"/>
                    <a:pt x="39" y="18"/>
                  </a:cubicBezTo>
                  <a:cubicBezTo>
                    <a:pt x="40" y="0"/>
                    <a:pt x="36" y="1"/>
                    <a:pt x="36" y="1"/>
                  </a:cubicBezTo>
                  <a:cubicBezTo>
                    <a:pt x="31" y="1"/>
                    <a:pt x="27" y="13"/>
                    <a:pt x="26" y="27"/>
                  </a:cubicBezTo>
                  <a:close/>
                </a:path>
              </a:pathLst>
            </a:custGeom>
            <a:solidFill>
              <a:srgbClr val="F7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1559357" y="2131445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559357" y="1436369"/>
            <a:ext cx="4535055" cy="656792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773838A7-3CC1-A47B-DC96-7B014C7DB5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9244" y="1383130"/>
            <a:ext cx="3330632" cy="76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DECD67-EF7B-4225-9DCD-E9A1FB00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BE31C9-EEB9-478B-9042-EAA8EC26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CE021F-56B6-40B0-88C1-2D7CFC55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1EA236DB-51B6-E0D7-946A-299ABFA300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2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1F0A7-5AF6-4B72-91AC-1E92526B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9C57A233-3975-4C29-A4AC-A8821057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2C5CBC11-C7B6-417A-931F-BB1E9179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F6DBBA5-0458-45C5-B6CA-8A295534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4ABD5DC7-D8EF-8C0E-1DF3-05CDE4F18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4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27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Pr>
        <a:solidFill>
          <a:srgbClr val="795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48170C86-E0C9-7EEE-5A34-F5A01B549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6686" y="24014"/>
            <a:ext cx="3763497" cy="3730903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69924" y="1422827"/>
            <a:ext cx="5222875" cy="1801221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69925" y="3444046"/>
            <a:ext cx="5222875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69925" y="3759680"/>
            <a:ext cx="5222875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975C864A-EA52-408F-8E21-038438F55680}"/>
              </a:ext>
            </a:extLst>
          </p:cNvPr>
          <p:cNvSpPr/>
          <p:nvPr userDrawn="1"/>
        </p:nvSpPr>
        <p:spPr>
          <a:xfrm>
            <a:off x="-6350" y="4505325"/>
            <a:ext cx="12198350" cy="2355850"/>
          </a:xfrm>
          <a:custGeom>
            <a:avLst/>
            <a:gdLst>
              <a:gd name="connsiteX0" fmla="*/ 3175 w 12198350"/>
              <a:gd name="connsiteY0" fmla="*/ 3175 h 2355850"/>
              <a:gd name="connsiteX1" fmla="*/ 12195175 w 12198350"/>
              <a:gd name="connsiteY1" fmla="*/ 3175 h 2355850"/>
              <a:gd name="connsiteX2" fmla="*/ 12195175 w 12198350"/>
              <a:gd name="connsiteY2" fmla="*/ 2352675 h 2355850"/>
              <a:gd name="connsiteX3" fmla="*/ 3175 w 12198350"/>
              <a:gd name="connsiteY3" fmla="*/ 2352675 h 235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8350" h="2355850">
                <a:moveTo>
                  <a:pt x="3175" y="3175"/>
                </a:moveTo>
                <a:lnTo>
                  <a:pt x="12195175" y="3175"/>
                </a:lnTo>
                <a:lnTo>
                  <a:pt x="12195175" y="2352675"/>
                </a:lnTo>
                <a:lnTo>
                  <a:pt x="3175" y="2352675"/>
                </a:lnTo>
                <a:close/>
              </a:path>
            </a:pathLst>
          </a:custGeom>
          <a:solidFill>
            <a:srgbClr val="5B50E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4EB4410C-73E8-4166-AB2A-0B40369BD520}"/>
              </a:ext>
            </a:extLst>
          </p:cNvPr>
          <p:cNvSpPr/>
          <p:nvPr userDrawn="1"/>
        </p:nvSpPr>
        <p:spPr>
          <a:xfrm>
            <a:off x="-6350" y="6270625"/>
            <a:ext cx="12198350" cy="590550"/>
          </a:xfrm>
          <a:custGeom>
            <a:avLst/>
            <a:gdLst>
              <a:gd name="connsiteX0" fmla="*/ 3175 w 12198350"/>
              <a:gd name="connsiteY0" fmla="*/ 3175 h 590550"/>
              <a:gd name="connsiteX1" fmla="*/ 12195175 w 12198350"/>
              <a:gd name="connsiteY1" fmla="*/ 3175 h 590550"/>
              <a:gd name="connsiteX2" fmla="*/ 12195175 w 12198350"/>
              <a:gd name="connsiteY2" fmla="*/ 587375 h 590550"/>
              <a:gd name="connsiteX3" fmla="*/ 3175 w 12198350"/>
              <a:gd name="connsiteY3" fmla="*/ 587375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8350" h="590550">
                <a:moveTo>
                  <a:pt x="3175" y="3175"/>
                </a:moveTo>
                <a:lnTo>
                  <a:pt x="12195175" y="3175"/>
                </a:lnTo>
                <a:lnTo>
                  <a:pt x="12195175" y="587375"/>
                </a:lnTo>
                <a:lnTo>
                  <a:pt x="3175" y="587375"/>
                </a:lnTo>
                <a:close/>
              </a:path>
            </a:pathLst>
          </a:custGeom>
          <a:solidFill>
            <a:srgbClr val="3E3EE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6E9A33EA-079E-4735-A4C0-83C208A346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092825" y="838132"/>
            <a:ext cx="5743802" cy="5569086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5EEE0BD7-F130-09CA-8A1F-84B2DF64F43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4459" y="844446"/>
            <a:ext cx="47739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5BE7E218-807A-9639-A8D4-2775E8677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6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2" r:id="rId3"/>
    <p:sldLayoutId id="2147483664" r:id="rId4"/>
    <p:sldLayoutId id="2147483663" r:id="rId5"/>
    <p:sldLayoutId id="2147483661" r:id="rId6"/>
    <p:sldLayoutId id="2147483665" r:id="rId7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标题 4"/>
          <p:cNvSpPr>
            <a:spLocks noGrp="1"/>
          </p:cNvSpPr>
          <p:nvPr>
            <p:ph type="subTitle" idx="1"/>
          </p:nvPr>
        </p:nvSpPr>
        <p:spPr>
          <a:xfrm>
            <a:off x="4711093" y="2828705"/>
            <a:ext cx="6805712" cy="418706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Subtitle here</a:t>
            </a:r>
          </a:p>
        </p:txBody>
      </p:sp>
      <p:sp>
        <p:nvSpPr>
          <p:cNvPr id="9" name="标题 3"/>
          <p:cNvSpPr>
            <a:spLocks noGrp="1"/>
          </p:cNvSpPr>
          <p:nvPr>
            <p:ph type="ctrTitle"/>
          </p:nvPr>
        </p:nvSpPr>
        <p:spPr>
          <a:xfrm>
            <a:off x="4711093" y="1847165"/>
            <a:ext cx="6805712" cy="925684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latin typeface="+mj-ea"/>
              </a:rPr>
              <a:t>毕业论文答辩</a:t>
            </a:r>
            <a:r>
              <a:rPr lang="en-US" altLang="zh-CN" sz="4400" dirty="0">
                <a:latin typeface="+mj-ea"/>
              </a:rPr>
              <a:t>PPT</a:t>
            </a:r>
            <a:r>
              <a:rPr lang="zh-CN" altLang="en-US" sz="4400" dirty="0">
                <a:latin typeface="+mj-ea"/>
              </a:rPr>
              <a:t>模板</a:t>
            </a:r>
            <a:endParaRPr lang="zh-CN" altLang="en-US" sz="28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3D6C0340-ACFA-4372-A205-262B7160B0E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173378" y="3622888"/>
            <a:ext cx="3881142" cy="55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4AD67EB-4543-4C86-9562-2964B02874E3}"/>
              </a:ext>
            </a:extLst>
          </p:cNvPr>
          <p:cNvSpPr>
            <a:spLocks/>
          </p:cNvSpPr>
          <p:nvPr/>
        </p:nvSpPr>
        <p:spPr bwMode="auto">
          <a:xfrm>
            <a:off x="6174595" y="3704404"/>
            <a:ext cx="505522" cy="476930"/>
          </a:xfrm>
          <a:custGeom>
            <a:avLst/>
            <a:gdLst>
              <a:gd name="T0" fmla="*/ 831 w 831"/>
              <a:gd name="T1" fmla="*/ 784 h 784"/>
              <a:gd name="T2" fmla="*/ 0 w 831"/>
              <a:gd name="T3" fmla="*/ 784 h 784"/>
              <a:gd name="T4" fmla="*/ 224 w 831"/>
              <a:gd name="T5" fmla="*/ 392 h 784"/>
              <a:gd name="T6" fmla="*/ 0 w 831"/>
              <a:gd name="T7" fmla="*/ 0 h 784"/>
              <a:gd name="T8" fmla="*/ 831 w 831"/>
              <a:gd name="T9" fmla="*/ 0 h 784"/>
              <a:gd name="T10" fmla="*/ 831 w 831"/>
              <a:gd name="T11" fmla="*/ 784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1" h="784">
                <a:moveTo>
                  <a:pt x="831" y="784"/>
                </a:moveTo>
                <a:lnTo>
                  <a:pt x="0" y="784"/>
                </a:lnTo>
                <a:lnTo>
                  <a:pt x="224" y="392"/>
                </a:lnTo>
                <a:lnTo>
                  <a:pt x="0" y="0"/>
                </a:lnTo>
                <a:lnTo>
                  <a:pt x="831" y="0"/>
                </a:lnTo>
                <a:lnTo>
                  <a:pt x="831" y="784"/>
                </a:lnTo>
                <a:close/>
              </a:path>
            </a:pathLst>
          </a:custGeom>
          <a:solidFill>
            <a:srgbClr val="4236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F801AB9A-A25B-4F2B-83B2-64824DD40EAF}"/>
              </a:ext>
            </a:extLst>
          </p:cNvPr>
          <p:cNvSpPr>
            <a:spLocks/>
          </p:cNvSpPr>
          <p:nvPr/>
        </p:nvSpPr>
        <p:spPr bwMode="auto">
          <a:xfrm>
            <a:off x="6442260" y="4115027"/>
            <a:ext cx="237857" cy="66308"/>
          </a:xfrm>
          <a:custGeom>
            <a:avLst/>
            <a:gdLst>
              <a:gd name="T0" fmla="*/ 0 w 391"/>
              <a:gd name="T1" fmla="*/ 0 h 109"/>
              <a:gd name="T2" fmla="*/ 391 w 391"/>
              <a:gd name="T3" fmla="*/ 109 h 109"/>
              <a:gd name="T4" fmla="*/ 391 w 391"/>
              <a:gd name="T5" fmla="*/ 0 h 109"/>
              <a:gd name="T6" fmla="*/ 0 w 391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1" h="109">
                <a:moveTo>
                  <a:pt x="0" y="0"/>
                </a:moveTo>
                <a:lnTo>
                  <a:pt x="391" y="109"/>
                </a:lnTo>
                <a:lnTo>
                  <a:pt x="391" y="0"/>
                </a:lnTo>
                <a:lnTo>
                  <a:pt x="0" y="0"/>
                </a:lnTo>
                <a:close/>
              </a:path>
            </a:pathLst>
          </a:custGeom>
          <a:solidFill>
            <a:srgbClr val="2F2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6A3A7EDD-BD18-4961-9654-38CC06EB8CBE}"/>
              </a:ext>
            </a:extLst>
          </p:cNvPr>
          <p:cNvSpPr>
            <a:spLocks/>
          </p:cNvSpPr>
          <p:nvPr/>
        </p:nvSpPr>
        <p:spPr bwMode="auto">
          <a:xfrm>
            <a:off x="9550215" y="3704404"/>
            <a:ext cx="505522" cy="476930"/>
          </a:xfrm>
          <a:custGeom>
            <a:avLst/>
            <a:gdLst>
              <a:gd name="T0" fmla="*/ 0 w 831"/>
              <a:gd name="T1" fmla="*/ 784 h 784"/>
              <a:gd name="T2" fmla="*/ 831 w 831"/>
              <a:gd name="T3" fmla="*/ 784 h 784"/>
              <a:gd name="T4" fmla="*/ 607 w 831"/>
              <a:gd name="T5" fmla="*/ 392 h 784"/>
              <a:gd name="T6" fmla="*/ 831 w 831"/>
              <a:gd name="T7" fmla="*/ 0 h 784"/>
              <a:gd name="T8" fmla="*/ 0 w 831"/>
              <a:gd name="T9" fmla="*/ 0 h 784"/>
              <a:gd name="T10" fmla="*/ 0 w 831"/>
              <a:gd name="T11" fmla="*/ 784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1" h="784">
                <a:moveTo>
                  <a:pt x="0" y="784"/>
                </a:moveTo>
                <a:lnTo>
                  <a:pt x="831" y="784"/>
                </a:lnTo>
                <a:lnTo>
                  <a:pt x="607" y="392"/>
                </a:lnTo>
                <a:lnTo>
                  <a:pt x="831" y="0"/>
                </a:lnTo>
                <a:lnTo>
                  <a:pt x="0" y="0"/>
                </a:lnTo>
                <a:lnTo>
                  <a:pt x="0" y="784"/>
                </a:lnTo>
                <a:close/>
              </a:path>
            </a:pathLst>
          </a:custGeom>
          <a:solidFill>
            <a:srgbClr val="4236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AD84900A-6EED-42EC-9EA8-1FEBD0897DEE}"/>
              </a:ext>
            </a:extLst>
          </p:cNvPr>
          <p:cNvSpPr>
            <a:spLocks/>
          </p:cNvSpPr>
          <p:nvPr/>
        </p:nvSpPr>
        <p:spPr bwMode="auto">
          <a:xfrm>
            <a:off x="9550215" y="4115027"/>
            <a:ext cx="237857" cy="66308"/>
          </a:xfrm>
          <a:custGeom>
            <a:avLst/>
            <a:gdLst>
              <a:gd name="T0" fmla="*/ 391 w 391"/>
              <a:gd name="T1" fmla="*/ 0 h 109"/>
              <a:gd name="T2" fmla="*/ 0 w 391"/>
              <a:gd name="T3" fmla="*/ 109 h 109"/>
              <a:gd name="T4" fmla="*/ 0 w 391"/>
              <a:gd name="T5" fmla="*/ 0 h 109"/>
              <a:gd name="T6" fmla="*/ 391 w 391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1" h="109">
                <a:moveTo>
                  <a:pt x="391" y="0"/>
                </a:moveTo>
                <a:lnTo>
                  <a:pt x="0" y="109"/>
                </a:lnTo>
                <a:lnTo>
                  <a:pt x="0" y="0"/>
                </a:lnTo>
                <a:lnTo>
                  <a:pt x="391" y="0"/>
                </a:lnTo>
                <a:close/>
              </a:path>
            </a:pathLst>
          </a:custGeom>
          <a:solidFill>
            <a:srgbClr val="2F2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3E32DD3C-4674-447E-B6B0-65BE2BB51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260" y="3622888"/>
            <a:ext cx="3345812" cy="492139"/>
          </a:xfrm>
          <a:prstGeom prst="rect">
            <a:avLst/>
          </a:prstGeom>
          <a:solidFill>
            <a:srgbClr val="533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61187" y="3734601"/>
            <a:ext cx="1671027" cy="248371"/>
          </a:xfrm>
        </p:spPr>
        <p:txBody>
          <a:bodyPr/>
          <a:lstStyle/>
          <a:p>
            <a:r>
              <a:rPr lang="en-US" altLang="zh-CN" sz="1000" dirty="0">
                <a:solidFill>
                  <a:schemeClr val="bg1"/>
                </a:solidFill>
              </a:rPr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8351141" y="3734601"/>
            <a:ext cx="1318002" cy="24837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sz="1000" dirty="0">
                <a:solidFill>
                  <a:schemeClr val="bg1"/>
                </a:solidFill>
              </a:rPr>
              <a:t>mba.guet.edu.cn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0CD7BFFB-BAF3-443B-9B09-2317221BA621}"/>
              </a:ext>
            </a:extLst>
          </p:cNvPr>
          <p:cNvCxnSpPr/>
          <p:nvPr/>
        </p:nvCxnSpPr>
        <p:spPr>
          <a:xfrm>
            <a:off x="8291678" y="3715881"/>
            <a:ext cx="0" cy="3128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375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2975420" y="1399403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dirty="0"/>
              <a:t>关键技术与实践难点</a:t>
            </a:r>
            <a:endParaRPr lang="zh-CN" altLang="en-US" b="0" dirty="0">
              <a:solidFill>
                <a:schemeClr val="bg1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idx="1"/>
          </p:nvPr>
        </p:nvSpPr>
        <p:spPr>
          <a:xfrm>
            <a:off x="2975419" y="2624972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966488" y="964311"/>
            <a:ext cx="738744" cy="94432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27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823DD2-EDE7-427A-908E-99FD40FFC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8DC0C0-2C8E-4A37-86C2-46F8887BF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7FE730-AC79-4054-9ADE-B80835222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cxnSp>
        <p:nvCxnSpPr>
          <p:cNvPr id="45" name="Straight Connector 119">
            <a:extLst>
              <a:ext uri="{FF2B5EF4-FFF2-40B4-BE49-F238E27FC236}">
                <a16:creationId xmlns:a16="http://schemas.microsoft.com/office/drawing/2014/main" id="{1A7C2519-0962-47C7-8C51-576F7A814760}"/>
              </a:ext>
            </a:extLst>
          </p:cNvPr>
          <p:cNvCxnSpPr/>
          <p:nvPr/>
        </p:nvCxnSpPr>
        <p:spPr>
          <a:xfrm>
            <a:off x="5639680" y="3775354"/>
            <a:ext cx="3873" cy="1482953"/>
          </a:xfrm>
          <a:prstGeom prst="line">
            <a:avLst/>
          </a:prstGeom>
          <a:solidFill>
            <a:schemeClr val="accent5"/>
          </a:solidFill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20">
            <a:extLst>
              <a:ext uri="{FF2B5EF4-FFF2-40B4-BE49-F238E27FC236}">
                <a16:creationId xmlns:a16="http://schemas.microsoft.com/office/drawing/2014/main" id="{64E9311D-5DC7-4831-8C3F-95B3D5A37053}"/>
              </a:ext>
            </a:extLst>
          </p:cNvPr>
          <p:cNvCxnSpPr/>
          <p:nvPr/>
        </p:nvCxnSpPr>
        <p:spPr>
          <a:xfrm>
            <a:off x="6444434" y="3772151"/>
            <a:ext cx="3873" cy="1482953"/>
          </a:xfrm>
          <a:prstGeom prst="line">
            <a:avLst/>
          </a:prstGeom>
          <a:solidFill>
            <a:schemeClr val="accent5"/>
          </a:solidFill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21">
            <a:extLst>
              <a:ext uri="{FF2B5EF4-FFF2-40B4-BE49-F238E27FC236}">
                <a16:creationId xmlns:a16="http://schemas.microsoft.com/office/drawing/2014/main" id="{46C6C929-CBFA-4646-B79E-720F3E11C33C}"/>
              </a:ext>
            </a:extLst>
          </p:cNvPr>
          <p:cNvCxnSpPr/>
          <p:nvPr/>
        </p:nvCxnSpPr>
        <p:spPr>
          <a:xfrm>
            <a:off x="5831161" y="3648404"/>
            <a:ext cx="3873" cy="1482953"/>
          </a:xfrm>
          <a:prstGeom prst="line">
            <a:avLst/>
          </a:prstGeom>
          <a:solidFill>
            <a:schemeClr val="accent5"/>
          </a:solidFill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22">
            <a:extLst>
              <a:ext uri="{FF2B5EF4-FFF2-40B4-BE49-F238E27FC236}">
                <a16:creationId xmlns:a16="http://schemas.microsoft.com/office/drawing/2014/main" id="{0C3F4E31-4D8E-4772-926C-BC87A43366F8}"/>
              </a:ext>
            </a:extLst>
          </p:cNvPr>
          <p:cNvCxnSpPr/>
          <p:nvPr/>
        </p:nvCxnSpPr>
        <p:spPr>
          <a:xfrm>
            <a:off x="6269949" y="3646592"/>
            <a:ext cx="3873" cy="1482953"/>
          </a:xfrm>
          <a:prstGeom prst="line">
            <a:avLst/>
          </a:prstGeom>
          <a:solidFill>
            <a:schemeClr val="accent5"/>
          </a:solidFill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íṩľiḓê">
            <a:extLst>
              <a:ext uri="{FF2B5EF4-FFF2-40B4-BE49-F238E27FC236}">
                <a16:creationId xmlns:a16="http://schemas.microsoft.com/office/drawing/2014/main" id="{2CBA8565-1215-41E4-B76E-FEF06370E7AD}"/>
              </a:ext>
            </a:extLst>
          </p:cNvPr>
          <p:cNvSpPr>
            <a:spLocks noChangeAspect="1"/>
          </p:cNvSpPr>
          <p:nvPr/>
        </p:nvSpPr>
        <p:spPr bwMode="auto">
          <a:xfrm>
            <a:off x="5614772" y="4972002"/>
            <a:ext cx="875232" cy="1033878"/>
          </a:xfrm>
          <a:custGeom>
            <a:avLst/>
            <a:gdLst>
              <a:gd name="T0" fmla="*/ 2 w 226"/>
              <a:gd name="T1" fmla="*/ 61 h 195"/>
              <a:gd name="T2" fmla="*/ 56 w 226"/>
              <a:gd name="T3" fmla="*/ 128 h 195"/>
              <a:gd name="T4" fmla="*/ 56 w 226"/>
              <a:gd name="T5" fmla="*/ 128 h 195"/>
              <a:gd name="T6" fmla="*/ 108 w 226"/>
              <a:gd name="T7" fmla="*/ 192 h 195"/>
              <a:gd name="T8" fmla="*/ 113 w 226"/>
              <a:gd name="T9" fmla="*/ 195 h 195"/>
              <a:gd name="T10" fmla="*/ 119 w 226"/>
              <a:gd name="T11" fmla="*/ 192 h 195"/>
              <a:gd name="T12" fmla="*/ 171 w 226"/>
              <a:gd name="T13" fmla="*/ 128 h 195"/>
              <a:gd name="T14" fmla="*/ 171 w 226"/>
              <a:gd name="T15" fmla="*/ 128 h 195"/>
              <a:gd name="T16" fmla="*/ 224 w 226"/>
              <a:gd name="T17" fmla="*/ 61 h 195"/>
              <a:gd name="T18" fmla="*/ 225 w 226"/>
              <a:gd name="T19" fmla="*/ 54 h 195"/>
              <a:gd name="T20" fmla="*/ 219 w 226"/>
              <a:gd name="T21" fmla="*/ 49 h 195"/>
              <a:gd name="T22" fmla="*/ 178 w 226"/>
              <a:gd name="T23" fmla="*/ 7 h 195"/>
              <a:gd name="T24" fmla="*/ 177 w 226"/>
              <a:gd name="T25" fmla="*/ 5 h 195"/>
              <a:gd name="T26" fmla="*/ 169 w 226"/>
              <a:gd name="T27" fmla="*/ 1 h 195"/>
              <a:gd name="T28" fmla="*/ 166 w 226"/>
              <a:gd name="T29" fmla="*/ 2 h 195"/>
              <a:gd name="T30" fmla="*/ 163 w 226"/>
              <a:gd name="T31" fmla="*/ 7 h 195"/>
              <a:gd name="T32" fmla="*/ 113 w 226"/>
              <a:gd name="T33" fmla="*/ 50 h 195"/>
              <a:gd name="T34" fmla="*/ 64 w 226"/>
              <a:gd name="T35" fmla="*/ 7 h 195"/>
              <a:gd name="T36" fmla="*/ 56 w 226"/>
              <a:gd name="T37" fmla="*/ 1 h 195"/>
              <a:gd name="T38" fmla="*/ 56 w 226"/>
              <a:gd name="T39" fmla="*/ 1 h 195"/>
              <a:gd name="T40" fmla="*/ 53 w 226"/>
              <a:gd name="T41" fmla="*/ 2 h 195"/>
              <a:gd name="T42" fmla="*/ 50 w 226"/>
              <a:gd name="T43" fmla="*/ 5 h 195"/>
              <a:gd name="T44" fmla="*/ 49 w 226"/>
              <a:gd name="T45" fmla="*/ 7 h 195"/>
              <a:gd name="T46" fmla="*/ 7 w 226"/>
              <a:gd name="T47" fmla="*/ 49 h 195"/>
              <a:gd name="T48" fmla="*/ 1 w 226"/>
              <a:gd name="T49" fmla="*/ 54 h 195"/>
              <a:gd name="T50" fmla="*/ 2 w 226"/>
              <a:gd name="T51" fmla="*/ 61 h 195"/>
              <a:gd name="T52" fmla="*/ 75 w 226"/>
              <a:gd name="T53" fmla="*/ 128 h 195"/>
              <a:gd name="T54" fmla="*/ 152 w 226"/>
              <a:gd name="T55" fmla="*/ 128 h 195"/>
              <a:gd name="T56" fmla="*/ 113 w 226"/>
              <a:gd name="T57" fmla="*/ 175 h 195"/>
              <a:gd name="T58" fmla="*/ 75 w 226"/>
              <a:gd name="T59" fmla="*/ 128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6" h="195">
                <a:moveTo>
                  <a:pt x="2" y="61"/>
                </a:moveTo>
                <a:cubicBezTo>
                  <a:pt x="56" y="128"/>
                  <a:pt x="56" y="128"/>
                  <a:pt x="56" y="128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109" y="194"/>
                  <a:pt x="111" y="195"/>
                  <a:pt x="113" y="195"/>
                </a:cubicBezTo>
                <a:cubicBezTo>
                  <a:pt x="116" y="195"/>
                  <a:pt x="118" y="194"/>
                  <a:pt x="119" y="192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224" y="61"/>
                  <a:pt x="224" y="61"/>
                  <a:pt x="224" y="61"/>
                </a:cubicBezTo>
                <a:cubicBezTo>
                  <a:pt x="226" y="59"/>
                  <a:pt x="226" y="56"/>
                  <a:pt x="225" y="54"/>
                </a:cubicBezTo>
                <a:cubicBezTo>
                  <a:pt x="224" y="51"/>
                  <a:pt x="222" y="50"/>
                  <a:pt x="219" y="49"/>
                </a:cubicBezTo>
                <a:cubicBezTo>
                  <a:pt x="198" y="46"/>
                  <a:pt x="180" y="29"/>
                  <a:pt x="178" y="7"/>
                </a:cubicBezTo>
                <a:cubicBezTo>
                  <a:pt x="178" y="6"/>
                  <a:pt x="177" y="5"/>
                  <a:pt x="177" y="5"/>
                </a:cubicBezTo>
                <a:cubicBezTo>
                  <a:pt x="175" y="2"/>
                  <a:pt x="172" y="0"/>
                  <a:pt x="169" y="1"/>
                </a:cubicBezTo>
                <a:cubicBezTo>
                  <a:pt x="168" y="1"/>
                  <a:pt x="167" y="1"/>
                  <a:pt x="166" y="2"/>
                </a:cubicBezTo>
                <a:cubicBezTo>
                  <a:pt x="164" y="3"/>
                  <a:pt x="163" y="5"/>
                  <a:pt x="163" y="7"/>
                </a:cubicBezTo>
                <a:cubicBezTo>
                  <a:pt x="160" y="31"/>
                  <a:pt x="138" y="50"/>
                  <a:pt x="113" y="50"/>
                </a:cubicBezTo>
                <a:cubicBezTo>
                  <a:pt x="88" y="50"/>
                  <a:pt x="67" y="31"/>
                  <a:pt x="64" y="7"/>
                </a:cubicBezTo>
                <a:cubicBezTo>
                  <a:pt x="63" y="3"/>
                  <a:pt x="60" y="1"/>
                  <a:pt x="56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1"/>
                  <a:pt x="54" y="1"/>
                  <a:pt x="53" y="2"/>
                </a:cubicBezTo>
                <a:cubicBezTo>
                  <a:pt x="51" y="2"/>
                  <a:pt x="50" y="3"/>
                  <a:pt x="50" y="5"/>
                </a:cubicBezTo>
                <a:cubicBezTo>
                  <a:pt x="49" y="5"/>
                  <a:pt x="49" y="6"/>
                  <a:pt x="49" y="7"/>
                </a:cubicBezTo>
                <a:cubicBezTo>
                  <a:pt x="46" y="29"/>
                  <a:pt x="29" y="46"/>
                  <a:pt x="7" y="49"/>
                </a:cubicBezTo>
                <a:cubicBezTo>
                  <a:pt x="4" y="50"/>
                  <a:pt x="2" y="51"/>
                  <a:pt x="1" y="54"/>
                </a:cubicBezTo>
                <a:cubicBezTo>
                  <a:pt x="0" y="56"/>
                  <a:pt x="1" y="59"/>
                  <a:pt x="2" y="61"/>
                </a:cubicBezTo>
                <a:close/>
                <a:moveTo>
                  <a:pt x="75" y="128"/>
                </a:moveTo>
                <a:cubicBezTo>
                  <a:pt x="101" y="123"/>
                  <a:pt x="126" y="123"/>
                  <a:pt x="152" y="128"/>
                </a:cubicBezTo>
                <a:cubicBezTo>
                  <a:pt x="113" y="175"/>
                  <a:pt x="113" y="175"/>
                  <a:pt x="113" y="175"/>
                </a:cubicBezTo>
                <a:lnTo>
                  <a:pt x="75" y="12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śḷïďê">
            <a:extLst>
              <a:ext uri="{FF2B5EF4-FFF2-40B4-BE49-F238E27FC236}">
                <a16:creationId xmlns:a16="http://schemas.microsoft.com/office/drawing/2014/main" id="{CC528E91-2979-401F-81EB-03B87977FED9}"/>
              </a:ext>
            </a:extLst>
          </p:cNvPr>
          <p:cNvSpPr/>
          <p:nvPr/>
        </p:nvSpPr>
        <p:spPr>
          <a:xfrm>
            <a:off x="5116882" y="2128425"/>
            <a:ext cx="1869944" cy="1879776"/>
          </a:xfrm>
          <a:custGeom>
            <a:avLst/>
            <a:gdLst>
              <a:gd name="connsiteX0" fmla="*/ 0 w 1952015"/>
              <a:gd name="connsiteY0" fmla="*/ 976008 h 1952015"/>
              <a:gd name="connsiteX1" fmla="*/ 976008 w 1952015"/>
              <a:gd name="connsiteY1" fmla="*/ 0 h 1952015"/>
              <a:gd name="connsiteX2" fmla="*/ 1952016 w 1952015"/>
              <a:gd name="connsiteY2" fmla="*/ 976008 h 1952015"/>
              <a:gd name="connsiteX3" fmla="*/ 976008 w 1952015"/>
              <a:gd name="connsiteY3" fmla="*/ 1952016 h 1952015"/>
              <a:gd name="connsiteX4" fmla="*/ 0 w 1952015"/>
              <a:gd name="connsiteY4" fmla="*/ 976008 h 195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015" h="1952015">
                <a:moveTo>
                  <a:pt x="0" y="976008"/>
                </a:moveTo>
                <a:cubicBezTo>
                  <a:pt x="0" y="436974"/>
                  <a:pt x="436974" y="0"/>
                  <a:pt x="976008" y="0"/>
                </a:cubicBezTo>
                <a:cubicBezTo>
                  <a:pt x="1515042" y="0"/>
                  <a:pt x="1952016" y="436974"/>
                  <a:pt x="1952016" y="976008"/>
                </a:cubicBezTo>
                <a:cubicBezTo>
                  <a:pt x="1952016" y="1515042"/>
                  <a:pt x="1515042" y="1952016"/>
                  <a:pt x="976008" y="1952016"/>
                </a:cubicBezTo>
                <a:cubicBezTo>
                  <a:pt x="436974" y="1952016"/>
                  <a:pt x="0" y="1515042"/>
                  <a:pt x="0" y="97600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1" name="îṩlîḑê">
            <a:extLst>
              <a:ext uri="{FF2B5EF4-FFF2-40B4-BE49-F238E27FC236}">
                <a16:creationId xmlns:a16="http://schemas.microsoft.com/office/drawing/2014/main" id="{EAB8E307-0F54-4524-9BA9-AD7E31ADE7CA}"/>
              </a:ext>
            </a:extLst>
          </p:cNvPr>
          <p:cNvSpPr/>
          <p:nvPr/>
        </p:nvSpPr>
        <p:spPr>
          <a:xfrm>
            <a:off x="4405038" y="1481584"/>
            <a:ext cx="1359960" cy="1367110"/>
          </a:xfrm>
          <a:custGeom>
            <a:avLst/>
            <a:gdLst>
              <a:gd name="connsiteX0" fmla="*/ 0 w 1419647"/>
              <a:gd name="connsiteY0" fmla="*/ 709824 h 1419647"/>
              <a:gd name="connsiteX1" fmla="*/ 709824 w 1419647"/>
              <a:gd name="connsiteY1" fmla="*/ 0 h 1419647"/>
              <a:gd name="connsiteX2" fmla="*/ 1419648 w 1419647"/>
              <a:gd name="connsiteY2" fmla="*/ 709824 h 1419647"/>
              <a:gd name="connsiteX3" fmla="*/ 709824 w 1419647"/>
              <a:gd name="connsiteY3" fmla="*/ 1419648 h 1419647"/>
              <a:gd name="connsiteX4" fmla="*/ 0 w 1419647"/>
              <a:gd name="connsiteY4" fmla="*/ 709824 h 141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647" h="1419647">
                <a:moveTo>
                  <a:pt x="0" y="709824"/>
                </a:moveTo>
                <a:cubicBezTo>
                  <a:pt x="0" y="317799"/>
                  <a:pt x="317799" y="0"/>
                  <a:pt x="709824" y="0"/>
                </a:cubicBezTo>
                <a:cubicBezTo>
                  <a:pt x="1101849" y="0"/>
                  <a:pt x="1419648" y="317799"/>
                  <a:pt x="1419648" y="709824"/>
                </a:cubicBezTo>
                <a:cubicBezTo>
                  <a:pt x="1419648" y="1101849"/>
                  <a:pt x="1101849" y="1419648"/>
                  <a:pt x="709824" y="1419648"/>
                </a:cubicBezTo>
                <a:cubicBezTo>
                  <a:pt x="317799" y="1419648"/>
                  <a:pt x="0" y="1101849"/>
                  <a:pt x="0" y="7098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16791"/>
              <a:satOff val="-17272"/>
              <a:lumOff val="-10393"/>
              <a:alphaOff val="0"/>
            </a:schemeClr>
          </a:fillRef>
          <a:effectRef idx="0">
            <a:schemeClr val="accent2">
              <a:hueOff val="-716791"/>
              <a:satOff val="-17272"/>
              <a:lumOff val="-10393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2" name="ï$1iḋe">
            <a:extLst>
              <a:ext uri="{FF2B5EF4-FFF2-40B4-BE49-F238E27FC236}">
                <a16:creationId xmlns:a16="http://schemas.microsoft.com/office/drawing/2014/main" id="{6CCECAE7-6590-4617-B557-710C2E5C5A5E}"/>
              </a:ext>
            </a:extLst>
          </p:cNvPr>
          <p:cNvSpPr/>
          <p:nvPr/>
        </p:nvSpPr>
        <p:spPr>
          <a:xfrm>
            <a:off x="6246734" y="1368261"/>
            <a:ext cx="1631953" cy="1640533"/>
          </a:xfrm>
          <a:custGeom>
            <a:avLst/>
            <a:gdLst>
              <a:gd name="connsiteX0" fmla="*/ 0 w 1390964"/>
              <a:gd name="connsiteY0" fmla="*/ 695482 h 1390964"/>
              <a:gd name="connsiteX1" fmla="*/ 695482 w 1390964"/>
              <a:gd name="connsiteY1" fmla="*/ 0 h 1390964"/>
              <a:gd name="connsiteX2" fmla="*/ 1390964 w 1390964"/>
              <a:gd name="connsiteY2" fmla="*/ 695482 h 1390964"/>
              <a:gd name="connsiteX3" fmla="*/ 695482 w 1390964"/>
              <a:gd name="connsiteY3" fmla="*/ 1390964 h 1390964"/>
              <a:gd name="connsiteX4" fmla="*/ 0 w 1390964"/>
              <a:gd name="connsiteY4" fmla="*/ 695482 h 139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0964" h="1390964">
                <a:moveTo>
                  <a:pt x="146973" y="842454"/>
                </a:moveTo>
                <a:cubicBezTo>
                  <a:pt x="65803" y="539522"/>
                  <a:pt x="245577" y="228144"/>
                  <a:pt x="548510" y="146973"/>
                </a:cubicBezTo>
                <a:cubicBezTo>
                  <a:pt x="851442" y="65803"/>
                  <a:pt x="1162820" y="245577"/>
                  <a:pt x="1243991" y="548510"/>
                </a:cubicBezTo>
                <a:cubicBezTo>
                  <a:pt x="1325161" y="851442"/>
                  <a:pt x="1145387" y="1162820"/>
                  <a:pt x="842454" y="1243991"/>
                </a:cubicBezTo>
                <a:cubicBezTo>
                  <a:pt x="539522" y="1325161"/>
                  <a:pt x="228144" y="1145387"/>
                  <a:pt x="146973" y="84245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33582"/>
              <a:satOff val="-34544"/>
              <a:lumOff val="-20785"/>
              <a:alphaOff val="0"/>
            </a:schemeClr>
          </a:fillRef>
          <a:effectRef idx="0">
            <a:schemeClr val="accent2">
              <a:hueOff val="-1433582"/>
              <a:satOff val="-34544"/>
              <a:lumOff val="-20785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3" name="ïs1íḓe">
            <a:extLst>
              <a:ext uri="{FF2B5EF4-FFF2-40B4-BE49-F238E27FC236}">
                <a16:creationId xmlns:a16="http://schemas.microsoft.com/office/drawing/2014/main" id="{2D6AC8AD-39DD-4C65-823C-694A4B60BDA2}"/>
              </a:ext>
            </a:extLst>
          </p:cNvPr>
          <p:cNvSpPr/>
          <p:nvPr/>
        </p:nvSpPr>
        <p:spPr>
          <a:xfrm rot="21424675">
            <a:off x="4145153" y="1276579"/>
            <a:ext cx="1748193" cy="1739048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16791"/>
              <a:satOff val="-17272"/>
              <a:lumOff val="-10393"/>
              <a:alphaOff val="0"/>
            </a:schemeClr>
          </a:fillRef>
          <a:effectRef idx="0">
            <a:schemeClr val="accent2">
              <a:hueOff val="-716791"/>
              <a:satOff val="-17272"/>
              <a:lumOff val="-10393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4" name="îŝliďê">
            <a:extLst>
              <a:ext uri="{FF2B5EF4-FFF2-40B4-BE49-F238E27FC236}">
                <a16:creationId xmlns:a16="http://schemas.microsoft.com/office/drawing/2014/main" id="{37C32E8A-C125-4C53-85E8-B92021475674}"/>
              </a:ext>
            </a:extLst>
          </p:cNvPr>
          <p:cNvSpPr/>
          <p:nvPr/>
        </p:nvSpPr>
        <p:spPr>
          <a:xfrm rot="7051373">
            <a:off x="6127928" y="1256000"/>
            <a:ext cx="1884903" cy="1875045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33582"/>
              <a:satOff val="-34544"/>
              <a:lumOff val="-20785"/>
              <a:alphaOff val="0"/>
            </a:schemeClr>
          </a:fillRef>
          <a:effectRef idx="0">
            <a:schemeClr val="accent2">
              <a:hueOff val="-1433582"/>
              <a:satOff val="-34544"/>
              <a:lumOff val="-20785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iṣ1íḋé">
            <a:extLst>
              <a:ext uri="{FF2B5EF4-FFF2-40B4-BE49-F238E27FC236}">
                <a16:creationId xmlns:a16="http://schemas.microsoft.com/office/drawing/2014/main" id="{4935DFD1-C7B2-41AF-AC7C-1201EC7F34D9}"/>
              </a:ext>
            </a:extLst>
          </p:cNvPr>
          <p:cNvSpPr/>
          <p:nvPr/>
        </p:nvSpPr>
        <p:spPr>
          <a:xfrm>
            <a:off x="5419679" y="5184263"/>
            <a:ext cx="1193782" cy="462265"/>
          </a:xfrm>
          <a:custGeom>
            <a:avLst/>
            <a:gdLst>
              <a:gd name="connsiteX0" fmla="*/ 0 w 1730742"/>
              <a:gd name="connsiteY0" fmla="*/ 0 h 834084"/>
              <a:gd name="connsiteX1" fmla="*/ 1730742 w 1730742"/>
              <a:gd name="connsiteY1" fmla="*/ 0 h 834084"/>
              <a:gd name="connsiteX2" fmla="*/ 1730742 w 1730742"/>
              <a:gd name="connsiteY2" fmla="*/ 834084 h 834084"/>
              <a:gd name="connsiteX3" fmla="*/ 0 w 1730742"/>
              <a:gd name="connsiteY3" fmla="*/ 834084 h 834084"/>
              <a:gd name="connsiteX4" fmla="*/ 0 w 1730742"/>
              <a:gd name="connsiteY4" fmla="*/ 0 h 83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742" h="834084">
                <a:moveTo>
                  <a:pt x="0" y="0"/>
                </a:moveTo>
                <a:lnTo>
                  <a:pt x="1730742" y="0"/>
                </a:lnTo>
                <a:lnTo>
                  <a:pt x="1730742" y="834084"/>
                </a:lnTo>
                <a:lnTo>
                  <a:pt x="0" y="8340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19" tIns="-1" rIns="0" bIns="0" anchor="ctr" anchorCtr="0">
            <a:normAutofit/>
          </a:bodyPr>
          <a:lstStyle/>
          <a:p>
            <a:pPr lvl="0" algn="ctr" defTabSz="800100">
              <a:spcBef>
                <a:spcPct val="0"/>
              </a:spcBef>
              <a:spcAft>
                <a:spcPct val="0"/>
              </a:spcAft>
            </a:pPr>
            <a:r>
              <a:rPr lang="id-ID" sz="850" b="1">
                <a:solidFill>
                  <a:schemeClr val="bg1">
                    <a:lumMod val="95000"/>
                  </a:schemeClr>
                </a:solidFill>
              </a:rPr>
              <a:t>Title</a:t>
            </a:r>
            <a:br>
              <a:rPr lang="id-ID" sz="850" b="1">
                <a:solidFill>
                  <a:schemeClr val="bg1">
                    <a:lumMod val="95000"/>
                  </a:schemeClr>
                </a:solidFill>
              </a:rPr>
            </a:br>
            <a:r>
              <a:rPr lang="id-ID" sz="850" b="1">
                <a:solidFill>
                  <a:schemeClr val="bg1">
                    <a:lumMod val="95000"/>
                  </a:schemeClr>
                </a:solidFill>
              </a:rPr>
              <a:t>Goes Here</a:t>
            </a:r>
          </a:p>
        </p:txBody>
      </p:sp>
      <p:sp>
        <p:nvSpPr>
          <p:cNvPr id="8" name="íṩlïḓé">
            <a:extLst>
              <a:ext uri="{FF2B5EF4-FFF2-40B4-BE49-F238E27FC236}">
                <a16:creationId xmlns:a16="http://schemas.microsoft.com/office/drawing/2014/main" id="{7E1F924B-6CEA-4744-AE1C-25521EFB653B}"/>
              </a:ext>
            </a:extLst>
          </p:cNvPr>
          <p:cNvSpPr>
            <a:spLocks/>
          </p:cNvSpPr>
          <p:nvPr/>
        </p:nvSpPr>
        <p:spPr bwMode="auto">
          <a:xfrm>
            <a:off x="4873803" y="1875786"/>
            <a:ext cx="437572" cy="437572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îS1îďe">
            <a:extLst>
              <a:ext uri="{FF2B5EF4-FFF2-40B4-BE49-F238E27FC236}">
                <a16:creationId xmlns:a16="http://schemas.microsoft.com/office/drawing/2014/main" id="{EB5D0293-3945-4859-903D-42195B59FC6A}"/>
              </a:ext>
            </a:extLst>
          </p:cNvPr>
          <p:cNvSpPr>
            <a:spLocks/>
          </p:cNvSpPr>
          <p:nvPr/>
        </p:nvSpPr>
        <p:spPr bwMode="auto">
          <a:xfrm>
            <a:off x="6843923" y="1875786"/>
            <a:ext cx="437572" cy="437572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î$líḋé">
            <a:extLst>
              <a:ext uri="{FF2B5EF4-FFF2-40B4-BE49-F238E27FC236}">
                <a16:creationId xmlns:a16="http://schemas.microsoft.com/office/drawing/2014/main" id="{A83E8552-2CD1-4684-A84D-E5E31048FD1E}"/>
              </a:ext>
            </a:extLst>
          </p:cNvPr>
          <p:cNvSpPr>
            <a:spLocks/>
          </p:cNvSpPr>
          <p:nvPr/>
        </p:nvSpPr>
        <p:spPr bwMode="auto">
          <a:xfrm>
            <a:off x="5758511" y="2847315"/>
            <a:ext cx="568844" cy="568844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ïŝľíḋe">
            <a:extLst>
              <a:ext uri="{FF2B5EF4-FFF2-40B4-BE49-F238E27FC236}">
                <a16:creationId xmlns:a16="http://schemas.microsoft.com/office/drawing/2014/main" id="{7C5AD733-0670-4724-9035-32A2B2E2FEBE}"/>
              </a:ext>
            </a:extLst>
          </p:cNvPr>
          <p:cNvSpPr/>
          <p:nvPr/>
        </p:nvSpPr>
        <p:spPr>
          <a:xfrm>
            <a:off x="5354654" y="3494218"/>
            <a:ext cx="1376558" cy="184665"/>
          </a:xfrm>
          <a:custGeom>
            <a:avLst/>
            <a:gdLst>
              <a:gd name="connsiteX0" fmla="*/ 0 w 1730742"/>
              <a:gd name="connsiteY0" fmla="*/ 0 h 834084"/>
              <a:gd name="connsiteX1" fmla="*/ 1730742 w 1730742"/>
              <a:gd name="connsiteY1" fmla="*/ 0 h 834084"/>
              <a:gd name="connsiteX2" fmla="*/ 1730742 w 1730742"/>
              <a:gd name="connsiteY2" fmla="*/ 834084 h 834084"/>
              <a:gd name="connsiteX3" fmla="*/ 0 w 1730742"/>
              <a:gd name="connsiteY3" fmla="*/ 834084 h 834084"/>
              <a:gd name="connsiteX4" fmla="*/ 0 w 1730742"/>
              <a:gd name="connsiteY4" fmla="*/ 0 h 83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742" h="834084">
                <a:moveTo>
                  <a:pt x="0" y="0"/>
                </a:moveTo>
                <a:lnTo>
                  <a:pt x="1730742" y="0"/>
                </a:lnTo>
                <a:lnTo>
                  <a:pt x="1730742" y="834084"/>
                </a:lnTo>
                <a:lnTo>
                  <a:pt x="0" y="8340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45719" tIns="-1" rIns="0" bIns="0" anchor="ctr" anchorCtr="0">
            <a:normAutofit/>
          </a:bodyPr>
          <a:lstStyle/>
          <a:p>
            <a:pPr lvl="0" algn="ctr" defTabSz="80010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solidFill>
                  <a:schemeClr val="bg1">
                    <a:lumMod val="95000"/>
                  </a:schemeClr>
                </a:solidFill>
              </a:rPr>
              <a:t>标题文本预设</a:t>
            </a:r>
          </a:p>
        </p:txBody>
      </p:sp>
      <p:sp>
        <p:nvSpPr>
          <p:cNvPr id="12" name="îśļíḑê">
            <a:extLst>
              <a:ext uri="{FF2B5EF4-FFF2-40B4-BE49-F238E27FC236}">
                <a16:creationId xmlns:a16="http://schemas.microsoft.com/office/drawing/2014/main" id="{3F48513E-7AA8-4962-B7CD-7906A4CC1347}"/>
              </a:ext>
            </a:extLst>
          </p:cNvPr>
          <p:cNvSpPr/>
          <p:nvPr/>
        </p:nvSpPr>
        <p:spPr>
          <a:xfrm>
            <a:off x="4478055" y="2382354"/>
            <a:ext cx="1193782" cy="184666"/>
          </a:xfrm>
          <a:custGeom>
            <a:avLst/>
            <a:gdLst>
              <a:gd name="connsiteX0" fmla="*/ 0 w 1730742"/>
              <a:gd name="connsiteY0" fmla="*/ 0 h 834084"/>
              <a:gd name="connsiteX1" fmla="*/ 1730742 w 1730742"/>
              <a:gd name="connsiteY1" fmla="*/ 0 h 834084"/>
              <a:gd name="connsiteX2" fmla="*/ 1730742 w 1730742"/>
              <a:gd name="connsiteY2" fmla="*/ 834084 h 834084"/>
              <a:gd name="connsiteX3" fmla="*/ 0 w 1730742"/>
              <a:gd name="connsiteY3" fmla="*/ 834084 h 834084"/>
              <a:gd name="connsiteX4" fmla="*/ 0 w 1730742"/>
              <a:gd name="connsiteY4" fmla="*/ 0 h 83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742" h="834084">
                <a:moveTo>
                  <a:pt x="0" y="0"/>
                </a:moveTo>
                <a:lnTo>
                  <a:pt x="1730742" y="0"/>
                </a:lnTo>
                <a:lnTo>
                  <a:pt x="1730742" y="834084"/>
                </a:lnTo>
                <a:lnTo>
                  <a:pt x="0" y="8340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0" tIns="0" rIns="0" bIns="0" anchor="ctr" anchorCtr="0">
            <a:normAutofit/>
          </a:bodyPr>
          <a:lstStyle/>
          <a:p>
            <a:pPr lvl="0" algn="ctr" defTabSz="80010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solidFill>
                  <a:schemeClr val="bg1">
                    <a:lumMod val="95000"/>
                  </a:schemeClr>
                </a:solidFill>
              </a:rPr>
              <a:t>标题文本预设</a:t>
            </a:r>
          </a:p>
        </p:txBody>
      </p:sp>
      <p:sp>
        <p:nvSpPr>
          <p:cNvPr id="13" name="îṥḻíḑé">
            <a:extLst>
              <a:ext uri="{FF2B5EF4-FFF2-40B4-BE49-F238E27FC236}">
                <a16:creationId xmlns:a16="http://schemas.microsoft.com/office/drawing/2014/main" id="{74EFD262-4081-4FDC-9DAB-8D2689DF8FCA}"/>
              </a:ext>
            </a:extLst>
          </p:cNvPr>
          <p:cNvSpPr/>
          <p:nvPr/>
        </p:nvSpPr>
        <p:spPr>
          <a:xfrm>
            <a:off x="6450276" y="2382354"/>
            <a:ext cx="1193782" cy="184666"/>
          </a:xfrm>
          <a:custGeom>
            <a:avLst/>
            <a:gdLst>
              <a:gd name="connsiteX0" fmla="*/ 0 w 1730742"/>
              <a:gd name="connsiteY0" fmla="*/ 0 h 834084"/>
              <a:gd name="connsiteX1" fmla="*/ 1730742 w 1730742"/>
              <a:gd name="connsiteY1" fmla="*/ 0 h 834084"/>
              <a:gd name="connsiteX2" fmla="*/ 1730742 w 1730742"/>
              <a:gd name="connsiteY2" fmla="*/ 834084 h 834084"/>
              <a:gd name="connsiteX3" fmla="*/ 0 w 1730742"/>
              <a:gd name="connsiteY3" fmla="*/ 834084 h 834084"/>
              <a:gd name="connsiteX4" fmla="*/ 0 w 1730742"/>
              <a:gd name="connsiteY4" fmla="*/ 0 h 83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742" h="834084">
                <a:moveTo>
                  <a:pt x="0" y="0"/>
                </a:moveTo>
                <a:lnTo>
                  <a:pt x="1730742" y="0"/>
                </a:lnTo>
                <a:lnTo>
                  <a:pt x="1730742" y="834084"/>
                </a:lnTo>
                <a:lnTo>
                  <a:pt x="0" y="8340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0" tIns="0" rIns="0" bIns="0" anchor="ctr" anchorCtr="0">
            <a:normAutofit/>
          </a:bodyPr>
          <a:lstStyle/>
          <a:p>
            <a:pPr lvl="0" algn="ctr" defTabSz="80010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solidFill>
                  <a:schemeClr val="bg1">
                    <a:lumMod val="95000"/>
                  </a:schemeClr>
                </a:solidFill>
              </a:rPr>
              <a:t>标题文本预设</a:t>
            </a:r>
          </a:p>
        </p:txBody>
      </p:sp>
      <p:cxnSp>
        <p:nvCxnSpPr>
          <p:cNvPr id="36" name="Straight Connector 138">
            <a:extLst>
              <a:ext uri="{FF2B5EF4-FFF2-40B4-BE49-F238E27FC236}">
                <a16:creationId xmlns:a16="http://schemas.microsoft.com/office/drawing/2014/main" id="{21DE7219-1D9B-4844-A299-6990E70D322B}"/>
              </a:ext>
            </a:extLst>
          </p:cNvPr>
          <p:cNvCxnSpPr/>
          <p:nvPr/>
        </p:nvCxnSpPr>
        <p:spPr>
          <a:xfrm flipH="1">
            <a:off x="4021257" y="2635253"/>
            <a:ext cx="545006" cy="94077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39">
            <a:extLst>
              <a:ext uri="{FF2B5EF4-FFF2-40B4-BE49-F238E27FC236}">
                <a16:creationId xmlns:a16="http://schemas.microsoft.com/office/drawing/2014/main" id="{AD3D7BA3-63C0-476D-ACA8-4A6EA551BAFC}"/>
              </a:ext>
            </a:extLst>
          </p:cNvPr>
          <p:cNvCxnSpPr/>
          <p:nvPr/>
        </p:nvCxnSpPr>
        <p:spPr>
          <a:xfrm flipH="1">
            <a:off x="3121527" y="3586550"/>
            <a:ext cx="89973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41">
            <a:extLst>
              <a:ext uri="{FF2B5EF4-FFF2-40B4-BE49-F238E27FC236}">
                <a16:creationId xmlns:a16="http://schemas.microsoft.com/office/drawing/2014/main" id="{8C7A668E-5402-4F9B-BAFF-3F489EB36BD5}"/>
              </a:ext>
            </a:extLst>
          </p:cNvPr>
          <p:cNvCxnSpPr/>
          <p:nvPr/>
        </p:nvCxnSpPr>
        <p:spPr>
          <a:xfrm>
            <a:off x="7591120" y="2635253"/>
            <a:ext cx="545006" cy="94077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42">
            <a:extLst>
              <a:ext uri="{FF2B5EF4-FFF2-40B4-BE49-F238E27FC236}">
                <a16:creationId xmlns:a16="http://schemas.microsoft.com/office/drawing/2014/main" id="{CF1942B0-B4A4-4925-8AD0-5503B6F81A62}"/>
              </a:ext>
            </a:extLst>
          </p:cNvPr>
          <p:cNvCxnSpPr/>
          <p:nvPr/>
        </p:nvCxnSpPr>
        <p:spPr>
          <a:xfrm>
            <a:off x="8136126" y="3586550"/>
            <a:ext cx="89973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44">
            <a:extLst>
              <a:ext uri="{FF2B5EF4-FFF2-40B4-BE49-F238E27FC236}">
                <a16:creationId xmlns:a16="http://schemas.microsoft.com/office/drawing/2014/main" id="{2A32386F-0382-47FC-ACF9-29D2D101CFB8}"/>
              </a:ext>
            </a:extLst>
          </p:cNvPr>
          <p:cNvCxnSpPr/>
          <p:nvPr/>
        </p:nvCxnSpPr>
        <p:spPr>
          <a:xfrm>
            <a:off x="6577621" y="3862191"/>
            <a:ext cx="545006" cy="94077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45">
            <a:extLst>
              <a:ext uri="{FF2B5EF4-FFF2-40B4-BE49-F238E27FC236}">
                <a16:creationId xmlns:a16="http://schemas.microsoft.com/office/drawing/2014/main" id="{F001BE4E-E266-4520-AF6B-1BB251EB496D}"/>
              </a:ext>
            </a:extLst>
          </p:cNvPr>
          <p:cNvCxnSpPr/>
          <p:nvPr/>
        </p:nvCxnSpPr>
        <p:spPr>
          <a:xfrm>
            <a:off x="7122627" y="4813488"/>
            <a:ext cx="89973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47">
            <a:extLst>
              <a:ext uri="{FF2B5EF4-FFF2-40B4-BE49-F238E27FC236}">
                <a16:creationId xmlns:a16="http://schemas.microsoft.com/office/drawing/2014/main" id="{E73A1DB4-083E-445B-975A-43EDAAA412C7}"/>
              </a:ext>
            </a:extLst>
          </p:cNvPr>
          <p:cNvCxnSpPr/>
          <p:nvPr/>
        </p:nvCxnSpPr>
        <p:spPr>
          <a:xfrm flipH="1" flipV="1">
            <a:off x="5352506" y="4782847"/>
            <a:ext cx="220830" cy="41493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48">
            <a:extLst>
              <a:ext uri="{FF2B5EF4-FFF2-40B4-BE49-F238E27FC236}">
                <a16:creationId xmlns:a16="http://schemas.microsoft.com/office/drawing/2014/main" id="{CBB30109-717C-4642-AFB9-8F3EF28CD410}"/>
              </a:ext>
            </a:extLst>
          </p:cNvPr>
          <p:cNvCxnSpPr/>
          <p:nvPr/>
        </p:nvCxnSpPr>
        <p:spPr>
          <a:xfrm flipH="1" flipV="1">
            <a:off x="4987946" y="4778204"/>
            <a:ext cx="36456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ïSlíḓê">
            <a:extLst>
              <a:ext uri="{FF2B5EF4-FFF2-40B4-BE49-F238E27FC236}">
                <a16:creationId xmlns:a16="http://schemas.microsoft.com/office/drawing/2014/main" id="{41EE0488-749F-427A-A265-8E4A833E6570}"/>
              </a:ext>
            </a:extLst>
          </p:cNvPr>
          <p:cNvSpPr txBox="1">
            <a:spLocks/>
          </p:cNvSpPr>
          <p:nvPr/>
        </p:nvSpPr>
        <p:spPr>
          <a:xfrm>
            <a:off x="2639616" y="4675780"/>
            <a:ext cx="2272816" cy="215444"/>
          </a:xfrm>
          <a:prstGeom prst="rect">
            <a:avLst/>
          </a:prstGeom>
        </p:spPr>
        <p:txBody>
          <a:bodyPr vert="horz" wrap="none" lIns="0" tIns="0" rIns="0" bIns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zh-CN" altLang="en-US" sz="1400" b="1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29" name="iSḻiḓé">
            <a:extLst>
              <a:ext uri="{FF2B5EF4-FFF2-40B4-BE49-F238E27FC236}">
                <a16:creationId xmlns:a16="http://schemas.microsoft.com/office/drawing/2014/main" id="{1C9F2F73-71C6-4901-974D-4CB8D403CAC9}"/>
              </a:ext>
            </a:extLst>
          </p:cNvPr>
          <p:cNvSpPr/>
          <p:nvPr/>
        </p:nvSpPr>
        <p:spPr>
          <a:xfrm>
            <a:off x="2639616" y="4891224"/>
            <a:ext cx="2272816" cy="46166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algn="r" defTabSz="457200">
              <a:lnSpc>
                <a:spcPct val="120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45000"/>
            </a:pPr>
            <a:r>
              <a:rPr lang="zh-CN" alt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zh-CN" alt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t>（建议使用主题字体）</a:t>
            </a:r>
          </a:p>
        </p:txBody>
      </p:sp>
      <p:sp>
        <p:nvSpPr>
          <p:cNvPr id="26" name="îŝľîḍé">
            <a:extLst>
              <a:ext uri="{FF2B5EF4-FFF2-40B4-BE49-F238E27FC236}">
                <a16:creationId xmlns:a16="http://schemas.microsoft.com/office/drawing/2014/main" id="{0E9AB639-5CCF-4B38-90C0-06BE53DE029F}"/>
              </a:ext>
            </a:extLst>
          </p:cNvPr>
          <p:cNvSpPr txBox="1">
            <a:spLocks/>
          </p:cNvSpPr>
          <p:nvPr/>
        </p:nvSpPr>
        <p:spPr>
          <a:xfrm>
            <a:off x="767408" y="3465002"/>
            <a:ext cx="2272816" cy="215444"/>
          </a:xfrm>
          <a:prstGeom prst="rect">
            <a:avLst/>
          </a:prstGeom>
        </p:spPr>
        <p:txBody>
          <a:bodyPr vert="horz" wrap="none" lIns="0" tIns="0" rIns="0" bIns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zh-CN" altLang="en-US" sz="1400" b="1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7" name="iS1iḍé">
            <a:extLst>
              <a:ext uri="{FF2B5EF4-FFF2-40B4-BE49-F238E27FC236}">
                <a16:creationId xmlns:a16="http://schemas.microsoft.com/office/drawing/2014/main" id="{9D77DF77-60C4-4012-BB99-3B7CB8E30F4C}"/>
              </a:ext>
            </a:extLst>
          </p:cNvPr>
          <p:cNvSpPr/>
          <p:nvPr/>
        </p:nvSpPr>
        <p:spPr>
          <a:xfrm>
            <a:off x="767408" y="3671033"/>
            <a:ext cx="2272816" cy="46166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algn="r" defTabSz="457200">
              <a:lnSpc>
                <a:spcPct val="120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45000"/>
            </a:pPr>
            <a:r>
              <a:rPr lang="zh-CN" alt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zh-CN" alt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t>（建议使用主题字体）</a:t>
            </a:r>
          </a:p>
        </p:txBody>
      </p:sp>
      <p:sp>
        <p:nvSpPr>
          <p:cNvPr id="24" name="iśľiďè">
            <a:extLst>
              <a:ext uri="{FF2B5EF4-FFF2-40B4-BE49-F238E27FC236}">
                <a16:creationId xmlns:a16="http://schemas.microsoft.com/office/drawing/2014/main" id="{389F8471-51F0-4C03-A05D-0A568A8C7F7E}"/>
              </a:ext>
            </a:extLst>
          </p:cNvPr>
          <p:cNvSpPr txBox="1">
            <a:spLocks/>
          </p:cNvSpPr>
          <p:nvPr/>
        </p:nvSpPr>
        <p:spPr>
          <a:xfrm>
            <a:off x="9151775" y="3465002"/>
            <a:ext cx="2321087" cy="215444"/>
          </a:xfrm>
          <a:prstGeom prst="rect">
            <a:avLst/>
          </a:prstGeom>
        </p:spPr>
        <p:txBody>
          <a:bodyPr vert="horz" wrap="none" lIns="0" tIns="0" rIns="0" bIns="0" anchor="t" anchorCtr="0">
            <a:norm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1400" b="1">
                <a:solidFill>
                  <a:schemeClr val="accent3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5" name="i$ļîḍe">
            <a:extLst>
              <a:ext uri="{FF2B5EF4-FFF2-40B4-BE49-F238E27FC236}">
                <a16:creationId xmlns:a16="http://schemas.microsoft.com/office/drawing/2014/main" id="{FB1C8804-E56F-4CFB-8738-AF58D56B562C}"/>
              </a:ext>
            </a:extLst>
          </p:cNvPr>
          <p:cNvSpPr/>
          <p:nvPr/>
        </p:nvSpPr>
        <p:spPr>
          <a:xfrm>
            <a:off x="9151776" y="3680446"/>
            <a:ext cx="2321086" cy="461665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/>
          <a:p>
            <a:pPr defTabSz="457200">
              <a:lnSpc>
                <a:spcPct val="120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45000"/>
            </a:pPr>
            <a:r>
              <a:rPr lang="zh-CN" alt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zh-CN" alt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t>（建议使用主题字体）</a:t>
            </a:r>
          </a:p>
        </p:txBody>
      </p:sp>
      <p:sp>
        <p:nvSpPr>
          <p:cNvPr id="22" name="íṩḻîḋè">
            <a:extLst>
              <a:ext uri="{FF2B5EF4-FFF2-40B4-BE49-F238E27FC236}">
                <a16:creationId xmlns:a16="http://schemas.microsoft.com/office/drawing/2014/main" id="{DBBB3E29-326A-4CD6-B655-506C813DA989}"/>
              </a:ext>
            </a:extLst>
          </p:cNvPr>
          <p:cNvSpPr txBox="1">
            <a:spLocks/>
          </p:cNvSpPr>
          <p:nvPr/>
        </p:nvSpPr>
        <p:spPr>
          <a:xfrm>
            <a:off x="8242021" y="4691793"/>
            <a:ext cx="2321087" cy="215444"/>
          </a:xfrm>
          <a:prstGeom prst="rect">
            <a:avLst/>
          </a:prstGeom>
        </p:spPr>
        <p:txBody>
          <a:bodyPr vert="horz" wrap="none" lIns="0" tIns="0" rIns="0" bIns="0" anchor="t" anchorCtr="0">
            <a:norm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1400" b="1">
                <a:solidFill>
                  <a:schemeClr val="accent5"/>
                </a:solidFill>
              </a:rPr>
              <a:t>标题文本预设</a:t>
            </a:r>
          </a:p>
        </p:txBody>
      </p:sp>
      <p:sp>
        <p:nvSpPr>
          <p:cNvPr id="23" name="íṡļïḓê">
            <a:extLst>
              <a:ext uri="{FF2B5EF4-FFF2-40B4-BE49-F238E27FC236}">
                <a16:creationId xmlns:a16="http://schemas.microsoft.com/office/drawing/2014/main" id="{791DB673-33F2-4918-B242-3C2709483916}"/>
              </a:ext>
            </a:extLst>
          </p:cNvPr>
          <p:cNvSpPr/>
          <p:nvPr/>
        </p:nvSpPr>
        <p:spPr>
          <a:xfrm>
            <a:off x="8242022" y="4907237"/>
            <a:ext cx="2321086" cy="461665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/>
          <a:p>
            <a:pPr defTabSz="457200">
              <a:lnSpc>
                <a:spcPct val="120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45000"/>
            </a:pPr>
            <a:r>
              <a:rPr lang="zh-CN" alt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zh-CN" alt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4005369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522669-C968-428B-9EF5-E5AA971F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45BE752-E43C-498C-9B8B-F9D2E31C8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32FEA2-166E-4AF4-8D9A-24972A4FD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33" name="isḻiďe">
            <a:extLst>
              <a:ext uri="{FF2B5EF4-FFF2-40B4-BE49-F238E27FC236}">
                <a16:creationId xmlns:a16="http://schemas.microsoft.com/office/drawing/2014/main" id="{65815B4E-C492-45F0-AD04-F57B5A1BF3A9}"/>
              </a:ext>
            </a:extLst>
          </p:cNvPr>
          <p:cNvSpPr>
            <a:spLocks/>
          </p:cNvSpPr>
          <p:nvPr/>
        </p:nvSpPr>
        <p:spPr bwMode="auto">
          <a:xfrm>
            <a:off x="4474465" y="3663648"/>
            <a:ext cx="3243070" cy="1824159"/>
          </a:xfrm>
          <a:custGeom>
            <a:avLst/>
            <a:gdLst>
              <a:gd name="T0" fmla="*/ 0 w 1874"/>
              <a:gd name="T1" fmla="*/ 451 h 899"/>
              <a:gd name="T2" fmla="*/ 945 w 1874"/>
              <a:gd name="T3" fmla="*/ 0 h 899"/>
              <a:gd name="T4" fmla="*/ 1874 w 1874"/>
              <a:gd name="T5" fmla="*/ 451 h 899"/>
              <a:gd name="T6" fmla="*/ 937 w 1874"/>
              <a:gd name="T7" fmla="*/ 899 h 899"/>
              <a:gd name="T8" fmla="*/ 0 w 1874"/>
              <a:gd name="T9" fmla="*/ 451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74" h="899">
                <a:moveTo>
                  <a:pt x="0" y="451"/>
                </a:moveTo>
                <a:lnTo>
                  <a:pt x="945" y="0"/>
                </a:lnTo>
                <a:lnTo>
                  <a:pt x="1874" y="451"/>
                </a:lnTo>
                <a:lnTo>
                  <a:pt x="937" y="899"/>
                </a:lnTo>
                <a:lnTo>
                  <a:pt x="0" y="451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Sḷïḍe">
            <a:extLst>
              <a:ext uri="{FF2B5EF4-FFF2-40B4-BE49-F238E27FC236}">
                <a16:creationId xmlns:a16="http://schemas.microsoft.com/office/drawing/2014/main" id="{3490F225-D860-4E75-A175-B8AE7CA9A15E}"/>
              </a:ext>
            </a:extLst>
          </p:cNvPr>
          <p:cNvSpPr>
            <a:spLocks/>
          </p:cNvSpPr>
          <p:nvPr/>
        </p:nvSpPr>
        <p:spPr bwMode="auto">
          <a:xfrm>
            <a:off x="4474465" y="3153165"/>
            <a:ext cx="3243070" cy="1824159"/>
          </a:xfrm>
          <a:custGeom>
            <a:avLst/>
            <a:gdLst>
              <a:gd name="T0" fmla="*/ 0 w 1874"/>
              <a:gd name="T1" fmla="*/ 451 h 899"/>
              <a:gd name="T2" fmla="*/ 945 w 1874"/>
              <a:gd name="T3" fmla="*/ 0 h 899"/>
              <a:gd name="T4" fmla="*/ 1874 w 1874"/>
              <a:gd name="T5" fmla="*/ 451 h 899"/>
              <a:gd name="T6" fmla="*/ 937 w 1874"/>
              <a:gd name="T7" fmla="*/ 899 h 899"/>
              <a:gd name="T8" fmla="*/ 0 w 1874"/>
              <a:gd name="T9" fmla="*/ 451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74" h="899">
                <a:moveTo>
                  <a:pt x="0" y="451"/>
                </a:moveTo>
                <a:lnTo>
                  <a:pt x="945" y="0"/>
                </a:lnTo>
                <a:lnTo>
                  <a:pt x="1874" y="451"/>
                </a:lnTo>
                <a:lnTo>
                  <a:pt x="937" y="899"/>
                </a:lnTo>
                <a:lnTo>
                  <a:pt x="0" y="45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ṣ1íḓè">
            <a:extLst>
              <a:ext uri="{FF2B5EF4-FFF2-40B4-BE49-F238E27FC236}">
                <a16:creationId xmlns:a16="http://schemas.microsoft.com/office/drawing/2014/main" id="{D8DF63EB-0E90-48D9-BD04-2D948A40C800}"/>
              </a:ext>
            </a:extLst>
          </p:cNvPr>
          <p:cNvSpPr>
            <a:spLocks/>
          </p:cNvSpPr>
          <p:nvPr/>
        </p:nvSpPr>
        <p:spPr bwMode="auto">
          <a:xfrm>
            <a:off x="4474465" y="2642682"/>
            <a:ext cx="3243070" cy="1824159"/>
          </a:xfrm>
          <a:custGeom>
            <a:avLst/>
            <a:gdLst>
              <a:gd name="T0" fmla="*/ 0 w 1874"/>
              <a:gd name="T1" fmla="*/ 451 h 899"/>
              <a:gd name="T2" fmla="*/ 945 w 1874"/>
              <a:gd name="T3" fmla="*/ 0 h 899"/>
              <a:gd name="T4" fmla="*/ 1874 w 1874"/>
              <a:gd name="T5" fmla="*/ 451 h 899"/>
              <a:gd name="T6" fmla="*/ 937 w 1874"/>
              <a:gd name="T7" fmla="*/ 899 h 899"/>
              <a:gd name="T8" fmla="*/ 0 w 1874"/>
              <a:gd name="T9" fmla="*/ 451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74" h="899">
                <a:moveTo>
                  <a:pt x="0" y="451"/>
                </a:moveTo>
                <a:lnTo>
                  <a:pt x="945" y="0"/>
                </a:lnTo>
                <a:lnTo>
                  <a:pt x="1874" y="451"/>
                </a:lnTo>
                <a:lnTo>
                  <a:pt x="937" y="899"/>
                </a:lnTo>
                <a:lnTo>
                  <a:pt x="0" y="451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ïşļiḋé">
            <a:extLst>
              <a:ext uri="{FF2B5EF4-FFF2-40B4-BE49-F238E27FC236}">
                <a16:creationId xmlns:a16="http://schemas.microsoft.com/office/drawing/2014/main" id="{6205E220-7B50-4EAA-82D1-D3FD6A8F58A6}"/>
              </a:ext>
            </a:extLst>
          </p:cNvPr>
          <p:cNvSpPr>
            <a:spLocks/>
          </p:cNvSpPr>
          <p:nvPr/>
        </p:nvSpPr>
        <p:spPr bwMode="auto">
          <a:xfrm>
            <a:off x="4474465" y="2132199"/>
            <a:ext cx="3243070" cy="1824159"/>
          </a:xfrm>
          <a:custGeom>
            <a:avLst/>
            <a:gdLst>
              <a:gd name="T0" fmla="*/ 0 w 1874"/>
              <a:gd name="T1" fmla="*/ 451 h 899"/>
              <a:gd name="T2" fmla="*/ 945 w 1874"/>
              <a:gd name="T3" fmla="*/ 0 h 899"/>
              <a:gd name="T4" fmla="*/ 1874 w 1874"/>
              <a:gd name="T5" fmla="*/ 451 h 899"/>
              <a:gd name="T6" fmla="*/ 937 w 1874"/>
              <a:gd name="T7" fmla="*/ 899 h 899"/>
              <a:gd name="T8" fmla="*/ 0 w 1874"/>
              <a:gd name="T9" fmla="*/ 451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74" h="899">
                <a:moveTo>
                  <a:pt x="0" y="451"/>
                </a:moveTo>
                <a:lnTo>
                  <a:pt x="945" y="0"/>
                </a:lnTo>
                <a:lnTo>
                  <a:pt x="1874" y="451"/>
                </a:lnTo>
                <a:lnTo>
                  <a:pt x="937" y="899"/>
                </a:lnTo>
                <a:lnTo>
                  <a:pt x="0" y="45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í$ļiḋé">
            <a:extLst>
              <a:ext uri="{FF2B5EF4-FFF2-40B4-BE49-F238E27FC236}">
                <a16:creationId xmlns:a16="http://schemas.microsoft.com/office/drawing/2014/main" id="{A99CE6BC-259B-452F-994B-5BC6094D52B8}"/>
              </a:ext>
            </a:extLst>
          </p:cNvPr>
          <p:cNvSpPr/>
          <p:nvPr/>
        </p:nvSpPr>
        <p:spPr>
          <a:xfrm>
            <a:off x="4236720" y="2806534"/>
            <a:ext cx="475490" cy="475488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32" name="ïṧļíḓé">
            <a:extLst>
              <a:ext uri="{FF2B5EF4-FFF2-40B4-BE49-F238E27FC236}">
                <a16:creationId xmlns:a16="http://schemas.microsoft.com/office/drawing/2014/main" id="{0112E936-4BA1-4F8E-8987-EFF59762F8CE}"/>
              </a:ext>
            </a:extLst>
          </p:cNvPr>
          <p:cNvSpPr/>
          <p:nvPr/>
        </p:nvSpPr>
        <p:spPr bwMode="auto">
          <a:xfrm>
            <a:off x="4341307" y="2911293"/>
            <a:ext cx="266317" cy="265966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9" name="ïṥ1ïḓè">
            <a:extLst>
              <a:ext uri="{FF2B5EF4-FFF2-40B4-BE49-F238E27FC236}">
                <a16:creationId xmlns:a16="http://schemas.microsoft.com/office/drawing/2014/main" id="{D89D12D7-D9E5-4C37-872B-936AD01FC3C4}"/>
              </a:ext>
            </a:extLst>
          </p:cNvPr>
          <p:cNvSpPr/>
          <p:nvPr/>
        </p:nvSpPr>
        <p:spPr>
          <a:xfrm>
            <a:off x="7479790" y="3308360"/>
            <a:ext cx="475490" cy="475488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30" name="ïŝļïḍê">
            <a:extLst>
              <a:ext uri="{FF2B5EF4-FFF2-40B4-BE49-F238E27FC236}">
                <a16:creationId xmlns:a16="http://schemas.microsoft.com/office/drawing/2014/main" id="{5E70A37A-DBC9-4DD7-9E27-F4BE4C14BFAA}"/>
              </a:ext>
            </a:extLst>
          </p:cNvPr>
          <p:cNvSpPr/>
          <p:nvPr/>
        </p:nvSpPr>
        <p:spPr bwMode="auto">
          <a:xfrm>
            <a:off x="7586452" y="3412944"/>
            <a:ext cx="262166" cy="266316"/>
          </a:xfrm>
          <a:custGeom>
            <a:avLst/>
            <a:gdLst>
              <a:gd name="connsiteX0" fmla="*/ 149604 w 577154"/>
              <a:gd name="connsiteY0" fmla="*/ 536234 h 586292"/>
              <a:gd name="connsiteX1" fmla="*/ 214914 w 577154"/>
              <a:gd name="connsiteY1" fmla="*/ 562021 h 586292"/>
              <a:gd name="connsiteX2" fmla="*/ 211877 w 577154"/>
              <a:gd name="connsiteY2" fmla="*/ 559746 h 586292"/>
              <a:gd name="connsiteX3" fmla="*/ 202004 w 577154"/>
              <a:gd name="connsiteY3" fmla="*/ 554437 h 586292"/>
              <a:gd name="connsiteX4" fmla="*/ 196688 w 577154"/>
              <a:gd name="connsiteY4" fmla="*/ 551403 h 586292"/>
              <a:gd name="connsiteX5" fmla="*/ 184537 w 577154"/>
              <a:gd name="connsiteY5" fmla="*/ 543818 h 586292"/>
              <a:gd name="connsiteX6" fmla="*/ 177702 w 577154"/>
              <a:gd name="connsiteY6" fmla="*/ 538509 h 586292"/>
              <a:gd name="connsiteX7" fmla="*/ 173905 w 577154"/>
              <a:gd name="connsiteY7" fmla="*/ 536234 h 586292"/>
              <a:gd name="connsiteX8" fmla="*/ 299943 w 577154"/>
              <a:gd name="connsiteY8" fmla="*/ 499816 h 586292"/>
              <a:gd name="connsiteX9" fmla="*/ 318939 w 577154"/>
              <a:gd name="connsiteY9" fmla="*/ 500576 h 586292"/>
              <a:gd name="connsiteX10" fmla="*/ 329576 w 577154"/>
              <a:gd name="connsiteY10" fmla="*/ 511222 h 586292"/>
              <a:gd name="connsiteX11" fmla="*/ 319698 w 577154"/>
              <a:gd name="connsiteY11" fmla="*/ 521108 h 586292"/>
              <a:gd name="connsiteX12" fmla="*/ 318939 w 577154"/>
              <a:gd name="connsiteY12" fmla="*/ 521108 h 586292"/>
              <a:gd name="connsiteX13" fmla="*/ 297663 w 577154"/>
              <a:gd name="connsiteY13" fmla="*/ 519587 h 586292"/>
              <a:gd name="connsiteX14" fmla="*/ 288545 w 577154"/>
              <a:gd name="connsiteY14" fmla="*/ 508941 h 586292"/>
              <a:gd name="connsiteX15" fmla="*/ 299943 w 577154"/>
              <a:gd name="connsiteY15" fmla="*/ 499816 h 586292"/>
              <a:gd name="connsiteX16" fmla="*/ 88851 w 577154"/>
              <a:gd name="connsiteY16" fmla="*/ 485417 h 586292"/>
              <a:gd name="connsiteX17" fmla="*/ 119987 w 577154"/>
              <a:gd name="connsiteY17" fmla="*/ 515755 h 586292"/>
              <a:gd name="connsiteX18" fmla="*/ 150364 w 577154"/>
              <a:gd name="connsiteY18" fmla="*/ 515755 h 586292"/>
              <a:gd name="connsiteX19" fmla="*/ 148085 w 577154"/>
              <a:gd name="connsiteY19" fmla="*/ 513480 h 586292"/>
              <a:gd name="connsiteX20" fmla="*/ 142010 w 577154"/>
              <a:gd name="connsiteY20" fmla="*/ 507412 h 586292"/>
              <a:gd name="connsiteX21" fmla="*/ 136694 w 577154"/>
              <a:gd name="connsiteY21" fmla="*/ 501344 h 586292"/>
              <a:gd name="connsiteX22" fmla="*/ 127581 w 577154"/>
              <a:gd name="connsiteY22" fmla="*/ 489967 h 586292"/>
              <a:gd name="connsiteX23" fmla="*/ 123784 w 577154"/>
              <a:gd name="connsiteY23" fmla="*/ 485417 h 586292"/>
              <a:gd name="connsiteX24" fmla="*/ 399912 w 577154"/>
              <a:gd name="connsiteY24" fmla="*/ 482256 h 586292"/>
              <a:gd name="connsiteX25" fmla="*/ 405611 w 577154"/>
              <a:gd name="connsiteY25" fmla="*/ 486996 h 586292"/>
              <a:gd name="connsiteX26" fmla="*/ 401812 w 577154"/>
              <a:gd name="connsiteY26" fmla="*/ 500648 h 586292"/>
              <a:gd name="connsiteX27" fmla="*/ 382056 w 577154"/>
              <a:gd name="connsiteY27" fmla="*/ 509750 h 586292"/>
              <a:gd name="connsiteX28" fmla="*/ 378257 w 577154"/>
              <a:gd name="connsiteY28" fmla="*/ 510508 h 586292"/>
              <a:gd name="connsiteX29" fmla="*/ 369139 w 577154"/>
              <a:gd name="connsiteY29" fmla="*/ 503682 h 586292"/>
              <a:gd name="connsiteX30" fmla="*/ 375217 w 577154"/>
              <a:gd name="connsiteY30" fmla="*/ 490789 h 586292"/>
              <a:gd name="connsiteX31" fmla="*/ 391934 w 577154"/>
              <a:gd name="connsiteY31" fmla="*/ 483204 h 586292"/>
              <a:gd name="connsiteX32" fmla="*/ 399912 w 577154"/>
              <a:gd name="connsiteY32" fmla="*/ 482256 h 586292"/>
              <a:gd name="connsiteX33" fmla="*/ 229351 w 577154"/>
              <a:gd name="connsiteY33" fmla="*/ 474063 h 586292"/>
              <a:gd name="connsiteX34" fmla="*/ 246091 w 577154"/>
              <a:gd name="connsiteY34" fmla="*/ 483157 h 586292"/>
              <a:gd name="connsiteX35" fmla="*/ 250656 w 577154"/>
              <a:gd name="connsiteY35" fmla="*/ 496797 h 586292"/>
              <a:gd name="connsiteX36" fmla="*/ 241525 w 577154"/>
              <a:gd name="connsiteY36" fmla="*/ 502101 h 586292"/>
              <a:gd name="connsiteX37" fmla="*/ 236960 w 577154"/>
              <a:gd name="connsiteY37" fmla="*/ 501343 h 586292"/>
              <a:gd name="connsiteX38" fmla="*/ 218698 w 577154"/>
              <a:gd name="connsiteY38" fmla="*/ 490735 h 586292"/>
              <a:gd name="connsiteX39" fmla="*/ 215654 w 577154"/>
              <a:gd name="connsiteY39" fmla="*/ 477094 h 586292"/>
              <a:gd name="connsiteX40" fmla="*/ 229351 w 577154"/>
              <a:gd name="connsiteY40" fmla="*/ 474063 h 586292"/>
              <a:gd name="connsiteX41" fmla="*/ 464745 w 577154"/>
              <a:gd name="connsiteY41" fmla="*/ 433889 h 586292"/>
              <a:gd name="connsiteX42" fmla="*/ 466262 w 577154"/>
              <a:gd name="connsiteY42" fmla="*/ 447550 h 586292"/>
              <a:gd name="connsiteX43" fmla="*/ 451842 w 577154"/>
              <a:gd name="connsiteY43" fmla="*/ 463488 h 586292"/>
              <a:gd name="connsiteX44" fmla="*/ 445012 w 577154"/>
              <a:gd name="connsiteY44" fmla="*/ 466524 h 586292"/>
              <a:gd name="connsiteX45" fmla="*/ 438181 w 577154"/>
              <a:gd name="connsiteY45" fmla="*/ 463488 h 586292"/>
              <a:gd name="connsiteX46" fmla="*/ 438181 w 577154"/>
              <a:gd name="connsiteY46" fmla="*/ 449068 h 586292"/>
              <a:gd name="connsiteX47" fmla="*/ 450324 w 577154"/>
              <a:gd name="connsiteY47" fmla="*/ 435407 h 586292"/>
              <a:gd name="connsiteX48" fmla="*/ 464745 w 577154"/>
              <a:gd name="connsiteY48" fmla="*/ 433889 h 586292"/>
              <a:gd name="connsiteX49" fmla="*/ 49362 w 577154"/>
              <a:gd name="connsiteY49" fmla="*/ 424740 h 586292"/>
              <a:gd name="connsiteX50" fmla="*/ 73663 w 577154"/>
              <a:gd name="connsiteY50" fmla="*/ 464938 h 586292"/>
              <a:gd name="connsiteX51" fmla="*/ 109355 w 577154"/>
              <a:gd name="connsiteY51" fmla="*/ 464938 h 586292"/>
              <a:gd name="connsiteX52" fmla="*/ 104039 w 577154"/>
              <a:gd name="connsiteY52" fmla="*/ 456595 h 586292"/>
              <a:gd name="connsiteX53" fmla="*/ 101761 w 577154"/>
              <a:gd name="connsiteY53" fmla="*/ 452044 h 586292"/>
              <a:gd name="connsiteX54" fmla="*/ 94926 w 577154"/>
              <a:gd name="connsiteY54" fmla="*/ 439909 h 586292"/>
              <a:gd name="connsiteX55" fmla="*/ 92648 w 577154"/>
              <a:gd name="connsiteY55" fmla="*/ 435358 h 586292"/>
              <a:gd name="connsiteX56" fmla="*/ 88092 w 577154"/>
              <a:gd name="connsiteY56" fmla="*/ 424740 h 586292"/>
              <a:gd name="connsiteX57" fmla="*/ 161771 w 577154"/>
              <a:gd name="connsiteY57" fmla="*/ 417898 h 586292"/>
              <a:gd name="connsiteX58" fmla="*/ 176164 w 577154"/>
              <a:gd name="connsiteY58" fmla="*/ 420173 h 586292"/>
              <a:gd name="connsiteX59" fmla="*/ 187527 w 577154"/>
              <a:gd name="connsiteY59" fmla="*/ 435341 h 586292"/>
              <a:gd name="connsiteX60" fmla="*/ 186012 w 577154"/>
              <a:gd name="connsiteY60" fmla="*/ 449750 h 586292"/>
              <a:gd name="connsiteX61" fmla="*/ 179194 w 577154"/>
              <a:gd name="connsiteY61" fmla="*/ 452025 h 586292"/>
              <a:gd name="connsiteX62" fmla="*/ 171619 w 577154"/>
              <a:gd name="connsiteY62" fmla="*/ 448233 h 586292"/>
              <a:gd name="connsiteX63" fmla="*/ 159498 w 577154"/>
              <a:gd name="connsiteY63" fmla="*/ 431549 h 586292"/>
              <a:gd name="connsiteX64" fmla="*/ 161771 w 577154"/>
              <a:gd name="connsiteY64" fmla="*/ 417898 h 586292"/>
              <a:gd name="connsiteX65" fmla="*/ 31136 w 577154"/>
              <a:gd name="connsiteY65" fmla="*/ 373923 h 586292"/>
              <a:gd name="connsiteX66" fmla="*/ 41008 w 577154"/>
              <a:gd name="connsiteY66" fmla="*/ 404261 h 586292"/>
              <a:gd name="connsiteX67" fmla="*/ 79738 w 577154"/>
              <a:gd name="connsiteY67" fmla="*/ 404261 h 586292"/>
              <a:gd name="connsiteX68" fmla="*/ 78979 w 577154"/>
              <a:gd name="connsiteY68" fmla="*/ 401227 h 586292"/>
              <a:gd name="connsiteX69" fmla="*/ 77460 w 577154"/>
              <a:gd name="connsiteY69" fmla="*/ 397435 h 586292"/>
              <a:gd name="connsiteX70" fmla="*/ 72144 w 577154"/>
              <a:gd name="connsiteY70" fmla="*/ 379232 h 586292"/>
              <a:gd name="connsiteX71" fmla="*/ 71385 w 577154"/>
              <a:gd name="connsiteY71" fmla="*/ 377715 h 586292"/>
              <a:gd name="connsiteX72" fmla="*/ 70625 w 577154"/>
              <a:gd name="connsiteY72" fmla="*/ 373923 h 586292"/>
              <a:gd name="connsiteX73" fmla="*/ 499728 w 577154"/>
              <a:gd name="connsiteY73" fmla="*/ 361797 h 586292"/>
              <a:gd name="connsiteX74" fmla="*/ 506554 w 577154"/>
              <a:gd name="connsiteY74" fmla="*/ 374694 h 586292"/>
              <a:gd name="connsiteX75" fmla="*/ 498970 w 577154"/>
              <a:gd name="connsiteY75" fmla="*/ 394418 h 586292"/>
              <a:gd name="connsiteX76" fmla="*/ 489868 w 577154"/>
              <a:gd name="connsiteY76" fmla="*/ 400487 h 586292"/>
              <a:gd name="connsiteX77" fmla="*/ 485318 w 577154"/>
              <a:gd name="connsiteY77" fmla="*/ 399729 h 586292"/>
              <a:gd name="connsiteX78" fmla="*/ 480009 w 577154"/>
              <a:gd name="connsiteY78" fmla="*/ 386073 h 586292"/>
              <a:gd name="connsiteX79" fmla="*/ 486835 w 577154"/>
              <a:gd name="connsiteY79" fmla="*/ 367866 h 586292"/>
              <a:gd name="connsiteX80" fmla="*/ 499728 w 577154"/>
              <a:gd name="connsiteY80" fmla="*/ 361797 h 586292"/>
              <a:gd name="connsiteX81" fmla="*/ 132907 w 577154"/>
              <a:gd name="connsiteY81" fmla="*/ 343643 h 586292"/>
              <a:gd name="connsiteX82" fmla="*/ 145066 w 577154"/>
              <a:gd name="connsiteY82" fmla="*/ 350471 h 586292"/>
              <a:gd name="connsiteX83" fmla="*/ 150385 w 577154"/>
              <a:gd name="connsiteY83" fmla="*/ 368678 h 586292"/>
              <a:gd name="connsiteX84" fmla="*/ 144306 w 577154"/>
              <a:gd name="connsiteY84" fmla="*/ 381575 h 586292"/>
              <a:gd name="connsiteX85" fmla="*/ 141266 w 577154"/>
              <a:gd name="connsiteY85" fmla="*/ 382333 h 586292"/>
              <a:gd name="connsiteX86" fmla="*/ 131388 w 577154"/>
              <a:gd name="connsiteY86" fmla="*/ 375506 h 586292"/>
              <a:gd name="connsiteX87" fmla="*/ 125309 w 577154"/>
              <a:gd name="connsiteY87" fmla="*/ 355781 h 586292"/>
              <a:gd name="connsiteX88" fmla="*/ 132907 w 577154"/>
              <a:gd name="connsiteY88" fmla="*/ 343643 h 586292"/>
              <a:gd name="connsiteX89" fmla="*/ 21263 w 577154"/>
              <a:gd name="connsiteY89" fmla="*/ 323864 h 586292"/>
              <a:gd name="connsiteX90" fmla="*/ 25820 w 577154"/>
              <a:gd name="connsiteY90" fmla="*/ 354203 h 586292"/>
              <a:gd name="connsiteX91" fmla="*/ 66069 w 577154"/>
              <a:gd name="connsiteY91" fmla="*/ 354203 h 586292"/>
              <a:gd name="connsiteX92" fmla="*/ 63031 w 577154"/>
              <a:gd name="connsiteY92" fmla="*/ 337516 h 586292"/>
              <a:gd name="connsiteX93" fmla="*/ 63031 w 577154"/>
              <a:gd name="connsiteY93" fmla="*/ 335999 h 586292"/>
              <a:gd name="connsiteX94" fmla="*/ 61512 w 577154"/>
              <a:gd name="connsiteY94" fmla="*/ 323864 h 586292"/>
              <a:gd name="connsiteX95" fmla="*/ 509625 w 577154"/>
              <a:gd name="connsiteY95" fmla="*/ 282911 h 586292"/>
              <a:gd name="connsiteX96" fmla="*/ 519524 w 577154"/>
              <a:gd name="connsiteY96" fmla="*/ 292773 h 586292"/>
              <a:gd name="connsiteX97" fmla="*/ 519524 w 577154"/>
              <a:gd name="connsiteY97" fmla="*/ 293532 h 586292"/>
              <a:gd name="connsiteX98" fmla="*/ 518763 w 577154"/>
              <a:gd name="connsiteY98" fmla="*/ 313256 h 586292"/>
              <a:gd name="connsiteX99" fmla="*/ 508863 w 577154"/>
              <a:gd name="connsiteY99" fmla="*/ 323118 h 586292"/>
              <a:gd name="connsiteX100" fmla="*/ 508102 w 577154"/>
              <a:gd name="connsiteY100" fmla="*/ 322360 h 586292"/>
              <a:gd name="connsiteX101" fmla="*/ 498964 w 577154"/>
              <a:gd name="connsiteY101" fmla="*/ 311739 h 586292"/>
              <a:gd name="connsiteX102" fmla="*/ 498964 w 577154"/>
              <a:gd name="connsiteY102" fmla="*/ 293532 h 586292"/>
              <a:gd name="connsiteX103" fmla="*/ 509625 w 577154"/>
              <a:gd name="connsiteY103" fmla="*/ 282911 h 586292"/>
              <a:gd name="connsiteX104" fmla="*/ 20504 w 577154"/>
              <a:gd name="connsiteY104" fmla="*/ 273047 h 586292"/>
              <a:gd name="connsiteX105" fmla="*/ 19744 w 577154"/>
              <a:gd name="connsiteY105" fmla="*/ 293525 h 586292"/>
              <a:gd name="connsiteX106" fmla="*/ 20504 w 577154"/>
              <a:gd name="connsiteY106" fmla="*/ 303385 h 586292"/>
              <a:gd name="connsiteX107" fmla="*/ 60753 w 577154"/>
              <a:gd name="connsiteY107" fmla="*/ 303385 h 586292"/>
              <a:gd name="connsiteX108" fmla="*/ 60753 w 577154"/>
              <a:gd name="connsiteY108" fmla="*/ 293525 h 586292"/>
              <a:gd name="connsiteX109" fmla="*/ 61512 w 577154"/>
              <a:gd name="connsiteY109" fmla="*/ 273805 h 586292"/>
              <a:gd name="connsiteX110" fmla="*/ 61512 w 577154"/>
              <a:gd name="connsiteY110" fmla="*/ 273047 h 586292"/>
              <a:gd name="connsiteX111" fmla="*/ 129811 w 577154"/>
              <a:gd name="connsiteY111" fmla="*/ 263173 h 586292"/>
              <a:gd name="connsiteX112" fmla="*/ 138897 w 577154"/>
              <a:gd name="connsiteY112" fmla="*/ 274553 h 586292"/>
              <a:gd name="connsiteX113" fmla="*/ 138140 w 577154"/>
              <a:gd name="connsiteY113" fmla="*/ 292760 h 586292"/>
              <a:gd name="connsiteX114" fmla="*/ 138140 w 577154"/>
              <a:gd name="connsiteY114" fmla="*/ 293518 h 586292"/>
              <a:gd name="connsiteX115" fmla="*/ 128297 w 577154"/>
              <a:gd name="connsiteY115" fmla="*/ 303380 h 586292"/>
              <a:gd name="connsiteX116" fmla="*/ 117697 w 577154"/>
              <a:gd name="connsiteY116" fmla="*/ 294277 h 586292"/>
              <a:gd name="connsiteX117" fmla="*/ 117697 w 577154"/>
              <a:gd name="connsiteY117" fmla="*/ 293518 h 586292"/>
              <a:gd name="connsiteX118" fmla="*/ 118454 w 577154"/>
              <a:gd name="connsiteY118" fmla="*/ 273035 h 586292"/>
              <a:gd name="connsiteX119" fmla="*/ 129811 w 577154"/>
              <a:gd name="connsiteY119" fmla="*/ 263173 h 586292"/>
              <a:gd name="connsiteX120" fmla="*/ 28098 w 577154"/>
              <a:gd name="connsiteY120" fmla="*/ 222230 h 586292"/>
              <a:gd name="connsiteX121" fmla="*/ 22782 w 577154"/>
              <a:gd name="connsiteY121" fmla="*/ 252568 h 586292"/>
              <a:gd name="connsiteX122" fmla="*/ 63031 w 577154"/>
              <a:gd name="connsiteY122" fmla="*/ 252568 h 586292"/>
              <a:gd name="connsiteX123" fmla="*/ 63031 w 577154"/>
              <a:gd name="connsiteY123" fmla="*/ 250293 h 586292"/>
              <a:gd name="connsiteX124" fmla="*/ 63031 w 577154"/>
              <a:gd name="connsiteY124" fmla="*/ 249535 h 586292"/>
              <a:gd name="connsiteX125" fmla="*/ 66828 w 577154"/>
              <a:gd name="connsiteY125" fmla="*/ 229815 h 586292"/>
              <a:gd name="connsiteX126" fmla="*/ 67588 w 577154"/>
              <a:gd name="connsiteY126" fmla="*/ 226022 h 586292"/>
              <a:gd name="connsiteX127" fmla="*/ 68347 w 577154"/>
              <a:gd name="connsiteY127" fmla="*/ 222230 h 586292"/>
              <a:gd name="connsiteX128" fmla="*/ 492894 w 577154"/>
              <a:gd name="connsiteY128" fmla="*/ 204013 h 586292"/>
              <a:gd name="connsiteX129" fmla="*/ 505825 w 577154"/>
              <a:gd name="connsiteY129" fmla="*/ 210836 h 586292"/>
              <a:gd name="connsiteX130" fmla="*/ 511911 w 577154"/>
              <a:gd name="connsiteY130" fmla="*/ 230547 h 586292"/>
              <a:gd name="connsiteX131" fmla="*/ 504304 w 577154"/>
              <a:gd name="connsiteY131" fmla="*/ 242677 h 586292"/>
              <a:gd name="connsiteX132" fmla="*/ 502022 w 577154"/>
              <a:gd name="connsiteY132" fmla="*/ 243435 h 586292"/>
              <a:gd name="connsiteX133" fmla="*/ 492133 w 577154"/>
              <a:gd name="connsiteY133" fmla="*/ 235854 h 586292"/>
              <a:gd name="connsiteX134" fmla="*/ 486809 w 577154"/>
              <a:gd name="connsiteY134" fmla="*/ 216901 h 586292"/>
              <a:gd name="connsiteX135" fmla="*/ 492894 w 577154"/>
              <a:gd name="connsiteY135" fmla="*/ 204013 h 586292"/>
              <a:gd name="connsiteX136" fmla="*/ 151873 w 577154"/>
              <a:gd name="connsiteY136" fmla="*/ 186619 h 586292"/>
              <a:gd name="connsiteX137" fmla="*/ 157203 w 577154"/>
              <a:gd name="connsiteY137" fmla="*/ 200274 h 586292"/>
              <a:gd name="connsiteX138" fmla="*/ 150350 w 577154"/>
              <a:gd name="connsiteY138" fmla="*/ 217723 h 586292"/>
              <a:gd name="connsiteX139" fmla="*/ 140450 w 577154"/>
              <a:gd name="connsiteY139" fmla="*/ 224550 h 586292"/>
              <a:gd name="connsiteX140" fmla="*/ 137404 w 577154"/>
              <a:gd name="connsiteY140" fmla="*/ 224550 h 586292"/>
              <a:gd name="connsiteX141" fmla="*/ 131312 w 577154"/>
              <a:gd name="connsiteY141" fmla="*/ 211654 h 586292"/>
              <a:gd name="connsiteX142" fmla="*/ 138927 w 577154"/>
              <a:gd name="connsiteY142" fmla="*/ 191929 h 586292"/>
              <a:gd name="connsiteX143" fmla="*/ 151873 w 577154"/>
              <a:gd name="connsiteY143" fmla="*/ 186619 h 586292"/>
              <a:gd name="connsiteX144" fmla="*/ 218736 w 577154"/>
              <a:gd name="connsiteY144" fmla="*/ 186536 h 586292"/>
              <a:gd name="connsiteX145" fmla="*/ 281780 w 577154"/>
              <a:gd name="connsiteY145" fmla="*/ 186536 h 586292"/>
              <a:gd name="connsiteX146" fmla="*/ 292414 w 577154"/>
              <a:gd name="connsiteY146" fmla="*/ 196401 h 586292"/>
              <a:gd name="connsiteX147" fmla="*/ 281780 w 577154"/>
              <a:gd name="connsiteY147" fmla="*/ 207024 h 586292"/>
              <a:gd name="connsiteX148" fmla="*/ 264310 w 577154"/>
              <a:gd name="connsiteY148" fmla="*/ 207024 h 586292"/>
              <a:gd name="connsiteX149" fmla="*/ 322037 w 577154"/>
              <a:gd name="connsiteY149" fmla="*/ 294288 h 586292"/>
              <a:gd name="connsiteX150" fmla="*/ 379004 w 577154"/>
              <a:gd name="connsiteY150" fmla="*/ 207024 h 586292"/>
              <a:gd name="connsiteX151" fmla="*/ 361534 w 577154"/>
              <a:gd name="connsiteY151" fmla="*/ 207024 h 586292"/>
              <a:gd name="connsiteX152" fmla="*/ 351659 w 577154"/>
              <a:gd name="connsiteY152" fmla="*/ 196401 h 586292"/>
              <a:gd name="connsiteX153" fmla="*/ 361534 w 577154"/>
              <a:gd name="connsiteY153" fmla="*/ 186536 h 586292"/>
              <a:gd name="connsiteX154" fmla="*/ 425337 w 577154"/>
              <a:gd name="connsiteY154" fmla="*/ 186536 h 586292"/>
              <a:gd name="connsiteX155" fmla="*/ 435211 w 577154"/>
              <a:gd name="connsiteY155" fmla="*/ 196401 h 586292"/>
              <a:gd name="connsiteX156" fmla="*/ 425337 w 577154"/>
              <a:gd name="connsiteY156" fmla="*/ 207024 h 586292"/>
              <a:gd name="connsiteX157" fmla="*/ 405588 w 577154"/>
              <a:gd name="connsiteY157" fmla="*/ 207024 h 586292"/>
              <a:gd name="connsiteX158" fmla="*/ 401031 w 577154"/>
              <a:gd name="connsiteY158" fmla="*/ 209301 h 586292"/>
              <a:gd name="connsiteX159" fmla="*/ 337987 w 577154"/>
              <a:gd name="connsiteY159" fmla="*/ 307947 h 586292"/>
              <a:gd name="connsiteX160" fmla="*/ 373687 w 577154"/>
              <a:gd name="connsiteY160" fmla="*/ 307947 h 586292"/>
              <a:gd name="connsiteX161" fmla="*/ 384321 w 577154"/>
              <a:gd name="connsiteY161" fmla="*/ 317812 h 586292"/>
              <a:gd name="connsiteX162" fmla="*/ 373687 w 577154"/>
              <a:gd name="connsiteY162" fmla="*/ 328435 h 586292"/>
              <a:gd name="connsiteX163" fmla="*/ 331911 w 577154"/>
              <a:gd name="connsiteY163" fmla="*/ 328435 h 586292"/>
              <a:gd name="connsiteX164" fmla="*/ 331911 w 577154"/>
              <a:gd name="connsiteY164" fmla="*/ 338300 h 586292"/>
              <a:gd name="connsiteX165" fmla="*/ 373687 w 577154"/>
              <a:gd name="connsiteY165" fmla="*/ 338300 h 586292"/>
              <a:gd name="connsiteX166" fmla="*/ 384321 w 577154"/>
              <a:gd name="connsiteY166" fmla="*/ 348164 h 586292"/>
              <a:gd name="connsiteX167" fmla="*/ 373687 w 577154"/>
              <a:gd name="connsiteY167" fmla="*/ 358788 h 586292"/>
              <a:gd name="connsiteX168" fmla="*/ 331911 w 577154"/>
              <a:gd name="connsiteY168" fmla="*/ 358788 h 586292"/>
              <a:gd name="connsiteX169" fmla="*/ 331911 w 577154"/>
              <a:gd name="connsiteY169" fmla="*/ 399005 h 586292"/>
              <a:gd name="connsiteX170" fmla="*/ 355457 w 577154"/>
              <a:gd name="connsiteY170" fmla="*/ 399005 h 586292"/>
              <a:gd name="connsiteX171" fmla="*/ 365332 w 577154"/>
              <a:gd name="connsiteY171" fmla="*/ 408870 h 586292"/>
              <a:gd name="connsiteX172" fmla="*/ 355457 w 577154"/>
              <a:gd name="connsiteY172" fmla="*/ 419493 h 586292"/>
              <a:gd name="connsiteX173" fmla="*/ 288616 w 577154"/>
              <a:gd name="connsiteY173" fmla="*/ 419493 h 586292"/>
              <a:gd name="connsiteX174" fmla="*/ 278742 w 577154"/>
              <a:gd name="connsiteY174" fmla="*/ 408870 h 586292"/>
              <a:gd name="connsiteX175" fmla="*/ 288616 w 577154"/>
              <a:gd name="connsiteY175" fmla="*/ 399005 h 586292"/>
              <a:gd name="connsiteX176" fmla="*/ 312162 w 577154"/>
              <a:gd name="connsiteY176" fmla="*/ 399005 h 586292"/>
              <a:gd name="connsiteX177" fmla="*/ 312162 w 577154"/>
              <a:gd name="connsiteY177" fmla="*/ 358788 h 586292"/>
              <a:gd name="connsiteX178" fmla="*/ 270386 w 577154"/>
              <a:gd name="connsiteY178" fmla="*/ 358788 h 586292"/>
              <a:gd name="connsiteX179" fmla="*/ 259752 w 577154"/>
              <a:gd name="connsiteY179" fmla="*/ 348164 h 586292"/>
              <a:gd name="connsiteX180" fmla="*/ 270386 w 577154"/>
              <a:gd name="connsiteY180" fmla="*/ 338300 h 586292"/>
              <a:gd name="connsiteX181" fmla="*/ 312162 w 577154"/>
              <a:gd name="connsiteY181" fmla="*/ 338300 h 586292"/>
              <a:gd name="connsiteX182" fmla="*/ 312162 w 577154"/>
              <a:gd name="connsiteY182" fmla="*/ 328435 h 586292"/>
              <a:gd name="connsiteX183" fmla="*/ 270386 w 577154"/>
              <a:gd name="connsiteY183" fmla="*/ 328435 h 586292"/>
              <a:gd name="connsiteX184" fmla="*/ 259752 w 577154"/>
              <a:gd name="connsiteY184" fmla="*/ 317812 h 586292"/>
              <a:gd name="connsiteX185" fmla="*/ 270386 w 577154"/>
              <a:gd name="connsiteY185" fmla="*/ 307947 h 586292"/>
              <a:gd name="connsiteX186" fmla="*/ 305326 w 577154"/>
              <a:gd name="connsiteY186" fmla="*/ 307947 h 586292"/>
              <a:gd name="connsiteX187" fmla="*/ 242283 w 577154"/>
              <a:gd name="connsiteY187" fmla="*/ 209301 h 586292"/>
              <a:gd name="connsiteX188" fmla="*/ 238485 w 577154"/>
              <a:gd name="connsiteY188" fmla="*/ 207024 h 586292"/>
              <a:gd name="connsiteX189" fmla="*/ 218736 w 577154"/>
              <a:gd name="connsiteY189" fmla="*/ 207024 h 586292"/>
              <a:gd name="connsiteX190" fmla="*/ 208102 w 577154"/>
              <a:gd name="connsiteY190" fmla="*/ 196401 h 586292"/>
              <a:gd name="connsiteX191" fmla="*/ 218736 w 577154"/>
              <a:gd name="connsiteY191" fmla="*/ 186536 h 586292"/>
              <a:gd name="connsiteX192" fmla="*/ 44805 w 577154"/>
              <a:gd name="connsiteY192" fmla="*/ 172171 h 586292"/>
              <a:gd name="connsiteX193" fmla="*/ 33414 w 577154"/>
              <a:gd name="connsiteY193" fmla="*/ 202510 h 586292"/>
              <a:gd name="connsiteX194" fmla="*/ 73663 w 577154"/>
              <a:gd name="connsiteY194" fmla="*/ 202510 h 586292"/>
              <a:gd name="connsiteX195" fmla="*/ 77460 w 577154"/>
              <a:gd name="connsiteY195" fmla="*/ 188858 h 586292"/>
              <a:gd name="connsiteX196" fmla="*/ 78979 w 577154"/>
              <a:gd name="connsiteY196" fmla="*/ 185065 h 586292"/>
              <a:gd name="connsiteX197" fmla="*/ 83535 w 577154"/>
              <a:gd name="connsiteY197" fmla="*/ 172171 h 586292"/>
              <a:gd name="connsiteX198" fmla="*/ 451103 w 577154"/>
              <a:gd name="connsiteY198" fmla="*/ 136487 h 586292"/>
              <a:gd name="connsiteX199" fmla="*/ 465547 w 577154"/>
              <a:gd name="connsiteY199" fmla="*/ 138009 h 586292"/>
              <a:gd name="connsiteX200" fmla="*/ 477709 w 577154"/>
              <a:gd name="connsiteY200" fmla="*/ 154748 h 586292"/>
              <a:gd name="connsiteX201" fmla="*/ 475429 w 577154"/>
              <a:gd name="connsiteY201" fmla="*/ 168444 h 586292"/>
              <a:gd name="connsiteX202" fmla="*/ 469347 w 577154"/>
              <a:gd name="connsiteY202" fmla="*/ 169966 h 586292"/>
              <a:gd name="connsiteX203" fmla="*/ 460986 w 577154"/>
              <a:gd name="connsiteY203" fmla="*/ 166161 h 586292"/>
              <a:gd name="connsiteX204" fmla="*/ 449583 w 577154"/>
              <a:gd name="connsiteY204" fmla="*/ 150183 h 586292"/>
              <a:gd name="connsiteX205" fmla="*/ 451103 w 577154"/>
              <a:gd name="connsiteY205" fmla="*/ 136487 h 586292"/>
              <a:gd name="connsiteX206" fmla="*/ 185242 w 577154"/>
              <a:gd name="connsiteY206" fmla="*/ 122835 h 586292"/>
              <a:gd name="connsiteX207" fmla="*/ 199674 w 577154"/>
              <a:gd name="connsiteY207" fmla="*/ 122835 h 586292"/>
              <a:gd name="connsiteX208" fmla="*/ 199674 w 577154"/>
              <a:gd name="connsiteY208" fmla="*/ 137266 h 586292"/>
              <a:gd name="connsiteX209" fmla="*/ 186762 w 577154"/>
              <a:gd name="connsiteY209" fmla="*/ 150938 h 586292"/>
              <a:gd name="connsiteX210" fmla="*/ 179166 w 577154"/>
              <a:gd name="connsiteY210" fmla="*/ 154736 h 586292"/>
              <a:gd name="connsiteX211" fmla="*/ 173090 w 577154"/>
              <a:gd name="connsiteY211" fmla="*/ 152457 h 586292"/>
              <a:gd name="connsiteX212" fmla="*/ 171571 w 577154"/>
              <a:gd name="connsiteY212" fmla="*/ 138026 h 586292"/>
              <a:gd name="connsiteX213" fmla="*/ 185242 w 577154"/>
              <a:gd name="connsiteY213" fmla="*/ 122835 h 586292"/>
              <a:gd name="connsiteX214" fmla="*/ 81257 w 577154"/>
              <a:gd name="connsiteY214" fmla="*/ 111494 h 586292"/>
              <a:gd name="connsiteX215" fmla="*/ 54677 w 577154"/>
              <a:gd name="connsiteY215" fmla="*/ 151692 h 586292"/>
              <a:gd name="connsiteX216" fmla="*/ 92648 w 577154"/>
              <a:gd name="connsiteY216" fmla="*/ 151692 h 586292"/>
              <a:gd name="connsiteX217" fmla="*/ 92648 w 577154"/>
              <a:gd name="connsiteY217" fmla="*/ 150934 h 586292"/>
              <a:gd name="connsiteX218" fmla="*/ 94926 w 577154"/>
              <a:gd name="connsiteY218" fmla="*/ 146383 h 586292"/>
              <a:gd name="connsiteX219" fmla="*/ 101761 w 577154"/>
              <a:gd name="connsiteY219" fmla="*/ 135006 h 586292"/>
              <a:gd name="connsiteX220" fmla="*/ 104039 w 577154"/>
              <a:gd name="connsiteY220" fmla="*/ 130455 h 586292"/>
              <a:gd name="connsiteX221" fmla="*/ 113152 w 577154"/>
              <a:gd name="connsiteY221" fmla="*/ 116803 h 586292"/>
              <a:gd name="connsiteX222" fmla="*/ 116190 w 577154"/>
              <a:gd name="connsiteY222" fmla="*/ 111494 h 586292"/>
              <a:gd name="connsiteX223" fmla="*/ 400213 w 577154"/>
              <a:gd name="connsiteY223" fmla="*/ 85002 h 586292"/>
              <a:gd name="connsiteX224" fmla="*/ 418420 w 577154"/>
              <a:gd name="connsiteY224" fmla="*/ 95611 h 586292"/>
              <a:gd name="connsiteX225" fmla="*/ 421455 w 577154"/>
              <a:gd name="connsiteY225" fmla="*/ 109251 h 586292"/>
              <a:gd name="connsiteX226" fmla="*/ 413110 w 577154"/>
              <a:gd name="connsiteY226" fmla="*/ 113798 h 586292"/>
              <a:gd name="connsiteX227" fmla="*/ 407800 w 577154"/>
              <a:gd name="connsiteY227" fmla="*/ 112282 h 586292"/>
              <a:gd name="connsiteX228" fmla="*/ 391110 w 577154"/>
              <a:gd name="connsiteY228" fmla="*/ 103189 h 586292"/>
              <a:gd name="connsiteX229" fmla="*/ 386558 w 577154"/>
              <a:gd name="connsiteY229" fmla="*/ 89549 h 586292"/>
              <a:gd name="connsiteX230" fmla="*/ 400213 w 577154"/>
              <a:gd name="connsiteY230" fmla="*/ 85002 h 586292"/>
              <a:gd name="connsiteX231" fmla="*/ 255897 w 577154"/>
              <a:gd name="connsiteY231" fmla="*/ 76571 h 586292"/>
              <a:gd name="connsiteX232" fmla="*/ 268814 w 577154"/>
              <a:gd name="connsiteY232" fmla="*/ 82644 h 586292"/>
              <a:gd name="connsiteX233" fmla="*/ 262735 w 577154"/>
              <a:gd name="connsiteY233" fmla="*/ 95550 h 586292"/>
              <a:gd name="connsiteX234" fmla="*/ 245259 w 577154"/>
              <a:gd name="connsiteY234" fmla="*/ 103141 h 586292"/>
              <a:gd name="connsiteX235" fmla="*/ 240700 w 577154"/>
              <a:gd name="connsiteY235" fmla="*/ 104660 h 586292"/>
              <a:gd name="connsiteX236" fmla="*/ 231582 w 577154"/>
              <a:gd name="connsiteY236" fmla="*/ 99346 h 586292"/>
              <a:gd name="connsiteX237" fmla="*/ 236141 w 577154"/>
              <a:gd name="connsiteY237" fmla="*/ 85681 h 586292"/>
              <a:gd name="connsiteX238" fmla="*/ 255897 w 577154"/>
              <a:gd name="connsiteY238" fmla="*/ 76571 h 586292"/>
              <a:gd name="connsiteX239" fmla="*/ 318232 w 577154"/>
              <a:gd name="connsiteY239" fmla="*/ 65184 h 586292"/>
              <a:gd name="connsiteX240" fmla="*/ 318990 w 577154"/>
              <a:gd name="connsiteY240" fmla="*/ 65184 h 586292"/>
              <a:gd name="connsiteX241" fmla="*/ 339459 w 577154"/>
              <a:gd name="connsiteY241" fmla="*/ 66705 h 586292"/>
              <a:gd name="connsiteX242" fmla="*/ 348556 w 577154"/>
              <a:gd name="connsiteY242" fmla="*/ 78111 h 586292"/>
              <a:gd name="connsiteX243" fmla="*/ 337943 w 577154"/>
              <a:gd name="connsiteY243" fmla="*/ 87237 h 586292"/>
              <a:gd name="connsiteX244" fmla="*/ 337184 w 577154"/>
              <a:gd name="connsiteY244" fmla="*/ 86476 h 586292"/>
              <a:gd name="connsiteX245" fmla="*/ 318990 w 577154"/>
              <a:gd name="connsiteY245" fmla="*/ 85716 h 586292"/>
              <a:gd name="connsiteX246" fmla="*/ 308376 w 577154"/>
              <a:gd name="connsiteY246" fmla="*/ 75830 h 586292"/>
              <a:gd name="connsiteX247" fmla="*/ 318232 w 577154"/>
              <a:gd name="connsiteY247" fmla="*/ 65184 h 586292"/>
              <a:gd name="connsiteX248" fmla="*/ 133656 w 577154"/>
              <a:gd name="connsiteY248" fmla="*/ 60677 h 586292"/>
              <a:gd name="connsiteX249" fmla="*/ 98723 w 577154"/>
              <a:gd name="connsiteY249" fmla="*/ 91015 h 586292"/>
              <a:gd name="connsiteX250" fmla="*/ 132138 w 577154"/>
              <a:gd name="connsiteY250" fmla="*/ 91015 h 586292"/>
              <a:gd name="connsiteX251" fmla="*/ 136694 w 577154"/>
              <a:gd name="connsiteY251" fmla="*/ 85706 h 586292"/>
              <a:gd name="connsiteX252" fmla="*/ 142010 w 577154"/>
              <a:gd name="connsiteY252" fmla="*/ 79638 h 586292"/>
              <a:gd name="connsiteX253" fmla="*/ 148085 w 577154"/>
              <a:gd name="connsiteY253" fmla="*/ 73571 h 586292"/>
              <a:gd name="connsiteX254" fmla="*/ 154161 w 577154"/>
              <a:gd name="connsiteY254" fmla="*/ 67503 h 586292"/>
              <a:gd name="connsiteX255" fmla="*/ 161755 w 577154"/>
              <a:gd name="connsiteY255" fmla="*/ 60677 h 586292"/>
              <a:gd name="connsiteX256" fmla="*/ 214914 w 577154"/>
              <a:gd name="connsiteY256" fmla="*/ 25029 h 586292"/>
              <a:gd name="connsiteX257" fmla="*/ 168589 w 577154"/>
              <a:gd name="connsiteY257" fmla="*/ 40198 h 586292"/>
              <a:gd name="connsiteX258" fmla="*/ 188334 w 577154"/>
              <a:gd name="connsiteY258" fmla="*/ 40198 h 586292"/>
              <a:gd name="connsiteX259" fmla="*/ 196688 w 577154"/>
              <a:gd name="connsiteY259" fmla="*/ 34889 h 586292"/>
              <a:gd name="connsiteX260" fmla="*/ 202004 w 577154"/>
              <a:gd name="connsiteY260" fmla="*/ 31855 h 586292"/>
              <a:gd name="connsiteX261" fmla="*/ 211877 w 577154"/>
              <a:gd name="connsiteY261" fmla="*/ 26546 h 586292"/>
              <a:gd name="connsiteX262" fmla="*/ 214914 w 577154"/>
              <a:gd name="connsiteY262" fmla="*/ 25029 h 586292"/>
              <a:gd name="connsiteX263" fmla="*/ 318954 w 577154"/>
              <a:gd name="connsiteY263" fmla="*/ 20478 h 586292"/>
              <a:gd name="connsiteX264" fmla="*/ 294653 w 577154"/>
              <a:gd name="connsiteY264" fmla="*/ 21237 h 586292"/>
              <a:gd name="connsiteX265" fmla="*/ 290855 w 577154"/>
              <a:gd name="connsiteY265" fmla="*/ 21995 h 586292"/>
              <a:gd name="connsiteX266" fmla="*/ 289337 w 577154"/>
              <a:gd name="connsiteY266" fmla="*/ 22754 h 586292"/>
              <a:gd name="connsiteX267" fmla="*/ 278705 w 577154"/>
              <a:gd name="connsiteY267" fmla="*/ 24271 h 586292"/>
              <a:gd name="connsiteX268" fmla="*/ 277945 w 577154"/>
              <a:gd name="connsiteY268" fmla="*/ 24271 h 586292"/>
              <a:gd name="connsiteX269" fmla="*/ 268073 w 577154"/>
              <a:gd name="connsiteY269" fmla="*/ 26546 h 586292"/>
              <a:gd name="connsiteX270" fmla="*/ 266554 w 577154"/>
              <a:gd name="connsiteY270" fmla="*/ 26546 h 586292"/>
              <a:gd name="connsiteX271" fmla="*/ 257441 w 577154"/>
              <a:gd name="connsiteY271" fmla="*/ 29580 h 586292"/>
              <a:gd name="connsiteX272" fmla="*/ 254404 w 577154"/>
              <a:gd name="connsiteY272" fmla="*/ 30338 h 586292"/>
              <a:gd name="connsiteX273" fmla="*/ 246810 w 577154"/>
              <a:gd name="connsiteY273" fmla="*/ 32614 h 586292"/>
              <a:gd name="connsiteX274" fmla="*/ 240734 w 577154"/>
              <a:gd name="connsiteY274" fmla="*/ 35648 h 586292"/>
              <a:gd name="connsiteX275" fmla="*/ 236937 w 577154"/>
              <a:gd name="connsiteY275" fmla="*/ 37164 h 586292"/>
              <a:gd name="connsiteX276" fmla="*/ 109355 w 577154"/>
              <a:gd name="connsiteY276" fmla="*/ 163069 h 586292"/>
              <a:gd name="connsiteX277" fmla="*/ 109355 w 577154"/>
              <a:gd name="connsiteY277" fmla="*/ 164586 h 586292"/>
              <a:gd name="connsiteX278" fmla="*/ 104799 w 577154"/>
              <a:gd name="connsiteY278" fmla="*/ 174446 h 586292"/>
              <a:gd name="connsiteX279" fmla="*/ 103280 w 577154"/>
              <a:gd name="connsiteY279" fmla="*/ 178239 h 586292"/>
              <a:gd name="connsiteX280" fmla="*/ 100242 w 577154"/>
              <a:gd name="connsiteY280" fmla="*/ 185823 h 586292"/>
              <a:gd name="connsiteX281" fmla="*/ 97964 w 577154"/>
              <a:gd name="connsiteY281" fmla="*/ 190374 h 586292"/>
              <a:gd name="connsiteX282" fmla="*/ 95686 w 577154"/>
              <a:gd name="connsiteY282" fmla="*/ 197201 h 586292"/>
              <a:gd name="connsiteX283" fmla="*/ 94167 w 577154"/>
              <a:gd name="connsiteY283" fmla="*/ 203268 h 586292"/>
              <a:gd name="connsiteX284" fmla="*/ 92648 w 577154"/>
              <a:gd name="connsiteY284" fmla="*/ 209336 h 586292"/>
              <a:gd name="connsiteX285" fmla="*/ 90370 w 577154"/>
              <a:gd name="connsiteY285" fmla="*/ 215404 h 586292"/>
              <a:gd name="connsiteX286" fmla="*/ 88851 w 577154"/>
              <a:gd name="connsiteY286" fmla="*/ 221471 h 586292"/>
              <a:gd name="connsiteX287" fmla="*/ 87332 w 577154"/>
              <a:gd name="connsiteY287" fmla="*/ 227539 h 586292"/>
              <a:gd name="connsiteX288" fmla="*/ 86573 w 577154"/>
              <a:gd name="connsiteY288" fmla="*/ 234365 h 586292"/>
              <a:gd name="connsiteX289" fmla="*/ 85054 w 577154"/>
              <a:gd name="connsiteY289" fmla="*/ 240433 h 586292"/>
              <a:gd name="connsiteX290" fmla="*/ 84295 w 577154"/>
              <a:gd name="connsiteY290" fmla="*/ 247259 h 586292"/>
              <a:gd name="connsiteX291" fmla="*/ 83535 w 577154"/>
              <a:gd name="connsiteY291" fmla="*/ 253327 h 586292"/>
              <a:gd name="connsiteX292" fmla="*/ 82776 w 577154"/>
              <a:gd name="connsiteY292" fmla="*/ 260912 h 586292"/>
              <a:gd name="connsiteX293" fmla="*/ 82016 w 577154"/>
              <a:gd name="connsiteY293" fmla="*/ 266221 h 586292"/>
              <a:gd name="connsiteX294" fmla="*/ 81257 w 577154"/>
              <a:gd name="connsiteY294" fmla="*/ 275322 h 586292"/>
              <a:gd name="connsiteX295" fmla="*/ 81257 w 577154"/>
              <a:gd name="connsiteY295" fmla="*/ 279873 h 586292"/>
              <a:gd name="connsiteX296" fmla="*/ 80498 w 577154"/>
              <a:gd name="connsiteY296" fmla="*/ 293525 h 586292"/>
              <a:gd name="connsiteX297" fmla="*/ 81257 w 577154"/>
              <a:gd name="connsiteY297" fmla="*/ 306419 h 586292"/>
              <a:gd name="connsiteX298" fmla="*/ 81257 w 577154"/>
              <a:gd name="connsiteY298" fmla="*/ 311729 h 586292"/>
              <a:gd name="connsiteX299" fmla="*/ 82016 w 577154"/>
              <a:gd name="connsiteY299" fmla="*/ 320072 h 586292"/>
              <a:gd name="connsiteX300" fmla="*/ 82776 w 577154"/>
              <a:gd name="connsiteY300" fmla="*/ 325381 h 586292"/>
              <a:gd name="connsiteX301" fmla="*/ 83535 w 577154"/>
              <a:gd name="connsiteY301" fmla="*/ 332966 h 586292"/>
              <a:gd name="connsiteX302" fmla="*/ 84295 w 577154"/>
              <a:gd name="connsiteY302" fmla="*/ 339033 h 586292"/>
              <a:gd name="connsiteX303" fmla="*/ 85054 w 577154"/>
              <a:gd name="connsiteY303" fmla="*/ 345859 h 586292"/>
              <a:gd name="connsiteX304" fmla="*/ 86573 w 577154"/>
              <a:gd name="connsiteY304" fmla="*/ 351927 h 586292"/>
              <a:gd name="connsiteX305" fmla="*/ 87332 w 577154"/>
              <a:gd name="connsiteY305" fmla="*/ 358753 h 586292"/>
              <a:gd name="connsiteX306" fmla="*/ 88851 w 577154"/>
              <a:gd name="connsiteY306" fmla="*/ 364821 h 586292"/>
              <a:gd name="connsiteX307" fmla="*/ 90370 w 577154"/>
              <a:gd name="connsiteY307" fmla="*/ 370889 h 586292"/>
              <a:gd name="connsiteX308" fmla="*/ 91889 w 577154"/>
              <a:gd name="connsiteY308" fmla="*/ 376956 h 586292"/>
              <a:gd name="connsiteX309" fmla="*/ 94167 w 577154"/>
              <a:gd name="connsiteY309" fmla="*/ 383783 h 586292"/>
              <a:gd name="connsiteX310" fmla="*/ 95686 w 577154"/>
              <a:gd name="connsiteY310" fmla="*/ 389092 h 586292"/>
              <a:gd name="connsiteX311" fmla="*/ 97964 w 577154"/>
              <a:gd name="connsiteY311" fmla="*/ 395918 h 586292"/>
              <a:gd name="connsiteX312" fmla="*/ 100242 w 577154"/>
              <a:gd name="connsiteY312" fmla="*/ 401227 h 586292"/>
              <a:gd name="connsiteX313" fmla="*/ 103280 w 577154"/>
              <a:gd name="connsiteY313" fmla="*/ 408812 h 586292"/>
              <a:gd name="connsiteX314" fmla="*/ 104799 w 577154"/>
              <a:gd name="connsiteY314" fmla="*/ 412604 h 586292"/>
              <a:gd name="connsiteX315" fmla="*/ 108596 w 577154"/>
              <a:gd name="connsiteY315" fmla="*/ 422464 h 586292"/>
              <a:gd name="connsiteX316" fmla="*/ 109355 w 577154"/>
              <a:gd name="connsiteY316" fmla="*/ 423223 h 586292"/>
              <a:gd name="connsiteX317" fmla="*/ 236937 w 577154"/>
              <a:gd name="connsiteY317" fmla="*/ 549886 h 586292"/>
              <a:gd name="connsiteX318" fmla="*/ 240734 w 577154"/>
              <a:gd name="connsiteY318" fmla="*/ 551403 h 586292"/>
              <a:gd name="connsiteX319" fmla="*/ 246810 w 577154"/>
              <a:gd name="connsiteY319" fmla="*/ 553678 h 586292"/>
              <a:gd name="connsiteX320" fmla="*/ 254404 w 577154"/>
              <a:gd name="connsiteY320" fmla="*/ 555954 h 586292"/>
              <a:gd name="connsiteX321" fmla="*/ 257441 w 577154"/>
              <a:gd name="connsiteY321" fmla="*/ 557471 h 586292"/>
              <a:gd name="connsiteX322" fmla="*/ 266554 w 577154"/>
              <a:gd name="connsiteY322" fmla="*/ 559746 h 586292"/>
              <a:gd name="connsiteX323" fmla="*/ 268073 w 577154"/>
              <a:gd name="connsiteY323" fmla="*/ 559746 h 586292"/>
              <a:gd name="connsiteX324" fmla="*/ 277945 w 577154"/>
              <a:gd name="connsiteY324" fmla="*/ 562021 h 586292"/>
              <a:gd name="connsiteX325" fmla="*/ 278705 w 577154"/>
              <a:gd name="connsiteY325" fmla="*/ 562780 h 586292"/>
              <a:gd name="connsiteX326" fmla="*/ 289337 w 577154"/>
              <a:gd name="connsiteY326" fmla="*/ 564297 h 586292"/>
              <a:gd name="connsiteX327" fmla="*/ 290855 w 577154"/>
              <a:gd name="connsiteY327" fmla="*/ 564297 h 586292"/>
              <a:gd name="connsiteX328" fmla="*/ 294653 w 577154"/>
              <a:gd name="connsiteY328" fmla="*/ 565055 h 586292"/>
              <a:gd name="connsiteX329" fmla="*/ 318954 w 577154"/>
              <a:gd name="connsiteY329" fmla="*/ 566572 h 586292"/>
              <a:gd name="connsiteX330" fmla="*/ 556650 w 577154"/>
              <a:gd name="connsiteY330" fmla="*/ 293525 h 586292"/>
              <a:gd name="connsiteX331" fmla="*/ 318954 w 577154"/>
              <a:gd name="connsiteY331" fmla="*/ 20478 h 586292"/>
              <a:gd name="connsiteX332" fmla="*/ 258201 w 577154"/>
              <a:gd name="connsiteY332" fmla="*/ 0 h 586292"/>
              <a:gd name="connsiteX333" fmla="*/ 287818 w 577154"/>
              <a:gd name="connsiteY333" fmla="*/ 2275 h 586292"/>
              <a:gd name="connsiteX334" fmla="*/ 318954 w 577154"/>
              <a:gd name="connsiteY334" fmla="*/ 0 h 586292"/>
              <a:gd name="connsiteX335" fmla="*/ 577154 w 577154"/>
              <a:gd name="connsiteY335" fmla="*/ 293525 h 586292"/>
              <a:gd name="connsiteX336" fmla="*/ 318954 w 577154"/>
              <a:gd name="connsiteY336" fmla="*/ 586292 h 586292"/>
              <a:gd name="connsiteX337" fmla="*/ 287818 w 577154"/>
              <a:gd name="connsiteY337" fmla="*/ 584775 h 586292"/>
              <a:gd name="connsiteX338" fmla="*/ 258201 w 577154"/>
              <a:gd name="connsiteY338" fmla="*/ 586292 h 586292"/>
              <a:gd name="connsiteX339" fmla="*/ 110874 w 577154"/>
              <a:gd name="connsiteY339" fmla="*/ 533958 h 586292"/>
              <a:gd name="connsiteX340" fmla="*/ 108596 w 577154"/>
              <a:gd name="connsiteY340" fmla="*/ 532441 h 586292"/>
              <a:gd name="connsiteX341" fmla="*/ 60753 w 577154"/>
              <a:gd name="connsiteY341" fmla="*/ 482383 h 586292"/>
              <a:gd name="connsiteX342" fmla="*/ 59993 w 577154"/>
              <a:gd name="connsiteY342" fmla="*/ 480866 h 586292"/>
              <a:gd name="connsiteX343" fmla="*/ 25060 w 577154"/>
              <a:gd name="connsiteY343" fmla="*/ 419430 h 586292"/>
              <a:gd name="connsiteX344" fmla="*/ 24301 w 577154"/>
              <a:gd name="connsiteY344" fmla="*/ 417913 h 586292"/>
              <a:gd name="connsiteX345" fmla="*/ 0 w 577154"/>
              <a:gd name="connsiteY345" fmla="*/ 293525 h 586292"/>
              <a:gd name="connsiteX346" fmla="*/ 9872 w 577154"/>
              <a:gd name="connsiteY346" fmla="*/ 211611 h 586292"/>
              <a:gd name="connsiteX347" fmla="*/ 10632 w 577154"/>
              <a:gd name="connsiteY347" fmla="*/ 207819 h 586292"/>
              <a:gd name="connsiteX348" fmla="*/ 28857 w 577154"/>
              <a:gd name="connsiteY348" fmla="*/ 158519 h 586292"/>
              <a:gd name="connsiteX349" fmla="*/ 29617 w 577154"/>
              <a:gd name="connsiteY349" fmla="*/ 157002 h 586292"/>
              <a:gd name="connsiteX350" fmla="*/ 67588 w 577154"/>
              <a:gd name="connsiteY350" fmla="*/ 94808 h 586292"/>
              <a:gd name="connsiteX351" fmla="*/ 69106 w 577154"/>
              <a:gd name="connsiteY351" fmla="*/ 94049 h 586292"/>
              <a:gd name="connsiteX352" fmla="*/ 123025 w 577154"/>
              <a:gd name="connsiteY352" fmla="*/ 43232 h 586292"/>
              <a:gd name="connsiteX353" fmla="*/ 258201 w 577154"/>
              <a:gd name="connsiteY353" fmla="*/ 0 h 58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577154" h="586292">
                <a:moveTo>
                  <a:pt x="149604" y="536234"/>
                </a:moveTo>
                <a:cubicBezTo>
                  <a:pt x="170108" y="548369"/>
                  <a:pt x="191372" y="556712"/>
                  <a:pt x="214914" y="562021"/>
                </a:cubicBezTo>
                <a:cubicBezTo>
                  <a:pt x="214155" y="561263"/>
                  <a:pt x="212636" y="560504"/>
                  <a:pt x="211877" y="559746"/>
                </a:cubicBezTo>
                <a:cubicBezTo>
                  <a:pt x="208079" y="558229"/>
                  <a:pt x="205041" y="556712"/>
                  <a:pt x="202004" y="554437"/>
                </a:cubicBezTo>
                <a:cubicBezTo>
                  <a:pt x="199725" y="553678"/>
                  <a:pt x="198207" y="552920"/>
                  <a:pt x="196688" y="551403"/>
                </a:cubicBezTo>
                <a:cubicBezTo>
                  <a:pt x="192131" y="549128"/>
                  <a:pt x="188334" y="546094"/>
                  <a:pt x="184537" y="543818"/>
                </a:cubicBezTo>
                <a:cubicBezTo>
                  <a:pt x="182259" y="542301"/>
                  <a:pt x="179981" y="540784"/>
                  <a:pt x="177702" y="538509"/>
                </a:cubicBezTo>
                <a:cubicBezTo>
                  <a:pt x="176184" y="537751"/>
                  <a:pt x="175424" y="536992"/>
                  <a:pt x="173905" y="536234"/>
                </a:cubicBezTo>
                <a:close/>
                <a:moveTo>
                  <a:pt x="299943" y="499816"/>
                </a:moveTo>
                <a:cubicBezTo>
                  <a:pt x="306021" y="500576"/>
                  <a:pt x="312100" y="500576"/>
                  <a:pt x="318939" y="500576"/>
                </a:cubicBezTo>
                <a:cubicBezTo>
                  <a:pt x="324257" y="500576"/>
                  <a:pt x="329576" y="505139"/>
                  <a:pt x="329576" y="511222"/>
                </a:cubicBezTo>
                <a:cubicBezTo>
                  <a:pt x="329576" y="516546"/>
                  <a:pt x="325017" y="521108"/>
                  <a:pt x="319698" y="521108"/>
                </a:cubicBezTo>
                <a:lnTo>
                  <a:pt x="318939" y="521108"/>
                </a:lnTo>
                <a:cubicBezTo>
                  <a:pt x="311340" y="521108"/>
                  <a:pt x="304502" y="520348"/>
                  <a:pt x="297663" y="519587"/>
                </a:cubicBezTo>
                <a:cubicBezTo>
                  <a:pt x="291584" y="518827"/>
                  <a:pt x="287785" y="514264"/>
                  <a:pt x="288545" y="508941"/>
                </a:cubicBezTo>
                <a:cubicBezTo>
                  <a:pt x="289305" y="502857"/>
                  <a:pt x="293864" y="499055"/>
                  <a:pt x="299943" y="499816"/>
                </a:cubicBezTo>
                <a:close/>
                <a:moveTo>
                  <a:pt x="88851" y="485417"/>
                </a:moveTo>
                <a:cubicBezTo>
                  <a:pt x="98723" y="496794"/>
                  <a:pt x="109355" y="506654"/>
                  <a:pt x="119987" y="515755"/>
                </a:cubicBezTo>
                <a:lnTo>
                  <a:pt x="150364" y="515755"/>
                </a:lnTo>
                <a:cubicBezTo>
                  <a:pt x="149604" y="514997"/>
                  <a:pt x="148845" y="514238"/>
                  <a:pt x="148085" y="513480"/>
                </a:cubicBezTo>
                <a:cubicBezTo>
                  <a:pt x="146566" y="511204"/>
                  <a:pt x="144288" y="508929"/>
                  <a:pt x="142010" y="507412"/>
                </a:cubicBezTo>
                <a:cubicBezTo>
                  <a:pt x="140491" y="505137"/>
                  <a:pt x="138213" y="502861"/>
                  <a:pt x="136694" y="501344"/>
                </a:cubicBezTo>
                <a:cubicBezTo>
                  <a:pt x="133656" y="497552"/>
                  <a:pt x="130619" y="493760"/>
                  <a:pt x="127581" y="489967"/>
                </a:cubicBezTo>
                <a:cubicBezTo>
                  <a:pt x="126062" y="488450"/>
                  <a:pt x="125303" y="486934"/>
                  <a:pt x="123784" y="485417"/>
                </a:cubicBezTo>
                <a:close/>
                <a:moveTo>
                  <a:pt x="399912" y="482256"/>
                </a:moveTo>
                <a:cubicBezTo>
                  <a:pt x="402382" y="483014"/>
                  <a:pt x="404471" y="484721"/>
                  <a:pt x="405611" y="486996"/>
                </a:cubicBezTo>
                <a:cubicBezTo>
                  <a:pt x="408650" y="492305"/>
                  <a:pt x="406371" y="498373"/>
                  <a:pt x="401812" y="500648"/>
                </a:cubicBezTo>
                <a:cubicBezTo>
                  <a:pt x="394973" y="504441"/>
                  <a:pt x="388895" y="506716"/>
                  <a:pt x="382056" y="509750"/>
                </a:cubicBezTo>
                <a:cubicBezTo>
                  <a:pt x="380536" y="509750"/>
                  <a:pt x="379776" y="510508"/>
                  <a:pt x="378257" y="510508"/>
                </a:cubicBezTo>
                <a:cubicBezTo>
                  <a:pt x="374458" y="510508"/>
                  <a:pt x="370658" y="507474"/>
                  <a:pt x="369139" y="503682"/>
                </a:cubicBezTo>
                <a:cubicBezTo>
                  <a:pt x="366859" y="498373"/>
                  <a:pt x="369899" y="492305"/>
                  <a:pt x="375217" y="490789"/>
                </a:cubicBezTo>
                <a:cubicBezTo>
                  <a:pt x="380536" y="488513"/>
                  <a:pt x="386615" y="486238"/>
                  <a:pt x="391934" y="483204"/>
                </a:cubicBezTo>
                <a:cubicBezTo>
                  <a:pt x="394593" y="481687"/>
                  <a:pt x="397443" y="481498"/>
                  <a:pt x="399912" y="482256"/>
                </a:cubicBezTo>
                <a:close/>
                <a:moveTo>
                  <a:pt x="229351" y="474063"/>
                </a:moveTo>
                <a:cubicBezTo>
                  <a:pt x="234677" y="477094"/>
                  <a:pt x="240764" y="480126"/>
                  <a:pt x="246091" y="483157"/>
                </a:cubicBezTo>
                <a:cubicBezTo>
                  <a:pt x="250656" y="486188"/>
                  <a:pt x="252939" y="492250"/>
                  <a:pt x="250656" y="496797"/>
                </a:cubicBezTo>
                <a:cubicBezTo>
                  <a:pt x="248374" y="500586"/>
                  <a:pt x="245330" y="502101"/>
                  <a:pt x="241525" y="502101"/>
                </a:cubicBezTo>
                <a:cubicBezTo>
                  <a:pt x="240004" y="502101"/>
                  <a:pt x="238482" y="502101"/>
                  <a:pt x="236960" y="501343"/>
                </a:cubicBezTo>
                <a:cubicBezTo>
                  <a:pt x="230872" y="498312"/>
                  <a:pt x="224024" y="494523"/>
                  <a:pt x="218698" y="490735"/>
                </a:cubicBezTo>
                <a:cubicBezTo>
                  <a:pt x="214132" y="487703"/>
                  <a:pt x="212610" y="481641"/>
                  <a:pt x="215654" y="477094"/>
                </a:cubicBezTo>
                <a:cubicBezTo>
                  <a:pt x="218698" y="471790"/>
                  <a:pt x="224785" y="471032"/>
                  <a:pt x="229351" y="474063"/>
                </a:cubicBezTo>
                <a:close/>
                <a:moveTo>
                  <a:pt x="464745" y="433889"/>
                </a:moveTo>
                <a:cubicBezTo>
                  <a:pt x="469298" y="436925"/>
                  <a:pt x="470057" y="443755"/>
                  <a:pt x="466262" y="447550"/>
                </a:cubicBezTo>
                <a:cubicBezTo>
                  <a:pt x="461709" y="453622"/>
                  <a:pt x="457155" y="458935"/>
                  <a:pt x="451842" y="463488"/>
                </a:cubicBezTo>
                <a:cubicBezTo>
                  <a:pt x="450324" y="465765"/>
                  <a:pt x="447288" y="466524"/>
                  <a:pt x="445012" y="466524"/>
                </a:cubicBezTo>
                <a:cubicBezTo>
                  <a:pt x="442735" y="466524"/>
                  <a:pt x="439699" y="465765"/>
                  <a:pt x="438181" y="463488"/>
                </a:cubicBezTo>
                <a:cubicBezTo>
                  <a:pt x="433627" y="459694"/>
                  <a:pt x="433627" y="453622"/>
                  <a:pt x="438181" y="449068"/>
                </a:cubicBezTo>
                <a:cubicBezTo>
                  <a:pt x="441976" y="444514"/>
                  <a:pt x="446530" y="439961"/>
                  <a:pt x="450324" y="435407"/>
                </a:cubicBezTo>
                <a:cubicBezTo>
                  <a:pt x="454119" y="430853"/>
                  <a:pt x="460191" y="430094"/>
                  <a:pt x="464745" y="433889"/>
                </a:cubicBezTo>
                <a:close/>
                <a:moveTo>
                  <a:pt x="49362" y="424740"/>
                </a:moveTo>
                <a:cubicBezTo>
                  <a:pt x="56196" y="439150"/>
                  <a:pt x="64550" y="452803"/>
                  <a:pt x="73663" y="464938"/>
                </a:cubicBezTo>
                <a:lnTo>
                  <a:pt x="109355" y="464938"/>
                </a:lnTo>
                <a:cubicBezTo>
                  <a:pt x="107836" y="461904"/>
                  <a:pt x="106318" y="459629"/>
                  <a:pt x="104039" y="456595"/>
                </a:cubicBezTo>
                <a:cubicBezTo>
                  <a:pt x="103280" y="455078"/>
                  <a:pt x="102521" y="453561"/>
                  <a:pt x="101761" y="452044"/>
                </a:cubicBezTo>
                <a:cubicBezTo>
                  <a:pt x="99483" y="448252"/>
                  <a:pt x="97205" y="443701"/>
                  <a:pt x="94926" y="439909"/>
                </a:cubicBezTo>
                <a:cubicBezTo>
                  <a:pt x="94167" y="438392"/>
                  <a:pt x="93408" y="436875"/>
                  <a:pt x="92648" y="435358"/>
                </a:cubicBezTo>
                <a:cubicBezTo>
                  <a:pt x="91129" y="431566"/>
                  <a:pt x="89611" y="428532"/>
                  <a:pt x="88092" y="424740"/>
                </a:cubicBezTo>
                <a:close/>
                <a:moveTo>
                  <a:pt x="161771" y="417898"/>
                </a:moveTo>
                <a:cubicBezTo>
                  <a:pt x="166316" y="414864"/>
                  <a:pt x="173134" y="415623"/>
                  <a:pt x="176164" y="420173"/>
                </a:cubicBezTo>
                <a:cubicBezTo>
                  <a:pt x="179194" y="425482"/>
                  <a:pt x="183739" y="430790"/>
                  <a:pt x="187527" y="435341"/>
                </a:cubicBezTo>
                <a:cubicBezTo>
                  <a:pt x="190557" y="439891"/>
                  <a:pt x="190557" y="446717"/>
                  <a:pt x="186012" y="449750"/>
                </a:cubicBezTo>
                <a:cubicBezTo>
                  <a:pt x="183739" y="451267"/>
                  <a:pt x="181466" y="452025"/>
                  <a:pt x="179194" y="452025"/>
                </a:cubicBezTo>
                <a:cubicBezTo>
                  <a:pt x="176921" y="452025"/>
                  <a:pt x="173891" y="451267"/>
                  <a:pt x="171619" y="448233"/>
                </a:cubicBezTo>
                <a:cubicBezTo>
                  <a:pt x="167074" y="442925"/>
                  <a:pt x="163286" y="437616"/>
                  <a:pt x="159498" y="431549"/>
                </a:cubicBezTo>
                <a:cubicBezTo>
                  <a:pt x="155711" y="426998"/>
                  <a:pt x="157226" y="420931"/>
                  <a:pt x="161771" y="417898"/>
                </a:cubicBezTo>
                <a:close/>
                <a:moveTo>
                  <a:pt x="31136" y="373923"/>
                </a:moveTo>
                <a:cubicBezTo>
                  <a:pt x="33414" y="384541"/>
                  <a:pt x="37211" y="394401"/>
                  <a:pt x="41008" y="404261"/>
                </a:cubicBezTo>
                <a:lnTo>
                  <a:pt x="79738" y="404261"/>
                </a:lnTo>
                <a:cubicBezTo>
                  <a:pt x="79738" y="403503"/>
                  <a:pt x="78979" y="401986"/>
                  <a:pt x="78979" y="401227"/>
                </a:cubicBezTo>
                <a:cubicBezTo>
                  <a:pt x="78219" y="399710"/>
                  <a:pt x="77460" y="398952"/>
                  <a:pt x="77460" y="397435"/>
                </a:cubicBezTo>
                <a:cubicBezTo>
                  <a:pt x="75182" y="391367"/>
                  <a:pt x="73663" y="385300"/>
                  <a:pt x="72144" y="379232"/>
                </a:cubicBezTo>
                <a:cubicBezTo>
                  <a:pt x="71385" y="378473"/>
                  <a:pt x="71385" y="378473"/>
                  <a:pt x="71385" y="377715"/>
                </a:cubicBezTo>
                <a:cubicBezTo>
                  <a:pt x="71385" y="376956"/>
                  <a:pt x="70625" y="375439"/>
                  <a:pt x="70625" y="373923"/>
                </a:cubicBezTo>
                <a:close/>
                <a:moveTo>
                  <a:pt x="499728" y="361797"/>
                </a:moveTo>
                <a:cubicBezTo>
                  <a:pt x="505037" y="363315"/>
                  <a:pt x="508071" y="369384"/>
                  <a:pt x="506554" y="374694"/>
                </a:cubicBezTo>
                <a:cubicBezTo>
                  <a:pt x="504279" y="381522"/>
                  <a:pt x="501245" y="387591"/>
                  <a:pt x="498970" y="394418"/>
                </a:cubicBezTo>
                <a:cubicBezTo>
                  <a:pt x="497453" y="398211"/>
                  <a:pt x="493661" y="400487"/>
                  <a:pt x="489868" y="400487"/>
                </a:cubicBezTo>
                <a:cubicBezTo>
                  <a:pt x="488352" y="400487"/>
                  <a:pt x="486835" y="399729"/>
                  <a:pt x="485318" y="399729"/>
                </a:cubicBezTo>
                <a:cubicBezTo>
                  <a:pt x="480767" y="397453"/>
                  <a:pt x="477733" y="391384"/>
                  <a:pt x="480009" y="386073"/>
                </a:cubicBezTo>
                <a:cubicBezTo>
                  <a:pt x="483042" y="380004"/>
                  <a:pt x="485318" y="373935"/>
                  <a:pt x="486835" y="367866"/>
                </a:cubicBezTo>
                <a:cubicBezTo>
                  <a:pt x="489110" y="362556"/>
                  <a:pt x="494419" y="360280"/>
                  <a:pt x="499728" y="361797"/>
                </a:cubicBezTo>
                <a:close/>
                <a:moveTo>
                  <a:pt x="132907" y="343643"/>
                </a:moveTo>
                <a:cubicBezTo>
                  <a:pt x="138227" y="342126"/>
                  <a:pt x="143546" y="345161"/>
                  <a:pt x="145066" y="350471"/>
                </a:cubicBezTo>
                <a:cubicBezTo>
                  <a:pt x="146586" y="356540"/>
                  <a:pt x="148865" y="363368"/>
                  <a:pt x="150385" y="368678"/>
                </a:cubicBezTo>
                <a:cubicBezTo>
                  <a:pt x="152665" y="373988"/>
                  <a:pt x="149625" y="380057"/>
                  <a:pt x="144306" y="381575"/>
                </a:cubicBezTo>
                <a:cubicBezTo>
                  <a:pt x="142786" y="382333"/>
                  <a:pt x="142026" y="382333"/>
                  <a:pt x="141266" y="382333"/>
                </a:cubicBezTo>
                <a:cubicBezTo>
                  <a:pt x="136707" y="382333"/>
                  <a:pt x="132907" y="380057"/>
                  <a:pt x="131388" y="375506"/>
                </a:cubicBezTo>
                <a:cubicBezTo>
                  <a:pt x="129108" y="368678"/>
                  <a:pt x="126828" y="362609"/>
                  <a:pt x="125309" y="355781"/>
                </a:cubicBezTo>
                <a:cubicBezTo>
                  <a:pt x="123789" y="350471"/>
                  <a:pt x="127588" y="344402"/>
                  <a:pt x="132907" y="343643"/>
                </a:cubicBezTo>
                <a:close/>
                <a:moveTo>
                  <a:pt x="21263" y="323864"/>
                </a:moveTo>
                <a:cubicBezTo>
                  <a:pt x="22782" y="333724"/>
                  <a:pt x="24301" y="344342"/>
                  <a:pt x="25820" y="354203"/>
                </a:cubicBezTo>
                <a:lnTo>
                  <a:pt x="66069" y="354203"/>
                </a:lnTo>
                <a:cubicBezTo>
                  <a:pt x="65309" y="348135"/>
                  <a:pt x="63790" y="342826"/>
                  <a:pt x="63031" y="337516"/>
                </a:cubicBezTo>
                <a:cubicBezTo>
                  <a:pt x="63031" y="336758"/>
                  <a:pt x="63031" y="336758"/>
                  <a:pt x="63031" y="335999"/>
                </a:cubicBezTo>
                <a:cubicBezTo>
                  <a:pt x="63031" y="332207"/>
                  <a:pt x="62272" y="327656"/>
                  <a:pt x="61512" y="323864"/>
                </a:cubicBezTo>
                <a:close/>
                <a:moveTo>
                  <a:pt x="509625" y="282911"/>
                </a:moveTo>
                <a:cubicBezTo>
                  <a:pt x="514955" y="282911"/>
                  <a:pt x="519524" y="286704"/>
                  <a:pt x="519524" y="292773"/>
                </a:cubicBezTo>
                <a:lnTo>
                  <a:pt x="519524" y="293532"/>
                </a:lnTo>
                <a:cubicBezTo>
                  <a:pt x="519524" y="300360"/>
                  <a:pt x="519524" y="307187"/>
                  <a:pt x="518763" y="313256"/>
                </a:cubicBezTo>
                <a:cubicBezTo>
                  <a:pt x="518763" y="318567"/>
                  <a:pt x="514194" y="323118"/>
                  <a:pt x="508863" y="323118"/>
                </a:cubicBezTo>
                <a:cubicBezTo>
                  <a:pt x="508102" y="323118"/>
                  <a:pt x="508102" y="323118"/>
                  <a:pt x="508102" y="322360"/>
                </a:cubicBezTo>
                <a:cubicBezTo>
                  <a:pt x="502010" y="322360"/>
                  <a:pt x="498202" y="317808"/>
                  <a:pt x="498964" y="311739"/>
                </a:cubicBezTo>
                <a:cubicBezTo>
                  <a:pt x="498964" y="305670"/>
                  <a:pt x="498964" y="299601"/>
                  <a:pt x="498964" y="293532"/>
                </a:cubicBezTo>
                <a:cubicBezTo>
                  <a:pt x="498964" y="287463"/>
                  <a:pt x="503533" y="282911"/>
                  <a:pt x="509625" y="282911"/>
                </a:cubicBezTo>
                <a:close/>
                <a:moveTo>
                  <a:pt x="20504" y="273047"/>
                </a:moveTo>
                <a:cubicBezTo>
                  <a:pt x="20504" y="279873"/>
                  <a:pt x="19744" y="286699"/>
                  <a:pt x="19744" y="293525"/>
                </a:cubicBezTo>
                <a:cubicBezTo>
                  <a:pt x="19744" y="296559"/>
                  <a:pt x="20504" y="300352"/>
                  <a:pt x="20504" y="303385"/>
                </a:cubicBezTo>
                <a:lnTo>
                  <a:pt x="60753" y="303385"/>
                </a:lnTo>
                <a:cubicBezTo>
                  <a:pt x="60753" y="300352"/>
                  <a:pt x="60753" y="296559"/>
                  <a:pt x="60753" y="293525"/>
                </a:cubicBezTo>
                <a:cubicBezTo>
                  <a:pt x="60753" y="286699"/>
                  <a:pt x="60753" y="279873"/>
                  <a:pt x="61512" y="273805"/>
                </a:cubicBezTo>
                <a:cubicBezTo>
                  <a:pt x="61512" y="273047"/>
                  <a:pt x="61512" y="273047"/>
                  <a:pt x="61512" y="273047"/>
                </a:cubicBezTo>
                <a:close/>
                <a:moveTo>
                  <a:pt x="129811" y="263173"/>
                </a:moveTo>
                <a:cubicBezTo>
                  <a:pt x="135111" y="263932"/>
                  <a:pt x="138897" y="268484"/>
                  <a:pt x="138897" y="274553"/>
                </a:cubicBezTo>
                <a:cubicBezTo>
                  <a:pt x="138140" y="280622"/>
                  <a:pt x="138140" y="286691"/>
                  <a:pt x="138140" y="292760"/>
                </a:cubicBezTo>
                <a:lnTo>
                  <a:pt x="138140" y="293518"/>
                </a:lnTo>
                <a:cubicBezTo>
                  <a:pt x="138140" y="298829"/>
                  <a:pt x="133597" y="303380"/>
                  <a:pt x="128297" y="303380"/>
                </a:cubicBezTo>
                <a:cubicBezTo>
                  <a:pt x="122997" y="303380"/>
                  <a:pt x="118454" y="299587"/>
                  <a:pt x="117697" y="294277"/>
                </a:cubicBezTo>
                <a:lnTo>
                  <a:pt x="117697" y="293518"/>
                </a:lnTo>
                <a:cubicBezTo>
                  <a:pt x="117697" y="286691"/>
                  <a:pt x="118454" y="279863"/>
                  <a:pt x="118454" y="273035"/>
                </a:cubicBezTo>
                <a:cubicBezTo>
                  <a:pt x="119211" y="266966"/>
                  <a:pt x="123754" y="263173"/>
                  <a:pt x="129811" y="263173"/>
                </a:cubicBezTo>
                <a:close/>
                <a:moveTo>
                  <a:pt x="28098" y="222230"/>
                </a:moveTo>
                <a:cubicBezTo>
                  <a:pt x="25820" y="232090"/>
                  <a:pt x="24301" y="242708"/>
                  <a:pt x="22782" y="252568"/>
                </a:cubicBezTo>
                <a:lnTo>
                  <a:pt x="63031" y="252568"/>
                </a:lnTo>
                <a:cubicBezTo>
                  <a:pt x="63031" y="251810"/>
                  <a:pt x="63031" y="251052"/>
                  <a:pt x="63031" y="250293"/>
                </a:cubicBezTo>
                <a:cubicBezTo>
                  <a:pt x="63031" y="250293"/>
                  <a:pt x="63031" y="249535"/>
                  <a:pt x="63031" y="249535"/>
                </a:cubicBezTo>
                <a:cubicBezTo>
                  <a:pt x="64550" y="242708"/>
                  <a:pt x="65309" y="236641"/>
                  <a:pt x="66828" y="229815"/>
                </a:cubicBezTo>
                <a:cubicBezTo>
                  <a:pt x="66828" y="229056"/>
                  <a:pt x="66828" y="227539"/>
                  <a:pt x="67588" y="226022"/>
                </a:cubicBezTo>
                <a:cubicBezTo>
                  <a:pt x="67588" y="225264"/>
                  <a:pt x="67588" y="223747"/>
                  <a:pt x="68347" y="222230"/>
                </a:cubicBezTo>
                <a:close/>
                <a:moveTo>
                  <a:pt x="492894" y="204013"/>
                </a:moveTo>
                <a:cubicBezTo>
                  <a:pt x="498219" y="202497"/>
                  <a:pt x="504304" y="205530"/>
                  <a:pt x="505825" y="210836"/>
                </a:cubicBezTo>
                <a:cubicBezTo>
                  <a:pt x="508108" y="216901"/>
                  <a:pt x="510390" y="223724"/>
                  <a:pt x="511911" y="230547"/>
                </a:cubicBezTo>
                <a:cubicBezTo>
                  <a:pt x="513432" y="235854"/>
                  <a:pt x="509629" y="241161"/>
                  <a:pt x="504304" y="242677"/>
                </a:cubicBezTo>
                <a:cubicBezTo>
                  <a:pt x="503543" y="243435"/>
                  <a:pt x="502783" y="243435"/>
                  <a:pt x="502022" y="243435"/>
                </a:cubicBezTo>
                <a:cubicBezTo>
                  <a:pt x="497458" y="243435"/>
                  <a:pt x="493655" y="240403"/>
                  <a:pt x="492133" y="235854"/>
                </a:cubicBezTo>
                <a:cubicBezTo>
                  <a:pt x="490612" y="229031"/>
                  <a:pt x="489091" y="222966"/>
                  <a:pt x="486809" y="216901"/>
                </a:cubicBezTo>
                <a:cubicBezTo>
                  <a:pt x="485287" y="211595"/>
                  <a:pt x="487569" y="206288"/>
                  <a:pt x="492894" y="204013"/>
                </a:cubicBezTo>
                <a:close/>
                <a:moveTo>
                  <a:pt x="151873" y="186619"/>
                </a:moveTo>
                <a:cubicBezTo>
                  <a:pt x="157203" y="188895"/>
                  <a:pt x="159488" y="194964"/>
                  <a:pt x="157203" y="200274"/>
                </a:cubicBezTo>
                <a:cubicBezTo>
                  <a:pt x="154919" y="205585"/>
                  <a:pt x="152634" y="211654"/>
                  <a:pt x="150350" y="217723"/>
                </a:cubicBezTo>
                <a:cubicBezTo>
                  <a:pt x="148827" y="222274"/>
                  <a:pt x="145019" y="224550"/>
                  <a:pt x="140450" y="224550"/>
                </a:cubicBezTo>
                <a:cubicBezTo>
                  <a:pt x="139689" y="224550"/>
                  <a:pt x="138927" y="224550"/>
                  <a:pt x="137404" y="224550"/>
                </a:cubicBezTo>
                <a:cubicBezTo>
                  <a:pt x="132074" y="222274"/>
                  <a:pt x="129028" y="216964"/>
                  <a:pt x="131312" y="211654"/>
                </a:cubicBezTo>
                <a:cubicBezTo>
                  <a:pt x="133597" y="204826"/>
                  <a:pt x="135881" y="197998"/>
                  <a:pt x="138927" y="191929"/>
                </a:cubicBezTo>
                <a:cubicBezTo>
                  <a:pt x="141212" y="186619"/>
                  <a:pt x="147304" y="184343"/>
                  <a:pt x="151873" y="186619"/>
                </a:cubicBezTo>
                <a:close/>
                <a:moveTo>
                  <a:pt x="218736" y="186536"/>
                </a:moveTo>
                <a:lnTo>
                  <a:pt x="281780" y="186536"/>
                </a:lnTo>
                <a:cubicBezTo>
                  <a:pt x="288616" y="186536"/>
                  <a:pt x="292414" y="190330"/>
                  <a:pt x="292414" y="196401"/>
                </a:cubicBezTo>
                <a:cubicBezTo>
                  <a:pt x="292414" y="202471"/>
                  <a:pt x="288616" y="207024"/>
                  <a:pt x="281780" y="207024"/>
                </a:cubicBezTo>
                <a:lnTo>
                  <a:pt x="264310" y="207024"/>
                </a:lnTo>
                <a:lnTo>
                  <a:pt x="322037" y="294288"/>
                </a:lnTo>
                <a:lnTo>
                  <a:pt x="379004" y="207024"/>
                </a:lnTo>
                <a:lnTo>
                  <a:pt x="361534" y="207024"/>
                </a:lnTo>
                <a:cubicBezTo>
                  <a:pt x="355457" y="207024"/>
                  <a:pt x="351659" y="202471"/>
                  <a:pt x="351659" y="196401"/>
                </a:cubicBezTo>
                <a:cubicBezTo>
                  <a:pt x="351659" y="190330"/>
                  <a:pt x="355457" y="186536"/>
                  <a:pt x="361534" y="186536"/>
                </a:cubicBezTo>
                <a:lnTo>
                  <a:pt x="425337" y="186536"/>
                </a:lnTo>
                <a:cubicBezTo>
                  <a:pt x="431413" y="186536"/>
                  <a:pt x="435211" y="190330"/>
                  <a:pt x="435211" y="196401"/>
                </a:cubicBezTo>
                <a:cubicBezTo>
                  <a:pt x="435211" y="202471"/>
                  <a:pt x="431413" y="207024"/>
                  <a:pt x="425337" y="207024"/>
                </a:cubicBezTo>
                <a:lnTo>
                  <a:pt x="405588" y="207024"/>
                </a:lnTo>
                <a:cubicBezTo>
                  <a:pt x="404069" y="207024"/>
                  <a:pt x="402550" y="207024"/>
                  <a:pt x="401031" y="209301"/>
                </a:cubicBezTo>
                <a:lnTo>
                  <a:pt x="337987" y="307947"/>
                </a:lnTo>
                <a:lnTo>
                  <a:pt x="373687" y="307947"/>
                </a:lnTo>
                <a:cubicBezTo>
                  <a:pt x="380523" y="307947"/>
                  <a:pt x="384321" y="311741"/>
                  <a:pt x="384321" y="317812"/>
                </a:cubicBezTo>
                <a:cubicBezTo>
                  <a:pt x="384321" y="324641"/>
                  <a:pt x="380523" y="328435"/>
                  <a:pt x="373687" y="328435"/>
                </a:cubicBezTo>
                <a:lnTo>
                  <a:pt x="331911" y="328435"/>
                </a:lnTo>
                <a:lnTo>
                  <a:pt x="331911" y="338300"/>
                </a:lnTo>
                <a:lnTo>
                  <a:pt x="373687" y="338300"/>
                </a:lnTo>
                <a:cubicBezTo>
                  <a:pt x="380523" y="338300"/>
                  <a:pt x="384321" y="342094"/>
                  <a:pt x="384321" y="348164"/>
                </a:cubicBezTo>
                <a:cubicBezTo>
                  <a:pt x="384321" y="354994"/>
                  <a:pt x="380523" y="358788"/>
                  <a:pt x="373687" y="358788"/>
                </a:cubicBezTo>
                <a:lnTo>
                  <a:pt x="331911" y="358788"/>
                </a:lnTo>
                <a:lnTo>
                  <a:pt x="331911" y="399005"/>
                </a:lnTo>
                <a:lnTo>
                  <a:pt x="355457" y="399005"/>
                </a:lnTo>
                <a:cubicBezTo>
                  <a:pt x="361534" y="399005"/>
                  <a:pt x="365332" y="402799"/>
                  <a:pt x="365332" y="408870"/>
                </a:cubicBezTo>
                <a:cubicBezTo>
                  <a:pt x="365332" y="415699"/>
                  <a:pt x="361534" y="419493"/>
                  <a:pt x="355457" y="419493"/>
                </a:cubicBezTo>
                <a:lnTo>
                  <a:pt x="288616" y="419493"/>
                </a:lnTo>
                <a:cubicBezTo>
                  <a:pt x="282539" y="419493"/>
                  <a:pt x="278742" y="415699"/>
                  <a:pt x="278742" y="408870"/>
                </a:cubicBezTo>
                <a:cubicBezTo>
                  <a:pt x="278742" y="402799"/>
                  <a:pt x="282539" y="399005"/>
                  <a:pt x="288616" y="399005"/>
                </a:cubicBezTo>
                <a:lnTo>
                  <a:pt x="312162" y="399005"/>
                </a:lnTo>
                <a:lnTo>
                  <a:pt x="312162" y="358788"/>
                </a:lnTo>
                <a:lnTo>
                  <a:pt x="270386" y="358788"/>
                </a:lnTo>
                <a:cubicBezTo>
                  <a:pt x="264310" y="358788"/>
                  <a:pt x="259752" y="354994"/>
                  <a:pt x="259752" y="348164"/>
                </a:cubicBezTo>
                <a:cubicBezTo>
                  <a:pt x="259752" y="342094"/>
                  <a:pt x="264310" y="338300"/>
                  <a:pt x="270386" y="338300"/>
                </a:cubicBezTo>
                <a:lnTo>
                  <a:pt x="312162" y="338300"/>
                </a:lnTo>
                <a:lnTo>
                  <a:pt x="312162" y="328435"/>
                </a:lnTo>
                <a:lnTo>
                  <a:pt x="270386" y="328435"/>
                </a:lnTo>
                <a:cubicBezTo>
                  <a:pt x="264310" y="328435"/>
                  <a:pt x="259752" y="324641"/>
                  <a:pt x="259752" y="317812"/>
                </a:cubicBezTo>
                <a:cubicBezTo>
                  <a:pt x="259752" y="311741"/>
                  <a:pt x="264310" y="307947"/>
                  <a:pt x="270386" y="307947"/>
                </a:cubicBezTo>
                <a:lnTo>
                  <a:pt x="305326" y="307947"/>
                </a:lnTo>
                <a:lnTo>
                  <a:pt x="242283" y="209301"/>
                </a:lnTo>
                <a:cubicBezTo>
                  <a:pt x="241523" y="207024"/>
                  <a:pt x="240004" y="207024"/>
                  <a:pt x="238485" y="207024"/>
                </a:cubicBezTo>
                <a:lnTo>
                  <a:pt x="218736" y="207024"/>
                </a:lnTo>
                <a:cubicBezTo>
                  <a:pt x="211900" y="207024"/>
                  <a:pt x="208102" y="202471"/>
                  <a:pt x="208102" y="196401"/>
                </a:cubicBezTo>
                <a:cubicBezTo>
                  <a:pt x="208102" y="190330"/>
                  <a:pt x="211900" y="186536"/>
                  <a:pt x="218736" y="186536"/>
                </a:cubicBezTo>
                <a:close/>
                <a:moveTo>
                  <a:pt x="44805" y="172171"/>
                </a:moveTo>
                <a:cubicBezTo>
                  <a:pt x="41008" y="182031"/>
                  <a:pt x="37211" y="191891"/>
                  <a:pt x="33414" y="202510"/>
                </a:cubicBezTo>
                <a:lnTo>
                  <a:pt x="73663" y="202510"/>
                </a:lnTo>
                <a:cubicBezTo>
                  <a:pt x="74422" y="197959"/>
                  <a:pt x="75941" y="193408"/>
                  <a:pt x="77460" y="188858"/>
                </a:cubicBezTo>
                <a:cubicBezTo>
                  <a:pt x="77460" y="188099"/>
                  <a:pt x="78219" y="186582"/>
                  <a:pt x="78979" y="185065"/>
                </a:cubicBezTo>
                <a:cubicBezTo>
                  <a:pt x="80498" y="180514"/>
                  <a:pt x="82016" y="175963"/>
                  <a:pt x="83535" y="172171"/>
                </a:cubicBezTo>
                <a:close/>
                <a:moveTo>
                  <a:pt x="451103" y="136487"/>
                </a:moveTo>
                <a:cubicBezTo>
                  <a:pt x="455664" y="132683"/>
                  <a:pt x="461746" y="133444"/>
                  <a:pt x="465547" y="138009"/>
                </a:cubicBezTo>
                <a:cubicBezTo>
                  <a:pt x="470108" y="143335"/>
                  <a:pt x="473909" y="148661"/>
                  <a:pt x="477709" y="154748"/>
                </a:cubicBezTo>
                <a:cubicBezTo>
                  <a:pt x="481510" y="159313"/>
                  <a:pt x="479990" y="165400"/>
                  <a:pt x="475429" y="168444"/>
                </a:cubicBezTo>
                <a:cubicBezTo>
                  <a:pt x="473909" y="169966"/>
                  <a:pt x="471628" y="169966"/>
                  <a:pt x="469347" y="169966"/>
                </a:cubicBezTo>
                <a:cubicBezTo>
                  <a:pt x="466307" y="169966"/>
                  <a:pt x="463266" y="168444"/>
                  <a:pt x="460986" y="166161"/>
                </a:cubicBezTo>
                <a:cubicBezTo>
                  <a:pt x="457945" y="160835"/>
                  <a:pt x="454144" y="155509"/>
                  <a:pt x="449583" y="150183"/>
                </a:cubicBezTo>
                <a:cubicBezTo>
                  <a:pt x="446542" y="146379"/>
                  <a:pt x="446542" y="139531"/>
                  <a:pt x="451103" y="136487"/>
                </a:cubicBezTo>
                <a:close/>
                <a:moveTo>
                  <a:pt x="185242" y="122835"/>
                </a:moveTo>
                <a:cubicBezTo>
                  <a:pt x="189040" y="119037"/>
                  <a:pt x="195876" y="119037"/>
                  <a:pt x="199674" y="122835"/>
                </a:cubicBezTo>
                <a:cubicBezTo>
                  <a:pt x="203472" y="126632"/>
                  <a:pt x="203472" y="132709"/>
                  <a:pt x="199674" y="137266"/>
                </a:cubicBezTo>
                <a:cubicBezTo>
                  <a:pt x="195117" y="141823"/>
                  <a:pt x="191319" y="146381"/>
                  <a:pt x="186762" y="150938"/>
                </a:cubicBezTo>
                <a:cubicBezTo>
                  <a:pt x="185242" y="153976"/>
                  <a:pt x="182204" y="154736"/>
                  <a:pt x="179166" y="154736"/>
                </a:cubicBezTo>
                <a:cubicBezTo>
                  <a:pt x="176887" y="154736"/>
                  <a:pt x="174609" y="153976"/>
                  <a:pt x="173090" y="152457"/>
                </a:cubicBezTo>
                <a:cubicBezTo>
                  <a:pt x="168532" y="149419"/>
                  <a:pt x="167773" y="142583"/>
                  <a:pt x="171571" y="138026"/>
                </a:cubicBezTo>
                <a:cubicBezTo>
                  <a:pt x="176128" y="132709"/>
                  <a:pt x="180685" y="127392"/>
                  <a:pt x="185242" y="122835"/>
                </a:cubicBezTo>
                <a:close/>
                <a:moveTo>
                  <a:pt x="81257" y="111494"/>
                </a:moveTo>
                <a:cubicBezTo>
                  <a:pt x="71385" y="123629"/>
                  <a:pt x="62272" y="137282"/>
                  <a:pt x="54677" y="151692"/>
                </a:cubicBezTo>
                <a:lnTo>
                  <a:pt x="92648" y="151692"/>
                </a:lnTo>
                <a:lnTo>
                  <a:pt x="92648" y="150934"/>
                </a:lnTo>
                <a:cubicBezTo>
                  <a:pt x="93408" y="149417"/>
                  <a:pt x="94167" y="147900"/>
                  <a:pt x="94926" y="146383"/>
                </a:cubicBezTo>
                <a:cubicBezTo>
                  <a:pt x="97205" y="142591"/>
                  <a:pt x="99483" y="138799"/>
                  <a:pt x="101761" y="135006"/>
                </a:cubicBezTo>
                <a:cubicBezTo>
                  <a:pt x="102521" y="133489"/>
                  <a:pt x="103280" y="131972"/>
                  <a:pt x="104039" y="130455"/>
                </a:cubicBezTo>
                <a:cubicBezTo>
                  <a:pt x="107077" y="125905"/>
                  <a:pt x="110115" y="121354"/>
                  <a:pt x="113152" y="116803"/>
                </a:cubicBezTo>
                <a:cubicBezTo>
                  <a:pt x="113912" y="114528"/>
                  <a:pt x="115431" y="113011"/>
                  <a:pt x="116190" y="111494"/>
                </a:cubicBezTo>
                <a:close/>
                <a:moveTo>
                  <a:pt x="400213" y="85002"/>
                </a:moveTo>
                <a:cubicBezTo>
                  <a:pt x="406282" y="88033"/>
                  <a:pt x="412351" y="91822"/>
                  <a:pt x="418420" y="95611"/>
                </a:cubicBezTo>
                <a:cubicBezTo>
                  <a:pt x="422972" y="98642"/>
                  <a:pt x="424489" y="104704"/>
                  <a:pt x="421455" y="109251"/>
                </a:cubicBezTo>
                <a:cubicBezTo>
                  <a:pt x="419179" y="112282"/>
                  <a:pt x="416144" y="113798"/>
                  <a:pt x="413110" y="113798"/>
                </a:cubicBezTo>
                <a:cubicBezTo>
                  <a:pt x="410834" y="113798"/>
                  <a:pt x="409317" y="113798"/>
                  <a:pt x="407800" y="112282"/>
                </a:cubicBezTo>
                <a:cubicBezTo>
                  <a:pt x="402489" y="109251"/>
                  <a:pt x="396420" y="106220"/>
                  <a:pt x="391110" y="103189"/>
                </a:cubicBezTo>
                <a:cubicBezTo>
                  <a:pt x="385799" y="100915"/>
                  <a:pt x="384282" y="94853"/>
                  <a:pt x="386558" y="89549"/>
                </a:cubicBezTo>
                <a:cubicBezTo>
                  <a:pt x="388834" y="84244"/>
                  <a:pt x="394903" y="82729"/>
                  <a:pt x="400213" y="85002"/>
                </a:cubicBezTo>
                <a:close/>
                <a:moveTo>
                  <a:pt x="255897" y="76571"/>
                </a:moveTo>
                <a:cubicBezTo>
                  <a:pt x="261215" y="75053"/>
                  <a:pt x="266534" y="77330"/>
                  <a:pt x="268814" y="82644"/>
                </a:cubicBezTo>
                <a:cubicBezTo>
                  <a:pt x="271093" y="87958"/>
                  <a:pt x="268054" y="94032"/>
                  <a:pt x="262735" y="95550"/>
                </a:cubicBezTo>
                <a:cubicBezTo>
                  <a:pt x="257416" y="97827"/>
                  <a:pt x="251338" y="100864"/>
                  <a:pt x="245259" y="103141"/>
                </a:cubicBezTo>
                <a:cubicBezTo>
                  <a:pt x="243739" y="103901"/>
                  <a:pt x="242219" y="104660"/>
                  <a:pt x="240700" y="104660"/>
                </a:cubicBezTo>
                <a:cubicBezTo>
                  <a:pt x="237660" y="104660"/>
                  <a:pt x="233861" y="102382"/>
                  <a:pt x="231582" y="99346"/>
                </a:cubicBezTo>
                <a:cubicBezTo>
                  <a:pt x="229302" y="94032"/>
                  <a:pt x="231582" y="87958"/>
                  <a:pt x="236141" y="85681"/>
                </a:cubicBezTo>
                <a:cubicBezTo>
                  <a:pt x="242979" y="81885"/>
                  <a:pt x="249058" y="79608"/>
                  <a:pt x="255897" y="76571"/>
                </a:cubicBezTo>
                <a:close/>
                <a:moveTo>
                  <a:pt x="318232" y="65184"/>
                </a:moveTo>
                <a:lnTo>
                  <a:pt x="318990" y="65184"/>
                </a:lnTo>
                <a:cubicBezTo>
                  <a:pt x="325813" y="65184"/>
                  <a:pt x="332636" y="65944"/>
                  <a:pt x="339459" y="66705"/>
                </a:cubicBezTo>
                <a:cubicBezTo>
                  <a:pt x="344766" y="67465"/>
                  <a:pt x="349314" y="72028"/>
                  <a:pt x="348556" y="78111"/>
                </a:cubicBezTo>
                <a:cubicBezTo>
                  <a:pt x="347798" y="83435"/>
                  <a:pt x="343249" y="87237"/>
                  <a:pt x="337943" y="87237"/>
                </a:cubicBezTo>
                <a:cubicBezTo>
                  <a:pt x="337943" y="87237"/>
                  <a:pt x="337184" y="86476"/>
                  <a:pt x="337184" y="86476"/>
                </a:cubicBezTo>
                <a:cubicBezTo>
                  <a:pt x="331120" y="85716"/>
                  <a:pt x="325055" y="85716"/>
                  <a:pt x="318990" y="85716"/>
                </a:cubicBezTo>
                <a:cubicBezTo>
                  <a:pt x="312925" y="85716"/>
                  <a:pt x="308376" y="81153"/>
                  <a:pt x="308376" y="75830"/>
                </a:cubicBezTo>
                <a:cubicBezTo>
                  <a:pt x="308376" y="69746"/>
                  <a:pt x="312925" y="65184"/>
                  <a:pt x="318232" y="65184"/>
                </a:cubicBezTo>
                <a:close/>
                <a:moveTo>
                  <a:pt x="133656" y="60677"/>
                </a:moveTo>
                <a:cubicBezTo>
                  <a:pt x="121506" y="69778"/>
                  <a:pt x="109355" y="79638"/>
                  <a:pt x="98723" y="91015"/>
                </a:cubicBezTo>
                <a:lnTo>
                  <a:pt x="132138" y="91015"/>
                </a:lnTo>
                <a:cubicBezTo>
                  <a:pt x="133656" y="89498"/>
                  <a:pt x="135175" y="87223"/>
                  <a:pt x="136694" y="85706"/>
                </a:cubicBezTo>
                <a:cubicBezTo>
                  <a:pt x="138213" y="83431"/>
                  <a:pt x="140491" y="81155"/>
                  <a:pt x="142010" y="79638"/>
                </a:cubicBezTo>
                <a:cubicBezTo>
                  <a:pt x="144288" y="77363"/>
                  <a:pt x="146566" y="75088"/>
                  <a:pt x="148085" y="73571"/>
                </a:cubicBezTo>
                <a:cubicBezTo>
                  <a:pt x="150364" y="71295"/>
                  <a:pt x="151882" y="69020"/>
                  <a:pt x="154161" y="67503"/>
                </a:cubicBezTo>
                <a:cubicBezTo>
                  <a:pt x="156439" y="65228"/>
                  <a:pt x="159477" y="62952"/>
                  <a:pt x="161755" y="60677"/>
                </a:cubicBezTo>
                <a:close/>
                <a:moveTo>
                  <a:pt x="214914" y="25029"/>
                </a:moveTo>
                <a:cubicBezTo>
                  <a:pt x="198966" y="28063"/>
                  <a:pt x="183018" y="33372"/>
                  <a:pt x="168589" y="40198"/>
                </a:cubicBezTo>
                <a:lnTo>
                  <a:pt x="188334" y="40198"/>
                </a:lnTo>
                <a:cubicBezTo>
                  <a:pt x="190612" y="38681"/>
                  <a:pt x="193650" y="37164"/>
                  <a:pt x="196688" y="34889"/>
                </a:cubicBezTo>
                <a:cubicBezTo>
                  <a:pt x="198207" y="34131"/>
                  <a:pt x="199725" y="32614"/>
                  <a:pt x="202004" y="31855"/>
                </a:cubicBezTo>
                <a:cubicBezTo>
                  <a:pt x="205041" y="30338"/>
                  <a:pt x="208079" y="28063"/>
                  <a:pt x="211877" y="26546"/>
                </a:cubicBezTo>
                <a:cubicBezTo>
                  <a:pt x="212636" y="25787"/>
                  <a:pt x="214155" y="25029"/>
                  <a:pt x="214914" y="25029"/>
                </a:cubicBezTo>
                <a:close/>
                <a:moveTo>
                  <a:pt x="318954" y="20478"/>
                </a:moveTo>
                <a:cubicBezTo>
                  <a:pt x="310600" y="20478"/>
                  <a:pt x="303006" y="20478"/>
                  <a:pt x="294653" y="21237"/>
                </a:cubicBezTo>
                <a:lnTo>
                  <a:pt x="290855" y="21995"/>
                </a:lnTo>
                <a:cubicBezTo>
                  <a:pt x="290096" y="21995"/>
                  <a:pt x="290096" y="21995"/>
                  <a:pt x="289337" y="22754"/>
                </a:cubicBezTo>
                <a:cubicBezTo>
                  <a:pt x="285540" y="22754"/>
                  <a:pt x="282502" y="23512"/>
                  <a:pt x="278705" y="24271"/>
                </a:cubicBezTo>
                <a:cubicBezTo>
                  <a:pt x="278705" y="24271"/>
                  <a:pt x="278705" y="24271"/>
                  <a:pt x="277945" y="24271"/>
                </a:cubicBezTo>
                <a:cubicBezTo>
                  <a:pt x="274908" y="25029"/>
                  <a:pt x="271111" y="25787"/>
                  <a:pt x="268073" y="26546"/>
                </a:cubicBezTo>
                <a:cubicBezTo>
                  <a:pt x="267314" y="26546"/>
                  <a:pt x="267314" y="26546"/>
                  <a:pt x="266554" y="26546"/>
                </a:cubicBezTo>
                <a:cubicBezTo>
                  <a:pt x="263517" y="27304"/>
                  <a:pt x="260479" y="28821"/>
                  <a:pt x="257441" y="29580"/>
                </a:cubicBezTo>
                <a:cubicBezTo>
                  <a:pt x="256682" y="29580"/>
                  <a:pt x="255922" y="30338"/>
                  <a:pt x="254404" y="30338"/>
                </a:cubicBezTo>
                <a:cubicBezTo>
                  <a:pt x="252125" y="31097"/>
                  <a:pt x="249847" y="31855"/>
                  <a:pt x="246810" y="32614"/>
                </a:cubicBezTo>
                <a:cubicBezTo>
                  <a:pt x="245291" y="33372"/>
                  <a:pt x="243012" y="34131"/>
                  <a:pt x="240734" y="35648"/>
                </a:cubicBezTo>
                <a:cubicBezTo>
                  <a:pt x="239215" y="35648"/>
                  <a:pt x="238456" y="36406"/>
                  <a:pt x="236937" y="37164"/>
                </a:cubicBezTo>
                <a:cubicBezTo>
                  <a:pt x="182259" y="59918"/>
                  <a:pt x="136694" y="105426"/>
                  <a:pt x="109355" y="163069"/>
                </a:cubicBezTo>
                <a:cubicBezTo>
                  <a:pt x="109355" y="163828"/>
                  <a:pt x="109355" y="163828"/>
                  <a:pt x="109355" y="164586"/>
                </a:cubicBezTo>
                <a:cubicBezTo>
                  <a:pt x="107836" y="167620"/>
                  <a:pt x="106318" y="170654"/>
                  <a:pt x="104799" y="174446"/>
                </a:cubicBezTo>
                <a:cubicBezTo>
                  <a:pt x="104039" y="175205"/>
                  <a:pt x="103280" y="176722"/>
                  <a:pt x="103280" y="178239"/>
                </a:cubicBezTo>
                <a:cubicBezTo>
                  <a:pt x="101761" y="180514"/>
                  <a:pt x="101002" y="182789"/>
                  <a:pt x="100242" y="185823"/>
                </a:cubicBezTo>
                <a:cubicBezTo>
                  <a:pt x="99483" y="187341"/>
                  <a:pt x="98723" y="188858"/>
                  <a:pt x="97964" y="190374"/>
                </a:cubicBezTo>
                <a:cubicBezTo>
                  <a:pt x="97205" y="192650"/>
                  <a:pt x="96445" y="194925"/>
                  <a:pt x="95686" y="197201"/>
                </a:cubicBezTo>
                <a:cubicBezTo>
                  <a:pt x="95686" y="199476"/>
                  <a:pt x="94926" y="200993"/>
                  <a:pt x="94167" y="203268"/>
                </a:cubicBezTo>
                <a:cubicBezTo>
                  <a:pt x="93408" y="204785"/>
                  <a:pt x="92648" y="207061"/>
                  <a:pt x="92648" y="209336"/>
                </a:cubicBezTo>
                <a:cubicBezTo>
                  <a:pt x="91889" y="211611"/>
                  <a:pt x="91129" y="213128"/>
                  <a:pt x="90370" y="215404"/>
                </a:cubicBezTo>
                <a:cubicBezTo>
                  <a:pt x="90370" y="217679"/>
                  <a:pt x="89611" y="219955"/>
                  <a:pt x="88851" y="221471"/>
                </a:cubicBezTo>
                <a:cubicBezTo>
                  <a:pt x="88851" y="223747"/>
                  <a:pt x="88092" y="226022"/>
                  <a:pt x="87332" y="227539"/>
                </a:cubicBezTo>
                <a:cubicBezTo>
                  <a:pt x="87332" y="229815"/>
                  <a:pt x="86573" y="232090"/>
                  <a:pt x="86573" y="234365"/>
                </a:cubicBezTo>
                <a:cubicBezTo>
                  <a:pt x="85813" y="236641"/>
                  <a:pt x="85813" y="238158"/>
                  <a:pt x="85054" y="240433"/>
                </a:cubicBezTo>
                <a:cubicBezTo>
                  <a:pt x="85054" y="242708"/>
                  <a:pt x="84295" y="244984"/>
                  <a:pt x="84295" y="247259"/>
                </a:cubicBezTo>
                <a:cubicBezTo>
                  <a:pt x="83535" y="249535"/>
                  <a:pt x="83535" y="251810"/>
                  <a:pt x="83535" y="253327"/>
                </a:cubicBezTo>
                <a:cubicBezTo>
                  <a:pt x="82776" y="255602"/>
                  <a:pt x="82776" y="258636"/>
                  <a:pt x="82776" y="260912"/>
                </a:cubicBezTo>
                <a:cubicBezTo>
                  <a:pt x="82016" y="262428"/>
                  <a:pt x="82016" y="264704"/>
                  <a:pt x="82016" y="266221"/>
                </a:cubicBezTo>
                <a:cubicBezTo>
                  <a:pt x="82016" y="269255"/>
                  <a:pt x="81257" y="272288"/>
                  <a:pt x="81257" y="275322"/>
                </a:cubicBezTo>
                <a:cubicBezTo>
                  <a:pt x="81257" y="276839"/>
                  <a:pt x="81257" y="278356"/>
                  <a:pt x="81257" y="279873"/>
                </a:cubicBezTo>
                <a:cubicBezTo>
                  <a:pt x="80498" y="284424"/>
                  <a:pt x="80498" y="288975"/>
                  <a:pt x="80498" y="293525"/>
                </a:cubicBezTo>
                <a:cubicBezTo>
                  <a:pt x="80498" y="298076"/>
                  <a:pt x="80498" y="302627"/>
                  <a:pt x="81257" y="306419"/>
                </a:cubicBezTo>
                <a:cubicBezTo>
                  <a:pt x="81257" y="308695"/>
                  <a:pt x="81257" y="310212"/>
                  <a:pt x="81257" y="311729"/>
                </a:cubicBezTo>
                <a:cubicBezTo>
                  <a:pt x="81257" y="314004"/>
                  <a:pt x="81257" y="317038"/>
                  <a:pt x="82016" y="320072"/>
                </a:cubicBezTo>
                <a:cubicBezTo>
                  <a:pt x="82016" y="321589"/>
                  <a:pt x="82016" y="323864"/>
                  <a:pt x="82776" y="325381"/>
                </a:cubicBezTo>
                <a:cubicBezTo>
                  <a:pt x="82776" y="328415"/>
                  <a:pt x="82776" y="330690"/>
                  <a:pt x="83535" y="332966"/>
                </a:cubicBezTo>
                <a:cubicBezTo>
                  <a:pt x="83535" y="335241"/>
                  <a:pt x="83535" y="336758"/>
                  <a:pt x="84295" y="339033"/>
                </a:cubicBezTo>
                <a:cubicBezTo>
                  <a:pt x="84295" y="341309"/>
                  <a:pt x="85054" y="343584"/>
                  <a:pt x="85054" y="345859"/>
                </a:cubicBezTo>
                <a:cubicBezTo>
                  <a:pt x="85813" y="348135"/>
                  <a:pt x="85813" y="350410"/>
                  <a:pt x="86573" y="351927"/>
                </a:cubicBezTo>
                <a:cubicBezTo>
                  <a:pt x="86573" y="354203"/>
                  <a:pt x="87332" y="356478"/>
                  <a:pt x="87332" y="358753"/>
                </a:cubicBezTo>
                <a:cubicBezTo>
                  <a:pt x="88092" y="361029"/>
                  <a:pt x="88851" y="362546"/>
                  <a:pt x="88851" y="364821"/>
                </a:cubicBezTo>
                <a:cubicBezTo>
                  <a:pt x="89611" y="367096"/>
                  <a:pt x="90370" y="369372"/>
                  <a:pt x="90370" y="370889"/>
                </a:cubicBezTo>
                <a:cubicBezTo>
                  <a:pt x="91129" y="373164"/>
                  <a:pt x="91889" y="375439"/>
                  <a:pt x="91889" y="376956"/>
                </a:cubicBezTo>
                <a:cubicBezTo>
                  <a:pt x="92648" y="379232"/>
                  <a:pt x="93408" y="381507"/>
                  <a:pt x="94167" y="383783"/>
                </a:cubicBezTo>
                <a:cubicBezTo>
                  <a:pt x="94926" y="385300"/>
                  <a:pt x="95686" y="387575"/>
                  <a:pt x="95686" y="389092"/>
                </a:cubicBezTo>
                <a:cubicBezTo>
                  <a:pt x="96445" y="391367"/>
                  <a:pt x="97205" y="393643"/>
                  <a:pt x="97964" y="395918"/>
                </a:cubicBezTo>
                <a:cubicBezTo>
                  <a:pt x="98723" y="397435"/>
                  <a:pt x="99483" y="398952"/>
                  <a:pt x="100242" y="401227"/>
                </a:cubicBezTo>
                <a:cubicBezTo>
                  <a:pt x="101002" y="403503"/>
                  <a:pt x="101761" y="405778"/>
                  <a:pt x="103280" y="408812"/>
                </a:cubicBezTo>
                <a:cubicBezTo>
                  <a:pt x="103280" y="409570"/>
                  <a:pt x="104039" y="411087"/>
                  <a:pt x="104799" y="412604"/>
                </a:cubicBezTo>
                <a:cubicBezTo>
                  <a:pt x="106318" y="415638"/>
                  <a:pt x="107077" y="418672"/>
                  <a:pt x="108596" y="422464"/>
                </a:cubicBezTo>
                <a:cubicBezTo>
                  <a:pt x="109355" y="422464"/>
                  <a:pt x="109355" y="423223"/>
                  <a:pt x="109355" y="423223"/>
                </a:cubicBezTo>
                <a:cubicBezTo>
                  <a:pt x="136694" y="481624"/>
                  <a:pt x="182259" y="526374"/>
                  <a:pt x="236937" y="549886"/>
                </a:cubicBezTo>
                <a:cubicBezTo>
                  <a:pt x="237697" y="549886"/>
                  <a:pt x="239215" y="550644"/>
                  <a:pt x="240734" y="551403"/>
                </a:cubicBezTo>
                <a:cubicBezTo>
                  <a:pt x="243012" y="552161"/>
                  <a:pt x="245291" y="552920"/>
                  <a:pt x="246810" y="553678"/>
                </a:cubicBezTo>
                <a:cubicBezTo>
                  <a:pt x="249847" y="554437"/>
                  <a:pt x="252125" y="555195"/>
                  <a:pt x="254404" y="555954"/>
                </a:cubicBezTo>
                <a:cubicBezTo>
                  <a:pt x="255922" y="556712"/>
                  <a:pt x="256682" y="556712"/>
                  <a:pt x="257441" y="557471"/>
                </a:cubicBezTo>
                <a:cubicBezTo>
                  <a:pt x="260479" y="558229"/>
                  <a:pt x="263517" y="558988"/>
                  <a:pt x="266554" y="559746"/>
                </a:cubicBezTo>
                <a:cubicBezTo>
                  <a:pt x="267314" y="559746"/>
                  <a:pt x="267314" y="559746"/>
                  <a:pt x="268073" y="559746"/>
                </a:cubicBezTo>
                <a:cubicBezTo>
                  <a:pt x="271111" y="560504"/>
                  <a:pt x="274908" y="561263"/>
                  <a:pt x="277945" y="562021"/>
                </a:cubicBezTo>
                <a:cubicBezTo>
                  <a:pt x="278705" y="562021"/>
                  <a:pt x="278705" y="562021"/>
                  <a:pt x="278705" y="562780"/>
                </a:cubicBezTo>
                <a:cubicBezTo>
                  <a:pt x="282502" y="562780"/>
                  <a:pt x="285540" y="563538"/>
                  <a:pt x="289337" y="564297"/>
                </a:cubicBezTo>
                <a:cubicBezTo>
                  <a:pt x="290096" y="564297"/>
                  <a:pt x="290096" y="564297"/>
                  <a:pt x="290855" y="564297"/>
                </a:cubicBezTo>
                <a:lnTo>
                  <a:pt x="294653" y="565055"/>
                </a:lnTo>
                <a:cubicBezTo>
                  <a:pt x="303006" y="565814"/>
                  <a:pt x="310600" y="566572"/>
                  <a:pt x="318954" y="566572"/>
                </a:cubicBezTo>
                <a:cubicBezTo>
                  <a:pt x="449573" y="566572"/>
                  <a:pt x="556650" y="443701"/>
                  <a:pt x="556650" y="293525"/>
                </a:cubicBezTo>
                <a:cubicBezTo>
                  <a:pt x="556650" y="142591"/>
                  <a:pt x="449573" y="20478"/>
                  <a:pt x="318954" y="20478"/>
                </a:cubicBezTo>
                <a:close/>
                <a:moveTo>
                  <a:pt x="258201" y="0"/>
                </a:moveTo>
                <a:cubicBezTo>
                  <a:pt x="268073" y="0"/>
                  <a:pt x="277945" y="758"/>
                  <a:pt x="287818" y="2275"/>
                </a:cubicBezTo>
                <a:cubicBezTo>
                  <a:pt x="298450" y="758"/>
                  <a:pt x="308322" y="0"/>
                  <a:pt x="318954" y="0"/>
                </a:cubicBezTo>
                <a:cubicBezTo>
                  <a:pt x="460964" y="0"/>
                  <a:pt x="577154" y="131214"/>
                  <a:pt x="577154" y="293525"/>
                </a:cubicBezTo>
                <a:cubicBezTo>
                  <a:pt x="577154" y="455078"/>
                  <a:pt x="460964" y="586292"/>
                  <a:pt x="318954" y="586292"/>
                </a:cubicBezTo>
                <a:cubicBezTo>
                  <a:pt x="308322" y="586292"/>
                  <a:pt x="298450" y="585534"/>
                  <a:pt x="287818" y="584775"/>
                </a:cubicBezTo>
                <a:cubicBezTo>
                  <a:pt x="277945" y="585534"/>
                  <a:pt x="268073" y="586292"/>
                  <a:pt x="258201" y="586292"/>
                </a:cubicBezTo>
                <a:cubicBezTo>
                  <a:pt x="203522" y="586292"/>
                  <a:pt x="152642" y="567331"/>
                  <a:pt x="110874" y="533958"/>
                </a:cubicBezTo>
                <a:cubicBezTo>
                  <a:pt x="110115" y="533200"/>
                  <a:pt x="109355" y="533200"/>
                  <a:pt x="108596" y="532441"/>
                </a:cubicBezTo>
                <a:cubicBezTo>
                  <a:pt x="91129" y="518031"/>
                  <a:pt x="75182" y="501344"/>
                  <a:pt x="60753" y="482383"/>
                </a:cubicBezTo>
                <a:cubicBezTo>
                  <a:pt x="60753" y="482383"/>
                  <a:pt x="59993" y="481624"/>
                  <a:pt x="59993" y="480866"/>
                </a:cubicBezTo>
                <a:cubicBezTo>
                  <a:pt x="46324" y="461904"/>
                  <a:pt x="34173" y="441426"/>
                  <a:pt x="25060" y="419430"/>
                </a:cubicBezTo>
                <a:cubicBezTo>
                  <a:pt x="24301" y="418672"/>
                  <a:pt x="24301" y="417913"/>
                  <a:pt x="24301" y="417913"/>
                </a:cubicBezTo>
                <a:cubicBezTo>
                  <a:pt x="8353" y="379990"/>
                  <a:pt x="0" y="337516"/>
                  <a:pt x="0" y="293525"/>
                </a:cubicBezTo>
                <a:cubicBezTo>
                  <a:pt x="0" y="264704"/>
                  <a:pt x="3037" y="237399"/>
                  <a:pt x="9872" y="211611"/>
                </a:cubicBezTo>
                <a:cubicBezTo>
                  <a:pt x="9872" y="210095"/>
                  <a:pt x="10632" y="209336"/>
                  <a:pt x="10632" y="207819"/>
                </a:cubicBezTo>
                <a:cubicBezTo>
                  <a:pt x="15188" y="191133"/>
                  <a:pt x="21263" y="174446"/>
                  <a:pt x="28857" y="158519"/>
                </a:cubicBezTo>
                <a:cubicBezTo>
                  <a:pt x="28857" y="157760"/>
                  <a:pt x="28857" y="157760"/>
                  <a:pt x="29617" y="157002"/>
                </a:cubicBezTo>
                <a:cubicBezTo>
                  <a:pt x="39489" y="134248"/>
                  <a:pt x="52399" y="113769"/>
                  <a:pt x="67588" y="94808"/>
                </a:cubicBezTo>
                <a:cubicBezTo>
                  <a:pt x="68347" y="94808"/>
                  <a:pt x="68347" y="94049"/>
                  <a:pt x="69106" y="94049"/>
                </a:cubicBezTo>
                <a:cubicBezTo>
                  <a:pt x="85054" y="74329"/>
                  <a:pt x="103280" y="57643"/>
                  <a:pt x="123025" y="43232"/>
                </a:cubicBezTo>
                <a:cubicBezTo>
                  <a:pt x="162514" y="15927"/>
                  <a:pt x="208839" y="0"/>
                  <a:pt x="2582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7" name="îSliḓe">
            <a:extLst>
              <a:ext uri="{FF2B5EF4-FFF2-40B4-BE49-F238E27FC236}">
                <a16:creationId xmlns:a16="http://schemas.microsoft.com/office/drawing/2014/main" id="{98A68BA9-BCA1-4E35-A4F0-B0C1700539F4}"/>
              </a:ext>
            </a:extLst>
          </p:cNvPr>
          <p:cNvSpPr/>
          <p:nvPr/>
        </p:nvSpPr>
        <p:spPr>
          <a:xfrm>
            <a:off x="4236720" y="3879000"/>
            <a:ext cx="475490" cy="475488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8" name="ïSḻíḑê">
            <a:extLst>
              <a:ext uri="{FF2B5EF4-FFF2-40B4-BE49-F238E27FC236}">
                <a16:creationId xmlns:a16="http://schemas.microsoft.com/office/drawing/2014/main" id="{77A49D1F-9F7F-4F56-93EE-61ADBAFA5814}"/>
              </a:ext>
            </a:extLst>
          </p:cNvPr>
          <p:cNvSpPr/>
          <p:nvPr/>
        </p:nvSpPr>
        <p:spPr bwMode="auto">
          <a:xfrm>
            <a:off x="4341307" y="4020650"/>
            <a:ext cx="266317" cy="192183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5" name="îSḷiďé">
            <a:extLst>
              <a:ext uri="{FF2B5EF4-FFF2-40B4-BE49-F238E27FC236}">
                <a16:creationId xmlns:a16="http://schemas.microsoft.com/office/drawing/2014/main" id="{CC184CC8-9BAB-4810-AA94-4745741313D8}"/>
              </a:ext>
            </a:extLst>
          </p:cNvPr>
          <p:cNvSpPr/>
          <p:nvPr/>
        </p:nvSpPr>
        <p:spPr>
          <a:xfrm>
            <a:off x="7479790" y="4380826"/>
            <a:ext cx="475490" cy="475488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6" name="íṡḻíḍè">
            <a:extLst>
              <a:ext uri="{FF2B5EF4-FFF2-40B4-BE49-F238E27FC236}">
                <a16:creationId xmlns:a16="http://schemas.microsoft.com/office/drawing/2014/main" id="{16A67FC0-CDC9-42CB-9CD9-EA905D9F5C92}"/>
              </a:ext>
            </a:extLst>
          </p:cNvPr>
          <p:cNvSpPr/>
          <p:nvPr/>
        </p:nvSpPr>
        <p:spPr bwMode="auto">
          <a:xfrm>
            <a:off x="7584377" y="4524997"/>
            <a:ext cx="266317" cy="187141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3" name="iş1iḋé">
            <a:extLst>
              <a:ext uri="{FF2B5EF4-FFF2-40B4-BE49-F238E27FC236}">
                <a16:creationId xmlns:a16="http://schemas.microsoft.com/office/drawing/2014/main" id="{C9F647C5-FFDE-4BEE-A307-0E009763762C}"/>
              </a:ext>
            </a:extLst>
          </p:cNvPr>
          <p:cNvSpPr/>
          <p:nvPr/>
        </p:nvSpPr>
        <p:spPr>
          <a:xfrm>
            <a:off x="666614" y="2832392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如需更改请在（设置形状格式）菜单下（文本选项）中调整</a:t>
            </a:r>
            <a:endParaRPr lang="en-US" altLang="zh-CN" sz="900" dirty="0"/>
          </a:p>
        </p:txBody>
      </p:sp>
      <p:sp>
        <p:nvSpPr>
          <p:cNvPr id="24" name="ïṣḷïḍè">
            <a:extLst>
              <a:ext uri="{FF2B5EF4-FFF2-40B4-BE49-F238E27FC236}">
                <a16:creationId xmlns:a16="http://schemas.microsoft.com/office/drawing/2014/main" id="{BF1E819F-4D8C-4A6D-9848-30F7324C5B5F}"/>
              </a:ext>
            </a:extLst>
          </p:cNvPr>
          <p:cNvSpPr txBox="1">
            <a:spLocks/>
          </p:cNvSpPr>
          <p:nvPr/>
        </p:nvSpPr>
        <p:spPr bwMode="auto">
          <a:xfrm>
            <a:off x="666614" y="2379933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accent1"/>
                </a:solidFill>
              </a:rPr>
              <a:t>标题文本预设</a:t>
            </a:r>
            <a:endParaRPr lang="en-US" altLang="zh-CN" sz="1600" b="1" dirty="0">
              <a:solidFill>
                <a:schemeClr val="accent1"/>
              </a:solidFill>
            </a:endParaRPr>
          </a:p>
        </p:txBody>
      </p:sp>
      <p:sp>
        <p:nvSpPr>
          <p:cNvPr id="21" name="íŝ1íḍé">
            <a:extLst>
              <a:ext uri="{FF2B5EF4-FFF2-40B4-BE49-F238E27FC236}">
                <a16:creationId xmlns:a16="http://schemas.microsoft.com/office/drawing/2014/main" id="{6FF57A4C-5F21-4850-BFF0-47CFE6148297}"/>
              </a:ext>
            </a:extLst>
          </p:cNvPr>
          <p:cNvSpPr/>
          <p:nvPr/>
        </p:nvSpPr>
        <p:spPr>
          <a:xfrm>
            <a:off x="666614" y="4236307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如需更改请在（设置形状格式）菜单下（文本选项）中调整</a:t>
            </a:r>
            <a:endParaRPr lang="en-US" altLang="zh-CN" sz="900" dirty="0"/>
          </a:p>
        </p:txBody>
      </p:sp>
      <p:sp>
        <p:nvSpPr>
          <p:cNvPr id="22" name="îŝḻíḋê">
            <a:extLst>
              <a:ext uri="{FF2B5EF4-FFF2-40B4-BE49-F238E27FC236}">
                <a16:creationId xmlns:a16="http://schemas.microsoft.com/office/drawing/2014/main" id="{306D8DAE-5199-4146-91D7-29F402BA8B32}"/>
              </a:ext>
            </a:extLst>
          </p:cNvPr>
          <p:cNvSpPr txBox="1">
            <a:spLocks/>
          </p:cNvSpPr>
          <p:nvPr/>
        </p:nvSpPr>
        <p:spPr bwMode="auto">
          <a:xfrm>
            <a:off x="666614" y="3783848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accent3"/>
                </a:solidFill>
              </a:rPr>
              <a:t>标题文本预设</a:t>
            </a:r>
            <a:endParaRPr lang="en-US" altLang="zh-CN" sz="1600" b="1" dirty="0">
              <a:solidFill>
                <a:schemeClr val="accent3"/>
              </a:solidFill>
            </a:endParaRPr>
          </a:p>
        </p:txBody>
      </p:sp>
      <p:sp>
        <p:nvSpPr>
          <p:cNvPr id="19" name="îṧḷiḍe">
            <a:extLst>
              <a:ext uri="{FF2B5EF4-FFF2-40B4-BE49-F238E27FC236}">
                <a16:creationId xmlns:a16="http://schemas.microsoft.com/office/drawing/2014/main" id="{F508AE52-BB08-47A9-B07F-76DEB87F2697}"/>
              </a:ext>
            </a:extLst>
          </p:cNvPr>
          <p:cNvSpPr/>
          <p:nvPr/>
        </p:nvSpPr>
        <p:spPr>
          <a:xfrm>
            <a:off x="8130565" y="3584747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如需更改请在（设置形状格式）菜单下（文本选项）中调整</a:t>
            </a:r>
            <a:endParaRPr lang="en-US" altLang="zh-CN" sz="900" dirty="0"/>
          </a:p>
        </p:txBody>
      </p:sp>
      <p:sp>
        <p:nvSpPr>
          <p:cNvPr id="20" name="ï$ḷiďé">
            <a:extLst>
              <a:ext uri="{FF2B5EF4-FFF2-40B4-BE49-F238E27FC236}">
                <a16:creationId xmlns:a16="http://schemas.microsoft.com/office/drawing/2014/main" id="{946BAF65-A09C-4B9E-ACA3-8C5B663C8303}"/>
              </a:ext>
            </a:extLst>
          </p:cNvPr>
          <p:cNvSpPr txBox="1">
            <a:spLocks/>
          </p:cNvSpPr>
          <p:nvPr/>
        </p:nvSpPr>
        <p:spPr bwMode="auto">
          <a:xfrm>
            <a:off x="8130565" y="3132288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accent2"/>
                </a:solidFill>
              </a:rPr>
              <a:t>标题文本预设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17" name="ïŝḷíḍê">
            <a:extLst>
              <a:ext uri="{FF2B5EF4-FFF2-40B4-BE49-F238E27FC236}">
                <a16:creationId xmlns:a16="http://schemas.microsoft.com/office/drawing/2014/main" id="{98ED7344-B035-46F3-A2D2-889DD89758B8}"/>
              </a:ext>
            </a:extLst>
          </p:cNvPr>
          <p:cNvSpPr/>
          <p:nvPr/>
        </p:nvSpPr>
        <p:spPr>
          <a:xfrm>
            <a:off x="8130565" y="4806947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如需更改请在（设置形状格式）菜单下（文本选项）中调整</a:t>
            </a:r>
            <a:endParaRPr lang="en-US" altLang="zh-CN" sz="900" dirty="0"/>
          </a:p>
        </p:txBody>
      </p:sp>
      <p:sp>
        <p:nvSpPr>
          <p:cNvPr id="18" name="išļíḓè">
            <a:extLst>
              <a:ext uri="{FF2B5EF4-FFF2-40B4-BE49-F238E27FC236}">
                <a16:creationId xmlns:a16="http://schemas.microsoft.com/office/drawing/2014/main" id="{436B0B0A-A3B6-4C10-9FF1-781E6A1F3BBC}"/>
              </a:ext>
            </a:extLst>
          </p:cNvPr>
          <p:cNvSpPr txBox="1">
            <a:spLocks/>
          </p:cNvSpPr>
          <p:nvPr/>
        </p:nvSpPr>
        <p:spPr bwMode="auto">
          <a:xfrm>
            <a:off x="8130565" y="4354488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accent4"/>
                </a:solidFill>
              </a:rPr>
              <a:t>标题文本预设</a:t>
            </a:r>
            <a:endParaRPr lang="en-US" altLang="zh-CN" sz="1600" b="1" dirty="0">
              <a:solidFill>
                <a:schemeClr val="accent4"/>
              </a:solidFill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21C72DF-5E42-4DC9-8C8D-B33282C202F3}"/>
              </a:ext>
            </a:extLst>
          </p:cNvPr>
          <p:cNvCxnSpPr/>
          <p:nvPr/>
        </p:nvCxnSpPr>
        <p:spPr>
          <a:xfrm>
            <a:off x="669925" y="3663648"/>
            <a:ext cx="3566795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310C579-4989-40B3-84BB-11DD10288B42}"/>
              </a:ext>
            </a:extLst>
          </p:cNvPr>
          <p:cNvCxnSpPr>
            <a:cxnSpLocks/>
          </p:cNvCxnSpPr>
          <p:nvPr/>
        </p:nvCxnSpPr>
        <p:spPr>
          <a:xfrm>
            <a:off x="8130565" y="4272883"/>
            <a:ext cx="3389923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527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445B88-05EA-4C15-B36F-DABB1DDF8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08180FD-BF53-4553-914A-E22C5C70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CEB0E2-D3F2-4E0E-9C1E-2DBFE338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ïṡľiḋe">
            <a:extLst>
              <a:ext uri="{FF2B5EF4-FFF2-40B4-BE49-F238E27FC236}">
                <a16:creationId xmlns:a16="http://schemas.microsoft.com/office/drawing/2014/main" id="{9B1E1199-82B8-403D-B230-66C52D091D65}"/>
              </a:ext>
            </a:extLst>
          </p:cNvPr>
          <p:cNvSpPr>
            <a:spLocks/>
          </p:cNvSpPr>
          <p:nvPr/>
        </p:nvSpPr>
        <p:spPr bwMode="auto">
          <a:xfrm>
            <a:off x="10169547" y="3130445"/>
            <a:ext cx="183192" cy="1122052"/>
          </a:xfrm>
          <a:custGeom>
            <a:avLst/>
            <a:gdLst>
              <a:gd name="T0" fmla="*/ 0 w 132"/>
              <a:gd name="T1" fmla="*/ 0 h 808"/>
              <a:gd name="T2" fmla="*/ 0 w 132"/>
              <a:gd name="T3" fmla="*/ 788 h 808"/>
              <a:gd name="T4" fmla="*/ 20 w 132"/>
              <a:gd name="T5" fmla="*/ 808 h 808"/>
              <a:gd name="T6" fmla="*/ 132 w 132"/>
              <a:gd name="T7" fmla="*/ 808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" h="808">
                <a:moveTo>
                  <a:pt x="0" y="0"/>
                </a:moveTo>
                <a:cubicBezTo>
                  <a:pt x="0" y="788"/>
                  <a:pt x="0" y="788"/>
                  <a:pt x="0" y="788"/>
                </a:cubicBezTo>
                <a:cubicBezTo>
                  <a:pt x="0" y="799"/>
                  <a:pt x="9" y="808"/>
                  <a:pt x="20" y="808"/>
                </a:cubicBezTo>
                <a:cubicBezTo>
                  <a:pt x="132" y="808"/>
                  <a:pt x="132" y="808"/>
                  <a:pt x="132" y="808"/>
                </a:cubicBezTo>
              </a:path>
            </a:pathLst>
          </a:custGeom>
          <a:noFill/>
          <a:ln w="60325" cap="flat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7" name="ïS1ïḑe">
            <a:extLst>
              <a:ext uri="{FF2B5EF4-FFF2-40B4-BE49-F238E27FC236}">
                <a16:creationId xmlns:a16="http://schemas.microsoft.com/office/drawing/2014/main" id="{2A96D75A-4E60-4C2B-A51B-B14BEBB565E0}"/>
              </a:ext>
            </a:extLst>
          </p:cNvPr>
          <p:cNvSpPr>
            <a:spLocks/>
          </p:cNvSpPr>
          <p:nvPr/>
        </p:nvSpPr>
        <p:spPr bwMode="auto">
          <a:xfrm>
            <a:off x="9666943" y="3130444"/>
            <a:ext cx="0" cy="1266492"/>
          </a:xfrm>
          <a:prstGeom prst="line">
            <a:avLst/>
          </a:prstGeom>
          <a:noFill/>
          <a:ln w="60325" cap="flat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GB">
              <a:solidFill>
                <a:srgbClr val="7E7E7E"/>
              </a:solidFill>
            </a:endParaRPr>
          </a:p>
        </p:txBody>
      </p:sp>
      <p:sp>
        <p:nvSpPr>
          <p:cNvPr id="8" name="ïSlîḑè">
            <a:extLst>
              <a:ext uri="{FF2B5EF4-FFF2-40B4-BE49-F238E27FC236}">
                <a16:creationId xmlns:a16="http://schemas.microsoft.com/office/drawing/2014/main" id="{1EC43560-891A-4C58-ADCE-808934626098}"/>
              </a:ext>
            </a:extLst>
          </p:cNvPr>
          <p:cNvSpPr>
            <a:spLocks/>
          </p:cNvSpPr>
          <p:nvPr/>
        </p:nvSpPr>
        <p:spPr bwMode="auto">
          <a:xfrm>
            <a:off x="9068633" y="3130444"/>
            <a:ext cx="0" cy="1462014"/>
          </a:xfrm>
          <a:prstGeom prst="line">
            <a:avLst/>
          </a:prstGeom>
          <a:noFill/>
          <a:ln w="60325" cap="flat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GB">
              <a:solidFill>
                <a:srgbClr val="7E7E7E"/>
              </a:solidFill>
            </a:endParaRPr>
          </a:p>
        </p:txBody>
      </p:sp>
      <p:sp>
        <p:nvSpPr>
          <p:cNvPr id="47" name="îSlîďè">
            <a:extLst>
              <a:ext uri="{FF2B5EF4-FFF2-40B4-BE49-F238E27FC236}">
                <a16:creationId xmlns:a16="http://schemas.microsoft.com/office/drawing/2014/main" id="{5F02DE5F-4C46-4947-9095-31ECF91296D7}"/>
              </a:ext>
            </a:extLst>
          </p:cNvPr>
          <p:cNvSpPr>
            <a:spLocks/>
          </p:cNvSpPr>
          <p:nvPr/>
        </p:nvSpPr>
        <p:spPr bwMode="auto">
          <a:xfrm>
            <a:off x="7624822" y="1359000"/>
            <a:ext cx="3801238" cy="2239407"/>
          </a:xfrm>
          <a:custGeom>
            <a:avLst/>
            <a:gdLst>
              <a:gd name="T0" fmla="*/ 2456 w 2738"/>
              <a:gd name="T1" fmla="*/ 830 h 1613"/>
              <a:gd name="T2" fmla="*/ 2348 w 2738"/>
              <a:gd name="T3" fmla="*/ 851 h 1613"/>
              <a:gd name="T4" fmla="*/ 2348 w 2738"/>
              <a:gd name="T5" fmla="*/ 850 h 1613"/>
              <a:gd name="T6" fmla="*/ 2025 w 2738"/>
              <a:gd name="T7" fmla="*/ 528 h 1613"/>
              <a:gd name="T8" fmla="*/ 1910 w 2738"/>
              <a:gd name="T9" fmla="*/ 549 h 1613"/>
              <a:gd name="T10" fmla="*/ 1812 w 2738"/>
              <a:gd name="T11" fmla="*/ 480 h 1613"/>
              <a:gd name="T12" fmla="*/ 1814 w 2738"/>
              <a:gd name="T13" fmla="*/ 435 h 1613"/>
              <a:gd name="T14" fmla="*/ 1379 w 2738"/>
              <a:gd name="T15" fmla="*/ 0 h 1613"/>
              <a:gd name="T16" fmla="*/ 1015 w 2738"/>
              <a:gd name="T17" fmla="*/ 196 h 1613"/>
              <a:gd name="T18" fmla="*/ 917 w 2738"/>
              <a:gd name="T19" fmla="*/ 162 h 1613"/>
              <a:gd name="T20" fmla="*/ 759 w 2738"/>
              <a:gd name="T21" fmla="*/ 320 h 1613"/>
              <a:gd name="T22" fmla="*/ 763 w 2738"/>
              <a:gd name="T23" fmla="*/ 356 h 1613"/>
              <a:gd name="T24" fmla="*/ 511 w 2738"/>
              <a:gd name="T25" fmla="*/ 621 h 1613"/>
              <a:gd name="T26" fmla="*/ 469 w 2738"/>
              <a:gd name="T27" fmla="*/ 616 h 1613"/>
              <a:gd name="T28" fmla="*/ 294 w 2738"/>
              <a:gd name="T29" fmla="*/ 791 h 1613"/>
              <a:gd name="T30" fmla="*/ 298 w 2738"/>
              <a:gd name="T31" fmla="*/ 830 h 1613"/>
              <a:gd name="T32" fmla="*/ 0 w 2738"/>
              <a:gd name="T33" fmla="*/ 1139 h 1613"/>
              <a:gd name="T34" fmla="*/ 309 w 2738"/>
              <a:gd name="T35" fmla="*/ 1449 h 1613"/>
              <a:gd name="T36" fmla="*/ 426 w 2738"/>
              <a:gd name="T37" fmla="*/ 1426 h 1613"/>
              <a:gd name="T38" fmla="*/ 737 w 2738"/>
              <a:gd name="T39" fmla="*/ 1573 h 1613"/>
              <a:gd name="T40" fmla="*/ 984 w 2738"/>
              <a:gd name="T41" fmla="*/ 1488 h 1613"/>
              <a:gd name="T42" fmla="*/ 1138 w 2738"/>
              <a:gd name="T43" fmla="*/ 1607 h 1613"/>
              <a:gd name="T44" fmla="*/ 1296 w 2738"/>
              <a:gd name="T45" fmla="*/ 1461 h 1613"/>
              <a:gd name="T46" fmla="*/ 1379 w 2738"/>
              <a:gd name="T47" fmla="*/ 1469 h 1613"/>
              <a:gd name="T48" fmla="*/ 1594 w 2738"/>
              <a:gd name="T49" fmla="*/ 1412 h 1613"/>
              <a:gd name="T50" fmla="*/ 1763 w 2738"/>
              <a:gd name="T51" fmla="*/ 1449 h 1613"/>
              <a:gd name="T52" fmla="*/ 1803 w 2738"/>
              <a:gd name="T53" fmla="*/ 1447 h 1613"/>
              <a:gd name="T54" fmla="*/ 2085 w 2738"/>
              <a:gd name="T55" fmla="*/ 1613 h 1613"/>
              <a:gd name="T56" fmla="*/ 2393 w 2738"/>
              <a:gd name="T57" fmla="*/ 1387 h 1613"/>
              <a:gd name="T58" fmla="*/ 2456 w 2738"/>
              <a:gd name="T59" fmla="*/ 1395 h 1613"/>
              <a:gd name="T60" fmla="*/ 2738 w 2738"/>
              <a:gd name="T61" fmla="*/ 1112 h 1613"/>
              <a:gd name="T62" fmla="*/ 2456 w 2738"/>
              <a:gd name="T63" fmla="*/ 830 h 1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38" h="1613">
                <a:moveTo>
                  <a:pt x="2456" y="830"/>
                </a:moveTo>
                <a:cubicBezTo>
                  <a:pt x="2418" y="830"/>
                  <a:pt x="2381" y="837"/>
                  <a:pt x="2348" y="851"/>
                </a:cubicBezTo>
                <a:cubicBezTo>
                  <a:pt x="2348" y="851"/>
                  <a:pt x="2348" y="851"/>
                  <a:pt x="2348" y="850"/>
                </a:cubicBezTo>
                <a:cubicBezTo>
                  <a:pt x="2348" y="672"/>
                  <a:pt x="2203" y="528"/>
                  <a:pt x="2025" y="528"/>
                </a:cubicBezTo>
                <a:cubicBezTo>
                  <a:pt x="1985" y="528"/>
                  <a:pt x="1946" y="536"/>
                  <a:pt x="1910" y="549"/>
                </a:cubicBezTo>
                <a:cubicBezTo>
                  <a:pt x="1890" y="513"/>
                  <a:pt x="1854" y="487"/>
                  <a:pt x="1812" y="480"/>
                </a:cubicBezTo>
                <a:cubicBezTo>
                  <a:pt x="1813" y="465"/>
                  <a:pt x="1814" y="450"/>
                  <a:pt x="1814" y="435"/>
                </a:cubicBezTo>
                <a:cubicBezTo>
                  <a:pt x="1814" y="194"/>
                  <a:pt x="1619" y="0"/>
                  <a:pt x="1379" y="0"/>
                </a:cubicBezTo>
                <a:cubicBezTo>
                  <a:pt x="1227" y="0"/>
                  <a:pt x="1093" y="78"/>
                  <a:pt x="1015" y="196"/>
                </a:cubicBezTo>
                <a:cubicBezTo>
                  <a:pt x="988" y="175"/>
                  <a:pt x="954" y="162"/>
                  <a:pt x="917" y="162"/>
                </a:cubicBezTo>
                <a:cubicBezTo>
                  <a:pt x="829" y="162"/>
                  <a:pt x="759" y="233"/>
                  <a:pt x="759" y="320"/>
                </a:cubicBezTo>
                <a:cubicBezTo>
                  <a:pt x="759" y="333"/>
                  <a:pt x="760" y="344"/>
                  <a:pt x="763" y="356"/>
                </a:cubicBezTo>
                <a:cubicBezTo>
                  <a:pt x="642" y="398"/>
                  <a:pt x="547" y="497"/>
                  <a:pt x="511" y="621"/>
                </a:cubicBezTo>
                <a:cubicBezTo>
                  <a:pt x="497" y="618"/>
                  <a:pt x="483" y="616"/>
                  <a:pt x="469" y="616"/>
                </a:cubicBezTo>
                <a:cubicBezTo>
                  <a:pt x="372" y="616"/>
                  <a:pt x="294" y="694"/>
                  <a:pt x="294" y="791"/>
                </a:cubicBezTo>
                <a:cubicBezTo>
                  <a:pt x="294" y="805"/>
                  <a:pt x="295" y="818"/>
                  <a:pt x="298" y="830"/>
                </a:cubicBezTo>
                <a:cubicBezTo>
                  <a:pt x="132" y="836"/>
                  <a:pt x="0" y="972"/>
                  <a:pt x="0" y="1139"/>
                </a:cubicBezTo>
                <a:cubicBezTo>
                  <a:pt x="0" y="1310"/>
                  <a:pt x="138" y="1449"/>
                  <a:pt x="309" y="1449"/>
                </a:cubicBezTo>
                <a:cubicBezTo>
                  <a:pt x="351" y="1449"/>
                  <a:pt x="390" y="1441"/>
                  <a:pt x="426" y="1426"/>
                </a:cubicBezTo>
                <a:cubicBezTo>
                  <a:pt x="500" y="1516"/>
                  <a:pt x="612" y="1573"/>
                  <a:pt x="737" y="1573"/>
                </a:cubicBezTo>
                <a:cubicBezTo>
                  <a:pt x="830" y="1573"/>
                  <a:pt x="916" y="1541"/>
                  <a:pt x="984" y="1488"/>
                </a:cubicBezTo>
                <a:cubicBezTo>
                  <a:pt x="1002" y="1556"/>
                  <a:pt x="1064" y="1607"/>
                  <a:pt x="1138" y="1607"/>
                </a:cubicBezTo>
                <a:cubicBezTo>
                  <a:pt x="1221" y="1607"/>
                  <a:pt x="1290" y="1543"/>
                  <a:pt x="1296" y="1461"/>
                </a:cubicBezTo>
                <a:cubicBezTo>
                  <a:pt x="1323" y="1466"/>
                  <a:pt x="1351" y="1469"/>
                  <a:pt x="1379" y="1469"/>
                </a:cubicBezTo>
                <a:cubicBezTo>
                  <a:pt x="1457" y="1469"/>
                  <a:pt x="1531" y="1448"/>
                  <a:pt x="1594" y="1412"/>
                </a:cubicBezTo>
                <a:cubicBezTo>
                  <a:pt x="1646" y="1435"/>
                  <a:pt x="1703" y="1449"/>
                  <a:pt x="1763" y="1449"/>
                </a:cubicBezTo>
                <a:cubicBezTo>
                  <a:pt x="1777" y="1449"/>
                  <a:pt x="1790" y="1448"/>
                  <a:pt x="1803" y="1447"/>
                </a:cubicBezTo>
                <a:cubicBezTo>
                  <a:pt x="1858" y="1546"/>
                  <a:pt x="1964" y="1613"/>
                  <a:pt x="2085" y="1613"/>
                </a:cubicBezTo>
                <a:cubicBezTo>
                  <a:pt x="2229" y="1613"/>
                  <a:pt x="2351" y="1518"/>
                  <a:pt x="2393" y="1387"/>
                </a:cubicBezTo>
                <a:cubicBezTo>
                  <a:pt x="2413" y="1392"/>
                  <a:pt x="2434" y="1395"/>
                  <a:pt x="2456" y="1395"/>
                </a:cubicBezTo>
                <a:cubicBezTo>
                  <a:pt x="2612" y="1395"/>
                  <a:pt x="2738" y="1268"/>
                  <a:pt x="2738" y="1112"/>
                </a:cubicBezTo>
                <a:cubicBezTo>
                  <a:pt x="2738" y="956"/>
                  <a:pt x="2612" y="830"/>
                  <a:pt x="2456" y="83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48" name="îSliḓè">
            <a:extLst>
              <a:ext uri="{FF2B5EF4-FFF2-40B4-BE49-F238E27FC236}">
                <a16:creationId xmlns:a16="http://schemas.microsoft.com/office/drawing/2014/main" id="{6DE68931-9C01-4A8B-87A8-B683B98B2AC3}"/>
              </a:ext>
            </a:extLst>
          </p:cNvPr>
          <p:cNvSpPr>
            <a:spLocks/>
          </p:cNvSpPr>
          <p:nvPr/>
        </p:nvSpPr>
        <p:spPr bwMode="auto">
          <a:xfrm>
            <a:off x="9805512" y="2449933"/>
            <a:ext cx="211376" cy="211376"/>
          </a:xfrm>
          <a:custGeom>
            <a:avLst/>
            <a:gdLst>
              <a:gd name="T0" fmla="*/ 76 w 152"/>
              <a:gd name="T1" fmla="*/ 0 h 152"/>
              <a:gd name="T2" fmla="*/ 0 w 152"/>
              <a:gd name="T3" fmla="*/ 76 h 152"/>
              <a:gd name="T4" fmla="*/ 76 w 152"/>
              <a:gd name="T5" fmla="*/ 152 h 152"/>
              <a:gd name="T6" fmla="*/ 152 w 152"/>
              <a:gd name="T7" fmla="*/ 76 h 152"/>
              <a:gd name="T8" fmla="*/ 76 w 152"/>
              <a:gd name="T9" fmla="*/ 0 h 152"/>
              <a:gd name="T10" fmla="*/ 76 w 152"/>
              <a:gd name="T11" fmla="*/ 136 h 152"/>
              <a:gd name="T12" fmla="*/ 16 w 152"/>
              <a:gd name="T13" fmla="*/ 76 h 152"/>
              <a:gd name="T14" fmla="*/ 76 w 152"/>
              <a:gd name="T15" fmla="*/ 16 h 152"/>
              <a:gd name="T16" fmla="*/ 136 w 152"/>
              <a:gd name="T17" fmla="*/ 76 h 152"/>
              <a:gd name="T18" fmla="*/ 76 w 152"/>
              <a:gd name="T19" fmla="*/ 136 h 152"/>
              <a:gd name="T20" fmla="*/ 76 w 152"/>
              <a:gd name="T21" fmla="*/ 136 h 152"/>
              <a:gd name="T22" fmla="*/ 76 w 152"/>
              <a:gd name="T23" fmla="*/ 13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2" h="152"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118" y="152"/>
                  <a:pt x="152" y="118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76" y="136"/>
                </a:moveTo>
                <a:cubicBezTo>
                  <a:pt x="43" y="136"/>
                  <a:pt x="16" y="109"/>
                  <a:pt x="16" y="76"/>
                </a:cubicBezTo>
                <a:cubicBezTo>
                  <a:pt x="16" y="43"/>
                  <a:pt x="43" y="16"/>
                  <a:pt x="76" y="16"/>
                </a:cubicBezTo>
                <a:cubicBezTo>
                  <a:pt x="109" y="16"/>
                  <a:pt x="136" y="43"/>
                  <a:pt x="136" y="76"/>
                </a:cubicBezTo>
                <a:cubicBezTo>
                  <a:pt x="136" y="109"/>
                  <a:pt x="109" y="136"/>
                  <a:pt x="76" y="136"/>
                </a:cubicBezTo>
                <a:close/>
                <a:moveTo>
                  <a:pt x="76" y="136"/>
                </a:moveTo>
                <a:cubicBezTo>
                  <a:pt x="76" y="136"/>
                  <a:pt x="76" y="136"/>
                  <a:pt x="76" y="13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49" name="ïśḷïḋê">
            <a:extLst>
              <a:ext uri="{FF2B5EF4-FFF2-40B4-BE49-F238E27FC236}">
                <a16:creationId xmlns:a16="http://schemas.microsoft.com/office/drawing/2014/main" id="{27355526-1182-4F0C-85CC-0157EA379910}"/>
              </a:ext>
            </a:extLst>
          </p:cNvPr>
          <p:cNvSpPr>
            <a:spLocks/>
          </p:cNvSpPr>
          <p:nvPr/>
        </p:nvSpPr>
        <p:spPr bwMode="auto">
          <a:xfrm>
            <a:off x="9892999" y="2546227"/>
            <a:ext cx="35229" cy="76330"/>
          </a:xfrm>
          <a:custGeom>
            <a:avLst/>
            <a:gdLst>
              <a:gd name="T0" fmla="*/ 21 w 25"/>
              <a:gd name="T1" fmla="*/ 0 h 55"/>
              <a:gd name="T2" fmla="*/ 5 w 25"/>
              <a:gd name="T3" fmla="*/ 0 h 55"/>
              <a:gd name="T4" fmla="*/ 0 w 25"/>
              <a:gd name="T5" fmla="*/ 4 h 55"/>
              <a:gd name="T6" fmla="*/ 0 w 25"/>
              <a:gd name="T7" fmla="*/ 50 h 55"/>
              <a:gd name="T8" fmla="*/ 5 w 25"/>
              <a:gd name="T9" fmla="*/ 55 h 55"/>
              <a:gd name="T10" fmla="*/ 21 w 25"/>
              <a:gd name="T11" fmla="*/ 55 h 55"/>
              <a:gd name="T12" fmla="*/ 25 w 25"/>
              <a:gd name="T13" fmla="*/ 50 h 55"/>
              <a:gd name="T14" fmla="*/ 25 w 25"/>
              <a:gd name="T15" fmla="*/ 4 h 55"/>
              <a:gd name="T16" fmla="*/ 21 w 25"/>
              <a:gd name="T17" fmla="*/ 0 h 55"/>
              <a:gd name="T18" fmla="*/ 21 w 25"/>
              <a:gd name="T19" fmla="*/ 0 h 55"/>
              <a:gd name="T20" fmla="*/ 21 w 25"/>
              <a:gd name="T21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55">
                <a:moveTo>
                  <a:pt x="21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3"/>
                  <a:pt x="2" y="55"/>
                  <a:pt x="5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23" y="55"/>
                  <a:pt x="25" y="53"/>
                  <a:pt x="25" y="50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2"/>
                  <a:pt x="23" y="0"/>
                  <a:pt x="21" y="0"/>
                </a:cubicBezTo>
                <a:close/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50" name="íśľiďê">
            <a:extLst>
              <a:ext uri="{FF2B5EF4-FFF2-40B4-BE49-F238E27FC236}">
                <a16:creationId xmlns:a16="http://schemas.microsoft.com/office/drawing/2014/main" id="{B83E7765-305B-4F9E-AA5F-4A462C3B9269}"/>
              </a:ext>
            </a:extLst>
          </p:cNvPr>
          <p:cNvSpPr>
            <a:spLocks/>
          </p:cNvSpPr>
          <p:nvPr/>
        </p:nvSpPr>
        <p:spPr bwMode="auto">
          <a:xfrm>
            <a:off x="9891825" y="2489272"/>
            <a:ext cx="38752" cy="38752"/>
          </a:xfrm>
          <a:custGeom>
            <a:avLst/>
            <a:gdLst>
              <a:gd name="T0" fmla="*/ 14 w 28"/>
              <a:gd name="T1" fmla="*/ 0 h 28"/>
              <a:gd name="T2" fmla="*/ 0 w 28"/>
              <a:gd name="T3" fmla="*/ 14 h 28"/>
              <a:gd name="T4" fmla="*/ 14 w 28"/>
              <a:gd name="T5" fmla="*/ 28 h 28"/>
              <a:gd name="T6" fmla="*/ 28 w 28"/>
              <a:gd name="T7" fmla="*/ 14 h 28"/>
              <a:gd name="T8" fmla="*/ 14 w 28"/>
              <a:gd name="T9" fmla="*/ 0 h 28"/>
              <a:gd name="T10" fmla="*/ 14 w 28"/>
              <a:gd name="T11" fmla="*/ 0 h 28"/>
              <a:gd name="T12" fmla="*/ 14 w 28"/>
              <a:gd name="T13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28">
                <a:moveTo>
                  <a:pt x="14" y="0"/>
                </a:move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  <a:cubicBezTo>
                  <a:pt x="21" y="28"/>
                  <a:pt x="28" y="22"/>
                  <a:pt x="28" y="14"/>
                </a:cubicBezTo>
                <a:cubicBezTo>
                  <a:pt x="28" y="6"/>
                  <a:pt x="21" y="0"/>
                  <a:pt x="14" y="0"/>
                </a:cubicBezTo>
                <a:close/>
                <a:moveTo>
                  <a:pt x="14" y="0"/>
                </a:moveTo>
                <a:cubicBezTo>
                  <a:pt x="14" y="0"/>
                  <a:pt x="14" y="0"/>
                  <a:pt x="1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51" name="íṡḷîďè">
            <a:extLst>
              <a:ext uri="{FF2B5EF4-FFF2-40B4-BE49-F238E27FC236}">
                <a16:creationId xmlns:a16="http://schemas.microsoft.com/office/drawing/2014/main" id="{DD24ABB6-75EA-42C4-BBBD-5CF567B350AC}"/>
              </a:ext>
            </a:extLst>
          </p:cNvPr>
          <p:cNvSpPr>
            <a:spLocks/>
          </p:cNvSpPr>
          <p:nvPr/>
        </p:nvSpPr>
        <p:spPr bwMode="auto">
          <a:xfrm>
            <a:off x="8216086" y="2773455"/>
            <a:ext cx="211376" cy="211376"/>
          </a:xfrm>
          <a:custGeom>
            <a:avLst/>
            <a:gdLst>
              <a:gd name="T0" fmla="*/ 76 w 152"/>
              <a:gd name="T1" fmla="*/ 0 h 152"/>
              <a:gd name="T2" fmla="*/ 0 w 152"/>
              <a:gd name="T3" fmla="*/ 76 h 152"/>
              <a:gd name="T4" fmla="*/ 76 w 152"/>
              <a:gd name="T5" fmla="*/ 152 h 152"/>
              <a:gd name="T6" fmla="*/ 152 w 152"/>
              <a:gd name="T7" fmla="*/ 76 h 152"/>
              <a:gd name="T8" fmla="*/ 76 w 152"/>
              <a:gd name="T9" fmla="*/ 0 h 152"/>
              <a:gd name="T10" fmla="*/ 76 w 152"/>
              <a:gd name="T11" fmla="*/ 136 h 152"/>
              <a:gd name="T12" fmla="*/ 16 w 152"/>
              <a:gd name="T13" fmla="*/ 76 h 152"/>
              <a:gd name="T14" fmla="*/ 76 w 152"/>
              <a:gd name="T15" fmla="*/ 16 h 152"/>
              <a:gd name="T16" fmla="*/ 136 w 152"/>
              <a:gd name="T17" fmla="*/ 76 h 152"/>
              <a:gd name="T18" fmla="*/ 76 w 152"/>
              <a:gd name="T19" fmla="*/ 136 h 152"/>
              <a:gd name="T20" fmla="*/ 76 w 152"/>
              <a:gd name="T21" fmla="*/ 136 h 152"/>
              <a:gd name="T22" fmla="*/ 76 w 152"/>
              <a:gd name="T23" fmla="*/ 13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2" h="152"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118" y="152"/>
                  <a:pt x="152" y="118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76" y="136"/>
                </a:moveTo>
                <a:cubicBezTo>
                  <a:pt x="43" y="136"/>
                  <a:pt x="16" y="109"/>
                  <a:pt x="16" y="76"/>
                </a:cubicBezTo>
                <a:cubicBezTo>
                  <a:pt x="16" y="43"/>
                  <a:pt x="43" y="16"/>
                  <a:pt x="76" y="16"/>
                </a:cubicBezTo>
                <a:cubicBezTo>
                  <a:pt x="109" y="16"/>
                  <a:pt x="136" y="43"/>
                  <a:pt x="136" y="76"/>
                </a:cubicBezTo>
                <a:cubicBezTo>
                  <a:pt x="136" y="109"/>
                  <a:pt x="109" y="136"/>
                  <a:pt x="76" y="136"/>
                </a:cubicBezTo>
                <a:close/>
                <a:moveTo>
                  <a:pt x="76" y="136"/>
                </a:moveTo>
                <a:cubicBezTo>
                  <a:pt x="76" y="136"/>
                  <a:pt x="76" y="136"/>
                  <a:pt x="76" y="13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52" name="išlîḋê">
            <a:extLst>
              <a:ext uri="{FF2B5EF4-FFF2-40B4-BE49-F238E27FC236}">
                <a16:creationId xmlns:a16="http://schemas.microsoft.com/office/drawing/2014/main" id="{F13F7E74-C811-42A9-8A5D-7EFA21D630F8}"/>
              </a:ext>
            </a:extLst>
          </p:cNvPr>
          <p:cNvSpPr>
            <a:spLocks/>
          </p:cNvSpPr>
          <p:nvPr/>
        </p:nvSpPr>
        <p:spPr bwMode="auto">
          <a:xfrm>
            <a:off x="8305333" y="2869748"/>
            <a:ext cx="32881" cy="76330"/>
          </a:xfrm>
          <a:custGeom>
            <a:avLst/>
            <a:gdLst>
              <a:gd name="T0" fmla="*/ 20 w 24"/>
              <a:gd name="T1" fmla="*/ 0 h 55"/>
              <a:gd name="T2" fmla="*/ 4 w 24"/>
              <a:gd name="T3" fmla="*/ 0 h 55"/>
              <a:gd name="T4" fmla="*/ 0 w 24"/>
              <a:gd name="T5" fmla="*/ 4 h 55"/>
              <a:gd name="T6" fmla="*/ 0 w 24"/>
              <a:gd name="T7" fmla="*/ 50 h 55"/>
              <a:gd name="T8" fmla="*/ 4 w 24"/>
              <a:gd name="T9" fmla="*/ 55 h 55"/>
              <a:gd name="T10" fmla="*/ 20 w 24"/>
              <a:gd name="T11" fmla="*/ 55 h 55"/>
              <a:gd name="T12" fmla="*/ 24 w 24"/>
              <a:gd name="T13" fmla="*/ 50 h 55"/>
              <a:gd name="T14" fmla="*/ 24 w 24"/>
              <a:gd name="T15" fmla="*/ 4 h 55"/>
              <a:gd name="T16" fmla="*/ 20 w 24"/>
              <a:gd name="T17" fmla="*/ 0 h 55"/>
              <a:gd name="T18" fmla="*/ 20 w 24"/>
              <a:gd name="T19" fmla="*/ 0 h 55"/>
              <a:gd name="T20" fmla="*/ 20 w 24"/>
              <a:gd name="T21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55">
                <a:moveTo>
                  <a:pt x="20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3"/>
                  <a:pt x="2" y="55"/>
                  <a:pt x="4" y="55"/>
                </a:cubicBezTo>
                <a:cubicBezTo>
                  <a:pt x="20" y="55"/>
                  <a:pt x="20" y="55"/>
                  <a:pt x="20" y="55"/>
                </a:cubicBezTo>
                <a:cubicBezTo>
                  <a:pt x="22" y="55"/>
                  <a:pt x="24" y="53"/>
                  <a:pt x="24" y="50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2" y="0"/>
                  <a:pt x="20" y="0"/>
                </a:cubicBezTo>
                <a:close/>
                <a:moveTo>
                  <a:pt x="20" y="0"/>
                </a:moveTo>
                <a:cubicBezTo>
                  <a:pt x="20" y="0"/>
                  <a:pt x="20" y="0"/>
                  <a:pt x="2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53" name="ísľiḑe">
            <a:extLst>
              <a:ext uri="{FF2B5EF4-FFF2-40B4-BE49-F238E27FC236}">
                <a16:creationId xmlns:a16="http://schemas.microsoft.com/office/drawing/2014/main" id="{05C73AB9-8F7F-46FB-90E6-B8BFF23F0A3B}"/>
              </a:ext>
            </a:extLst>
          </p:cNvPr>
          <p:cNvSpPr>
            <a:spLocks/>
          </p:cNvSpPr>
          <p:nvPr/>
        </p:nvSpPr>
        <p:spPr bwMode="auto">
          <a:xfrm>
            <a:off x="8302397" y="2812794"/>
            <a:ext cx="38752" cy="38752"/>
          </a:xfrm>
          <a:custGeom>
            <a:avLst/>
            <a:gdLst>
              <a:gd name="T0" fmla="*/ 14 w 28"/>
              <a:gd name="T1" fmla="*/ 0 h 28"/>
              <a:gd name="T2" fmla="*/ 0 w 28"/>
              <a:gd name="T3" fmla="*/ 14 h 28"/>
              <a:gd name="T4" fmla="*/ 14 w 28"/>
              <a:gd name="T5" fmla="*/ 28 h 28"/>
              <a:gd name="T6" fmla="*/ 28 w 28"/>
              <a:gd name="T7" fmla="*/ 14 h 28"/>
              <a:gd name="T8" fmla="*/ 14 w 28"/>
              <a:gd name="T9" fmla="*/ 0 h 28"/>
              <a:gd name="T10" fmla="*/ 14 w 28"/>
              <a:gd name="T11" fmla="*/ 0 h 28"/>
              <a:gd name="T12" fmla="*/ 14 w 28"/>
              <a:gd name="T13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28">
                <a:moveTo>
                  <a:pt x="14" y="0"/>
                </a:moveTo>
                <a:cubicBezTo>
                  <a:pt x="6" y="0"/>
                  <a:pt x="0" y="6"/>
                  <a:pt x="0" y="14"/>
                </a:cubicBezTo>
                <a:cubicBezTo>
                  <a:pt x="0" y="21"/>
                  <a:pt x="6" y="28"/>
                  <a:pt x="14" y="28"/>
                </a:cubicBezTo>
                <a:cubicBezTo>
                  <a:pt x="22" y="28"/>
                  <a:pt x="28" y="21"/>
                  <a:pt x="28" y="14"/>
                </a:cubicBezTo>
                <a:cubicBezTo>
                  <a:pt x="28" y="6"/>
                  <a:pt x="22" y="0"/>
                  <a:pt x="14" y="0"/>
                </a:cubicBezTo>
                <a:close/>
                <a:moveTo>
                  <a:pt x="14" y="0"/>
                </a:moveTo>
                <a:cubicBezTo>
                  <a:pt x="14" y="0"/>
                  <a:pt x="14" y="0"/>
                  <a:pt x="1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54" name="iṥlîďe">
            <a:extLst>
              <a:ext uri="{FF2B5EF4-FFF2-40B4-BE49-F238E27FC236}">
                <a16:creationId xmlns:a16="http://schemas.microsoft.com/office/drawing/2014/main" id="{E08797C0-2AA7-4B4A-BDAA-F10ACBA64DB6}"/>
              </a:ext>
            </a:extLst>
          </p:cNvPr>
          <p:cNvSpPr>
            <a:spLocks/>
          </p:cNvSpPr>
          <p:nvPr/>
        </p:nvSpPr>
        <p:spPr bwMode="auto">
          <a:xfrm>
            <a:off x="10235897" y="2685969"/>
            <a:ext cx="386348" cy="559558"/>
          </a:xfrm>
          <a:custGeom>
            <a:avLst/>
            <a:gdLst>
              <a:gd name="T0" fmla="*/ 163 w 278"/>
              <a:gd name="T1" fmla="*/ 16 h 403"/>
              <a:gd name="T2" fmla="*/ 17 w 278"/>
              <a:gd name="T3" fmla="*/ 201 h 403"/>
              <a:gd name="T4" fmla="*/ 24 w 278"/>
              <a:gd name="T5" fmla="*/ 337 h 403"/>
              <a:gd name="T6" fmla="*/ 48 w 278"/>
              <a:gd name="T7" fmla="*/ 356 h 403"/>
              <a:gd name="T8" fmla="*/ 68 w 278"/>
              <a:gd name="T9" fmla="*/ 395 h 403"/>
              <a:gd name="T10" fmla="*/ 123 w 278"/>
              <a:gd name="T11" fmla="*/ 379 h 403"/>
              <a:gd name="T12" fmla="*/ 139 w 278"/>
              <a:gd name="T13" fmla="*/ 376 h 403"/>
              <a:gd name="T14" fmla="*/ 172 w 278"/>
              <a:gd name="T15" fmla="*/ 288 h 403"/>
              <a:gd name="T16" fmla="*/ 263 w 278"/>
              <a:gd name="T17" fmla="*/ 172 h 403"/>
              <a:gd name="T18" fmla="*/ 90 w 278"/>
              <a:gd name="T19" fmla="*/ 152 h 403"/>
              <a:gd name="T20" fmla="*/ 119 w 278"/>
              <a:gd name="T21" fmla="*/ 165 h 403"/>
              <a:gd name="T22" fmla="*/ 128 w 278"/>
              <a:gd name="T23" fmla="*/ 167 h 403"/>
              <a:gd name="T24" fmla="*/ 151 w 278"/>
              <a:gd name="T25" fmla="*/ 171 h 403"/>
              <a:gd name="T26" fmla="*/ 158 w 278"/>
              <a:gd name="T27" fmla="*/ 176 h 403"/>
              <a:gd name="T28" fmla="*/ 129 w 278"/>
              <a:gd name="T29" fmla="*/ 261 h 403"/>
              <a:gd name="T30" fmla="*/ 144 w 278"/>
              <a:gd name="T31" fmla="*/ 292 h 403"/>
              <a:gd name="T32" fmla="*/ 60 w 278"/>
              <a:gd name="T33" fmla="*/ 296 h 403"/>
              <a:gd name="T34" fmla="*/ 144 w 278"/>
              <a:gd name="T35" fmla="*/ 292 h 403"/>
              <a:gd name="T36" fmla="*/ 57 w 278"/>
              <a:gd name="T37" fmla="*/ 308 h 403"/>
              <a:gd name="T38" fmla="*/ 132 w 278"/>
              <a:gd name="T39" fmla="*/ 348 h 403"/>
              <a:gd name="T40" fmla="*/ 156 w 278"/>
              <a:gd name="T41" fmla="*/ 267 h 403"/>
              <a:gd name="T42" fmla="*/ 196 w 278"/>
              <a:gd name="T43" fmla="*/ 165 h 403"/>
              <a:gd name="T44" fmla="*/ 178 w 278"/>
              <a:gd name="T45" fmla="*/ 157 h 403"/>
              <a:gd name="T46" fmla="*/ 162 w 278"/>
              <a:gd name="T47" fmla="*/ 162 h 403"/>
              <a:gd name="T48" fmla="*/ 152 w 278"/>
              <a:gd name="T49" fmla="*/ 135 h 403"/>
              <a:gd name="T50" fmla="*/ 125 w 278"/>
              <a:gd name="T51" fmla="*/ 152 h 403"/>
              <a:gd name="T52" fmla="*/ 106 w 278"/>
              <a:gd name="T53" fmla="*/ 132 h 403"/>
              <a:gd name="T54" fmla="*/ 90 w 278"/>
              <a:gd name="T55" fmla="*/ 138 h 403"/>
              <a:gd name="T56" fmla="*/ 71 w 278"/>
              <a:gd name="T57" fmla="*/ 138 h 403"/>
              <a:gd name="T58" fmla="*/ 64 w 278"/>
              <a:gd name="T59" fmla="*/ 247 h 403"/>
              <a:gd name="T60" fmla="*/ 32 w 278"/>
              <a:gd name="T61" fmla="*/ 121 h 403"/>
              <a:gd name="T62" fmla="*/ 237 w 278"/>
              <a:gd name="T63" fmla="*/ 166 h 403"/>
              <a:gd name="T64" fmla="*/ 156 w 278"/>
              <a:gd name="T65" fmla="*/ 267 h 403"/>
              <a:gd name="T66" fmla="*/ 156 w 278"/>
              <a:gd name="T67" fmla="*/ 267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8" h="403">
                <a:moveTo>
                  <a:pt x="263" y="172"/>
                </a:moveTo>
                <a:cubicBezTo>
                  <a:pt x="278" y="101"/>
                  <a:pt x="234" y="31"/>
                  <a:pt x="163" y="16"/>
                </a:cubicBezTo>
                <a:cubicBezTo>
                  <a:pt x="92" y="0"/>
                  <a:pt x="22" y="45"/>
                  <a:pt x="7" y="116"/>
                </a:cubicBezTo>
                <a:cubicBezTo>
                  <a:pt x="0" y="145"/>
                  <a:pt x="4" y="174"/>
                  <a:pt x="17" y="201"/>
                </a:cubicBezTo>
                <a:cubicBezTo>
                  <a:pt x="26" y="219"/>
                  <a:pt x="34" y="240"/>
                  <a:pt x="41" y="259"/>
                </a:cubicBezTo>
                <a:cubicBezTo>
                  <a:pt x="24" y="337"/>
                  <a:pt x="24" y="337"/>
                  <a:pt x="24" y="337"/>
                </a:cubicBezTo>
                <a:cubicBezTo>
                  <a:pt x="22" y="344"/>
                  <a:pt x="27" y="351"/>
                  <a:pt x="34" y="353"/>
                </a:cubicBezTo>
                <a:cubicBezTo>
                  <a:pt x="48" y="356"/>
                  <a:pt x="48" y="356"/>
                  <a:pt x="48" y="356"/>
                </a:cubicBezTo>
                <a:cubicBezTo>
                  <a:pt x="47" y="362"/>
                  <a:pt x="47" y="362"/>
                  <a:pt x="47" y="362"/>
                </a:cubicBezTo>
                <a:cubicBezTo>
                  <a:pt x="44" y="377"/>
                  <a:pt x="53" y="392"/>
                  <a:pt x="68" y="395"/>
                </a:cubicBezTo>
                <a:cubicBezTo>
                  <a:pt x="90" y="400"/>
                  <a:pt x="90" y="400"/>
                  <a:pt x="90" y="400"/>
                </a:cubicBezTo>
                <a:cubicBezTo>
                  <a:pt x="105" y="403"/>
                  <a:pt x="120" y="394"/>
                  <a:pt x="123" y="379"/>
                </a:cubicBezTo>
                <a:cubicBezTo>
                  <a:pt x="125" y="373"/>
                  <a:pt x="125" y="373"/>
                  <a:pt x="125" y="373"/>
                </a:cubicBezTo>
                <a:cubicBezTo>
                  <a:pt x="139" y="376"/>
                  <a:pt x="139" y="376"/>
                  <a:pt x="139" y="376"/>
                </a:cubicBezTo>
                <a:cubicBezTo>
                  <a:pt x="146" y="378"/>
                  <a:pt x="153" y="373"/>
                  <a:pt x="155" y="366"/>
                </a:cubicBezTo>
                <a:cubicBezTo>
                  <a:pt x="172" y="288"/>
                  <a:pt x="172" y="288"/>
                  <a:pt x="172" y="288"/>
                </a:cubicBezTo>
                <a:cubicBezTo>
                  <a:pt x="186" y="273"/>
                  <a:pt x="202" y="258"/>
                  <a:pt x="218" y="245"/>
                </a:cubicBezTo>
                <a:cubicBezTo>
                  <a:pt x="241" y="226"/>
                  <a:pt x="257" y="201"/>
                  <a:pt x="263" y="172"/>
                </a:cubicBezTo>
                <a:close/>
                <a:moveTo>
                  <a:pt x="91" y="253"/>
                </a:moveTo>
                <a:cubicBezTo>
                  <a:pt x="90" y="152"/>
                  <a:pt x="90" y="152"/>
                  <a:pt x="90" y="152"/>
                </a:cubicBezTo>
                <a:cubicBezTo>
                  <a:pt x="106" y="146"/>
                  <a:pt x="106" y="146"/>
                  <a:pt x="106" y="146"/>
                </a:cubicBezTo>
                <a:cubicBezTo>
                  <a:pt x="119" y="165"/>
                  <a:pt x="119" y="165"/>
                  <a:pt x="119" y="165"/>
                </a:cubicBezTo>
                <a:cubicBezTo>
                  <a:pt x="120" y="167"/>
                  <a:pt x="121" y="168"/>
                  <a:pt x="123" y="168"/>
                </a:cubicBezTo>
                <a:cubicBezTo>
                  <a:pt x="125" y="169"/>
                  <a:pt x="127" y="168"/>
                  <a:pt x="128" y="167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51" y="171"/>
                  <a:pt x="151" y="171"/>
                  <a:pt x="151" y="171"/>
                </a:cubicBezTo>
                <a:cubicBezTo>
                  <a:pt x="152" y="173"/>
                  <a:pt x="153" y="175"/>
                  <a:pt x="156" y="175"/>
                </a:cubicBezTo>
                <a:cubicBezTo>
                  <a:pt x="157" y="176"/>
                  <a:pt x="157" y="176"/>
                  <a:pt x="158" y="176"/>
                </a:cubicBezTo>
                <a:cubicBezTo>
                  <a:pt x="170" y="173"/>
                  <a:pt x="170" y="173"/>
                  <a:pt x="170" y="173"/>
                </a:cubicBezTo>
                <a:cubicBezTo>
                  <a:pt x="129" y="261"/>
                  <a:pt x="129" y="261"/>
                  <a:pt x="129" y="261"/>
                </a:cubicBezTo>
                <a:lnTo>
                  <a:pt x="91" y="253"/>
                </a:lnTo>
                <a:close/>
                <a:moveTo>
                  <a:pt x="144" y="292"/>
                </a:moveTo>
                <a:cubicBezTo>
                  <a:pt x="140" y="313"/>
                  <a:pt x="140" y="313"/>
                  <a:pt x="140" y="313"/>
                </a:cubicBezTo>
                <a:cubicBezTo>
                  <a:pt x="60" y="296"/>
                  <a:pt x="60" y="296"/>
                  <a:pt x="60" y="296"/>
                </a:cubicBezTo>
                <a:cubicBezTo>
                  <a:pt x="64" y="274"/>
                  <a:pt x="64" y="274"/>
                  <a:pt x="64" y="274"/>
                </a:cubicBezTo>
                <a:lnTo>
                  <a:pt x="144" y="292"/>
                </a:lnTo>
                <a:close/>
                <a:moveTo>
                  <a:pt x="52" y="330"/>
                </a:moveTo>
                <a:cubicBezTo>
                  <a:pt x="57" y="308"/>
                  <a:pt x="57" y="308"/>
                  <a:pt x="57" y="308"/>
                </a:cubicBezTo>
                <a:cubicBezTo>
                  <a:pt x="137" y="326"/>
                  <a:pt x="137" y="326"/>
                  <a:pt x="137" y="326"/>
                </a:cubicBezTo>
                <a:cubicBezTo>
                  <a:pt x="132" y="348"/>
                  <a:pt x="132" y="348"/>
                  <a:pt x="132" y="348"/>
                </a:cubicBezTo>
                <a:lnTo>
                  <a:pt x="52" y="330"/>
                </a:lnTo>
                <a:close/>
                <a:moveTo>
                  <a:pt x="156" y="267"/>
                </a:moveTo>
                <a:cubicBezTo>
                  <a:pt x="148" y="266"/>
                  <a:pt x="148" y="266"/>
                  <a:pt x="148" y="266"/>
                </a:cubicBezTo>
                <a:cubicBezTo>
                  <a:pt x="196" y="165"/>
                  <a:pt x="196" y="165"/>
                  <a:pt x="196" y="165"/>
                </a:cubicBezTo>
                <a:cubicBezTo>
                  <a:pt x="198" y="160"/>
                  <a:pt x="196" y="154"/>
                  <a:pt x="191" y="152"/>
                </a:cubicBezTo>
                <a:cubicBezTo>
                  <a:pt x="186" y="150"/>
                  <a:pt x="180" y="152"/>
                  <a:pt x="178" y="157"/>
                </a:cubicBezTo>
                <a:cubicBezTo>
                  <a:pt x="177" y="159"/>
                  <a:pt x="177" y="159"/>
                  <a:pt x="177" y="159"/>
                </a:cubicBezTo>
                <a:cubicBezTo>
                  <a:pt x="162" y="162"/>
                  <a:pt x="162" y="162"/>
                  <a:pt x="162" y="162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6" y="138"/>
                  <a:pt x="154" y="136"/>
                  <a:pt x="152" y="135"/>
                </a:cubicBezTo>
                <a:cubicBezTo>
                  <a:pt x="150" y="134"/>
                  <a:pt x="148" y="135"/>
                  <a:pt x="146" y="136"/>
                </a:cubicBezTo>
                <a:cubicBezTo>
                  <a:pt x="125" y="152"/>
                  <a:pt x="125" y="152"/>
                  <a:pt x="125" y="152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12" y="132"/>
                  <a:pt x="109" y="131"/>
                  <a:pt x="106" y="132"/>
                </a:cubicBezTo>
                <a:cubicBezTo>
                  <a:pt x="90" y="138"/>
                  <a:pt x="90" y="138"/>
                  <a:pt x="90" y="138"/>
                </a:cubicBezTo>
                <a:cubicBezTo>
                  <a:pt x="90" y="138"/>
                  <a:pt x="90" y="138"/>
                  <a:pt x="90" y="138"/>
                </a:cubicBezTo>
                <a:cubicBezTo>
                  <a:pt x="90" y="132"/>
                  <a:pt x="86" y="128"/>
                  <a:pt x="80" y="128"/>
                </a:cubicBezTo>
                <a:cubicBezTo>
                  <a:pt x="75" y="128"/>
                  <a:pt x="71" y="132"/>
                  <a:pt x="71" y="138"/>
                </a:cubicBezTo>
                <a:cubicBezTo>
                  <a:pt x="72" y="249"/>
                  <a:pt x="72" y="249"/>
                  <a:pt x="72" y="249"/>
                </a:cubicBezTo>
                <a:cubicBezTo>
                  <a:pt x="64" y="247"/>
                  <a:pt x="64" y="247"/>
                  <a:pt x="64" y="247"/>
                </a:cubicBezTo>
                <a:cubicBezTo>
                  <a:pt x="58" y="228"/>
                  <a:pt x="50" y="208"/>
                  <a:pt x="41" y="189"/>
                </a:cubicBezTo>
                <a:cubicBezTo>
                  <a:pt x="30" y="168"/>
                  <a:pt x="27" y="144"/>
                  <a:pt x="32" y="121"/>
                </a:cubicBezTo>
                <a:cubicBezTo>
                  <a:pt x="45" y="65"/>
                  <a:pt x="101" y="29"/>
                  <a:pt x="157" y="41"/>
                </a:cubicBezTo>
                <a:cubicBezTo>
                  <a:pt x="214" y="54"/>
                  <a:pt x="250" y="110"/>
                  <a:pt x="237" y="166"/>
                </a:cubicBezTo>
                <a:cubicBezTo>
                  <a:pt x="232" y="189"/>
                  <a:pt x="220" y="210"/>
                  <a:pt x="201" y="225"/>
                </a:cubicBezTo>
                <a:cubicBezTo>
                  <a:pt x="185" y="238"/>
                  <a:pt x="170" y="252"/>
                  <a:pt x="156" y="267"/>
                </a:cubicBezTo>
                <a:close/>
                <a:moveTo>
                  <a:pt x="156" y="267"/>
                </a:moveTo>
                <a:cubicBezTo>
                  <a:pt x="156" y="267"/>
                  <a:pt x="156" y="267"/>
                  <a:pt x="156" y="26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55" name="ísḷíḋè">
            <a:extLst>
              <a:ext uri="{FF2B5EF4-FFF2-40B4-BE49-F238E27FC236}">
                <a16:creationId xmlns:a16="http://schemas.microsoft.com/office/drawing/2014/main" id="{337EBCD0-A9B3-41E0-BCFE-FE0020D429E2}"/>
              </a:ext>
            </a:extLst>
          </p:cNvPr>
          <p:cNvSpPr>
            <a:spLocks/>
          </p:cNvSpPr>
          <p:nvPr/>
        </p:nvSpPr>
        <p:spPr bwMode="auto">
          <a:xfrm>
            <a:off x="8320599" y="3072317"/>
            <a:ext cx="164990" cy="240146"/>
          </a:xfrm>
          <a:custGeom>
            <a:avLst/>
            <a:gdLst>
              <a:gd name="T0" fmla="*/ 69 w 119"/>
              <a:gd name="T1" fmla="*/ 7 h 173"/>
              <a:gd name="T2" fmla="*/ 7 w 119"/>
              <a:gd name="T3" fmla="*/ 86 h 173"/>
              <a:gd name="T4" fmla="*/ 10 w 119"/>
              <a:gd name="T5" fmla="*/ 145 h 173"/>
              <a:gd name="T6" fmla="*/ 20 w 119"/>
              <a:gd name="T7" fmla="*/ 153 h 173"/>
              <a:gd name="T8" fmla="*/ 29 w 119"/>
              <a:gd name="T9" fmla="*/ 169 h 173"/>
              <a:gd name="T10" fmla="*/ 52 w 119"/>
              <a:gd name="T11" fmla="*/ 162 h 173"/>
              <a:gd name="T12" fmla="*/ 59 w 119"/>
              <a:gd name="T13" fmla="*/ 161 h 173"/>
              <a:gd name="T14" fmla="*/ 73 w 119"/>
              <a:gd name="T15" fmla="*/ 124 h 173"/>
              <a:gd name="T16" fmla="*/ 112 w 119"/>
              <a:gd name="T17" fmla="*/ 74 h 173"/>
              <a:gd name="T18" fmla="*/ 38 w 119"/>
              <a:gd name="T19" fmla="*/ 65 h 173"/>
              <a:gd name="T20" fmla="*/ 50 w 119"/>
              <a:gd name="T21" fmla="*/ 71 h 173"/>
              <a:gd name="T22" fmla="*/ 54 w 119"/>
              <a:gd name="T23" fmla="*/ 72 h 173"/>
              <a:gd name="T24" fmla="*/ 64 w 119"/>
              <a:gd name="T25" fmla="*/ 73 h 173"/>
              <a:gd name="T26" fmla="*/ 67 w 119"/>
              <a:gd name="T27" fmla="*/ 75 h 173"/>
              <a:gd name="T28" fmla="*/ 54 w 119"/>
              <a:gd name="T29" fmla="*/ 112 h 173"/>
              <a:gd name="T30" fmla="*/ 61 w 119"/>
              <a:gd name="T31" fmla="*/ 125 h 173"/>
              <a:gd name="T32" fmla="*/ 25 w 119"/>
              <a:gd name="T33" fmla="*/ 127 h 173"/>
              <a:gd name="T34" fmla="*/ 61 w 119"/>
              <a:gd name="T35" fmla="*/ 125 h 173"/>
              <a:gd name="T36" fmla="*/ 24 w 119"/>
              <a:gd name="T37" fmla="*/ 132 h 173"/>
              <a:gd name="T38" fmla="*/ 56 w 119"/>
              <a:gd name="T39" fmla="*/ 149 h 173"/>
              <a:gd name="T40" fmla="*/ 66 w 119"/>
              <a:gd name="T41" fmla="*/ 115 h 173"/>
              <a:gd name="T42" fmla="*/ 83 w 119"/>
              <a:gd name="T43" fmla="*/ 71 h 173"/>
              <a:gd name="T44" fmla="*/ 76 w 119"/>
              <a:gd name="T45" fmla="*/ 67 h 173"/>
              <a:gd name="T46" fmla="*/ 69 w 119"/>
              <a:gd name="T47" fmla="*/ 69 h 173"/>
              <a:gd name="T48" fmla="*/ 65 w 119"/>
              <a:gd name="T49" fmla="*/ 58 h 173"/>
              <a:gd name="T50" fmla="*/ 53 w 119"/>
              <a:gd name="T51" fmla="*/ 65 h 173"/>
              <a:gd name="T52" fmla="*/ 45 w 119"/>
              <a:gd name="T53" fmla="*/ 57 h 173"/>
              <a:gd name="T54" fmla="*/ 38 w 119"/>
              <a:gd name="T55" fmla="*/ 59 h 173"/>
              <a:gd name="T56" fmla="*/ 30 w 119"/>
              <a:gd name="T57" fmla="*/ 59 h 173"/>
              <a:gd name="T58" fmla="*/ 27 w 119"/>
              <a:gd name="T59" fmla="*/ 106 h 173"/>
              <a:gd name="T60" fmla="*/ 13 w 119"/>
              <a:gd name="T61" fmla="*/ 52 h 173"/>
              <a:gd name="T62" fmla="*/ 101 w 119"/>
              <a:gd name="T63" fmla="*/ 71 h 173"/>
              <a:gd name="T64" fmla="*/ 66 w 119"/>
              <a:gd name="T65" fmla="*/ 115 h 173"/>
              <a:gd name="T66" fmla="*/ 66 w 119"/>
              <a:gd name="T67" fmla="*/ 115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9" h="173">
                <a:moveTo>
                  <a:pt x="112" y="74"/>
                </a:moveTo>
                <a:cubicBezTo>
                  <a:pt x="119" y="44"/>
                  <a:pt x="99" y="14"/>
                  <a:pt x="69" y="7"/>
                </a:cubicBezTo>
                <a:cubicBezTo>
                  <a:pt x="39" y="0"/>
                  <a:pt x="9" y="20"/>
                  <a:pt x="2" y="50"/>
                </a:cubicBezTo>
                <a:cubicBezTo>
                  <a:pt x="0" y="62"/>
                  <a:pt x="1" y="75"/>
                  <a:pt x="7" y="86"/>
                </a:cubicBezTo>
                <a:cubicBezTo>
                  <a:pt x="11" y="94"/>
                  <a:pt x="14" y="103"/>
                  <a:pt x="17" y="111"/>
                </a:cubicBezTo>
                <a:cubicBezTo>
                  <a:pt x="10" y="145"/>
                  <a:pt x="10" y="145"/>
                  <a:pt x="10" y="145"/>
                </a:cubicBezTo>
                <a:cubicBezTo>
                  <a:pt x="9" y="148"/>
                  <a:pt x="11" y="151"/>
                  <a:pt x="14" y="151"/>
                </a:cubicBezTo>
                <a:cubicBezTo>
                  <a:pt x="20" y="153"/>
                  <a:pt x="20" y="153"/>
                  <a:pt x="20" y="153"/>
                </a:cubicBezTo>
                <a:cubicBezTo>
                  <a:pt x="19" y="155"/>
                  <a:pt x="19" y="155"/>
                  <a:pt x="19" y="155"/>
                </a:cubicBezTo>
                <a:cubicBezTo>
                  <a:pt x="18" y="162"/>
                  <a:pt x="22" y="168"/>
                  <a:pt x="29" y="169"/>
                </a:cubicBezTo>
                <a:cubicBezTo>
                  <a:pt x="38" y="172"/>
                  <a:pt x="38" y="172"/>
                  <a:pt x="38" y="172"/>
                </a:cubicBezTo>
                <a:cubicBezTo>
                  <a:pt x="45" y="173"/>
                  <a:pt x="51" y="169"/>
                  <a:pt x="52" y="162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9" y="161"/>
                  <a:pt x="59" y="161"/>
                  <a:pt x="59" y="161"/>
                </a:cubicBezTo>
                <a:cubicBezTo>
                  <a:pt x="62" y="162"/>
                  <a:pt x="65" y="160"/>
                  <a:pt x="66" y="157"/>
                </a:cubicBezTo>
                <a:cubicBezTo>
                  <a:pt x="73" y="124"/>
                  <a:pt x="73" y="124"/>
                  <a:pt x="73" y="124"/>
                </a:cubicBezTo>
                <a:cubicBezTo>
                  <a:pt x="79" y="117"/>
                  <a:pt x="86" y="111"/>
                  <a:pt x="93" y="105"/>
                </a:cubicBezTo>
                <a:cubicBezTo>
                  <a:pt x="103" y="97"/>
                  <a:pt x="109" y="86"/>
                  <a:pt x="112" y="74"/>
                </a:cubicBezTo>
                <a:close/>
                <a:moveTo>
                  <a:pt x="39" y="109"/>
                </a:moveTo>
                <a:cubicBezTo>
                  <a:pt x="38" y="65"/>
                  <a:pt x="38" y="65"/>
                  <a:pt x="38" y="65"/>
                </a:cubicBezTo>
                <a:cubicBezTo>
                  <a:pt x="45" y="63"/>
                  <a:pt x="45" y="63"/>
                  <a:pt x="45" y="63"/>
                </a:cubicBezTo>
                <a:cubicBezTo>
                  <a:pt x="50" y="71"/>
                  <a:pt x="50" y="71"/>
                  <a:pt x="50" y="71"/>
                </a:cubicBezTo>
                <a:cubicBezTo>
                  <a:pt x="51" y="72"/>
                  <a:pt x="51" y="72"/>
                  <a:pt x="52" y="72"/>
                </a:cubicBezTo>
                <a:cubicBezTo>
                  <a:pt x="53" y="72"/>
                  <a:pt x="54" y="72"/>
                  <a:pt x="54" y="72"/>
                </a:cubicBezTo>
                <a:cubicBezTo>
                  <a:pt x="62" y="66"/>
                  <a:pt x="62" y="66"/>
                  <a:pt x="62" y="66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4"/>
                  <a:pt x="65" y="75"/>
                  <a:pt x="66" y="75"/>
                </a:cubicBezTo>
                <a:cubicBezTo>
                  <a:pt x="66" y="75"/>
                  <a:pt x="67" y="75"/>
                  <a:pt x="67" y="75"/>
                </a:cubicBezTo>
                <a:cubicBezTo>
                  <a:pt x="72" y="74"/>
                  <a:pt x="72" y="74"/>
                  <a:pt x="72" y="74"/>
                </a:cubicBezTo>
                <a:cubicBezTo>
                  <a:pt x="54" y="112"/>
                  <a:pt x="54" y="112"/>
                  <a:pt x="54" y="112"/>
                </a:cubicBezTo>
                <a:lnTo>
                  <a:pt x="39" y="109"/>
                </a:lnTo>
                <a:close/>
                <a:moveTo>
                  <a:pt x="61" y="125"/>
                </a:moveTo>
                <a:cubicBezTo>
                  <a:pt x="59" y="134"/>
                  <a:pt x="59" y="134"/>
                  <a:pt x="59" y="134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7" y="118"/>
                  <a:pt x="27" y="118"/>
                  <a:pt x="27" y="118"/>
                </a:cubicBezTo>
                <a:lnTo>
                  <a:pt x="61" y="125"/>
                </a:lnTo>
                <a:close/>
                <a:moveTo>
                  <a:pt x="22" y="142"/>
                </a:moveTo>
                <a:cubicBezTo>
                  <a:pt x="24" y="132"/>
                  <a:pt x="24" y="132"/>
                  <a:pt x="24" y="132"/>
                </a:cubicBezTo>
                <a:cubicBezTo>
                  <a:pt x="58" y="140"/>
                  <a:pt x="58" y="140"/>
                  <a:pt x="58" y="140"/>
                </a:cubicBezTo>
                <a:cubicBezTo>
                  <a:pt x="56" y="149"/>
                  <a:pt x="56" y="149"/>
                  <a:pt x="56" y="149"/>
                </a:cubicBezTo>
                <a:lnTo>
                  <a:pt x="22" y="142"/>
                </a:lnTo>
                <a:close/>
                <a:moveTo>
                  <a:pt x="66" y="115"/>
                </a:moveTo>
                <a:cubicBezTo>
                  <a:pt x="63" y="114"/>
                  <a:pt x="63" y="114"/>
                  <a:pt x="63" y="114"/>
                </a:cubicBezTo>
                <a:cubicBezTo>
                  <a:pt x="83" y="71"/>
                  <a:pt x="83" y="71"/>
                  <a:pt x="83" y="71"/>
                </a:cubicBezTo>
                <a:cubicBezTo>
                  <a:pt x="84" y="69"/>
                  <a:pt x="83" y="66"/>
                  <a:pt x="81" y="65"/>
                </a:cubicBezTo>
                <a:cubicBezTo>
                  <a:pt x="79" y="64"/>
                  <a:pt x="77" y="65"/>
                  <a:pt x="76" y="67"/>
                </a:cubicBezTo>
                <a:cubicBezTo>
                  <a:pt x="75" y="68"/>
                  <a:pt x="75" y="68"/>
                  <a:pt x="75" y="68"/>
                </a:cubicBezTo>
                <a:cubicBezTo>
                  <a:pt x="69" y="69"/>
                  <a:pt x="69" y="69"/>
                  <a:pt x="69" y="69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59"/>
                  <a:pt x="65" y="58"/>
                  <a:pt x="65" y="58"/>
                </a:cubicBezTo>
                <a:cubicBezTo>
                  <a:pt x="64" y="58"/>
                  <a:pt x="63" y="58"/>
                  <a:pt x="62" y="59"/>
                </a:cubicBezTo>
                <a:cubicBezTo>
                  <a:pt x="53" y="65"/>
                  <a:pt x="53" y="65"/>
                  <a:pt x="53" y="65"/>
                </a:cubicBezTo>
                <a:cubicBezTo>
                  <a:pt x="48" y="58"/>
                  <a:pt x="48" y="58"/>
                  <a:pt x="48" y="58"/>
                </a:cubicBezTo>
                <a:cubicBezTo>
                  <a:pt x="47" y="57"/>
                  <a:pt x="46" y="56"/>
                  <a:pt x="45" y="57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57"/>
                  <a:pt x="36" y="55"/>
                  <a:pt x="34" y="55"/>
                </a:cubicBezTo>
                <a:cubicBezTo>
                  <a:pt x="32" y="55"/>
                  <a:pt x="30" y="57"/>
                  <a:pt x="30" y="59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4" y="98"/>
                  <a:pt x="21" y="89"/>
                  <a:pt x="17" y="81"/>
                </a:cubicBezTo>
                <a:cubicBezTo>
                  <a:pt x="12" y="72"/>
                  <a:pt x="11" y="62"/>
                  <a:pt x="13" y="52"/>
                </a:cubicBezTo>
                <a:cubicBezTo>
                  <a:pt x="19" y="28"/>
                  <a:pt x="43" y="13"/>
                  <a:pt x="67" y="18"/>
                </a:cubicBezTo>
                <a:cubicBezTo>
                  <a:pt x="91" y="23"/>
                  <a:pt x="106" y="47"/>
                  <a:pt x="101" y="71"/>
                </a:cubicBezTo>
                <a:cubicBezTo>
                  <a:pt x="99" y="81"/>
                  <a:pt x="94" y="90"/>
                  <a:pt x="86" y="96"/>
                </a:cubicBezTo>
                <a:cubicBezTo>
                  <a:pt x="79" y="102"/>
                  <a:pt x="72" y="108"/>
                  <a:pt x="66" y="115"/>
                </a:cubicBezTo>
                <a:close/>
                <a:moveTo>
                  <a:pt x="66" y="115"/>
                </a:moveTo>
                <a:cubicBezTo>
                  <a:pt x="66" y="115"/>
                  <a:pt x="66" y="115"/>
                  <a:pt x="66" y="11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56" name="iś1íḍé">
            <a:extLst>
              <a:ext uri="{FF2B5EF4-FFF2-40B4-BE49-F238E27FC236}">
                <a16:creationId xmlns:a16="http://schemas.microsoft.com/office/drawing/2014/main" id="{8F6F4C53-7627-46BB-BFA8-4498A3FB4EBD}"/>
              </a:ext>
            </a:extLst>
          </p:cNvPr>
          <p:cNvSpPr>
            <a:spLocks/>
          </p:cNvSpPr>
          <p:nvPr/>
        </p:nvSpPr>
        <p:spPr bwMode="auto">
          <a:xfrm>
            <a:off x="8971167" y="1821091"/>
            <a:ext cx="524916" cy="513760"/>
          </a:xfrm>
          <a:custGeom>
            <a:avLst/>
            <a:gdLst>
              <a:gd name="T0" fmla="*/ 251 w 378"/>
              <a:gd name="T1" fmla="*/ 53 h 370"/>
              <a:gd name="T2" fmla="*/ 54 w 378"/>
              <a:gd name="T3" fmla="*/ 58 h 370"/>
              <a:gd name="T4" fmla="*/ 58 w 378"/>
              <a:gd name="T5" fmla="*/ 255 h 370"/>
              <a:gd name="T6" fmla="*/ 236 w 378"/>
              <a:gd name="T7" fmla="*/ 267 h 370"/>
              <a:gd name="T8" fmla="*/ 245 w 378"/>
              <a:gd name="T9" fmla="*/ 281 h 370"/>
              <a:gd name="T10" fmla="*/ 325 w 378"/>
              <a:gd name="T11" fmla="*/ 359 h 370"/>
              <a:gd name="T12" fmla="*/ 367 w 378"/>
              <a:gd name="T13" fmla="*/ 358 h 370"/>
              <a:gd name="T14" fmla="*/ 366 w 378"/>
              <a:gd name="T15" fmla="*/ 316 h 370"/>
              <a:gd name="T16" fmla="*/ 285 w 378"/>
              <a:gd name="T17" fmla="*/ 239 h 370"/>
              <a:gd name="T18" fmla="*/ 270 w 378"/>
              <a:gd name="T19" fmla="*/ 231 h 370"/>
              <a:gd name="T20" fmla="*/ 251 w 378"/>
              <a:gd name="T21" fmla="*/ 53 h 370"/>
              <a:gd name="T22" fmla="*/ 229 w 378"/>
              <a:gd name="T23" fmla="*/ 226 h 370"/>
              <a:gd name="T24" fmla="*/ 82 w 378"/>
              <a:gd name="T25" fmla="*/ 229 h 370"/>
              <a:gd name="T26" fmla="*/ 79 w 378"/>
              <a:gd name="T27" fmla="*/ 82 h 370"/>
              <a:gd name="T28" fmla="*/ 226 w 378"/>
              <a:gd name="T29" fmla="*/ 79 h 370"/>
              <a:gd name="T30" fmla="*/ 229 w 378"/>
              <a:gd name="T31" fmla="*/ 226 h 370"/>
              <a:gd name="T32" fmla="*/ 229 w 378"/>
              <a:gd name="T33" fmla="*/ 226 h 370"/>
              <a:gd name="T34" fmla="*/ 229 w 378"/>
              <a:gd name="T35" fmla="*/ 226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8" h="370">
                <a:moveTo>
                  <a:pt x="251" y="53"/>
                </a:moveTo>
                <a:cubicBezTo>
                  <a:pt x="195" y="0"/>
                  <a:pt x="107" y="2"/>
                  <a:pt x="54" y="58"/>
                </a:cubicBezTo>
                <a:cubicBezTo>
                  <a:pt x="0" y="113"/>
                  <a:pt x="2" y="201"/>
                  <a:pt x="58" y="255"/>
                </a:cubicBezTo>
                <a:cubicBezTo>
                  <a:pt x="107" y="302"/>
                  <a:pt x="183" y="306"/>
                  <a:pt x="236" y="267"/>
                </a:cubicBezTo>
                <a:cubicBezTo>
                  <a:pt x="237" y="272"/>
                  <a:pt x="240" y="277"/>
                  <a:pt x="245" y="281"/>
                </a:cubicBezTo>
                <a:cubicBezTo>
                  <a:pt x="325" y="359"/>
                  <a:pt x="325" y="359"/>
                  <a:pt x="325" y="359"/>
                </a:cubicBezTo>
                <a:cubicBezTo>
                  <a:pt x="337" y="370"/>
                  <a:pt x="356" y="370"/>
                  <a:pt x="367" y="358"/>
                </a:cubicBezTo>
                <a:cubicBezTo>
                  <a:pt x="378" y="346"/>
                  <a:pt x="378" y="327"/>
                  <a:pt x="366" y="316"/>
                </a:cubicBezTo>
                <a:cubicBezTo>
                  <a:pt x="285" y="239"/>
                  <a:pt x="285" y="239"/>
                  <a:pt x="285" y="239"/>
                </a:cubicBezTo>
                <a:cubicBezTo>
                  <a:pt x="281" y="235"/>
                  <a:pt x="276" y="232"/>
                  <a:pt x="270" y="231"/>
                </a:cubicBezTo>
                <a:cubicBezTo>
                  <a:pt x="307" y="176"/>
                  <a:pt x="300" y="101"/>
                  <a:pt x="251" y="53"/>
                </a:cubicBezTo>
                <a:close/>
                <a:moveTo>
                  <a:pt x="229" y="226"/>
                </a:moveTo>
                <a:cubicBezTo>
                  <a:pt x="190" y="267"/>
                  <a:pt x="124" y="269"/>
                  <a:pt x="82" y="229"/>
                </a:cubicBezTo>
                <a:cubicBezTo>
                  <a:pt x="41" y="189"/>
                  <a:pt x="39" y="123"/>
                  <a:pt x="79" y="82"/>
                </a:cubicBezTo>
                <a:cubicBezTo>
                  <a:pt x="119" y="41"/>
                  <a:pt x="185" y="39"/>
                  <a:pt x="226" y="79"/>
                </a:cubicBezTo>
                <a:cubicBezTo>
                  <a:pt x="268" y="119"/>
                  <a:pt x="269" y="185"/>
                  <a:pt x="229" y="226"/>
                </a:cubicBezTo>
                <a:close/>
                <a:moveTo>
                  <a:pt x="229" y="226"/>
                </a:moveTo>
                <a:cubicBezTo>
                  <a:pt x="229" y="226"/>
                  <a:pt x="229" y="226"/>
                  <a:pt x="229" y="22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57" name="îSlïdê">
            <a:extLst>
              <a:ext uri="{FF2B5EF4-FFF2-40B4-BE49-F238E27FC236}">
                <a16:creationId xmlns:a16="http://schemas.microsoft.com/office/drawing/2014/main" id="{F88349F4-B4C6-4DD1-B65E-CF4C38C56D0A}"/>
              </a:ext>
            </a:extLst>
          </p:cNvPr>
          <p:cNvSpPr>
            <a:spLocks/>
          </p:cNvSpPr>
          <p:nvPr/>
        </p:nvSpPr>
        <p:spPr bwMode="auto">
          <a:xfrm>
            <a:off x="11111931" y="2720611"/>
            <a:ext cx="198458" cy="220770"/>
          </a:xfrm>
          <a:custGeom>
            <a:avLst/>
            <a:gdLst>
              <a:gd name="T0" fmla="*/ 71 w 143"/>
              <a:gd name="T1" fmla="*/ 17 h 159"/>
              <a:gd name="T2" fmla="*/ 70 w 143"/>
              <a:gd name="T3" fmla="*/ 14 h 159"/>
              <a:gd name="T4" fmla="*/ 61 w 143"/>
              <a:gd name="T5" fmla="*/ 11 h 159"/>
              <a:gd name="T6" fmla="*/ 51 w 143"/>
              <a:gd name="T7" fmla="*/ 15 h 159"/>
              <a:gd name="T8" fmla="*/ 50 w 143"/>
              <a:gd name="T9" fmla="*/ 9 h 159"/>
              <a:gd name="T10" fmla="*/ 33 w 143"/>
              <a:gd name="T11" fmla="*/ 3 h 159"/>
              <a:gd name="T12" fmla="*/ 27 w 143"/>
              <a:gd name="T13" fmla="*/ 20 h 159"/>
              <a:gd name="T14" fmla="*/ 31 w 143"/>
              <a:gd name="T15" fmla="*/ 24 h 159"/>
              <a:gd name="T16" fmla="*/ 23 w 143"/>
              <a:gd name="T17" fmla="*/ 28 h 159"/>
              <a:gd name="T18" fmla="*/ 19 w 143"/>
              <a:gd name="T19" fmla="*/ 37 h 159"/>
              <a:gd name="T20" fmla="*/ 21 w 143"/>
              <a:gd name="T21" fmla="*/ 40 h 159"/>
              <a:gd name="T22" fmla="*/ 7 w 143"/>
              <a:gd name="T23" fmla="*/ 46 h 159"/>
              <a:gd name="T24" fmla="*/ 2 w 143"/>
              <a:gd name="T25" fmla="*/ 60 h 159"/>
              <a:gd name="T26" fmla="*/ 44 w 143"/>
              <a:gd name="T27" fmla="*/ 152 h 159"/>
              <a:gd name="T28" fmla="*/ 58 w 143"/>
              <a:gd name="T29" fmla="*/ 157 h 159"/>
              <a:gd name="T30" fmla="*/ 136 w 143"/>
              <a:gd name="T31" fmla="*/ 121 h 159"/>
              <a:gd name="T32" fmla="*/ 141 w 143"/>
              <a:gd name="T33" fmla="*/ 107 h 159"/>
              <a:gd name="T34" fmla="*/ 99 w 143"/>
              <a:gd name="T35" fmla="*/ 16 h 159"/>
              <a:gd name="T36" fmla="*/ 85 w 143"/>
              <a:gd name="T37" fmla="*/ 11 h 159"/>
              <a:gd name="T38" fmla="*/ 71 w 143"/>
              <a:gd name="T39" fmla="*/ 17 h 159"/>
              <a:gd name="T40" fmla="*/ 32 w 143"/>
              <a:gd name="T41" fmla="*/ 18 h 159"/>
              <a:gd name="T42" fmla="*/ 35 w 143"/>
              <a:gd name="T43" fmla="*/ 8 h 159"/>
              <a:gd name="T44" fmla="*/ 45 w 143"/>
              <a:gd name="T45" fmla="*/ 12 h 159"/>
              <a:gd name="T46" fmla="*/ 45 w 143"/>
              <a:gd name="T47" fmla="*/ 18 h 159"/>
              <a:gd name="T48" fmla="*/ 37 w 143"/>
              <a:gd name="T49" fmla="*/ 22 h 159"/>
              <a:gd name="T50" fmla="*/ 32 w 143"/>
              <a:gd name="T51" fmla="*/ 18 h 159"/>
              <a:gd name="T52" fmla="*/ 129 w 143"/>
              <a:gd name="T53" fmla="*/ 106 h 159"/>
              <a:gd name="T54" fmla="*/ 126 w 143"/>
              <a:gd name="T55" fmla="*/ 114 h 159"/>
              <a:gd name="T56" fmla="*/ 59 w 143"/>
              <a:gd name="T57" fmla="*/ 145 h 159"/>
              <a:gd name="T58" fmla="*/ 51 w 143"/>
              <a:gd name="T59" fmla="*/ 142 h 159"/>
              <a:gd name="T60" fmla="*/ 14 w 143"/>
              <a:gd name="T61" fmla="*/ 61 h 159"/>
              <a:gd name="T62" fmla="*/ 17 w 143"/>
              <a:gd name="T63" fmla="*/ 53 h 159"/>
              <a:gd name="T64" fmla="*/ 25 w 143"/>
              <a:gd name="T65" fmla="*/ 50 h 159"/>
              <a:gd name="T66" fmla="*/ 32 w 143"/>
              <a:gd name="T67" fmla="*/ 52 h 159"/>
              <a:gd name="T68" fmla="*/ 73 w 143"/>
              <a:gd name="T69" fmla="*/ 33 h 159"/>
              <a:gd name="T70" fmla="*/ 76 w 143"/>
              <a:gd name="T71" fmla="*/ 26 h 159"/>
              <a:gd name="T72" fmla="*/ 84 w 143"/>
              <a:gd name="T73" fmla="*/ 23 h 159"/>
              <a:gd name="T74" fmla="*/ 92 w 143"/>
              <a:gd name="T75" fmla="*/ 26 h 159"/>
              <a:gd name="T76" fmla="*/ 129 w 143"/>
              <a:gd name="T77" fmla="*/ 106 h 159"/>
              <a:gd name="T78" fmla="*/ 129 w 143"/>
              <a:gd name="T79" fmla="*/ 106 h 159"/>
              <a:gd name="T80" fmla="*/ 129 w 143"/>
              <a:gd name="T81" fmla="*/ 106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3" h="159">
                <a:moveTo>
                  <a:pt x="71" y="17"/>
                </a:moveTo>
                <a:cubicBezTo>
                  <a:pt x="70" y="14"/>
                  <a:pt x="70" y="14"/>
                  <a:pt x="70" y="14"/>
                </a:cubicBezTo>
                <a:cubicBezTo>
                  <a:pt x="69" y="11"/>
                  <a:pt x="64" y="9"/>
                  <a:pt x="61" y="11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3"/>
                  <a:pt x="51" y="11"/>
                  <a:pt x="50" y="9"/>
                </a:cubicBezTo>
                <a:cubicBezTo>
                  <a:pt x="47" y="3"/>
                  <a:pt x="40" y="0"/>
                  <a:pt x="33" y="3"/>
                </a:cubicBezTo>
                <a:cubicBezTo>
                  <a:pt x="27" y="6"/>
                  <a:pt x="24" y="14"/>
                  <a:pt x="27" y="20"/>
                </a:cubicBezTo>
                <a:cubicBezTo>
                  <a:pt x="28" y="22"/>
                  <a:pt x="29" y="23"/>
                  <a:pt x="31" y="24"/>
                </a:cubicBezTo>
                <a:cubicBezTo>
                  <a:pt x="23" y="28"/>
                  <a:pt x="23" y="28"/>
                  <a:pt x="23" y="28"/>
                </a:cubicBezTo>
                <a:cubicBezTo>
                  <a:pt x="19" y="30"/>
                  <a:pt x="18" y="34"/>
                  <a:pt x="19" y="37"/>
                </a:cubicBezTo>
                <a:cubicBezTo>
                  <a:pt x="21" y="40"/>
                  <a:pt x="21" y="40"/>
                  <a:pt x="21" y="40"/>
                </a:cubicBezTo>
                <a:cubicBezTo>
                  <a:pt x="7" y="46"/>
                  <a:pt x="7" y="46"/>
                  <a:pt x="7" y="46"/>
                </a:cubicBezTo>
                <a:cubicBezTo>
                  <a:pt x="2" y="49"/>
                  <a:pt x="0" y="55"/>
                  <a:pt x="2" y="60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6" y="157"/>
                  <a:pt x="52" y="159"/>
                  <a:pt x="58" y="157"/>
                </a:cubicBezTo>
                <a:cubicBezTo>
                  <a:pt x="136" y="121"/>
                  <a:pt x="136" y="121"/>
                  <a:pt x="136" y="121"/>
                </a:cubicBezTo>
                <a:cubicBezTo>
                  <a:pt x="141" y="119"/>
                  <a:pt x="143" y="113"/>
                  <a:pt x="141" y="107"/>
                </a:cubicBezTo>
                <a:cubicBezTo>
                  <a:pt x="99" y="16"/>
                  <a:pt x="99" y="16"/>
                  <a:pt x="99" y="16"/>
                </a:cubicBezTo>
                <a:cubicBezTo>
                  <a:pt x="96" y="11"/>
                  <a:pt x="90" y="8"/>
                  <a:pt x="85" y="11"/>
                </a:cubicBezTo>
                <a:lnTo>
                  <a:pt x="71" y="17"/>
                </a:lnTo>
                <a:close/>
                <a:moveTo>
                  <a:pt x="32" y="18"/>
                </a:moveTo>
                <a:cubicBezTo>
                  <a:pt x="30" y="14"/>
                  <a:pt x="32" y="10"/>
                  <a:pt x="35" y="8"/>
                </a:cubicBezTo>
                <a:cubicBezTo>
                  <a:pt x="39" y="6"/>
                  <a:pt x="44" y="8"/>
                  <a:pt x="45" y="12"/>
                </a:cubicBezTo>
                <a:cubicBezTo>
                  <a:pt x="46" y="14"/>
                  <a:pt x="46" y="16"/>
                  <a:pt x="45" y="18"/>
                </a:cubicBezTo>
                <a:cubicBezTo>
                  <a:pt x="37" y="22"/>
                  <a:pt x="37" y="22"/>
                  <a:pt x="37" y="22"/>
                </a:cubicBezTo>
                <a:cubicBezTo>
                  <a:pt x="35" y="21"/>
                  <a:pt x="33" y="20"/>
                  <a:pt x="32" y="18"/>
                </a:cubicBezTo>
                <a:close/>
                <a:moveTo>
                  <a:pt x="129" y="106"/>
                </a:moveTo>
                <a:cubicBezTo>
                  <a:pt x="130" y="109"/>
                  <a:pt x="129" y="113"/>
                  <a:pt x="126" y="114"/>
                </a:cubicBezTo>
                <a:cubicBezTo>
                  <a:pt x="59" y="145"/>
                  <a:pt x="59" y="145"/>
                  <a:pt x="59" y="145"/>
                </a:cubicBezTo>
                <a:cubicBezTo>
                  <a:pt x="56" y="146"/>
                  <a:pt x="52" y="145"/>
                  <a:pt x="51" y="142"/>
                </a:cubicBezTo>
                <a:cubicBezTo>
                  <a:pt x="14" y="61"/>
                  <a:pt x="14" y="61"/>
                  <a:pt x="14" y="61"/>
                </a:cubicBezTo>
                <a:cubicBezTo>
                  <a:pt x="13" y="58"/>
                  <a:pt x="14" y="55"/>
                  <a:pt x="17" y="53"/>
                </a:cubicBezTo>
                <a:cubicBezTo>
                  <a:pt x="25" y="50"/>
                  <a:pt x="25" y="50"/>
                  <a:pt x="25" y="50"/>
                </a:cubicBezTo>
                <a:cubicBezTo>
                  <a:pt x="26" y="52"/>
                  <a:pt x="29" y="53"/>
                  <a:pt x="32" y="52"/>
                </a:cubicBezTo>
                <a:cubicBezTo>
                  <a:pt x="73" y="33"/>
                  <a:pt x="73" y="33"/>
                  <a:pt x="73" y="33"/>
                </a:cubicBezTo>
                <a:cubicBezTo>
                  <a:pt x="76" y="32"/>
                  <a:pt x="77" y="29"/>
                  <a:pt x="76" y="26"/>
                </a:cubicBezTo>
                <a:cubicBezTo>
                  <a:pt x="84" y="23"/>
                  <a:pt x="84" y="23"/>
                  <a:pt x="84" y="23"/>
                </a:cubicBezTo>
                <a:cubicBezTo>
                  <a:pt x="87" y="21"/>
                  <a:pt x="90" y="23"/>
                  <a:pt x="92" y="26"/>
                </a:cubicBezTo>
                <a:lnTo>
                  <a:pt x="129" y="106"/>
                </a:lnTo>
                <a:close/>
                <a:moveTo>
                  <a:pt x="129" y="106"/>
                </a:moveTo>
                <a:cubicBezTo>
                  <a:pt x="129" y="106"/>
                  <a:pt x="129" y="106"/>
                  <a:pt x="129" y="10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58" name="i$1ïḍe">
            <a:extLst>
              <a:ext uri="{FF2B5EF4-FFF2-40B4-BE49-F238E27FC236}">
                <a16:creationId xmlns:a16="http://schemas.microsoft.com/office/drawing/2014/main" id="{36DA7F71-71FC-4605-99C2-782FBD72B4F8}"/>
              </a:ext>
            </a:extLst>
          </p:cNvPr>
          <p:cNvSpPr>
            <a:spLocks/>
          </p:cNvSpPr>
          <p:nvPr/>
        </p:nvSpPr>
        <p:spPr bwMode="auto">
          <a:xfrm>
            <a:off x="11151271" y="2801638"/>
            <a:ext cx="27596" cy="28770"/>
          </a:xfrm>
          <a:custGeom>
            <a:avLst/>
            <a:gdLst>
              <a:gd name="T0" fmla="*/ 18 w 20"/>
              <a:gd name="T1" fmla="*/ 7 h 21"/>
              <a:gd name="T2" fmla="*/ 14 w 20"/>
              <a:gd name="T3" fmla="*/ 19 h 21"/>
              <a:gd name="T4" fmla="*/ 2 w 20"/>
              <a:gd name="T5" fmla="*/ 14 h 21"/>
              <a:gd name="T6" fmla="*/ 6 w 20"/>
              <a:gd name="T7" fmla="*/ 2 h 21"/>
              <a:gd name="T8" fmla="*/ 18 w 20"/>
              <a:gd name="T9" fmla="*/ 7 h 21"/>
              <a:gd name="T10" fmla="*/ 18 w 20"/>
              <a:gd name="T11" fmla="*/ 7 h 21"/>
              <a:gd name="T12" fmla="*/ 18 w 20"/>
              <a:gd name="T13" fmla="*/ 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1">
                <a:moveTo>
                  <a:pt x="18" y="7"/>
                </a:moveTo>
                <a:cubicBezTo>
                  <a:pt x="20" y="11"/>
                  <a:pt x="18" y="17"/>
                  <a:pt x="14" y="19"/>
                </a:cubicBezTo>
                <a:cubicBezTo>
                  <a:pt x="9" y="21"/>
                  <a:pt x="4" y="19"/>
                  <a:pt x="2" y="14"/>
                </a:cubicBezTo>
                <a:cubicBezTo>
                  <a:pt x="0" y="10"/>
                  <a:pt x="2" y="5"/>
                  <a:pt x="6" y="2"/>
                </a:cubicBezTo>
                <a:cubicBezTo>
                  <a:pt x="11" y="0"/>
                  <a:pt x="16" y="2"/>
                  <a:pt x="18" y="7"/>
                </a:cubicBezTo>
                <a:close/>
                <a:moveTo>
                  <a:pt x="18" y="7"/>
                </a:moveTo>
                <a:cubicBezTo>
                  <a:pt x="18" y="7"/>
                  <a:pt x="18" y="7"/>
                  <a:pt x="18" y="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59" name="íśḷiḋè">
            <a:extLst>
              <a:ext uri="{FF2B5EF4-FFF2-40B4-BE49-F238E27FC236}">
                <a16:creationId xmlns:a16="http://schemas.microsoft.com/office/drawing/2014/main" id="{B43AECE4-A5FA-446F-8AA5-DD5BD42DB60A}"/>
              </a:ext>
            </a:extLst>
          </p:cNvPr>
          <p:cNvSpPr>
            <a:spLocks/>
          </p:cNvSpPr>
          <p:nvPr/>
        </p:nvSpPr>
        <p:spPr bwMode="auto">
          <a:xfrm>
            <a:off x="11182977" y="2779327"/>
            <a:ext cx="54018" cy="33468"/>
          </a:xfrm>
          <a:custGeom>
            <a:avLst/>
            <a:gdLst>
              <a:gd name="T0" fmla="*/ 31 w 39"/>
              <a:gd name="T1" fmla="*/ 1 h 24"/>
              <a:gd name="T2" fmla="*/ 3 w 39"/>
              <a:gd name="T3" fmla="*/ 14 h 24"/>
              <a:gd name="T4" fmla="*/ 1 w 39"/>
              <a:gd name="T5" fmla="*/ 20 h 24"/>
              <a:gd name="T6" fmla="*/ 7 w 39"/>
              <a:gd name="T7" fmla="*/ 23 h 24"/>
              <a:gd name="T8" fmla="*/ 35 w 39"/>
              <a:gd name="T9" fmla="*/ 10 h 24"/>
              <a:gd name="T10" fmla="*/ 38 w 39"/>
              <a:gd name="T11" fmla="*/ 3 h 24"/>
              <a:gd name="T12" fmla="*/ 31 w 39"/>
              <a:gd name="T13" fmla="*/ 1 h 24"/>
              <a:gd name="T14" fmla="*/ 31 w 39"/>
              <a:gd name="T15" fmla="*/ 1 h 24"/>
              <a:gd name="T16" fmla="*/ 31 w 39"/>
              <a:gd name="T17" fmla="*/ 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24">
                <a:moveTo>
                  <a:pt x="31" y="1"/>
                </a:moveTo>
                <a:cubicBezTo>
                  <a:pt x="3" y="14"/>
                  <a:pt x="3" y="14"/>
                  <a:pt x="3" y="14"/>
                </a:cubicBezTo>
                <a:cubicBezTo>
                  <a:pt x="1" y="15"/>
                  <a:pt x="0" y="18"/>
                  <a:pt x="1" y="20"/>
                </a:cubicBezTo>
                <a:cubicBezTo>
                  <a:pt x="2" y="23"/>
                  <a:pt x="5" y="24"/>
                  <a:pt x="7" y="23"/>
                </a:cubicBezTo>
                <a:cubicBezTo>
                  <a:pt x="35" y="10"/>
                  <a:pt x="35" y="10"/>
                  <a:pt x="35" y="10"/>
                </a:cubicBezTo>
                <a:cubicBezTo>
                  <a:pt x="38" y="9"/>
                  <a:pt x="39" y="6"/>
                  <a:pt x="38" y="3"/>
                </a:cubicBezTo>
                <a:cubicBezTo>
                  <a:pt x="36" y="1"/>
                  <a:pt x="33" y="0"/>
                  <a:pt x="31" y="1"/>
                </a:cubicBezTo>
                <a:close/>
                <a:moveTo>
                  <a:pt x="31" y="1"/>
                </a:moveTo>
                <a:cubicBezTo>
                  <a:pt x="31" y="1"/>
                  <a:pt x="31" y="1"/>
                  <a:pt x="31" y="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60" name="îṣľîdé">
            <a:extLst>
              <a:ext uri="{FF2B5EF4-FFF2-40B4-BE49-F238E27FC236}">
                <a16:creationId xmlns:a16="http://schemas.microsoft.com/office/drawing/2014/main" id="{AE97F6ED-71BD-4147-95AB-0CB65F39C1E5}"/>
              </a:ext>
            </a:extLst>
          </p:cNvPr>
          <p:cNvSpPr>
            <a:spLocks/>
          </p:cNvSpPr>
          <p:nvPr/>
        </p:nvSpPr>
        <p:spPr bwMode="auto">
          <a:xfrm>
            <a:off x="11164775" y="2833345"/>
            <a:ext cx="29358" cy="29358"/>
          </a:xfrm>
          <a:custGeom>
            <a:avLst/>
            <a:gdLst>
              <a:gd name="T0" fmla="*/ 19 w 21"/>
              <a:gd name="T1" fmla="*/ 7 h 21"/>
              <a:gd name="T2" fmla="*/ 14 w 21"/>
              <a:gd name="T3" fmla="*/ 19 h 21"/>
              <a:gd name="T4" fmla="*/ 2 w 21"/>
              <a:gd name="T5" fmla="*/ 14 h 21"/>
              <a:gd name="T6" fmla="*/ 7 w 21"/>
              <a:gd name="T7" fmla="*/ 2 h 21"/>
              <a:gd name="T8" fmla="*/ 19 w 21"/>
              <a:gd name="T9" fmla="*/ 7 h 21"/>
              <a:gd name="T10" fmla="*/ 19 w 21"/>
              <a:gd name="T11" fmla="*/ 7 h 21"/>
              <a:gd name="T12" fmla="*/ 19 w 21"/>
              <a:gd name="T13" fmla="*/ 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1">
                <a:moveTo>
                  <a:pt x="19" y="7"/>
                </a:moveTo>
                <a:cubicBezTo>
                  <a:pt x="21" y="11"/>
                  <a:pt x="19" y="16"/>
                  <a:pt x="14" y="19"/>
                </a:cubicBezTo>
                <a:cubicBezTo>
                  <a:pt x="10" y="21"/>
                  <a:pt x="4" y="19"/>
                  <a:pt x="2" y="14"/>
                </a:cubicBezTo>
                <a:cubicBezTo>
                  <a:pt x="0" y="10"/>
                  <a:pt x="2" y="4"/>
                  <a:pt x="7" y="2"/>
                </a:cubicBezTo>
                <a:cubicBezTo>
                  <a:pt x="11" y="0"/>
                  <a:pt x="17" y="2"/>
                  <a:pt x="19" y="7"/>
                </a:cubicBezTo>
                <a:close/>
                <a:moveTo>
                  <a:pt x="19" y="7"/>
                </a:moveTo>
                <a:cubicBezTo>
                  <a:pt x="19" y="7"/>
                  <a:pt x="19" y="7"/>
                  <a:pt x="19" y="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61" name="îṧļïḑê">
            <a:extLst>
              <a:ext uri="{FF2B5EF4-FFF2-40B4-BE49-F238E27FC236}">
                <a16:creationId xmlns:a16="http://schemas.microsoft.com/office/drawing/2014/main" id="{421DA01C-4ADF-4723-BBCD-DBF004F71BCD}"/>
              </a:ext>
            </a:extLst>
          </p:cNvPr>
          <p:cNvSpPr>
            <a:spLocks/>
          </p:cNvSpPr>
          <p:nvPr/>
        </p:nvSpPr>
        <p:spPr bwMode="auto">
          <a:xfrm>
            <a:off x="11197068" y="2811033"/>
            <a:ext cx="54018" cy="33468"/>
          </a:xfrm>
          <a:custGeom>
            <a:avLst/>
            <a:gdLst>
              <a:gd name="T0" fmla="*/ 31 w 39"/>
              <a:gd name="T1" fmla="*/ 1 h 24"/>
              <a:gd name="T2" fmla="*/ 4 w 39"/>
              <a:gd name="T3" fmla="*/ 13 h 24"/>
              <a:gd name="T4" fmla="*/ 1 w 39"/>
              <a:gd name="T5" fmla="*/ 20 h 24"/>
              <a:gd name="T6" fmla="*/ 8 w 39"/>
              <a:gd name="T7" fmla="*/ 23 h 24"/>
              <a:gd name="T8" fmla="*/ 36 w 39"/>
              <a:gd name="T9" fmla="*/ 10 h 24"/>
              <a:gd name="T10" fmla="*/ 38 w 39"/>
              <a:gd name="T11" fmla="*/ 3 h 24"/>
              <a:gd name="T12" fmla="*/ 31 w 39"/>
              <a:gd name="T13" fmla="*/ 1 h 24"/>
              <a:gd name="T14" fmla="*/ 31 w 39"/>
              <a:gd name="T15" fmla="*/ 1 h 24"/>
              <a:gd name="T16" fmla="*/ 31 w 39"/>
              <a:gd name="T17" fmla="*/ 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24">
                <a:moveTo>
                  <a:pt x="31" y="1"/>
                </a:moveTo>
                <a:cubicBezTo>
                  <a:pt x="4" y="13"/>
                  <a:pt x="4" y="13"/>
                  <a:pt x="4" y="13"/>
                </a:cubicBezTo>
                <a:cubicBezTo>
                  <a:pt x="1" y="15"/>
                  <a:pt x="0" y="18"/>
                  <a:pt x="1" y="20"/>
                </a:cubicBezTo>
                <a:cubicBezTo>
                  <a:pt x="2" y="23"/>
                  <a:pt x="5" y="24"/>
                  <a:pt x="8" y="23"/>
                </a:cubicBezTo>
                <a:cubicBezTo>
                  <a:pt x="36" y="10"/>
                  <a:pt x="36" y="10"/>
                  <a:pt x="36" y="10"/>
                </a:cubicBezTo>
                <a:cubicBezTo>
                  <a:pt x="38" y="9"/>
                  <a:pt x="39" y="6"/>
                  <a:pt x="38" y="3"/>
                </a:cubicBezTo>
                <a:cubicBezTo>
                  <a:pt x="37" y="1"/>
                  <a:pt x="34" y="0"/>
                  <a:pt x="31" y="1"/>
                </a:cubicBezTo>
                <a:close/>
                <a:moveTo>
                  <a:pt x="31" y="1"/>
                </a:moveTo>
                <a:cubicBezTo>
                  <a:pt x="31" y="1"/>
                  <a:pt x="31" y="1"/>
                  <a:pt x="31" y="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62" name="îsḷïḑè">
            <a:extLst>
              <a:ext uri="{FF2B5EF4-FFF2-40B4-BE49-F238E27FC236}">
                <a16:creationId xmlns:a16="http://schemas.microsoft.com/office/drawing/2014/main" id="{4D3C9388-2AE2-4214-B99B-4D335C37AC1F}"/>
              </a:ext>
            </a:extLst>
          </p:cNvPr>
          <p:cNvSpPr>
            <a:spLocks/>
          </p:cNvSpPr>
          <p:nvPr/>
        </p:nvSpPr>
        <p:spPr bwMode="auto">
          <a:xfrm>
            <a:off x="11181803" y="2867987"/>
            <a:ext cx="27596" cy="27596"/>
          </a:xfrm>
          <a:custGeom>
            <a:avLst/>
            <a:gdLst>
              <a:gd name="T0" fmla="*/ 18 w 20"/>
              <a:gd name="T1" fmla="*/ 6 h 20"/>
              <a:gd name="T2" fmla="*/ 13 w 20"/>
              <a:gd name="T3" fmla="*/ 18 h 20"/>
              <a:gd name="T4" fmla="*/ 2 w 20"/>
              <a:gd name="T5" fmla="*/ 14 h 20"/>
              <a:gd name="T6" fmla="*/ 6 w 20"/>
              <a:gd name="T7" fmla="*/ 2 h 20"/>
              <a:gd name="T8" fmla="*/ 18 w 20"/>
              <a:gd name="T9" fmla="*/ 6 h 20"/>
              <a:gd name="T10" fmla="*/ 18 w 20"/>
              <a:gd name="T11" fmla="*/ 6 h 20"/>
              <a:gd name="T12" fmla="*/ 18 w 20"/>
              <a:gd name="T13" fmla="*/ 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0">
                <a:moveTo>
                  <a:pt x="18" y="6"/>
                </a:moveTo>
                <a:cubicBezTo>
                  <a:pt x="20" y="11"/>
                  <a:pt x="18" y="16"/>
                  <a:pt x="13" y="18"/>
                </a:cubicBezTo>
                <a:cubicBezTo>
                  <a:pt x="9" y="20"/>
                  <a:pt x="4" y="18"/>
                  <a:pt x="2" y="14"/>
                </a:cubicBezTo>
                <a:cubicBezTo>
                  <a:pt x="0" y="9"/>
                  <a:pt x="2" y="4"/>
                  <a:pt x="6" y="2"/>
                </a:cubicBezTo>
                <a:cubicBezTo>
                  <a:pt x="10" y="0"/>
                  <a:pt x="16" y="2"/>
                  <a:pt x="18" y="6"/>
                </a:cubicBezTo>
                <a:close/>
                <a:moveTo>
                  <a:pt x="18" y="6"/>
                </a:moveTo>
                <a:cubicBezTo>
                  <a:pt x="18" y="6"/>
                  <a:pt x="18" y="6"/>
                  <a:pt x="18" y="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63" name="i$ľíḍé">
            <a:extLst>
              <a:ext uri="{FF2B5EF4-FFF2-40B4-BE49-F238E27FC236}">
                <a16:creationId xmlns:a16="http://schemas.microsoft.com/office/drawing/2014/main" id="{2A9F8A1D-3A48-4AA0-952B-42D7E453AAE5}"/>
              </a:ext>
            </a:extLst>
          </p:cNvPr>
          <p:cNvSpPr>
            <a:spLocks/>
          </p:cNvSpPr>
          <p:nvPr/>
        </p:nvSpPr>
        <p:spPr bwMode="auto">
          <a:xfrm>
            <a:off x="11212334" y="2844500"/>
            <a:ext cx="54018" cy="33468"/>
          </a:xfrm>
          <a:custGeom>
            <a:avLst/>
            <a:gdLst>
              <a:gd name="T0" fmla="*/ 31 w 39"/>
              <a:gd name="T1" fmla="*/ 1 h 24"/>
              <a:gd name="T2" fmla="*/ 4 w 39"/>
              <a:gd name="T3" fmla="*/ 14 h 24"/>
              <a:gd name="T4" fmla="*/ 1 w 39"/>
              <a:gd name="T5" fmla="*/ 21 h 24"/>
              <a:gd name="T6" fmla="*/ 8 w 39"/>
              <a:gd name="T7" fmla="*/ 23 h 24"/>
              <a:gd name="T8" fmla="*/ 36 w 39"/>
              <a:gd name="T9" fmla="*/ 10 h 24"/>
              <a:gd name="T10" fmla="*/ 38 w 39"/>
              <a:gd name="T11" fmla="*/ 4 h 24"/>
              <a:gd name="T12" fmla="*/ 31 w 39"/>
              <a:gd name="T13" fmla="*/ 1 h 24"/>
              <a:gd name="T14" fmla="*/ 31 w 39"/>
              <a:gd name="T15" fmla="*/ 1 h 24"/>
              <a:gd name="T16" fmla="*/ 31 w 39"/>
              <a:gd name="T17" fmla="*/ 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24">
                <a:moveTo>
                  <a:pt x="31" y="1"/>
                </a:moveTo>
                <a:cubicBezTo>
                  <a:pt x="4" y="14"/>
                  <a:pt x="4" y="14"/>
                  <a:pt x="4" y="14"/>
                </a:cubicBezTo>
                <a:cubicBezTo>
                  <a:pt x="1" y="15"/>
                  <a:pt x="0" y="18"/>
                  <a:pt x="1" y="21"/>
                </a:cubicBezTo>
                <a:cubicBezTo>
                  <a:pt x="3" y="23"/>
                  <a:pt x="6" y="24"/>
                  <a:pt x="8" y="23"/>
                </a:cubicBezTo>
                <a:cubicBezTo>
                  <a:pt x="36" y="10"/>
                  <a:pt x="36" y="10"/>
                  <a:pt x="36" y="10"/>
                </a:cubicBezTo>
                <a:cubicBezTo>
                  <a:pt x="38" y="9"/>
                  <a:pt x="39" y="6"/>
                  <a:pt x="38" y="4"/>
                </a:cubicBezTo>
                <a:cubicBezTo>
                  <a:pt x="37" y="1"/>
                  <a:pt x="34" y="0"/>
                  <a:pt x="31" y="1"/>
                </a:cubicBezTo>
                <a:close/>
                <a:moveTo>
                  <a:pt x="31" y="1"/>
                </a:moveTo>
                <a:cubicBezTo>
                  <a:pt x="31" y="1"/>
                  <a:pt x="31" y="1"/>
                  <a:pt x="31" y="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64" name="iṣḷîďe">
            <a:extLst>
              <a:ext uri="{FF2B5EF4-FFF2-40B4-BE49-F238E27FC236}">
                <a16:creationId xmlns:a16="http://schemas.microsoft.com/office/drawing/2014/main" id="{5207D95A-5258-4D76-8B4D-C75C02D592FB}"/>
              </a:ext>
            </a:extLst>
          </p:cNvPr>
          <p:cNvSpPr>
            <a:spLocks/>
          </p:cNvSpPr>
          <p:nvPr/>
        </p:nvSpPr>
        <p:spPr bwMode="auto">
          <a:xfrm>
            <a:off x="9425624" y="2906739"/>
            <a:ext cx="199632" cy="220770"/>
          </a:xfrm>
          <a:custGeom>
            <a:avLst/>
            <a:gdLst>
              <a:gd name="T0" fmla="*/ 72 w 144"/>
              <a:gd name="T1" fmla="*/ 17 h 159"/>
              <a:gd name="T2" fmla="*/ 71 w 144"/>
              <a:gd name="T3" fmla="*/ 14 h 159"/>
              <a:gd name="T4" fmla="*/ 62 w 144"/>
              <a:gd name="T5" fmla="*/ 10 h 159"/>
              <a:gd name="T6" fmla="*/ 52 w 144"/>
              <a:gd name="T7" fmla="*/ 15 h 159"/>
              <a:gd name="T8" fmla="*/ 51 w 144"/>
              <a:gd name="T9" fmla="*/ 9 h 159"/>
              <a:gd name="T10" fmla="*/ 34 w 144"/>
              <a:gd name="T11" fmla="*/ 3 h 159"/>
              <a:gd name="T12" fmla="*/ 28 w 144"/>
              <a:gd name="T13" fmla="*/ 19 h 159"/>
              <a:gd name="T14" fmla="*/ 32 w 144"/>
              <a:gd name="T15" fmla="*/ 24 h 159"/>
              <a:gd name="T16" fmla="*/ 23 w 144"/>
              <a:gd name="T17" fmla="*/ 28 h 159"/>
              <a:gd name="T18" fmla="*/ 20 w 144"/>
              <a:gd name="T19" fmla="*/ 37 h 159"/>
              <a:gd name="T20" fmla="*/ 21 w 144"/>
              <a:gd name="T21" fmla="*/ 40 h 159"/>
              <a:gd name="T22" fmla="*/ 8 w 144"/>
              <a:gd name="T23" fmla="*/ 46 h 159"/>
              <a:gd name="T24" fmla="*/ 3 w 144"/>
              <a:gd name="T25" fmla="*/ 60 h 159"/>
              <a:gd name="T26" fmla="*/ 45 w 144"/>
              <a:gd name="T27" fmla="*/ 151 h 159"/>
              <a:gd name="T28" fmla="*/ 58 w 144"/>
              <a:gd name="T29" fmla="*/ 156 h 159"/>
              <a:gd name="T30" fmla="*/ 136 w 144"/>
              <a:gd name="T31" fmla="*/ 121 h 159"/>
              <a:gd name="T32" fmla="*/ 141 w 144"/>
              <a:gd name="T33" fmla="*/ 107 h 159"/>
              <a:gd name="T34" fmla="*/ 99 w 144"/>
              <a:gd name="T35" fmla="*/ 15 h 159"/>
              <a:gd name="T36" fmla="*/ 86 w 144"/>
              <a:gd name="T37" fmla="*/ 10 h 159"/>
              <a:gd name="T38" fmla="*/ 72 w 144"/>
              <a:gd name="T39" fmla="*/ 17 h 159"/>
              <a:gd name="T40" fmla="*/ 32 w 144"/>
              <a:gd name="T41" fmla="*/ 17 h 159"/>
              <a:gd name="T42" fmla="*/ 36 w 144"/>
              <a:gd name="T43" fmla="*/ 7 h 159"/>
              <a:gd name="T44" fmla="*/ 46 w 144"/>
              <a:gd name="T45" fmla="*/ 11 h 159"/>
              <a:gd name="T46" fmla="*/ 46 w 144"/>
              <a:gd name="T47" fmla="*/ 18 h 159"/>
              <a:gd name="T48" fmla="*/ 37 w 144"/>
              <a:gd name="T49" fmla="*/ 21 h 159"/>
              <a:gd name="T50" fmla="*/ 32 w 144"/>
              <a:gd name="T51" fmla="*/ 17 h 159"/>
              <a:gd name="T52" fmla="*/ 129 w 144"/>
              <a:gd name="T53" fmla="*/ 106 h 159"/>
              <a:gd name="T54" fmla="*/ 126 w 144"/>
              <a:gd name="T55" fmla="*/ 114 h 159"/>
              <a:gd name="T56" fmla="*/ 60 w 144"/>
              <a:gd name="T57" fmla="*/ 145 h 159"/>
              <a:gd name="T58" fmla="*/ 51 w 144"/>
              <a:gd name="T59" fmla="*/ 141 h 159"/>
              <a:gd name="T60" fmla="*/ 15 w 144"/>
              <a:gd name="T61" fmla="*/ 61 h 159"/>
              <a:gd name="T62" fmla="*/ 18 w 144"/>
              <a:gd name="T63" fmla="*/ 53 h 159"/>
              <a:gd name="T64" fmla="*/ 26 w 144"/>
              <a:gd name="T65" fmla="*/ 49 h 159"/>
              <a:gd name="T66" fmla="*/ 32 w 144"/>
              <a:gd name="T67" fmla="*/ 52 h 159"/>
              <a:gd name="T68" fmla="*/ 74 w 144"/>
              <a:gd name="T69" fmla="*/ 33 h 159"/>
              <a:gd name="T70" fmla="*/ 76 w 144"/>
              <a:gd name="T71" fmla="*/ 26 h 159"/>
              <a:gd name="T72" fmla="*/ 84 w 144"/>
              <a:gd name="T73" fmla="*/ 22 h 159"/>
              <a:gd name="T74" fmla="*/ 93 w 144"/>
              <a:gd name="T75" fmla="*/ 25 h 159"/>
              <a:gd name="T76" fmla="*/ 129 w 144"/>
              <a:gd name="T77" fmla="*/ 106 h 159"/>
              <a:gd name="T78" fmla="*/ 129 w 144"/>
              <a:gd name="T79" fmla="*/ 106 h 159"/>
              <a:gd name="T80" fmla="*/ 129 w 144"/>
              <a:gd name="T81" fmla="*/ 106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4" h="159">
                <a:moveTo>
                  <a:pt x="72" y="17"/>
                </a:moveTo>
                <a:cubicBezTo>
                  <a:pt x="71" y="14"/>
                  <a:pt x="71" y="14"/>
                  <a:pt x="71" y="14"/>
                </a:cubicBezTo>
                <a:cubicBezTo>
                  <a:pt x="69" y="10"/>
                  <a:pt x="65" y="9"/>
                  <a:pt x="62" y="10"/>
                </a:cubicBezTo>
                <a:cubicBezTo>
                  <a:pt x="52" y="15"/>
                  <a:pt x="52" y="15"/>
                  <a:pt x="52" y="15"/>
                </a:cubicBezTo>
                <a:cubicBezTo>
                  <a:pt x="52" y="13"/>
                  <a:pt x="51" y="11"/>
                  <a:pt x="51" y="9"/>
                </a:cubicBezTo>
                <a:cubicBezTo>
                  <a:pt x="48" y="3"/>
                  <a:pt x="40" y="0"/>
                  <a:pt x="34" y="3"/>
                </a:cubicBezTo>
                <a:cubicBezTo>
                  <a:pt x="28" y="6"/>
                  <a:pt x="25" y="13"/>
                  <a:pt x="28" y="19"/>
                </a:cubicBezTo>
                <a:cubicBezTo>
                  <a:pt x="29" y="21"/>
                  <a:pt x="30" y="23"/>
                  <a:pt x="32" y="24"/>
                </a:cubicBezTo>
                <a:cubicBezTo>
                  <a:pt x="23" y="28"/>
                  <a:pt x="23" y="28"/>
                  <a:pt x="23" y="28"/>
                </a:cubicBezTo>
                <a:cubicBezTo>
                  <a:pt x="20" y="29"/>
                  <a:pt x="19" y="33"/>
                  <a:pt x="20" y="37"/>
                </a:cubicBezTo>
                <a:cubicBezTo>
                  <a:pt x="21" y="40"/>
                  <a:pt x="21" y="40"/>
                  <a:pt x="21" y="40"/>
                </a:cubicBezTo>
                <a:cubicBezTo>
                  <a:pt x="8" y="46"/>
                  <a:pt x="8" y="46"/>
                  <a:pt x="8" y="46"/>
                </a:cubicBezTo>
                <a:cubicBezTo>
                  <a:pt x="3" y="48"/>
                  <a:pt x="0" y="55"/>
                  <a:pt x="3" y="60"/>
                </a:cubicBezTo>
                <a:cubicBezTo>
                  <a:pt x="45" y="151"/>
                  <a:pt x="45" y="151"/>
                  <a:pt x="45" y="151"/>
                </a:cubicBezTo>
                <a:cubicBezTo>
                  <a:pt x="47" y="156"/>
                  <a:pt x="53" y="159"/>
                  <a:pt x="58" y="156"/>
                </a:cubicBezTo>
                <a:cubicBezTo>
                  <a:pt x="136" y="121"/>
                  <a:pt x="136" y="121"/>
                  <a:pt x="136" y="121"/>
                </a:cubicBezTo>
                <a:cubicBezTo>
                  <a:pt x="141" y="118"/>
                  <a:pt x="144" y="112"/>
                  <a:pt x="141" y="107"/>
                </a:cubicBezTo>
                <a:cubicBezTo>
                  <a:pt x="99" y="15"/>
                  <a:pt x="99" y="15"/>
                  <a:pt x="99" y="15"/>
                </a:cubicBezTo>
                <a:cubicBezTo>
                  <a:pt x="97" y="10"/>
                  <a:pt x="91" y="8"/>
                  <a:pt x="86" y="10"/>
                </a:cubicBezTo>
                <a:lnTo>
                  <a:pt x="72" y="17"/>
                </a:lnTo>
                <a:close/>
                <a:moveTo>
                  <a:pt x="32" y="17"/>
                </a:moveTo>
                <a:cubicBezTo>
                  <a:pt x="31" y="14"/>
                  <a:pt x="32" y="9"/>
                  <a:pt x="36" y="7"/>
                </a:cubicBezTo>
                <a:cubicBezTo>
                  <a:pt x="40" y="6"/>
                  <a:pt x="44" y="7"/>
                  <a:pt x="46" y="11"/>
                </a:cubicBezTo>
                <a:cubicBezTo>
                  <a:pt x="47" y="13"/>
                  <a:pt x="47" y="16"/>
                  <a:pt x="46" y="18"/>
                </a:cubicBezTo>
                <a:cubicBezTo>
                  <a:pt x="37" y="21"/>
                  <a:pt x="37" y="21"/>
                  <a:pt x="37" y="21"/>
                </a:cubicBezTo>
                <a:cubicBezTo>
                  <a:pt x="35" y="21"/>
                  <a:pt x="33" y="19"/>
                  <a:pt x="32" y="17"/>
                </a:cubicBezTo>
                <a:close/>
                <a:moveTo>
                  <a:pt x="129" y="106"/>
                </a:moveTo>
                <a:cubicBezTo>
                  <a:pt x="131" y="109"/>
                  <a:pt x="129" y="113"/>
                  <a:pt x="126" y="114"/>
                </a:cubicBezTo>
                <a:cubicBezTo>
                  <a:pt x="60" y="145"/>
                  <a:pt x="60" y="145"/>
                  <a:pt x="60" y="145"/>
                </a:cubicBezTo>
                <a:cubicBezTo>
                  <a:pt x="57" y="146"/>
                  <a:pt x="53" y="145"/>
                  <a:pt x="51" y="141"/>
                </a:cubicBezTo>
                <a:cubicBezTo>
                  <a:pt x="15" y="61"/>
                  <a:pt x="15" y="61"/>
                  <a:pt x="15" y="61"/>
                </a:cubicBezTo>
                <a:cubicBezTo>
                  <a:pt x="13" y="58"/>
                  <a:pt x="15" y="54"/>
                  <a:pt x="18" y="53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52"/>
                  <a:pt x="30" y="53"/>
                  <a:pt x="32" y="52"/>
                </a:cubicBezTo>
                <a:cubicBezTo>
                  <a:pt x="74" y="33"/>
                  <a:pt x="74" y="33"/>
                  <a:pt x="74" y="33"/>
                </a:cubicBezTo>
                <a:cubicBezTo>
                  <a:pt x="76" y="31"/>
                  <a:pt x="77" y="28"/>
                  <a:pt x="76" y="26"/>
                </a:cubicBezTo>
                <a:cubicBezTo>
                  <a:pt x="84" y="22"/>
                  <a:pt x="84" y="22"/>
                  <a:pt x="84" y="22"/>
                </a:cubicBezTo>
                <a:cubicBezTo>
                  <a:pt x="87" y="21"/>
                  <a:pt x="91" y="22"/>
                  <a:pt x="93" y="25"/>
                </a:cubicBezTo>
                <a:lnTo>
                  <a:pt x="129" y="106"/>
                </a:lnTo>
                <a:close/>
                <a:moveTo>
                  <a:pt x="129" y="106"/>
                </a:moveTo>
                <a:cubicBezTo>
                  <a:pt x="129" y="106"/>
                  <a:pt x="129" y="106"/>
                  <a:pt x="129" y="10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65" name="îš1ïḑê">
            <a:extLst>
              <a:ext uri="{FF2B5EF4-FFF2-40B4-BE49-F238E27FC236}">
                <a16:creationId xmlns:a16="http://schemas.microsoft.com/office/drawing/2014/main" id="{C0298DAE-DBDF-4C5F-A629-72B03DD4B51B}"/>
              </a:ext>
            </a:extLst>
          </p:cNvPr>
          <p:cNvSpPr>
            <a:spLocks/>
          </p:cNvSpPr>
          <p:nvPr/>
        </p:nvSpPr>
        <p:spPr bwMode="auto">
          <a:xfrm>
            <a:off x="9465550" y="2987766"/>
            <a:ext cx="27596" cy="27596"/>
          </a:xfrm>
          <a:custGeom>
            <a:avLst/>
            <a:gdLst>
              <a:gd name="T0" fmla="*/ 18 w 20"/>
              <a:gd name="T1" fmla="*/ 6 h 20"/>
              <a:gd name="T2" fmla="*/ 13 w 20"/>
              <a:gd name="T3" fmla="*/ 18 h 20"/>
              <a:gd name="T4" fmla="*/ 2 w 20"/>
              <a:gd name="T5" fmla="*/ 14 h 20"/>
              <a:gd name="T6" fmla="*/ 6 w 20"/>
              <a:gd name="T7" fmla="*/ 2 h 20"/>
              <a:gd name="T8" fmla="*/ 18 w 20"/>
              <a:gd name="T9" fmla="*/ 6 h 20"/>
              <a:gd name="T10" fmla="*/ 18 w 20"/>
              <a:gd name="T11" fmla="*/ 6 h 20"/>
              <a:gd name="T12" fmla="*/ 18 w 20"/>
              <a:gd name="T13" fmla="*/ 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0">
                <a:moveTo>
                  <a:pt x="18" y="6"/>
                </a:moveTo>
                <a:cubicBezTo>
                  <a:pt x="20" y="11"/>
                  <a:pt x="18" y="16"/>
                  <a:pt x="13" y="18"/>
                </a:cubicBezTo>
                <a:cubicBezTo>
                  <a:pt x="9" y="20"/>
                  <a:pt x="4" y="18"/>
                  <a:pt x="2" y="14"/>
                </a:cubicBezTo>
                <a:cubicBezTo>
                  <a:pt x="0" y="9"/>
                  <a:pt x="1" y="4"/>
                  <a:pt x="6" y="2"/>
                </a:cubicBezTo>
                <a:cubicBezTo>
                  <a:pt x="10" y="0"/>
                  <a:pt x="16" y="2"/>
                  <a:pt x="18" y="6"/>
                </a:cubicBezTo>
                <a:close/>
                <a:moveTo>
                  <a:pt x="18" y="6"/>
                </a:moveTo>
                <a:cubicBezTo>
                  <a:pt x="18" y="6"/>
                  <a:pt x="18" y="6"/>
                  <a:pt x="18" y="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66" name="iSḻíḋè">
            <a:extLst>
              <a:ext uri="{FF2B5EF4-FFF2-40B4-BE49-F238E27FC236}">
                <a16:creationId xmlns:a16="http://schemas.microsoft.com/office/drawing/2014/main" id="{84107508-CA85-4F46-A086-514F8B0C6C90}"/>
              </a:ext>
            </a:extLst>
          </p:cNvPr>
          <p:cNvSpPr>
            <a:spLocks/>
          </p:cNvSpPr>
          <p:nvPr/>
        </p:nvSpPr>
        <p:spPr bwMode="auto">
          <a:xfrm>
            <a:off x="9496082" y="2963693"/>
            <a:ext cx="54018" cy="33468"/>
          </a:xfrm>
          <a:custGeom>
            <a:avLst/>
            <a:gdLst>
              <a:gd name="T0" fmla="*/ 31 w 39"/>
              <a:gd name="T1" fmla="*/ 2 h 24"/>
              <a:gd name="T2" fmla="*/ 4 w 39"/>
              <a:gd name="T3" fmla="*/ 14 h 24"/>
              <a:gd name="T4" fmla="*/ 1 w 39"/>
              <a:gd name="T5" fmla="*/ 21 h 24"/>
              <a:gd name="T6" fmla="*/ 8 w 39"/>
              <a:gd name="T7" fmla="*/ 23 h 24"/>
              <a:gd name="T8" fmla="*/ 36 w 39"/>
              <a:gd name="T9" fmla="*/ 11 h 24"/>
              <a:gd name="T10" fmla="*/ 38 w 39"/>
              <a:gd name="T11" fmla="*/ 4 h 24"/>
              <a:gd name="T12" fmla="*/ 31 w 39"/>
              <a:gd name="T13" fmla="*/ 2 h 24"/>
              <a:gd name="T14" fmla="*/ 31 w 39"/>
              <a:gd name="T15" fmla="*/ 2 h 24"/>
              <a:gd name="T16" fmla="*/ 31 w 39"/>
              <a:gd name="T17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24">
                <a:moveTo>
                  <a:pt x="31" y="2"/>
                </a:moveTo>
                <a:cubicBezTo>
                  <a:pt x="4" y="14"/>
                  <a:pt x="4" y="14"/>
                  <a:pt x="4" y="14"/>
                </a:cubicBezTo>
                <a:cubicBezTo>
                  <a:pt x="1" y="15"/>
                  <a:pt x="0" y="18"/>
                  <a:pt x="1" y="21"/>
                </a:cubicBezTo>
                <a:cubicBezTo>
                  <a:pt x="3" y="23"/>
                  <a:pt x="6" y="24"/>
                  <a:pt x="8" y="23"/>
                </a:cubicBezTo>
                <a:cubicBezTo>
                  <a:pt x="36" y="11"/>
                  <a:pt x="36" y="11"/>
                  <a:pt x="36" y="11"/>
                </a:cubicBezTo>
                <a:cubicBezTo>
                  <a:pt x="38" y="10"/>
                  <a:pt x="39" y="7"/>
                  <a:pt x="38" y="4"/>
                </a:cubicBezTo>
                <a:cubicBezTo>
                  <a:pt x="37" y="2"/>
                  <a:pt x="34" y="0"/>
                  <a:pt x="31" y="2"/>
                </a:cubicBezTo>
                <a:close/>
                <a:moveTo>
                  <a:pt x="31" y="2"/>
                </a:moveTo>
                <a:cubicBezTo>
                  <a:pt x="31" y="2"/>
                  <a:pt x="31" y="2"/>
                  <a:pt x="31" y="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67" name="ísļidè">
            <a:extLst>
              <a:ext uri="{FF2B5EF4-FFF2-40B4-BE49-F238E27FC236}">
                <a16:creationId xmlns:a16="http://schemas.microsoft.com/office/drawing/2014/main" id="{26A40DBB-B880-4195-A3E5-B0961C88A6E5}"/>
              </a:ext>
            </a:extLst>
          </p:cNvPr>
          <p:cNvSpPr>
            <a:spLocks/>
          </p:cNvSpPr>
          <p:nvPr/>
        </p:nvSpPr>
        <p:spPr bwMode="auto">
          <a:xfrm>
            <a:off x="9479642" y="3019473"/>
            <a:ext cx="27596" cy="27596"/>
          </a:xfrm>
          <a:custGeom>
            <a:avLst/>
            <a:gdLst>
              <a:gd name="T0" fmla="*/ 18 w 20"/>
              <a:gd name="T1" fmla="*/ 6 h 20"/>
              <a:gd name="T2" fmla="*/ 14 w 20"/>
              <a:gd name="T3" fmla="*/ 18 h 20"/>
              <a:gd name="T4" fmla="*/ 2 w 20"/>
              <a:gd name="T5" fmla="*/ 14 h 20"/>
              <a:gd name="T6" fmla="*/ 6 w 20"/>
              <a:gd name="T7" fmla="*/ 2 h 20"/>
              <a:gd name="T8" fmla="*/ 18 w 20"/>
              <a:gd name="T9" fmla="*/ 6 h 20"/>
              <a:gd name="T10" fmla="*/ 18 w 20"/>
              <a:gd name="T11" fmla="*/ 6 h 20"/>
              <a:gd name="T12" fmla="*/ 18 w 20"/>
              <a:gd name="T13" fmla="*/ 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0">
                <a:moveTo>
                  <a:pt x="18" y="6"/>
                </a:moveTo>
                <a:cubicBezTo>
                  <a:pt x="20" y="11"/>
                  <a:pt x="18" y="16"/>
                  <a:pt x="14" y="18"/>
                </a:cubicBezTo>
                <a:cubicBezTo>
                  <a:pt x="9" y="20"/>
                  <a:pt x="4" y="18"/>
                  <a:pt x="2" y="14"/>
                </a:cubicBezTo>
                <a:cubicBezTo>
                  <a:pt x="0" y="9"/>
                  <a:pt x="2" y="4"/>
                  <a:pt x="6" y="2"/>
                </a:cubicBezTo>
                <a:cubicBezTo>
                  <a:pt x="11" y="0"/>
                  <a:pt x="16" y="2"/>
                  <a:pt x="18" y="6"/>
                </a:cubicBezTo>
                <a:close/>
                <a:moveTo>
                  <a:pt x="18" y="6"/>
                </a:moveTo>
                <a:cubicBezTo>
                  <a:pt x="18" y="6"/>
                  <a:pt x="18" y="6"/>
                  <a:pt x="18" y="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68" name="íŝḷídê">
            <a:extLst>
              <a:ext uri="{FF2B5EF4-FFF2-40B4-BE49-F238E27FC236}">
                <a16:creationId xmlns:a16="http://schemas.microsoft.com/office/drawing/2014/main" id="{061F9CB5-2C26-4B3C-A01A-781A1D127C40}"/>
              </a:ext>
            </a:extLst>
          </p:cNvPr>
          <p:cNvSpPr>
            <a:spLocks/>
          </p:cNvSpPr>
          <p:nvPr/>
        </p:nvSpPr>
        <p:spPr bwMode="auto">
          <a:xfrm>
            <a:off x="9511349" y="2995986"/>
            <a:ext cx="54018" cy="32881"/>
          </a:xfrm>
          <a:custGeom>
            <a:avLst/>
            <a:gdLst>
              <a:gd name="T0" fmla="*/ 31 w 39"/>
              <a:gd name="T1" fmla="*/ 1 h 24"/>
              <a:gd name="T2" fmla="*/ 3 w 39"/>
              <a:gd name="T3" fmla="*/ 14 h 24"/>
              <a:gd name="T4" fmla="*/ 1 w 39"/>
              <a:gd name="T5" fmla="*/ 21 h 24"/>
              <a:gd name="T6" fmla="*/ 8 w 39"/>
              <a:gd name="T7" fmla="*/ 23 h 24"/>
              <a:gd name="T8" fmla="*/ 35 w 39"/>
              <a:gd name="T9" fmla="*/ 11 h 24"/>
              <a:gd name="T10" fmla="*/ 38 w 39"/>
              <a:gd name="T11" fmla="*/ 4 h 24"/>
              <a:gd name="T12" fmla="*/ 31 w 39"/>
              <a:gd name="T13" fmla="*/ 1 h 24"/>
              <a:gd name="T14" fmla="*/ 31 w 39"/>
              <a:gd name="T15" fmla="*/ 1 h 24"/>
              <a:gd name="T16" fmla="*/ 31 w 39"/>
              <a:gd name="T17" fmla="*/ 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24">
                <a:moveTo>
                  <a:pt x="31" y="1"/>
                </a:moveTo>
                <a:cubicBezTo>
                  <a:pt x="3" y="14"/>
                  <a:pt x="3" y="14"/>
                  <a:pt x="3" y="14"/>
                </a:cubicBezTo>
                <a:cubicBezTo>
                  <a:pt x="1" y="15"/>
                  <a:pt x="0" y="18"/>
                  <a:pt x="1" y="21"/>
                </a:cubicBezTo>
                <a:cubicBezTo>
                  <a:pt x="2" y="23"/>
                  <a:pt x="5" y="24"/>
                  <a:pt x="8" y="23"/>
                </a:cubicBezTo>
                <a:cubicBezTo>
                  <a:pt x="35" y="11"/>
                  <a:pt x="35" y="11"/>
                  <a:pt x="35" y="11"/>
                </a:cubicBezTo>
                <a:cubicBezTo>
                  <a:pt x="38" y="9"/>
                  <a:pt x="39" y="6"/>
                  <a:pt x="38" y="4"/>
                </a:cubicBezTo>
                <a:cubicBezTo>
                  <a:pt x="36" y="1"/>
                  <a:pt x="33" y="0"/>
                  <a:pt x="31" y="1"/>
                </a:cubicBezTo>
                <a:close/>
                <a:moveTo>
                  <a:pt x="31" y="1"/>
                </a:moveTo>
                <a:cubicBezTo>
                  <a:pt x="31" y="1"/>
                  <a:pt x="31" y="1"/>
                  <a:pt x="31" y="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69" name="ïś1ïḋè">
            <a:extLst>
              <a:ext uri="{FF2B5EF4-FFF2-40B4-BE49-F238E27FC236}">
                <a16:creationId xmlns:a16="http://schemas.microsoft.com/office/drawing/2014/main" id="{996AAF80-7845-48F2-98AE-9F8C7FA38234}"/>
              </a:ext>
            </a:extLst>
          </p:cNvPr>
          <p:cNvSpPr>
            <a:spLocks/>
          </p:cNvSpPr>
          <p:nvPr/>
        </p:nvSpPr>
        <p:spPr bwMode="auto">
          <a:xfrm>
            <a:off x="9494908" y="3052940"/>
            <a:ext cx="27596" cy="28770"/>
          </a:xfrm>
          <a:custGeom>
            <a:avLst/>
            <a:gdLst>
              <a:gd name="T0" fmla="*/ 18 w 20"/>
              <a:gd name="T1" fmla="*/ 7 h 21"/>
              <a:gd name="T2" fmla="*/ 14 w 20"/>
              <a:gd name="T3" fmla="*/ 19 h 21"/>
              <a:gd name="T4" fmla="*/ 2 w 20"/>
              <a:gd name="T5" fmla="*/ 14 h 21"/>
              <a:gd name="T6" fmla="*/ 7 w 20"/>
              <a:gd name="T7" fmla="*/ 2 h 21"/>
              <a:gd name="T8" fmla="*/ 18 w 20"/>
              <a:gd name="T9" fmla="*/ 7 h 21"/>
              <a:gd name="T10" fmla="*/ 18 w 20"/>
              <a:gd name="T11" fmla="*/ 7 h 21"/>
              <a:gd name="T12" fmla="*/ 18 w 20"/>
              <a:gd name="T13" fmla="*/ 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1">
                <a:moveTo>
                  <a:pt x="18" y="7"/>
                </a:moveTo>
                <a:cubicBezTo>
                  <a:pt x="20" y="11"/>
                  <a:pt x="19" y="17"/>
                  <a:pt x="14" y="19"/>
                </a:cubicBezTo>
                <a:cubicBezTo>
                  <a:pt x="10" y="21"/>
                  <a:pt x="4" y="19"/>
                  <a:pt x="2" y="14"/>
                </a:cubicBezTo>
                <a:cubicBezTo>
                  <a:pt x="0" y="10"/>
                  <a:pt x="2" y="5"/>
                  <a:pt x="7" y="2"/>
                </a:cubicBezTo>
                <a:cubicBezTo>
                  <a:pt x="11" y="0"/>
                  <a:pt x="16" y="2"/>
                  <a:pt x="18" y="7"/>
                </a:cubicBezTo>
                <a:close/>
                <a:moveTo>
                  <a:pt x="18" y="7"/>
                </a:moveTo>
                <a:cubicBezTo>
                  <a:pt x="18" y="7"/>
                  <a:pt x="18" y="7"/>
                  <a:pt x="18" y="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70" name="išḻîḍê">
            <a:extLst>
              <a:ext uri="{FF2B5EF4-FFF2-40B4-BE49-F238E27FC236}">
                <a16:creationId xmlns:a16="http://schemas.microsoft.com/office/drawing/2014/main" id="{DEE919B1-8EF8-409A-A939-6B9AC9468909}"/>
              </a:ext>
            </a:extLst>
          </p:cNvPr>
          <p:cNvSpPr>
            <a:spLocks/>
          </p:cNvSpPr>
          <p:nvPr/>
        </p:nvSpPr>
        <p:spPr bwMode="auto">
          <a:xfrm>
            <a:off x="9526615" y="3030628"/>
            <a:ext cx="54018" cy="33468"/>
          </a:xfrm>
          <a:custGeom>
            <a:avLst/>
            <a:gdLst>
              <a:gd name="T0" fmla="*/ 31 w 39"/>
              <a:gd name="T1" fmla="*/ 1 h 24"/>
              <a:gd name="T2" fmla="*/ 4 w 39"/>
              <a:gd name="T3" fmla="*/ 13 h 24"/>
              <a:gd name="T4" fmla="*/ 1 w 39"/>
              <a:gd name="T5" fmla="*/ 20 h 24"/>
              <a:gd name="T6" fmla="*/ 8 w 39"/>
              <a:gd name="T7" fmla="*/ 23 h 24"/>
              <a:gd name="T8" fmla="*/ 35 w 39"/>
              <a:gd name="T9" fmla="*/ 10 h 24"/>
              <a:gd name="T10" fmla="*/ 38 w 39"/>
              <a:gd name="T11" fmla="*/ 3 h 24"/>
              <a:gd name="T12" fmla="*/ 31 w 39"/>
              <a:gd name="T13" fmla="*/ 1 h 24"/>
              <a:gd name="T14" fmla="*/ 31 w 39"/>
              <a:gd name="T15" fmla="*/ 1 h 24"/>
              <a:gd name="T16" fmla="*/ 31 w 39"/>
              <a:gd name="T17" fmla="*/ 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24">
                <a:moveTo>
                  <a:pt x="31" y="1"/>
                </a:moveTo>
                <a:cubicBezTo>
                  <a:pt x="4" y="13"/>
                  <a:pt x="4" y="13"/>
                  <a:pt x="4" y="13"/>
                </a:cubicBezTo>
                <a:cubicBezTo>
                  <a:pt x="1" y="15"/>
                  <a:pt x="0" y="18"/>
                  <a:pt x="1" y="20"/>
                </a:cubicBezTo>
                <a:cubicBezTo>
                  <a:pt x="2" y="23"/>
                  <a:pt x="5" y="24"/>
                  <a:pt x="8" y="23"/>
                </a:cubicBezTo>
                <a:cubicBezTo>
                  <a:pt x="35" y="10"/>
                  <a:pt x="35" y="10"/>
                  <a:pt x="35" y="10"/>
                </a:cubicBezTo>
                <a:cubicBezTo>
                  <a:pt x="38" y="9"/>
                  <a:pt x="39" y="6"/>
                  <a:pt x="38" y="3"/>
                </a:cubicBezTo>
                <a:cubicBezTo>
                  <a:pt x="37" y="1"/>
                  <a:pt x="34" y="0"/>
                  <a:pt x="31" y="1"/>
                </a:cubicBezTo>
                <a:close/>
                <a:moveTo>
                  <a:pt x="31" y="1"/>
                </a:moveTo>
                <a:cubicBezTo>
                  <a:pt x="31" y="1"/>
                  <a:pt x="31" y="1"/>
                  <a:pt x="31" y="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71" name="ïşļïḑé">
            <a:extLst>
              <a:ext uri="{FF2B5EF4-FFF2-40B4-BE49-F238E27FC236}">
                <a16:creationId xmlns:a16="http://schemas.microsoft.com/office/drawing/2014/main" id="{EBA0DE04-A056-4CE1-8445-89DF20EEEC3F}"/>
              </a:ext>
            </a:extLst>
          </p:cNvPr>
          <p:cNvSpPr>
            <a:spLocks/>
          </p:cNvSpPr>
          <p:nvPr/>
        </p:nvSpPr>
        <p:spPr bwMode="auto">
          <a:xfrm>
            <a:off x="9449110" y="2000173"/>
            <a:ext cx="184366" cy="173798"/>
          </a:xfrm>
          <a:custGeom>
            <a:avLst/>
            <a:gdLst>
              <a:gd name="T0" fmla="*/ 122 w 133"/>
              <a:gd name="T1" fmla="*/ 22 h 125"/>
              <a:gd name="T2" fmla="*/ 101 w 133"/>
              <a:gd name="T3" fmla="*/ 1 h 125"/>
              <a:gd name="T4" fmla="*/ 95 w 133"/>
              <a:gd name="T5" fmla="*/ 1 h 125"/>
              <a:gd name="T6" fmla="*/ 93 w 133"/>
              <a:gd name="T7" fmla="*/ 5 h 125"/>
              <a:gd name="T8" fmla="*/ 93 w 133"/>
              <a:gd name="T9" fmla="*/ 16 h 125"/>
              <a:gd name="T10" fmla="*/ 95 w 133"/>
              <a:gd name="T11" fmla="*/ 20 h 125"/>
              <a:gd name="T12" fmla="*/ 113 w 133"/>
              <a:gd name="T13" fmla="*/ 58 h 125"/>
              <a:gd name="T14" fmla="*/ 66 w 133"/>
              <a:gd name="T15" fmla="*/ 105 h 125"/>
              <a:gd name="T16" fmla="*/ 19 w 133"/>
              <a:gd name="T17" fmla="*/ 58 h 125"/>
              <a:gd name="T18" fmla="*/ 38 w 133"/>
              <a:gd name="T19" fmla="*/ 20 h 125"/>
              <a:gd name="T20" fmla="*/ 40 w 133"/>
              <a:gd name="T21" fmla="*/ 16 h 125"/>
              <a:gd name="T22" fmla="*/ 40 w 133"/>
              <a:gd name="T23" fmla="*/ 5 h 125"/>
              <a:gd name="T24" fmla="*/ 37 w 133"/>
              <a:gd name="T25" fmla="*/ 1 h 125"/>
              <a:gd name="T26" fmla="*/ 32 w 133"/>
              <a:gd name="T27" fmla="*/ 1 h 125"/>
              <a:gd name="T28" fmla="*/ 10 w 133"/>
              <a:gd name="T29" fmla="*/ 22 h 125"/>
              <a:gd name="T30" fmla="*/ 0 w 133"/>
              <a:gd name="T31" fmla="*/ 58 h 125"/>
              <a:gd name="T32" fmla="*/ 19 w 133"/>
              <a:gd name="T33" fmla="*/ 105 h 125"/>
              <a:gd name="T34" fmla="*/ 66 w 133"/>
              <a:gd name="T35" fmla="*/ 125 h 125"/>
              <a:gd name="T36" fmla="*/ 113 w 133"/>
              <a:gd name="T37" fmla="*/ 105 h 125"/>
              <a:gd name="T38" fmla="*/ 133 w 133"/>
              <a:gd name="T39" fmla="*/ 58 h 125"/>
              <a:gd name="T40" fmla="*/ 122 w 133"/>
              <a:gd name="T41" fmla="*/ 22 h 125"/>
              <a:gd name="T42" fmla="*/ 122 w 133"/>
              <a:gd name="T43" fmla="*/ 22 h 125"/>
              <a:gd name="T44" fmla="*/ 122 w 133"/>
              <a:gd name="T45" fmla="*/ 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3" h="125">
                <a:moveTo>
                  <a:pt x="122" y="22"/>
                </a:moveTo>
                <a:cubicBezTo>
                  <a:pt x="117" y="13"/>
                  <a:pt x="109" y="6"/>
                  <a:pt x="101" y="1"/>
                </a:cubicBezTo>
                <a:cubicBezTo>
                  <a:pt x="99" y="0"/>
                  <a:pt x="97" y="0"/>
                  <a:pt x="95" y="1"/>
                </a:cubicBezTo>
                <a:cubicBezTo>
                  <a:pt x="94" y="2"/>
                  <a:pt x="93" y="4"/>
                  <a:pt x="93" y="5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8"/>
                  <a:pt x="93" y="19"/>
                  <a:pt x="95" y="20"/>
                </a:cubicBezTo>
                <a:cubicBezTo>
                  <a:pt x="106" y="29"/>
                  <a:pt x="113" y="43"/>
                  <a:pt x="113" y="58"/>
                </a:cubicBezTo>
                <a:cubicBezTo>
                  <a:pt x="113" y="84"/>
                  <a:pt x="92" y="105"/>
                  <a:pt x="66" y="105"/>
                </a:cubicBezTo>
                <a:cubicBezTo>
                  <a:pt x="40" y="105"/>
                  <a:pt x="19" y="84"/>
                  <a:pt x="19" y="58"/>
                </a:cubicBezTo>
                <a:cubicBezTo>
                  <a:pt x="19" y="43"/>
                  <a:pt x="26" y="29"/>
                  <a:pt x="38" y="20"/>
                </a:cubicBezTo>
                <a:cubicBezTo>
                  <a:pt x="39" y="19"/>
                  <a:pt x="40" y="18"/>
                  <a:pt x="40" y="16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39" y="2"/>
                  <a:pt x="37" y="1"/>
                </a:cubicBezTo>
                <a:cubicBezTo>
                  <a:pt x="36" y="0"/>
                  <a:pt x="34" y="0"/>
                  <a:pt x="32" y="1"/>
                </a:cubicBezTo>
                <a:cubicBezTo>
                  <a:pt x="23" y="6"/>
                  <a:pt x="16" y="13"/>
                  <a:pt x="10" y="22"/>
                </a:cubicBezTo>
                <a:cubicBezTo>
                  <a:pt x="3" y="33"/>
                  <a:pt x="0" y="45"/>
                  <a:pt x="0" y="58"/>
                </a:cubicBezTo>
                <a:cubicBezTo>
                  <a:pt x="0" y="76"/>
                  <a:pt x="7" y="92"/>
                  <a:pt x="19" y="105"/>
                </a:cubicBezTo>
                <a:cubicBezTo>
                  <a:pt x="32" y="118"/>
                  <a:pt x="49" y="125"/>
                  <a:pt x="66" y="125"/>
                </a:cubicBezTo>
                <a:cubicBezTo>
                  <a:pt x="84" y="125"/>
                  <a:pt x="101" y="118"/>
                  <a:pt x="113" y="105"/>
                </a:cubicBezTo>
                <a:cubicBezTo>
                  <a:pt x="126" y="92"/>
                  <a:pt x="133" y="76"/>
                  <a:pt x="133" y="58"/>
                </a:cubicBezTo>
                <a:cubicBezTo>
                  <a:pt x="133" y="45"/>
                  <a:pt x="129" y="33"/>
                  <a:pt x="122" y="22"/>
                </a:cubicBezTo>
                <a:close/>
                <a:moveTo>
                  <a:pt x="122" y="22"/>
                </a:moveTo>
                <a:cubicBezTo>
                  <a:pt x="122" y="22"/>
                  <a:pt x="122" y="22"/>
                  <a:pt x="122" y="2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72" name="îṣ1idè">
            <a:extLst>
              <a:ext uri="{FF2B5EF4-FFF2-40B4-BE49-F238E27FC236}">
                <a16:creationId xmlns:a16="http://schemas.microsoft.com/office/drawing/2014/main" id="{84548194-22B7-4C97-B756-C3BDE7487FC1}"/>
              </a:ext>
            </a:extLst>
          </p:cNvPr>
          <p:cNvSpPr>
            <a:spLocks/>
          </p:cNvSpPr>
          <p:nvPr/>
        </p:nvSpPr>
        <p:spPr bwMode="auto">
          <a:xfrm>
            <a:off x="9525440" y="1976687"/>
            <a:ext cx="30532" cy="112733"/>
          </a:xfrm>
          <a:custGeom>
            <a:avLst/>
            <a:gdLst>
              <a:gd name="T0" fmla="*/ 5 w 22"/>
              <a:gd name="T1" fmla="*/ 81 h 81"/>
              <a:gd name="T2" fmla="*/ 18 w 22"/>
              <a:gd name="T3" fmla="*/ 81 h 81"/>
              <a:gd name="T4" fmla="*/ 22 w 22"/>
              <a:gd name="T5" fmla="*/ 76 h 81"/>
              <a:gd name="T6" fmla="*/ 22 w 22"/>
              <a:gd name="T7" fmla="*/ 5 h 81"/>
              <a:gd name="T8" fmla="*/ 18 w 22"/>
              <a:gd name="T9" fmla="*/ 0 h 81"/>
              <a:gd name="T10" fmla="*/ 5 w 22"/>
              <a:gd name="T11" fmla="*/ 0 h 81"/>
              <a:gd name="T12" fmla="*/ 0 w 22"/>
              <a:gd name="T13" fmla="*/ 5 h 81"/>
              <a:gd name="T14" fmla="*/ 0 w 22"/>
              <a:gd name="T15" fmla="*/ 76 h 81"/>
              <a:gd name="T16" fmla="*/ 5 w 22"/>
              <a:gd name="T17" fmla="*/ 81 h 81"/>
              <a:gd name="T18" fmla="*/ 5 w 22"/>
              <a:gd name="T19" fmla="*/ 81 h 81"/>
              <a:gd name="T20" fmla="*/ 5 w 22"/>
              <a:gd name="T21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81">
                <a:moveTo>
                  <a:pt x="5" y="81"/>
                </a:moveTo>
                <a:cubicBezTo>
                  <a:pt x="18" y="81"/>
                  <a:pt x="18" y="81"/>
                  <a:pt x="18" y="81"/>
                </a:cubicBezTo>
                <a:cubicBezTo>
                  <a:pt x="20" y="81"/>
                  <a:pt x="22" y="79"/>
                  <a:pt x="22" y="76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2"/>
                  <a:pt x="20" y="0"/>
                  <a:pt x="18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9"/>
                  <a:pt x="3" y="81"/>
                  <a:pt x="5" y="81"/>
                </a:cubicBezTo>
                <a:close/>
                <a:moveTo>
                  <a:pt x="5" y="81"/>
                </a:moveTo>
                <a:cubicBezTo>
                  <a:pt x="5" y="81"/>
                  <a:pt x="5" y="81"/>
                  <a:pt x="5" y="8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73" name="isľíḍe">
            <a:extLst>
              <a:ext uri="{FF2B5EF4-FFF2-40B4-BE49-F238E27FC236}">
                <a16:creationId xmlns:a16="http://schemas.microsoft.com/office/drawing/2014/main" id="{29D1A54F-549D-4031-987D-D5E7999EB54D}"/>
              </a:ext>
            </a:extLst>
          </p:cNvPr>
          <p:cNvSpPr>
            <a:spLocks/>
          </p:cNvSpPr>
          <p:nvPr/>
        </p:nvSpPr>
        <p:spPr bwMode="auto">
          <a:xfrm>
            <a:off x="9191936" y="2673638"/>
            <a:ext cx="184954" cy="173798"/>
          </a:xfrm>
          <a:custGeom>
            <a:avLst/>
            <a:gdLst>
              <a:gd name="T0" fmla="*/ 122 w 133"/>
              <a:gd name="T1" fmla="*/ 22 h 125"/>
              <a:gd name="T2" fmla="*/ 101 w 133"/>
              <a:gd name="T3" fmla="*/ 1 h 125"/>
              <a:gd name="T4" fmla="*/ 95 w 133"/>
              <a:gd name="T5" fmla="*/ 1 h 125"/>
              <a:gd name="T6" fmla="*/ 93 w 133"/>
              <a:gd name="T7" fmla="*/ 6 h 125"/>
              <a:gd name="T8" fmla="*/ 93 w 133"/>
              <a:gd name="T9" fmla="*/ 17 h 125"/>
              <a:gd name="T10" fmla="*/ 95 w 133"/>
              <a:gd name="T11" fmla="*/ 21 h 125"/>
              <a:gd name="T12" fmla="*/ 113 w 133"/>
              <a:gd name="T13" fmla="*/ 59 h 125"/>
              <a:gd name="T14" fmla="*/ 66 w 133"/>
              <a:gd name="T15" fmla="*/ 106 h 125"/>
              <a:gd name="T16" fmla="*/ 19 w 133"/>
              <a:gd name="T17" fmla="*/ 59 h 125"/>
              <a:gd name="T18" fmla="*/ 38 w 133"/>
              <a:gd name="T19" fmla="*/ 21 h 125"/>
              <a:gd name="T20" fmla="*/ 40 w 133"/>
              <a:gd name="T21" fmla="*/ 17 h 125"/>
              <a:gd name="T22" fmla="*/ 40 w 133"/>
              <a:gd name="T23" fmla="*/ 6 h 125"/>
              <a:gd name="T24" fmla="*/ 37 w 133"/>
              <a:gd name="T25" fmla="*/ 1 h 125"/>
              <a:gd name="T26" fmla="*/ 32 w 133"/>
              <a:gd name="T27" fmla="*/ 1 h 125"/>
              <a:gd name="T28" fmla="*/ 10 w 133"/>
              <a:gd name="T29" fmla="*/ 22 h 125"/>
              <a:gd name="T30" fmla="*/ 0 w 133"/>
              <a:gd name="T31" fmla="*/ 59 h 125"/>
              <a:gd name="T32" fmla="*/ 19 w 133"/>
              <a:gd name="T33" fmla="*/ 106 h 125"/>
              <a:gd name="T34" fmla="*/ 66 w 133"/>
              <a:gd name="T35" fmla="*/ 125 h 125"/>
              <a:gd name="T36" fmla="*/ 113 w 133"/>
              <a:gd name="T37" fmla="*/ 106 h 125"/>
              <a:gd name="T38" fmla="*/ 133 w 133"/>
              <a:gd name="T39" fmla="*/ 59 h 125"/>
              <a:gd name="T40" fmla="*/ 122 w 133"/>
              <a:gd name="T41" fmla="*/ 22 h 125"/>
              <a:gd name="T42" fmla="*/ 122 w 133"/>
              <a:gd name="T43" fmla="*/ 22 h 125"/>
              <a:gd name="T44" fmla="*/ 122 w 133"/>
              <a:gd name="T45" fmla="*/ 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3" h="125">
                <a:moveTo>
                  <a:pt x="122" y="22"/>
                </a:moveTo>
                <a:cubicBezTo>
                  <a:pt x="117" y="14"/>
                  <a:pt x="109" y="7"/>
                  <a:pt x="101" y="1"/>
                </a:cubicBezTo>
                <a:cubicBezTo>
                  <a:pt x="99" y="0"/>
                  <a:pt x="97" y="0"/>
                  <a:pt x="95" y="1"/>
                </a:cubicBezTo>
                <a:cubicBezTo>
                  <a:pt x="94" y="2"/>
                  <a:pt x="93" y="4"/>
                  <a:pt x="93" y="6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9"/>
                  <a:pt x="93" y="20"/>
                  <a:pt x="95" y="21"/>
                </a:cubicBezTo>
                <a:cubicBezTo>
                  <a:pt x="106" y="30"/>
                  <a:pt x="113" y="44"/>
                  <a:pt x="113" y="59"/>
                </a:cubicBezTo>
                <a:cubicBezTo>
                  <a:pt x="113" y="84"/>
                  <a:pt x="92" y="106"/>
                  <a:pt x="66" y="106"/>
                </a:cubicBezTo>
                <a:cubicBezTo>
                  <a:pt x="40" y="106"/>
                  <a:pt x="19" y="84"/>
                  <a:pt x="19" y="59"/>
                </a:cubicBezTo>
                <a:cubicBezTo>
                  <a:pt x="19" y="44"/>
                  <a:pt x="26" y="30"/>
                  <a:pt x="38" y="21"/>
                </a:cubicBezTo>
                <a:cubicBezTo>
                  <a:pt x="39" y="20"/>
                  <a:pt x="40" y="19"/>
                  <a:pt x="40" y="17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4"/>
                  <a:pt x="39" y="2"/>
                  <a:pt x="37" y="1"/>
                </a:cubicBezTo>
                <a:cubicBezTo>
                  <a:pt x="36" y="0"/>
                  <a:pt x="34" y="0"/>
                  <a:pt x="32" y="1"/>
                </a:cubicBezTo>
                <a:cubicBezTo>
                  <a:pt x="23" y="7"/>
                  <a:pt x="16" y="14"/>
                  <a:pt x="10" y="22"/>
                </a:cubicBezTo>
                <a:cubicBezTo>
                  <a:pt x="3" y="33"/>
                  <a:pt x="0" y="46"/>
                  <a:pt x="0" y="59"/>
                </a:cubicBezTo>
                <a:cubicBezTo>
                  <a:pt x="0" y="76"/>
                  <a:pt x="7" y="93"/>
                  <a:pt x="19" y="106"/>
                </a:cubicBezTo>
                <a:cubicBezTo>
                  <a:pt x="32" y="118"/>
                  <a:pt x="48" y="125"/>
                  <a:pt x="66" y="125"/>
                </a:cubicBezTo>
                <a:cubicBezTo>
                  <a:pt x="84" y="125"/>
                  <a:pt x="101" y="118"/>
                  <a:pt x="113" y="106"/>
                </a:cubicBezTo>
                <a:cubicBezTo>
                  <a:pt x="126" y="93"/>
                  <a:pt x="133" y="76"/>
                  <a:pt x="133" y="59"/>
                </a:cubicBezTo>
                <a:cubicBezTo>
                  <a:pt x="133" y="46"/>
                  <a:pt x="129" y="33"/>
                  <a:pt x="122" y="22"/>
                </a:cubicBezTo>
                <a:close/>
                <a:moveTo>
                  <a:pt x="122" y="22"/>
                </a:moveTo>
                <a:cubicBezTo>
                  <a:pt x="122" y="22"/>
                  <a:pt x="122" y="22"/>
                  <a:pt x="122" y="2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74" name="íśḷiďè">
            <a:extLst>
              <a:ext uri="{FF2B5EF4-FFF2-40B4-BE49-F238E27FC236}">
                <a16:creationId xmlns:a16="http://schemas.microsoft.com/office/drawing/2014/main" id="{48A635F8-426A-40C1-9268-4214B3AEB585}"/>
              </a:ext>
            </a:extLst>
          </p:cNvPr>
          <p:cNvSpPr>
            <a:spLocks/>
          </p:cNvSpPr>
          <p:nvPr/>
        </p:nvSpPr>
        <p:spPr bwMode="auto">
          <a:xfrm>
            <a:off x="9268266" y="2651327"/>
            <a:ext cx="30532" cy="112733"/>
          </a:xfrm>
          <a:custGeom>
            <a:avLst/>
            <a:gdLst>
              <a:gd name="T0" fmla="*/ 5 w 22"/>
              <a:gd name="T1" fmla="*/ 81 h 81"/>
              <a:gd name="T2" fmla="*/ 17 w 22"/>
              <a:gd name="T3" fmla="*/ 81 h 81"/>
              <a:gd name="T4" fmla="*/ 22 w 22"/>
              <a:gd name="T5" fmla="*/ 76 h 81"/>
              <a:gd name="T6" fmla="*/ 22 w 22"/>
              <a:gd name="T7" fmla="*/ 5 h 81"/>
              <a:gd name="T8" fmla="*/ 17 w 22"/>
              <a:gd name="T9" fmla="*/ 0 h 81"/>
              <a:gd name="T10" fmla="*/ 5 w 22"/>
              <a:gd name="T11" fmla="*/ 0 h 81"/>
              <a:gd name="T12" fmla="*/ 0 w 22"/>
              <a:gd name="T13" fmla="*/ 5 h 81"/>
              <a:gd name="T14" fmla="*/ 0 w 22"/>
              <a:gd name="T15" fmla="*/ 76 h 81"/>
              <a:gd name="T16" fmla="*/ 5 w 22"/>
              <a:gd name="T17" fmla="*/ 81 h 81"/>
              <a:gd name="T18" fmla="*/ 5 w 22"/>
              <a:gd name="T19" fmla="*/ 81 h 81"/>
              <a:gd name="T20" fmla="*/ 5 w 22"/>
              <a:gd name="T21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81">
                <a:moveTo>
                  <a:pt x="5" y="81"/>
                </a:moveTo>
                <a:cubicBezTo>
                  <a:pt x="17" y="81"/>
                  <a:pt x="17" y="81"/>
                  <a:pt x="17" y="81"/>
                </a:cubicBezTo>
                <a:cubicBezTo>
                  <a:pt x="20" y="81"/>
                  <a:pt x="22" y="78"/>
                  <a:pt x="22" y="76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2"/>
                  <a:pt x="20" y="0"/>
                  <a:pt x="17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8"/>
                  <a:pt x="2" y="81"/>
                  <a:pt x="5" y="81"/>
                </a:cubicBezTo>
                <a:close/>
                <a:moveTo>
                  <a:pt x="5" y="81"/>
                </a:moveTo>
                <a:cubicBezTo>
                  <a:pt x="5" y="81"/>
                  <a:pt x="5" y="81"/>
                  <a:pt x="5" y="8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75" name="îśḷîḍè">
            <a:extLst>
              <a:ext uri="{FF2B5EF4-FFF2-40B4-BE49-F238E27FC236}">
                <a16:creationId xmlns:a16="http://schemas.microsoft.com/office/drawing/2014/main" id="{04C6E345-D5FD-415D-9404-BBABA9657F3D}"/>
              </a:ext>
            </a:extLst>
          </p:cNvPr>
          <p:cNvSpPr>
            <a:spLocks/>
          </p:cNvSpPr>
          <p:nvPr/>
        </p:nvSpPr>
        <p:spPr bwMode="auto">
          <a:xfrm>
            <a:off x="8244269" y="2341897"/>
            <a:ext cx="184366" cy="173798"/>
          </a:xfrm>
          <a:custGeom>
            <a:avLst/>
            <a:gdLst>
              <a:gd name="T0" fmla="*/ 123 w 133"/>
              <a:gd name="T1" fmla="*/ 22 h 125"/>
              <a:gd name="T2" fmla="*/ 101 w 133"/>
              <a:gd name="T3" fmla="*/ 1 h 125"/>
              <a:gd name="T4" fmla="*/ 96 w 133"/>
              <a:gd name="T5" fmla="*/ 1 h 125"/>
              <a:gd name="T6" fmla="*/ 93 w 133"/>
              <a:gd name="T7" fmla="*/ 6 h 125"/>
              <a:gd name="T8" fmla="*/ 93 w 133"/>
              <a:gd name="T9" fmla="*/ 17 h 125"/>
              <a:gd name="T10" fmla="*/ 95 w 133"/>
              <a:gd name="T11" fmla="*/ 21 h 125"/>
              <a:gd name="T12" fmla="*/ 114 w 133"/>
              <a:gd name="T13" fmla="*/ 58 h 125"/>
              <a:gd name="T14" fmla="*/ 67 w 133"/>
              <a:gd name="T15" fmla="*/ 106 h 125"/>
              <a:gd name="T16" fmla="*/ 20 w 133"/>
              <a:gd name="T17" fmla="*/ 58 h 125"/>
              <a:gd name="T18" fmla="*/ 38 w 133"/>
              <a:gd name="T19" fmla="*/ 21 h 125"/>
              <a:gd name="T20" fmla="*/ 40 w 133"/>
              <a:gd name="T21" fmla="*/ 17 h 125"/>
              <a:gd name="T22" fmla="*/ 40 w 133"/>
              <a:gd name="T23" fmla="*/ 6 h 125"/>
              <a:gd name="T24" fmla="*/ 38 w 133"/>
              <a:gd name="T25" fmla="*/ 1 h 125"/>
              <a:gd name="T26" fmla="*/ 32 w 133"/>
              <a:gd name="T27" fmla="*/ 1 h 125"/>
              <a:gd name="T28" fmla="*/ 11 w 133"/>
              <a:gd name="T29" fmla="*/ 22 h 125"/>
              <a:gd name="T30" fmla="*/ 0 w 133"/>
              <a:gd name="T31" fmla="*/ 58 h 125"/>
              <a:gd name="T32" fmla="*/ 20 w 133"/>
              <a:gd name="T33" fmla="*/ 106 h 125"/>
              <a:gd name="T34" fmla="*/ 67 w 133"/>
              <a:gd name="T35" fmla="*/ 125 h 125"/>
              <a:gd name="T36" fmla="*/ 114 w 133"/>
              <a:gd name="T37" fmla="*/ 106 h 125"/>
              <a:gd name="T38" fmla="*/ 133 w 133"/>
              <a:gd name="T39" fmla="*/ 58 h 125"/>
              <a:gd name="T40" fmla="*/ 123 w 133"/>
              <a:gd name="T41" fmla="*/ 22 h 125"/>
              <a:gd name="T42" fmla="*/ 123 w 133"/>
              <a:gd name="T43" fmla="*/ 22 h 125"/>
              <a:gd name="T44" fmla="*/ 123 w 133"/>
              <a:gd name="T45" fmla="*/ 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3" h="125">
                <a:moveTo>
                  <a:pt x="123" y="22"/>
                </a:moveTo>
                <a:cubicBezTo>
                  <a:pt x="117" y="14"/>
                  <a:pt x="110" y="7"/>
                  <a:pt x="101" y="1"/>
                </a:cubicBezTo>
                <a:cubicBezTo>
                  <a:pt x="99" y="0"/>
                  <a:pt x="97" y="0"/>
                  <a:pt x="96" y="1"/>
                </a:cubicBezTo>
                <a:cubicBezTo>
                  <a:pt x="94" y="2"/>
                  <a:pt x="93" y="4"/>
                  <a:pt x="93" y="6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8"/>
                  <a:pt x="94" y="20"/>
                  <a:pt x="95" y="21"/>
                </a:cubicBezTo>
                <a:cubicBezTo>
                  <a:pt x="107" y="30"/>
                  <a:pt x="114" y="44"/>
                  <a:pt x="114" y="58"/>
                </a:cubicBezTo>
                <a:cubicBezTo>
                  <a:pt x="114" y="84"/>
                  <a:pt x="93" y="106"/>
                  <a:pt x="67" y="106"/>
                </a:cubicBezTo>
                <a:cubicBezTo>
                  <a:pt x="41" y="106"/>
                  <a:pt x="20" y="84"/>
                  <a:pt x="20" y="58"/>
                </a:cubicBezTo>
                <a:cubicBezTo>
                  <a:pt x="20" y="44"/>
                  <a:pt x="27" y="30"/>
                  <a:pt x="38" y="21"/>
                </a:cubicBezTo>
                <a:cubicBezTo>
                  <a:pt x="40" y="20"/>
                  <a:pt x="40" y="18"/>
                  <a:pt x="40" y="17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4"/>
                  <a:pt x="39" y="2"/>
                  <a:pt x="38" y="1"/>
                </a:cubicBezTo>
                <a:cubicBezTo>
                  <a:pt x="36" y="0"/>
                  <a:pt x="34" y="0"/>
                  <a:pt x="32" y="1"/>
                </a:cubicBezTo>
                <a:cubicBezTo>
                  <a:pt x="24" y="7"/>
                  <a:pt x="16" y="14"/>
                  <a:pt x="11" y="22"/>
                </a:cubicBezTo>
                <a:cubicBezTo>
                  <a:pt x="4" y="33"/>
                  <a:pt x="0" y="46"/>
                  <a:pt x="0" y="58"/>
                </a:cubicBezTo>
                <a:cubicBezTo>
                  <a:pt x="0" y="76"/>
                  <a:pt x="7" y="93"/>
                  <a:pt x="20" y="106"/>
                </a:cubicBezTo>
                <a:cubicBezTo>
                  <a:pt x="32" y="118"/>
                  <a:pt x="49" y="125"/>
                  <a:pt x="67" y="125"/>
                </a:cubicBezTo>
                <a:cubicBezTo>
                  <a:pt x="85" y="125"/>
                  <a:pt x="101" y="118"/>
                  <a:pt x="114" y="106"/>
                </a:cubicBezTo>
                <a:cubicBezTo>
                  <a:pt x="126" y="93"/>
                  <a:pt x="133" y="76"/>
                  <a:pt x="133" y="58"/>
                </a:cubicBezTo>
                <a:cubicBezTo>
                  <a:pt x="133" y="46"/>
                  <a:pt x="130" y="33"/>
                  <a:pt x="123" y="22"/>
                </a:cubicBezTo>
                <a:close/>
                <a:moveTo>
                  <a:pt x="123" y="22"/>
                </a:moveTo>
                <a:cubicBezTo>
                  <a:pt x="123" y="22"/>
                  <a:pt x="123" y="22"/>
                  <a:pt x="123" y="2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76" name="íṧḷïḋe">
            <a:extLst>
              <a:ext uri="{FF2B5EF4-FFF2-40B4-BE49-F238E27FC236}">
                <a16:creationId xmlns:a16="http://schemas.microsoft.com/office/drawing/2014/main" id="{D20287D5-E210-4CEF-A55C-BD6A0C50C757}"/>
              </a:ext>
            </a:extLst>
          </p:cNvPr>
          <p:cNvSpPr>
            <a:spLocks/>
          </p:cNvSpPr>
          <p:nvPr/>
        </p:nvSpPr>
        <p:spPr bwMode="auto">
          <a:xfrm>
            <a:off x="8321774" y="2319585"/>
            <a:ext cx="30532" cy="110972"/>
          </a:xfrm>
          <a:custGeom>
            <a:avLst/>
            <a:gdLst>
              <a:gd name="T0" fmla="*/ 5 w 22"/>
              <a:gd name="T1" fmla="*/ 80 h 80"/>
              <a:gd name="T2" fmla="*/ 17 w 22"/>
              <a:gd name="T3" fmla="*/ 80 h 80"/>
              <a:gd name="T4" fmla="*/ 22 w 22"/>
              <a:gd name="T5" fmla="*/ 76 h 80"/>
              <a:gd name="T6" fmla="*/ 22 w 22"/>
              <a:gd name="T7" fmla="*/ 5 h 80"/>
              <a:gd name="T8" fmla="*/ 17 w 22"/>
              <a:gd name="T9" fmla="*/ 0 h 80"/>
              <a:gd name="T10" fmla="*/ 5 w 22"/>
              <a:gd name="T11" fmla="*/ 0 h 80"/>
              <a:gd name="T12" fmla="*/ 0 w 22"/>
              <a:gd name="T13" fmla="*/ 5 h 80"/>
              <a:gd name="T14" fmla="*/ 0 w 22"/>
              <a:gd name="T15" fmla="*/ 76 h 80"/>
              <a:gd name="T16" fmla="*/ 5 w 22"/>
              <a:gd name="T17" fmla="*/ 80 h 80"/>
              <a:gd name="T18" fmla="*/ 5 w 22"/>
              <a:gd name="T19" fmla="*/ 80 h 80"/>
              <a:gd name="T20" fmla="*/ 5 w 22"/>
              <a:gd name="T21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80">
                <a:moveTo>
                  <a:pt x="5" y="80"/>
                </a:moveTo>
                <a:cubicBezTo>
                  <a:pt x="17" y="80"/>
                  <a:pt x="17" y="80"/>
                  <a:pt x="17" y="80"/>
                </a:cubicBezTo>
                <a:cubicBezTo>
                  <a:pt x="20" y="80"/>
                  <a:pt x="22" y="78"/>
                  <a:pt x="22" y="76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2"/>
                  <a:pt x="20" y="0"/>
                  <a:pt x="17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8"/>
                  <a:pt x="2" y="80"/>
                  <a:pt x="5" y="80"/>
                </a:cubicBezTo>
                <a:close/>
                <a:moveTo>
                  <a:pt x="5" y="80"/>
                </a:moveTo>
                <a:cubicBezTo>
                  <a:pt x="5" y="80"/>
                  <a:pt x="5" y="80"/>
                  <a:pt x="5" y="8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77" name="ïṡ1iḓé">
            <a:extLst>
              <a:ext uri="{FF2B5EF4-FFF2-40B4-BE49-F238E27FC236}">
                <a16:creationId xmlns:a16="http://schemas.microsoft.com/office/drawing/2014/main" id="{A5383B32-6581-4C87-B0C3-2B21FBF6511F}"/>
              </a:ext>
            </a:extLst>
          </p:cNvPr>
          <p:cNvSpPr>
            <a:spLocks/>
          </p:cNvSpPr>
          <p:nvPr/>
        </p:nvSpPr>
        <p:spPr bwMode="auto">
          <a:xfrm>
            <a:off x="10427897" y="2226814"/>
            <a:ext cx="85725" cy="61064"/>
          </a:xfrm>
          <a:custGeom>
            <a:avLst/>
            <a:gdLst>
              <a:gd name="T0" fmla="*/ 2 w 62"/>
              <a:gd name="T1" fmla="*/ 25 h 44"/>
              <a:gd name="T2" fmla="*/ 50 w 62"/>
              <a:gd name="T3" fmla="*/ 44 h 44"/>
              <a:gd name="T4" fmla="*/ 53 w 62"/>
              <a:gd name="T5" fmla="*/ 42 h 44"/>
              <a:gd name="T6" fmla="*/ 62 w 62"/>
              <a:gd name="T7" fmla="*/ 21 h 44"/>
              <a:gd name="T8" fmla="*/ 9 w 62"/>
              <a:gd name="T9" fmla="*/ 0 h 44"/>
              <a:gd name="T10" fmla="*/ 0 w 62"/>
              <a:gd name="T11" fmla="*/ 21 h 44"/>
              <a:gd name="T12" fmla="*/ 2 w 62"/>
              <a:gd name="T13" fmla="*/ 25 h 44"/>
              <a:gd name="T14" fmla="*/ 2 w 62"/>
              <a:gd name="T15" fmla="*/ 25 h 44"/>
              <a:gd name="T16" fmla="*/ 2 w 62"/>
              <a:gd name="T17" fmla="*/ 25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44">
                <a:moveTo>
                  <a:pt x="2" y="25"/>
                </a:moveTo>
                <a:cubicBezTo>
                  <a:pt x="50" y="44"/>
                  <a:pt x="50" y="44"/>
                  <a:pt x="50" y="44"/>
                </a:cubicBezTo>
                <a:cubicBezTo>
                  <a:pt x="51" y="44"/>
                  <a:pt x="53" y="44"/>
                  <a:pt x="53" y="42"/>
                </a:cubicBezTo>
                <a:cubicBezTo>
                  <a:pt x="62" y="21"/>
                  <a:pt x="62" y="21"/>
                  <a:pt x="62" y="21"/>
                </a:cubicBezTo>
                <a:cubicBezTo>
                  <a:pt x="9" y="0"/>
                  <a:pt x="9" y="0"/>
                  <a:pt x="9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2"/>
                  <a:pt x="0" y="24"/>
                  <a:pt x="2" y="25"/>
                </a:cubicBezTo>
                <a:close/>
                <a:moveTo>
                  <a:pt x="2" y="25"/>
                </a:moveTo>
                <a:cubicBezTo>
                  <a:pt x="2" y="25"/>
                  <a:pt x="2" y="25"/>
                  <a:pt x="2" y="2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78" name="ïṣlïḓe">
            <a:extLst>
              <a:ext uri="{FF2B5EF4-FFF2-40B4-BE49-F238E27FC236}">
                <a16:creationId xmlns:a16="http://schemas.microsoft.com/office/drawing/2014/main" id="{B49C75F0-599E-455E-B087-49190D6EBFF7}"/>
              </a:ext>
            </a:extLst>
          </p:cNvPr>
          <p:cNvSpPr>
            <a:spLocks/>
          </p:cNvSpPr>
          <p:nvPr/>
        </p:nvSpPr>
        <p:spPr bwMode="auto">
          <a:xfrm>
            <a:off x="10319273" y="2208613"/>
            <a:ext cx="226642" cy="244256"/>
          </a:xfrm>
          <a:custGeom>
            <a:avLst/>
            <a:gdLst>
              <a:gd name="T0" fmla="*/ 162 w 163"/>
              <a:gd name="T1" fmla="*/ 81 h 176"/>
              <a:gd name="T2" fmla="*/ 146 w 163"/>
              <a:gd name="T3" fmla="*/ 43 h 176"/>
              <a:gd name="T4" fmla="*/ 140 w 163"/>
              <a:gd name="T5" fmla="*/ 59 h 176"/>
              <a:gd name="T6" fmla="*/ 124 w 163"/>
              <a:gd name="T7" fmla="*/ 65 h 176"/>
              <a:gd name="T8" fmla="*/ 76 w 163"/>
              <a:gd name="T9" fmla="*/ 46 h 176"/>
              <a:gd name="T10" fmla="*/ 70 w 163"/>
              <a:gd name="T11" fmla="*/ 30 h 176"/>
              <a:gd name="T12" fmla="*/ 78 w 163"/>
              <a:gd name="T13" fmla="*/ 9 h 176"/>
              <a:gd name="T14" fmla="*/ 61 w 163"/>
              <a:gd name="T15" fmla="*/ 2 h 176"/>
              <a:gd name="T16" fmla="*/ 44 w 163"/>
              <a:gd name="T17" fmla="*/ 9 h 176"/>
              <a:gd name="T18" fmla="*/ 2 w 163"/>
              <a:gd name="T19" fmla="*/ 114 h 176"/>
              <a:gd name="T20" fmla="*/ 9 w 163"/>
              <a:gd name="T21" fmla="*/ 131 h 176"/>
              <a:gd name="T22" fmla="*/ 114 w 163"/>
              <a:gd name="T23" fmla="*/ 173 h 176"/>
              <a:gd name="T24" fmla="*/ 130 w 163"/>
              <a:gd name="T25" fmla="*/ 166 h 176"/>
              <a:gd name="T26" fmla="*/ 162 w 163"/>
              <a:gd name="T27" fmla="*/ 87 h 176"/>
              <a:gd name="T28" fmla="*/ 162 w 163"/>
              <a:gd name="T29" fmla="*/ 81 h 176"/>
              <a:gd name="T30" fmla="*/ 117 w 163"/>
              <a:gd name="T31" fmla="*/ 143 h 176"/>
              <a:gd name="T32" fmla="*/ 107 w 163"/>
              <a:gd name="T33" fmla="*/ 147 h 176"/>
              <a:gd name="T34" fmla="*/ 32 w 163"/>
              <a:gd name="T35" fmla="*/ 117 h 176"/>
              <a:gd name="T36" fmla="*/ 28 w 163"/>
              <a:gd name="T37" fmla="*/ 107 h 176"/>
              <a:gd name="T38" fmla="*/ 43 w 163"/>
              <a:gd name="T39" fmla="*/ 71 h 176"/>
              <a:gd name="T40" fmla="*/ 52 w 163"/>
              <a:gd name="T41" fmla="*/ 67 h 176"/>
              <a:gd name="T42" fmla="*/ 127 w 163"/>
              <a:gd name="T43" fmla="*/ 97 h 176"/>
              <a:gd name="T44" fmla="*/ 131 w 163"/>
              <a:gd name="T45" fmla="*/ 107 h 176"/>
              <a:gd name="T46" fmla="*/ 117 w 163"/>
              <a:gd name="T47" fmla="*/ 143 h 176"/>
              <a:gd name="T48" fmla="*/ 117 w 163"/>
              <a:gd name="T49" fmla="*/ 143 h 176"/>
              <a:gd name="T50" fmla="*/ 117 w 163"/>
              <a:gd name="T51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3" h="176">
                <a:moveTo>
                  <a:pt x="162" y="81"/>
                </a:moveTo>
                <a:cubicBezTo>
                  <a:pt x="146" y="43"/>
                  <a:pt x="146" y="43"/>
                  <a:pt x="146" y="43"/>
                </a:cubicBezTo>
                <a:cubicBezTo>
                  <a:pt x="140" y="59"/>
                  <a:pt x="140" y="59"/>
                  <a:pt x="140" y="59"/>
                </a:cubicBezTo>
                <a:cubicBezTo>
                  <a:pt x="137" y="65"/>
                  <a:pt x="130" y="68"/>
                  <a:pt x="124" y="65"/>
                </a:cubicBezTo>
                <a:cubicBezTo>
                  <a:pt x="76" y="46"/>
                  <a:pt x="76" y="46"/>
                  <a:pt x="76" y="46"/>
                </a:cubicBezTo>
                <a:cubicBezTo>
                  <a:pt x="70" y="44"/>
                  <a:pt x="67" y="37"/>
                  <a:pt x="70" y="30"/>
                </a:cubicBezTo>
                <a:cubicBezTo>
                  <a:pt x="78" y="9"/>
                  <a:pt x="78" y="9"/>
                  <a:pt x="78" y="9"/>
                </a:cubicBezTo>
                <a:cubicBezTo>
                  <a:pt x="61" y="2"/>
                  <a:pt x="61" y="2"/>
                  <a:pt x="61" y="2"/>
                </a:cubicBezTo>
                <a:cubicBezTo>
                  <a:pt x="54" y="0"/>
                  <a:pt x="47" y="3"/>
                  <a:pt x="44" y="9"/>
                </a:cubicBezTo>
                <a:cubicBezTo>
                  <a:pt x="2" y="114"/>
                  <a:pt x="2" y="114"/>
                  <a:pt x="2" y="114"/>
                </a:cubicBezTo>
                <a:cubicBezTo>
                  <a:pt x="0" y="121"/>
                  <a:pt x="3" y="128"/>
                  <a:pt x="9" y="131"/>
                </a:cubicBezTo>
                <a:cubicBezTo>
                  <a:pt x="114" y="173"/>
                  <a:pt x="114" y="173"/>
                  <a:pt x="114" y="173"/>
                </a:cubicBezTo>
                <a:cubicBezTo>
                  <a:pt x="120" y="176"/>
                  <a:pt x="128" y="172"/>
                  <a:pt x="130" y="166"/>
                </a:cubicBezTo>
                <a:cubicBezTo>
                  <a:pt x="162" y="87"/>
                  <a:pt x="162" y="87"/>
                  <a:pt x="162" y="87"/>
                </a:cubicBezTo>
                <a:cubicBezTo>
                  <a:pt x="163" y="85"/>
                  <a:pt x="163" y="83"/>
                  <a:pt x="162" y="81"/>
                </a:cubicBezTo>
                <a:close/>
                <a:moveTo>
                  <a:pt x="117" y="143"/>
                </a:moveTo>
                <a:cubicBezTo>
                  <a:pt x="115" y="146"/>
                  <a:pt x="111" y="148"/>
                  <a:pt x="107" y="147"/>
                </a:cubicBezTo>
                <a:cubicBezTo>
                  <a:pt x="32" y="117"/>
                  <a:pt x="32" y="117"/>
                  <a:pt x="32" y="117"/>
                </a:cubicBezTo>
                <a:cubicBezTo>
                  <a:pt x="29" y="115"/>
                  <a:pt x="27" y="111"/>
                  <a:pt x="28" y="107"/>
                </a:cubicBezTo>
                <a:cubicBezTo>
                  <a:pt x="43" y="71"/>
                  <a:pt x="43" y="71"/>
                  <a:pt x="43" y="71"/>
                </a:cubicBezTo>
                <a:cubicBezTo>
                  <a:pt x="44" y="67"/>
                  <a:pt x="49" y="66"/>
                  <a:pt x="52" y="67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31" y="99"/>
                  <a:pt x="133" y="103"/>
                  <a:pt x="131" y="107"/>
                </a:cubicBezTo>
                <a:lnTo>
                  <a:pt x="117" y="143"/>
                </a:lnTo>
                <a:close/>
                <a:moveTo>
                  <a:pt x="117" y="143"/>
                </a:moveTo>
                <a:cubicBezTo>
                  <a:pt x="117" y="143"/>
                  <a:pt x="117" y="143"/>
                  <a:pt x="117" y="14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79" name="iŝľïḋe">
            <a:extLst>
              <a:ext uri="{FF2B5EF4-FFF2-40B4-BE49-F238E27FC236}">
                <a16:creationId xmlns:a16="http://schemas.microsoft.com/office/drawing/2014/main" id="{F04FDBD8-E899-4714-9A9E-8B0C05364206}"/>
              </a:ext>
            </a:extLst>
          </p:cNvPr>
          <p:cNvSpPr>
            <a:spLocks/>
          </p:cNvSpPr>
          <p:nvPr/>
        </p:nvSpPr>
        <p:spPr bwMode="auto">
          <a:xfrm>
            <a:off x="10387383" y="2319585"/>
            <a:ext cx="95706" cy="48734"/>
          </a:xfrm>
          <a:custGeom>
            <a:avLst/>
            <a:gdLst>
              <a:gd name="T0" fmla="*/ 66 w 69"/>
              <a:gd name="T1" fmla="*/ 25 h 35"/>
              <a:gd name="T2" fmla="*/ 7 w 69"/>
              <a:gd name="T3" fmla="*/ 1 h 35"/>
              <a:gd name="T4" fmla="*/ 1 w 69"/>
              <a:gd name="T5" fmla="*/ 4 h 35"/>
              <a:gd name="T6" fmla="*/ 3 w 69"/>
              <a:gd name="T7" fmla="*/ 10 h 35"/>
              <a:gd name="T8" fmla="*/ 62 w 69"/>
              <a:gd name="T9" fmla="*/ 34 h 35"/>
              <a:gd name="T10" fmla="*/ 68 w 69"/>
              <a:gd name="T11" fmla="*/ 31 h 35"/>
              <a:gd name="T12" fmla="*/ 66 w 69"/>
              <a:gd name="T13" fmla="*/ 25 h 35"/>
              <a:gd name="T14" fmla="*/ 66 w 69"/>
              <a:gd name="T15" fmla="*/ 25 h 35"/>
              <a:gd name="T16" fmla="*/ 66 w 69"/>
              <a:gd name="T17" fmla="*/ 2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35">
                <a:moveTo>
                  <a:pt x="66" y="25"/>
                </a:moveTo>
                <a:cubicBezTo>
                  <a:pt x="7" y="1"/>
                  <a:pt x="7" y="1"/>
                  <a:pt x="7" y="1"/>
                </a:cubicBezTo>
                <a:cubicBezTo>
                  <a:pt x="4" y="0"/>
                  <a:pt x="2" y="1"/>
                  <a:pt x="1" y="4"/>
                </a:cubicBezTo>
                <a:cubicBezTo>
                  <a:pt x="0" y="6"/>
                  <a:pt x="1" y="9"/>
                  <a:pt x="3" y="10"/>
                </a:cubicBezTo>
                <a:cubicBezTo>
                  <a:pt x="62" y="34"/>
                  <a:pt x="62" y="34"/>
                  <a:pt x="62" y="34"/>
                </a:cubicBezTo>
                <a:cubicBezTo>
                  <a:pt x="65" y="35"/>
                  <a:pt x="67" y="33"/>
                  <a:pt x="68" y="31"/>
                </a:cubicBezTo>
                <a:cubicBezTo>
                  <a:pt x="69" y="29"/>
                  <a:pt x="68" y="26"/>
                  <a:pt x="66" y="25"/>
                </a:cubicBezTo>
                <a:close/>
                <a:moveTo>
                  <a:pt x="66" y="25"/>
                </a:moveTo>
                <a:cubicBezTo>
                  <a:pt x="66" y="25"/>
                  <a:pt x="66" y="25"/>
                  <a:pt x="66" y="2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80" name="iṧ1íḍè">
            <a:extLst>
              <a:ext uri="{FF2B5EF4-FFF2-40B4-BE49-F238E27FC236}">
                <a16:creationId xmlns:a16="http://schemas.microsoft.com/office/drawing/2014/main" id="{A8C0CA64-2576-46D8-8272-272848B4CA15}"/>
              </a:ext>
            </a:extLst>
          </p:cNvPr>
          <p:cNvSpPr>
            <a:spLocks/>
          </p:cNvSpPr>
          <p:nvPr/>
        </p:nvSpPr>
        <p:spPr bwMode="auto">
          <a:xfrm>
            <a:off x="10388557" y="2348943"/>
            <a:ext cx="73981" cy="37578"/>
          </a:xfrm>
          <a:custGeom>
            <a:avLst/>
            <a:gdLst>
              <a:gd name="T0" fmla="*/ 49 w 53"/>
              <a:gd name="T1" fmla="*/ 18 h 27"/>
              <a:gd name="T2" fmla="*/ 7 w 53"/>
              <a:gd name="T3" fmla="*/ 1 h 27"/>
              <a:gd name="T4" fmla="*/ 1 w 53"/>
              <a:gd name="T5" fmla="*/ 3 h 27"/>
              <a:gd name="T6" fmla="*/ 4 w 53"/>
              <a:gd name="T7" fmla="*/ 9 h 27"/>
              <a:gd name="T8" fmla="*/ 46 w 53"/>
              <a:gd name="T9" fmla="*/ 26 h 27"/>
              <a:gd name="T10" fmla="*/ 52 w 53"/>
              <a:gd name="T11" fmla="*/ 24 h 27"/>
              <a:gd name="T12" fmla="*/ 49 w 53"/>
              <a:gd name="T13" fmla="*/ 18 h 27"/>
              <a:gd name="T14" fmla="*/ 49 w 53"/>
              <a:gd name="T15" fmla="*/ 18 h 27"/>
              <a:gd name="T16" fmla="*/ 49 w 53"/>
              <a:gd name="T17" fmla="*/ 18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27">
                <a:moveTo>
                  <a:pt x="49" y="18"/>
                </a:moveTo>
                <a:cubicBezTo>
                  <a:pt x="7" y="1"/>
                  <a:pt x="7" y="1"/>
                  <a:pt x="7" y="1"/>
                </a:cubicBezTo>
                <a:cubicBezTo>
                  <a:pt x="5" y="0"/>
                  <a:pt x="2" y="1"/>
                  <a:pt x="1" y="3"/>
                </a:cubicBezTo>
                <a:cubicBezTo>
                  <a:pt x="0" y="6"/>
                  <a:pt x="2" y="8"/>
                  <a:pt x="4" y="9"/>
                </a:cubicBezTo>
                <a:cubicBezTo>
                  <a:pt x="46" y="26"/>
                  <a:pt x="46" y="26"/>
                  <a:pt x="46" y="26"/>
                </a:cubicBezTo>
                <a:cubicBezTo>
                  <a:pt x="48" y="27"/>
                  <a:pt x="51" y="26"/>
                  <a:pt x="52" y="24"/>
                </a:cubicBezTo>
                <a:cubicBezTo>
                  <a:pt x="53" y="21"/>
                  <a:pt x="52" y="19"/>
                  <a:pt x="49" y="18"/>
                </a:cubicBezTo>
                <a:close/>
                <a:moveTo>
                  <a:pt x="49" y="18"/>
                </a:moveTo>
                <a:cubicBezTo>
                  <a:pt x="49" y="18"/>
                  <a:pt x="49" y="18"/>
                  <a:pt x="49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81" name="ïşlîďè">
            <a:extLst>
              <a:ext uri="{FF2B5EF4-FFF2-40B4-BE49-F238E27FC236}">
                <a16:creationId xmlns:a16="http://schemas.microsoft.com/office/drawing/2014/main" id="{85455B92-AFAA-4C41-ADCA-107FB8854FD9}"/>
              </a:ext>
            </a:extLst>
          </p:cNvPr>
          <p:cNvSpPr>
            <a:spLocks/>
          </p:cNvSpPr>
          <p:nvPr/>
        </p:nvSpPr>
        <p:spPr bwMode="auto">
          <a:xfrm>
            <a:off x="8429810" y="2498667"/>
            <a:ext cx="87486" cy="62825"/>
          </a:xfrm>
          <a:custGeom>
            <a:avLst/>
            <a:gdLst>
              <a:gd name="T0" fmla="*/ 60 w 63"/>
              <a:gd name="T1" fmla="*/ 25 h 45"/>
              <a:gd name="T2" fmla="*/ 62 w 63"/>
              <a:gd name="T3" fmla="*/ 21 h 45"/>
              <a:gd name="T4" fmla="*/ 53 w 63"/>
              <a:gd name="T5" fmla="*/ 0 h 45"/>
              <a:gd name="T6" fmla="*/ 0 w 63"/>
              <a:gd name="T7" fmla="*/ 22 h 45"/>
              <a:gd name="T8" fmla="*/ 9 w 63"/>
              <a:gd name="T9" fmla="*/ 43 h 45"/>
              <a:gd name="T10" fmla="*/ 13 w 63"/>
              <a:gd name="T11" fmla="*/ 44 h 45"/>
              <a:gd name="T12" fmla="*/ 60 w 63"/>
              <a:gd name="T13" fmla="*/ 25 h 45"/>
              <a:gd name="T14" fmla="*/ 60 w 63"/>
              <a:gd name="T15" fmla="*/ 25 h 45"/>
              <a:gd name="T16" fmla="*/ 60 w 63"/>
              <a:gd name="T17" fmla="*/ 2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" h="45">
                <a:moveTo>
                  <a:pt x="60" y="25"/>
                </a:moveTo>
                <a:cubicBezTo>
                  <a:pt x="62" y="24"/>
                  <a:pt x="63" y="23"/>
                  <a:pt x="62" y="21"/>
                </a:cubicBezTo>
                <a:cubicBezTo>
                  <a:pt x="53" y="0"/>
                  <a:pt x="53" y="0"/>
                  <a:pt x="53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4"/>
                  <a:pt x="11" y="45"/>
                  <a:pt x="13" y="44"/>
                </a:cubicBezTo>
                <a:cubicBezTo>
                  <a:pt x="60" y="25"/>
                  <a:pt x="60" y="25"/>
                  <a:pt x="60" y="25"/>
                </a:cubicBezTo>
                <a:close/>
                <a:moveTo>
                  <a:pt x="60" y="25"/>
                </a:moveTo>
                <a:cubicBezTo>
                  <a:pt x="60" y="25"/>
                  <a:pt x="60" y="25"/>
                  <a:pt x="60" y="2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82" name="î$ḻiḑê">
            <a:extLst>
              <a:ext uri="{FF2B5EF4-FFF2-40B4-BE49-F238E27FC236}">
                <a16:creationId xmlns:a16="http://schemas.microsoft.com/office/drawing/2014/main" id="{2ADCAC2F-C9B6-4095-BDBC-2772CBFEEDB8}"/>
              </a:ext>
            </a:extLst>
          </p:cNvPr>
          <p:cNvSpPr>
            <a:spLocks/>
          </p:cNvSpPr>
          <p:nvPr/>
        </p:nvSpPr>
        <p:spPr bwMode="auto">
          <a:xfrm>
            <a:off x="8398104" y="2480465"/>
            <a:ext cx="227816" cy="244843"/>
          </a:xfrm>
          <a:custGeom>
            <a:avLst/>
            <a:gdLst>
              <a:gd name="T0" fmla="*/ 1 w 164"/>
              <a:gd name="T1" fmla="*/ 81 h 176"/>
              <a:gd name="T2" fmla="*/ 1 w 164"/>
              <a:gd name="T3" fmla="*/ 87 h 176"/>
              <a:gd name="T4" fmla="*/ 33 w 164"/>
              <a:gd name="T5" fmla="*/ 166 h 176"/>
              <a:gd name="T6" fmla="*/ 49 w 164"/>
              <a:gd name="T7" fmla="*/ 173 h 176"/>
              <a:gd name="T8" fmla="*/ 154 w 164"/>
              <a:gd name="T9" fmla="*/ 131 h 176"/>
              <a:gd name="T10" fmla="*/ 161 w 164"/>
              <a:gd name="T11" fmla="*/ 114 h 176"/>
              <a:gd name="T12" fmla="*/ 119 w 164"/>
              <a:gd name="T13" fmla="*/ 10 h 176"/>
              <a:gd name="T14" fmla="*/ 102 w 164"/>
              <a:gd name="T15" fmla="*/ 3 h 176"/>
              <a:gd name="T16" fmla="*/ 85 w 164"/>
              <a:gd name="T17" fmla="*/ 10 h 176"/>
              <a:gd name="T18" fmla="*/ 94 w 164"/>
              <a:gd name="T19" fmla="*/ 31 h 176"/>
              <a:gd name="T20" fmla="*/ 87 w 164"/>
              <a:gd name="T21" fmla="*/ 46 h 176"/>
              <a:gd name="T22" fmla="*/ 39 w 164"/>
              <a:gd name="T23" fmla="*/ 66 h 176"/>
              <a:gd name="T24" fmla="*/ 23 w 164"/>
              <a:gd name="T25" fmla="*/ 59 h 176"/>
              <a:gd name="T26" fmla="*/ 17 w 164"/>
              <a:gd name="T27" fmla="*/ 43 h 176"/>
              <a:gd name="T28" fmla="*/ 1 w 164"/>
              <a:gd name="T29" fmla="*/ 81 h 176"/>
              <a:gd name="T30" fmla="*/ 32 w 164"/>
              <a:gd name="T31" fmla="*/ 107 h 176"/>
              <a:gd name="T32" fmla="*/ 36 w 164"/>
              <a:gd name="T33" fmla="*/ 98 h 176"/>
              <a:gd name="T34" fmla="*/ 111 w 164"/>
              <a:gd name="T35" fmla="*/ 67 h 176"/>
              <a:gd name="T36" fmla="*/ 121 w 164"/>
              <a:gd name="T37" fmla="*/ 71 h 176"/>
              <a:gd name="T38" fmla="*/ 135 w 164"/>
              <a:gd name="T39" fmla="*/ 107 h 176"/>
              <a:gd name="T40" fmla="*/ 131 w 164"/>
              <a:gd name="T41" fmla="*/ 117 h 176"/>
              <a:gd name="T42" fmla="*/ 56 w 164"/>
              <a:gd name="T43" fmla="*/ 147 h 176"/>
              <a:gd name="T44" fmla="*/ 47 w 164"/>
              <a:gd name="T45" fmla="*/ 143 h 176"/>
              <a:gd name="T46" fmla="*/ 32 w 164"/>
              <a:gd name="T47" fmla="*/ 107 h 176"/>
              <a:gd name="T48" fmla="*/ 47 w 164"/>
              <a:gd name="T49" fmla="*/ 143 h 176"/>
              <a:gd name="T50" fmla="*/ 47 w 164"/>
              <a:gd name="T51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4" h="176">
                <a:moveTo>
                  <a:pt x="1" y="81"/>
                </a:moveTo>
                <a:cubicBezTo>
                  <a:pt x="0" y="83"/>
                  <a:pt x="0" y="85"/>
                  <a:pt x="1" y="87"/>
                </a:cubicBezTo>
                <a:cubicBezTo>
                  <a:pt x="33" y="166"/>
                  <a:pt x="33" y="166"/>
                  <a:pt x="33" y="166"/>
                </a:cubicBezTo>
                <a:cubicBezTo>
                  <a:pt x="35" y="173"/>
                  <a:pt x="43" y="176"/>
                  <a:pt x="49" y="173"/>
                </a:cubicBezTo>
                <a:cubicBezTo>
                  <a:pt x="154" y="131"/>
                  <a:pt x="154" y="131"/>
                  <a:pt x="154" y="131"/>
                </a:cubicBezTo>
                <a:cubicBezTo>
                  <a:pt x="161" y="128"/>
                  <a:pt x="164" y="121"/>
                  <a:pt x="161" y="114"/>
                </a:cubicBezTo>
                <a:cubicBezTo>
                  <a:pt x="119" y="10"/>
                  <a:pt x="119" y="10"/>
                  <a:pt x="119" y="10"/>
                </a:cubicBezTo>
                <a:cubicBezTo>
                  <a:pt x="116" y="3"/>
                  <a:pt x="109" y="0"/>
                  <a:pt x="102" y="3"/>
                </a:cubicBezTo>
                <a:cubicBezTo>
                  <a:pt x="85" y="10"/>
                  <a:pt x="85" y="10"/>
                  <a:pt x="85" y="10"/>
                </a:cubicBezTo>
                <a:cubicBezTo>
                  <a:pt x="94" y="31"/>
                  <a:pt x="94" y="31"/>
                  <a:pt x="94" y="31"/>
                </a:cubicBezTo>
                <a:cubicBezTo>
                  <a:pt x="96" y="37"/>
                  <a:pt x="93" y="44"/>
                  <a:pt x="87" y="46"/>
                </a:cubicBezTo>
                <a:cubicBezTo>
                  <a:pt x="39" y="66"/>
                  <a:pt x="39" y="66"/>
                  <a:pt x="39" y="66"/>
                </a:cubicBezTo>
                <a:cubicBezTo>
                  <a:pt x="33" y="68"/>
                  <a:pt x="26" y="65"/>
                  <a:pt x="23" y="59"/>
                </a:cubicBezTo>
                <a:cubicBezTo>
                  <a:pt x="17" y="43"/>
                  <a:pt x="17" y="43"/>
                  <a:pt x="17" y="43"/>
                </a:cubicBezTo>
                <a:cubicBezTo>
                  <a:pt x="1" y="81"/>
                  <a:pt x="1" y="81"/>
                  <a:pt x="1" y="81"/>
                </a:cubicBezTo>
                <a:close/>
                <a:moveTo>
                  <a:pt x="32" y="107"/>
                </a:moveTo>
                <a:cubicBezTo>
                  <a:pt x="31" y="103"/>
                  <a:pt x="32" y="99"/>
                  <a:pt x="36" y="98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15" y="66"/>
                  <a:pt x="119" y="68"/>
                  <a:pt x="121" y="71"/>
                </a:cubicBezTo>
                <a:cubicBezTo>
                  <a:pt x="135" y="107"/>
                  <a:pt x="135" y="107"/>
                  <a:pt x="135" y="107"/>
                </a:cubicBezTo>
                <a:cubicBezTo>
                  <a:pt x="137" y="111"/>
                  <a:pt x="135" y="115"/>
                  <a:pt x="131" y="117"/>
                </a:cubicBezTo>
                <a:cubicBezTo>
                  <a:pt x="56" y="147"/>
                  <a:pt x="56" y="147"/>
                  <a:pt x="56" y="147"/>
                </a:cubicBezTo>
                <a:cubicBezTo>
                  <a:pt x="53" y="149"/>
                  <a:pt x="48" y="147"/>
                  <a:pt x="47" y="143"/>
                </a:cubicBezTo>
                <a:lnTo>
                  <a:pt x="32" y="107"/>
                </a:lnTo>
                <a:close/>
                <a:moveTo>
                  <a:pt x="47" y="143"/>
                </a:moveTo>
                <a:cubicBezTo>
                  <a:pt x="47" y="143"/>
                  <a:pt x="47" y="143"/>
                  <a:pt x="47" y="14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83" name="i$ļidè">
            <a:extLst>
              <a:ext uri="{FF2B5EF4-FFF2-40B4-BE49-F238E27FC236}">
                <a16:creationId xmlns:a16="http://schemas.microsoft.com/office/drawing/2014/main" id="{381D1DE5-6AAD-4C3F-9998-088C7A64336A}"/>
              </a:ext>
            </a:extLst>
          </p:cNvPr>
          <p:cNvSpPr>
            <a:spLocks/>
          </p:cNvSpPr>
          <p:nvPr/>
        </p:nvSpPr>
        <p:spPr bwMode="auto">
          <a:xfrm>
            <a:off x="8460342" y="2593199"/>
            <a:ext cx="96293" cy="46972"/>
          </a:xfrm>
          <a:custGeom>
            <a:avLst/>
            <a:gdLst>
              <a:gd name="T0" fmla="*/ 4 w 69"/>
              <a:gd name="T1" fmla="*/ 24 h 34"/>
              <a:gd name="T2" fmla="*/ 1 w 69"/>
              <a:gd name="T3" fmla="*/ 30 h 34"/>
              <a:gd name="T4" fmla="*/ 7 w 69"/>
              <a:gd name="T5" fmla="*/ 33 h 34"/>
              <a:gd name="T6" fmla="*/ 66 w 69"/>
              <a:gd name="T7" fmla="*/ 9 h 34"/>
              <a:gd name="T8" fmla="*/ 69 w 69"/>
              <a:gd name="T9" fmla="*/ 3 h 34"/>
              <a:gd name="T10" fmla="*/ 63 w 69"/>
              <a:gd name="T11" fmla="*/ 1 h 34"/>
              <a:gd name="T12" fmla="*/ 4 w 69"/>
              <a:gd name="T13" fmla="*/ 24 h 34"/>
              <a:gd name="T14" fmla="*/ 4 w 69"/>
              <a:gd name="T15" fmla="*/ 24 h 34"/>
              <a:gd name="T16" fmla="*/ 4 w 69"/>
              <a:gd name="T17" fmla="*/ 2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34">
                <a:moveTo>
                  <a:pt x="4" y="24"/>
                </a:moveTo>
                <a:cubicBezTo>
                  <a:pt x="1" y="25"/>
                  <a:pt x="0" y="28"/>
                  <a:pt x="1" y="30"/>
                </a:cubicBezTo>
                <a:cubicBezTo>
                  <a:pt x="2" y="33"/>
                  <a:pt x="5" y="34"/>
                  <a:pt x="7" y="33"/>
                </a:cubicBezTo>
                <a:cubicBezTo>
                  <a:pt x="66" y="9"/>
                  <a:pt x="66" y="9"/>
                  <a:pt x="66" y="9"/>
                </a:cubicBezTo>
                <a:cubicBezTo>
                  <a:pt x="68" y="8"/>
                  <a:pt x="69" y="5"/>
                  <a:pt x="69" y="3"/>
                </a:cubicBezTo>
                <a:cubicBezTo>
                  <a:pt x="68" y="1"/>
                  <a:pt x="65" y="0"/>
                  <a:pt x="63" y="1"/>
                </a:cubicBezTo>
                <a:cubicBezTo>
                  <a:pt x="4" y="24"/>
                  <a:pt x="4" y="24"/>
                  <a:pt x="4" y="24"/>
                </a:cubicBezTo>
                <a:close/>
                <a:moveTo>
                  <a:pt x="4" y="24"/>
                </a:moveTo>
                <a:cubicBezTo>
                  <a:pt x="4" y="24"/>
                  <a:pt x="4" y="24"/>
                  <a:pt x="4" y="2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84" name="iṧļíḍé">
            <a:extLst>
              <a:ext uri="{FF2B5EF4-FFF2-40B4-BE49-F238E27FC236}">
                <a16:creationId xmlns:a16="http://schemas.microsoft.com/office/drawing/2014/main" id="{EEB17076-9129-4E63-AE2A-0E62DFADF38C}"/>
              </a:ext>
            </a:extLst>
          </p:cNvPr>
          <p:cNvSpPr>
            <a:spLocks/>
          </p:cNvSpPr>
          <p:nvPr/>
        </p:nvSpPr>
        <p:spPr bwMode="auto">
          <a:xfrm>
            <a:off x="8482654" y="2620795"/>
            <a:ext cx="72220" cy="38752"/>
          </a:xfrm>
          <a:custGeom>
            <a:avLst/>
            <a:gdLst>
              <a:gd name="T0" fmla="*/ 3 w 52"/>
              <a:gd name="T1" fmla="*/ 18 h 28"/>
              <a:gd name="T2" fmla="*/ 0 w 52"/>
              <a:gd name="T3" fmla="*/ 24 h 28"/>
              <a:gd name="T4" fmla="*/ 6 w 52"/>
              <a:gd name="T5" fmla="*/ 27 h 28"/>
              <a:gd name="T6" fmla="*/ 48 w 52"/>
              <a:gd name="T7" fmla="*/ 10 h 28"/>
              <a:gd name="T8" fmla="*/ 51 w 52"/>
              <a:gd name="T9" fmla="*/ 4 h 28"/>
              <a:gd name="T10" fmla="*/ 45 w 52"/>
              <a:gd name="T11" fmla="*/ 1 h 28"/>
              <a:gd name="T12" fmla="*/ 3 w 52"/>
              <a:gd name="T13" fmla="*/ 18 h 28"/>
              <a:gd name="T14" fmla="*/ 3 w 52"/>
              <a:gd name="T15" fmla="*/ 18 h 28"/>
              <a:gd name="T16" fmla="*/ 3 w 52"/>
              <a:gd name="T17" fmla="*/ 1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28">
                <a:moveTo>
                  <a:pt x="3" y="18"/>
                </a:moveTo>
                <a:cubicBezTo>
                  <a:pt x="1" y="19"/>
                  <a:pt x="0" y="22"/>
                  <a:pt x="0" y="24"/>
                </a:cubicBezTo>
                <a:cubicBezTo>
                  <a:pt x="1" y="26"/>
                  <a:pt x="4" y="28"/>
                  <a:pt x="6" y="27"/>
                </a:cubicBezTo>
                <a:cubicBezTo>
                  <a:pt x="48" y="10"/>
                  <a:pt x="48" y="10"/>
                  <a:pt x="48" y="10"/>
                </a:cubicBezTo>
                <a:cubicBezTo>
                  <a:pt x="51" y="9"/>
                  <a:pt x="52" y="6"/>
                  <a:pt x="51" y="4"/>
                </a:cubicBezTo>
                <a:cubicBezTo>
                  <a:pt x="50" y="1"/>
                  <a:pt x="47" y="0"/>
                  <a:pt x="45" y="1"/>
                </a:cubicBezTo>
                <a:cubicBezTo>
                  <a:pt x="3" y="18"/>
                  <a:pt x="3" y="18"/>
                  <a:pt x="3" y="18"/>
                </a:cubicBezTo>
                <a:close/>
                <a:moveTo>
                  <a:pt x="3" y="18"/>
                </a:moveTo>
                <a:cubicBezTo>
                  <a:pt x="3" y="18"/>
                  <a:pt x="3" y="18"/>
                  <a:pt x="3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85" name="ïṥļîḓè">
            <a:extLst>
              <a:ext uri="{FF2B5EF4-FFF2-40B4-BE49-F238E27FC236}">
                <a16:creationId xmlns:a16="http://schemas.microsoft.com/office/drawing/2014/main" id="{E75277DC-54A9-406D-B20E-3F3BBD7E6AAE}"/>
              </a:ext>
            </a:extLst>
          </p:cNvPr>
          <p:cNvSpPr>
            <a:spLocks/>
          </p:cNvSpPr>
          <p:nvPr/>
        </p:nvSpPr>
        <p:spPr bwMode="auto">
          <a:xfrm>
            <a:off x="9041038" y="3131619"/>
            <a:ext cx="85725" cy="62825"/>
          </a:xfrm>
          <a:custGeom>
            <a:avLst/>
            <a:gdLst>
              <a:gd name="T0" fmla="*/ 2 w 62"/>
              <a:gd name="T1" fmla="*/ 25 h 45"/>
              <a:gd name="T2" fmla="*/ 50 w 62"/>
              <a:gd name="T3" fmla="*/ 44 h 45"/>
              <a:gd name="T4" fmla="*/ 54 w 62"/>
              <a:gd name="T5" fmla="*/ 43 h 45"/>
              <a:gd name="T6" fmla="*/ 62 w 62"/>
              <a:gd name="T7" fmla="*/ 21 h 45"/>
              <a:gd name="T8" fmla="*/ 9 w 62"/>
              <a:gd name="T9" fmla="*/ 0 h 45"/>
              <a:gd name="T10" fmla="*/ 1 w 62"/>
              <a:gd name="T11" fmla="*/ 21 h 45"/>
              <a:gd name="T12" fmla="*/ 2 w 62"/>
              <a:gd name="T13" fmla="*/ 25 h 45"/>
              <a:gd name="T14" fmla="*/ 2 w 62"/>
              <a:gd name="T15" fmla="*/ 25 h 45"/>
              <a:gd name="T16" fmla="*/ 2 w 62"/>
              <a:gd name="T17" fmla="*/ 2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45">
                <a:moveTo>
                  <a:pt x="2" y="25"/>
                </a:moveTo>
                <a:cubicBezTo>
                  <a:pt x="50" y="44"/>
                  <a:pt x="50" y="44"/>
                  <a:pt x="50" y="44"/>
                </a:cubicBezTo>
                <a:cubicBezTo>
                  <a:pt x="52" y="45"/>
                  <a:pt x="53" y="44"/>
                  <a:pt x="54" y="43"/>
                </a:cubicBezTo>
                <a:cubicBezTo>
                  <a:pt x="62" y="21"/>
                  <a:pt x="62" y="21"/>
                  <a:pt x="62" y="21"/>
                </a:cubicBezTo>
                <a:cubicBezTo>
                  <a:pt x="9" y="0"/>
                  <a:pt x="9" y="0"/>
                  <a:pt x="9" y="0"/>
                </a:cubicBezTo>
                <a:cubicBezTo>
                  <a:pt x="1" y="21"/>
                  <a:pt x="1" y="21"/>
                  <a:pt x="1" y="21"/>
                </a:cubicBezTo>
                <a:cubicBezTo>
                  <a:pt x="0" y="23"/>
                  <a:pt x="1" y="24"/>
                  <a:pt x="2" y="25"/>
                </a:cubicBezTo>
                <a:close/>
                <a:moveTo>
                  <a:pt x="2" y="25"/>
                </a:moveTo>
                <a:cubicBezTo>
                  <a:pt x="2" y="25"/>
                  <a:pt x="2" y="25"/>
                  <a:pt x="2" y="2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86" name="iṥḻïḋê">
            <a:extLst>
              <a:ext uri="{FF2B5EF4-FFF2-40B4-BE49-F238E27FC236}">
                <a16:creationId xmlns:a16="http://schemas.microsoft.com/office/drawing/2014/main" id="{C5B8B2F1-2256-4B4A-A060-99D657E4C9F0}"/>
              </a:ext>
            </a:extLst>
          </p:cNvPr>
          <p:cNvSpPr>
            <a:spLocks/>
          </p:cNvSpPr>
          <p:nvPr/>
        </p:nvSpPr>
        <p:spPr bwMode="auto">
          <a:xfrm>
            <a:off x="8932414" y="3114005"/>
            <a:ext cx="227816" cy="244256"/>
          </a:xfrm>
          <a:custGeom>
            <a:avLst/>
            <a:gdLst>
              <a:gd name="T0" fmla="*/ 163 w 164"/>
              <a:gd name="T1" fmla="*/ 81 h 176"/>
              <a:gd name="T2" fmla="*/ 147 w 164"/>
              <a:gd name="T3" fmla="*/ 43 h 176"/>
              <a:gd name="T4" fmla="*/ 140 w 164"/>
              <a:gd name="T5" fmla="*/ 59 h 176"/>
              <a:gd name="T6" fmla="*/ 125 w 164"/>
              <a:gd name="T7" fmla="*/ 66 h 176"/>
              <a:gd name="T8" fmla="*/ 77 w 164"/>
              <a:gd name="T9" fmla="*/ 46 h 176"/>
              <a:gd name="T10" fmla="*/ 70 w 164"/>
              <a:gd name="T11" fmla="*/ 31 h 176"/>
              <a:gd name="T12" fmla="*/ 79 w 164"/>
              <a:gd name="T13" fmla="*/ 10 h 176"/>
              <a:gd name="T14" fmla="*/ 61 w 164"/>
              <a:gd name="T15" fmla="*/ 3 h 176"/>
              <a:gd name="T16" fmla="*/ 45 w 164"/>
              <a:gd name="T17" fmla="*/ 10 h 176"/>
              <a:gd name="T18" fmla="*/ 3 w 164"/>
              <a:gd name="T19" fmla="*/ 114 h 176"/>
              <a:gd name="T20" fmla="*/ 10 w 164"/>
              <a:gd name="T21" fmla="*/ 131 h 176"/>
              <a:gd name="T22" fmla="*/ 114 w 164"/>
              <a:gd name="T23" fmla="*/ 173 h 176"/>
              <a:gd name="T24" fmla="*/ 131 w 164"/>
              <a:gd name="T25" fmla="*/ 166 h 176"/>
              <a:gd name="T26" fmla="*/ 163 w 164"/>
              <a:gd name="T27" fmla="*/ 87 h 176"/>
              <a:gd name="T28" fmla="*/ 163 w 164"/>
              <a:gd name="T29" fmla="*/ 81 h 176"/>
              <a:gd name="T30" fmla="*/ 117 w 164"/>
              <a:gd name="T31" fmla="*/ 143 h 176"/>
              <a:gd name="T32" fmla="*/ 107 w 164"/>
              <a:gd name="T33" fmla="*/ 147 h 176"/>
              <a:gd name="T34" fmla="*/ 33 w 164"/>
              <a:gd name="T35" fmla="*/ 117 h 176"/>
              <a:gd name="T36" fmla="*/ 29 w 164"/>
              <a:gd name="T37" fmla="*/ 107 h 176"/>
              <a:gd name="T38" fmla="*/ 43 w 164"/>
              <a:gd name="T39" fmla="*/ 71 h 176"/>
              <a:gd name="T40" fmla="*/ 53 w 164"/>
              <a:gd name="T41" fmla="*/ 67 h 176"/>
              <a:gd name="T42" fmla="*/ 127 w 164"/>
              <a:gd name="T43" fmla="*/ 97 h 176"/>
              <a:gd name="T44" fmla="*/ 132 w 164"/>
              <a:gd name="T45" fmla="*/ 107 h 176"/>
              <a:gd name="T46" fmla="*/ 117 w 164"/>
              <a:gd name="T47" fmla="*/ 143 h 176"/>
              <a:gd name="T48" fmla="*/ 117 w 164"/>
              <a:gd name="T49" fmla="*/ 143 h 176"/>
              <a:gd name="T50" fmla="*/ 117 w 164"/>
              <a:gd name="T51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4" h="176">
                <a:moveTo>
                  <a:pt x="163" y="81"/>
                </a:moveTo>
                <a:cubicBezTo>
                  <a:pt x="147" y="43"/>
                  <a:pt x="147" y="43"/>
                  <a:pt x="147" y="43"/>
                </a:cubicBezTo>
                <a:cubicBezTo>
                  <a:pt x="140" y="59"/>
                  <a:pt x="140" y="59"/>
                  <a:pt x="140" y="59"/>
                </a:cubicBezTo>
                <a:cubicBezTo>
                  <a:pt x="138" y="65"/>
                  <a:pt x="131" y="68"/>
                  <a:pt x="125" y="66"/>
                </a:cubicBezTo>
                <a:cubicBezTo>
                  <a:pt x="77" y="46"/>
                  <a:pt x="77" y="46"/>
                  <a:pt x="77" y="46"/>
                </a:cubicBezTo>
                <a:cubicBezTo>
                  <a:pt x="71" y="44"/>
                  <a:pt x="68" y="37"/>
                  <a:pt x="70" y="31"/>
                </a:cubicBezTo>
                <a:cubicBezTo>
                  <a:pt x="79" y="10"/>
                  <a:pt x="79" y="10"/>
                  <a:pt x="79" y="10"/>
                </a:cubicBezTo>
                <a:cubicBezTo>
                  <a:pt x="61" y="3"/>
                  <a:pt x="61" y="3"/>
                  <a:pt x="61" y="3"/>
                </a:cubicBezTo>
                <a:cubicBezTo>
                  <a:pt x="55" y="0"/>
                  <a:pt x="48" y="3"/>
                  <a:pt x="45" y="10"/>
                </a:cubicBezTo>
                <a:cubicBezTo>
                  <a:pt x="3" y="114"/>
                  <a:pt x="3" y="114"/>
                  <a:pt x="3" y="114"/>
                </a:cubicBezTo>
                <a:cubicBezTo>
                  <a:pt x="0" y="121"/>
                  <a:pt x="3" y="128"/>
                  <a:pt x="10" y="131"/>
                </a:cubicBezTo>
                <a:cubicBezTo>
                  <a:pt x="114" y="173"/>
                  <a:pt x="114" y="173"/>
                  <a:pt x="114" y="173"/>
                </a:cubicBezTo>
                <a:cubicBezTo>
                  <a:pt x="121" y="176"/>
                  <a:pt x="128" y="173"/>
                  <a:pt x="131" y="166"/>
                </a:cubicBezTo>
                <a:cubicBezTo>
                  <a:pt x="163" y="87"/>
                  <a:pt x="163" y="87"/>
                  <a:pt x="163" y="87"/>
                </a:cubicBezTo>
                <a:cubicBezTo>
                  <a:pt x="164" y="85"/>
                  <a:pt x="164" y="83"/>
                  <a:pt x="163" y="81"/>
                </a:cubicBezTo>
                <a:close/>
                <a:moveTo>
                  <a:pt x="117" y="143"/>
                </a:moveTo>
                <a:cubicBezTo>
                  <a:pt x="116" y="147"/>
                  <a:pt x="111" y="148"/>
                  <a:pt x="107" y="14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29" y="115"/>
                  <a:pt x="27" y="111"/>
                  <a:pt x="29" y="107"/>
                </a:cubicBezTo>
                <a:cubicBezTo>
                  <a:pt x="43" y="71"/>
                  <a:pt x="43" y="71"/>
                  <a:pt x="43" y="71"/>
                </a:cubicBezTo>
                <a:cubicBezTo>
                  <a:pt x="45" y="68"/>
                  <a:pt x="49" y="66"/>
                  <a:pt x="53" y="67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31" y="99"/>
                  <a:pt x="133" y="103"/>
                  <a:pt x="132" y="107"/>
                </a:cubicBezTo>
                <a:lnTo>
                  <a:pt x="117" y="143"/>
                </a:lnTo>
                <a:close/>
                <a:moveTo>
                  <a:pt x="117" y="143"/>
                </a:moveTo>
                <a:cubicBezTo>
                  <a:pt x="117" y="143"/>
                  <a:pt x="117" y="143"/>
                  <a:pt x="117" y="14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87" name="íśḷïḋé">
            <a:extLst>
              <a:ext uri="{FF2B5EF4-FFF2-40B4-BE49-F238E27FC236}">
                <a16:creationId xmlns:a16="http://schemas.microsoft.com/office/drawing/2014/main" id="{1CC4AAE2-6B43-4C59-AF1B-8CB74247797A}"/>
              </a:ext>
            </a:extLst>
          </p:cNvPr>
          <p:cNvSpPr>
            <a:spLocks/>
          </p:cNvSpPr>
          <p:nvPr/>
        </p:nvSpPr>
        <p:spPr bwMode="auto">
          <a:xfrm>
            <a:off x="9000524" y="3224976"/>
            <a:ext cx="97467" cy="48734"/>
          </a:xfrm>
          <a:custGeom>
            <a:avLst/>
            <a:gdLst>
              <a:gd name="T0" fmla="*/ 66 w 70"/>
              <a:gd name="T1" fmla="*/ 25 h 35"/>
              <a:gd name="T2" fmla="*/ 7 w 70"/>
              <a:gd name="T3" fmla="*/ 1 h 35"/>
              <a:gd name="T4" fmla="*/ 1 w 70"/>
              <a:gd name="T5" fmla="*/ 4 h 35"/>
              <a:gd name="T6" fmla="*/ 4 w 70"/>
              <a:gd name="T7" fmla="*/ 10 h 35"/>
              <a:gd name="T8" fmla="*/ 63 w 70"/>
              <a:gd name="T9" fmla="*/ 34 h 35"/>
              <a:gd name="T10" fmla="*/ 69 w 70"/>
              <a:gd name="T11" fmla="*/ 31 h 35"/>
              <a:gd name="T12" fmla="*/ 66 w 70"/>
              <a:gd name="T13" fmla="*/ 25 h 35"/>
              <a:gd name="T14" fmla="*/ 66 w 70"/>
              <a:gd name="T15" fmla="*/ 25 h 35"/>
              <a:gd name="T16" fmla="*/ 66 w 70"/>
              <a:gd name="T17" fmla="*/ 2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35">
                <a:moveTo>
                  <a:pt x="66" y="25"/>
                </a:moveTo>
                <a:cubicBezTo>
                  <a:pt x="7" y="1"/>
                  <a:pt x="7" y="1"/>
                  <a:pt x="7" y="1"/>
                </a:cubicBezTo>
                <a:cubicBezTo>
                  <a:pt x="5" y="0"/>
                  <a:pt x="2" y="2"/>
                  <a:pt x="1" y="4"/>
                </a:cubicBezTo>
                <a:cubicBezTo>
                  <a:pt x="0" y="6"/>
                  <a:pt x="1" y="9"/>
                  <a:pt x="4" y="10"/>
                </a:cubicBezTo>
                <a:cubicBezTo>
                  <a:pt x="63" y="34"/>
                  <a:pt x="63" y="34"/>
                  <a:pt x="63" y="34"/>
                </a:cubicBezTo>
                <a:cubicBezTo>
                  <a:pt x="65" y="35"/>
                  <a:pt x="68" y="34"/>
                  <a:pt x="69" y="31"/>
                </a:cubicBezTo>
                <a:cubicBezTo>
                  <a:pt x="70" y="29"/>
                  <a:pt x="69" y="26"/>
                  <a:pt x="66" y="25"/>
                </a:cubicBezTo>
                <a:close/>
                <a:moveTo>
                  <a:pt x="66" y="25"/>
                </a:moveTo>
                <a:cubicBezTo>
                  <a:pt x="66" y="25"/>
                  <a:pt x="66" y="25"/>
                  <a:pt x="66" y="2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88" name="íṧ1íḓê">
            <a:extLst>
              <a:ext uri="{FF2B5EF4-FFF2-40B4-BE49-F238E27FC236}">
                <a16:creationId xmlns:a16="http://schemas.microsoft.com/office/drawing/2014/main" id="{1A015F8B-F1D2-46D7-95CE-EA29747EA014}"/>
              </a:ext>
            </a:extLst>
          </p:cNvPr>
          <p:cNvSpPr>
            <a:spLocks/>
          </p:cNvSpPr>
          <p:nvPr/>
        </p:nvSpPr>
        <p:spPr bwMode="auto">
          <a:xfrm>
            <a:off x="9003459" y="3254335"/>
            <a:ext cx="72220" cy="36991"/>
          </a:xfrm>
          <a:custGeom>
            <a:avLst/>
            <a:gdLst>
              <a:gd name="T0" fmla="*/ 49 w 52"/>
              <a:gd name="T1" fmla="*/ 18 h 27"/>
              <a:gd name="T2" fmla="*/ 7 w 52"/>
              <a:gd name="T3" fmla="*/ 1 h 27"/>
              <a:gd name="T4" fmla="*/ 1 w 52"/>
              <a:gd name="T5" fmla="*/ 4 h 27"/>
              <a:gd name="T6" fmla="*/ 3 w 52"/>
              <a:gd name="T7" fmla="*/ 10 h 27"/>
              <a:gd name="T8" fmla="*/ 45 w 52"/>
              <a:gd name="T9" fmla="*/ 26 h 27"/>
              <a:gd name="T10" fmla="*/ 51 w 52"/>
              <a:gd name="T11" fmla="*/ 24 h 27"/>
              <a:gd name="T12" fmla="*/ 49 w 52"/>
              <a:gd name="T13" fmla="*/ 18 h 27"/>
              <a:gd name="T14" fmla="*/ 49 w 52"/>
              <a:gd name="T15" fmla="*/ 18 h 27"/>
              <a:gd name="T16" fmla="*/ 49 w 52"/>
              <a:gd name="T17" fmla="*/ 18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27">
                <a:moveTo>
                  <a:pt x="49" y="18"/>
                </a:moveTo>
                <a:cubicBezTo>
                  <a:pt x="7" y="1"/>
                  <a:pt x="7" y="1"/>
                  <a:pt x="7" y="1"/>
                </a:cubicBezTo>
                <a:cubicBezTo>
                  <a:pt x="5" y="0"/>
                  <a:pt x="2" y="1"/>
                  <a:pt x="1" y="4"/>
                </a:cubicBezTo>
                <a:cubicBezTo>
                  <a:pt x="0" y="6"/>
                  <a:pt x="1" y="9"/>
                  <a:pt x="3" y="10"/>
                </a:cubicBezTo>
                <a:cubicBezTo>
                  <a:pt x="45" y="26"/>
                  <a:pt x="45" y="26"/>
                  <a:pt x="45" y="26"/>
                </a:cubicBezTo>
                <a:cubicBezTo>
                  <a:pt x="48" y="27"/>
                  <a:pt x="50" y="26"/>
                  <a:pt x="51" y="24"/>
                </a:cubicBezTo>
                <a:cubicBezTo>
                  <a:pt x="52" y="22"/>
                  <a:pt x="51" y="19"/>
                  <a:pt x="49" y="18"/>
                </a:cubicBezTo>
                <a:close/>
                <a:moveTo>
                  <a:pt x="49" y="18"/>
                </a:moveTo>
                <a:cubicBezTo>
                  <a:pt x="49" y="18"/>
                  <a:pt x="49" y="18"/>
                  <a:pt x="49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89" name="îşḷîḋé">
            <a:extLst>
              <a:ext uri="{FF2B5EF4-FFF2-40B4-BE49-F238E27FC236}">
                <a16:creationId xmlns:a16="http://schemas.microsoft.com/office/drawing/2014/main" id="{1445DC22-3D6E-43EB-99FC-67590B0891B4}"/>
              </a:ext>
            </a:extLst>
          </p:cNvPr>
          <p:cNvSpPr>
            <a:spLocks/>
          </p:cNvSpPr>
          <p:nvPr/>
        </p:nvSpPr>
        <p:spPr bwMode="auto">
          <a:xfrm>
            <a:off x="10673327" y="2776391"/>
            <a:ext cx="151486" cy="144440"/>
          </a:xfrm>
          <a:custGeom>
            <a:avLst/>
            <a:gdLst>
              <a:gd name="T0" fmla="*/ 29 w 109"/>
              <a:gd name="T1" fmla="*/ 8 h 104"/>
              <a:gd name="T2" fmla="*/ 22 w 109"/>
              <a:gd name="T3" fmla="*/ 1 h 104"/>
              <a:gd name="T4" fmla="*/ 0 w 109"/>
              <a:gd name="T5" fmla="*/ 41 h 104"/>
              <a:gd name="T6" fmla="*/ 10 w 109"/>
              <a:gd name="T7" fmla="*/ 41 h 104"/>
              <a:gd name="T8" fmla="*/ 29 w 109"/>
              <a:gd name="T9" fmla="*/ 8 h 104"/>
              <a:gd name="T10" fmla="*/ 99 w 109"/>
              <a:gd name="T11" fmla="*/ 41 h 104"/>
              <a:gd name="T12" fmla="*/ 109 w 109"/>
              <a:gd name="T13" fmla="*/ 41 h 104"/>
              <a:gd name="T14" fmla="*/ 88 w 109"/>
              <a:gd name="T15" fmla="*/ 1 h 104"/>
              <a:gd name="T16" fmla="*/ 81 w 109"/>
              <a:gd name="T17" fmla="*/ 8 h 104"/>
              <a:gd name="T18" fmla="*/ 99 w 109"/>
              <a:gd name="T19" fmla="*/ 41 h 104"/>
              <a:gd name="T20" fmla="*/ 88 w 109"/>
              <a:gd name="T21" fmla="*/ 44 h 104"/>
              <a:gd name="T22" fmla="*/ 62 w 109"/>
              <a:gd name="T23" fmla="*/ 11 h 104"/>
              <a:gd name="T24" fmla="*/ 62 w 109"/>
              <a:gd name="T25" fmla="*/ 7 h 104"/>
              <a:gd name="T26" fmla="*/ 55 w 109"/>
              <a:gd name="T27" fmla="*/ 0 h 104"/>
              <a:gd name="T28" fmla="*/ 47 w 109"/>
              <a:gd name="T29" fmla="*/ 7 h 104"/>
              <a:gd name="T30" fmla="*/ 47 w 109"/>
              <a:gd name="T31" fmla="*/ 11 h 104"/>
              <a:gd name="T32" fmla="*/ 21 w 109"/>
              <a:gd name="T33" fmla="*/ 44 h 104"/>
              <a:gd name="T34" fmla="*/ 21 w 109"/>
              <a:gd name="T35" fmla="*/ 73 h 104"/>
              <a:gd name="T36" fmla="*/ 10 w 109"/>
              <a:gd name="T37" fmla="*/ 83 h 104"/>
              <a:gd name="T38" fmla="*/ 10 w 109"/>
              <a:gd name="T39" fmla="*/ 88 h 104"/>
              <a:gd name="T40" fmla="*/ 99 w 109"/>
              <a:gd name="T41" fmla="*/ 88 h 104"/>
              <a:gd name="T42" fmla="*/ 99 w 109"/>
              <a:gd name="T43" fmla="*/ 83 h 104"/>
              <a:gd name="T44" fmla="*/ 88 w 109"/>
              <a:gd name="T45" fmla="*/ 73 h 104"/>
              <a:gd name="T46" fmla="*/ 88 w 109"/>
              <a:gd name="T47" fmla="*/ 44 h 104"/>
              <a:gd name="T48" fmla="*/ 55 w 109"/>
              <a:gd name="T49" fmla="*/ 104 h 104"/>
              <a:gd name="T50" fmla="*/ 57 w 109"/>
              <a:gd name="T51" fmla="*/ 104 h 104"/>
              <a:gd name="T52" fmla="*/ 64 w 109"/>
              <a:gd name="T53" fmla="*/ 98 h 104"/>
              <a:gd name="T54" fmla="*/ 65 w 109"/>
              <a:gd name="T55" fmla="*/ 93 h 104"/>
              <a:gd name="T56" fmla="*/ 44 w 109"/>
              <a:gd name="T57" fmla="*/ 93 h 104"/>
              <a:gd name="T58" fmla="*/ 55 w 109"/>
              <a:gd name="T59" fmla="*/ 104 h 104"/>
              <a:gd name="T60" fmla="*/ 55 w 109"/>
              <a:gd name="T61" fmla="*/ 104 h 104"/>
              <a:gd name="T62" fmla="*/ 55 w 109"/>
              <a:gd name="T63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9" h="104">
                <a:moveTo>
                  <a:pt x="29" y="8"/>
                </a:moveTo>
                <a:cubicBezTo>
                  <a:pt x="22" y="1"/>
                  <a:pt x="22" y="1"/>
                  <a:pt x="22" y="1"/>
                </a:cubicBezTo>
                <a:cubicBezTo>
                  <a:pt x="9" y="10"/>
                  <a:pt x="1" y="25"/>
                  <a:pt x="0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1" y="27"/>
                  <a:pt x="18" y="15"/>
                  <a:pt x="29" y="8"/>
                </a:cubicBezTo>
                <a:close/>
                <a:moveTo>
                  <a:pt x="99" y="41"/>
                </a:moveTo>
                <a:cubicBezTo>
                  <a:pt x="109" y="41"/>
                  <a:pt x="109" y="41"/>
                  <a:pt x="109" y="41"/>
                </a:cubicBezTo>
                <a:cubicBezTo>
                  <a:pt x="108" y="25"/>
                  <a:pt x="100" y="10"/>
                  <a:pt x="88" y="1"/>
                </a:cubicBezTo>
                <a:cubicBezTo>
                  <a:pt x="81" y="8"/>
                  <a:pt x="81" y="8"/>
                  <a:pt x="81" y="8"/>
                </a:cubicBezTo>
                <a:cubicBezTo>
                  <a:pt x="91" y="15"/>
                  <a:pt x="98" y="27"/>
                  <a:pt x="99" y="41"/>
                </a:cubicBezTo>
                <a:close/>
                <a:moveTo>
                  <a:pt x="88" y="44"/>
                </a:moveTo>
                <a:cubicBezTo>
                  <a:pt x="88" y="28"/>
                  <a:pt x="78" y="15"/>
                  <a:pt x="62" y="11"/>
                </a:cubicBezTo>
                <a:cubicBezTo>
                  <a:pt x="62" y="7"/>
                  <a:pt x="62" y="7"/>
                  <a:pt x="62" y="7"/>
                </a:cubicBezTo>
                <a:cubicBezTo>
                  <a:pt x="62" y="3"/>
                  <a:pt x="59" y="0"/>
                  <a:pt x="55" y="0"/>
                </a:cubicBezTo>
                <a:cubicBezTo>
                  <a:pt x="50" y="0"/>
                  <a:pt x="47" y="3"/>
                  <a:pt x="47" y="7"/>
                </a:cubicBezTo>
                <a:cubicBezTo>
                  <a:pt x="47" y="11"/>
                  <a:pt x="47" y="11"/>
                  <a:pt x="47" y="11"/>
                </a:cubicBezTo>
                <a:cubicBezTo>
                  <a:pt x="32" y="15"/>
                  <a:pt x="21" y="28"/>
                  <a:pt x="21" y="44"/>
                </a:cubicBezTo>
                <a:cubicBezTo>
                  <a:pt x="21" y="73"/>
                  <a:pt x="21" y="73"/>
                  <a:pt x="21" y="73"/>
                </a:cubicBezTo>
                <a:cubicBezTo>
                  <a:pt x="10" y="83"/>
                  <a:pt x="10" y="83"/>
                  <a:pt x="10" y="83"/>
                </a:cubicBezTo>
                <a:cubicBezTo>
                  <a:pt x="10" y="88"/>
                  <a:pt x="10" y="88"/>
                  <a:pt x="10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83"/>
                  <a:pt x="99" y="83"/>
                  <a:pt x="99" y="83"/>
                </a:cubicBezTo>
                <a:cubicBezTo>
                  <a:pt x="88" y="73"/>
                  <a:pt x="88" y="73"/>
                  <a:pt x="88" y="73"/>
                </a:cubicBezTo>
                <a:lnTo>
                  <a:pt x="88" y="44"/>
                </a:lnTo>
                <a:close/>
                <a:moveTo>
                  <a:pt x="55" y="104"/>
                </a:moveTo>
                <a:cubicBezTo>
                  <a:pt x="57" y="104"/>
                  <a:pt x="57" y="104"/>
                  <a:pt x="57" y="104"/>
                </a:cubicBezTo>
                <a:cubicBezTo>
                  <a:pt x="60" y="103"/>
                  <a:pt x="63" y="101"/>
                  <a:pt x="64" y="98"/>
                </a:cubicBezTo>
                <a:cubicBezTo>
                  <a:pt x="64" y="96"/>
                  <a:pt x="65" y="95"/>
                  <a:pt x="65" y="93"/>
                </a:cubicBezTo>
                <a:cubicBezTo>
                  <a:pt x="44" y="93"/>
                  <a:pt x="44" y="93"/>
                  <a:pt x="44" y="93"/>
                </a:cubicBezTo>
                <a:cubicBezTo>
                  <a:pt x="44" y="99"/>
                  <a:pt x="49" y="104"/>
                  <a:pt x="55" y="104"/>
                </a:cubicBezTo>
                <a:close/>
                <a:moveTo>
                  <a:pt x="55" y="104"/>
                </a:moveTo>
                <a:cubicBezTo>
                  <a:pt x="55" y="104"/>
                  <a:pt x="55" y="104"/>
                  <a:pt x="55" y="10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90" name="ïṡļîḓè">
            <a:extLst>
              <a:ext uri="{FF2B5EF4-FFF2-40B4-BE49-F238E27FC236}">
                <a16:creationId xmlns:a16="http://schemas.microsoft.com/office/drawing/2014/main" id="{619B3CD2-1C96-4D09-82E1-84B993E72EB9}"/>
              </a:ext>
            </a:extLst>
          </p:cNvPr>
          <p:cNvSpPr>
            <a:spLocks/>
          </p:cNvSpPr>
          <p:nvPr/>
        </p:nvSpPr>
        <p:spPr bwMode="auto">
          <a:xfrm>
            <a:off x="8713406" y="1960246"/>
            <a:ext cx="152660" cy="144440"/>
          </a:xfrm>
          <a:custGeom>
            <a:avLst/>
            <a:gdLst>
              <a:gd name="T0" fmla="*/ 29 w 110"/>
              <a:gd name="T1" fmla="*/ 8 h 104"/>
              <a:gd name="T2" fmla="*/ 22 w 110"/>
              <a:gd name="T3" fmla="*/ 1 h 104"/>
              <a:gd name="T4" fmla="*/ 0 w 110"/>
              <a:gd name="T5" fmla="*/ 42 h 104"/>
              <a:gd name="T6" fmla="*/ 11 w 110"/>
              <a:gd name="T7" fmla="*/ 42 h 104"/>
              <a:gd name="T8" fmla="*/ 29 w 110"/>
              <a:gd name="T9" fmla="*/ 8 h 104"/>
              <a:gd name="T10" fmla="*/ 99 w 110"/>
              <a:gd name="T11" fmla="*/ 42 h 104"/>
              <a:gd name="T12" fmla="*/ 110 w 110"/>
              <a:gd name="T13" fmla="*/ 42 h 104"/>
              <a:gd name="T14" fmla="*/ 88 w 110"/>
              <a:gd name="T15" fmla="*/ 1 h 104"/>
              <a:gd name="T16" fmla="*/ 81 w 110"/>
              <a:gd name="T17" fmla="*/ 8 h 104"/>
              <a:gd name="T18" fmla="*/ 99 w 110"/>
              <a:gd name="T19" fmla="*/ 42 h 104"/>
              <a:gd name="T20" fmla="*/ 89 w 110"/>
              <a:gd name="T21" fmla="*/ 44 h 104"/>
              <a:gd name="T22" fmla="*/ 63 w 110"/>
              <a:gd name="T23" fmla="*/ 12 h 104"/>
              <a:gd name="T24" fmla="*/ 63 w 110"/>
              <a:gd name="T25" fmla="*/ 8 h 104"/>
              <a:gd name="T26" fmla="*/ 55 w 110"/>
              <a:gd name="T27" fmla="*/ 0 h 104"/>
              <a:gd name="T28" fmla="*/ 47 w 110"/>
              <a:gd name="T29" fmla="*/ 8 h 104"/>
              <a:gd name="T30" fmla="*/ 47 w 110"/>
              <a:gd name="T31" fmla="*/ 12 h 104"/>
              <a:gd name="T32" fmla="*/ 21 w 110"/>
              <a:gd name="T33" fmla="*/ 44 h 104"/>
              <a:gd name="T34" fmla="*/ 21 w 110"/>
              <a:gd name="T35" fmla="*/ 73 h 104"/>
              <a:gd name="T36" fmla="*/ 11 w 110"/>
              <a:gd name="T37" fmla="*/ 84 h 104"/>
              <a:gd name="T38" fmla="*/ 11 w 110"/>
              <a:gd name="T39" fmla="*/ 89 h 104"/>
              <a:gd name="T40" fmla="*/ 99 w 110"/>
              <a:gd name="T41" fmla="*/ 89 h 104"/>
              <a:gd name="T42" fmla="*/ 99 w 110"/>
              <a:gd name="T43" fmla="*/ 84 h 104"/>
              <a:gd name="T44" fmla="*/ 89 w 110"/>
              <a:gd name="T45" fmla="*/ 73 h 104"/>
              <a:gd name="T46" fmla="*/ 89 w 110"/>
              <a:gd name="T47" fmla="*/ 44 h 104"/>
              <a:gd name="T48" fmla="*/ 55 w 110"/>
              <a:gd name="T49" fmla="*/ 104 h 104"/>
              <a:gd name="T50" fmla="*/ 57 w 110"/>
              <a:gd name="T51" fmla="*/ 104 h 104"/>
              <a:gd name="T52" fmla="*/ 64 w 110"/>
              <a:gd name="T53" fmla="*/ 98 h 104"/>
              <a:gd name="T54" fmla="*/ 65 w 110"/>
              <a:gd name="T55" fmla="*/ 94 h 104"/>
              <a:gd name="T56" fmla="*/ 45 w 110"/>
              <a:gd name="T57" fmla="*/ 94 h 104"/>
              <a:gd name="T58" fmla="*/ 55 w 110"/>
              <a:gd name="T59" fmla="*/ 104 h 104"/>
              <a:gd name="T60" fmla="*/ 55 w 110"/>
              <a:gd name="T61" fmla="*/ 104 h 104"/>
              <a:gd name="T62" fmla="*/ 55 w 110"/>
              <a:gd name="T63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0" h="104">
                <a:moveTo>
                  <a:pt x="29" y="8"/>
                </a:moveTo>
                <a:cubicBezTo>
                  <a:pt x="22" y="1"/>
                  <a:pt x="22" y="1"/>
                  <a:pt x="22" y="1"/>
                </a:cubicBezTo>
                <a:cubicBezTo>
                  <a:pt x="10" y="11"/>
                  <a:pt x="1" y="25"/>
                  <a:pt x="0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2" y="28"/>
                  <a:pt x="18" y="16"/>
                  <a:pt x="29" y="8"/>
                </a:cubicBezTo>
                <a:close/>
                <a:moveTo>
                  <a:pt x="99" y="42"/>
                </a:moveTo>
                <a:cubicBezTo>
                  <a:pt x="110" y="42"/>
                  <a:pt x="110" y="42"/>
                  <a:pt x="110" y="42"/>
                </a:cubicBezTo>
                <a:cubicBezTo>
                  <a:pt x="109" y="25"/>
                  <a:pt x="101" y="11"/>
                  <a:pt x="88" y="1"/>
                </a:cubicBezTo>
                <a:cubicBezTo>
                  <a:pt x="81" y="8"/>
                  <a:pt x="81" y="8"/>
                  <a:pt x="81" y="8"/>
                </a:cubicBezTo>
                <a:cubicBezTo>
                  <a:pt x="91" y="16"/>
                  <a:pt x="98" y="28"/>
                  <a:pt x="99" y="42"/>
                </a:cubicBezTo>
                <a:close/>
                <a:moveTo>
                  <a:pt x="89" y="44"/>
                </a:moveTo>
                <a:cubicBezTo>
                  <a:pt x="89" y="28"/>
                  <a:pt x="78" y="15"/>
                  <a:pt x="63" y="12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4"/>
                  <a:pt x="59" y="0"/>
                  <a:pt x="55" y="0"/>
                </a:cubicBezTo>
                <a:cubicBezTo>
                  <a:pt x="51" y="0"/>
                  <a:pt x="47" y="4"/>
                  <a:pt x="47" y="8"/>
                </a:cubicBezTo>
                <a:cubicBezTo>
                  <a:pt x="47" y="12"/>
                  <a:pt x="47" y="12"/>
                  <a:pt x="47" y="12"/>
                </a:cubicBezTo>
                <a:cubicBezTo>
                  <a:pt x="32" y="15"/>
                  <a:pt x="21" y="28"/>
                  <a:pt x="21" y="44"/>
                </a:cubicBezTo>
                <a:cubicBezTo>
                  <a:pt x="21" y="73"/>
                  <a:pt x="21" y="73"/>
                  <a:pt x="21" y="73"/>
                </a:cubicBezTo>
                <a:cubicBezTo>
                  <a:pt x="11" y="84"/>
                  <a:pt x="11" y="84"/>
                  <a:pt x="11" y="84"/>
                </a:cubicBezTo>
                <a:cubicBezTo>
                  <a:pt x="11" y="89"/>
                  <a:pt x="11" y="89"/>
                  <a:pt x="11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84"/>
                  <a:pt x="99" y="84"/>
                  <a:pt x="99" y="84"/>
                </a:cubicBezTo>
                <a:cubicBezTo>
                  <a:pt x="89" y="73"/>
                  <a:pt x="89" y="73"/>
                  <a:pt x="89" y="73"/>
                </a:cubicBezTo>
                <a:lnTo>
                  <a:pt x="89" y="44"/>
                </a:lnTo>
                <a:close/>
                <a:moveTo>
                  <a:pt x="55" y="104"/>
                </a:moveTo>
                <a:cubicBezTo>
                  <a:pt x="57" y="104"/>
                  <a:pt x="57" y="104"/>
                  <a:pt x="57" y="104"/>
                </a:cubicBezTo>
                <a:cubicBezTo>
                  <a:pt x="61" y="104"/>
                  <a:pt x="63" y="101"/>
                  <a:pt x="64" y="98"/>
                </a:cubicBezTo>
                <a:cubicBezTo>
                  <a:pt x="65" y="97"/>
                  <a:pt x="65" y="96"/>
                  <a:pt x="65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100"/>
                  <a:pt x="49" y="104"/>
                  <a:pt x="55" y="104"/>
                </a:cubicBezTo>
                <a:close/>
                <a:moveTo>
                  <a:pt x="55" y="104"/>
                </a:moveTo>
                <a:cubicBezTo>
                  <a:pt x="55" y="104"/>
                  <a:pt x="55" y="104"/>
                  <a:pt x="55" y="10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91" name="îSľîde">
            <a:extLst>
              <a:ext uri="{FF2B5EF4-FFF2-40B4-BE49-F238E27FC236}">
                <a16:creationId xmlns:a16="http://schemas.microsoft.com/office/drawing/2014/main" id="{8DC8DC41-E922-440D-BC89-BDEE93AF5269}"/>
              </a:ext>
            </a:extLst>
          </p:cNvPr>
          <p:cNvSpPr>
            <a:spLocks/>
          </p:cNvSpPr>
          <p:nvPr/>
        </p:nvSpPr>
        <p:spPr bwMode="auto">
          <a:xfrm>
            <a:off x="9609990" y="3111069"/>
            <a:ext cx="152660" cy="144440"/>
          </a:xfrm>
          <a:custGeom>
            <a:avLst/>
            <a:gdLst>
              <a:gd name="T0" fmla="*/ 29 w 110"/>
              <a:gd name="T1" fmla="*/ 8 h 104"/>
              <a:gd name="T2" fmla="*/ 22 w 110"/>
              <a:gd name="T3" fmla="*/ 1 h 104"/>
              <a:gd name="T4" fmla="*/ 0 w 110"/>
              <a:gd name="T5" fmla="*/ 42 h 104"/>
              <a:gd name="T6" fmla="*/ 11 w 110"/>
              <a:gd name="T7" fmla="*/ 42 h 104"/>
              <a:gd name="T8" fmla="*/ 29 w 110"/>
              <a:gd name="T9" fmla="*/ 8 h 104"/>
              <a:gd name="T10" fmla="*/ 99 w 110"/>
              <a:gd name="T11" fmla="*/ 42 h 104"/>
              <a:gd name="T12" fmla="*/ 110 w 110"/>
              <a:gd name="T13" fmla="*/ 42 h 104"/>
              <a:gd name="T14" fmla="*/ 88 w 110"/>
              <a:gd name="T15" fmla="*/ 1 h 104"/>
              <a:gd name="T16" fmla="*/ 81 w 110"/>
              <a:gd name="T17" fmla="*/ 8 h 104"/>
              <a:gd name="T18" fmla="*/ 99 w 110"/>
              <a:gd name="T19" fmla="*/ 42 h 104"/>
              <a:gd name="T20" fmla="*/ 89 w 110"/>
              <a:gd name="T21" fmla="*/ 44 h 104"/>
              <a:gd name="T22" fmla="*/ 63 w 110"/>
              <a:gd name="T23" fmla="*/ 12 h 104"/>
              <a:gd name="T24" fmla="*/ 63 w 110"/>
              <a:gd name="T25" fmla="*/ 8 h 104"/>
              <a:gd name="T26" fmla="*/ 55 w 110"/>
              <a:gd name="T27" fmla="*/ 0 h 104"/>
              <a:gd name="T28" fmla="*/ 47 w 110"/>
              <a:gd name="T29" fmla="*/ 8 h 104"/>
              <a:gd name="T30" fmla="*/ 47 w 110"/>
              <a:gd name="T31" fmla="*/ 12 h 104"/>
              <a:gd name="T32" fmla="*/ 21 w 110"/>
              <a:gd name="T33" fmla="*/ 44 h 104"/>
              <a:gd name="T34" fmla="*/ 21 w 110"/>
              <a:gd name="T35" fmla="*/ 73 h 104"/>
              <a:gd name="T36" fmla="*/ 11 w 110"/>
              <a:gd name="T37" fmla="*/ 84 h 104"/>
              <a:gd name="T38" fmla="*/ 11 w 110"/>
              <a:gd name="T39" fmla="*/ 89 h 104"/>
              <a:gd name="T40" fmla="*/ 99 w 110"/>
              <a:gd name="T41" fmla="*/ 89 h 104"/>
              <a:gd name="T42" fmla="*/ 99 w 110"/>
              <a:gd name="T43" fmla="*/ 84 h 104"/>
              <a:gd name="T44" fmla="*/ 89 w 110"/>
              <a:gd name="T45" fmla="*/ 73 h 104"/>
              <a:gd name="T46" fmla="*/ 89 w 110"/>
              <a:gd name="T47" fmla="*/ 44 h 104"/>
              <a:gd name="T48" fmla="*/ 55 w 110"/>
              <a:gd name="T49" fmla="*/ 104 h 104"/>
              <a:gd name="T50" fmla="*/ 57 w 110"/>
              <a:gd name="T51" fmla="*/ 104 h 104"/>
              <a:gd name="T52" fmla="*/ 64 w 110"/>
              <a:gd name="T53" fmla="*/ 98 h 104"/>
              <a:gd name="T54" fmla="*/ 65 w 110"/>
              <a:gd name="T55" fmla="*/ 94 h 104"/>
              <a:gd name="T56" fmla="*/ 45 w 110"/>
              <a:gd name="T57" fmla="*/ 94 h 104"/>
              <a:gd name="T58" fmla="*/ 55 w 110"/>
              <a:gd name="T59" fmla="*/ 104 h 104"/>
              <a:gd name="T60" fmla="*/ 55 w 110"/>
              <a:gd name="T61" fmla="*/ 104 h 104"/>
              <a:gd name="T62" fmla="*/ 55 w 110"/>
              <a:gd name="T63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0" h="104">
                <a:moveTo>
                  <a:pt x="29" y="8"/>
                </a:moveTo>
                <a:cubicBezTo>
                  <a:pt x="22" y="1"/>
                  <a:pt x="22" y="1"/>
                  <a:pt x="22" y="1"/>
                </a:cubicBezTo>
                <a:cubicBezTo>
                  <a:pt x="10" y="11"/>
                  <a:pt x="1" y="25"/>
                  <a:pt x="0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2" y="28"/>
                  <a:pt x="18" y="16"/>
                  <a:pt x="29" y="8"/>
                </a:cubicBezTo>
                <a:close/>
                <a:moveTo>
                  <a:pt x="99" y="42"/>
                </a:moveTo>
                <a:cubicBezTo>
                  <a:pt x="110" y="42"/>
                  <a:pt x="110" y="42"/>
                  <a:pt x="110" y="42"/>
                </a:cubicBezTo>
                <a:cubicBezTo>
                  <a:pt x="109" y="25"/>
                  <a:pt x="101" y="11"/>
                  <a:pt x="88" y="1"/>
                </a:cubicBezTo>
                <a:cubicBezTo>
                  <a:pt x="81" y="8"/>
                  <a:pt x="81" y="8"/>
                  <a:pt x="81" y="8"/>
                </a:cubicBezTo>
                <a:cubicBezTo>
                  <a:pt x="91" y="16"/>
                  <a:pt x="98" y="28"/>
                  <a:pt x="99" y="42"/>
                </a:cubicBezTo>
                <a:close/>
                <a:moveTo>
                  <a:pt x="89" y="44"/>
                </a:moveTo>
                <a:cubicBezTo>
                  <a:pt x="89" y="28"/>
                  <a:pt x="78" y="15"/>
                  <a:pt x="63" y="12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4"/>
                  <a:pt x="59" y="0"/>
                  <a:pt x="55" y="0"/>
                </a:cubicBezTo>
                <a:cubicBezTo>
                  <a:pt x="51" y="0"/>
                  <a:pt x="47" y="4"/>
                  <a:pt x="47" y="8"/>
                </a:cubicBezTo>
                <a:cubicBezTo>
                  <a:pt x="47" y="12"/>
                  <a:pt x="47" y="12"/>
                  <a:pt x="47" y="12"/>
                </a:cubicBezTo>
                <a:cubicBezTo>
                  <a:pt x="32" y="15"/>
                  <a:pt x="21" y="28"/>
                  <a:pt x="21" y="44"/>
                </a:cubicBezTo>
                <a:cubicBezTo>
                  <a:pt x="21" y="73"/>
                  <a:pt x="21" y="73"/>
                  <a:pt x="21" y="73"/>
                </a:cubicBezTo>
                <a:cubicBezTo>
                  <a:pt x="11" y="84"/>
                  <a:pt x="11" y="84"/>
                  <a:pt x="11" y="84"/>
                </a:cubicBezTo>
                <a:cubicBezTo>
                  <a:pt x="11" y="89"/>
                  <a:pt x="11" y="89"/>
                  <a:pt x="11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84"/>
                  <a:pt x="99" y="84"/>
                  <a:pt x="99" y="84"/>
                </a:cubicBezTo>
                <a:cubicBezTo>
                  <a:pt x="89" y="73"/>
                  <a:pt x="89" y="73"/>
                  <a:pt x="89" y="73"/>
                </a:cubicBezTo>
                <a:lnTo>
                  <a:pt x="89" y="44"/>
                </a:lnTo>
                <a:close/>
                <a:moveTo>
                  <a:pt x="55" y="104"/>
                </a:moveTo>
                <a:cubicBezTo>
                  <a:pt x="57" y="104"/>
                  <a:pt x="57" y="104"/>
                  <a:pt x="57" y="104"/>
                </a:cubicBezTo>
                <a:cubicBezTo>
                  <a:pt x="61" y="104"/>
                  <a:pt x="63" y="101"/>
                  <a:pt x="64" y="98"/>
                </a:cubicBezTo>
                <a:cubicBezTo>
                  <a:pt x="65" y="97"/>
                  <a:pt x="65" y="96"/>
                  <a:pt x="65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100"/>
                  <a:pt x="49" y="104"/>
                  <a:pt x="55" y="104"/>
                </a:cubicBezTo>
                <a:close/>
                <a:moveTo>
                  <a:pt x="55" y="104"/>
                </a:moveTo>
                <a:cubicBezTo>
                  <a:pt x="55" y="104"/>
                  <a:pt x="55" y="104"/>
                  <a:pt x="55" y="10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92" name="iśḻïḓê">
            <a:extLst>
              <a:ext uri="{FF2B5EF4-FFF2-40B4-BE49-F238E27FC236}">
                <a16:creationId xmlns:a16="http://schemas.microsoft.com/office/drawing/2014/main" id="{DFF07E3F-6523-483A-96CF-5B356B48A401}"/>
              </a:ext>
            </a:extLst>
          </p:cNvPr>
          <p:cNvSpPr>
            <a:spLocks/>
          </p:cNvSpPr>
          <p:nvPr/>
        </p:nvSpPr>
        <p:spPr bwMode="auto">
          <a:xfrm>
            <a:off x="9712743" y="1888026"/>
            <a:ext cx="151486" cy="144440"/>
          </a:xfrm>
          <a:custGeom>
            <a:avLst/>
            <a:gdLst>
              <a:gd name="T0" fmla="*/ 29 w 109"/>
              <a:gd name="T1" fmla="*/ 8 h 104"/>
              <a:gd name="T2" fmla="*/ 22 w 109"/>
              <a:gd name="T3" fmla="*/ 1 h 104"/>
              <a:gd name="T4" fmla="*/ 0 w 109"/>
              <a:gd name="T5" fmla="*/ 42 h 104"/>
              <a:gd name="T6" fmla="*/ 10 w 109"/>
              <a:gd name="T7" fmla="*/ 42 h 104"/>
              <a:gd name="T8" fmla="*/ 29 w 109"/>
              <a:gd name="T9" fmla="*/ 8 h 104"/>
              <a:gd name="T10" fmla="*/ 99 w 109"/>
              <a:gd name="T11" fmla="*/ 42 h 104"/>
              <a:gd name="T12" fmla="*/ 109 w 109"/>
              <a:gd name="T13" fmla="*/ 42 h 104"/>
              <a:gd name="T14" fmla="*/ 88 w 109"/>
              <a:gd name="T15" fmla="*/ 1 h 104"/>
              <a:gd name="T16" fmla="*/ 80 w 109"/>
              <a:gd name="T17" fmla="*/ 8 h 104"/>
              <a:gd name="T18" fmla="*/ 99 w 109"/>
              <a:gd name="T19" fmla="*/ 42 h 104"/>
              <a:gd name="T20" fmla="*/ 88 w 109"/>
              <a:gd name="T21" fmla="*/ 44 h 104"/>
              <a:gd name="T22" fmla="*/ 62 w 109"/>
              <a:gd name="T23" fmla="*/ 11 h 104"/>
              <a:gd name="T24" fmla="*/ 62 w 109"/>
              <a:gd name="T25" fmla="*/ 8 h 104"/>
              <a:gd name="T26" fmla="*/ 54 w 109"/>
              <a:gd name="T27" fmla="*/ 0 h 104"/>
              <a:gd name="T28" fmla="*/ 47 w 109"/>
              <a:gd name="T29" fmla="*/ 8 h 104"/>
              <a:gd name="T30" fmla="*/ 47 w 109"/>
              <a:gd name="T31" fmla="*/ 11 h 104"/>
              <a:gd name="T32" fmla="*/ 21 w 109"/>
              <a:gd name="T33" fmla="*/ 44 h 104"/>
              <a:gd name="T34" fmla="*/ 21 w 109"/>
              <a:gd name="T35" fmla="*/ 73 h 104"/>
              <a:gd name="T36" fmla="*/ 10 w 109"/>
              <a:gd name="T37" fmla="*/ 83 h 104"/>
              <a:gd name="T38" fmla="*/ 10 w 109"/>
              <a:gd name="T39" fmla="*/ 89 h 104"/>
              <a:gd name="T40" fmla="*/ 99 w 109"/>
              <a:gd name="T41" fmla="*/ 89 h 104"/>
              <a:gd name="T42" fmla="*/ 99 w 109"/>
              <a:gd name="T43" fmla="*/ 83 h 104"/>
              <a:gd name="T44" fmla="*/ 88 w 109"/>
              <a:gd name="T45" fmla="*/ 73 h 104"/>
              <a:gd name="T46" fmla="*/ 88 w 109"/>
              <a:gd name="T47" fmla="*/ 44 h 104"/>
              <a:gd name="T48" fmla="*/ 54 w 109"/>
              <a:gd name="T49" fmla="*/ 104 h 104"/>
              <a:gd name="T50" fmla="*/ 57 w 109"/>
              <a:gd name="T51" fmla="*/ 104 h 104"/>
              <a:gd name="T52" fmla="*/ 64 w 109"/>
              <a:gd name="T53" fmla="*/ 98 h 104"/>
              <a:gd name="T54" fmla="*/ 65 w 109"/>
              <a:gd name="T55" fmla="*/ 94 h 104"/>
              <a:gd name="T56" fmla="*/ 44 w 109"/>
              <a:gd name="T57" fmla="*/ 94 h 104"/>
              <a:gd name="T58" fmla="*/ 54 w 109"/>
              <a:gd name="T59" fmla="*/ 104 h 104"/>
              <a:gd name="T60" fmla="*/ 54 w 109"/>
              <a:gd name="T61" fmla="*/ 104 h 104"/>
              <a:gd name="T62" fmla="*/ 54 w 109"/>
              <a:gd name="T63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9" h="104">
                <a:moveTo>
                  <a:pt x="29" y="8"/>
                </a:moveTo>
                <a:cubicBezTo>
                  <a:pt x="22" y="1"/>
                  <a:pt x="22" y="1"/>
                  <a:pt x="22" y="1"/>
                </a:cubicBezTo>
                <a:cubicBezTo>
                  <a:pt x="9" y="10"/>
                  <a:pt x="1" y="25"/>
                  <a:pt x="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1" y="28"/>
                  <a:pt x="18" y="16"/>
                  <a:pt x="29" y="8"/>
                </a:cubicBezTo>
                <a:close/>
                <a:moveTo>
                  <a:pt x="99" y="42"/>
                </a:moveTo>
                <a:cubicBezTo>
                  <a:pt x="109" y="42"/>
                  <a:pt x="109" y="42"/>
                  <a:pt x="109" y="42"/>
                </a:cubicBezTo>
                <a:cubicBezTo>
                  <a:pt x="108" y="25"/>
                  <a:pt x="100" y="10"/>
                  <a:pt x="88" y="1"/>
                </a:cubicBezTo>
                <a:cubicBezTo>
                  <a:pt x="80" y="8"/>
                  <a:pt x="80" y="8"/>
                  <a:pt x="80" y="8"/>
                </a:cubicBezTo>
                <a:cubicBezTo>
                  <a:pt x="91" y="16"/>
                  <a:pt x="98" y="28"/>
                  <a:pt x="99" y="42"/>
                </a:cubicBezTo>
                <a:close/>
                <a:moveTo>
                  <a:pt x="88" y="44"/>
                </a:moveTo>
                <a:cubicBezTo>
                  <a:pt x="88" y="28"/>
                  <a:pt x="77" y="15"/>
                  <a:pt x="62" y="11"/>
                </a:cubicBezTo>
                <a:cubicBezTo>
                  <a:pt x="62" y="8"/>
                  <a:pt x="62" y="8"/>
                  <a:pt x="62" y="8"/>
                </a:cubicBezTo>
                <a:cubicBezTo>
                  <a:pt x="62" y="4"/>
                  <a:pt x="59" y="0"/>
                  <a:pt x="54" y="0"/>
                </a:cubicBezTo>
                <a:cubicBezTo>
                  <a:pt x="50" y="0"/>
                  <a:pt x="47" y="4"/>
                  <a:pt x="47" y="8"/>
                </a:cubicBezTo>
                <a:cubicBezTo>
                  <a:pt x="47" y="11"/>
                  <a:pt x="47" y="11"/>
                  <a:pt x="47" y="11"/>
                </a:cubicBezTo>
                <a:cubicBezTo>
                  <a:pt x="31" y="15"/>
                  <a:pt x="21" y="28"/>
                  <a:pt x="21" y="44"/>
                </a:cubicBezTo>
                <a:cubicBezTo>
                  <a:pt x="21" y="73"/>
                  <a:pt x="21" y="73"/>
                  <a:pt x="21" y="73"/>
                </a:cubicBezTo>
                <a:cubicBezTo>
                  <a:pt x="10" y="83"/>
                  <a:pt x="10" y="83"/>
                  <a:pt x="10" y="83"/>
                </a:cubicBezTo>
                <a:cubicBezTo>
                  <a:pt x="10" y="89"/>
                  <a:pt x="10" y="89"/>
                  <a:pt x="10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83"/>
                  <a:pt x="99" y="83"/>
                  <a:pt x="99" y="83"/>
                </a:cubicBezTo>
                <a:cubicBezTo>
                  <a:pt x="88" y="73"/>
                  <a:pt x="88" y="73"/>
                  <a:pt x="88" y="73"/>
                </a:cubicBezTo>
                <a:lnTo>
                  <a:pt x="88" y="44"/>
                </a:lnTo>
                <a:close/>
                <a:moveTo>
                  <a:pt x="54" y="104"/>
                </a:moveTo>
                <a:cubicBezTo>
                  <a:pt x="57" y="104"/>
                  <a:pt x="57" y="104"/>
                  <a:pt x="57" y="104"/>
                </a:cubicBezTo>
                <a:cubicBezTo>
                  <a:pt x="60" y="104"/>
                  <a:pt x="63" y="101"/>
                  <a:pt x="64" y="98"/>
                </a:cubicBezTo>
                <a:cubicBezTo>
                  <a:pt x="64" y="97"/>
                  <a:pt x="65" y="95"/>
                  <a:pt x="65" y="94"/>
                </a:cubicBezTo>
                <a:cubicBezTo>
                  <a:pt x="44" y="94"/>
                  <a:pt x="44" y="94"/>
                  <a:pt x="44" y="94"/>
                </a:cubicBezTo>
                <a:cubicBezTo>
                  <a:pt x="44" y="100"/>
                  <a:pt x="49" y="104"/>
                  <a:pt x="54" y="104"/>
                </a:cubicBezTo>
                <a:close/>
                <a:moveTo>
                  <a:pt x="54" y="104"/>
                </a:moveTo>
                <a:cubicBezTo>
                  <a:pt x="54" y="104"/>
                  <a:pt x="54" y="104"/>
                  <a:pt x="54" y="10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93" name="îsļïḋé">
            <a:extLst>
              <a:ext uri="{FF2B5EF4-FFF2-40B4-BE49-F238E27FC236}">
                <a16:creationId xmlns:a16="http://schemas.microsoft.com/office/drawing/2014/main" id="{4CCD480F-7597-42BD-87C4-5605B2A96E14}"/>
              </a:ext>
            </a:extLst>
          </p:cNvPr>
          <p:cNvSpPr>
            <a:spLocks/>
          </p:cNvSpPr>
          <p:nvPr/>
        </p:nvSpPr>
        <p:spPr bwMode="auto">
          <a:xfrm>
            <a:off x="10572336" y="2426447"/>
            <a:ext cx="219009" cy="240146"/>
          </a:xfrm>
          <a:custGeom>
            <a:avLst/>
            <a:gdLst>
              <a:gd name="T0" fmla="*/ 120 w 158"/>
              <a:gd name="T1" fmla="*/ 24 h 173"/>
              <a:gd name="T2" fmla="*/ 108 w 158"/>
              <a:gd name="T3" fmla="*/ 23 h 173"/>
              <a:gd name="T4" fmla="*/ 111 w 158"/>
              <a:gd name="T5" fmla="*/ 28 h 173"/>
              <a:gd name="T6" fmla="*/ 102 w 158"/>
              <a:gd name="T7" fmla="*/ 26 h 173"/>
              <a:gd name="T8" fmla="*/ 92 w 158"/>
              <a:gd name="T9" fmla="*/ 39 h 173"/>
              <a:gd name="T10" fmla="*/ 93 w 158"/>
              <a:gd name="T11" fmla="*/ 28 h 173"/>
              <a:gd name="T12" fmla="*/ 101 w 158"/>
              <a:gd name="T13" fmla="*/ 13 h 173"/>
              <a:gd name="T14" fmla="*/ 91 w 158"/>
              <a:gd name="T15" fmla="*/ 8 h 173"/>
              <a:gd name="T16" fmla="*/ 9 w 158"/>
              <a:gd name="T17" fmla="*/ 48 h 173"/>
              <a:gd name="T18" fmla="*/ 14 w 158"/>
              <a:gd name="T19" fmla="*/ 47 h 173"/>
              <a:gd name="T20" fmla="*/ 19 w 158"/>
              <a:gd name="T21" fmla="*/ 40 h 173"/>
              <a:gd name="T22" fmla="*/ 22 w 158"/>
              <a:gd name="T23" fmla="*/ 44 h 173"/>
              <a:gd name="T24" fmla="*/ 26 w 158"/>
              <a:gd name="T25" fmla="*/ 35 h 173"/>
              <a:gd name="T26" fmla="*/ 33 w 158"/>
              <a:gd name="T27" fmla="*/ 32 h 173"/>
              <a:gd name="T28" fmla="*/ 51 w 158"/>
              <a:gd name="T29" fmla="*/ 27 h 173"/>
              <a:gd name="T30" fmla="*/ 45 w 158"/>
              <a:gd name="T31" fmla="*/ 31 h 173"/>
              <a:gd name="T32" fmla="*/ 37 w 158"/>
              <a:gd name="T33" fmla="*/ 36 h 173"/>
              <a:gd name="T34" fmla="*/ 35 w 158"/>
              <a:gd name="T35" fmla="*/ 41 h 173"/>
              <a:gd name="T36" fmla="*/ 30 w 158"/>
              <a:gd name="T37" fmla="*/ 53 h 173"/>
              <a:gd name="T38" fmla="*/ 38 w 158"/>
              <a:gd name="T39" fmla="*/ 42 h 173"/>
              <a:gd name="T40" fmla="*/ 52 w 158"/>
              <a:gd name="T41" fmla="*/ 40 h 173"/>
              <a:gd name="T42" fmla="*/ 56 w 158"/>
              <a:gd name="T43" fmla="*/ 45 h 173"/>
              <a:gd name="T44" fmla="*/ 59 w 158"/>
              <a:gd name="T45" fmla="*/ 48 h 173"/>
              <a:gd name="T46" fmla="*/ 53 w 158"/>
              <a:gd name="T47" fmla="*/ 45 h 173"/>
              <a:gd name="T48" fmla="*/ 49 w 158"/>
              <a:gd name="T49" fmla="*/ 48 h 173"/>
              <a:gd name="T50" fmla="*/ 50 w 158"/>
              <a:gd name="T51" fmla="*/ 50 h 173"/>
              <a:gd name="T52" fmla="*/ 47 w 158"/>
              <a:gd name="T53" fmla="*/ 57 h 173"/>
              <a:gd name="T54" fmla="*/ 42 w 158"/>
              <a:gd name="T55" fmla="*/ 84 h 173"/>
              <a:gd name="T56" fmla="*/ 27 w 158"/>
              <a:gd name="T57" fmla="*/ 99 h 173"/>
              <a:gd name="T58" fmla="*/ 43 w 158"/>
              <a:gd name="T59" fmla="*/ 96 h 173"/>
              <a:gd name="T60" fmla="*/ 65 w 158"/>
              <a:gd name="T61" fmla="*/ 91 h 173"/>
              <a:gd name="T62" fmla="*/ 82 w 158"/>
              <a:gd name="T63" fmla="*/ 94 h 173"/>
              <a:gd name="T64" fmla="*/ 102 w 158"/>
              <a:gd name="T65" fmla="*/ 94 h 173"/>
              <a:gd name="T66" fmla="*/ 100 w 158"/>
              <a:gd name="T67" fmla="*/ 117 h 173"/>
              <a:gd name="T68" fmla="*/ 97 w 158"/>
              <a:gd name="T69" fmla="*/ 138 h 173"/>
              <a:gd name="T70" fmla="*/ 104 w 158"/>
              <a:gd name="T71" fmla="*/ 142 h 173"/>
              <a:gd name="T72" fmla="*/ 106 w 158"/>
              <a:gd name="T73" fmla="*/ 152 h 173"/>
              <a:gd name="T74" fmla="*/ 83 w 158"/>
              <a:gd name="T75" fmla="*/ 134 h 173"/>
              <a:gd name="T76" fmla="*/ 55 w 158"/>
              <a:gd name="T77" fmla="*/ 115 h 173"/>
              <a:gd name="T78" fmla="*/ 36 w 158"/>
              <a:gd name="T79" fmla="*/ 104 h 173"/>
              <a:gd name="T80" fmla="*/ 20 w 158"/>
              <a:gd name="T81" fmla="*/ 104 h 173"/>
              <a:gd name="T82" fmla="*/ 16 w 158"/>
              <a:gd name="T83" fmla="*/ 102 h 173"/>
              <a:gd name="T84" fmla="*/ 0 w 158"/>
              <a:gd name="T85" fmla="*/ 93 h 173"/>
              <a:gd name="T86" fmla="*/ 153 w 158"/>
              <a:gd name="T87" fmla="*/ 90 h 173"/>
              <a:gd name="T88" fmla="*/ 130 w 158"/>
              <a:gd name="T89" fmla="*/ 68 h 173"/>
              <a:gd name="T90" fmla="*/ 111 w 158"/>
              <a:gd name="T91" fmla="*/ 70 h 173"/>
              <a:gd name="T92" fmla="*/ 94 w 158"/>
              <a:gd name="T93" fmla="*/ 60 h 173"/>
              <a:gd name="T94" fmla="*/ 97 w 158"/>
              <a:gd name="T95" fmla="*/ 40 h 173"/>
              <a:gd name="T96" fmla="*/ 120 w 158"/>
              <a:gd name="T97" fmla="*/ 32 h 173"/>
              <a:gd name="T98" fmla="*/ 133 w 158"/>
              <a:gd name="T99" fmla="*/ 23 h 173"/>
              <a:gd name="T100" fmla="*/ 91 w 158"/>
              <a:gd name="T101" fmla="*/ 19 h 173"/>
              <a:gd name="T102" fmla="*/ 88 w 158"/>
              <a:gd name="T103" fmla="*/ 22 h 173"/>
              <a:gd name="T104" fmla="*/ 83 w 158"/>
              <a:gd name="T105" fmla="*/ 25 h 173"/>
              <a:gd name="T106" fmla="*/ 84 w 158"/>
              <a:gd name="T107" fmla="*/ 27 h 173"/>
              <a:gd name="T108" fmla="*/ 50 w 158"/>
              <a:gd name="T109" fmla="*/ 55 h 173"/>
              <a:gd name="T110" fmla="*/ 52 w 158"/>
              <a:gd name="T111" fmla="*/ 55 h 173"/>
              <a:gd name="T112" fmla="*/ 53 w 158"/>
              <a:gd name="T113" fmla="*/ 5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8" h="173">
                <a:moveTo>
                  <a:pt x="128" y="19"/>
                </a:moveTo>
                <a:cubicBezTo>
                  <a:pt x="125" y="21"/>
                  <a:pt x="125" y="21"/>
                  <a:pt x="125" y="21"/>
                </a:cubicBezTo>
                <a:cubicBezTo>
                  <a:pt x="122" y="20"/>
                  <a:pt x="122" y="20"/>
                  <a:pt x="122" y="20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15" y="22"/>
                  <a:pt x="115" y="22"/>
                  <a:pt x="115" y="22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5" y="21"/>
                  <a:pt x="105" y="21"/>
                  <a:pt x="105" y="21"/>
                </a:cubicBezTo>
                <a:cubicBezTo>
                  <a:pt x="108" y="23"/>
                  <a:pt x="108" y="23"/>
                  <a:pt x="108" y="23"/>
                </a:cubicBezTo>
                <a:cubicBezTo>
                  <a:pt x="112" y="23"/>
                  <a:pt x="112" y="23"/>
                  <a:pt x="112" y="23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14" y="26"/>
                  <a:pt x="114" y="26"/>
                  <a:pt x="114" y="26"/>
                </a:cubicBezTo>
                <a:cubicBezTo>
                  <a:pt x="113" y="28"/>
                  <a:pt x="113" y="28"/>
                  <a:pt x="113" y="28"/>
                </a:cubicBezTo>
                <a:cubicBezTo>
                  <a:pt x="111" y="28"/>
                  <a:pt x="111" y="28"/>
                  <a:pt x="111" y="28"/>
                </a:cubicBezTo>
                <a:cubicBezTo>
                  <a:pt x="109" y="27"/>
                  <a:pt x="109" y="27"/>
                  <a:pt x="109" y="27"/>
                </a:cubicBezTo>
                <a:cubicBezTo>
                  <a:pt x="112" y="26"/>
                  <a:pt x="112" y="26"/>
                  <a:pt x="112" y="26"/>
                </a:cubicBezTo>
                <a:cubicBezTo>
                  <a:pt x="112" y="25"/>
                  <a:pt x="112" y="25"/>
                  <a:pt x="112" y="25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34"/>
                  <a:pt x="99" y="34"/>
                  <a:pt x="99" y="34"/>
                </a:cubicBezTo>
                <a:cubicBezTo>
                  <a:pt x="99" y="36"/>
                  <a:pt x="99" y="36"/>
                  <a:pt x="99" y="36"/>
                </a:cubicBezTo>
                <a:cubicBezTo>
                  <a:pt x="97" y="37"/>
                  <a:pt x="97" y="37"/>
                  <a:pt x="97" y="37"/>
                </a:cubicBezTo>
                <a:cubicBezTo>
                  <a:pt x="94" y="39"/>
                  <a:pt x="94" y="39"/>
                  <a:pt x="94" y="39"/>
                </a:cubicBezTo>
                <a:cubicBezTo>
                  <a:pt x="92" y="39"/>
                  <a:pt x="92" y="39"/>
                  <a:pt x="92" y="39"/>
                </a:cubicBezTo>
                <a:cubicBezTo>
                  <a:pt x="89" y="36"/>
                  <a:pt x="89" y="36"/>
                  <a:pt x="89" y="36"/>
                </a:cubicBezTo>
                <a:cubicBezTo>
                  <a:pt x="88" y="34"/>
                  <a:pt x="88" y="34"/>
                  <a:pt x="88" y="34"/>
                </a:cubicBezTo>
                <a:cubicBezTo>
                  <a:pt x="91" y="31"/>
                  <a:pt x="91" y="31"/>
                  <a:pt x="91" y="31"/>
                </a:cubicBezTo>
                <a:cubicBezTo>
                  <a:pt x="95" y="30"/>
                  <a:pt x="95" y="30"/>
                  <a:pt x="95" y="30"/>
                </a:cubicBezTo>
                <a:cubicBezTo>
                  <a:pt x="95" y="27"/>
                  <a:pt x="95" y="27"/>
                  <a:pt x="95" y="27"/>
                </a:cubicBezTo>
                <a:cubicBezTo>
                  <a:pt x="93" y="28"/>
                  <a:pt x="93" y="28"/>
                  <a:pt x="93" y="28"/>
                </a:cubicBezTo>
                <a:cubicBezTo>
                  <a:pt x="91" y="25"/>
                  <a:pt x="91" y="25"/>
                  <a:pt x="91" y="25"/>
                </a:cubicBezTo>
                <a:cubicBezTo>
                  <a:pt x="95" y="22"/>
                  <a:pt x="95" y="22"/>
                  <a:pt x="95" y="22"/>
                </a:cubicBezTo>
                <a:cubicBezTo>
                  <a:pt x="95" y="17"/>
                  <a:pt x="95" y="17"/>
                  <a:pt x="95" y="17"/>
                </a:cubicBezTo>
                <a:cubicBezTo>
                  <a:pt x="97" y="15"/>
                  <a:pt x="97" y="15"/>
                  <a:pt x="97" y="15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101" y="13"/>
                  <a:pt x="101" y="13"/>
                  <a:pt x="101" y="13"/>
                </a:cubicBezTo>
                <a:cubicBezTo>
                  <a:pt x="98" y="10"/>
                  <a:pt x="98" y="10"/>
                  <a:pt x="98" y="10"/>
                </a:cubicBezTo>
                <a:cubicBezTo>
                  <a:pt x="96" y="13"/>
                  <a:pt x="96" y="13"/>
                  <a:pt x="96" y="13"/>
                </a:cubicBezTo>
                <a:cubicBezTo>
                  <a:pt x="94" y="11"/>
                  <a:pt x="94" y="11"/>
                  <a:pt x="94" y="11"/>
                </a:cubicBezTo>
                <a:cubicBezTo>
                  <a:pt x="92" y="12"/>
                  <a:pt x="92" y="12"/>
                  <a:pt x="92" y="12"/>
                </a:cubicBezTo>
                <a:cubicBezTo>
                  <a:pt x="91" y="11"/>
                  <a:pt x="91" y="11"/>
                  <a:pt x="91" y="11"/>
                </a:cubicBezTo>
                <a:cubicBezTo>
                  <a:pt x="91" y="8"/>
                  <a:pt x="91" y="8"/>
                  <a:pt x="91" y="8"/>
                </a:cubicBezTo>
                <a:cubicBezTo>
                  <a:pt x="94" y="5"/>
                  <a:pt x="94" y="5"/>
                  <a:pt x="94" y="5"/>
                </a:cubicBezTo>
                <a:cubicBezTo>
                  <a:pt x="94" y="3"/>
                  <a:pt x="94" y="3"/>
                  <a:pt x="94" y="3"/>
                </a:cubicBezTo>
                <a:cubicBezTo>
                  <a:pt x="75" y="0"/>
                  <a:pt x="55" y="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23" y="22"/>
                  <a:pt x="12" y="35"/>
                  <a:pt x="5" y="50"/>
                </a:cubicBezTo>
                <a:cubicBezTo>
                  <a:pt x="9" y="48"/>
                  <a:pt x="9" y="48"/>
                  <a:pt x="9" y="48"/>
                </a:cubicBezTo>
                <a:cubicBezTo>
                  <a:pt x="11" y="48"/>
                  <a:pt x="11" y="48"/>
                  <a:pt x="11" y="48"/>
                </a:cubicBezTo>
                <a:cubicBezTo>
                  <a:pt x="14" y="47"/>
                  <a:pt x="14" y="47"/>
                  <a:pt x="14" y="47"/>
                </a:cubicBezTo>
                <a:cubicBezTo>
                  <a:pt x="15" y="48"/>
                  <a:pt x="15" y="48"/>
                  <a:pt x="15" y="48"/>
                </a:cubicBezTo>
                <a:cubicBezTo>
                  <a:pt x="20" y="46"/>
                  <a:pt x="20" y="46"/>
                  <a:pt x="20" y="46"/>
                </a:cubicBezTo>
                <a:cubicBezTo>
                  <a:pt x="18" y="44"/>
                  <a:pt x="18" y="44"/>
                  <a:pt x="18" y="44"/>
                </a:cubicBezTo>
                <a:cubicBezTo>
                  <a:pt x="14" y="47"/>
                  <a:pt x="14" y="47"/>
                  <a:pt x="14" y="47"/>
                </a:cubicBezTo>
                <a:cubicBezTo>
                  <a:pt x="14" y="45"/>
                  <a:pt x="14" y="45"/>
                  <a:pt x="14" y="45"/>
                </a:cubicBezTo>
                <a:cubicBezTo>
                  <a:pt x="13" y="44"/>
                  <a:pt x="13" y="44"/>
                  <a:pt x="13" y="44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1"/>
                  <a:pt x="12" y="41"/>
                  <a:pt x="12" y="41"/>
                </a:cubicBezTo>
                <a:cubicBezTo>
                  <a:pt x="16" y="39"/>
                  <a:pt x="16" y="39"/>
                  <a:pt x="16" y="39"/>
                </a:cubicBezTo>
                <a:cubicBezTo>
                  <a:pt x="19" y="40"/>
                  <a:pt x="19" y="40"/>
                  <a:pt x="19" y="40"/>
                </a:cubicBezTo>
                <a:cubicBezTo>
                  <a:pt x="22" y="39"/>
                  <a:pt x="22" y="39"/>
                  <a:pt x="22" y="39"/>
                </a:cubicBezTo>
                <a:cubicBezTo>
                  <a:pt x="23" y="36"/>
                  <a:pt x="23" y="36"/>
                  <a:pt x="23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40"/>
                  <a:pt x="20" y="42"/>
                  <a:pt x="21" y="42"/>
                </a:cubicBezTo>
                <a:cubicBezTo>
                  <a:pt x="21" y="42"/>
                  <a:pt x="22" y="44"/>
                  <a:pt x="22" y="44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0"/>
                  <a:pt x="26" y="40"/>
                  <a:pt x="26" y="40"/>
                </a:cubicBezTo>
                <a:cubicBezTo>
                  <a:pt x="29" y="38"/>
                  <a:pt x="29" y="38"/>
                  <a:pt x="29" y="38"/>
                </a:cubicBezTo>
                <a:cubicBezTo>
                  <a:pt x="28" y="36"/>
                  <a:pt x="28" y="36"/>
                  <a:pt x="28" y="36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5"/>
                  <a:pt x="26" y="35"/>
                  <a:pt x="26" y="35"/>
                </a:cubicBezTo>
                <a:cubicBezTo>
                  <a:pt x="27" y="34"/>
                  <a:pt x="27" y="34"/>
                  <a:pt x="27" y="34"/>
                </a:cubicBezTo>
                <a:cubicBezTo>
                  <a:pt x="32" y="31"/>
                  <a:pt x="32" y="31"/>
                  <a:pt x="32" y="31"/>
                </a:cubicBezTo>
                <a:cubicBezTo>
                  <a:pt x="31" y="35"/>
                  <a:pt x="31" y="35"/>
                  <a:pt x="31" y="35"/>
                </a:cubicBezTo>
                <a:cubicBezTo>
                  <a:pt x="32" y="36"/>
                  <a:pt x="32" y="36"/>
                  <a:pt x="32" y="36"/>
                </a:cubicBezTo>
                <a:cubicBezTo>
                  <a:pt x="35" y="35"/>
                  <a:pt x="35" y="35"/>
                  <a:pt x="35" y="35"/>
                </a:cubicBezTo>
                <a:cubicBezTo>
                  <a:pt x="33" y="32"/>
                  <a:pt x="33" y="32"/>
                  <a:pt x="33" y="32"/>
                </a:cubicBezTo>
                <a:cubicBezTo>
                  <a:pt x="35" y="29"/>
                  <a:pt x="35" y="29"/>
                  <a:pt x="35" y="29"/>
                </a:cubicBezTo>
                <a:cubicBezTo>
                  <a:pt x="39" y="26"/>
                  <a:pt x="39" y="26"/>
                  <a:pt x="39" y="26"/>
                </a:cubicBezTo>
                <a:cubicBezTo>
                  <a:pt x="45" y="25"/>
                  <a:pt x="45" y="25"/>
                  <a:pt x="45" y="25"/>
                </a:cubicBezTo>
                <a:cubicBezTo>
                  <a:pt x="47" y="25"/>
                  <a:pt x="47" y="25"/>
                  <a:pt x="47" y="25"/>
                </a:cubicBezTo>
                <a:cubicBezTo>
                  <a:pt x="49" y="28"/>
                  <a:pt x="49" y="28"/>
                  <a:pt x="49" y="28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30"/>
                  <a:pt x="51" y="30"/>
                  <a:pt x="51" y="30"/>
                </a:cubicBezTo>
                <a:cubicBezTo>
                  <a:pt x="49" y="31"/>
                  <a:pt x="49" y="31"/>
                  <a:pt x="49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9" y="34"/>
                  <a:pt x="49" y="34"/>
                  <a:pt x="49" y="34"/>
                </a:cubicBezTo>
                <a:cubicBezTo>
                  <a:pt x="41" y="36"/>
                  <a:pt x="41" y="36"/>
                  <a:pt x="41" y="36"/>
                </a:cubicBezTo>
                <a:cubicBezTo>
                  <a:pt x="45" y="31"/>
                  <a:pt x="45" y="31"/>
                  <a:pt x="45" y="31"/>
                </a:cubicBezTo>
                <a:cubicBezTo>
                  <a:pt x="42" y="30"/>
                  <a:pt x="42" y="30"/>
                  <a:pt x="42" y="30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6"/>
                  <a:pt x="37" y="36"/>
                  <a:pt x="37" y="36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9"/>
                  <a:pt x="35" y="39"/>
                  <a:pt x="35" y="39"/>
                </a:cubicBezTo>
                <a:cubicBezTo>
                  <a:pt x="36" y="38"/>
                  <a:pt x="36" y="38"/>
                  <a:pt x="36" y="38"/>
                </a:cubicBezTo>
                <a:cubicBezTo>
                  <a:pt x="37" y="39"/>
                  <a:pt x="37" y="39"/>
                  <a:pt x="37" y="39"/>
                </a:cubicBezTo>
                <a:cubicBezTo>
                  <a:pt x="35" y="40"/>
                  <a:pt x="35" y="40"/>
                  <a:pt x="35" y="40"/>
                </a:cubicBezTo>
                <a:cubicBezTo>
                  <a:pt x="35" y="41"/>
                  <a:pt x="35" y="41"/>
                  <a:pt x="35" y="41"/>
                </a:cubicBezTo>
                <a:cubicBezTo>
                  <a:pt x="34" y="42"/>
                  <a:pt x="34" y="42"/>
                  <a:pt x="34" y="42"/>
                </a:cubicBezTo>
                <a:cubicBezTo>
                  <a:pt x="32" y="40"/>
                  <a:pt x="32" y="40"/>
                  <a:pt x="32" y="40"/>
                </a:cubicBezTo>
                <a:cubicBezTo>
                  <a:pt x="30" y="43"/>
                  <a:pt x="30" y="43"/>
                  <a:pt x="30" y="43"/>
                </a:cubicBezTo>
                <a:cubicBezTo>
                  <a:pt x="26" y="50"/>
                  <a:pt x="26" y="50"/>
                  <a:pt x="26" y="50"/>
                </a:cubicBezTo>
                <a:cubicBezTo>
                  <a:pt x="28" y="53"/>
                  <a:pt x="28" y="53"/>
                  <a:pt x="28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4" y="51"/>
                  <a:pt x="34" y="51"/>
                  <a:pt x="34" y="51"/>
                </a:cubicBezTo>
                <a:cubicBezTo>
                  <a:pt x="36" y="55"/>
                  <a:pt x="36" y="55"/>
                  <a:pt x="36" y="55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0"/>
                  <a:pt x="38" y="50"/>
                  <a:pt x="38" y="50"/>
                </a:cubicBezTo>
                <a:cubicBezTo>
                  <a:pt x="41" y="47"/>
                  <a:pt x="41" y="47"/>
                  <a:pt x="41" y="47"/>
                </a:cubicBezTo>
                <a:cubicBezTo>
                  <a:pt x="38" y="42"/>
                  <a:pt x="38" y="42"/>
                  <a:pt x="38" y="42"/>
                </a:cubicBezTo>
                <a:cubicBezTo>
                  <a:pt x="39" y="39"/>
                  <a:pt x="39" y="39"/>
                  <a:pt x="39" y="39"/>
                </a:cubicBezTo>
                <a:cubicBezTo>
                  <a:pt x="44" y="37"/>
                  <a:pt x="44" y="37"/>
                  <a:pt x="44" y="37"/>
                </a:cubicBezTo>
                <a:cubicBezTo>
                  <a:pt x="46" y="41"/>
                  <a:pt x="46" y="41"/>
                  <a:pt x="46" y="41"/>
                </a:cubicBezTo>
                <a:cubicBezTo>
                  <a:pt x="47" y="40"/>
                  <a:pt x="47" y="40"/>
                  <a:pt x="47" y="40"/>
                </a:cubicBezTo>
                <a:cubicBezTo>
                  <a:pt x="50" y="36"/>
                  <a:pt x="50" y="36"/>
                  <a:pt x="50" y="36"/>
                </a:cubicBezTo>
                <a:cubicBezTo>
                  <a:pt x="52" y="40"/>
                  <a:pt x="52" y="40"/>
                  <a:pt x="52" y="40"/>
                </a:cubicBezTo>
                <a:cubicBezTo>
                  <a:pt x="54" y="40"/>
                  <a:pt x="54" y="40"/>
                  <a:pt x="54" y="40"/>
                </a:cubicBezTo>
                <a:cubicBezTo>
                  <a:pt x="56" y="40"/>
                  <a:pt x="56" y="40"/>
                  <a:pt x="56" y="40"/>
                </a:cubicBezTo>
                <a:cubicBezTo>
                  <a:pt x="57" y="42"/>
                  <a:pt x="57" y="42"/>
                  <a:pt x="57" y="42"/>
                </a:cubicBezTo>
                <a:cubicBezTo>
                  <a:pt x="56" y="44"/>
                  <a:pt x="56" y="44"/>
                  <a:pt x="56" y="44"/>
                </a:cubicBezTo>
                <a:cubicBezTo>
                  <a:pt x="55" y="45"/>
                  <a:pt x="55" y="45"/>
                  <a:pt x="55" y="45"/>
                </a:cubicBezTo>
                <a:cubicBezTo>
                  <a:pt x="56" y="45"/>
                  <a:pt x="56" y="45"/>
                  <a:pt x="56" y="45"/>
                </a:cubicBezTo>
                <a:cubicBezTo>
                  <a:pt x="57" y="45"/>
                  <a:pt x="57" y="45"/>
                  <a:pt x="57" y="45"/>
                </a:cubicBezTo>
                <a:cubicBezTo>
                  <a:pt x="60" y="45"/>
                  <a:pt x="60" y="45"/>
                  <a:pt x="60" y="45"/>
                </a:cubicBezTo>
                <a:cubicBezTo>
                  <a:pt x="61" y="47"/>
                  <a:pt x="61" y="47"/>
                  <a:pt x="61" y="47"/>
                </a:cubicBezTo>
                <a:cubicBezTo>
                  <a:pt x="60" y="47"/>
                  <a:pt x="60" y="47"/>
                  <a:pt x="60" y="47"/>
                </a:cubicBezTo>
                <a:cubicBezTo>
                  <a:pt x="60" y="47"/>
                  <a:pt x="60" y="47"/>
                  <a:pt x="60" y="47"/>
                </a:cubicBezTo>
                <a:cubicBezTo>
                  <a:pt x="59" y="48"/>
                  <a:pt x="59" y="48"/>
                  <a:pt x="59" y="48"/>
                </a:cubicBezTo>
                <a:cubicBezTo>
                  <a:pt x="55" y="48"/>
                  <a:pt x="55" y="48"/>
                  <a:pt x="55" y="48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5" y="46"/>
                  <a:pt x="55" y="46"/>
                  <a:pt x="55" y="46"/>
                </a:cubicBezTo>
                <a:cubicBezTo>
                  <a:pt x="54" y="45"/>
                  <a:pt x="54" y="45"/>
                  <a:pt x="54" y="45"/>
                </a:cubicBezTo>
                <a:cubicBezTo>
                  <a:pt x="53" y="45"/>
                  <a:pt x="53" y="45"/>
                  <a:pt x="53" y="45"/>
                </a:cubicBezTo>
                <a:cubicBezTo>
                  <a:pt x="53" y="46"/>
                  <a:pt x="53" y="46"/>
                  <a:pt x="53" y="46"/>
                </a:cubicBezTo>
                <a:cubicBezTo>
                  <a:pt x="51" y="48"/>
                  <a:pt x="51" y="48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49" y="48"/>
                  <a:pt x="49" y="48"/>
                  <a:pt x="49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50"/>
                  <a:pt x="47" y="50"/>
                  <a:pt x="47" y="50"/>
                </a:cubicBezTo>
                <a:cubicBezTo>
                  <a:pt x="47" y="51"/>
                  <a:pt x="47" y="51"/>
                  <a:pt x="47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52"/>
                  <a:pt x="50" y="52"/>
                  <a:pt x="50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6" y="57"/>
                  <a:pt x="46" y="57"/>
                  <a:pt x="46" y="57"/>
                </a:cubicBezTo>
                <a:cubicBezTo>
                  <a:pt x="47" y="57"/>
                  <a:pt x="47" y="57"/>
                  <a:pt x="47" y="57"/>
                </a:cubicBezTo>
                <a:cubicBezTo>
                  <a:pt x="44" y="62"/>
                  <a:pt x="44" y="62"/>
                  <a:pt x="44" y="62"/>
                </a:cubicBezTo>
                <a:cubicBezTo>
                  <a:pt x="42" y="69"/>
                  <a:pt x="42" y="69"/>
                  <a:pt x="42" y="69"/>
                </a:cubicBezTo>
                <a:cubicBezTo>
                  <a:pt x="43" y="71"/>
                  <a:pt x="43" y="71"/>
                  <a:pt x="43" y="71"/>
                </a:cubicBezTo>
                <a:cubicBezTo>
                  <a:pt x="40" y="77"/>
                  <a:pt x="40" y="77"/>
                  <a:pt x="40" y="77"/>
                </a:cubicBezTo>
                <a:cubicBezTo>
                  <a:pt x="40" y="80"/>
                  <a:pt x="40" y="80"/>
                  <a:pt x="40" y="80"/>
                </a:cubicBezTo>
                <a:cubicBezTo>
                  <a:pt x="42" y="84"/>
                  <a:pt x="42" y="84"/>
                  <a:pt x="42" y="84"/>
                </a:cubicBezTo>
                <a:cubicBezTo>
                  <a:pt x="39" y="85"/>
                  <a:pt x="39" y="85"/>
                  <a:pt x="39" y="85"/>
                </a:cubicBezTo>
                <a:cubicBezTo>
                  <a:pt x="37" y="82"/>
                  <a:pt x="37" y="82"/>
                  <a:pt x="37" y="82"/>
                </a:cubicBezTo>
                <a:cubicBezTo>
                  <a:pt x="29" y="87"/>
                  <a:pt x="29" y="87"/>
                  <a:pt x="29" y="87"/>
                </a:cubicBezTo>
                <a:cubicBezTo>
                  <a:pt x="26" y="92"/>
                  <a:pt x="26" y="92"/>
                  <a:pt x="26" y="92"/>
                </a:cubicBezTo>
                <a:cubicBezTo>
                  <a:pt x="26" y="96"/>
                  <a:pt x="26" y="96"/>
                  <a:pt x="26" y="96"/>
                </a:cubicBezTo>
                <a:cubicBezTo>
                  <a:pt x="27" y="99"/>
                  <a:pt x="27" y="99"/>
                  <a:pt x="27" y="99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33" y="99"/>
                  <a:pt x="33" y="99"/>
                  <a:pt x="33" y="99"/>
                </a:cubicBezTo>
                <a:cubicBezTo>
                  <a:pt x="37" y="93"/>
                  <a:pt x="37" y="93"/>
                  <a:pt x="37" y="93"/>
                </a:cubicBezTo>
                <a:cubicBezTo>
                  <a:pt x="38" y="94"/>
                  <a:pt x="38" y="94"/>
                  <a:pt x="38" y="94"/>
                </a:cubicBezTo>
                <a:cubicBezTo>
                  <a:pt x="38" y="98"/>
                  <a:pt x="38" y="98"/>
                  <a:pt x="38" y="98"/>
                </a:cubicBezTo>
                <a:cubicBezTo>
                  <a:pt x="43" y="96"/>
                  <a:pt x="43" y="96"/>
                  <a:pt x="43" y="96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4" y="94"/>
                  <a:pt x="54" y="94"/>
                  <a:pt x="54" y="94"/>
                </a:cubicBezTo>
                <a:cubicBezTo>
                  <a:pt x="59" y="92"/>
                  <a:pt x="59" y="92"/>
                  <a:pt x="59" y="92"/>
                </a:cubicBezTo>
                <a:cubicBezTo>
                  <a:pt x="61" y="93"/>
                  <a:pt x="61" y="93"/>
                  <a:pt x="61" y="93"/>
                </a:cubicBezTo>
                <a:cubicBezTo>
                  <a:pt x="65" y="91"/>
                  <a:pt x="65" y="91"/>
                  <a:pt x="65" y="91"/>
                </a:cubicBezTo>
                <a:cubicBezTo>
                  <a:pt x="65" y="90"/>
                  <a:pt x="65" y="90"/>
                  <a:pt x="65" y="90"/>
                </a:cubicBezTo>
                <a:cubicBezTo>
                  <a:pt x="68" y="89"/>
                  <a:pt x="68" y="89"/>
                  <a:pt x="68" y="89"/>
                </a:cubicBezTo>
                <a:cubicBezTo>
                  <a:pt x="72" y="92"/>
                  <a:pt x="72" y="92"/>
                  <a:pt x="72" y="92"/>
                </a:cubicBezTo>
                <a:cubicBezTo>
                  <a:pt x="77" y="89"/>
                  <a:pt x="77" y="89"/>
                  <a:pt x="77" y="89"/>
                </a:cubicBezTo>
                <a:cubicBezTo>
                  <a:pt x="80" y="91"/>
                  <a:pt x="80" y="91"/>
                  <a:pt x="80" y="91"/>
                </a:cubicBezTo>
                <a:cubicBezTo>
                  <a:pt x="82" y="94"/>
                  <a:pt x="82" y="94"/>
                  <a:pt x="82" y="94"/>
                </a:cubicBezTo>
                <a:cubicBezTo>
                  <a:pt x="86" y="94"/>
                  <a:pt x="86" y="94"/>
                  <a:pt x="86" y="94"/>
                </a:cubicBezTo>
                <a:cubicBezTo>
                  <a:pt x="88" y="93"/>
                  <a:pt x="88" y="93"/>
                  <a:pt x="88" y="93"/>
                </a:cubicBezTo>
                <a:cubicBezTo>
                  <a:pt x="94" y="90"/>
                  <a:pt x="94" y="90"/>
                  <a:pt x="94" y="90"/>
                </a:cubicBezTo>
                <a:cubicBezTo>
                  <a:pt x="98" y="92"/>
                  <a:pt x="98" y="92"/>
                  <a:pt x="98" y="92"/>
                </a:cubicBezTo>
                <a:cubicBezTo>
                  <a:pt x="101" y="91"/>
                  <a:pt x="101" y="91"/>
                  <a:pt x="101" y="91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1" y="99"/>
                  <a:pt x="101" y="99"/>
                  <a:pt x="101" y="99"/>
                </a:cubicBezTo>
                <a:cubicBezTo>
                  <a:pt x="105" y="108"/>
                  <a:pt x="105" y="108"/>
                  <a:pt x="105" y="108"/>
                </a:cubicBezTo>
                <a:cubicBezTo>
                  <a:pt x="104" y="112"/>
                  <a:pt x="104" y="112"/>
                  <a:pt x="104" y="112"/>
                </a:cubicBezTo>
                <a:cubicBezTo>
                  <a:pt x="100" y="114"/>
                  <a:pt x="100" y="114"/>
                  <a:pt x="100" y="114"/>
                </a:cubicBezTo>
                <a:cubicBezTo>
                  <a:pt x="100" y="117"/>
                  <a:pt x="100" y="117"/>
                  <a:pt x="100" y="117"/>
                </a:cubicBezTo>
                <a:cubicBezTo>
                  <a:pt x="100" y="117"/>
                  <a:pt x="100" y="117"/>
                  <a:pt x="100" y="117"/>
                </a:cubicBezTo>
                <a:cubicBezTo>
                  <a:pt x="104" y="121"/>
                  <a:pt x="104" y="121"/>
                  <a:pt x="104" y="121"/>
                </a:cubicBezTo>
                <a:cubicBezTo>
                  <a:pt x="103" y="122"/>
                  <a:pt x="103" y="122"/>
                  <a:pt x="103" y="122"/>
                </a:cubicBezTo>
                <a:cubicBezTo>
                  <a:pt x="103" y="129"/>
                  <a:pt x="103" y="129"/>
                  <a:pt x="103" y="129"/>
                </a:cubicBezTo>
                <a:cubicBezTo>
                  <a:pt x="103" y="132"/>
                  <a:pt x="103" y="132"/>
                  <a:pt x="103" y="132"/>
                </a:cubicBezTo>
                <a:cubicBezTo>
                  <a:pt x="100" y="136"/>
                  <a:pt x="100" y="136"/>
                  <a:pt x="100" y="136"/>
                </a:cubicBezTo>
                <a:cubicBezTo>
                  <a:pt x="97" y="138"/>
                  <a:pt x="97" y="138"/>
                  <a:pt x="97" y="138"/>
                </a:cubicBezTo>
                <a:cubicBezTo>
                  <a:pt x="98" y="140"/>
                  <a:pt x="98" y="140"/>
                  <a:pt x="98" y="140"/>
                </a:cubicBezTo>
                <a:cubicBezTo>
                  <a:pt x="100" y="139"/>
                  <a:pt x="100" y="139"/>
                  <a:pt x="100" y="139"/>
                </a:cubicBezTo>
                <a:cubicBezTo>
                  <a:pt x="101" y="140"/>
                  <a:pt x="101" y="140"/>
                  <a:pt x="101" y="140"/>
                </a:cubicBezTo>
                <a:cubicBezTo>
                  <a:pt x="100" y="143"/>
                  <a:pt x="100" y="143"/>
                  <a:pt x="100" y="143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4" y="142"/>
                  <a:pt x="104" y="142"/>
                  <a:pt x="104" y="142"/>
                </a:cubicBezTo>
                <a:cubicBezTo>
                  <a:pt x="105" y="144"/>
                  <a:pt x="105" y="144"/>
                  <a:pt x="105" y="144"/>
                </a:cubicBezTo>
                <a:cubicBezTo>
                  <a:pt x="105" y="146"/>
                  <a:pt x="105" y="146"/>
                  <a:pt x="105" y="146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0" y="148"/>
                  <a:pt x="110" y="148"/>
                  <a:pt x="110" y="148"/>
                </a:cubicBezTo>
                <a:cubicBezTo>
                  <a:pt x="110" y="150"/>
                  <a:pt x="110" y="150"/>
                  <a:pt x="110" y="150"/>
                </a:cubicBezTo>
                <a:cubicBezTo>
                  <a:pt x="106" y="152"/>
                  <a:pt x="106" y="152"/>
                  <a:pt x="106" y="152"/>
                </a:cubicBezTo>
                <a:cubicBezTo>
                  <a:pt x="100" y="151"/>
                  <a:pt x="100" y="151"/>
                  <a:pt x="100" y="151"/>
                </a:cubicBezTo>
                <a:cubicBezTo>
                  <a:pt x="94" y="147"/>
                  <a:pt x="94" y="147"/>
                  <a:pt x="94" y="147"/>
                </a:cubicBezTo>
                <a:cubicBezTo>
                  <a:pt x="91" y="142"/>
                  <a:pt x="91" y="142"/>
                  <a:pt x="91" y="142"/>
                </a:cubicBezTo>
                <a:cubicBezTo>
                  <a:pt x="86" y="140"/>
                  <a:pt x="86" y="140"/>
                  <a:pt x="86" y="140"/>
                </a:cubicBezTo>
                <a:cubicBezTo>
                  <a:pt x="84" y="134"/>
                  <a:pt x="84" y="134"/>
                  <a:pt x="84" y="134"/>
                </a:cubicBezTo>
                <a:cubicBezTo>
                  <a:pt x="83" y="134"/>
                  <a:pt x="83" y="134"/>
                  <a:pt x="83" y="134"/>
                </a:cubicBezTo>
                <a:cubicBezTo>
                  <a:pt x="76" y="122"/>
                  <a:pt x="76" y="122"/>
                  <a:pt x="76" y="122"/>
                </a:cubicBezTo>
                <a:cubicBezTo>
                  <a:pt x="76" y="122"/>
                  <a:pt x="70" y="122"/>
                  <a:pt x="69" y="122"/>
                </a:cubicBezTo>
                <a:cubicBezTo>
                  <a:pt x="69" y="122"/>
                  <a:pt x="67" y="123"/>
                  <a:pt x="67" y="123"/>
                </a:cubicBezTo>
                <a:cubicBezTo>
                  <a:pt x="65" y="121"/>
                  <a:pt x="65" y="121"/>
                  <a:pt x="65" y="121"/>
                </a:cubicBezTo>
                <a:cubicBezTo>
                  <a:pt x="56" y="117"/>
                  <a:pt x="56" y="117"/>
                  <a:pt x="56" y="117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3" y="111"/>
                  <a:pt x="53" y="111"/>
                  <a:pt x="53" y="111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47" y="105"/>
                  <a:pt x="47" y="105"/>
                  <a:pt x="47" y="105"/>
                </a:cubicBezTo>
                <a:cubicBezTo>
                  <a:pt x="40" y="103"/>
                  <a:pt x="40" y="103"/>
                  <a:pt x="40" y="103"/>
                </a:cubicBezTo>
                <a:cubicBezTo>
                  <a:pt x="36" y="104"/>
                  <a:pt x="36" y="104"/>
                  <a:pt x="36" y="104"/>
                </a:cubicBezTo>
                <a:cubicBezTo>
                  <a:pt x="34" y="104"/>
                  <a:pt x="34" y="104"/>
                  <a:pt x="34" y="104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25" y="107"/>
                  <a:pt x="25" y="107"/>
                  <a:pt x="25" y="107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0" y="102"/>
                  <a:pt x="20" y="102"/>
                  <a:pt x="20" y="102"/>
                </a:cubicBezTo>
                <a:cubicBezTo>
                  <a:pt x="13" y="99"/>
                  <a:pt x="13" y="99"/>
                  <a:pt x="13" y="99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6"/>
                  <a:pt x="8" y="96"/>
                  <a:pt x="8" y="96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9" y="102"/>
                  <a:pt x="9" y="102"/>
                  <a:pt x="9" y="102"/>
                </a:cubicBezTo>
                <a:cubicBezTo>
                  <a:pt x="6" y="96"/>
                  <a:pt x="6" y="96"/>
                  <a:pt x="6" y="96"/>
                </a:cubicBezTo>
                <a:cubicBezTo>
                  <a:pt x="2" y="97"/>
                  <a:pt x="2" y="97"/>
                  <a:pt x="2" y="97"/>
                </a:cubicBezTo>
                <a:cubicBezTo>
                  <a:pt x="0" y="93"/>
                  <a:pt x="0" y="93"/>
                  <a:pt x="0" y="93"/>
                </a:cubicBezTo>
                <a:cubicBezTo>
                  <a:pt x="1" y="103"/>
                  <a:pt x="4" y="113"/>
                  <a:pt x="10" y="123"/>
                </a:cubicBezTo>
                <a:cubicBezTo>
                  <a:pt x="33" y="161"/>
                  <a:pt x="82" y="173"/>
                  <a:pt x="120" y="151"/>
                </a:cubicBezTo>
                <a:cubicBezTo>
                  <a:pt x="120" y="151"/>
                  <a:pt x="120" y="151"/>
                  <a:pt x="120" y="151"/>
                </a:cubicBezTo>
                <a:cubicBezTo>
                  <a:pt x="142" y="138"/>
                  <a:pt x="155" y="116"/>
                  <a:pt x="158" y="93"/>
                </a:cubicBezTo>
                <a:cubicBezTo>
                  <a:pt x="156" y="95"/>
                  <a:pt x="156" y="95"/>
                  <a:pt x="156" y="95"/>
                </a:cubicBezTo>
                <a:cubicBezTo>
                  <a:pt x="153" y="90"/>
                  <a:pt x="153" y="90"/>
                  <a:pt x="153" y="90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45" y="83"/>
                  <a:pt x="145" y="83"/>
                  <a:pt x="145" y="83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73"/>
                  <a:pt x="140" y="73"/>
                  <a:pt x="140" y="73"/>
                </a:cubicBezTo>
                <a:cubicBezTo>
                  <a:pt x="130" y="68"/>
                  <a:pt x="130" y="68"/>
                  <a:pt x="130" y="68"/>
                </a:cubicBezTo>
                <a:cubicBezTo>
                  <a:pt x="127" y="62"/>
                  <a:pt x="127" y="62"/>
                  <a:pt x="127" y="62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20" y="63"/>
                  <a:pt x="120" y="63"/>
                  <a:pt x="120" y="63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11" y="71"/>
                  <a:pt x="111" y="71"/>
                  <a:pt x="111" y="71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98" y="69"/>
                  <a:pt x="98" y="69"/>
                  <a:pt x="98" y="69"/>
                </a:cubicBezTo>
                <a:cubicBezTo>
                  <a:pt x="94" y="63"/>
                  <a:pt x="94" y="63"/>
                  <a:pt x="94" y="63"/>
                </a:cubicBezTo>
                <a:cubicBezTo>
                  <a:pt x="95" y="62"/>
                  <a:pt x="95" y="62"/>
                  <a:pt x="95" y="62"/>
                </a:cubicBezTo>
                <a:cubicBezTo>
                  <a:pt x="94" y="60"/>
                  <a:pt x="94" y="60"/>
                  <a:pt x="94" y="60"/>
                </a:cubicBezTo>
                <a:cubicBezTo>
                  <a:pt x="93" y="60"/>
                  <a:pt x="93" y="60"/>
                  <a:pt x="93" y="60"/>
                </a:cubicBezTo>
                <a:cubicBezTo>
                  <a:pt x="90" y="58"/>
                  <a:pt x="90" y="58"/>
                  <a:pt x="90" y="58"/>
                </a:cubicBezTo>
                <a:cubicBezTo>
                  <a:pt x="95" y="48"/>
                  <a:pt x="95" y="48"/>
                  <a:pt x="95" y="48"/>
                </a:cubicBezTo>
                <a:cubicBezTo>
                  <a:pt x="92" y="45"/>
                  <a:pt x="92" y="45"/>
                  <a:pt x="92" y="45"/>
                </a:cubicBezTo>
                <a:cubicBezTo>
                  <a:pt x="95" y="40"/>
                  <a:pt x="95" y="40"/>
                  <a:pt x="95" y="40"/>
                </a:cubicBezTo>
                <a:cubicBezTo>
                  <a:pt x="97" y="40"/>
                  <a:pt x="97" y="40"/>
                  <a:pt x="97" y="40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101" y="35"/>
                  <a:pt x="101" y="35"/>
                  <a:pt x="101" y="35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1" y="31"/>
                  <a:pt x="121" y="31"/>
                  <a:pt x="121" y="31"/>
                </a:cubicBezTo>
                <a:cubicBezTo>
                  <a:pt x="120" y="29"/>
                  <a:pt x="120" y="29"/>
                  <a:pt x="120" y="29"/>
                </a:cubicBezTo>
                <a:cubicBezTo>
                  <a:pt x="123" y="26"/>
                  <a:pt x="123" y="26"/>
                  <a:pt x="123" y="26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33" y="23"/>
                  <a:pt x="133" y="23"/>
                  <a:pt x="133" y="23"/>
                </a:cubicBezTo>
                <a:cubicBezTo>
                  <a:pt x="132" y="22"/>
                  <a:pt x="130" y="20"/>
                  <a:pt x="128" y="19"/>
                </a:cubicBezTo>
                <a:close/>
                <a:moveTo>
                  <a:pt x="84" y="19"/>
                </a:moveTo>
                <a:cubicBezTo>
                  <a:pt x="84" y="17"/>
                  <a:pt x="84" y="17"/>
                  <a:pt x="84" y="17"/>
                </a:cubicBezTo>
                <a:cubicBezTo>
                  <a:pt x="86" y="15"/>
                  <a:pt x="86" y="15"/>
                  <a:pt x="86" y="15"/>
                </a:cubicBezTo>
                <a:cubicBezTo>
                  <a:pt x="88" y="18"/>
                  <a:pt x="88" y="18"/>
                  <a:pt x="88" y="18"/>
                </a:cubicBezTo>
                <a:cubicBezTo>
                  <a:pt x="91" y="19"/>
                  <a:pt x="91" y="19"/>
                  <a:pt x="91" y="19"/>
                </a:cubicBezTo>
                <a:cubicBezTo>
                  <a:pt x="92" y="20"/>
                  <a:pt x="92" y="20"/>
                  <a:pt x="92" y="20"/>
                </a:cubicBezTo>
                <a:cubicBezTo>
                  <a:pt x="94" y="19"/>
                  <a:pt x="94" y="19"/>
                  <a:pt x="94" y="19"/>
                </a:cubicBezTo>
                <a:cubicBezTo>
                  <a:pt x="93" y="22"/>
                  <a:pt x="93" y="22"/>
                  <a:pt x="93" y="22"/>
                </a:cubicBezTo>
                <a:cubicBezTo>
                  <a:pt x="91" y="24"/>
                  <a:pt x="91" y="24"/>
                  <a:pt x="91" y="24"/>
                </a:cubicBezTo>
                <a:cubicBezTo>
                  <a:pt x="89" y="25"/>
                  <a:pt x="89" y="25"/>
                  <a:pt x="89" y="25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1"/>
                  <a:pt x="89" y="21"/>
                  <a:pt x="89" y="21"/>
                </a:cubicBezTo>
                <a:cubicBezTo>
                  <a:pt x="88" y="20"/>
                  <a:pt x="88" y="20"/>
                  <a:pt x="88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5" y="20"/>
                  <a:pt x="85" y="20"/>
                  <a:pt x="85" y="20"/>
                </a:cubicBezTo>
                <a:lnTo>
                  <a:pt x="84" y="19"/>
                </a:lnTo>
                <a:close/>
                <a:moveTo>
                  <a:pt x="83" y="25"/>
                </a:moveTo>
                <a:cubicBezTo>
                  <a:pt x="83" y="22"/>
                  <a:pt x="83" y="22"/>
                  <a:pt x="83" y="22"/>
                </a:cubicBezTo>
                <a:cubicBezTo>
                  <a:pt x="85" y="21"/>
                  <a:pt x="85" y="21"/>
                  <a:pt x="85" y="21"/>
                </a:cubicBezTo>
                <a:cubicBezTo>
                  <a:pt x="86" y="20"/>
                  <a:pt x="86" y="20"/>
                  <a:pt x="86" y="20"/>
                </a:cubicBezTo>
                <a:cubicBezTo>
                  <a:pt x="87" y="22"/>
                  <a:pt x="87" y="22"/>
                  <a:pt x="87" y="22"/>
                </a:cubicBezTo>
                <a:cubicBezTo>
                  <a:pt x="85" y="26"/>
                  <a:pt x="85" y="26"/>
                  <a:pt x="85" y="26"/>
                </a:cubicBezTo>
                <a:cubicBezTo>
                  <a:pt x="84" y="27"/>
                  <a:pt x="84" y="27"/>
                  <a:pt x="84" y="27"/>
                </a:cubicBezTo>
                <a:lnTo>
                  <a:pt x="83" y="25"/>
                </a:lnTo>
                <a:close/>
                <a:moveTo>
                  <a:pt x="51" y="56"/>
                </a:moveTo>
                <a:cubicBezTo>
                  <a:pt x="49" y="57"/>
                  <a:pt x="49" y="57"/>
                  <a:pt x="49" y="57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55"/>
                  <a:pt x="49" y="55"/>
                  <a:pt x="49" y="55"/>
                </a:cubicBezTo>
                <a:cubicBezTo>
                  <a:pt x="50" y="55"/>
                  <a:pt x="50" y="55"/>
                  <a:pt x="50" y="55"/>
                </a:cubicBezTo>
                <a:lnTo>
                  <a:pt x="51" y="56"/>
                </a:lnTo>
                <a:close/>
                <a:moveTo>
                  <a:pt x="55" y="51"/>
                </a:moveTo>
                <a:cubicBezTo>
                  <a:pt x="54" y="52"/>
                  <a:pt x="54" y="52"/>
                  <a:pt x="54" y="52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4"/>
                  <a:pt x="54" y="54"/>
                  <a:pt x="54" y="54"/>
                </a:cubicBezTo>
                <a:cubicBezTo>
                  <a:pt x="52" y="55"/>
                  <a:pt x="52" y="55"/>
                  <a:pt x="52" y="55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1" y="53"/>
                  <a:pt x="51" y="53"/>
                  <a:pt x="51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1"/>
                  <a:pt x="53" y="51"/>
                  <a:pt x="53" y="51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50"/>
                  <a:pt x="54" y="50"/>
                  <a:pt x="54" y="50"/>
                </a:cubicBezTo>
                <a:lnTo>
                  <a:pt x="55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94" name="îṡḻîďé">
            <a:extLst>
              <a:ext uri="{FF2B5EF4-FFF2-40B4-BE49-F238E27FC236}">
                <a16:creationId xmlns:a16="http://schemas.microsoft.com/office/drawing/2014/main" id="{850D446A-F0A5-4023-A96D-4758394DAD86}"/>
              </a:ext>
            </a:extLst>
          </p:cNvPr>
          <p:cNvSpPr>
            <a:spLocks/>
          </p:cNvSpPr>
          <p:nvPr/>
        </p:nvSpPr>
        <p:spPr bwMode="auto">
          <a:xfrm>
            <a:off x="8913038" y="2432318"/>
            <a:ext cx="220770" cy="240146"/>
          </a:xfrm>
          <a:custGeom>
            <a:avLst/>
            <a:gdLst>
              <a:gd name="T0" fmla="*/ 120 w 159"/>
              <a:gd name="T1" fmla="*/ 23 h 173"/>
              <a:gd name="T2" fmla="*/ 108 w 159"/>
              <a:gd name="T3" fmla="*/ 22 h 173"/>
              <a:gd name="T4" fmla="*/ 112 w 159"/>
              <a:gd name="T5" fmla="*/ 28 h 173"/>
              <a:gd name="T6" fmla="*/ 103 w 159"/>
              <a:gd name="T7" fmla="*/ 26 h 173"/>
              <a:gd name="T8" fmla="*/ 93 w 159"/>
              <a:gd name="T9" fmla="*/ 39 h 173"/>
              <a:gd name="T10" fmla="*/ 94 w 159"/>
              <a:gd name="T11" fmla="*/ 28 h 173"/>
              <a:gd name="T12" fmla="*/ 102 w 159"/>
              <a:gd name="T13" fmla="*/ 13 h 173"/>
              <a:gd name="T14" fmla="*/ 92 w 159"/>
              <a:gd name="T15" fmla="*/ 8 h 173"/>
              <a:gd name="T16" fmla="*/ 10 w 159"/>
              <a:gd name="T17" fmla="*/ 48 h 173"/>
              <a:gd name="T18" fmla="*/ 15 w 159"/>
              <a:gd name="T19" fmla="*/ 47 h 173"/>
              <a:gd name="T20" fmla="*/ 20 w 159"/>
              <a:gd name="T21" fmla="*/ 40 h 173"/>
              <a:gd name="T22" fmla="*/ 23 w 159"/>
              <a:gd name="T23" fmla="*/ 44 h 173"/>
              <a:gd name="T24" fmla="*/ 27 w 159"/>
              <a:gd name="T25" fmla="*/ 35 h 173"/>
              <a:gd name="T26" fmla="*/ 34 w 159"/>
              <a:gd name="T27" fmla="*/ 32 h 173"/>
              <a:gd name="T28" fmla="*/ 52 w 159"/>
              <a:gd name="T29" fmla="*/ 27 h 173"/>
              <a:gd name="T30" fmla="*/ 45 w 159"/>
              <a:gd name="T31" fmla="*/ 30 h 173"/>
              <a:gd name="T32" fmla="*/ 37 w 159"/>
              <a:gd name="T33" fmla="*/ 36 h 173"/>
              <a:gd name="T34" fmla="*/ 36 w 159"/>
              <a:gd name="T35" fmla="*/ 41 h 173"/>
              <a:gd name="T36" fmla="*/ 31 w 159"/>
              <a:gd name="T37" fmla="*/ 52 h 173"/>
              <a:gd name="T38" fmla="*/ 39 w 159"/>
              <a:gd name="T39" fmla="*/ 42 h 173"/>
              <a:gd name="T40" fmla="*/ 53 w 159"/>
              <a:gd name="T41" fmla="*/ 40 h 173"/>
              <a:gd name="T42" fmla="*/ 57 w 159"/>
              <a:gd name="T43" fmla="*/ 45 h 173"/>
              <a:gd name="T44" fmla="*/ 59 w 159"/>
              <a:gd name="T45" fmla="*/ 47 h 173"/>
              <a:gd name="T46" fmla="*/ 54 w 159"/>
              <a:gd name="T47" fmla="*/ 45 h 173"/>
              <a:gd name="T48" fmla="*/ 50 w 159"/>
              <a:gd name="T49" fmla="*/ 48 h 173"/>
              <a:gd name="T50" fmla="*/ 51 w 159"/>
              <a:gd name="T51" fmla="*/ 50 h 173"/>
              <a:gd name="T52" fmla="*/ 48 w 159"/>
              <a:gd name="T53" fmla="*/ 57 h 173"/>
              <a:gd name="T54" fmla="*/ 43 w 159"/>
              <a:gd name="T55" fmla="*/ 84 h 173"/>
              <a:gd name="T56" fmla="*/ 28 w 159"/>
              <a:gd name="T57" fmla="*/ 99 h 173"/>
              <a:gd name="T58" fmla="*/ 44 w 159"/>
              <a:gd name="T59" fmla="*/ 96 h 173"/>
              <a:gd name="T60" fmla="*/ 66 w 159"/>
              <a:gd name="T61" fmla="*/ 91 h 173"/>
              <a:gd name="T62" fmla="*/ 83 w 159"/>
              <a:gd name="T63" fmla="*/ 94 h 173"/>
              <a:gd name="T64" fmla="*/ 103 w 159"/>
              <a:gd name="T65" fmla="*/ 93 h 173"/>
              <a:gd name="T66" fmla="*/ 101 w 159"/>
              <a:gd name="T67" fmla="*/ 117 h 173"/>
              <a:gd name="T68" fmla="*/ 98 w 159"/>
              <a:gd name="T69" fmla="*/ 138 h 173"/>
              <a:gd name="T70" fmla="*/ 105 w 159"/>
              <a:gd name="T71" fmla="*/ 142 h 173"/>
              <a:gd name="T72" fmla="*/ 107 w 159"/>
              <a:gd name="T73" fmla="*/ 152 h 173"/>
              <a:gd name="T74" fmla="*/ 83 w 159"/>
              <a:gd name="T75" fmla="*/ 134 h 173"/>
              <a:gd name="T76" fmla="*/ 56 w 159"/>
              <a:gd name="T77" fmla="*/ 114 h 173"/>
              <a:gd name="T78" fmla="*/ 37 w 159"/>
              <a:gd name="T79" fmla="*/ 103 h 173"/>
              <a:gd name="T80" fmla="*/ 21 w 159"/>
              <a:gd name="T81" fmla="*/ 104 h 173"/>
              <a:gd name="T82" fmla="*/ 17 w 159"/>
              <a:gd name="T83" fmla="*/ 102 h 173"/>
              <a:gd name="T84" fmla="*/ 0 w 159"/>
              <a:gd name="T85" fmla="*/ 93 h 173"/>
              <a:gd name="T86" fmla="*/ 154 w 159"/>
              <a:gd name="T87" fmla="*/ 90 h 173"/>
              <a:gd name="T88" fmla="*/ 131 w 159"/>
              <a:gd name="T89" fmla="*/ 67 h 173"/>
              <a:gd name="T90" fmla="*/ 112 w 159"/>
              <a:gd name="T91" fmla="*/ 70 h 173"/>
              <a:gd name="T92" fmla="*/ 95 w 159"/>
              <a:gd name="T93" fmla="*/ 59 h 173"/>
              <a:gd name="T94" fmla="*/ 97 w 159"/>
              <a:gd name="T95" fmla="*/ 39 h 173"/>
              <a:gd name="T96" fmla="*/ 121 w 159"/>
              <a:gd name="T97" fmla="*/ 32 h 173"/>
              <a:gd name="T98" fmla="*/ 134 w 159"/>
              <a:gd name="T99" fmla="*/ 23 h 173"/>
              <a:gd name="T100" fmla="*/ 91 w 159"/>
              <a:gd name="T101" fmla="*/ 19 h 173"/>
              <a:gd name="T102" fmla="*/ 89 w 159"/>
              <a:gd name="T103" fmla="*/ 22 h 173"/>
              <a:gd name="T104" fmla="*/ 84 w 159"/>
              <a:gd name="T105" fmla="*/ 25 h 173"/>
              <a:gd name="T106" fmla="*/ 85 w 159"/>
              <a:gd name="T107" fmla="*/ 26 h 173"/>
              <a:gd name="T108" fmla="*/ 51 w 159"/>
              <a:gd name="T109" fmla="*/ 55 h 173"/>
              <a:gd name="T110" fmla="*/ 53 w 159"/>
              <a:gd name="T111" fmla="*/ 54 h 173"/>
              <a:gd name="T112" fmla="*/ 54 w 159"/>
              <a:gd name="T113" fmla="*/ 5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9" h="173">
                <a:moveTo>
                  <a:pt x="129" y="19"/>
                </a:moveTo>
                <a:cubicBezTo>
                  <a:pt x="125" y="21"/>
                  <a:pt x="125" y="21"/>
                  <a:pt x="125" y="21"/>
                </a:cubicBezTo>
                <a:cubicBezTo>
                  <a:pt x="123" y="20"/>
                  <a:pt x="123" y="20"/>
                  <a:pt x="123" y="20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19" y="19"/>
                  <a:pt x="119" y="19"/>
                  <a:pt x="119" y="19"/>
                </a:cubicBezTo>
                <a:cubicBezTo>
                  <a:pt x="120" y="23"/>
                  <a:pt x="120" y="23"/>
                  <a:pt x="120" y="23"/>
                </a:cubicBezTo>
                <a:cubicBezTo>
                  <a:pt x="116" y="22"/>
                  <a:pt x="116" y="22"/>
                  <a:pt x="116" y="22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15" y="26"/>
                  <a:pt x="115" y="26"/>
                  <a:pt x="115" y="26"/>
                </a:cubicBezTo>
                <a:cubicBezTo>
                  <a:pt x="114" y="27"/>
                  <a:pt x="114" y="27"/>
                  <a:pt x="114" y="27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0" y="27"/>
                  <a:pt x="110" y="27"/>
                  <a:pt x="110" y="27"/>
                </a:cubicBezTo>
                <a:cubicBezTo>
                  <a:pt x="113" y="26"/>
                  <a:pt x="113" y="26"/>
                  <a:pt x="113" y="26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3" y="26"/>
                  <a:pt x="103" y="26"/>
                  <a:pt x="103" y="26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98" y="37"/>
                  <a:pt x="98" y="37"/>
                  <a:pt x="98" y="37"/>
                </a:cubicBezTo>
                <a:cubicBezTo>
                  <a:pt x="95" y="39"/>
                  <a:pt x="95" y="39"/>
                  <a:pt x="95" y="39"/>
                </a:cubicBezTo>
                <a:cubicBezTo>
                  <a:pt x="93" y="39"/>
                  <a:pt x="93" y="39"/>
                  <a:pt x="93" y="39"/>
                </a:cubicBezTo>
                <a:cubicBezTo>
                  <a:pt x="90" y="36"/>
                  <a:pt x="90" y="36"/>
                  <a:pt x="90" y="36"/>
                </a:cubicBezTo>
                <a:cubicBezTo>
                  <a:pt x="89" y="33"/>
                  <a:pt x="89" y="33"/>
                  <a:pt x="89" y="33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9"/>
                  <a:pt x="96" y="29"/>
                  <a:pt x="96" y="29"/>
                </a:cubicBezTo>
                <a:cubicBezTo>
                  <a:pt x="95" y="27"/>
                  <a:pt x="95" y="27"/>
                  <a:pt x="95" y="27"/>
                </a:cubicBezTo>
                <a:cubicBezTo>
                  <a:pt x="94" y="28"/>
                  <a:pt x="94" y="28"/>
                  <a:pt x="94" y="28"/>
                </a:cubicBezTo>
                <a:cubicBezTo>
                  <a:pt x="92" y="24"/>
                  <a:pt x="92" y="24"/>
                  <a:pt x="92" y="24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17"/>
                  <a:pt x="96" y="17"/>
                  <a:pt x="96" y="17"/>
                </a:cubicBezTo>
                <a:cubicBezTo>
                  <a:pt x="98" y="15"/>
                  <a:pt x="98" y="15"/>
                  <a:pt x="98" y="15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99" y="10"/>
                  <a:pt x="99" y="10"/>
                  <a:pt x="99" y="10"/>
                </a:cubicBezTo>
                <a:cubicBezTo>
                  <a:pt x="97" y="13"/>
                  <a:pt x="97" y="13"/>
                  <a:pt x="97" y="13"/>
                </a:cubicBezTo>
                <a:cubicBezTo>
                  <a:pt x="95" y="11"/>
                  <a:pt x="95" y="11"/>
                  <a:pt x="95" y="11"/>
                </a:cubicBezTo>
                <a:cubicBezTo>
                  <a:pt x="93" y="12"/>
                  <a:pt x="93" y="12"/>
                  <a:pt x="93" y="12"/>
                </a:cubicBezTo>
                <a:cubicBezTo>
                  <a:pt x="91" y="10"/>
                  <a:pt x="91" y="10"/>
                  <a:pt x="91" y="10"/>
                </a:cubicBezTo>
                <a:cubicBezTo>
                  <a:pt x="92" y="8"/>
                  <a:pt x="92" y="8"/>
                  <a:pt x="92" y="8"/>
                </a:cubicBezTo>
                <a:cubicBezTo>
                  <a:pt x="94" y="5"/>
                  <a:pt x="94" y="5"/>
                  <a:pt x="94" y="5"/>
                </a:cubicBezTo>
                <a:cubicBezTo>
                  <a:pt x="94" y="3"/>
                  <a:pt x="94" y="3"/>
                  <a:pt x="94" y="3"/>
                </a:cubicBezTo>
                <a:cubicBezTo>
                  <a:pt x="76" y="0"/>
                  <a:pt x="56" y="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24" y="22"/>
                  <a:pt x="13" y="35"/>
                  <a:pt x="6" y="50"/>
                </a:cubicBezTo>
                <a:cubicBezTo>
                  <a:pt x="10" y="48"/>
                  <a:pt x="10" y="48"/>
                  <a:pt x="10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5" y="47"/>
                  <a:pt x="15" y="47"/>
                  <a:pt x="15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21" y="45"/>
                  <a:pt x="21" y="45"/>
                  <a:pt x="21" y="45"/>
                </a:cubicBezTo>
                <a:cubicBezTo>
                  <a:pt x="19" y="44"/>
                  <a:pt x="19" y="44"/>
                  <a:pt x="19" y="44"/>
                </a:cubicBezTo>
                <a:cubicBezTo>
                  <a:pt x="15" y="47"/>
                  <a:pt x="15" y="47"/>
                  <a:pt x="15" y="47"/>
                </a:cubicBezTo>
                <a:cubicBezTo>
                  <a:pt x="15" y="45"/>
                  <a:pt x="15" y="45"/>
                  <a:pt x="15" y="45"/>
                </a:cubicBezTo>
                <a:cubicBezTo>
                  <a:pt x="14" y="44"/>
                  <a:pt x="14" y="44"/>
                  <a:pt x="14" y="44"/>
                </a:cubicBezTo>
                <a:cubicBezTo>
                  <a:pt x="11" y="46"/>
                  <a:pt x="11" y="46"/>
                  <a:pt x="11" y="46"/>
                </a:cubicBezTo>
                <a:cubicBezTo>
                  <a:pt x="13" y="41"/>
                  <a:pt x="13" y="41"/>
                  <a:pt x="13" y="41"/>
                </a:cubicBezTo>
                <a:cubicBezTo>
                  <a:pt x="17" y="39"/>
                  <a:pt x="17" y="39"/>
                  <a:pt x="17" y="39"/>
                </a:cubicBezTo>
                <a:cubicBezTo>
                  <a:pt x="20" y="40"/>
                  <a:pt x="20" y="40"/>
                  <a:pt x="20" y="40"/>
                </a:cubicBezTo>
                <a:cubicBezTo>
                  <a:pt x="23" y="38"/>
                  <a:pt x="23" y="38"/>
                  <a:pt x="23" y="38"/>
                </a:cubicBezTo>
                <a:cubicBezTo>
                  <a:pt x="24" y="36"/>
                  <a:pt x="24" y="36"/>
                  <a:pt x="24" y="36"/>
                </a:cubicBezTo>
                <a:cubicBezTo>
                  <a:pt x="26" y="35"/>
                  <a:pt x="26" y="35"/>
                  <a:pt x="26" y="35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1" y="42"/>
                  <a:pt x="21" y="41"/>
                </a:cubicBezTo>
                <a:cubicBezTo>
                  <a:pt x="22" y="41"/>
                  <a:pt x="23" y="44"/>
                  <a:pt x="23" y="44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40"/>
                  <a:pt x="27" y="40"/>
                  <a:pt x="27" y="40"/>
                </a:cubicBezTo>
                <a:cubicBezTo>
                  <a:pt x="30" y="38"/>
                  <a:pt x="30" y="38"/>
                  <a:pt x="30" y="38"/>
                </a:cubicBezTo>
                <a:cubicBezTo>
                  <a:pt x="29" y="36"/>
                  <a:pt x="29" y="36"/>
                  <a:pt x="29" y="36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5"/>
                  <a:pt x="27" y="35"/>
                  <a:pt x="27" y="35"/>
                </a:cubicBezTo>
                <a:cubicBezTo>
                  <a:pt x="28" y="33"/>
                  <a:pt x="28" y="33"/>
                  <a:pt x="28" y="33"/>
                </a:cubicBezTo>
                <a:cubicBezTo>
                  <a:pt x="33" y="31"/>
                  <a:pt x="33" y="31"/>
                  <a:pt x="33" y="31"/>
                </a:cubicBezTo>
                <a:cubicBezTo>
                  <a:pt x="32" y="35"/>
                  <a:pt x="32" y="35"/>
                  <a:pt x="32" y="35"/>
                </a:cubicBezTo>
                <a:cubicBezTo>
                  <a:pt x="33" y="36"/>
                  <a:pt x="33" y="36"/>
                  <a:pt x="33" y="36"/>
                </a:cubicBezTo>
                <a:cubicBezTo>
                  <a:pt x="36" y="35"/>
                  <a:pt x="36" y="35"/>
                  <a:pt x="36" y="35"/>
                </a:cubicBezTo>
                <a:cubicBezTo>
                  <a:pt x="34" y="32"/>
                  <a:pt x="34" y="32"/>
                  <a:pt x="34" y="32"/>
                </a:cubicBezTo>
                <a:cubicBezTo>
                  <a:pt x="36" y="29"/>
                  <a:pt x="36" y="29"/>
                  <a:pt x="36" y="29"/>
                </a:cubicBezTo>
                <a:cubicBezTo>
                  <a:pt x="40" y="26"/>
                  <a:pt x="40" y="26"/>
                  <a:pt x="40" y="26"/>
                </a:cubicBezTo>
                <a:cubicBezTo>
                  <a:pt x="46" y="25"/>
                  <a:pt x="46" y="25"/>
                  <a:pt x="46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9" y="27"/>
                  <a:pt x="49" y="27"/>
                  <a:pt x="49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9"/>
                  <a:pt x="52" y="29"/>
                  <a:pt x="52" y="29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34"/>
                  <a:pt x="49" y="34"/>
                  <a:pt x="49" y="34"/>
                </a:cubicBezTo>
                <a:cubicBezTo>
                  <a:pt x="42" y="36"/>
                  <a:pt x="42" y="36"/>
                  <a:pt x="42" y="36"/>
                </a:cubicBezTo>
                <a:cubicBezTo>
                  <a:pt x="45" y="30"/>
                  <a:pt x="45" y="30"/>
                  <a:pt x="45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7" y="36"/>
                  <a:pt x="37" y="36"/>
                  <a:pt x="37" y="36"/>
                </a:cubicBezTo>
                <a:cubicBezTo>
                  <a:pt x="35" y="37"/>
                  <a:pt x="35" y="37"/>
                  <a:pt x="35" y="37"/>
                </a:cubicBezTo>
                <a:cubicBezTo>
                  <a:pt x="36" y="38"/>
                  <a:pt x="36" y="38"/>
                  <a:pt x="36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9"/>
                  <a:pt x="37" y="39"/>
                  <a:pt x="37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1"/>
                  <a:pt x="36" y="41"/>
                  <a:pt x="36" y="41"/>
                </a:cubicBezTo>
                <a:cubicBezTo>
                  <a:pt x="35" y="42"/>
                  <a:pt x="35" y="42"/>
                  <a:pt x="35" y="42"/>
                </a:cubicBezTo>
                <a:cubicBezTo>
                  <a:pt x="33" y="40"/>
                  <a:pt x="33" y="40"/>
                  <a:pt x="33" y="40"/>
                </a:cubicBezTo>
                <a:cubicBezTo>
                  <a:pt x="31" y="43"/>
                  <a:pt x="31" y="43"/>
                  <a:pt x="31" y="43"/>
                </a:cubicBezTo>
                <a:cubicBezTo>
                  <a:pt x="27" y="50"/>
                  <a:pt x="27" y="50"/>
                  <a:pt x="27" y="50"/>
                </a:cubicBezTo>
                <a:cubicBezTo>
                  <a:pt x="29" y="52"/>
                  <a:pt x="29" y="52"/>
                  <a:pt x="29" y="52"/>
                </a:cubicBezTo>
                <a:cubicBezTo>
                  <a:pt x="31" y="52"/>
                  <a:pt x="31" y="52"/>
                  <a:pt x="31" y="52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5"/>
                  <a:pt x="37" y="55"/>
                  <a:pt x="37" y="55"/>
                </a:cubicBezTo>
                <a:cubicBezTo>
                  <a:pt x="39" y="54"/>
                  <a:pt x="39" y="54"/>
                  <a:pt x="39" y="54"/>
                </a:cubicBezTo>
                <a:cubicBezTo>
                  <a:pt x="38" y="50"/>
                  <a:pt x="38" y="50"/>
                  <a:pt x="38" y="50"/>
                </a:cubicBezTo>
                <a:cubicBezTo>
                  <a:pt x="41" y="46"/>
                  <a:pt x="41" y="46"/>
                  <a:pt x="41" y="46"/>
                </a:cubicBezTo>
                <a:cubicBezTo>
                  <a:pt x="39" y="42"/>
                  <a:pt x="39" y="42"/>
                  <a:pt x="39" y="42"/>
                </a:cubicBezTo>
                <a:cubicBezTo>
                  <a:pt x="40" y="39"/>
                  <a:pt x="40" y="39"/>
                  <a:pt x="40" y="39"/>
                </a:cubicBezTo>
                <a:cubicBezTo>
                  <a:pt x="45" y="37"/>
                  <a:pt x="45" y="37"/>
                  <a:pt x="45" y="37"/>
                </a:cubicBezTo>
                <a:cubicBezTo>
                  <a:pt x="47" y="40"/>
                  <a:pt x="47" y="40"/>
                  <a:pt x="47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51" y="36"/>
                  <a:pt x="51" y="36"/>
                  <a:pt x="51" y="36"/>
                </a:cubicBezTo>
                <a:cubicBezTo>
                  <a:pt x="53" y="40"/>
                  <a:pt x="53" y="40"/>
                  <a:pt x="53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7" y="40"/>
                  <a:pt x="57" y="40"/>
                  <a:pt x="57" y="40"/>
                </a:cubicBezTo>
                <a:cubicBezTo>
                  <a:pt x="58" y="42"/>
                  <a:pt x="58" y="42"/>
                  <a:pt x="58" y="42"/>
                </a:cubicBezTo>
                <a:cubicBezTo>
                  <a:pt x="57" y="43"/>
                  <a:pt x="57" y="43"/>
                  <a:pt x="57" y="43"/>
                </a:cubicBezTo>
                <a:cubicBezTo>
                  <a:pt x="56" y="45"/>
                  <a:pt x="56" y="45"/>
                  <a:pt x="56" y="45"/>
                </a:cubicBezTo>
                <a:cubicBezTo>
                  <a:pt x="57" y="45"/>
                  <a:pt x="57" y="45"/>
                  <a:pt x="57" y="45"/>
                </a:cubicBezTo>
                <a:cubicBezTo>
                  <a:pt x="58" y="45"/>
                  <a:pt x="58" y="45"/>
                  <a:pt x="58" y="45"/>
                </a:cubicBezTo>
                <a:cubicBezTo>
                  <a:pt x="61" y="45"/>
                  <a:pt x="61" y="45"/>
                  <a:pt x="61" y="45"/>
                </a:cubicBezTo>
                <a:cubicBezTo>
                  <a:pt x="62" y="46"/>
                  <a:pt x="62" y="46"/>
                  <a:pt x="62" y="46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59" y="47"/>
                  <a:pt x="59" y="47"/>
                  <a:pt x="59" y="47"/>
                </a:cubicBezTo>
                <a:cubicBezTo>
                  <a:pt x="56" y="48"/>
                  <a:pt x="56" y="48"/>
                  <a:pt x="56" y="48"/>
                </a:cubicBezTo>
                <a:cubicBezTo>
                  <a:pt x="55" y="47"/>
                  <a:pt x="55" y="47"/>
                  <a:pt x="55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56" y="46"/>
                  <a:pt x="56" y="46"/>
                  <a:pt x="56" y="46"/>
                </a:cubicBezTo>
                <a:cubicBezTo>
                  <a:pt x="55" y="44"/>
                  <a:pt x="55" y="44"/>
                  <a:pt x="55" y="44"/>
                </a:cubicBezTo>
                <a:cubicBezTo>
                  <a:pt x="54" y="45"/>
                  <a:pt x="54" y="45"/>
                  <a:pt x="54" y="45"/>
                </a:cubicBezTo>
                <a:cubicBezTo>
                  <a:pt x="54" y="46"/>
                  <a:pt x="54" y="46"/>
                  <a:pt x="54" y="46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9" y="48"/>
                  <a:pt x="49" y="48"/>
                </a:cubicBezTo>
                <a:cubicBezTo>
                  <a:pt x="48" y="49"/>
                  <a:pt x="48" y="49"/>
                  <a:pt x="48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51"/>
                  <a:pt x="48" y="51"/>
                  <a:pt x="48" y="51"/>
                </a:cubicBezTo>
                <a:cubicBezTo>
                  <a:pt x="50" y="50"/>
                  <a:pt x="50" y="50"/>
                  <a:pt x="50" y="50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50"/>
                  <a:pt x="51" y="50"/>
                  <a:pt x="51" y="50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7" y="57"/>
                  <a:pt x="47" y="57"/>
                  <a:pt x="47" y="57"/>
                </a:cubicBezTo>
                <a:cubicBezTo>
                  <a:pt x="48" y="57"/>
                  <a:pt x="48" y="57"/>
                  <a:pt x="48" y="57"/>
                </a:cubicBezTo>
                <a:cubicBezTo>
                  <a:pt x="45" y="62"/>
                  <a:pt x="45" y="62"/>
                  <a:pt x="45" y="62"/>
                </a:cubicBezTo>
                <a:cubicBezTo>
                  <a:pt x="43" y="69"/>
                  <a:pt x="43" y="69"/>
                  <a:pt x="43" y="69"/>
                </a:cubicBezTo>
                <a:cubicBezTo>
                  <a:pt x="44" y="71"/>
                  <a:pt x="44" y="71"/>
                  <a:pt x="44" y="71"/>
                </a:cubicBezTo>
                <a:cubicBezTo>
                  <a:pt x="41" y="76"/>
                  <a:pt x="41" y="76"/>
                  <a:pt x="41" y="76"/>
                </a:cubicBezTo>
                <a:cubicBezTo>
                  <a:pt x="40" y="80"/>
                  <a:pt x="40" y="80"/>
                  <a:pt x="40" y="80"/>
                </a:cubicBezTo>
                <a:cubicBezTo>
                  <a:pt x="43" y="84"/>
                  <a:pt x="43" y="84"/>
                  <a:pt x="43" y="84"/>
                </a:cubicBezTo>
                <a:cubicBezTo>
                  <a:pt x="39" y="84"/>
                  <a:pt x="39" y="84"/>
                  <a:pt x="39" y="84"/>
                </a:cubicBezTo>
                <a:cubicBezTo>
                  <a:pt x="38" y="82"/>
                  <a:pt x="38" y="82"/>
                  <a:pt x="38" y="82"/>
                </a:cubicBezTo>
                <a:cubicBezTo>
                  <a:pt x="30" y="87"/>
                  <a:pt x="30" y="87"/>
                  <a:pt x="30" y="87"/>
                </a:cubicBezTo>
                <a:cubicBezTo>
                  <a:pt x="27" y="91"/>
                  <a:pt x="27" y="91"/>
                  <a:pt x="27" y="91"/>
                </a:cubicBezTo>
                <a:cubicBezTo>
                  <a:pt x="27" y="96"/>
                  <a:pt x="27" y="96"/>
                  <a:pt x="27" y="96"/>
                </a:cubicBezTo>
                <a:cubicBezTo>
                  <a:pt x="28" y="99"/>
                  <a:pt x="28" y="99"/>
                  <a:pt x="28" y="99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4" y="99"/>
                  <a:pt x="34" y="99"/>
                  <a:pt x="34" y="99"/>
                </a:cubicBezTo>
                <a:cubicBezTo>
                  <a:pt x="37" y="92"/>
                  <a:pt x="37" y="92"/>
                  <a:pt x="37" y="92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8"/>
                  <a:pt x="39" y="98"/>
                  <a:pt x="39" y="98"/>
                </a:cubicBezTo>
                <a:cubicBezTo>
                  <a:pt x="44" y="96"/>
                  <a:pt x="44" y="96"/>
                  <a:pt x="44" y="96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55" y="94"/>
                  <a:pt x="55" y="94"/>
                  <a:pt x="55" y="94"/>
                </a:cubicBezTo>
                <a:cubicBezTo>
                  <a:pt x="59" y="92"/>
                  <a:pt x="59" y="92"/>
                  <a:pt x="59" y="92"/>
                </a:cubicBezTo>
                <a:cubicBezTo>
                  <a:pt x="62" y="93"/>
                  <a:pt x="62" y="93"/>
                  <a:pt x="62" y="93"/>
                </a:cubicBezTo>
                <a:cubicBezTo>
                  <a:pt x="66" y="91"/>
                  <a:pt x="66" y="91"/>
                  <a:pt x="66" y="91"/>
                </a:cubicBezTo>
                <a:cubicBezTo>
                  <a:pt x="65" y="89"/>
                  <a:pt x="65" y="89"/>
                  <a:pt x="65" y="89"/>
                </a:cubicBezTo>
                <a:cubicBezTo>
                  <a:pt x="68" y="89"/>
                  <a:pt x="68" y="89"/>
                  <a:pt x="68" y="89"/>
                </a:cubicBezTo>
                <a:cubicBezTo>
                  <a:pt x="73" y="91"/>
                  <a:pt x="73" y="91"/>
                  <a:pt x="73" y="91"/>
                </a:cubicBezTo>
                <a:cubicBezTo>
                  <a:pt x="78" y="89"/>
                  <a:pt x="78" y="89"/>
                  <a:pt x="78" y="89"/>
                </a:cubicBezTo>
                <a:cubicBezTo>
                  <a:pt x="81" y="91"/>
                  <a:pt x="81" y="91"/>
                  <a:pt x="81" y="91"/>
                </a:cubicBezTo>
                <a:cubicBezTo>
                  <a:pt x="83" y="94"/>
                  <a:pt x="83" y="94"/>
                  <a:pt x="83" y="94"/>
                </a:cubicBezTo>
                <a:cubicBezTo>
                  <a:pt x="87" y="93"/>
                  <a:pt x="87" y="93"/>
                  <a:pt x="87" y="93"/>
                </a:cubicBezTo>
                <a:cubicBezTo>
                  <a:pt x="89" y="93"/>
                  <a:pt x="89" y="93"/>
                  <a:pt x="89" y="93"/>
                </a:cubicBezTo>
                <a:cubicBezTo>
                  <a:pt x="95" y="89"/>
                  <a:pt x="95" y="89"/>
                  <a:pt x="95" y="89"/>
                </a:cubicBezTo>
                <a:cubicBezTo>
                  <a:pt x="99" y="91"/>
                  <a:pt x="99" y="91"/>
                  <a:pt x="99" y="91"/>
                </a:cubicBezTo>
                <a:cubicBezTo>
                  <a:pt x="102" y="91"/>
                  <a:pt x="102" y="91"/>
                  <a:pt x="102" y="91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2" y="99"/>
                  <a:pt x="102" y="99"/>
                  <a:pt x="102" y="99"/>
                </a:cubicBezTo>
                <a:cubicBezTo>
                  <a:pt x="106" y="108"/>
                  <a:pt x="106" y="108"/>
                  <a:pt x="106" y="108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1" y="114"/>
                  <a:pt x="101" y="114"/>
                  <a:pt x="101" y="114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04" y="122"/>
                  <a:pt x="104" y="122"/>
                  <a:pt x="104" y="122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32"/>
                  <a:pt x="103" y="132"/>
                  <a:pt x="103" y="132"/>
                </a:cubicBezTo>
                <a:cubicBezTo>
                  <a:pt x="101" y="136"/>
                  <a:pt x="101" y="136"/>
                  <a:pt x="101" y="136"/>
                </a:cubicBezTo>
                <a:cubicBezTo>
                  <a:pt x="98" y="138"/>
                  <a:pt x="98" y="138"/>
                  <a:pt x="98" y="138"/>
                </a:cubicBezTo>
                <a:cubicBezTo>
                  <a:pt x="99" y="139"/>
                  <a:pt x="99" y="139"/>
                  <a:pt x="99" y="139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1" y="140"/>
                  <a:pt x="101" y="140"/>
                  <a:pt x="101" y="140"/>
                </a:cubicBezTo>
                <a:cubicBezTo>
                  <a:pt x="101" y="143"/>
                  <a:pt x="101" y="143"/>
                  <a:pt x="101" y="143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105" y="142"/>
                  <a:pt x="105" y="142"/>
                  <a:pt x="105" y="142"/>
                </a:cubicBezTo>
                <a:cubicBezTo>
                  <a:pt x="105" y="144"/>
                  <a:pt x="105" y="144"/>
                  <a:pt x="105" y="144"/>
                </a:cubicBezTo>
                <a:cubicBezTo>
                  <a:pt x="106" y="146"/>
                  <a:pt x="106" y="146"/>
                  <a:pt x="106" y="146"/>
                </a:cubicBezTo>
                <a:cubicBezTo>
                  <a:pt x="106" y="147"/>
                  <a:pt x="106" y="147"/>
                  <a:pt x="106" y="147"/>
                </a:cubicBezTo>
                <a:cubicBezTo>
                  <a:pt x="111" y="148"/>
                  <a:pt x="111" y="148"/>
                  <a:pt x="111" y="148"/>
                </a:cubicBezTo>
                <a:cubicBezTo>
                  <a:pt x="111" y="149"/>
                  <a:pt x="111" y="149"/>
                  <a:pt x="111" y="149"/>
                </a:cubicBezTo>
                <a:cubicBezTo>
                  <a:pt x="107" y="152"/>
                  <a:pt x="107" y="152"/>
                  <a:pt x="107" y="152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94" y="147"/>
                  <a:pt x="94" y="147"/>
                  <a:pt x="94" y="147"/>
                </a:cubicBezTo>
                <a:cubicBezTo>
                  <a:pt x="92" y="141"/>
                  <a:pt x="92" y="141"/>
                  <a:pt x="92" y="141"/>
                </a:cubicBezTo>
                <a:cubicBezTo>
                  <a:pt x="87" y="140"/>
                  <a:pt x="87" y="140"/>
                  <a:pt x="87" y="140"/>
                </a:cubicBezTo>
                <a:cubicBezTo>
                  <a:pt x="85" y="134"/>
                  <a:pt x="85" y="134"/>
                  <a:pt x="85" y="134"/>
                </a:cubicBezTo>
                <a:cubicBezTo>
                  <a:pt x="83" y="134"/>
                  <a:pt x="83" y="134"/>
                  <a:pt x="83" y="134"/>
                </a:cubicBezTo>
                <a:cubicBezTo>
                  <a:pt x="76" y="122"/>
                  <a:pt x="76" y="122"/>
                  <a:pt x="76" y="122"/>
                </a:cubicBezTo>
                <a:cubicBezTo>
                  <a:pt x="76" y="122"/>
                  <a:pt x="71" y="122"/>
                  <a:pt x="70" y="122"/>
                </a:cubicBezTo>
                <a:cubicBezTo>
                  <a:pt x="70" y="122"/>
                  <a:pt x="68" y="122"/>
                  <a:pt x="68" y="122"/>
                </a:cubicBezTo>
                <a:cubicBezTo>
                  <a:pt x="66" y="120"/>
                  <a:pt x="66" y="120"/>
                  <a:pt x="66" y="120"/>
                </a:cubicBezTo>
                <a:cubicBezTo>
                  <a:pt x="57" y="117"/>
                  <a:pt x="57" y="117"/>
                  <a:pt x="57" y="117"/>
                </a:cubicBezTo>
                <a:cubicBezTo>
                  <a:pt x="56" y="114"/>
                  <a:pt x="56" y="114"/>
                  <a:pt x="56" y="114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3" y="102"/>
                  <a:pt x="53" y="102"/>
                  <a:pt x="53" y="102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37" y="103"/>
                  <a:pt x="37" y="103"/>
                  <a:pt x="37" y="103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2" y="103"/>
                  <a:pt x="32" y="103"/>
                  <a:pt x="32" y="103"/>
                </a:cubicBezTo>
                <a:cubicBezTo>
                  <a:pt x="32" y="104"/>
                  <a:pt x="32" y="104"/>
                  <a:pt x="32" y="104"/>
                </a:cubicBezTo>
                <a:cubicBezTo>
                  <a:pt x="25" y="106"/>
                  <a:pt x="25" y="106"/>
                  <a:pt x="25" y="106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14" y="98"/>
                  <a:pt x="14" y="98"/>
                  <a:pt x="14" y="98"/>
                </a:cubicBezTo>
                <a:cubicBezTo>
                  <a:pt x="11" y="95"/>
                  <a:pt x="11" y="95"/>
                  <a:pt x="11" y="95"/>
                </a:cubicBezTo>
                <a:cubicBezTo>
                  <a:pt x="9" y="96"/>
                  <a:pt x="9" y="96"/>
                  <a:pt x="9" y="96"/>
                </a:cubicBezTo>
                <a:cubicBezTo>
                  <a:pt x="12" y="99"/>
                  <a:pt x="12" y="99"/>
                  <a:pt x="12" y="99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18" y="104"/>
                  <a:pt x="18" y="104"/>
                  <a:pt x="18" y="104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0" y="102"/>
                  <a:pt x="10" y="102"/>
                  <a:pt x="10" y="102"/>
                </a:cubicBezTo>
                <a:cubicBezTo>
                  <a:pt x="6" y="96"/>
                  <a:pt x="6" y="96"/>
                  <a:pt x="6" y="96"/>
                </a:cubicBezTo>
                <a:cubicBezTo>
                  <a:pt x="3" y="96"/>
                  <a:pt x="3" y="96"/>
                  <a:pt x="3" y="96"/>
                </a:cubicBezTo>
                <a:cubicBezTo>
                  <a:pt x="0" y="93"/>
                  <a:pt x="0" y="93"/>
                  <a:pt x="0" y="93"/>
                </a:cubicBezTo>
                <a:cubicBezTo>
                  <a:pt x="2" y="103"/>
                  <a:pt x="5" y="113"/>
                  <a:pt x="11" y="123"/>
                </a:cubicBezTo>
                <a:cubicBezTo>
                  <a:pt x="34" y="161"/>
                  <a:pt x="83" y="173"/>
                  <a:pt x="121" y="150"/>
                </a:cubicBezTo>
                <a:cubicBezTo>
                  <a:pt x="121" y="150"/>
                  <a:pt x="121" y="150"/>
                  <a:pt x="121" y="150"/>
                </a:cubicBezTo>
                <a:cubicBezTo>
                  <a:pt x="142" y="138"/>
                  <a:pt x="156" y="116"/>
                  <a:pt x="159" y="93"/>
                </a:cubicBezTo>
                <a:cubicBezTo>
                  <a:pt x="157" y="95"/>
                  <a:pt x="157" y="95"/>
                  <a:pt x="157" y="95"/>
                </a:cubicBezTo>
                <a:cubicBezTo>
                  <a:pt x="154" y="90"/>
                  <a:pt x="154" y="90"/>
                  <a:pt x="154" y="90"/>
                </a:cubicBezTo>
                <a:cubicBezTo>
                  <a:pt x="149" y="88"/>
                  <a:pt x="149" y="88"/>
                  <a:pt x="149" y="88"/>
                </a:cubicBezTo>
                <a:cubicBezTo>
                  <a:pt x="146" y="82"/>
                  <a:pt x="146" y="82"/>
                  <a:pt x="146" y="82"/>
                </a:cubicBezTo>
                <a:cubicBezTo>
                  <a:pt x="143" y="82"/>
                  <a:pt x="143" y="82"/>
                  <a:pt x="143" y="82"/>
                </a:cubicBezTo>
                <a:cubicBezTo>
                  <a:pt x="141" y="80"/>
                  <a:pt x="141" y="80"/>
                  <a:pt x="141" y="80"/>
                </a:cubicBezTo>
                <a:cubicBezTo>
                  <a:pt x="141" y="73"/>
                  <a:pt x="141" y="73"/>
                  <a:pt x="141" y="73"/>
                </a:cubicBezTo>
                <a:cubicBezTo>
                  <a:pt x="131" y="67"/>
                  <a:pt x="131" y="67"/>
                  <a:pt x="131" y="67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21" y="63"/>
                  <a:pt x="121" y="63"/>
                  <a:pt x="121" y="63"/>
                </a:cubicBezTo>
                <a:cubicBezTo>
                  <a:pt x="118" y="65"/>
                  <a:pt x="118" y="65"/>
                  <a:pt x="118" y="65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2" y="70"/>
                  <a:pt x="112" y="70"/>
                  <a:pt x="112" y="70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98" y="69"/>
                  <a:pt x="98" y="69"/>
                  <a:pt x="98" y="69"/>
                </a:cubicBezTo>
                <a:cubicBezTo>
                  <a:pt x="95" y="63"/>
                  <a:pt x="95" y="63"/>
                  <a:pt x="95" y="63"/>
                </a:cubicBezTo>
                <a:cubicBezTo>
                  <a:pt x="96" y="62"/>
                  <a:pt x="96" y="62"/>
                  <a:pt x="96" y="62"/>
                </a:cubicBezTo>
                <a:cubicBezTo>
                  <a:pt x="95" y="59"/>
                  <a:pt x="95" y="59"/>
                  <a:pt x="95" y="59"/>
                </a:cubicBezTo>
                <a:cubicBezTo>
                  <a:pt x="93" y="60"/>
                  <a:pt x="93" y="60"/>
                  <a:pt x="93" y="60"/>
                </a:cubicBezTo>
                <a:cubicBezTo>
                  <a:pt x="91" y="58"/>
                  <a:pt x="91" y="58"/>
                  <a:pt x="91" y="58"/>
                </a:cubicBezTo>
                <a:cubicBezTo>
                  <a:pt x="96" y="48"/>
                  <a:pt x="96" y="48"/>
                  <a:pt x="96" y="48"/>
                </a:cubicBezTo>
                <a:cubicBezTo>
                  <a:pt x="93" y="44"/>
                  <a:pt x="93" y="44"/>
                  <a:pt x="93" y="44"/>
                </a:cubicBezTo>
                <a:cubicBezTo>
                  <a:pt x="96" y="40"/>
                  <a:pt x="96" y="40"/>
                  <a:pt x="96" y="40"/>
                </a:cubicBezTo>
                <a:cubicBezTo>
                  <a:pt x="97" y="39"/>
                  <a:pt x="97" y="39"/>
                  <a:pt x="97" y="39"/>
                </a:cubicBezTo>
                <a:cubicBezTo>
                  <a:pt x="100" y="37"/>
                  <a:pt x="100" y="37"/>
                  <a:pt x="100" y="37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9" y="31"/>
                  <a:pt x="119" y="31"/>
                  <a:pt x="119" y="31"/>
                </a:cubicBezTo>
                <a:cubicBezTo>
                  <a:pt x="121" y="32"/>
                  <a:pt x="121" y="32"/>
                  <a:pt x="121" y="32"/>
                </a:cubicBezTo>
                <a:cubicBezTo>
                  <a:pt x="122" y="31"/>
                  <a:pt x="122" y="31"/>
                  <a:pt x="122" y="31"/>
                </a:cubicBezTo>
                <a:cubicBezTo>
                  <a:pt x="120" y="29"/>
                  <a:pt x="120" y="29"/>
                  <a:pt x="120" y="29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34" y="23"/>
                  <a:pt x="134" y="23"/>
                  <a:pt x="134" y="23"/>
                </a:cubicBezTo>
                <a:cubicBezTo>
                  <a:pt x="134" y="23"/>
                  <a:pt x="134" y="23"/>
                  <a:pt x="134" y="23"/>
                </a:cubicBezTo>
                <a:cubicBezTo>
                  <a:pt x="132" y="21"/>
                  <a:pt x="131" y="20"/>
                  <a:pt x="129" y="19"/>
                </a:cubicBezTo>
                <a:close/>
                <a:moveTo>
                  <a:pt x="85" y="18"/>
                </a:moveTo>
                <a:cubicBezTo>
                  <a:pt x="85" y="17"/>
                  <a:pt x="85" y="17"/>
                  <a:pt x="85" y="17"/>
                </a:cubicBezTo>
                <a:cubicBezTo>
                  <a:pt x="87" y="15"/>
                  <a:pt x="87" y="15"/>
                  <a:pt x="87" y="15"/>
                </a:cubicBezTo>
                <a:cubicBezTo>
                  <a:pt x="89" y="18"/>
                  <a:pt x="89" y="18"/>
                  <a:pt x="89" y="18"/>
                </a:cubicBezTo>
                <a:cubicBezTo>
                  <a:pt x="91" y="19"/>
                  <a:pt x="91" y="19"/>
                  <a:pt x="91" y="19"/>
                </a:cubicBezTo>
                <a:cubicBezTo>
                  <a:pt x="93" y="19"/>
                  <a:pt x="93" y="19"/>
                  <a:pt x="93" y="19"/>
                </a:cubicBezTo>
                <a:cubicBezTo>
                  <a:pt x="95" y="19"/>
                  <a:pt x="95" y="19"/>
                  <a:pt x="95" y="19"/>
                </a:cubicBezTo>
                <a:cubicBezTo>
                  <a:pt x="94" y="21"/>
                  <a:pt x="94" y="21"/>
                  <a:pt x="94" y="21"/>
                </a:cubicBezTo>
                <a:cubicBezTo>
                  <a:pt x="92" y="23"/>
                  <a:pt x="92" y="23"/>
                  <a:pt x="92" y="23"/>
                </a:cubicBezTo>
                <a:cubicBezTo>
                  <a:pt x="90" y="24"/>
                  <a:pt x="90" y="24"/>
                  <a:pt x="90" y="24"/>
                </a:cubicBezTo>
                <a:cubicBezTo>
                  <a:pt x="89" y="22"/>
                  <a:pt x="89" y="22"/>
                  <a:pt x="89" y="22"/>
                </a:cubicBezTo>
                <a:cubicBezTo>
                  <a:pt x="90" y="21"/>
                  <a:pt x="90" y="21"/>
                  <a:pt x="90" y="21"/>
                </a:cubicBezTo>
                <a:cubicBezTo>
                  <a:pt x="89" y="20"/>
                  <a:pt x="89" y="20"/>
                  <a:pt x="89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6" y="19"/>
                  <a:pt x="86" y="19"/>
                  <a:pt x="86" y="19"/>
                </a:cubicBezTo>
                <a:lnTo>
                  <a:pt x="85" y="18"/>
                </a:lnTo>
                <a:close/>
                <a:moveTo>
                  <a:pt x="84" y="25"/>
                </a:moveTo>
                <a:cubicBezTo>
                  <a:pt x="84" y="22"/>
                  <a:pt x="84" y="22"/>
                  <a:pt x="84" y="22"/>
                </a:cubicBezTo>
                <a:cubicBezTo>
                  <a:pt x="85" y="20"/>
                  <a:pt x="85" y="20"/>
                  <a:pt x="85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8" y="22"/>
                  <a:pt x="88" y="22"/>
                  <a:pt x="88" y="22"/>
                </a:cubicBezTo>
                <a:cubicBezTo>
                  <a:pt x="86" y="25"/>
                  <a:pt x="86" y="25"/>
                  <a:pt x="86" y="25"/>
                </a:cubicBezTo>
                <a:cubicBezTo>
                  <a:pt x="85" y="26"/>
                  <a:pt x="85" y="26"/>
                  <a:pt x="85" y="26"/>
                </a:cubicBezTo>
                <a:lnTo>
                  <a:pt x="84" y="25"/>
                </a:lnTo>
                <a:close/>
                <a:moveTo>
                  <a:pt x="51" y="56"/>
                </a:moveTo>
                <a:cubicBezTo>
                  <a:pt x="50" y="57"/>
                  <a:pt x="50" y="57"/>
                  <a:pt x="50" y="57"/>
                </a:cubicBezTo>
                <a:cubicBezTo>
                  <a:pt x="50" y="56"/>
                  <a:pt x="50" y="56"/>
                  <a:pt x="50" y="56"/>
                </a:cubicBezTo>
                <a:cubicBezTo>
                  <a:pt x="50" y="54"/>
                  <a:pt x="50" y="54"/>
                  <a:pt x="50" y="54"/>
                </a:cubicBezTo>
                <a:cubicBezTo>
                  <a:pt x="51" y="55"/>
                  <a:pt x="51" y="55"/>
                  <a:pt x="51" y="55"/>
                </a:cubicBezTo>
                <a:lnTo>
                  <a:pt x="51" y="56"/>
                </a:lnTo>
                <a:close/>
                <a:moveTo>
                  <a:pt x="55" y="51"/>
                </a:moveTo>
                <a:cubicBezTo>
                  <a:pt x="54" y="52"/>
                  <a:pt x="54" y="52"/>
                  <a:pt x="54" y="52"/>
                </a:cubicBezTo>
                <a:cubicBezTo>
                  <a:pt x="55" y="53"/>
                  <a:pt x="55" y="53"/>
                  <a:pt x="55" y="53"/>
                </a:cubicBezTo>
                <a:cubicBezTo>
                  <a:pt x="54" y="54"/>
                  <a:pt x="54" y="54"/>
                  <a:pt x="54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3"/>
                  <a:pt x="52" y="53"/>
                  <a:pt x="52" y="53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1"/>
                  <a:pt x="53" y="51"/>
                  <a:pt x="53" y="51"/>
                </a:cubicBezTo>
                <a:cubicBezTo>
                  <a:pt x="54" y="50"/>
                  <a:pt x="54" y="50"/>
                  <a:pt x="54" y="50"/>
                </a:cubicBezTo>
                <a:cubicBezTo>
                  <a:pt x="55" y="50"/>
                  <a:pt x="55" y="50"/>
                  <a:pt x="55" y="50"/>
                </a:cubicBezTo>
                <a:lnTo>
                  <a:pt x="55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95" name="îṩlídê">
            <a:extLst>
              <a:ext uri="{FF2B5EF4-FFF2-40B4-BE49-F238E27FC236}">
                <a16:creationId xmlns:a16="http://schemas.microsoft.com/office/drawing/2014/main" id="{19A520E2-458A-4A47-9D8C-C2643B9A8108}"/>
              </a:ext>
            </a:extLst>
          </p:cNvPr>
          <p:cNvSpPr>
            <a:spLocks/>
          </p:cNvSpPr>
          <p:nvPr/>
        </p:nvSpPr>
        <p:spPr bwMode="auto">
          <a:xfrm>
            <a:off x="9886540" y="1715403"/>
            <a:ext cx="156770" cy="226642"/>
          </a:xfrm>
          <a:custGeom>
            <a:avLst/>
            <a:gdLst>
              <a:gd name="T0" fmla="*/ 110 w 113"/>
              <a:gd name="T1" fmla="*/ 40 h 163"/>
              <a:gd name="T2" fmla="*/ 107 w 113"/>
              <a:gd name="T3" fmla="*/ 34 h 163"/>
              <a:gd name="T4" fmla="*/ 56 w 113"/>
              <a:gd name="T5" fmla="*/ 0 h 163"/>
              <a:gd name="T6" fmla="*/ 0 w 113"/>
              <a:gd name="T7" fmla="*/ 50 h 163"/>
              <a:gd name="T8" fmla="*/ 0 w 113"/>
              <a:gd name="T9" fmla="*/ 57 h 163"/>
              <a:gd name="T10" fmla="*/ 0 w 113"/>
              <a:gd name="T11" fmla="*/ 61 h 163"/>
              <a:gd name="T12" fmla="*/ 25 w 113"/>
              <a:gd name="T13" fmla="*/ 111 h 163"/>
              <a:gd name="T14" fmla="*/ 56 w 113"/>
              <a:gd name="T15" fmla="*/ 163 h 163"/>
              <a:gd name="T16" fmla="*/ 76 w 113"/>
              <a:gd name="T17" fmla="*/ 130 h 163"/>
              <a:gd name="T18" fmla="*/ 81 w 113"/>
              <a:gd name="T19" fmla="*/ 120 h 163"/>
              <a:gd name="T20" fmla="*/ 86 w 113"/>
              <a:gd name="T21" fmla="*/ 114 h 163"/>
              <a:gd name="T22" fmla="*/ 113 w 113"/>
              <a:gd name="T23" fmla="*/ 58 h 163"/>
              <a:gd name="T24" fmla="*/ 113 w 113"/>
              <a:gd name="T25" fmla="*/ 50 h 163"/>
              <a:gd name="T26" fmla="*/ 110 w 113"/>
              <a:gd name="T27" fmla="*/ 40 h 163"/>
              <a:gd name="T28" fmla="*/ 56 w 113"/>
              <a:gd name="T29" fmla="*/ 75 h 163"/>
              <a:gd name="T30" fmla="*/ 37 w 113"/>
              <a:gd name="T31" fmla="*/ 62 h 163"/>
              <a:gd name="T32" fmla="*/ 36 w 113"/>
              <a:gd name="T33" fmla="*/ 57 h 163"/>
              <a:gd name="T34" fmla="*/ 36 w 113"/>
              <a:gd name="T35" fmla="*/ 52 h 163"/>
              <a:gd name="T36" fmla="*/ 57 w 113"/>
              <a:gd name="T37" fmla="*/ 33 h 163"/>
              <a:gd name="T38" fmla="*/ 77 w 113"/>
              <a:gd name="T39" fmla="*/ 54 h 163"/>
              <a:gd name="T40" fmla="*/ 56 w 113"/>
              <a:gd name="T41" fmla="*/ 75 h 163"/>
              <a:gd name="T42" fmla="*/ 56 w 113"/>
              <a:gd name="T43" fmla="*/ 75 h 163"/>
              <a:gd name="T44" fmla="*/ 56 w 113"/>
              <a:gd name="T45" fmla="*/ 7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3" h="163">
                <a:moveTo>
                  <a:pt x="110" y="40"/>
                </a:moveTo>
                <a:cubicBezTo>
                  <a:pt x="109" y="38"/>
                  <a:pt x="108" y="36"/>
                  <a:pt x="107" y="34"/>
                </a:cubicBezTo>
                <a:cubicBezTo>
                  <a:pt x="97" y="9"/>
                  <a:pt x="74" y="0"/>
                  <a:pt x="56" y="0"/>
                </a:cubicBezTo>
                <a:cubicBezTo>
                  <a:pt x="31" y="0"/>
                  <a:pt x="4" y="16"/>
                  <a:pt x="0" y="50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8"/>
                  <a:pt x="0" y="60"/>
                  <a:pt x="0" y="61"/>
                </a:cubicBezTo>
                <a:cubicBezTo>
                  <a:pt x="2" y="78"/>
                  <a:pt x="15" y="95"/>
                  <a:pt x="25" y="111"/>
                </a:cubicBezTo>
                <a:cubicBezTo>
                  <a:pt x="35" y="129"/>
                  <a:pt x="46" y="146"/>
                  <a:pt x="56" y="163"/>
                </a:cubicBezTo>
                <a:cubicBezTo>
                  <a:pt x="63" y="152"/>
                  <a:pt x="69" y="140"/>
                  <a:pt x="76" y="130"/>
                </a:cubicBezTo>
                <a:cubicBezTo>
                  <a:pt x="78" y="126"/>
                  <a:pt x="80" y="123"/>
                  <a:pt x="81" y="120"/>
                </a:cubicBezTo>
                <a:cubicBezTo>
                  <a:pt x="82" y="118"/>
                  <a:pt x="85" y="116"/>
                  <a:pt x="86" y="114"/>
                </a:cubicBezTo>
                <a:cubicBezTo>
                  <a:pt x="96" y="95"/>
                  <a:pt x="113" y="76"/>
                  <a:pt x="113" y="58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3" y="48"/>
                  <a:pt x="110" y="41"/>
                  <a:pt x="110" y="40"/>
                </a:cubicBezTo>
                <a:close/>
                <a:moveTo>
                  <a:pt x="56" y="75"/>
                </a:moveTo>
                <a:cubicBezTo>
                  <a:pt x="49" y="75"/>
                  <a:pt x="41" y="72"/>
                  <a:pt x="37" y="62"/>
                </a:cubicBezTo>
                <a:cubicBezTo>
                  <a:pt x="36" y="60"/>
                  <a:pt x="36" y="57"/>
                  <a:pt x="36" y="57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39"/>
                  <a:pt x="47" y="33"/>
                  <a:pt x="57" y="33"/>
                </a:cubicBezTo>
                <a:cubicBezTo>
                  <a:pt x="68" y="33"/>
                  <a:pt x="77" y="43"/>
                  <a:pt x="77" y="54"/>
                </a:cubicBezTo>
                <a:cubicBezTo>
                  <a:pt x="77" y="66"/>
                  <a:pt x="68" y="75"/>
                  <a:pt x="56" y="75"/>
                </a:cubicBezTo>
                <a:close/>
                <a:moveTo>
                  <a:pt x="56" y="75"/>
                </a:moveTo>
                <a:cubicBezTo>
                  <a:pt x="56" y="75"/>
                  <a:pt x="56" y="75"/>
                  <a:pt x="56" y="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96" name="iṧľíḋe">
            <a:extLst>
              <a:ext uri="{FF2B5EF4-FFF2-40B4-BE49-F238E27FC236}">
                <a16:creationId xmlns:a16="http://schemas.microsoft.com/office/drawing/2014/main" id="{CB83FFAD-69F3-40D7-AACB-D39A11B3C52F}"/>
              </a:ext>
            </a:extLst>
          </p:cNvPr>
          <p:cNvSpPr>
            <a:spLocks/>
          </p:cNvSpPr>
          <p:nvPr/>
        </p:nvSpPr>
        <p:spPr bwMode="auto">
          <a:xfrm>
            <a:off x="10917583" y="2623731"/>
            <a:ext cx="155596" cy="227816"/>
          </a:xfrm>
          <a:custGeom>
            <a:avLst/>
            <a:gdLst>
              <a:gd name="T0" fmla="*/ 109 w 112"/>
              <a:gd name="T1" fmla="*/ 41 h 164"/>
              <a:gd name="T2" fmla="*/ 107 w 112"/>
              <a:gd name="T3" fmla="*/ 34 h 164"/>
              <a:gd name="T4" fmla="*/ 55 w 112"/>
              <a:gd name="T5" fmla="*/ 0 h 164"/>
              <a:gd name="T6" fmla="*/ 0 w 112"/>
              <a:gd name="T7" fmla="*/ 51 h 164"/>
              <a:gd name="T8" fmla="*/ 0 w 112"/>
              <a:gd name="T9" fmla="*/ 58 h 164"/>
              <a:gd name="T10" fmla="*/ 0 w 112"/>
              <a:gd name="T11" fmla="*/ 62 h 164"/>
              <a:gd name="T12" fmla="*/ 24 w 112"/>
              <a:gd name="T13" fmla="*/ 112 h 164"/>
              <a:gd name="T14" fmla="*/ 56 w 112"/>
              <a:gd name="T15" fmla="*/ 164 h 164"/>
              <a:gd name="T16" fmla="*/ 75 w 112"/>
              <a:gd name="T17" fmla="*/ 130 h 164"/>
              <a:gd name="T18" fmla="*/ 81 w 112"/>
              <a:gd name="T19" fmla="*/ 121 h 164"/>
              <a:gd name="T20" fmla="*/ 85 w 112"/>
              <a:gd name="T21" fmla="*/ 115 h 164"/>
              <a:gd name="T22" fmla="*/ 112 w 112"/>
              <a:gd name="T23" fmla="*/ 58 h 164"/>
              <a:gd name="T24" fmla="*/ 112 w 112"/>
              <a:gd name="T25" fmla="*/ 51 h 164"/>
              <a:gd name="T26" fmla="*/ 109 w 112"/>
              <a:gd name="T27" fmla="*/ 41 h 164"/>
              <a:gd name="T28" fmla="*/ 56 w 112"/>
              <a:gd name="T29" fmla="*/ 76 h 164"/>
              <a:gd name="T30" fmla="*/ 36 w 112"/>
              <a:gd name="T31" fmla="*/ 62 h 164"/>
              <a:gd name="T32" fmla="*/ 36 w 112"/>
              <a:gd name="T33" fmla="*/ 57 h 164"/>
              <a:gd name="T34" fmla="*/ 36 w 112"/>
              <a:gd name="T35" fmla="*/ 53 h 164"/>
              <a:gd name="T36" fmla="*/ 56 w 112"/>
              <a:gd name="T37" fmla="*/ 34 h 164"/>
              <a:gd name="T38" fmla="*/ 77 w 112"/>
              <a:gd name="T39" fmla="*/ 55 h 164"/>
              <a:gd name="T40" fmla="*/ 56 w 112"/>
              <a:gd name="T41" fmla="*/ 76 h 164"/>
              <a:gd name="T42" fmla="*/ 56 w 112"/>
              <a:gd name="T43" fmla="*/ 76 h 164"/>
              <a:gd name="T44" fmla="*/ 56 w 112"/>
              <a:gd name="T45" fmla="*/ 76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2" h="164">
                <a:moveTo>
                  <a:pt x="109" y="41"/>
                </a:moveTo>
                <a:cubicBezTo>
                  <a:pt x="109" y="39"/>
                  <a:pt x="108" y="36"/>
                  <a:pt x="107" y="34"/>
                </a:cubicBezTo>
                <a:cubicBezTo>
                  <a:pt x="96" y="9"/>
                  <a:pt x="74" y="0"/>
                  <a:pt x="55" y="0"/>
                </a:cubicBezTo>
                <a:cubicBezTo>
                  <a:pt x="30" y="0"/>
                  <a:pt x="3" y="17"/>
                  <a:pt x="0" y="51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61"/>
                  <a:pt x="0" y="62"/>
                </a:cubicBezTo>
                <a:cubicBezTo>
                  <a:pt x="2" y="78"/>
                  <a:pt x="15" y="96"/>
                  <a:pt x="24" y="112"/>
                </a:cubicBezTo>
                <a:cubicBezTo>
                  <a:pt x="35" y="129"/>
                  <a:pt x="45" y="146"/>
                  <a:pt x="56" y="164"/>
                </a:cubicBezTo>
                <a:cubicBezTo>
                  <a:pt x="62" y="152"/>
                  <a:pt x="69" y="141"/>
                  <a:pt x="75" y="130"/>
                </a:cubicBezTo>
                <a:cubicBezTo>
                  <a:pt x="77" y="127"/>
                  <a:pt x="79" y="124"/>
                  <a:pt x="81" y="121"/>
                </a:cubicBezTo>
                <a:cubicBezTo>
                  <a:pt x="82" y="119"/>
                  <a:pt x="84" y="117"/>
                  <a:pt x="85" y="115"/>
                </a:cubicBezTo>
                <a:cubicBezTo>
                  <a:pt x="96" y="96"/>
                  <a:pt x="112" y="77"/>
                  <a:pt x="112" y="58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12" y="48"/>
                  <a:pt x="110" y="41"/>
                  <a:pt x="109" y="41"/>
                </a:cubicBezTo>
                <a:close/>
                <a:moveTo>
                  <a:pt x="56" y="76"/>
                </a:moveTo>
                <a:cubicBezTo>
                  <a:pt x="48" y="76"/>
                  <a:pt x="40" y="72"/>
                  <a:pt x="36" y="62"/>
                </a:cubicBezTo>
                <a:cubicBezTo>
                  <a:pt x="36" y="61"/>
                  <a:pt x="36" y="57"/>
                  <a:pt x="36" y="57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40"/>
                  <a:pt x="47" y="34"/>
                  <a:pt x="56" y="34"/>
                </a:cubicBezTo>
                <a:cubicBezTo>
                  <a:pt x="68" y="34"/>
                  <a:pt x="77" y="43"/>
                  <a:pt x="77" y="55"/>
                </a:cubicBezTo>
                <a:cubicBezTo>
                  <a:pt x="77" y="67"/>
                  <a:pt x="67" y="76"/>
                  <a:pt x="56" y="76"/>
                </a:cubicBezTo>
                <a:close/>
                <a:moveTo>
                  <a:pt x="56" y="76"/>
                </a:moveTo>
                <a:cubicBezTo>
                  <a:pt x="56" y="76"/>
                  <a:pt x="56" y="76"/>
                  <a:pt x="56" y="7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97" name="iŝḷiḍè">
            <a:extLst>
              <a:ext uri="{FF2B5EF4-FFF2-40B4-BE49-F238E27FC236}">
                <a16:creationId xmlns:a16="http://schemas.microsoft.com/office/drawing/2014/main" id="{034D6AF7-A22B-4CFC-9787-B1186918857F}"/>
              </a:ext>
            </a:extLst>
          </p:cNvPr>
          <p:cNvSpPr>
            <a:spLocks/>
          </p:cNvSpPr>
          <p:nvPr/>
        </p:nvSpPr>
        <p:spPr bwMode="auto">
          <a:xfrm>
            <a:off x="8677002" y="2354227"/>
            <a:ext cx="155596" cy="226642"/>
          </a:xfrm>
          <a:custGeom>
            <a:avLst/>
            <a:gdLst>
              <a:gd name="T0" fmla="*/ 110 w 112"/>
              <a:gd name="T1" fmla="*/ 40 h 163"/>
              <a:gd name="T2" fmla="*/ 107 w 112"/>
              <a:gd name="T3" fmla="*/ 34 h 163"/>
              <a:gd name="T4" fmla="*/ 55 w 112"/>
              <a:gd name="T5" fmla="*/ 0 h 163"/>
              <a:gd name="T6" fmla="*/ 0 w 112"/>
              <a:gd name="T7" fmla="*/ 50 h 163"/>
              <a:gd name="T8" fmla="*/ 0 w 112"/>
              <a:gd name="T9" fmla="*/ 57 h 163"/>
              <a:gd name="T10" fmla="*/ 0 w 112"/>
              <a:gd name="T11" fmla="*/ 62 h 163"/>
              <a:gd name="T12" fmla="*/ 24 w 112"/>
              <a:gd name="T13" fmla="*/ 111 h 163"/>
              <a:gd name="T14" fmla="*/ 56 w 112"/>
              <a:gd name="T15" fmla="*/ 163 h 163"/>
              <a:gd name="T16" fmla="*/ 75 w 112"/>
              <a:gd name="T17" fmla="*/ 130 h 163"/>
              <a:gd name="T18" fmla="*/ 81 w 112"/>
              <a:gd name="T19" fmla="*/ 120 h 163"/>
              <a:gd name="T20" fmla="*/ 85 w 112"/>
              <a:gd name="T21" fmla="*/ 114 h 163"/>
              <a:gd name="T22" fmla="*/ 112 w 112"/>
              <a:gd name="T23" fmla="*/ 58 h 163"/>
              <a:gd name="T24" fmla="*/ 112 w 112"/>
              <a:gd name="T25" fmla="*/ 50 h 163"/>
              <a:gd name="T26" fmla="*/ 110 w 112"/>
              <a:gd name="T27" fmla="*/ 40 h 163"/>
              <a:gd name="T28" fmla="*/ 56 w 112"/>
              <a:gd name="T29" fmla="*/ 75 h 163"/>
              <a:gd name="T30" fmla="*/ 37 w 112"/>
              <a:gd name="T31" fmla="*/ 62 h 163"/>
              <a:gd name="T32" fmla="*/ 36 w 112"/>
              <a:gd name="T33" fmla="*/ 57 h 163"/>
              <a:gd name="T34" fmla="*/ 36 w 112"/>
              <a:gd name="T35" fmla="*/ 52 h 163"/>
              <a:gd name="T36" fmla="*/ 56 w 112"/>
              <a:gd name="T37" fmla="*/ 34 h 163"/>
              <a:gd name="T38" fmla="*/ 77 w 112"/>
              <a:gd name="T39" fmla="*/ 55 h 163"/>
              <a:gd name="T40" fmla="*/ 56 w 112"/>
              <a:gd name="T41" fmla="*/ 75 h 163"/>
              <a:gd name="T42" fmla="*/ 56 w 112"/>
              <a:gd name="T43" fmla="*/ 75 h 163"/>
              <a:gd name="T44" fmla="*/ 56 w 112"/>
              <a:gd name="T45" fmla="*/ 7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2" h="163">
                <a:moveTo>
                  <a:pt x="110" y="40"/>
                </a:moveTo>
                <a:cubicBezTo>
                  <a:pt x="109" y="38"/>
                  <a:pt x="108" y="36"/>
                  <a:pt x="107" y="34"/>
                </a:cubicBezTo>
                <a:cubicBezTo>
                  <a:pt x="96" y="9"/>
                  <a:pt x="74" y="0"/>
                  <a:pt x="55" y="0"/>
                </a:cubicBezTo>
                <a:cubicBezTo>
                  <a:pt x="31" y="0"/>
                  <a:pt x="3" y="16"/>
                  <a:pt x="0" y="50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8"/>
                  <a:pt x="0" y="60"/>
                  <a:pt x="0" y="62"/>
                </a:cubicBezTo>
                <a:cubicBezTo>
                  <a:pt x="2" y="78"/>
                  <a:pt x="15" y="95"/>
                  <a:pt x="24" y="111"/>
                </a:cubicBezTo>
                <a:cubicBezTo>
                  <a:pt x="35" y="129"/>
                  <a:pt x="45" y="146"/>
                  <a:pt x="56" y="163"/>
                </a:cubicBezTo>
                <a:cubicBezTo>
                  <a:pt x="63" y="152"/>
                  <a:pt x="69" y="141"/>
                  <a:pt x="75" y="130"/>
                </a:cubicBezTo>
                <a:cubicBezTo>
                  <a:pt x="77" y="126"/>
                  <a:pt x="79" y="123"/>
                  <a:pt x="81" y="120"/>
                </a:cubicBezTo>
                <a:cubicBezTo>
                  <a:pt x="82" y="118"/>
                  <a:pt x="84" y="116"/>
                  <a:pt x="85" y="114"/>
                </a:cubicBezTo>
                <a:cubicBezTo>
                  <a:pt x="96" y="95"/>
                  <a:pt x="112" y="76"/>
                  <a:pt x="112" y="58"/>
                </a:cubicBezTo>
                <a:cubicBezTo>
                  <a:pt x="112" y="50"/>
                  <a:pt x="112" y="50"/>
                  <a:pt x="112" y="50"/>
                </a:cubicBezTo>
                <a:cubicBezTo>
                  <a:pt x="112" y="48"/>
                  <a:pt x="110" y="41"/>
                  <a:pt x="110" y="40"/>
                </a:cubicBezTo>
                <a:close/>
                <a:moveTo>
                  <a:pt x="56" y="75"/>
                </a:moveTo>
                <a:cubicBezTo>
                  <a:pt x="48" y="75"/>
                  <a:pt x="40" y="72"/>
                  <a:pt x="37" y="62"/>
                </a:cubicBezTo>
                <a:cubicBezTo>
                  <a:pt x="36" y="60"/>
                  <a:pt x="36" y="57"/>
                  <a:pt x="36" y="57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39"/>
                  <a:pt x="47" y="34"/>
                  <a:pt x="56" y="34"/>
                </a:cubicBezTo>
                <a:cubicBezTo>
                  <a:pt x="68" y="34"/>
                  <a:pt x="77" y="43"/>
                  <a:pt x="77" y="55"/>
                </a:cubicBezTo>
                <a:cubicBezTo>
                  <a:pt x="77" y="66"/>
                  <a:pt x="67" y="75"/>
                  <a:pt x="56" y="75"/>
                </a:cubicBezTo>
                <a:close/>
                <a:moveTo>
                  <a:pt x="56" y="75"/>
                </a:moveTo>
                <a:cubicBezTo>
                  <a:pt x="56" y="75"/>
                  <a:pt x="56" y="75"/>
                  <a:pt x="56" y="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98" name="išlïde">
            <a:extLst>
              <a:ext uri="{FF2B5EF4-FFF2-40B4-BE49-F238E27FC236}">
                <a16:creationId xmlns:a16="http://schemas.microsoft.com/office/drawing/2014/main" id="{F5679975-84BA-4221-A65D-92CA13B22FB8}"/>
              </a:ext>
            </a:extLst>
          </p:cNvPr>
          <p:cNvSpPr>
            <a:spLocks/>
          </p:cNvSpPr>
          <p:nvPr/>
        </p:nvSpPr>
        <p:spPr bwMode="auto">
          <a:xfrm>
            <a:off x="11069068" y="3058225"/>
            <a:ext cx="132110" cy="72220"/>
          </a:xfrm>
          <a:custGeom>
            <a:avLst/>
            <a:gdLst>
              <a:gd name="T0" fmla="*/ 16 w 95"/>
              <a:gd name="T1" fmla="*/ 52 h 52"/>
              <a:gd name="T2" fmla="*/ 79 w 95"/>
              <a:gd name="T3" fmla="*/ 52 h 52"/>
              <a:gd name="T4" fmla="*/ 85 w 95"/>
              <a:gd name="T5" fmla="*/ 44 h 52"/>
              <a:gd name="T6" fmla="*/ 95 w 95"/>
              <a:gd name="T7" fmla="*/ 0 h 52"/>
              <a:gd name="T8" fmla="*/ 0 w 95"/>
              <a:gd name="T9" fmla="*/ 0 h 52"/>
              <a:gd name="T10" fmla="*/ 9 w 95"/>
              <a:gd name="T11" fmla="*/ 44 h 52"/>
              <a:gd name="T12" fmla="*/ 16 w 95"/>
              <a:gd name="T13" fmla="*/ 52 h 52"/>
              <a:gd name="T14" fmla="*/ 69 w 95"/>
              <a:gd name="T15" fmla="*/ 40 h 52"/>
              <a:gd name="T16" fmla="*/ 75 w 95"/>
              <a:gd name="T17" fmla="*/ 10 h 52"/>
              <a:gd name="T18" fmla="*/ 79 w 95"/>
              <a:gd name="T19" fmla="*/ 7 h 52"/>
              <a:gd name="T20" fmla="*/ 82 w 95"/>
              <a:gd name="T21" fmla="*/ 11 h 52"/>
              <a:gd name="T22" fmla="*/ 75 w 95"/>
              <a:gd name="T23" fmla="*/ 42 h 52"/>
              <a:gd name="T24" fmla="*/ 72 w 95"/>
              <a:gd name="T25" fmla="*/ 44 h 52"/>
              <a:gd name="T26" fmla="*/ 71 w 95"/>
              <a:gd name="T27" fmla="*/ 44 h 52"/>
              <a:gd name="T28" fmla="*/ 69 w 95"/>
              <a:gd name="T29" fmla="*/ 40 h 52"/>
              <a:gd name="T30" fmla="*/ 52 w 95"/>
              <a:gd name="T31" fmla="*/ 41 h 52"/>
              <a:gd name="T32" fmla="*/ 55 w 95"/>
              <a:gd name="T33" fmla="*/ 10 h 52"/>
              <a:gd name="T34" fmla="*/ 58 w 95"/>
              <a:gd name="T35" fmla="*/ 7 h 52"/>
              <a:gd name="T36" fmla="*/ 61 w 95"/>
              <a:gd name="T37" fmla="*/ 11 h 52"/>
              <a:gd name="T38" fmla="*/ 59 w 95"/>
              <a:gd name="T39" fmla="*/ 41 h 52"/>
              <a:gd name="T40" fmla="*/ 56 w 95"/>
              <a:gd name="T41" fmla="*/ 44 h 52"/>
              <a:gd name="T42" fmla="*/ 55 w 95"/>
              <a:gd name="T43" fmla="*/ 44 h 52"/>
              <a:gd name="T44" fmla="*/ 52 w 95"/>
              <a:gd name="T45" fmla="*/ 41 h 52"/>
              <a:gd name="T46" fmla="*/ 36 w 95"/>
              <a:gd name="T47" fmla="*/ 7 h 52"/>
              <a:gd name="T48" fmla="*/ 39 w 95"/>
              <a:gd name="T49" fmla="*/ 10 h 52"/>
              <a:gd name="T50" fmla="*/ 42 w 95"/>
              <a:gd name="T51" fmla="*/ 41 h 52"/>
              <a:gd name="T52" fmla="*/ 39 w 95"/>
              <a:gd name="T53" fmla="*/ 44 h 52"/>
              <a:gd name="T54" fmla="*/ 38 w 95"/>
              <a:gd name="T55" fmla="*/ 44 h 52"/>
              <a:gd name="T56" fmla="*/ 35 w 95"/>
              <a:gd name="T57" fmla="*/ 41 h 52"/>
              <a:gd name="T58" fmla="*/ 33 w 95"/>
              <a:gd name="T59" fmla="*/ 11 h 52"/>
              <a:gd name="T60" fmla="*/ 36 w 95"/>
              <a:gd name="T61" fmla="*/ 7 h 52"/>
              <a:gd name="T62" fmla="*/ 15 w 95"/>
              <a:gd name="T63" fmla="*/ 7 h 52"/>
              <a:gd name="T64" fmla="*/ 19 w 95"/>
              <a:gd name="T65" fmla="*/ 10 h 52"/>
              <a:gd name="T66" fmla="*/ 25 w 95"/>
              <a:gd name="T67" fmla="*/ 40 h 52"/>
              <a:gd name="T68" fmla="*/ 23 w 95"/>
              <a:gd name="T69" fmla="*/ 44 h 52"/>
              <a:gd name="T70" fmla="*/ 22 w 95"/>
              <a:gd name="T71" fmla="*/ 44 h 52"/>
              <a:gd name="T72" fmla="*/ 19 w 95"/>
              <a:gd name="T73" fmla="*/ 42 h 52"/>
              <a:gd name="T74" fmla="*/ 12 w 95"/>
              <a:gd name="T75" fmla="*/ 11 h 52"/>
              <a:gd name="T76" fmla="*/ 15 w 95"/>
              <a:gd name="T77" fmla="*/ 7 h 52"/>
              <a:gd name="T78" fmla="*/ 15 w 95"/>
              <a:gd name="T79" fmla="*/ 7 h 52"/>
              <a:gd name="T80" fmla="*/ 15 w 95"/>
              <a:gd name="T81" fmla="*/ 7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5" h="52">
                <a:moveTo>
                  <a:pt x="16" y="52"/>
                </a:moveTo>
                <a:cubicBezTo>
                  <a:pt x="79" y="52"/>
                  <a:pt x="79" y="52"/>
                  <a:pt x="79" y="52"/>
                </a:cubicBezTo>
                <a:cubicBezTo>
                  <a:pt x="82" y="52"/>
                  <a:pt x="84" y="48"/>
                  <a:pt x="85" y="44"/>
                </a:cubicBezTo>
                <a:cubicBezTo>
                  <a:pt x="95" y="0"/>
                  <a:pt x="95" y="0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9" y="44"/>
                  <a:pt x="9" y="44"/>
                  <a:pt x="9" y="44"/>
                </a:cubicBezTo>
                <a:cubicBezTo>
                  <a:pt x="10" y="48"/>
                  <a:pt x="12" y="52"/>
                  <a:pt x="16" y="52"/>
                </a:cubicBezTo>
                <a:close/>
                <a:moveTo>
                  <a:pt x="69" y="40"/>
                </a:moveTo>
                <a:cubicBezTo>
                  <a:pt x="75" y="10"/>
                  <a:pt x="75" y="10"/>
                  <a:pt x="75" y="10"/>
                </a:cubicBezTo>
                <a:cubicBezTo>
                  <a:pt x="76" y="8"/>
                  <a:pt x="77" y="7"/>
                  <a:pt x="79" y="7"/>
                </a:cubicBezTo>
                <a:cubicBezTo>
                  <a:pt x="81" y="8"/>
                  <a:pt x="82" y="9"/>
                  <a:pt x="82" y="11"/>
                </a:cubicBezTo>
                <a:cubicBezTo>
                  <a:pt x="75" y="42"/>
                  <a:pt x="75" y="42"/>
                  <a:pt x="75" y="42"/>
                </a:cubicBezTo>
                <a:cubicBezTo>
                  <a:pt x="75" y="43"/>
                  <a:pt x="74" y="44"/>
                  <a:pt x="72" y="44"/>
                </a:cubicBezTo>
                <a:cubicBezTo>
                  <a:pt x="72" y="44"/>
                  <a:pt x="72" y="44"/>
                  <a:pt x="71" y="44"/>
                </a:cubicBezTo>
                <a:cubicBezTo>
                  <a:pt x="70" y="44"/>
                  <a:pt x="68" y="42"/>
                  <a:pt x="69" y="40"/>
                </a:cubicBezTo>
                <a:close/>
                <a:moveTo>
                  <a:pt x="52" y="41"/>
                </a:moveTo>
                <a:cubicBezTo>
                  <a:pt x="55" y="10"/>
                  <a:pt x="55" y="10"/>
                  <a:pt x="55" y="10"/>
                </a:cubicBezTo>
                <a:cubicBezTo>
                  <a:pt x="55" y="8"/>
                  <a:pt x="56" y="7"/>
                  <a:pt x="58" y="7"/>
                </a:cubicBezTo>
                <a:cubicBezTo>
                  <a:pt x="60" y="7"/>
                  <a:pt x="61" y="9"/>
                  <a:pt x="61" y="11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43"/>
                  <a:pt x="57" y="44"/>
                  <a:pt x="56" y="44"/>
                </a:cubicBezTo>
                <a:cubicBezTo>
                  <a:pt x="56" y="44"/>
                  <a:pt x="56" y="44"/>
                  <a:pt x="55" y="44"/>
                </a:cubicBezTo>
                <a:cubicBezTo>
                  <a:pt x="54" y="44"/>
                  <a:pt x="52" y="43"/>
                  <a:pt x="52" y="41"/>
                </a:cubicBezTo>
                <a:close/>
                <a:moveTo>
                  <a:pt x="36" y="7"/>
                </a:moveTo>
                <a:cubicBezTo>
                  <a:pt x="38" y="7"/>
                  <a:pt x="39" y="8"/>
                  <a:pt x="39" y="10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3"/>
                  <a:pt x="40" y="44"/>
                  <a:pt x="39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7" y="44"/>
                  <a:pt x="35" y="43"/>
                  <a:pt x="35" y="41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9"/>
                  <a:pt x="34" y="7"/>
                  <a:pt x="36" y="7"/>
                </a:cubicBezTo>
                <a:close/>
                <a:moveTo>
                  <a:pt x="15" y="7"/>
                </a:moveTo>
                <a:cubicBezTo>
                  <a:pt x="17" y="7"/>
                  <a:pt x="18" y="8"/>
                  <a:pt x="19" y="10"/>
                </a:cubicBezTo>
                <a:cubicBezTo>
                  <a:pt x="25" y="40"/>
                  <a:pt x="25" y="40"/>
                  <a:pt x="25" y="40"/>
                </a:cubicBezTo>
                <a:cubicBezTo>
                  <a:pt x="26" y="42"/>
                  <a:pt x="24" y="44"/>
                  <a:pt x="23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1" y="44"/>
                  <a:pt x="19" y="43"/>
                  <a:pt x="19" y="4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9"/>
                  <a:pt x="13" y="8"/>
                  <a:pt x="15" y="7"/>
                </a:cubicBezTo>
                <a:close/>
                <a:moveTo>
                  <a:pt x="15" y="7"/>
                </a:moveTo>
                <a:cubicBezTo>
                  <a:pt x="15" y="7"/>
                  <a:pt x="15" y="7"/>
                  <a:pt x="15" y="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99" name="iṧlïdè">
            <a:extLst>
              <a:ext uri="{FF2B5EF4-FFF2-40B4-BE49-F238E27FC236}">
                <a16:creationId xmlns:a16="http://schemas.microsoft.com/office/drawing/2014/main" id="{6F93914D-163D-427C-A576-C835112F3E8D}"/>
              </a:ext>
            </a:extLst>
          </p:cNvPr>
          <p:cNvSpPr>
            <a:spLocks/>
          </p:cNvSpPr>
          <p:nvPr/>
        </p:nvSpPr>
        <p:spPr bwMode="auto">
          <a:xfrm>
            <a:off x="11081399" y="3155693"/>
            <a:ext cx="30532" cy="30532"/>
          </a:xfrm>
          <a:custGeom>
            <a:avLst/>
            <a:gdLst>
              <a:gd name="T0" fmla="*/ 11 w 22"/>
              <a:gd name="T1" fmla="*/ 0 h 22"/>
              <a:gd name="T2" fmla="*/ 0 w 22"/>
              <a:gd name="T3" fmla="*/ 11 h 22"/>
              <a:gd name="T4" fmla="*/ 11 w 22"/>
              <a:gd name="T5" fmla="*/ 22 h 22"/>
              <a:gd name="T6" fmla="*/ 22 w 22"/>
              <a:gd name="T7" fmla="*/ 11 h 22"/>
              <a:gd name="T8" fmla="*/ 11 w 22"/>
              <a:gd name="T9" fmla="*/ 0 h 22"/>
              <a:gd name="T10" fmla="*/ 11 w 22"/>
              <a:gd name="T11" fmla="*/ 15 h 22"/>
              <a:gd name="T12" fmla="*/ 7 w 22"/>
              <a:gd name="T13" fmla="*/ 11 h 22"/>
              <a:gd name="T14" fmla="*/ 11 w 22"/>
              <a:gd name="T15" fmla="*/ 6 h 22"/>
              <a:gd name="T16" fmla="*/ 15 w 22"/>
              <a:gd name="T17" fmla="*/ 11 h 22"/>
              <a:gd name="T18" fmla="*/ 11 w 22"/>
              <a:gd name="T19" fmla="*/ 15 h 22"/>
              <a:gd name="T20" fmla="*/ 11 w 22"/>
              <a:gd name="T21" fmla="*/ 15 h 22"/>
              <a:gd name="T22" fmla="*/ 11 w 22"/>
              <a:gd name="T23" fmla="*/ 15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" h="22">
                <a:moveTo>
                  <a:pt x="11" y="0"/>
                </a:moveTo>
                <a:cubicBezTo>
                  <a:pt x="5" y="0"/>
                  <a:pt x="0" y="5"/>
                  <a:pt x="0" y="11"/>
                </a:cubicBezTo>
                <a:cubicBezTo>
                  <a:pt x="0" y="17"/>
                  <a:pt x="5" y="22"/>
                  <a:pt x="11" y="22"/>
                </a:cubicBezTo>
                <a:cubicBezTo>
                  <a:pt x="17" y="22"/>
                  <a:pt x="22" y="17"/>
                  <a:pt x="22" y="11"/>
                </a:cubicBezTo>
                <a:cubicBezTo>
                  <a:pt x="22" y="5"/>
                  <a:pt x="17" y="0"/>
                  <a:pt x="11" y="0"/>
                </a:cubicBezTo>
                <a:close/>
                <a:moveTo>
                  <a:pt x="11" y="15"/>
                </a:moveTo>
                <a:cubicBezTo>
                  <a:pt x="9" y="15"/>
                  <a:pt x="7" y="13"/>
                  <a:pt x="7" y="11"/>
                </a:cubicBezTo>
                <a:cubicBezTo>
                  <a:pt x="7" y="8"/>
                  <a:pt x="9" y="6"/>
                  <a:pt x="11" y="6"/>
                </a:cubicBezTo>
                <a:cubicBezTo>
                  <a:pt x="13" y="6"/>
                  <a:pt x="15" y="8"/>
                  <a:pt x="15" y="11"/>
                </a:cubicBezTo>
                <a:cubicBezTo>
                  <a:pt x="15" y="13"/>
                  <a:pt x="13" y="15"/>
                  <a:pt x="11" y="15"/>
                </a:cubicBezTo>
                <a:close/>
                <a:moveTo>
                  <a:pt x="11" y="15"/>
                </a:moveTo>
                <a:cubicBezTo>
                  <a:pt x="11" y="15"/>
                  <a:pt x="11" y="15"/>
                  <a:pt x="11" y="1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00" name="ís1ïďé">
            <a:extLst>
              <a:ext uri="{FF2B5EF4-FFF2-40B4-BE49-F238E27FC236}">
                <a16:creationId xmlns:a16="http://schemas.microsoft.com/office/drawing/2014/main" id="{77679B26-35E1-4EEA-A3B0-A1418B849A8F}"/>
              </a:ext>
            </a:extLst>
          </p:cNvPr>
          <p:cNvSpPr>
            <a:spLocks/>
          </p:cNvSpPr>
          <p:nvPr/>
        </p:nvSpPr>
        <p:spPr bwMode="auto">
          <a:xfrm>
            <a:off x="11155381" y="3155693"/>
            <a:ext cx="30532" cy="30532"/>
          </a:xfrm>
          <a:custGeom>
            <a:avLst/>
            <a:gdLst>
              <a:gd name="T0" fmla="*/ 11 w 22"/>
              <a:gd name="T1" fmla="*/ 0 h 22"/>
              <a:gd name="T2" fmla="*/ 0 w 22"/>
              <a:gd name="T3" fmla="*/ 11 h 22"/>
              <a:gd name="T4" fmla="*/ 11 w 22"/>
              <a:gd name="T5" fmla="*/ 22 h 22"/>
              <a:gd name="T6" fmla="*/ 22 w 22"/>
              <a:gd name="T7" fmla="*/ 11 h 22"/>
              <a:gd name="T8" fmla="*/ 11 w 22"/>
              <a:gd name="T9" fmla="*/ 0 h 22"/>
              <a:gd name="T10" fmla="*/ 11 w 22"/>
              <a:gd name="T11" fmla="*/ 15 h 22"/>
              <a:gd name="T12" fmla="*/ 7 w 22"/>
              <a:gd name="T13" fmla="*/ 11 h 22"/>
              <a:gd name="T14" fmla="*/ 11 w 22"/>
              <a:gd name="T15" fmla="*/ 6 h 22"/>
              <a:gd name="T16" fmla="*/ 15 w 22"/>
              <a:gd name="T17" fmla="*/ 11 h 22"/>
              <a:gd name="T18" fmla="*/ 11 w 22"/>
              <a:gd name="T19" fmla="*/ 15 h 22"/>
              <a:gd name="T20" fmla="*/ 11 w 22"/>
              <a:gd name="T21" fmla="*/ 15 h 22"/>
              <a:gd name="T22" fmla="*/ 11 w 22"/>
              <a:gd name="T23" fmla="*/ 15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" h="22">
                <a:moveTo>
                  <a:pt x="11" y="0"/>
                </a:moveTo>
                <a:cubicBezTo>
                  <a:pt x="5" y="0"/>
                  <a:pt x="0" y="5"/>
                  <a:pt x="0" y="11"/>
                </a:cubicBezTo>
                <a:cubicBezTo>
                  <a:pt x="0" y="17"/>
                  <a:pt x="5" y="22"/>
                  <a:pt x="11" y="22"/>
                </a:cubicBezTo>
                <a:cubicBezTo>
                  <a:pt x="17" y="22"/>
                  <a:pt x="22" y="17"/>
                  <a:pt x="22" y="11"/>
                </a:cubicBezTo>
                <a:cubicBezTo>
                  <a:pt x="22" y="5"/>
                  <a:pt x="17" y="0"/>
                  <a:pt x="11" y="0"/>
                </a:cubicBezTo>
                <a:close/>
                <a:moveTo>
                  <a:pt x="11" y="15"/>
                </a:moveTo>
                <a:cubicBezTo>
                  <a:pt x="8" y="15"/>
                  <a:pt x="7" y="13"/>
                  <a:pt x="7" y="11"/>
                </a:cubicBezTo>
                <a:cubicBezTo>
                  <a:pt x="7" y="8"/>
                  <a:pt x="8" y="6"/>
                  <a:pt x="11" y="6"/>
                </a:cubicBezTo>
                <a:cubicBezTo>
                  <a:pt x="13" y="6"/>
                  <a:pt x="15" y="8"/>
                  <a:pt x="15" y="11"/>
                </a:cubicBezTo>
                <a:cubicBezTo>
                  <a:pt x="15" y="13"/>
                  <a:pt x="13" y="15"/>
                  <a:pt x="11" y="15"/>
                </a:cubicBezTo>
                <a:close/>
                <a:moveTo>
                  <a:pt x="11" y="15"/>
                </a:moveTo>
                <a:cubicBezTo>
                  <a:pt x="11" y="15"/>
                  <a:pt x="11" y="15"/>
                  <a:pt x="11" y="1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01" name="îṣliḑe">
            <a:extLst>
              <a:ext uri="{FF2B5EF4-FFF2-40B4-BE49-F238E27FC236}">
                <a16:creationId xmlns:a16="http://schemas.microsoft.com/office/drawing/2014/main" id="{16C69C6C-1BD2-49AC-A277-54E245C24256}"/>
              </a:ext>
            </a:extLst>
          </p:cNvPr>
          <p:cNvSpPr>
            <a:spLocks/>
          </p:cNvSpPr>
          <p:nvPr/>
        </p:nvSpPr>
        <p:spPr bwMode="auto">
          <a:xfrm>
            <a:off x="11027381" y="3035913"/>
            <a:ext cx="170862" cy="112733"/>
          </a:xfrm>
          <a:custGeom>
            <a:avLst/>
            <a:gdLst>
              <a:gd name="T0" fmla="*/ 120 w 123"/>
              <a:gd name="T1" fmla="*/ 81 h 81"/>
              <a:gd name="T2" fmla="*/ 35 w 123"/>
              <a:gd name="T3" fmla="*/ 81 h 81"/>
              <a:gd name="T4" fmla="*/ 29 w 123"/>
              <a:gd name="T5" fmla="*/ 76 h 81"/>
              <a:gd name="T6" fmla="*/ 13 w 123"/>
              <a:gd name="T7" fmla="*/ 8 h 81"/>
              <a:gd name="T8" fmla="*/ 3 w 123"/>
              <a:gd name="T9" fmla="*/ 8 h 81"/>
              <a:gd name="T10" fmla="*/ 0 w 123"/>
              <a:gd name="T11" fmla="*/ 4 h 81"/>
              <a:gd name="T12" fmla="*/ 3 w 123"/>
              <a:gd name="T13" fmla="*/ 0 h 81"/>
              <a:gd name="T14" fmla="*/ 14 w 123"/>
              <a:gd name="T15" fmla="*/ 0 h 81"/>
              <a:gd name="T16" fmla="*/ 20 w 123"/>
              <a:gd name="T17" fmla="*/ 5 h 81"/>
              <a:gd name="T18" fmla="*/ 36 w 123"/>
              <a:gd name="T19" fmla="*/ 73 h 81"/>
              <a:gd name="T20" fmla="*/ 120 w 123"/>
              <a:gd name="T21" fmla="*/ 73 h 81"/>
              <a:gd name="T22" fmla="*/ 123 w 123"/>
              <a:gd name="T23" fmla="*/ 77 h 81"/>
              <a:gd name="T24" fmla="*/ 120 w 123"/>
              <a:gd name="T25" fmla="*/ 81 h 81"/>
              <a:gd name="T26" fmla="*/ 120 w 123"/>
              <a:gd name="T27" fmla="*/ 81 h 81"/>
              <a:gd name="T28" fmla="*/ 120 w 123"/>
              <a:gd name="T29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3" h="81">
                <a:moveTo>
                  <a:pt x="120" y="81"/>
                </a:moveTo>
                <a:cubicBezTo>
                  <a:pt x="35" y="81"/>
                  <a:pt x="35" y="81"/>
                  <a:pt x="35" y="81"/>
                </a:cubicBezTo>
                <a:cubicBezTo>
                  <a:pt x="32" y="81"/>
                  <a:pt x="30" y="79"/>
                  <a:pt x="29" y="76"/>
                </a:cubicBezTo>
                <a:cubicBezTo>
                  <a:pt x="13" y="8"/>
                  <a:pt x="13" y="8"/>
                  <a:pt x="13" y="8"/>
                </a:cubicBezTo>
                <a:cubicBezTo>
                  <a:pt x="3" y="8"/>
                  <a:pt x="3" y="8"/>
                  <a:pt x="3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7" y="0"/>
                  <a:pt x="20" y="3"/>
                  <a:pt x="20" y="5"/>
                </a:cubicBezTo>
                <a:cubicBezTo>
                  <a:pt x="36" y="73"/>
                  <a:pt x="36" y="73"/>
                  <a:pt x="36" y="73"/>
                </a:cubicBezTo>
                <a:cubicBezTo>
                  <a:pt x="120" y="73"/>
                  <a:pt x="120" y="73"/>
                  <a:pt x="120" y="73"/>
                </a:cubicBezTo>
                <a:cubicBezTo>
                  <a:pt x="122" y="73"/>
                  <a:pt x="123" y="75"/>
                  <a:pt x="123" y="77"/>
                </a:cubicBezTo>
                <a:cubicBezTo>
                  <a:pt x="123" y="79"/>
                  <a:pt x="122" y="81"/>
                  <a:pt x="120" y="81"/>
                </a:cubicBezTo>
                <a:close/>
                <a:moveTo>
                  <a:pt x="120" y="81"/>
                </a:moveTo>
                <a:cubicBezTo>
                  <a:pt x="120" y="81"/>
                  <a:pt x="120" y="81"/>
                  <a:pt x="120" y="8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02" name="ísḻíďè">
            <a:extLst>
              <a:ext uri="{FF2B5EF4-FFF2-40B4-BE49-F238E27FC236}">
                <a16:creationId xmlns:a16="http://schemas.microsoft.com/office/drawing/2014/main" id="{19E07429-2865-4C48-965E-C6CC393A1144}"/>
              </a:ext>
            </a:extLst>
          </p:cNvPr>
          <p:cNvSpPr>
            <a:spLocks/>
          </p:cNvSpPr>
          <p:nvPr/>
        </p:nvSpPr>
        <p:spPr bwMode="auto">
          <a:xfrm>
            <a:off x="9283532" y="3183289"/>
            <a:ext cx="132110" cy="71046"/>
          </a:xfrm>
          <a:custGeom>
            <a:avLst/>
            <a:gdLst>
              <a:gd name="T0" fmla="*/ 16 w 95"/>
              <a:gd name="T1" fmla="*/ 51 h 51"/>
              <a:gd name="T2" fmla="*/ 79 w 95"/>
              <a:gd name="T3" fmla="*/ 51 h 51"/>
              <a:gd name="T4" fmla="*/ 86 w 95"/>
              <a:gd name="T5" fmla="*/ 44 h 51"/>
              <a:gd name="T6" fmla="*/ 95 w 95"/>
              <a:gd name="T7" fmla="*/ 0 h 51"/>
              <a:gd name="T8" fmla="*/ 0 w 95"/>
              <a:gd name="T9" fmla="*/ 0 h 51"/>
              <a:gd name="T10" fmla="*/ 10 w 95"/>
              <a:gd name="T11" fmla="*/ 44 h 51"/>
              <a:gd name="T12" fmla="*/ 16 w 95"/>
              <a:gd name="T13" fmla="*/ 51 h 51"/>
              <a:gd name="T14" fmla="*/ 69 w 95"/>
              <a:gd name="T15" fmla="*/ 40 h 51"/>
              <a:gd name="T16" fmla="*/ 76 w 95"/>
              <a:gd name="T17" fmla="*/ 9 h 51"/>
              <a:gd name="T18" fmla="*/ 80 w 95"/>
              <a:gd name="T19" fmla="*/ 7 h 51"/>
              <a:gd name="T20" fmla="*/ 82 w 95"/>
              <a:gd name="T21" fmla="*/ 11 h 51"/>
              <a:gd name="T22" fmla="*/ 76 w 95"/>
              <a:gd name="T23" fmla="*/ 42 h 51"/>
              <a:gd name="T24" fmla="*/ 72 w 95"/>
              <a:gd name="T25" fmla="*/ 44 h 51"/>
              <a:gd name="T26" fmla="*/ 72 w 95"/>
              <a:gd name="T27" fmla="*/ 44 h 51"/>
              <a:gd name="T28" fmla="*/ 69 w 95"/>
              <a:gd name="T29" fmla="*/ 40 h 51"/>
              <a:gd name="T30" fmla="*/ 53 w 95"/>
              <a:gd name="T31" fmla="*/ 41 h 51"/>
              <a:gd name="T32" fmla="*/ 55 w 95"/>
              <a:gd name="T33" fmla="*/ 10 h 51"/>
              <a:gd name="T34" fmla="*/ 59 w 95"/>
              <a:gd name="T35" fmla="*/ 7 h 51"/>
              <a:gd name="T36" fmla="*/ 62 w 95"/>
              <a:gd name="T37" fmla="*/ 10 h 51"/>
              <a:gd name="T38" fmla="*/ 59 w 95"/>
              <a:gd name="T39" fmla="*/ 41 h 51"/>
              <a:gd name="T40" fmla="*/ 56 w 95"/>
              <a:gd name="T41" fmla="*/ 44 h 51"/>
              <a:gd name="T42" fmla="*/ 56 w 95"/>
              <a:gd name="T43" fmla="*/ 44 h 51"/>
              <a:gd name="T44" fmla="*/ 53 w 95"/>
              <a:gd name="T45" fmla="*/ 41 h 51"/>
              <a:gd name="T46" fmla="*/ 36 w 95"/>
              <a:gd name="T47" fmla="*/ 7 h 51"/>
              <a:gd name="T48" fmla="*/ 40 w 95"/>
              <a:gd name="T49" fmla="*/ 10 h 51"/>
              <a:gd name="T50" fmla="*/ 42 w 95"/>
              <a:gd name="T51" fmla="*/ 41 h 51"/>
              <a:gd name="T52" fmla="*/ 39 w 95"/>
              <a:gd name="T53" fmla="*/ 44 h 51"/>
              <a:gd name="T54" fmla="*/ 39 w 95"/>
              <a:gd name="T55" fmla="*/ 44 h 51"/>
              <a:gd name="T56" fmla="*/ 36 w 95"/>
              <a:gd name="T57" fmla="*/ 41 h 51"/>
              <a:gd name="T58" fmla="*/ 33 w 95"/>
              <a:gd name="T59" fmla="*/ 10 h 51"/>
              <a:gd name="T60" fmla="*/ 36 w 95"/>
              <a:gd name="T61" fmla="*/ 7 h 51"/>
              <a:gd name="T62" fmla="*/ 15 w 95"/>
              <a:gd name="T63" fmla="*/ 7 h 51"/>
              <a:gd name="T64" fmla="*/ 19 w 95"/>
              <a:gd name="T65" fmla="*/ 9 h 51"/>
              <a:gd name="T66" fmla="*/ 26 w 95"/>
              <a:gd name="T67" fmla="*/ 40 h 51"/>
              <a:gd name="T68" fmla="*/ 23 w 95"/>
              <a:gd name="T69" fmla="*/ 44 h 51"/>
              <a:gd name="T70" fmla="*/ 22 w 95"/>
              <a:gd name="T71" fmla="*/ 44 h 51"/>
              <a:gd name="T72" fmla="*/ 19 w 95"/>
              <a:gd name="T73" fmla="*/ 42 h 51"/>
              <a:gd name="T74" fmla="*/ 13 w 95"/>
              <a:gd name="T75" fmla="*/ 11 h 51"/>
              <a:gd name="T76" fmla="*/ 15 w 95"/>
              <a:gd name="T77" fmla="*/ 7 h 51"/>
              <a:gd name="T78" fmla="*/ 15 w 95"/>
              <a:gd name="T79" fmla="*/ 7 h 51"/>
              <a:gd name="T80" fmla="*/ 15 w 95"/>
              <a:gd name="T81" fmla="*/ 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5" h="51">
                <a:moveTo>
                  <a:pt x="16" y="51"/>
                </a:moveTo>
                <a:cubicBezTo>
                  <a:pt x="79" y="51"/>
                  <a:pt x="79" y="51"/>
                  <a:pt x="79" y="51"/>
                </a:cubicBezTo>
                <a:cubicBezTo>
                  <a:pt x="83" y="51"/>
                  <a:pt x="85" y="48"/>
                  <a:pt x="86" y="44"/>
                </a:cubicBezTo>
                <a:cubicBezTo>
                  <a:pt x="95" y="0"/>
                  <a:pt x="95" y="0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8"/>
                  <a:pt x="13" y="51"/>
                  <a:pt x="16" y="51"/>
                </a:cubicBezTo>
                <a:close/>
                <a:moveTo>
                  <a:pt x="69" y="40"/>
                </a:moveTo>
                <a:cubicBezTo>
                  <a:pt x="76" y="9"/>
                  <a:pt x="76" y="9"/>
                  <a:pt x="76" y="9"/>
                </a:cubicBezTo>
                <a:cubicBezTo>
                  <a:pt x="76" y="8"/>
                  <a:pt x="78" y="7"/>
                  <a:pt x="80" y="7"/>
                </a:cubicBezTo>
                <a:cubicBezTo>
                  <a:pt x="81" y="7"/>
                  <a:pt x="83" y="9"/>
                  <a:pt x="82" y="11"/>
                </a:cubicBezTo>
                <a:cubicBezTo>
                  <a:pt x="76" y="42"/>
                  <a:pt x="76" y="42"/>
                  <a:pt x="76" y="42"/>
                </a:cubicBezTo>
                <a:cubicBezTo>
                  <a:pt x="75" y="43"/>
                  <a:pt x="74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0" y="44"/>
                  <a:pt x="69" y="42"/>
                  <a:pt x="69" y="40"/>
                </a:cubicBezTo>
                <a:close/>
                <a:moveTo>
                  <a:pt x="53" y="41"/>
                </a:moveTo>
                <a:cubicBezTo>
                  <a:pt x="55" y="10"/>
                  <a:pt x="55" y="10"/>
                  <a:pt x="55" y="10"/>
                </a:cubicBezTo>
                <a:cubicBezTo>
                  <a:pt x="55" y="8"/>
                  <a:pt x="57" y="7"/>
                  <a:pt x="59" y="7"/>
                </a:cubicBezTo>
                <a:cubicBezTo>
                  <a:pt x="60" y="7"/>
                  <a:pt x="62" y="9"/>
                  <a:pt x="62" y="10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43"/>
                  <a:pt x="58" y="44"/>
                  <a:pt x="56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4" y="44"/>
                  <a:pt x="53" y="42"/>
                  <a:pt x="53" y="41"/>
                </a:cubicBezTo>
                <a:close/>
                <a:moveTo>
                  <a:pt x="36" y="7"/>
                </a:moveTo>
                <a:cubicBezTo>
                  <a:pt x="38" y="7"/>
                  <a:pt x="40" y="8"/>
                  <a:pt x="40" y="10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2"/>
                  <a:pt x="41" y="44"/>
                  <a:pt x="39" y="44"/>
                </a:cubicBezTo>
                <a:cubicBezTo>
                  <a:pt x="39" y="44"/>
                  <a:pt x="39" y="44"/>
                  <a:pt x="39" y="44"/>
                </a:cubicBezTo>
                <a:cubicBezTo>
                  <a:pt x="37" y="44"/>
                  <a:pt x="36" y="43"/>
                  <a:pt x="36" y="41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9"/>
                  <a:pt x="35" y="7"/>
                  <a:pt x="36" y="7"/>
                </a:cubicBezTo>
                <a:close/>
                <a:moveTo>
                  <a:pt x="15" y="7"/>
                </a:moveTo>
                <a:cubicBezTo>
                  <a:pt x="17" y="7"/>
                  <a:pt x="19" y="8"/>
                  <a:pt x="19" y="9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2"/>
                  <a:pt x="25" y="44"/>
                  <a:pt x="23" y="44"/>
                </a:cubicBezTo>
                <a:cubicBezTo>
                  <a:pt x="23" y="44"/>
                  <a:pt x="23" y="44"/>
                  <a:pt x="22" y="44"/>
                </a:cubicBezTo>
                <a:cubicBezTo>
                  <a:pt x="21" y="44"/>
                  <a:pt x="20" y="43"/>
                  <a:pt x="19" y="42"/>
                </a:cubicBezTo>
                <a:cubicBezTo>
                  <a:pt x="13" y="11"/>
                  <a:pt x="13" y="11"/>
                  <a:pt x="13" y="11"/>
                </a:cubicBezTo>
                <a:cubicBezTo>
                  <a:pt x="12" y="9"/>
                  <a:pt x="13" y="7"/>
                  <a:pt x="15" y="7"/>
                </a:cubicBezTo>
                <a:close/>
                <a:moveTo>
                  <a:pt x="15" y="7"/>
                </a:moveTo>
                <a:cubicBezTo>
                  <a:pt x="15" y="7"/>
                  <a:pt x="15" y="7"/>
                  <a:pt x="15" y="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03" name="ïṡḻíḑe">
            <a:extLst>
              <a:ext uri="{FF2B5EF4-FFF2-40B4-BE49-F238E27FC236}">
                <a16:creationId xmlns:a16="http://schemas.microsoft.com/office/drawing/2014/main" id="{8A13DF77-606A-496B-ACA7-9668173EF64E}"/>
              </a:ext>
            </a:extLst>
          </p:cNvPr>
          <p:cNvSpPr>
            <a:spLocks/>
          </p:cNvSpPr>
          <p:nvPr/>
        </p:nvSpPr>
        <p:spPr bwMode="auto">
          <a:xfrm>
            <a:off x="9296450" y="3278995"/>
            <a:ext cx="30532" cy="31706"/>
          </a:xfrm>
          <a:custGeom>
            <a:avLst/>
            <a:gdLst>
              <a:gd name="T0" fmla="*/ 11 w 22"/>
              <a:gd name="T1" fmla="*/ 0 h 23"/>
              <a:gd name="T2" fmla="*/ 0 w 22"/>
              <a:gd name="T3" fmla="*/ 11 h 23"/>
              <a:gd name="T4" fmla="*/ 11 w 22"/>
              <a:gd name="T5" fmla="*/ 23 h 23"/>
              <a:gd name="T6" fmla="*/ 22 w 22"/>
              <a:gd name="T7" fmla="*/ 11 h 23"/>
              <a:gd name="T8" fmla="*/ 11 w 22"/>
              <a:gd name="T9" fmla="*/ 0 h 23"/>
              <a:gd name="T10" fmla="*/ 11 w 22"/>
              <a:gd name="T11" fmla="*/ 16 h 23"/>
              <a:gd name="T12" fmla="*/ 7 w 22"/>
              <a:gd name="T13" fmla="*/ 11 h 23"/>
              <a:gd name="T14" fmla="*/ 11 w 22"/>
              <a:gd name="T15" fmla="*/ 7 h 23"/>
              <a:gd name="T16" fmla="*/ 15 w 22"/>
              <a:gd name="T17" fmla="*/ 11 h 23"/>
              <a:gd name="T18" fmla="*/ 11 w 22"/>
              <a:gd name="T19" fmla="*/ 16 h 23"/>
              <a:gd name="T20" fmla="*/ 11 w 22"/>
              <a:gd name="T21" fmla="*/ 16 h 23"/>
              <a:gd name="T22" fmla="*/ 11 w 22"/>
              <a:gd name="T23" fmla="*/ 16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" h="23">
                <a:moveTo>
                  <a:pt x="11" y="0"/>
                </a:moveTo>
                <a:cubicBezTo>
                  <a:pt x="5" y="0"/>
                  <a:pt x="0" y="5"/>
                  <a:pt x="0" y="11"/>
                </a:cubicBezTo>
                <a:cubicBezTo>
                  <a:pt x="0" y="18"/>
                  <a:pt x="5" y="23"/>
                  <a:pt x="11" y="23"/>
                </a:cubicBezTo>
                <a:cubicBezTo>
                  <a:pt x="17" y="23"/>
                  <a:pt x="22" y="18"/>
                  <a:pt x="22" y="11"/>
                </a:cubicBezTo>
                <a:cubicBezTo>
                  <a:pt x="22" y="5"/>
                  <a:pt x="17" y="0"/>
                  <a:pt x="11" y="0"/>
                </a:cubicBezTo>
                <a:close/>
                <a:moveTo>
                  <a:pt x="11" y="16"/>
                </a:moveTo>
                <a:cubicBezTo>
                  <a:pt x="9" y="16"/>
                  <a:pt x="7" y="14"/>
                  <a:pt x="7" y="11"/>
                </a:cubicBezTo>
                <a:cubicBezTo>
                  <a:pt x="7" y="9"/>
                  <a:pt x="9" y="7"/>
                  <a:pt x="11" y="7"/>
                </a:cubicBezTo>
                <a:cubicBezTo>
                  <a:pt x="14" y="7"/>
                  <a:pt x="15" y="9"/>
                  <a:pt x="15" y="11"/>
                </a:cubicBezTo>
                <a:cubicBezTo>
                  <a:pt x="15" y="14"/>
                  <a:pt x="14" y="16"/>
                  <a:pt x="11" y="16"/>
                </a:cubicBezTo>
                <a:close/>
                <a:moveTo>
                  <a:pt x="11" y="16"/>
                </a:moveTo>
                <a:cubicBezTo>
                  <a:pt x="11" y="16"/>
                  <a:pt x="11" y="16"/>
                  <a:pt x="11" y="1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04" name="îšliḍe">
            <a:extLst>
              <a:ext uri="{FF2B5EF4-FFF2-40B4-BE49-F238E27FC236}">
                <a16:creationId xmlns:a16="http://schemas.microsoft.com/office/drawing/2014/main" id="{7229F4D2-7C03-48FD-8D31-5AE9213BDEE0}"/>
              </a:ext>
            </a:extLst>
          </p:cNvPr>
          <p:cNvSpPr>
            <a:spLocks/>
          </p:cNvSpPr>
          <p:nvPr/>
        </p:nvSpPr>
        <p:spPr bwMode="auto">
          <a:xfrm>
            <a:off x="9369844" y="3278995"/>
            <a:ext cx="30532" cy="31706"/>
          </a:xfrm>
          <a:custGeom>
            <a:avLst/>
            <a:gdLst>
              <a:gd name="T0" fmla="*/ 11 w 22"/>
              <a:gd name="T1" fmla="*/ 0 h 23"/>
              <a:gd name="T2" fmla="*/ 0 w 22"/>
              <a:gd name="T3" fmla="*/ 11 h 23"/>
              <a:gd name="T4" fmla="*/ 11 w 22"/>
              <a:gd name="T5" fmla="*/ 23 h 23"/>
              <a:gd name="T6" fmla="*/ 22 w 22"/>
              <a:gd name="T7" fmla="*/ 11 h 23"/>
              <a:gd name="T8" fmla="*/ 11 w 22"/>
              <a:gd name="T9" fmla="*/ 0 h 23"/>
              <a:gd name="T10" fmla="*/ 11 w 22"/>
              <a:gd name="T11" fmla="*/ 16 h 23"/>
              <a:gd name="T12" fmla="*/ 7 w 22"/>
              <a:gd name="T13" fmla="*/ 11 h 23"/>
              <a:gd name="T14" fmla="*/ 11 w 22"/>
              <a:gd name="T15" fmla="*/ 7 h 23"/>
              <a:gd name="T16" fmla="*/ 15 w 22"/>
              <a:gd name="T17" fmla="*/ 11 h 23"/>
              <a:gd name="T18" fmla="*/ 11 w 22"/>
              <a:gd name="T19" fmla="*/ 16 h 23"/>
              <a:gd name="T20" fmla="*/ 11 w 22"/>
              <a:gd name="T21" fmla="*/ 16 h 23"/>
              <a:gd name="T22" fmla="*/ 11 w 22"/>
              <a:gd name="T23" fmla="*/ 16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" h="23">
                <a:moveTo>
                  <a:pt x="11" y="0"/>
                </a:moveTo>
                <a:cubicBezTo>
                  <a:pt x="5" y="0"/>
                  <a:pt x="0" y="5"/>
                  <a:pt x="0" y="11"/>
                </a:cubicBezTo>
                <a:cubicBezTo>
                  <a:pt x="0" y="18"/>
                  <a:pt x="5" y="23"/>
                  <a:pt x="11" y="23"/>
                </a:cubicBezTo>
                <a:cubicBezTo>
                  <a:pt x="17" y="23"/>
                  <a:pt x="22" y="18"/>
                  <a:pt x="22" y="11"/>
                </a:cubicBezTo>
                <a:cubicBezTo>
                  <a:pt x="22" y="5"/>
                  <a:pt x="17" y="0"/>
                  <a:pt x="11" y="0"/>
                </a:cubicBezTo>
                <a:close/>
                <a:moveTo>
                  <a:pt x="11" y="16"/>
                </a:moveTo>
                <a:cubicBezTo>
                  <a:pt x="9" y="16"/>
                  <a:pt x="7" y="14"/>
                  <a:pt x="7" y="11"/>
                </a:cubicBezTo>
                <a:cubicBezTo>
                  <a:pt x="7" y="9"/>
                  <a:pt x="9" y="7"/>
                  <a:pt x="11" y="7"/>
                </a:cubicBezTo>
                <a:cubicBezTo>
                  <a:pt x="13" y="7"/>
                  <a:pt x="15" y="9"/>
                  <a:pt x="15" y="11"/>
                </a:cubicBezTo>
                <a:cubicBezTo>
                  <a:pt x="15" y="14"/>
                  <a:pt x="13" y="16"/>
                  <a:pt x="11" y="16"/>
                </a:cubicBezTo>
                <a:close/>
                <a:moveTo>
                  <a:pt x="11" y="16"/>
                </a:moveTo>
                <a:cubicBezTo>
                  <a:pt x="11" y="16"/>
                  <a:pt x="11" y="16"/>
                  <a:pt x="11" y="1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05" name="îṡḷiďe">
            <a:extLst>
              <a:ext uri="{FF2B5EF4-FFF2-40B4-BE49-F238E27FC236}">
                <a16:creationId xmlns:a16="http://schemas.microsoft.com/office/drawing/2014/main" id="{52FFA861-4A57-4FF6-AC39-59E1AEFC457B}"/>
              </a:ext>
            </a:extLst>
          </p:cNvPr>
          <p:cNvSpPr>
            <a:spLocks/>
          </p:cNvSpPr>
          <p:nvPr/>
        </p:nvSpPr>
        <p:spPr bwMode="auto">
          <a:xfrm>
            <a:off x="9242432" y="3160977"/>
            <a:ext cx="172036" cy="112733"/>
          </a:xfrm>
          <a:custGeom>
            <a:avLst/>
            <a:gdLst>
              <a:gd name="T0" fmla="*/ 120 w 124"/>
              <a:gd name="T1" fmla="*/ 81 h 81"/>
              <a:gd name="T2" fmla="*/ 36 w 124"/>
              <a:gd name="T3" fmla="*/ 81 h 81"/>
              <a:gd name="T4" fmla="*/ 29 w 124"/>
              <a:gd name="T5" fmla="*/ 76 h 81"/>
              <a:gd name="T6" fmla="*/ 14 w 124"/>
              <a:gd name="T7" fmla="*/ 8 h 81"/>
              <a:gd name="T8" fmla="*/ 4 w 124"/>
              <a:gd name="T9" fmla="*/ 8 h 81"/>
              <a:gd name="T10" fmla="*/ 0 w 124"/>
              <a:gd name="T11" fmla="*/ 4 h 81"/>
              <a:gd name="T12" fmla="*/ 4 w 124"/>
              <a:gd name="T13" fmla="*/ 0 h 81"/>
              <a:gd name="T14" fmla="*/ 15 w 124"/>
              <a:gd name="T15" fmla="*/ 0 h 81"/>
              <a:gd name="T16" fmla="*/ 21 w 124"/>
              <a:gd name="T17" fmla="*/ 5 h 81"/>
              <a:gd name="T18" fmla="*/ 37 w 124"/>
              <a:gd name="T19" fmla="*/ 73 h 81"/>
              <a:gd name="T20" fmla="*/ 120 w 124"/>
              <a:gd name="T21" fmla="*/ 73 h 81"/>
              <a:gd name="T22" fmla="*/ 124 w 124"/>
              <a:gd name="T23" fmla="*/ 77 h 81"/>
              <a:gd name="T24" fmla="*/ 120 w 124"/>
              <a:gd name="T25" fmla="*/ 81 h 81"/>
              <a:gd name="T26" fmla="*/ 120 w 124"/>
              <a:gd name="T27" fmla="*/ 81 h 81"/>
              <a:gd name="T28" fmla="*/ 120 w 124"/>
              <a:gd name="T29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4" h="81">
                <a:moveTo>
                  <a:pt x="120" y="81"/>
                </a:moveTo>
                <a:cubicBezTo>
                  <a:pt x="36" y="81"/>
                  <a:pt x="36" y="81"/>
                  <a:pt x="36" y="81"/>
                </a:cubicBezTo>
                <a:cubicBezTo>
                  <a:pt x="33" y="81"/>
                  <a:pt x="30" y="79"/>
                  <a:pt x="29" y="76"/>
                </a:cubicBezTo>
                <a:cubicBezTo>
                  <a:pt x="14" y="8"/>
                  <a:pt x="14" y="8"/>
                  <a:pt x="14" y="8"/>
                </a:cubicBez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8" y="0"/>
                  <a:pt x="20" y="2"/>
                  <a:pt x="21" y="5"/>
                </a:cubicBezTo>
                <a:cubicBezTo>
                  <a:pt x="37" y="73"/>
                  <a:pt x="37" y="73"/>
                  <a:pt x="37" y="73"/>
                </a:cubicBezTo>
                <a:cubicBezTo>
                  <a:pt x="120" y="73"/>
                  <a:pt x="120" y="73"/>
                  <a:pt x="120" y="73"/>
                </a:cubicBezTo>
                <a:cubicBezTo>
                  <a:pt x="122" y="73"/>
                  <a:pt x="124" y="75"/>
                  <a:pt x="124" y="77"/>
                </a:cubicBezTo>
                <a:cubicBezTo>
                  <a:pt x="124" y="79"/>
                  <a:pt x="122" y="81"/>
                  <a:pt x="120" y="81"/>
                </a:cubicBezTo>
                <a:close/>
                <a:moveTo>
                  <a:pt x="120" y="81"/>
                </a:moveTo>
                <a:cubicBezTo>
                  <a:pt x="120" y="81"/>
                  <a:pt x="120" y="81"/>
                  <a:pt x="120" y="8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06" name="iśḻiḍê">
            <a:extLst>
              <a:ext uri="{FF2B5EF4-FFF2-40B4-BE49-F238E27FC236}">
                <a16:creationId xmlns:a16="http://schemas.microsoft.com/office/drawing/2014/main" id="{5A84BF48-F514-4790-B4BF-AC610E024B01}"/>
              </a:ext>
            </a:extLst>
          </p:cNvPr>
          <p:cNvSpPr>
            <a:spLocks/>
          </p:cNvSpPr>
          <p:nvPr/>
        </p:nvSpPr>
        <p:spPr bwMode="auto">
          <a:xfrm>
            <a:off x="10755529" y="3037674"/>
            <a:ext cx="141504" cy="88661"/>
          </a:xfrm>
          <a:custGeom>
            <a:avLst/>
            <a:gdLst>
              <a:gd name="T0" fmla="*/ 29 w 102"/>
              <a:gd name="T1" fmla="*/ 64 h 64"/>
              <a:gd name="T2" fmla="*/ 73 w 102"/>
              <a:gd name="T3" fmla="*/ 64 h 64"/>
              <a:gd name="T4" fmla="*/ 98 w 102"/>
              <a:gd name="T5" fmla="*/ 1 h 64"/>
              <a:gd name="T6" fmla="*/ 98 w 102"/>
              <a:gd name="T7" fmla="*/ 0 h 64"/>
              <a:gd name="T8" fmla="*/ 3 w 102"/>
              <a:gd name="T9" fmla="*/ 0 h 64"/>
              <a:gd name="T10" fmla="*/ 3 w 102"/>
              <a:gd name="T11" fmla="*/ 1 h 64"/>
              <a:gd name="T12" fmla="*/ 29 w 102"/>
              <a:gd name="T13" fmla="*/ 64 h 64"/>
              <a:gd name="T14" fmla="*/ 29 w 102"/>
              <a:gd name="T15" fmla="*/ 64 h 64"/>
              <a:gd name="T16" fmla="*/ 29 w 102"/>
              <a:gd name="T17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" h="64">
                <a:moveTo>
                  <a:pt x="29" y="64"/>
                </a:moveTo>
                <a:cubicBezTo>
                  <a:pt x="73" y="64"/>
                  <a:pt x="73" y="64"/>
                  <a:pt x="73" y="64"/>
                </a:cubicBezTo>
                <a:cubicBezTo>
                  <a:pt x="102" y="49"/>
                  <a:pt x="98" y="1"/>
                  <a:pt x="98" y="1"/>
                </a:cubicBezTo>
                <a:cubicBezTo>
                  <a:pt x="98" y="0"/>
                  <a:pt x="98" y="0"/>
                  <a:pt x="98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0" y="49"/>
                  <a:pt x="29" y="64"/>
                </a:cubicBezTo>
                <a:close/>
                <a:moveTo>
                  <a:pt x="29" y="64"/>
                </a:moveTo>
                <a:cubicBezTo>
                  <a:pt x="29" y="64"/>
                  <a:pt x="29" y="64"/>
                  <a:pt x="29" y="6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07" name="iSľiḍê">
            <a:extLst>
              <a:ext uri="{FF2B5EF4-FFF2-40B4-BE49-F238E27FC236}">
                <a16:creationId xmlns:a16="http://schemas.microsoft.com/office/drawing/2014/main" id="{B4E2708B-2C64-4D34-87A6-21891BA3F6FF}"/>
              </a:ext>
            </a:extLst>
          </p:cNvPr>
          <p:cNvSpPr>
            <a:spLocks/>
          </p:cNvSpPr>
          <p:nvPr/>
        </p:nvSpPr>
        <p:spPr bwMode="auto">
          <a:xfrm>
            <a:off x="10751418" y="3133381"/>
            <a:ext cx="150899" cy="15266"/>
          </a:xfrm>
          <a:custGeom>
            <a:avLst/>
            <a:gdLst>
              <a:gd name="T0" fmla="*/ 105 w 109"/>
              <a:gd name="T1" fmla="*/ 0 h 11"/>
              <a:gd name="T2" fmla="*/ 3 w 109"/>
              <a:gd name="T3" fmla="*/ 0 h 11"/>
              <a:gd name="T4" fmla="*/ 1 w 109"/>
              <a:gd name="T5" fmla="*/ 5 h 11"/>
              <a:gd name="T6" fmla="*/ 6 w 109"/>
              <a:gd name="T7" fmla="*/ 10 h 11"/>
              <a:gd name="T8" fmla="*/ 8 w 109"/>
              <a:gd name="T9" fmla="*/ 11 h 11"/>
              <a:gd name="T10" fmla="*/ 101 w 109"/>
              <a:gd name="T11" fmla="*/ 11 h 11"/>
              <a:gd name="T12" fmla="*/ 103 w 109"/>
              <a:gd name="T13" fmla="*/ 10 h 11"/>
              <a:gd name="T14" fmla="*/ 107 w 109"/>
              <a:gd name="T15" fmla="*/ 5 h 11"/>
              <a:gd name="T16" fmla="*/ 105 w 109"/>
              <a:gd name="T17" fmla="*/ 0 h 11"/>
              <a:gd name="T18" fmla="*/ 105 w 109"/>
              <a:gd name="T19" fmla="*/ 0 h 11"/>
              <a:gd name="T20" fmla="*/ 105 w 109"/>
              <a:gd name="T2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" h="11">
                <a:moveTo>
                  <a:pt x="105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3"/>
                  <a:pt x="1" y="5"/>
                </a:cubicBezTo>
                <a:cubicBezTo>
                  <a:pt x="6" y="10"/>
                  <a:pt x="6" y="10"/>
                  <a:pt x="6" y="10"/>
                </a:cubicBezTo>
                <a:cubicBezTo>
                  <a:pt x="7" y="10"/>
                  <a:pt x="7" y="11"/>
                  <a:pt x="8" y="11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11"/>
                  <a:pt x="102" y="10"/>
                  <a:pt x="103" y="10"/>
                </a:cubicBezTo>
                <a:cubicBezTo>
                  <a:pt x="107" y="5"/>
                  <a:pt x="107" y="5"/>
                  <a:pt x="107" y="5"/>
                </a:cubicBezTo>
                <a:cubicBezTo>
                  <a:pt x="109" y="3"/>
                  <a:pt x="107" y="0"/>
                  <a:pt x="105" y="0"/>
                </a:cubicBezTo>
                <a:close/>
                <a:moveTo>
                  <a:pt x="105" y="0"/>
                </a:moveTo>
                <a:cubicBezTo>
                  <a:pt x="105" y="0"/>
                  <a:pt x="105" y="0"/>
                  <a:pt x="105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08" name="iŝḻîdé">
            <a:extLst>
              <a:ext uri="{FF2B5EF4-FFF2-40B4-BE49-F238E27FC236}">
                <a16:creationId xmlns:a16="http://schemas.microsoft.com/office/drawing/2014/main" id="{47186906-166C-48DD-B181-3D07DEB532F2}"/>
              </a:ext>
            </a:extLst>
          </p:cNvPr>
          <p:cNvSpPr>
            <a:spLocks/>
          </p:cNvSpPr>
          <p:nvPr/>
        </p:nvSpPr>
        <p:spPr bwMode="auto">
          <a:xfrm>
            <a:off x="10884702" y="3042959"/>
            <a:ext cx="42862" cy="65174"/>
          </a:xfrm>
          <a:custGeom>
            <a:avLst/>
            <a:gdLst>
              <a:gd name="T0" fmla="*/ 30 w 31"/>
              <a:gd name="T1" fmla="*/ 17 h 47"/>
              <a:gd name="T2" fmla="*/ 11 w 31"/>
              <a:gd name="T3" fmla="*/ 1 h 47"/>
              <a:gd name="T4" fmla="*/ 10 w 31"/>
              <a:gd name="T5" fmla="*/ 9 h 47"/>
              <a:gd name="T6" fmla="*/ 21 w 31"/>
              <a:gd name="T7" fmla="*/ 17 h 47"/>
              <a:gd name="T8" fmla="*/ 5 w 31"/>
              <a:gd name="T9" fmla="*/ 35 h 47"/>
              <a:gd name="T10" fmla="*/ 0 w 31"/>
              <a:gd name="T11" fmla="*/ 47 h 47"/>
              <a:gd name="T12" fmla="*/ 30 w 31"/>
              <a:gd name="T13" fmla="*/ 17 h 47"/>
              <a:gd name="T14" fmla="*/ 30 w 31"/>
              <a:gd name="T15" fmla="*/ 17 h 47"/>
              <a:gd name="T16" fmla="*/ 30 w 31"/>
              <a:gd name="T17" fmla="*/ 1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" h="47">
                <a:moveTo>
                  <a:pt x="30" y="17"/>
                </a:moveTo>
                <a:cubicBezTo>
                  <a:pt x="30" y="0"/>
                  <a:pt x="14" y="1"/>
                  <a:pt x="11" y="1"/>
                </a:cubicBezTo>
                <a:cubicBezTo>
                  <a:pt x="11" y="4"/>
                  <a:pt x="11" y="6"/>
                  <a:pt x="10" y="9"/>
                </a:cubicBezTo>
                <a:cubicBezTo>
                  <a:pt x="13" y="9"/>
                  <a:pt x="22" y="7"/>
                  <a:pt x="21" y="17"/>
                </a:cubicBezTo>
                <a:cubicBezTo>
                  <a:pt x="21" y="17"/>
                  <a:pt x="20" y="30"/>
                  <a:pt x="5" y="35"/>
                </a:cubicBezTo>
                <a:cubicBezTo>
                  <a:pt x="4" y="40"/>
                  <a:pt x="2" y="44"/>
                  <a:pt x="0" y="47"/>
                </a:cubicBezTo>
                <a:cubicBezTo>
                  <a:pt x="31" y="35"/>
                  <a:pt x="30" y="17"/>
                  <a:pt x="30" y="17"/>
                </a:cubicBezTo>
                <a:close/>
                <a:moveTo>
                  <a:pt x="30" y="17"/>
                </a:moveTo>
                <a:cubicBezTo>
                  <a:pt x="30" y="17"/>
                  <a:pt x="30" y="17"/>
                  <a:pt x="30" y="1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09" name="îSļiḋê">
            <a:extLst>
              <a:ext uri="{FF2B5EF4-FFF2-40B4-BE49-F238E27FC236}">
                <a16:creationId xmlns:a16="http://schemas.microsoft.com/office/drawing/2014/main" id="{0722542C-191D-491C-BD7F-6A1B4CE1FD20}"/>
              </a:ext>
            </a:extLst>
          </p:cNvPr>
          <p:cNvSpPr>
            <a:spLocks/>
          </p:cNvSpPr>
          <p:nvPr/>
        </p:nvSpPr>
        <p:spPr bwMode="auto">
          <a:xfrm>
            <a:off x="8832598" y="1714228"/>
            <a:ext cx="141504" cy="90421"/>
          </a:xfrm>
          <a:custGeom>
            <a:avLst/>
            <a:gdLst>
              <a:gd name="T0" fmla="*/ 29 w 102"/>
              <a:gd name="T1" fmla="*/ 65 h 65"/>
              <a:gd name="T2" fmla="*/ 73 w 102"/>
              <a:gd name="T3" fmla="*/ 65 h 65"/>
              <a:gd name="T4" fmla="*/ 98 w 102"/>
              <a:gd name="T5" fmla="*/ 1 h 65"/>
              <a:gd name="T6" fmla="*/ 98 w 102"/>
              <a:gd name="T7" fmla="*/ 0 h 65"/>
              <a:gd name="T8" fmla="*/ 3 w 102"/>
              <a:gd name="T9" fmla="*/ 0 h 65"/>
              <a:gd name="T10" fmla="*/ 3 w 102"/>
              <a:gd name="T11" fmla="*/ 1 h 65"/>
              <a:gd name="T12" fmla="*/ 29 w 102"/>
              <a:gd name="T13" fmla="*/ 65 h 65"/>
              <a:gd name="T14" fmla="*/ 29 w 102"/>
              <a:gd name="T15" fmla="*/ 65 h 65"/>
              <a:gd name="T16" fmla="*/ 29 w 102"/>
              <a:gd name="T17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" h="65">
                <a:moveTo>
                  <a:pt x="29" y="65"/>
                </a:moveTo>
                <a:cubicBezTo>
                  <a:pt x="73" y="65"/>
                  <a:pt x="73" y="65"/>
                  <a:pt x="73" y="65"/>
                </a:cubicBezTo>
                <a:cubicBezTo>
                  <a:pt x="102" y="49"/>
                  <a:pt x="98" y="1"/>
                  <a:pt x="98" y="1"/>
                </a:cubicBezTo>
                <a:cubicBezTo>
                  <a:pt x="98" y="0"/>
                  <a:pt x="98" y="0"/>
                  <a:pt x="98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0" y="49"/>
                  <a:pt x="29" y="65"/>
                </a:cubicBezTo>
                <a:close/>
                <a:moveTo>
                  <a:pt x="29" y="65"/>
                </a:moveTo>
                <a:cubicBezTo>
                  <a:pt x="29" y="65"/>
                  <a:pt x="29" y="65"/>
                  <a:pt x="29" y="6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10" name="íṥliḋe">
            <a:extLst>
              <a:ext uri="{FF2B5EF4-FFF2-40B4-BE49-F238E27FC236}">
                <a16:creationId xmlns:a16="http://schemas.microsoft.com/office/drawing/2014/main" id="{E9FEB405-E869-48BC-932D-10FC748BDFA8}"/>
              </a:ext>
            </a:extLst>
          </p:cNvPr>
          <p:cNvSpPr>
            <a:spLocks/>
          </p:cNvSpPr>
          <p:nvPr/>
        </p:nvSpPr>
        <p:spPr bwMode="auto">
          <a:xfrm>
            <a:off x="8828488" y="1811696"/>
            <a:ext cx="151486" cy="13504"/>
          </a:xfrm>
          <a:custGeom>
            <a:avLst/>
            <a:gdLst>
              <a:gd name="T0" fmla="*/ 105 w 109"/>
              <a:gd name="T1" fmla="*/ 0 h 10"/>
              <a:gd name="T2" fmla="*/ 3 w 109"/>
              <a:gd name="T3" fmla="*/ 0 h 10"/>
              <a:gd name="T4" fmla="*/ 1 w 109"/>
              <a:gd name="T5" fmla="*/ 4 h 10"/>
              <a:gd name="T6" fmla="*/ 6 w 109"/>
              <a:gd name="T7" fmla="*/ 9 h 10"/>
              <a:gd name="T8" fmla="*/ 8 w 109"/>
              <a:gd name="T9" fmla="*/ 10 h 10"/>
              <a:gd name="T10" fmla="*/ 101 w 109"/>
              <a:gd name="T11" fmla="*/ 10 h 10"/>
              <a:gd name="T12" fmla="*/ 103 w 109"/>
              <a:gd name="T13" fmla="*/ 9 h 10"/>
              <a:gd name="T14" fmla="*/ 107 w 109"/>
              <a:gd name="T15" fmla="*/ 4 h 10"/>
              <a:gd name="T16" fmla="*/ 105 w 109"/>
              <a:gd name="T17" fmla="*/ 0 h 10"/>
              <a:gd name="T18" fmla="*/ 105 w 109"/>
              <a:gd name="T19" fmla="*/ 0 h 10"/>
              <a:gd name="T20" fmla="*/ 105 w 109"/>
              <a:gd name="T2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" h="10">
                <a:moveTo>
                  <a:pt x="105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1" y="4"/>
                </a:cubicBezTo>
                <a:cubicBezTo>
                  <a:pt x="6" y="9"/>
                  <a:pt x="6" y="9"/>
                  <a:pt x="6" y="9"/>
                </a:cubicBezTo>
                <a:cubicBezTo>
                  <a:pt x="7" y="10"/>
                  <a:pt x="7" y="10"/>
                  <a:pt x="8" y="10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01" y="10"/>
                  <a:pt x="102" y="10"/>
                  <a:pt x="103" y="9"/>
                </a:cubicBezTo>
                <a:cubicBezTo>
                  <a:pt x="107" y="4"/>
                  <a:pt x="107" y="4"/>
                  <a:pt x="107" y="4"/>
                </a:cubicBezTo>
                <a:cubicBezTo>
                  <a:pt x="109" y="2"/>
                  <a:pt x="107" y="0"/>
                  <a:pt x="105" y="0"/>
                </a:cubicBezTo>
                <a:close/>
                <a:moveTo>
                  <a:pt x="105" y="0"/>
                </a:moveTo>
                <a:cubicBezTo>
                  <a:pt x="105" y="0"/>
                  <a:pt x="105" y="0"/>
                  <a:pt x="105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11" name="íṡlïdé">
            <a:extLst>
              <a:ext uri="{FF2B5EF4-FFF2-40B4-BE49-F238E27FC236}">
                <a16:creationId xmlns:a16="http://schemas.microsoft.com/office/drawing/2014/main" id="{194D53E0-669D-4648-816B-192D722B431A}"/>
              </a:ext>
            </a:extLst>
          </p:cNvPr>
          <p:cNvSpPr>
            <a:spLocks/>
          </p:cNvSpPr>
          <p:nvPr/>
        </p:nvSpPr>
        <p:spPr bwMode="auto">
          <a:xfrm>
            <a:off x="8961772" y="1720100"/>
            <a:ext cx="42862" cy="66349"/>
          </a:xfrm>
          <a:custGeom>
            <a:avLst/>
            <a:gdLst>
              <a:gd name="T0" fmla="*/ 30 w 31"/>
              <a:gd name="T1" fmla="*/ 17 h 48"/>
              <a:gd name="T2" fmla="*/ 11 w 31"/>
              <a:gd name="T3" fmla="*/ 2 h 48"/>
              <a:gd name="T4" fmla="*/ 10 w 31"/>
              <a:gd name="T5" fmla="*/ 10 h 48"/>
              <a:gd name="T6" fmla="*/ 21 w 31"/>
              <a:gd name="T7" fmla="*/ 17 h 48"/>
              <a:gd name="T8" fmla="*/ 5 w 31"/>
              <a:gd name="T9" fmla="*/ 36 h 48"/>
              <a:gd name="T10" fmla="*/ 0 w 31"/>
              <a:gd name="T11" fmla="*/ 48 h 48"/>
              <a:gd name="T12" fmla="*/ 30 w 31"/>
              <a:gd name="T13" fmla="*/ 17 h 48"/>
              <a:gd name="T14" fmla="*/ 30 w 31"/>
              <a:gd name="T15" fmla="*/ 17 h 48"/>
              <a:gd name="T16" fmla="*/ 30 w 31"/>
              <a:gd name="T17" fmla="*/ 1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" h="48">
                <a:moveTo>
                  <a:pt x="30" y="17"/>
                </a:moveTo>
                <a:cubicBezTo>
                  <a:pt x="30" y="0"/>
                  <a:pt x="14" y="1"/>
                  <a:pt x="11" y="2"/>
                </a:cubicBezTo>
                <a:cubicBezTo>
                  <a:pt x="11" y="4"/>
                  <a:pt x="11" y="7"/>
                  <a:pt x="10" y="10"/>
                </a:cubicBezTo>
                <a:cubicBezTo>
                  <a:pt x="13" y="9"/>
                  <a:pt x="22" y="7"/>
                  <a:pt x="21" y="17"/>
                </a:cubicBezTo>
                <a:cubicBezTo>
                  <a:pt x="21" y="17"/>
                  <a:pt x="20" y="31"/>
                  <a:pt x="5" y="36"/>
                </a:cubicBezTo>
                <a:cubicBezTo>
                  <a:pt x="4" y="40"/>
                  <a:pt x="2" y="44"/>
                  <a:pt x="0" y="48"/>
                </a:cubicBezTo>
                <a:cubicBezTo>
                  <a:pt x="31" y="36"/>
                  <a:pt x="30" y="17"/>
                  <a:pt x="30" y="17"/>
                </a:cubicBezTo>
                <a:close/>
                <a:moveTo>
                  <a:pt x="30" y="17"/>
                </a:moveTo>
                <a:cubicBezTo>
                  <a:pt x="30" y="17"/>
                  <a:pt x="30" y="17"/>
                  <a:pt x="30" y="1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12" name="îṣ1ïḋè">
            <a:extLst>
              <a:ext uri="{FF2B5EF4-FFF2-40B4-BE49-F238E27FC236}">
                <a16:creationId xmlns:a16="http://schemas.microsoft.com/office/drawing/2014/main" id="{23B493F1-7907-4BCE-9943-F761847BE723}"/>
              </a:ext>
            </a:extLst>
          </p:cNvPr>
          <p:cNvSpPr>
            <a:spLocks/>
          </p:cNvSpPr>
          <p:nvPr/>
        </p:nvSpPr>
        <p:spPr bwMode="auto">
          <a:xfrm>
            <a:off x="9410358" y="2519804"/>
            <a:ext cx="141504" cy="88661"/>
          </a:xfrm>
          <a:custGeom>
            <a:avLst/>
            <a:gdLst>
              <a:gd name="T0" fmla="*/ 29 w 102"/>
              <a:gd name="T1" fmla="*/ 64 h 64"/>
              <a:gd name="T2" fmla="*/ 72 w 102"/>
              <a:gd name="T3" fmla="*/ 64 h 64"/>
              <a:gd name="T4" fmla="*/ 98 w 102"/>
              <a:gd name="T5" fmla="*/ 0 h 64"/>
              <a:gd name="T6" fmla="*/ 98 w 102"/>
              <a:gd name="T7" fmla="*/ 0 h 64"/>
              <a:gd name="T8" fmla="*/ 3 w 102"/>
              <a:gd name="T9" fmla="*/ 0 h 64"/>
              <a:gd name="T10" fmla="*/ 3 w 102"/>
              <a:gd name="T11" fmla="*/ 0 h 64"/>
              <a:gd name="T12" fmla="*/ 29 w 102"/>
              <a:gd name="T13" fmla="*/ 64 h 64"/>
              <a:gd name="T14" fmla="*/ 29 w 102"/>
              <a:gd name="T15" fmla="*/ 64 h 64"/>
              <a:gd name="T16" fmla="*/ 29 w 102"/>
              <a:gd name="T17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" h="64">
                <a:moveTo>
                  <a:pt x="29" y="64"/>
                </a:moveTo>
                <a:cubicBezTo>
                  <a:pt x="72" y="64"/>
                  <a:pt x="72" y="64"/>
                  <a:pt x="72" y="64"/>
                </a:cubicBezTo>
                <a:cubicBezTo>
                  <a:pt x="102" y="48"/>
                  <a:pt x="98" y="0"/>
                  <a:pt x="98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48"/>
                  <a:pt x="29" y="64"/>
                </a:cubicBezTo>
                <a:close/>
                <a:moveTo>
                  <a:pt x="29" y="64"/>
                </a:moveTo>
                <a:cubicBezTo>
                  <a:pt x="29" y="64"/>
                  <a:pt x="29" y="64"/>
                  <a:pt x="29" y="6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13" name="îśļíďé">
            <a:extLst>
              <a:ext uri="{FF2B5EF4-FFF2-40B4-BE49-F238E27FC236}">
                <a16:creationId xmlns:a16="http://schemas.microsoft.com/office/drawing/2014/main" id="{38B887CC-4D52-4ED8-A78B-65423BF6A1F6}"/>
              </a:ext>
            </a:extLst>
          </p:cNvPr>
          <p:cNvSpPr>
            <a:spLocks/>
          </p:cNvSpPr>
          <p:nvPr/>
        </p:nvSpPr>
        <p:spPr bwMode="auto">
          <a:xfrm>
            <a:off x="9406248" y="2615510"/>
            <a:ext cx="149724" cy="13504"/>
          </a:xfrm>
          <a:custGeom>
            <a:avLst/>
            <a:gdLst>
              <a:gd name="T0" fmla="*/ 105 w 108"/>
              <a:gd name="T1" fmla="*/ 0 h 10"/>
              <a:gd name="T2" fmla="*/ 3 w 108"/>
              <a:gd name="T3" fmla="*/ 0 h 10"/>
              <a:gd name="T4" fmla="*/ 1 w 108"/>
              <a:gd name="T5" fmla="*/ 4 h 10"/>
              <a:gd name="T6" fmla="*/ 6 w 108"/>
              <a:gd name="T7" fmla="*/ 9 h 10"/>
              <a:gd name="T8" fmla="*/ 8 w 108"/>
              <a:gd name="T9" fmla="*/ 10 h 10"/>
              <a:gd name="T10" fmla="*/ 100 w 108"/>
              <a:gd name="T11" fmla="*/ 10 h 10"/>
              <a:gd name="T12" fmla="*/ 102 w 108"/>
              <a:gd name="T13" fmla="*/ 9 h 10"/>
              <a:gd name="T14" fmla="*/ 107 w 108"/>
              <a:gd name="T15" fmla="*/ 4 h 10"/>
              <a:gd name="T16" fmla="*/ 105 w 108"/>
              <a:gd name="T17" fmla="*/ 0 h 10"/>
              <a:gd name="T18" fmla="*/ 105 w 108"/>
              <a:gd name="T19" fmla="*/ 0 h 10"/>
              <a:gd name="T20" fmla="*/ 105 w 108"/>
              <a:gd name="T2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8" h="10">
                <a:moveTo>
                  <a:pt x="105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1" y="4"/>
                </a:cubicBezTo>
                <a:cubicBezTo>
                  <a:pt x="6" y="9"/>
                  <a:pt x="6" y="9"/>
                  <a:pt x="6" y="9"/>
                </a:cubicBezTo>
                <a:cubicBezTo>
                  <a:pt x="6" y="10"/>
                  <a:pt x="7" y="10"/>
                  <a:pt x="8" y="10"/>
                </a:cubicBezTo>
                <a:cubicBezTo>
                  <a:pt x="100" y="10"/>
                  <a:pt x="100" y="10"/>
                  <a:pt x="100" y="10"/>
                </a:cubicBezTo>
                <a:cubicBezTo>
                  <a:pt x="101" y="10"/>
                  <a:pt x="102" y="10"/>
                  <a:pt x="102" y="9"/>
                </a:cubicBezTo>
                <a:cubicBezTo>
                  <a:pt x="107" y="4"/>
                  <a:pt x="107" y="4"/>
                  <a:pt x="107" y="4"/>
                </a:cubicBezTo>
                <a:cubicBezTo>
                  <a:pt x="108" y="2"/>
                  <a:pt x="107" y="0"/>
                  <a:pt x="105" y="0"/>
                </a:cubicBezTo>
                <a:close/>
                <a:moveTo>
                  <a:pt x="105" y="0"/>
                </a:moveTo>
                <a:cubicBezTo>
                  <a:pt x="105" y="0"/>
                  <a:pt x="105" y="0"/>
                  <a:pt x="105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14" name="íSľiḍê">
            <a:extLst>
              <a:ext uri="{FF2B5EF4-FFF2-40B4-BE49-F238E27FC236}">
                <a16:creationId xmlns:a16="http://schemas.microsoft.com/office/drawing/2014/main" id="{3D187F2A-4B7A-442B-887E-269F11AAE511}"/>
              </a:ext>
            </a:extLst>
          </p:cNvPr>
          <p:cNvSpPr>
            <a:spLocks/>
          </p:cNvSpPr>
          <p:nvPr/>
        </p:nvSpPr>
        <p:spPr bwMode="auto">
          <a:xfrm>
            <a:off x="9538945" y="2525089"/>
            <a:ext cx="41688" cy="65174"/>
          </a:xfrm>
          <a:custGeom>
            <a:avLst/>
            <a:gdLst>
              <a:gd name="T0" fmla="*/ 30 w 30"/>
              <a:gd name="T1" fmla="*/ 17 h 47"/>
              <a:gd name="T2" fmla="*/ 10 w 30"/>
              <a:gd name="T3" fmla="*/ 1 h 47"/>
              <a:gd name="T4" fmla="*/ 10 w 30"/>
              <a:gd name="T5" fmla="*/ 9 h 47"/>
              <a:gd name="T6" fmla="*/ 21 w 30"/>
              <a:gd name="T7" fmla="*/ 16 h 47"/>
              <a:gd name="T8" fmla="*/ 5 w 30"/>
              <a:gd name="T9" fmla="*/ 35 h 47"/>
              <a:gd name="T10" fmla="*/ 0 w 30"/>
              <a:gd name="T11" fmla="*/ 47 h 47"/>
              <a:gd name="T12" fmla="*/ 30 w 30"/>
              <a:gd name="T13" fmla="*/ 17 h 47"/>
              <a:gd name="T14" fmla="*/ 30 w 30"/>
              <a:gd name="T15" fmla="*/ 17 h 47"/>
              <a:gd name="T16" fmla="*/ 30 w 30"/>
              <a:gd name="T17" fmla="*/ 1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47">
                <a:moveTo>
                  <a:pt x="30" y="17"/>
                </a:moveTo>
                <a:cubicBezTo>
                  <a:pt x="30" y="0"/>
                  <a:pt x="14" y="1"/>
                  <a:pt x="10" y="1"/>
                </a:cubicBezTo>
                <a:cubicBezTo>
                  <a:pt x="10" y="3"/>
                  <a:pt x="10" y="6"/>
                  <a:pt x="10" y="9"/>
                </a:cubicBezTo>
                <a:cubicBezTo>
                  <a:pt x="13" y="8"/>
                  <a:pt x="22" y="7"/>
                  <a:pt x="21" y="16"/>
                </a:cubicBezTo>
                <a:cubicBezTo>
                  <a:pt x="21" y="16"/>
                  <a:pt x="20" y="30"/>
                  <a:pt x="5" y="35"/>
                </a:cubicBezTo>
                <a:cubicBezTo>
                  <a:pt x="4" y="39"/>
                  <a:pt x="2" y="43"/>
                  <a:pt x="0" y="47"/>
                </a:cubicBezTo>
                <a:cubicBezTo>
                  <a:pt x="30" y="35"/>
                  <a:pt x="30" y="17"/>
                  <a:pt x="30" y="17"/>
                </a:cubicBezTo>
                <a:close/>
                <a:moveTo>
                  <a:pt x="30" y="17"/>
                </a:moveTo>
                <a:cubicBezTo>
                  <a:pt x="30" y="17"/>
                  <a:pt x="30" y="17"/>
                  <a:pt x="30" y="1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15" name="îs1ïďê">
            <a:extLst>
              <a:ext uri="{FF2B5EF4-FFF2-40B4-BE49-F238E27FC236}">
                <a16:creationId xmlns:a16="http://schemas.microsoft.com/office/drawing/2014/main" id="{F106107A-47D2-4A0C-A926-FA27A80CED3E}"/>
              </a:ext>
            </a:extLst>
          </p:cNvPr>
          <p:cNvSpPr>
            <a:spLocks/>
          </p:cNvSpPr>
          <p:nvPr/>
        </p:nvSpPr>
        <p:spPr bwMode="auto">
          <a:xfrm>
            <a:off x="9847201" y="2729419"/>
            <a:ext cx="161468" cy="153834"/>
          </a:xfrm>
          <a:custGeom>
            <a:avLst/>
            <a:gdLst>
              <a:gd name="T0" fmla="*/ 58 w 116"/>
              <a:gd name="T1" fmla="*/ 9 h 111"/>
              <a:gd name="T2" fmla="*/ 107 w 116"/>
              <a:gd name="T3" fmla="*/ 43 h 111"/>
              <a:gd name="T4" fmla="*/ 84 w 116"/>
              <a:gd name="T5" fmla="*/ 72 h 111"/>
              <a:gd name="T6" fmla="*/ 79 w 116"/>
              <a:gd name="T7" fmla="*/ 75 h 111"/>
              <a:gd name="T8" fmla="*/ 79 w 116"/>
              <a:gd name="T9" fmla="*/ 81 h 111"/>
              <a:gd name="T10" fmla="*/ 79 w 116"/>
              <a:gd name="T11" fmla="*/ 87 h 111"/>
              <a:gd name="T12" fmla="*/ 77 w 116"/>
              <a:gd name="T13" fmla="*/ 82 h 111"/>
              <a:gd name="T14" fmla="*/ 74 w 116"/>
              <a:gd name="T15" fmla="*/ 76 h 111"/>
              <a:gd name="T16" fmla="*/ 68 w 116"/>
              <a:gd name="T17" fmla="*/ 77 h 111"/>
              <a:gd name="T18" fmla="*/ 58 w 116"/>
              <a:gd name="T19" fmla="*/ 78 h 111"/>
              <a:gd name="T20" fmla="*/ 9 w 116"/>
              <a:gd name="T21" fmla="*/ 43 h 111"/>
              <a:gd name="T22" fmla="*/ 58 w 116"/>
              <a:gd name="T23" fmla="*/ 9 h 111"/>
              <a:gd name="T24" fmla="*/ 58 w 116"/>
              <a:gd name="T25" fmla="*/ 0 h 111"/>
              <a:gd name="T26" fmla="*/ 0 w 116"/>
              <a:gd name="T27" fmla="*/ 43 h 111"/>
              <a:gd name="T28" fmla="*/ 58 w 116"/>
              <a:gd name="T29" fmla="*/ 87 h 111"/>
              <a:gd name="T30" fmla="*/ 69 w 116"/>
              <a:gd name="T31" fmla="*/ 86 h 111"/>
              <a:gd name="T32" fmla="*/ 65 w 116"/>
              <a:gd name="T33" fmla="*/ 111 h 111"/>
              <a:gd name="T34" fmla="*/ 88 w 116"/>
              <a:gd name="T35" fmla="*/ 80 h 111"/>
              <a:gd name="T36" fmla="*/ 116 w 116"/>
              <a:gd name="T37" fmla="*/ 43 h 111"/>
              <a:gd name="T38" fmla="*/ 58 w 116"/>
              <a:gd name="T39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6" h="111">
                <a:moveTo>
                  <a:pt x="58" y="9"/>
                </a:moveTo>
                <a:cubicBezTo>
                  <a:pt x="85" y="9"/>
                  <a:pt x="107" y="24"/>
                  <a:pt x="107" y="43"/>
                </a:cubicBezTo>
                <a:cubicBezTo>
                  <a:pt x="107" y="55"/>
                  <a:pt x="99" y="66"/>
                  <a:pt x="84" y="72"/>
                </a:cubicBezTo>
                <a:cubicBezTo>
                  <a:pt x="79" y="75"/>
                  <a:pt x="79" y="75"/>
                  <a:pt x="79" y="75"/>
                </a:cubicBezTo>
                <a:cubicBezTo>
                  <a:pt x="79" y="81"/>
                  <a:pt x="79" y="81"/>
                  <a:pt x="79" y="81"/>
                </a:cubicBezTo>
                <a:cubicBezTo>
                  <a:pt x="79" y="83"/>
                  <a:pt x="79" y="85"/>
                  <a:pt x="79" y="87"/>
                </a:cubicBezTo>
                <a:cubicBezTo>
                  <a:pt x="78" y="85"/>
                  <a:pt x="78" y="84"/>
                  <a:pt x="77" y="82"/>
                </a:cubicBezTo>
                <a:cubicBezTo>
                  <a:pt x="74" y="76"/>
                  <a:pt x="74" y="76"/>
                  <a:pt x="74" y="76"/>
                </a:cubicBezTo>
                <a:cubicBezTo>
                  <a:pt x="68" y="77"/>
                  <a:pt x="68" y="77"/>
                  <a:pt x="68" y="77"/>
                </a:cubicBezTo>
                <a:cubicBezTo>
                  <a:pt x="64" y="77"/>
                  <a:pt x="61" y="78"/>
                  <a:pt x="58" y="78"/>
                </a:cubicBezTo>
                <a:cubicBezTo>
                  <a:pt x="31" y="78"/>
                  <a:pt x="9" y="62"/>
                  <a:pt x="9" y="43"/>
                </a:cubicBezTo>
                <a:cubicBezTo>
                  <a:pt x="9" y="24"/>
                  <a:pt x="31" y="9"/>
                  <a:pt x="58" y="9"/>
                </a:cubicBezTo>
                <a:moveTo>
                  <a:pt x="58" y="0"/>
                </a:moveTo>
                <a:cubicBezTo>
                  <a:pt x="26" y="0"/>
                  <a:pt x="0" y="19"/>
                  <a:pt x="0" y="43"/>
                </a:cubicBezTo>
                <a:cubicBezTo>
                  <a:pt x="0" y="67"/>
                  <a:pt x="26" y="87"/>
                  <a:pt x="58" y="87"/>
                </a:cubicBezTo>
                <a:cubicBezTo>
                  <a:pt x="62" y="87"/>
                  <a:pt x="65" y="86"/>
                  <a:pt x="69" y="86"/>
                </a:cubicBezTo>
                <a:cubicBezTo>
                  <a:pt x="73" y="97"/>
                  <a:pt x="65" y="111"/>
                  <a:pt x="65" y="111"/>
                </a:cubicBezTo>
                <a:cubicBezTo>
                  <a:pt x="86" y="104"/>
                  <a:pt x="88" y="88"/>
                  <a:pt x="88" y="80"/>
                </a:cubicBezTo>
                <a:cubicBezTo>
                  <a:pt x="105" y="73"/>
                  <a:pt x="116" y="59"/>
                  <a:pt x="116" y="43"/>
                </a:cubicBezTo>
                <a:cubicBezTo>
                  <a:pt x="116" y="19"/>
                  <a:pt x="90" y="0"/>
                  <a:pt x="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16" name="îsḷiďê">
            <a:extLst>
              <a:ext uri="{FF2B5EF4-FFF2-40B4-BE49-F238E27FC236}">
                <a16:creationId xmlns:a16="http://schemas.microsoft.com/office/drawing/2014/main" id="{1EF0C7F5-8C02-4A1C-AAEF-BF3B8423F690}"/>
              </a:ext>
            </a:extLst>
          </p:cNvPr>
          <p:cNvSpPr>
            <a:spLocks/>
          </p:cNvSpPr>
          <p:nvPr/>
        </p:nvSpPr>
        <p:spPr bwMode="auto">
          <a:xfrm>
            <a:off x="9884779" y="2787547"/>
            <a:ext cx="17028" cy="164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17" name="ïṩļidè">
            <a:extLst>
              <a:ext uri="{FF2B5EF4-FFF2-40B4-BE49-F238E27FC236}">
                <a16:creationId xmlns:a16="http://schemas.microsoft.com/office/drawing/2014/main" id="{1D5D2104-49A1-400A-A652-0FF8D4963411}"/>
              </a:ext>
            </a:extLst>
          </p:cNvPr>
          <p:cNvSpPr>
            <a:spLocks/>
          </p:cNvSpPr>
          <p:nvPr/>
        </p:nvSpPr>
        <p:spPr bwMode="auto">
          <a:xfrm>
            <a:off x="9919421" y="2787547"/>
            <a:ext cx="17028" cy="164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18" name="îṣḷiḍê">
            <a:extLst>
              <a:ext uri="{FF2B5EF4-FFF2-40B4-BE49-F238E27FC236}">
                <a16:creationId xmlns:a16="http://schemas.microsoft.com/office/drawing/2014/main" id="{FAFCB571-76F9-4DD1-841C-7141D44C74A6}"/>
              </a:ext>
            </a:extLst>
          </p:cNvPr>
          <p:cNvSpPr>
            <a:spLocks/>
          </p:cNvSpPr>
          <p:nvPr/>
        </p:nvSpPr>
        <p:spPr bwMode="auto">
          <a:xfrm>
            <a:off x="9954063" y="2787547"/>
            <a:ext cx="17028" cy="164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19" name="íşļîḓè">
            <a:extLst>
              <a:ext uri="{FF2B5EF4-FFF2-40B4-BE49-F238E27FC236}">
                <a16:creationId xmlns:a16="http://schemas.microsoft.com/office/drawing/2014/main" id="{3424DF92-4058-4AE5-BC40-F3218A1FDAFC}"/>
              </a:ext>
            </a:extLst>
          </p:cNvPr>
          <p:cNvSpPr>
            <a:spLocks/>
          </p:cNvSpPr>
          <p:nvPr/>
        </p:nvSpPr>
        <p:spPr bwMode="auto">
          <a:xfrm>
            <a:off x="9774980" y="2787547"/>
            <a:ext cx="140330" cy="133284"/>
          </a:xfrm>
          <a:custGeom>
            <a:avLst/>
            <a:gdLst>
              <a:gd name="T0" fmla="*/ 50 w 101"/>
              <a:gd name="T1" fmla="*/ 0 h 96"/>
              <a:gd name="T2" fmla="*/ 0 w 101"/>
              <a:gd name="T3" fmla="*/ 37 h 96"/>
              <a:gd name="T4" fmla="*/ 24 w 101"/>
              <a:gd name="T5" fmla="*/ 70 h 96"/>
              <a:gd name="T6" fmla="*/ 44 w 101"/>
              <a:gd name="T7" fmla="*/ 96 h 96"/>
              <a:gd name="T8" fmla="*/ 41 w 101"/>
              <a:gd name="T9" fmla="*/ 74 h 96"/>
              <a:gd name="T10" fmla="*/ 50 w 101"/>
              <a:gd name="T11" fmla="*/ 75 h 96"/>
              <a:gd name="T12" fmla="*/ 101 w 101"/>
              <a:gd name="T13" fmla="*/ 37 h 96"/>
              <a:gd name="T14" fmla="*/ 50 w 101"/>
              <a:gd name="T15" fmla="*/ 0 h 96"/>
              <a:gd name="T16" fmla="*/ 25 w 101"/>
              <a:gd name="T17" fmla="*/ 53 h 96"/>
              <a:gd name="T18" fmla="*/ 19 w 101"/>
              <a:gd name="T19" fmla="*/ 47 h 96"/>
              <a:gd name="T20" fmla="*/ 25 w 101"/>
              <a:gd name="T21" fmla="*/ 41 h 96"/>
              <a:gd name="T22" fmla="*/ 31 w 101"/>
              <a:gd name="T23" fmla="*/ 47 h 96"/>
              <a:gd name="T24" fmla="*/ 25 w 101"/>
              <a:gd name="T25" fmla="*/ 53 h 96"/>
              <a:gd name="T26" fmla="*/ 50 w 101"/>
              <a:gd name="T27" fmla="*/ 53 h 96"/>
              <a:gd name="T28" fmla="*/ 44 w 101"/>
              <a:gd name="T29" fmla="*/ 47 h 96"/>
              <a:gd name="T30" fmla="*/ 50 w 101"/>
              <a:gd name="T31" fmla="*/ 41 h 96"/>
              <a:gd name="T32" fmla="*/ 56 w 101"/>
              <a:gd name="T33" fmla="*/ 47 h 96"/>
              <a:gd name="T34" fmla="*/ 50 w 101"/>
              <a:gd name="T35" fmla="*/ 53 h 96"/>
              <a:gd name="T36" fmla="*/ 75 w 101"/>
              <a:gd name="T37" fmla="*/ 53 h 96"/>
              <a:gd name="T38" fmla="*/ 69 w 101"/>
              <a:gd name="T39" fmla="*/ 47 h 96"/>
              <a:gd name="T40" fmla="*/ 75 w 101"/>
              <a:gd name="T41" fmla="*/ 41 h 96"/>
              <a:gd name="T42" fmla="*/ 81 w 101"/>
              <a:gd name="T43" fmla="*/ 47 h 96"/>
              <a:gd name="T44" fmla="*/ 75 w 101"/>
              <a:gd name="T45" fmla="*/ 53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1" h="96">
                <a:moveTo>
                  <a:pt x="50" y="0"/>
                </a:moveTo>
                <a:cubicBezTo>
                  <a:pt x="22" y="0"/>
                  <a:pt x="0" y="17"/>
                  <a:pt x="0" y="37"/>
                </a:cubicBezTo>
                <a:cubicBezTo>
                  <a:pt x="0" y="51"/>
                  <a:pt x="9" y="63"/>
                  <a:pt x="24" y="70"/>
                </a:cubicBezTo>
                <a:cubicBezTo>
                  <a:pt x="24" y="76"/>
                  <a:pt x="26" y="90"/>
                  <a:pt x="44" y="96"/>
                </a:cubicBezTo>
                <a:cubicBezTo>
                  <a:pt x="44" y="96"/>
                  <a:pt x="37" y="84"/>
                  <a:pt x="41" y="74"/>
                </a:cubicBezTo>
                <a:cubicBezTo>
                  <a:pt x="44" y="75"/>
                  <a:pt x="47" y="75"/>
                  <a:pt x="50" y="75"/>
                </a:cubicBezTo>
                <a:cubicBezTo>
                  <a:pt x="78" y="75"/>
                  <a:pt x="101" y="58"/>
                  <a:pt x="101" y="37"/>
                </a:cubicBezTo>
                <a:cubicBezTo>
                  <a:pt x="101" y="17"/>
                  <a:pt x="78" y="0"/>
                  <a:pt x="50" y="0"/>
                </a:cubicBezTo>
                <a:close/>
                <a:moveTo>
                  <a:pt x="25" y="53"/>
                </a:moveTo>
                <a:cubicBezTo>
                  <a:pt x="22" y="53"/>
                  <a:pt x="19" y="50"/>
                  <a:pt x="19" y="47"/>
                </a:cubicBezTo>
                <a:cubicBezTo>
                  <a:pt x="19" y="44"/>
                  <a:pt x="22" y="41"/>
                  <a:pt x="25" y="41"/>
                </a:cubicBezTo>
                <a:cubicBezTo>
                  <a:pt x="28" y="41"/>
                  <a:pt x="31" y="44"/>
                  <a:pt x="31" y="47"/>
                </a:cubicBezTo>
                <a:cubicBezTo>
                  <a:pt x="31" y="50"/>
                  <a:pt x="28" y="53"/>
                  <a:pt x="25" y="53"/>
                </a:cubicBezTo>
                <a:close/>
                <a:moveTo>
                  <a:pt x="50" y="53"/>
                </a:moveTo>
                <a:cubicBezTo>
                  <a:pt x="47" y="53"/>
                  <a:pt x="44" y="50"/>
                  <a:pt x="44" y="47"/>
                </a:cubicBezTo>
                <a:cubicBezTo>
                  <a:pt x="44" y="44"/>
                  <a:pt x="47" y="41"/>
                  <a:pt x="50" y="41"/>
                </a:cubicBezTo>
                <a:cubicBezTo>
                  <a:pt x="53" y="41"/>
                  <a:pt x="56" y="44"/>
                  <a:pt x="56" y="47"/>
                </a:cubicBezTo>
                <a:cubicBezTo>
                  <a:pt x="56" y="50"/>
                  <a:pt x="53" y="53"/>
                  <a:pt x="50" y="53"/>
                </a:cubicBezTo>
                <a:close/>
                <a:moveTo>
                  <a:pt x="75" y="53"/>
                </a:moveTo>
                <a:cubicBezTo>
                  <a:pt x="72" y="53"/>
                  <a:pt x="69" y="50"/>
                  <a:pt x="69" y="47"/>
                </a:cubicBezTo>
                <a:cubicBezTo>
                  <a:pt x="69" y="44"/>
                  <a:pt x="72" y="41"/>
                  <a:pt x="75" y="41"/>
                </a:cubicBezTo>
                <a:cubicBezTo>
                  <a:pt x="79" y="41"/>
                  <a:pt x="81" y="44"/>
                  <a:pt x="81" y="47"/>
                </a:cubicBezTo>
                <a:cubicBezTo>
                  <a:pt x="81" y="50"/>
                  <a:pt x="79" y="53"/>
                  <a:pt x="75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20" name="ïśḻíḋe">
            <a:extLst>
              <a:ext uri="{FF2B5EF4-FFF2-40B4-BE49-F238E27FC236}">
                <a16:creationId xmlns:a16="http://schemas.microsoft.com/office/drawing/2014/main" id="{C7C72A2B-311F-4E49-9B2D-D896CB8C0162}"/>
              </a:ext>
            </a:extLst>
          </p:cNvPr>
          <p:cNvSpPr>
            <a:spLocks/>
          </p:cNvSpPr>
          <p:nvPr/>
        </p:nvSpPr>
        <p:spPr bwMode="auto">
          <a:xfrm>
            <a:off x="9422688" y="1459991"/>
            <a:ext cx="160880" cy="154422"/>
          </a:xfrm>
          <a:custGeom>
            <a:avLst/>
            <a:gdLst>
              <a:gd name="T0" fmla="*/ 58 w 116"/>
              <a:gd name="T1" fmla="*/ 9 h 111"/>
              <a:gd name="T2" fmla="*/ 107 w 116"/>
              <a:gd name="T3" fmla="*/ 43 h 111"/>
              <a:gd name="T4" fmla="*/ 84 w 116"/>
              <a:gd name="T5" fmla="*/ 72 h 111"/>
              <a:gd name="T6" fmla="*/ 79 w 116"/>
              <a:gd name="T7" fmla="*/ 75 h 111"/>
              <a:gd name="T8" fmla="*/ 79 w 116"/>
              <a:gd name="T9" fmla="*/ 81 h 111"/>
              <a:gd name="T10" fmla="*/ 78 w 116"/>
              <a:gd name="T11" fmla="*/ 87 h 111"/>
              <a:gd name="T12" fmla="*/ 77 w 116"/>
              <a:gd name="T13" fmla="*/ 82 h 111"/>
              <a:gd name="T14" fmla="*/ 74 w 116"/>
              <a:gd name="T15" fmla="*/ 76 h 111"/>
              <a:gd name="T16" fmla="*/ 67 w 116"/>
              <a:gd name="T17" fmla="*/ 77 h 111"/>
              <a:gd name="T18" fmla="*/ 58 w 116"/>
              <a:gd name="T19" fmla="*/ 78 h 111"/>
              <a:gd name="T20" fmla="*/ 9 w 116"/>
              <a:gd name="T21" fmla="*/ 43 h 111"/>
              <a:gd name="T22" fmla="*/ 58 w 116"/>
              <a:gd name="T23" fmla="*/ 9 h 111"/>
              <a:gd name="T24" fmla="*/ 58 w 116"/>
              <a:gd name="T25" fmla="*/ 0 h 111"/>
              <a:gd name="T26" fmla="*/ 0 w 116"/>
              <a:gd name="T27" fmla="*/ 43 h 111"/>
              <a:gd name="T28" fmla="*/ 58 w 116"/>
              <a:gd name="T29" fmla="*/ 87 h 111"/>
              <a:gd name="T30" fmla="*/ 69 w 116"/>
              <a:gd name="T31" fmla="*/ 86 h 111"/>
              <a:gd name="T32" fmla="*/ 65 w 116"/>
              <a:gd name="T33" fmla="*/ 111 h 111"/>
              <a:gd name="T34" fmla="*/ 88 w 116"/>
              <a:gd name="T35" fmla="*/ 80 h 111"/>
              <a:gd name="T36" fmla="*/ 116 w 116"/>
              <a:gd name="T37" fmla="*/ 43 h 111"/>
              <a:gd name="T38" fmla="*/ 58 w 116"/>
              <a:gd name="T39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6" h="111">
                <a:moveTo>
                  <a:pt x="58" y="9"/>
                </a:moveTo>
                <a:cubicBezTo>
                  <a:pt x="85" y="9"/>
                  <a:pt x="107" y="25"/>
                  <a:pt x="107" y="43"/>
                </a:cubicBezTo>
                <a:cubicBezTo>
                  <a:pt x="107" y="55"/>
                  <a:pt x="99" y="66"/>
                  <a:pt x="84" y="72"/>
                </a:cubicBezTo>
                <a:cubicBezTo>
                  <a:pt x="79" y="75"/>
                  <a:pt x="79" y="75"/>
                  <a:pt x="79" y="75"/>
                </a:cubicBezTo>
                <a:cubicBezTo>
                  <a:pt x="79" y="81"/>
                  <a:pt x="79" y="81"/>
                  <a:pt x="79" y="81"/>
                </a:cubicBezTo>
                <a:cubicBezTo>
                  <a:pt x="79" y="83"/>
                  <a:pt x="79" y="85"/>
                  <a:pt x="78" y="87"/>
                </a:cubicBezTo>
                <a:cubicBezTo>
                  <a:pt x="78" y="85"/>
                  <a:pt x="77" y="84"/>
                  <a:pt x="77" y="82"/>
                </a:cubicBezTo>
                <a:cubicBezTo>
                  <a:pt x="74" y="76"/>
                  <a:pt x="74" y="76"/>
                  <a:pt x="74" y="76"/>
                </a:cubicBezTo>
                <a:cubicBezTo>
                  <a:pt x="67" y="77"/>
                  <a:pt x="67" y="77"/>
                  <a:pt x="67" y="77"/>
                </a:cubicBezTo>
                <a:cubicBezTo>
                  <a:pt x="64" y="77"/>
                  <a:pt x="61" y="78"/>
                  <a:pt x="58" y="78"/>
                </a:cubicBezTo>
                <a:cubicBezTo>
                  <a:pt x="31" y="78"/>
                  <a:pt x="9" y="62"/>
                  <a:pt x="9" y="43"/>
                </a:cubicBezTo>
                <a:cubicBezTo>
                  <a:pt x="9" y="25"/>
                  <a:pt x="31" y="9"/>
                  <a:pt x="58" y="9"/>
                </a:cubicBezTo>
                <a:moveTo>
                  <a:pt x="58" y="0"/>
                </a:moveTo>
                <a:cubicBezTo>
                  <a:pt x="26" y="0"/>
                  <a:pt x="0" y="20"/>
                  <a:pt x="0" y="43"/>
                </a:cubicBezTo>
                <a:cubicBezTo>
                  <a:pt x="0" y="67"/>
                  <a:pt x="26" y="87"/>
                  <a:pt x="58" y="87"/>
                </a:cubicBezTo>
                <a:cubicBezTo>
                  <a:pt x="62" y="87"/>
                  <a:pt x="65" y="86"/>
                  <a:pt x="69" y="86"/>
                </a:cubicBezTo>
                <a:cubicBezTo>
                  <a:pt x="73" y="97"/>
                  <a:pt x="65" y="111"/>
                  <a:pt x="65" y="111"/>
                </a:cubicBezTo>
                <a:cubicBezTo>
                  <a:pt x="86" y="104"/>
                  <a:pt x="88" y="88"/>
                  <a:pt x="88" y="80"/>
                </a:cubicBezTo>
                <a:cubicBezTo>
                  <a:pt x="105" y="73"/>
                  <a:pt x="116" y="59"/>
                  <a:pt x="116" y="43"/>
                </a:cubicBezTo>
                <a:cubicBezTo>
                  <a:pt x="116" y="20"/>
                  <a:pt x="90" y="0"/>
                  <a:pt x="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21" name="îŝḷiḋe">
            <a:extLst>
              <a:ext uri="{FF2B5EF4-FFF2-40B4-BE49-F238E27FC236}">
                <a16:creationId xmlns:a16="http://schemas.microsoft.com/office/drawing/2014/main" id="{CB0EE140-F669-46AD-B0CA-0FF6BB196A72}"/>
              </a:ext>
            </a:extLst>
          </p:cNvPr>
          <p:cNvSpPr>
            <a:spLocks/>
          </p:cNvSpPr>
          <p:nvPr/>
        </p:nvSpPr>
        <p:spPr bwMode="auto">
          <a:xfrm>
            <a:off x="9460266" y="1518706"/>
            <a:ext cx="16440" cy="164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22" name="îṩľîḑé">
            <a:extLst>
              <a:ext uri="{FF2B5EF4-FFF2-40B4-BE49-F238E27FC236}">
                <a16:creationId xmlns:a16="http://schemas.microsoft.com/office/drawing/2014/main" id="{EDAA915E-A7C8-4982-80DB-89ADCC8B124D}"/>
              </a:ext>
            </a:extLst>
          </p:cNvPr>
          <p:cNvSpPr>
            <a:spLocks/>
          </p:cNvSpPr>
          <p:nvPr/>
        </p:nvSpPr>
        <p:spPr bwMode="auto">
          <a:xfrm>
            <a:off x="9494908" y="1518706"/>
            <a:ext cx="16440" cy="164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23" name="isḻïḍê">
            <a:extLst>
              <a:ext uri="{FF2B5EF4-FFF2-40B4-BE49-F238E27FC236}">
                <a16:creationId xmlns:a16="http://schemas.microsoft.com/office/drawing/2014/main" id="{A35DCB86-3DD1-49AB-AE9F-FCFE60CC14D5}"/>
              </a:ext>
            </a:extLst>
          </p:cNvPr>
          <p:cNvSpPr>
            <a:spLocks/>
          </p:cNvSpPr>
          <p:nvPr/>
        </p:nvSpPr>
        <p:spPr bwMode="auto">
          <a:xfrm>
            <a:off x="9529550" y="1518706"/>
            <a:ext cx="16440" cy="164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24" name="iṩḷiḍe">
            <a:extLst>
              <a:ext uri="{FF2B5EF4-FFF2-40B4-BE49-F238E27FC236}">
                <a16:creationId xmlns:a16="http://schemas.microsoft.com/office/drawing/2014/main" id="{DCAC9EA2-50AF-4357-924C-1EB580615DB2}"/>
              </a:ext>
            </a:extLst>
          </p:cNvPr>
          <p:cNvSpPr>
            <a:spLocks/>
          </p:cNvSpPr>
          <p:nvPr/>
        </p:nvSpPr>
        <p:spPr bwMode="auto">
          <a:xfrm>
            <a:off x="9349293" y="1518706"/>
            <a:ext cx="141504" cy="133284"/>
          </a:xfrm>
          <a:custGeom>
            <a:avLst/>
            <a:gdLst>
              <a:gd name="T0" fmla="*/ 51 w 102"/>
              <a:gd name="T1" fmla="*/ 0 h 96"/>
              <a:gd name="T2" fmla="*/ 0 w 102"/>
              <a:gd name="T3" fmla="*/ 38 h 96"/>
              <a:gd name="T4" fmla="*/ 25 w 102"/>
              <a:gd name="T5" fmla="*/ 70 h 96"/>
              <a:gd name="T6" fmla="*/ 45 w 102"/>
              <a:gd name="T7" fmla="*/ 96 h 96"/>
              <a:gd name="T8" fmla="*/ 42 w 102"/>
              <a:gd name="T9" fmla="*/ 75 h 96"/>
              <a:gd name="T10" fmla="*/ 51 w 102"/>
              <a:gd name="T11" fmla="*/ 75 h 96"/>
              <a:gd name="T12" fmla="*/ 102 w 102"/>
              <a:gd name="T13" fmla="*/ 38 h 96"/>
              <a:gd name="T14" fmla="*/ 51 w 102"/>
              <a:gd name="T15" fmla="*/ 0 h 96"/>
              <a:gd name="T16" fmla="*/ 26 w 102"/>
              <a:gd name="T17" fmla="*/ 53 h 96"/>
              <a:gd name="T18" fmla="*/ 20 w 102"/>
              <a:gd name="T19" fmla="*/ 47 h 96"/>
              <a:gd name="T20" fmla="*/ 26 w 102"/>
              <a:gd name="T21" fmla="*/ 41 h 96"/>
              <a:gd name="T22" fmla="*/ 32 w 102"/>
              <a:gd name="T23" fmla="*/ 47 h 96"/>
              <a:gd name="T24" fmla="*/ 26 w 102"/>
              <a:gd name="T25" fmla="*/ 53 h 96"/>
              <a:gd name="T26" fmla="*/ 51 w 102"/>
              <a:gd name="T27" fmla="*/ 53 h 96"/>
              <a:gd name="T28" fmla="*/ 45 w 102"/>
              <a:gd name="T29" fmla="*/ 47 h 96"/>
              <a:gd name="T30" fmla="*/ 51 w 102"/>
              <a:gd name="T31" fmla="*/ 41 h 96"/>
              <a:gd name="T32" fmla="*/ 57 w 102"/>
              <a:gd name="T33" fmla="*/ 47 h 96"/>
              <a:gd name="T34" fmla="*/ 51 w 102"/>
              <a:gd name="T35" fmla="*/ 53 h 96"/>
              <a:gd name="T36" fmla="*/ 76 w 102"/>
              <a:gd name="T37" fmla="*/ 53 h 96"/>
              <a:gd name="T38" fmla="*/ 70 w 102"/>
              <a:gd name="T39" fmla="*/ 47 h 96"/>
              <a:gd name="T40" fmla="*/ 76 w 102"/>
              <a:gd name="T41" fmla="*/ 41 h 96"/>
              <a:gd name="T42" fmla="*/ 82 w 102"/>
              <a:gd name="T43" fmla="*/ 47 h 96"/>
              <a:gd name="T44" fmla="*/ 76 w 102"/>
              <a:gd name="T45" fmla="*/ 53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2" h="96">
                <a:moveTo>
                  <a:pt x="51" y="0"/>
                </a:moveTo>
                <a:cubicBezTo>
                  <a:pt x="23" y="0"/>
                  <a:pt x="0" y="17"/>
                  <a:pt x="0" y="38"/>
                </a:cubicBezTo>
                <a:cubicBezTo>
                  <a:pt x="0" y="51"/>
                  <a:pt x="10" y="63"/>
                  <a:pt x="25" y="70"/>
                </a:cubicBezTo>
                <a:cubicBezTo>
                  <a:pt x="25" y="76"/>
                  <a:pt x="26" y="90"/>
                  <a:pt x="45" y="96"/>
                </a:cubicBezTo>
                <a:cubicBezTo>
                  <a:pt x="45" y="96"/>
                  <a:pt x="38" y="84"/>
                  <a:pt x="42" y="75"/>
                </a:cubicBezTo>
                <a:cubicBezTo>
                  <a:pt x="45" y="75"/>
                  <a:pt x="48" y="75"/>
                  <a:pt x="51" y="75"/>
                </a:cubicBezTo>
                <a:cubicBezTo>
                  <a:pt x="79" y="75"/>
                  <a:pt x="102" y="58"/>
                  <a:pt x="102" y="38"/>
                </a:cubicBezTo>
                <a:cubicBezTo>
                  <a:pt x="102" y="17"/>
                  <a:pt x="79" y="0"/>
                  <a:pt x="51" y="0"/>
                </a:cubicBezTo>
                <a:close/>
                <a:moveTo>
                  <a:pt x="26" y="53"/>
                </a:moveTo>
                <a:cubicBezTo>
                  <a:pt x="23" y="53"/>
                  <a:pt x="20" y="50"/>
                  <a:pt x="20" y="47"/>
                </a:cubicBezTo>
                <a:cubicBezTo>
                  <a:pt x="20" y="44"/>
                  <a:pt x="23" y="41"/>
                  <a:pt x="26" y="41"/>
                </a:cubicBezTo>
                <a:cubicBezTo>
                  <a:pt x="29" y="41"/>
                  <a:pt x="32" y="44"/>
                  <a:pt x="32" y="47"/>
                </a:cubicBezTo>
                <a:cubicBezTo>
                  <a:pt x="32" y="50"/>
                  <a:pt x="29" y="53"/>
                  <a:pt x="26" y="53"/>
                </a:cubicBezTo>
                <a:close/>
                <a:moveTo>
                  <a:pt x="51" y="53"/>
                </a:moveTo>
                <a:cubicBezTo>
                  <a:pt x="48" y="53"/>
                  <a:pt x="45" y="50"/>
                  <a:pt x="45" y="47"/>
                </a:cubicBezTo>
                <a:cubicBezTo>
                  <a:pt x="45" y="44"/>
                  <a:pt x="48" y="41"/>
                  <a:pt x="51" y="41"/>
                </a:cubicBezTo>
                <a:cubicBezTo>
                  <a:pt x="54" y="41"/>
                  <a:pt x="57" y="44"/>
                  <a:pt x="57" y="47"/>
                </a:cubicBezTo>
                <a:cubicBezTo>
                  <a:pt x="57" y="50"/>
                  <a:pt x="54" y="53"/>
                  <a:pt x="51" y="53"/>
                </a:cubicBezTo>
                <a:close/>
                <a:moveTo>
                  <a:pt x="76" y="53"/>
                </a:moveTo>
                <a:cubicBezTo>
                  <a:pt x="73" y="53"/>
                  <a:pt x="70" y="50"/>
                  <a:pt x="70" y="47"/>
                </a:cubicBezTo>
                <a:cubicBezTo>
                  <a:pt x="70" y="44"/>
                  <a:pt x="73" y="41"/>
                  <a:pt x="76" y="41"/>
                </a:cubicBezTo>
                <a:cubicBezTo>
                  <a:pt x="79" y="41"/>
                  <a:pt x="82" y="44"/>
                  <a:pt x="82" y="47"/>
                </a:cubicBezTo>
                <a:cubicBezTo>
                  <a:pt x="82" y="50"/>
                  <a:pt x="79" y="53"/>
                  <a:pt x="76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25" name="isľíḍé">
            <a:extLst>
              <a:ext uri="{FF2B5EF4-FFF2-40B4-BE49-F238E27FC236}">
                <a16:creationId xmlns:a16="http://schemas.microsoft.com/office/drawing/2014/main" id="{242E8298-219D-45DE-8F12-E0D4B8000721}"/>
              </a:ext>
            </a:extLst>
          </p:cNvPr>
          <p:cNvSpPr>
            <a:spLocks/>
          </p:cNvSpPr>
          <p:nvPr/>
        </p:nvSpPr>
        <p:spPr bwMode="auto">
          <a:xfrm>
            <a:off x="8510250" y="2078264"/>
            <a:ext cx="161468" cy="152660"/>
          </a:xfrm>
          <a:custGeom>
            <a:avLst/>
            <a:gdLst>
              <a:gd name="T0" fmla="*/ 58 w 116"/>
              <a:gd name="T1" fmla="*/ 9 h 110"/>
              <a:gd name="T2" fmla="*/ 107 w 116"/>
              <a:gd name="T3" fmla="*/ 43 h 110"/>
              <a:gd name="T4" fmla="*/ 84 w 116"/>
              <a:gd name="T5" fmla="*/ 72 h 110"/>
              <a:gd name="T6" fmla="*/ 79 w 116"/>
              <a:gd name="T7" fmla="*/ 74 h 110"/>
              <a:gd name="T8" fmla="*/ 79 w 116"/>
              <a:gd name="T9" fmla="*/ 80 h 110"/>
              <a:gd name="T10" fmla="*/ 78 w 116"/>
              <a:gd name="T11" fmla="*/ 86 h 110"/>
              <a:gd name="T12" fmla="*/ 77 w 116"/>
              <a:gd name="T13" fmla="*/ 82 h 110"/>
              <a:gd name="T14" fmla="*/ 74 w 116"/>
              <a:gd name="T15" fmla="*/ 75 h 110"/>
              <a:gd name="T16" fmla="*/ 67 w 116"/>
              <a:gd name="T17" fmla="*/ 76 h 110"/>
              <a:gd name="T18" fmla="*/ 58 w 116"/>
              <a:gd name="T19" fmla="*/ 77 h 110"/>
              <a:gd name="T20" fmla="*/ 9 w 116"/>
              <a:gd name="T21" fmla="*/ 43 h 110"/>
              <a:gd name="T22" fmla="*/ 58 w 116"/>
              <a:gd name="T23" fmla="*/ 9 h 110"/>
              <a:gd name="T24" fmla="*/ 58 w 116"/>
              <a:gd name="T25" fmla="*/ 0 h 110"/>
              <a:gd name="T26" fmla="*/ 0 w 116"/>
              <a:gd name="T27" fmla="*/ 43 h 110"/>
              <a:gd name="T28" fmla="*/ 58 w 116"/>
              <a:gd name="T29" fmla="*/ 86 h 110"/>
              <a:gd name="T30" fmla="*/ 68 w 116"/>
              <a:gd name="T31" fmla="*/ 85 h 110"/>
              <a:gd name="T32" fmla="*/ 65 w 116"/>
              <a:gd name="T33" fmla="*/ 110 h 110"/>
              <a:gd name="T34" fmla="*/ 88 w 116"/>
              <a:gd name="T35" fmla="*/ 80 h 110"/>
              <a:gd name="T36" fmla="*/ 116 w 116"/>
              <a:gd name="T37" fmla="*/ 43 h 110"/>
              <a:gd name="T38" fmla="*/ 58 w 116"/>
              <a:gd name="T3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6" h="110">
                <a:moveTo>
                  <a:pt x="58" y="9"/>
                </a:moveTo>
                <a:cubicBezTo>
                  <a:pt x="85" y="9"/>
                  <a:pt x="107" y="24"/>
                  <a:pt x="107" y="43"/>
                </a:cubicBezTo>
                <a:cubicBezTo>
                  <a:pt x="107" y="54"/>
                  <a:pt x="98" y="65"/>
                  <a:pt x="84" y="72"/>
                </a:cubicBezTo>
                <a:cubicBezTo>
                  <a:pt x="79" y="74"/>
                  <a:pt x="79" y="74"/>
                  <a:pt x="79" y="74"/>
                </a:cubicBezTo>
                <a:cubicBezTo>
                  <a:pt x="79" y="80"/>
                  <a:pt x="79" y="80"/>
                  <a:pt x="79" y="80"/>
                </a:cubicBezTo>
                <a:cubicBezTo>
                  <a:pt x="79" y="82"/>
                  <a:pt x="79" y="84"/>
                  <a:pt x="78" y="86"/>
                </a:cubicBezTo>
                <a:cubicBezTo>
                  <a:pt x="78" y="85"/>
                  <a:pt x="77" y="83"/>
                  <a:pt x="77" y="82"/>
                </a:cubicBezTo>
                <a:cubicBezTo>
                  <a:pt x="74" y="75"/>
                  <a:pt x="74" y="75"/>
                  <a:pt x="74" y="75"/>
                </a:cubicBezTo>
                <a:cubicBezTo>
                  <a:pt x="67" y="76"/>
                  <a:pt x="67" y="76"/>
                  <a:pt x="67" y="76"/>
                </a:cubicBezTo>
                <a:cubicBezTo>
                  <a:pt x="64" y="77"/>
                  <a:pt x="61" y="77"/>
                  <a:pt x="58" y="77"/>
                </a:cubicBezTo>
                <a:cubicBezTo>
                  <a:pt x="31" y="77"/>
                  <a:pt x="9" y="62"/>
                  <a:pt x="9" y="43"/>
                </a:cubicBezTo>
                <a:cubicBezTo>
                  <a:pt x="9" y="24"/>
                  <a:pt x="31" y="9"/>
                  <a:pt x="58" y="9"/>
                </a:cubicBezTo>
                <a:moveTo>
                  <a:pt x="58" y="0"/>
                </a:moveTo>
                <a:cubicBezTo>
                  <a:pt x="26" y="0"/>
                  <a:pt x="0" y="19"/>
                  <a:pt x="0" y="43"/>
                </a:cubicBezTo>
                <a:cubicBezTo>
                  <a:pt x="0" y="67"/>
                  <a:pt x="26" y="86"/>
                  <a:pt x="58" y="86"/>
                </a:cubicBezTo>
                <a:cubicBezTo>
                  <a:pt x="61" y="86"/>
                  <a:pt x="65" y="86"/>
                  <a:pt x="68" y="85"/>
                </a:cubicBezTo>
                <a:cubicBezTo>
                  <a:pt x="73" y="96"/>
                  <a:pt x="65" y="110"/>
                  <a:pt x="65" y="110"/>
                </a:cubicBezTo>
                <a:cubicBezTo>
                  <a:pt x="86" y="104"/>
                  <a:pt x="88" y="87"/>
                  <a:pt x="88" y="80"/>
                </a:cubicBezTo>
                <a:cubicBezTo>
                  <a:pt x="105" y="72"/>
                  <a:pt x="116" y="59"/>
                  <a:pt x="116" y="43"/>
                </a:cubicBezTo>
                <a:cubicBezTo>
                  <a:pt x="116" y="19"/>
                  <a:pt x="90" y="0"/>
                  <a:pt x="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26" name="iṡlîḑè">
            <a:extLst>
              <a:ext uri="{FF2B5EF4-FFF2-40B4-BE49-F238E27FC236}">
                <a16:creationId xmlns:a16="http://schemas.microsoft.com/office/drawing/2014/main" id="{69C8BA9C-C8BA-412A-BFF7-0D8B1E6E31FF}"/>
              </a:ext>
            </a:extLst>
          </p:cNvPr>
          <p:cNvSpPr>
            <a:spLocks/>
          </p:cNvSpPr>
          <p:nvPr/>
        </p:nvSpPr>
        <p:spPr bwMode="auto">
          <a:xfrm>
            <a:off x="8547828" y="2135218"/>
            <a:ext cx="17028" cy="164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27" name="îṡlîḋê">
            <a:extLst>
              <a:ext uri="{FF2B5EF4-FFF2-40B4-BE49-F238E27FC236}">
                <a16:creationId xmlns:a16="http://schemas.microsoft.com/office/drawing/2014/main" id="{A3A30CE2-8074-4A48-9248-71D74876D610}"/>
              </a:ext>
            </a:extLst>
          </p:cNvPr>
          <p:cNvSpPr>
            <a:spLocks/>
          </p:cNvSpPr>
          <p:nvPr/>
        </p:nvSpPr>
        <p:spPr bwMode="auto">
          <a:xfrm>
            <a:off x="8582470" y="2135218"/>
            <a:ext cx="17028" cy="164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28" name="íšľiḍé">
            <a:extLst>
              <a:ext uri="{FF2B5EF4-FFF2-40B4-BE49-F238E27FC236}">
                <a16:creationId xmlns:a16="http://schemas.microsoft.com/office/drawing/2014/main" id="{487041CF-8EEA-4142-BECC-75B333D162F2}"/>
              </a:ext>
            </a:extLst>
          </p:cNvPr>
          <p:cNvSpPr>
            <a:spLocks/>
          </p:cNvSpPr>
          <p:nvPr/>
        </p:nvSpPr>
        <p:spPr bwMode="auto">
          <a:xfrm>
            <a:off x="8617699" y="2135218"/>
            <a:ext cx="16440" cy="164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29" name="íṧḻiḋê">
            <a:extLst>
              <a:ext uri="{FF2B5EF4-FFF2-40B4-BE49-F238E27FC236}">
                <a16:creationId xmlns:a16="http://schemas.microsoft.com/office/drawing/2014/main" id="{BDB4FEB6-83C4-4A2B-88C8-39033441B37A}"/>
              </a:ext>
            </a:extLst>
          </p:cNvPr>
          <p:cNvSpPr>
            <a:spLocks/>
          </p:cNvSpPr>
          <p:nvPr/>
        </p:nvSpPr>
        <p:spPr bwMode="auto">
          <a:xfrm>
            <a:off x="8436855" y="2135218"/>
            <a:ext cx="140330" cy="134458"/>
          </a:xfrm>
          <a:custGeom>
            <a:avLst/>
            <a:gdLst>
              <a:gd name="T0" fmla="*/ 51 w 101"/>
              <a:gd name="T1" fmla="*/ 0 h 97"/>
              <a:gd name="T2" fmla="*/ 0 w 101"/>
              <a:gd name="T3" fmla="*/ 38 h 97"/>
              <a:gd name="T4" fmla="*/ 25 w 101"/>
              <a:gd name="T5" fmla="*/ 70 h 97"/>
              <a:gd name="T6" fmla="*/ 45 w 101"/>
              <a:gd name="T7" fmla="*/ 97 h 97"/>
              <a:gd name="T8" fmla="*/ 42 w 101"/>
              <a:gd name="T9" fmla="*/ 75 h 97"/>
              <a:gd name="T10" fmla="*/ 51 w 101"/>
              <a:gd name="T11" fmla="*/ 76 h 97"/>
              <a:gd name="T12" fmla="*/ 101 w 101"/>
              <a:gd name="T13" fmla="*/ 38 h 97"/>
              <a:gd name="T14" fmla="*/ 51 w 101"/>
              <a:gd name="T15" fmla="*/ 0 h 97"/>
              <a:gd name="T16" fmla="*/ 26 w 101"/>
              <a:gd name="T17" fmla="*/ 53 h 97"/>
              <a:gd name="T18" fmla="*/ 20 w 101"/>
              <a:gd name="T19" fmla="*/ 48 h 97"/>
              <a:gd name="T20" fmla="*/ 26 w 101"/>
              <a:gd name="T21" fmla="*/ 42 h 97"/>
              <a:gd name="T22" fmla="*/ 32 w 101"/>
              <a:gd name="T23" fmla="*/ 48 h 97"/>
              <a:gd name="T24" fmla="*/ 26 w 101"/>
              <a:gd name="T25" fmla="*/ 53 h 97"/>
              <a:gd name="T26" fmla="*/ 51 w 101"/>
              <a:gd name="T27" fmla="*/ 53 h 97"/>
              <a:gd name="T28" fmla="*/ 45 w 101"/>
              <a:gd name="T29" fmla="*/ 48 h 97"/>
              <a:gd name="T30" fmla="*/ 51 w 101"/>
              <a:gd name="T31" fmla="*/ 42 h 97"/>
              <a:gd name="T32" fmla="*/ 57 w 101"/>
              <a:gd name="T33" fmla="*/ 48 h 97"/>
              <a:gd name="T34" fmla="*/ 51 w 101"/>
              <a:gd name="T35" fmla="*/ 53 h 97"/>
              <a:gd name="T36" fmla="*/ 76 w 101"/>
              <a:gd name="T37" fmla="*/ 53 h 97"/>
              <a:gd name="T38" fmla="*/ 70 w 101"/>
              <a:gd name="T39" fmla="*/ 48 h 97"/>
              <a:gd name="T40" fmla="*/ 76 w 101"/>
              <a:gd name="T41" fmla="*/ 42 h 97"/>
              <a:gd name="T42" fmla="*/ 82 w 101"/>
              <a:gd name="T43" fmla="*/ 48 h 97"/>
              <a:gd name="T44" fmla="*/ 76 w 101"/>
              <a:gd name="T45" fmla="*/ 5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1" h="97">
                <a:moveTo>
                  <a:pt x="51" y="0"/>
                </a:moveTo>
                <a:cubicBezTo>
                  <a:pt x="23" y="0"/>
                  <a:pt x="0" y="17"/>
                  <a:pt x="0" y="38"/>
                </a:cubicBezTo>
                <a:cubicBezTo>
                  <a:pt x="0" y="52"/>
                  <a:pt x="10" y="64"/>
                  <a:pt x="25" y="70"/>
                </a:cubicBezTo>
                <a:cubicBezTo>
                  <a:pt x="25" y="77"/>
                  <a:pt x="26" y="91"/>
                  <a:pt x="45" y="97"/>
                </a:cubicBezTo>
                <a:cubicBezTo>
                  <a:pt x="45" y="97"/>
                  <a:pt x="38" y="85"/>
                  <a:pt x="42" y="75"/>
                </a:cubicBezTo>
                <a:cubicBezTo>
                  <a:pt x="45" y="75"/>
                  <a:pt x="48" y="76"/>
                  <a:pt x="51" y="76"/>
                </a:cubicBezTo>
                <a:cubicBezTo>
                  <a:pt x="79" y="76"/>
                  <a:pt x="101" y="59"/>
                  <a:pt x="101" y="38"/>
                </a:cubicBezTo>
                <a:cubicBezTo>
                  <a:pt x="101" y="17"/>
                  <a:pt x="79" y="0"/>
                  <a:pt x="51" y="0"/>
                </a:cubicBezTo>
                <a:close/>
                <a:moveTo>
                  <a:pt x="26" y="53"/>
                </a:moveTo>
                <a:cubicBezTo>
                  <a:pt x="23" y="53"/>
                  <a:pt x="20" y="51"/>
                  <a:pt x="20" y="48"/>
                </a:cubicBezTo>
                <a:cubicBezTo>
                  <a:pt x="20" y="44"/>
                  <a:pt x="23" y="42"/>
                  <a:pt x="26" y="42"/>
                </a:cubicBezTo>
                <a:cubicBezTo>
                  <a:pt x="29" y="42"/>
                  <a:pt x="32" y="44"/>
                  <a:pt x="32" y="48"/>
                </a:cubicBezTo>
                <a:cubicBezTo>
                  <a:pt x="32" y="51"/>
                  <a:pt x="29" y="53"/>
                  <a:pt x="26" y="53"/>
                </a:cubicBezTo>
                <a:close/>
                <a:moveTo>
                  <a:pt x="51" y="53"/>
                </a:moveTo>
                <a:cubicBezTo>
                  <a:pt x="48" y="53"/>
                  <a:pt x="45" y="51"/>
                  <a:pt x="45" y="48"/>
                </a:cubicBezTo>
                <a:cubicBezTo>
                  <a:pt x="45" y="44"/>
                  <a:pt x="48" y="42"/>
                  <a:pt x="51" y="42"/>
                </a:cubicBezTo>
                <a:cubicBezTo>
                  <a:pt x="54" y="42"/>
                  <a:pt x="57" y="44"/>
                  <a:pt x="57" y="48"/>
                </a:cubicBezTo>
                <a:cubicBezTo>
                  <a:pt x="57" y="51"/>
                  <a:pt x="54" y="53"/>
                  <a:pt x="51" y="53"/>
                </a:cubicBezTo>
                <a:close/>
                <a:moveTo>
                  <a:pt x="76" y="53"/>
                </a:moveTo>
                <a:cubicBezTo>
                  <a:pt x="73" y="53"/>
                  <a:pt x="70" y="51"/>
                  <a:pt x="70" y="48"/>
                </a:cubicBezTo>
                <a:cubicBezTo>
                  <a:pt x="70" y="44"/>
                  <a:pt x="73" y="42"/>
                  <a:pt x="76" y="42"/>
                </a:cubicBezTo>
                <a:cubicBezTo>
                  <a:pt x="79" y="42"/>
                  <a:pt x="82" y="44"/>
                  <a:pt x="82" y="48"/>
                </a:cubicBezTo>
                <a:cubicBezTo>
                  <a:pt x="82" y="51"/>
                  <a:pt x="79" y="53"/>
                  <a:pt x="76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30" name="iṥlîde">
            <a:extLst>
              <a:ext uri="{FF2B5EF4-FFF2-40B4-BE49-F238E27FC236}">
                <a16:creationId xmlns:a16="http://schemas.microsoft.com/office/drawing/2014/main" id="{DB25DD01-BACE-4122-BB0A-CB8F415D4D32}"/>
              </a:ext>
            </a:extLst>
          </p:cNvPr>
          <p:cNvSpPr>
            <a:spLocks/>
          </p:cNvSpPr>
          <p:nvPr/>
        </p:nvSpPr>
        <p:spPr bwMode="auto">
          <a:xfrm>
            <a:off x="8665846" y="3195619"/>
            <a:ext cx="161468" cy="152660"/>
          </a:xfrm>
          <a:custGeom>
            <a:avLst/>
            <a:gdLst>
              <a:gd name="T0" fmla="*/ 58 w 116"/>
              <a:gd name="T1" fmla="*/ 9 h 110"/>
              <a:gd name="T2" fmla="*/ 107 w 116"/>
              <a:gd name="T3" fmla="*/ 43 h 110"/>
              <a:gd name="T4" fmla="*/ 84 w 116"/>
              <a:gd name="T5" fmla="*/ 72 h 110"/>
              <a:gd name="T6" fmla="*/ 79 w 116"/>
              <a:gd name="T7" fmla="*/ 74 h 110"/>
              <a:gd name="T8" fmla="*/ 79 w 116"/>
              <a:gd name="T9" fmla="*/ 80 h 110"/>
              <a:gd name="T10" fmla="*/ 78 w 116"/>
              <a:gd name="T11" fmla="*/ 86 h 110"/>
              <a:gd name="T12" fmla="*/ 77 w 116"/>
              <a:gd name="T13" fmla="*/ 82 h 110"/>
              <a:gd name="T14" fmla="*/ 74 w 116"/>
              <a:gd name="T15" fmla="*/ 76 h 110"/>
              <a:gd name="T16" fmla="*/ 67 w 116"/>
              <a:gd name="T17" fmla="*/ 77 h 110"/>
              <a:gd name="T18" fmla="*/ 58 w 116"/>
              <a:gd name="T19" fmla="*/ 77 h 110"/>
              <a:gd name="T20" fmla="*/ 9 w 116"/>
              <a:gd name="T21" fmla="*/ 43 h 110"/>
              <a:gd name="T22" fmla="*/ 58 w 116"/>
              <a:gd name="T23" fmla="*/ 9 h 110"/>
              <a:gd name="T24" fmla="*/ 58 w 116"/>
              <a:gd name="T25" fmla="*/ 0 h 110"/>
              <a:gd name="T26" fmla="*/ 0 w 116"/>
              <a:gd name="T27" fmla="*/ 43 h 110"/>
              <a:gd name="T28" fmla="*/ 58 w 116"/>
              <a:gd name="T29" fmla="*/ 86 h 110"/>
              <a:gd name="T30" fmla="*/ 69 w 116"/>
              <a:gd name="T31" fmla="*/ 86 h 110"/>
              <a:gd name="T32" fmla="*/ 65 w 116"/>
              <a:gd name="T33" fmla="*/ 110 h 110"/>
              <a:gd name="T34" fmla="*/ 88 w 116"/>
              <a:gd name="T35" fmla="*/ 80 h 110"/>
              <a:gd name="T36" fmla="*/ 116 w 116"/>
              <a:gd name="T37" fmla="*/ 43 h 110"/>
              <a:gd name="T38" fmla="*/ 58 w 116"/>
              <a:gd name="T3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6" h="110">
                <a:moveTo>
                  <a:pt x="58" y="9"/>
                </a:moveTo>
                <a:cubicBezTo>
                  <a:pt x="85" y="9"/>
                  <a:pt x="107" y="24"/>
                  <a:pt x="107" y="43"/>
                </a:cubicBezTo>
                <a:cubicBezTo>
                  <a:pt x="107" y="55"/>
                  <a:pt x="99" y="65"/>
                  <a:pt x="84" y="72"/>
                </a:cubicBezTo>
                <a:cubicBezTo>
                  <a:pt x="79" y="74"/>
                  <a:pt x="79" y="74"/>
                  <a:pt x="79" y="74"/>
                </a:cubicBezTo>
                <a:cubicBezTo>
                  <a:pt x="79" y="80"/>
                  <a:pt x="79" y="80"/>
                  <a:pt x="79" y="80"/>
                </a:cubicBezTo>
                <a:cubicBezTo>
                  <a:pt x="79" y="82"/>
                  <a:pt x="79" y="84"/>
                  <a:pt x="78" y="86"/>
                </a:cubicBezTo>
                <a:cubicBezTo>
                  <a:pt x="78" y="85"/>
                  <a:pt x="78" y="83"/>
                  <a:pt x="77" y="82"/>
                </a:cubicBezTo>
                <a:cubicBezTo>
                  <a:pt x="74" y="76"/>
                  <a:pt x="74" y="76"/>
                  <a:pt x="74" y="76"/>
                </a:cubicBezTo>
                <a:cubicBezTo>
                  <a:pt x="67" y="77"/>
                  <a:pt x="67" y="77"/>
                  <a:pt x="67" y="77"/>
                </a:cubicBezTo>
                <a:cubicBezTo>
                  <a:pt x="64" y="77"/>
                  <a:pt x="61" y="77"/>
                  <a:pt x="58" y="77"/>
                </a:cubicBezTo>
                <a:cubicBezTo>
                  <a:pt x="31" y="77"/>
                  <a:pt x="9" y="62"/>
                  <a:pt x="9" y="43"/>
                </a:cubicBezTo>
                <a:cubicBezTo>
                  <a:pt x="9" y="24"/>
                  <a:pt x="31" y="9"/>
                  <a:pt x="58" y="9"/>
                </a:cubicBezTo>
                <a:moveTo>
                  <a:pt x="58" y="0"/>
                </a:moveTo>
                <a:cubicBezTo>
                  <a:pt x="26" y="0"/>
                  <a:pt x="0" y="19"/>
                  <a:pt x="0" y="43"/>
                </a:cubicBezTo>
                <a:cubicBezTo>
                  <a:pt x="0" y="67"/>
                  <a:pt x="26" y="86"/>
                  <a:pt x="58" y="86"/>
                </a:cubicBezTo>
                <a:cubicBezTo>
                  <a:pt x="62" y="86"/>
                  <a:pt x="65" y="86"/>
                  <a:pt x="69" y="86"/>
                </a:cubicBezTo>
                <a:cubicBezTo>
                  <a:pt x="73" y="97"/>
                  <a:pt x="65" y="110"/>
                  <a:pt x="65" y="110"/>
                </a:cubicBezTo>
                <a:cubicBezTo>
                  <a:pt x="86" y="104"/>
                  <a:pt x="88" y="87"/>
                  <a:pt x="88" y="80"/>
                </a:cubicBezTo>
                <a:cubicBezTo>
                  <a:pt x="105" y="72"/>
                  <a:pt x="116" y="59"/>
                  <a:pt x="116" y="43"/>
                </a:cubicBezTo>
                <a:cubicBezTo>
                  <a:pt x="116" y="19"/>
                  <a:pt x="90" y="0"/>
                  <a:pt x="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31" name="ïś1ïḍe">
            <a:extLst>
              <a:ext uri="{FF2B5EF4-FFF2-40B4-BE49-F238E27FC236}">
                <a16:creationId xmlns:a16="http://schemas.microsoft.com/office/drawing/2014/main" id="{2B7D3B97-CBF4-4F38-9E3F-2C19B9F20B61}"/>
              </a:ext>
            </a:extLst>
          </p:cNvPr>
          <p:cNvSpPr>
            <a:spLocks/>
          </p:cNvSpPr>
          <p:nvPr/>
        </p:nvSpPr>
        <p:spPr bwMode="auto">
          <a:xfrm>
            <a:off x="8703424" y="3252573"/>
            <a:ext cx="17028" cy="1702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32" name="íṣļîḋe">
            <a:extLst>
              <a:ext uri="{FF2B5EF4-FFF2-40B4-BE49-F238E27FC236}">
                <a16:creationId xmlns:a16="http://schemas.microsoft.com/office/drawing/2014/main" id="{7C898721-6BC9-4B2C-82E0-DB61F3F2B707}"/>
              </a:ext>
            </a:extLst>
          </p:cNvPr>
          <p:cNvSpPr>
            <a:spLocks/>
          </p:cNvSpPr>
          <p:nvPr/>
        </p:nvSpPr>
        <p:spPr bwMode="auto">
          <a:xfrm>
            <a:off x="8738066" y="3252573"/>
            <a:ext cx="17028" cy="1702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33" name="îṩlïḑé">
            <a:extLst>
              <a:ext uri="{FF2B5EF4-FFF2-40B4-BE49-F238E27FC236}">
                <a16:creationId xmlns:a16="http://schemas.microsoft.com/office/drawing/2014/main" id="{4E36BA46-DA89-4F93-BD90-1D06DD30960E}"/>
              </a:ext>
            </a:extLst>
          </p:cNvPr>
          <p:cNvSpPr>
            <a:spLocks/>
          </p:cNvSpPr>
          <p:nvPr/>
        </p:nvSpPr>
        <p:spPr bwMode="auto">
          <a:xfrm>
            <a:off x="8772708" y="3252573"/>
            <a:ext cx="17028" cy="1702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34" name="îsḷïdé">
            <a:extLst>
              <a:ext uri="{FF2B5EF4-FFF2-40B4-BE49-F238E27FC236}">
                <a16:creationId xmlns:a16="http://schemas.microsoft.com/office/drawing/2014/main" id="{46405206-57D7-4DF3-92E0-932443071ADE}"/>
              </a:ext>
            </a:extLst>
          </p:cNvPr>
          <p:cNvSpPr>
            <a:spLocks/>
          </p:cNvSpPr>
          <p:nvPr/>
        </p:nvSpPr>
        <p:spPr bwMode="auto">
          <a:xfrm>
            <a:off x="8592452" y="3252573"/>
            <a:ext cx="141504" cy="135045"/>
          </a:xfrm>
          <a:custGeom>
            <a:avLst/>
            <a:gdLst>
              <a:gd name="T0" fmla="*/ 51 w 102"/>
              <a:gd name="T1" fmla="*/ 0 h 97"/>
              <a:gd name="T2" fmla="*/ 0 w 102"/>
              <a:gd name="T3" fmla="*/ 38 h 97"/>
              <a:gd name="T4" fmla="*/ 25 w 102"/>
              <a:gd name="T5" fmla="*/ 70 h 97"/>
              <a:gd name="T6" fmla="*/ 45 w 102"/>
              <a:gd name="T7" fmla="*/ 97 h 97"/>
              <a:gd name="T8" fmla="*/ 42 w 102"/>
              <a:gd name="T9" fmla="*/ 75 h 97"/>
              <a:gd name="T10" fmla="*/ 51 w 102"/>
              <a:gd name="T11" fmla="*/ 76 h 97"/>
              <a:gd name="T12" fmla="*/ 102 w 102"/>
              <a:gd name="T13" fmla="*/ 38 h 97"/>
              <a:gd name="T14" fmla="*/ 51 w 102"/>
              <a:gd name="T15" fmla="*/ 0 h 97"/>
              <a:gd name="T16" fmla="*/ 26 w 102"/>
              <a:gd name="T17" fmla="*/ 54 h 97"/>
              <a:gd name="T18" fmla="*/ 20 w 102"/>
              <a:gd name="T19" fmla="*/ 48 h 97"/>
              <a:gd name="T20" fmla="*/ 26 w 102"/>
              <a:gd name="T21" fmla="*/ 42 h 97"/>
              <a:gd name="T22" fmla="*/ 32 w 102"/>
              <a:gd name="T23" fmla="*/ 48 h 97"/>
              <a:gd name="T24" fmla="*/ 26 w 102"/>
              <a:gd name="T25" fmla="*/ 54 h 97"/>
              <a:gd name="T26" fmla="*/ 51 w 102"/>
              <a:gd name="T27" fmla="*/ 54 h 97"/>
              <a:gd name="T28" fmla="*/ 45 w 102"/>
              <a:gd name="T29" fmla="*/ 48 h 97"/>
              <a:gd name="T30" fmla="*/ 51 w 102"/>
              <a:gd name="T31" fmla="*/ 42 h 97"/>
              <a:gd name="T32" fmla="*/ 57 w 102"/>
              <a:gd name="T33" fmla="*/ 48 h 97"/>
              <a:gd name="T34" fmla="*/ 51 w 102"/>
              <a:gd name="T35" fmla="*/ 54 h 97"/>
              <a:gd name="T36" fmla="*/ 76 w 102"/>
              <a:gd name="T37" fmla="*/ 54 h 97"/>
              <a:gd name="T38" fmla="*/ 70 w 102"/>
              <a:gd name="T39" fmla="*/ 48 h 97"/>
              <a:gd name="T40" fmla="*/ 76 w 102"/>
              <a:gd name="T41" fmla="*/ 42 h 97"/>
              <a:gd name="T42" fmla="*/ 82 w 102"/>
              <a:gd name="T43" fmla="*/ 48 h 97"/>
              <a:gd name="T44" fmla="*/ 76 w 102"/>
              <a:gd name="T45" fmla="*/ 5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2" h="97">
                <a:moveTo>
                  <a:pt x="51" y="0"/>
                </a:moveTo>
                <a:cubicBezTo>
                  <a:pt x="23" y="0"/>
                  <a:pt x="0" y="17"/>
                  <a:pt x="0" y="38"/>
                </a:cubicBezTo>
                <a:cubicBezTo>
                  <a:pt x="0" y="52"/>
                  <a:pt x="10" y="64"/>
                  <a:pt x="25" y="70"/>
                </a:cubicBezTo>
                <a:cubicBezTo>
                  <a:pt x="25" y="77"/>
                  <a:pt x="27" y="91"/>
                  <a:pt x="45" y="97"/>
                </a:cubicBezTo>
                <a:cubicBezTo>
                  <a:pt x="45" y="97"/>
                  <a:pt x="38" y="85"/>
                  <a:pt x="42" y="75"/>
                </a:cubicBezTo>
                <a:cubicBezTo>
                  <a:pt x="45" y="76"/>
                  <a:pt x="48" y="76"/>
                  <a:pt x="51" y="76"/>
                </a:cubicBezTo>
                <a:cubicBezTo>
                  <a:pt x="79" y="76"/>
                  <a:pt x="102" y="59"/>
                  <a:pt x="102" y="38"/>
                </a:cubicBezTo>
                <a:cubicBezTo>
                  <a:pt x="102" y="17"/>
                  <a:pt x="79" y="0"/>
                  <a:pt x="51" y="0"/>
                </a:cubicBezTo>
                <a:close/>
                <a:moveTo>
                  <a:pt x="26" y="54"/>
                </a:moveTo>
                <a:cubicBezTo>
                  <a:pt x="23" y="54"/>
                  <a:pt x="20" y="51"/>
                  <a:pt x="20" y="48"/>
                </a:cubicBezTo>
                <a:cubicBezTo>
                  <a:pt x="20" y="44"/>
                  <a:pt x="23" y="42"/>
                  <a:pt x="26" y="42"/>
                </a:cubicBezTo>
                <a:cubicBezTo>
                  <a:pt x="29" y="42"/>
                  <a:pt x="32" y="44"/>
                  <a:pt x="32" y="48"/>
                </a:cubicBezTo>
                <a:cubicBezTo>
                  <a:pt x="32" y="51"/>
                  <a:pt x="29" y="54"/>
                  <a:pt x="26" y="54"/>
                </a:cubicBezTo>
                <a:close/>
                <a:moveTo>
                  <a:pt x="51" y="54"/>
                </a:moveTo>
                <a:cubicBezTo>
                  <a:pt x="48" y="54"/>
                  <a:pt x="45" y="51"/>
                  <a:pt x="45" y="48"/>
                </a:cubicBezTo>
                <a:cubicBezTo>
                  <a:pt x="45" y="44"/>
                  <a:pt x="48" y="42"/>
                  <a:pt x="51" y="42"/>
                </a:cubicBezTo>
                <a:cubicBezTo>
                  <a:pt x="54" y="42"/>
                  <a:pt x="57" y="44"/>
                  <a:pt x="57" y="48"/>
                </a:cubicBezTo>
                <a:cubicBezTo>
                  <a:pt x="57" y="51"/>
                  <a:pt x="54" y="54"/>
                  <a:pt x="51" y="54"/>
                </a:cubicBezTo>
                <a:close/>
                <a:moveTo>
                  <a:pt x="76" y="54"/>
                </a:moveTo>
                <a:cubicBezTo>
                  <a:pt x="73" y="54"/>
                  <a:pt x="70" y="51"/>
                  <a:pt x="70" y="48"/>
                </a:cubicBezTo>
                <a:cubicBezTo>
                  <a:pt x="70" y="44"/>
                  <a:pt x="73" y="42"/>
                  <a:pt x="76" y="42"/>
                </a:cubicBezTo>
                <a:cubicBezTo>
                  <a:pt x="79" y="42"/>
                  <a:pt x="82" y="44"/>
                  <a:pt x="82" y="48"/>
                </a:cubicBezTo>
                <a:cubicBezTo>
                  <a:pt x="82" y="51"/>
                  <a:pt x="79" y="54"/>
                  <a:pt x="76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35" name="îş1íḋe">
            <a:extLst>
              <a:ext uri="{FF2B5EF4-FFF2-40B4-BE49-F238E27FC236}">
                <a16:creationId xmlns:a16="http://schemas.microsoft.com/office/drawing/2014/main" id="{9BFDC204-EB8A-47CD-A72F-E5E8217EC267}"/>
              </a:ext>
            </a:extLst>
          </p:cNvPr>
          <p:cNvSpPr>
            <a:spLocks/>
          </p:cNvSpPr>
          <p:nvPr/>
        </p:nvSpPr>
        <p:spPr bwMode="auto">
          <a:xfrm>
            <a:off x="10102613" y="2466960"/>
            <a:ext cx="218421" cy="244256"/>
          </a:xfrm>
          <a:custGeom>
            <a:avLst/>
            <a:gdLst>
              <a:gd name="T0" fmla="*/ 4 w 157"/>
              <a:gd name="T1" fmla="*/ 140 h 176"/>
              <a:gd name="T2" fmla="*/ 12 w 157"/>
              <a:gd name="T3" fmla="*/ 140 h 176"/>
              <a:gd name="T4" fmla="*/ 63 w 157"/>
              <a:gd name="T5" fmla="*/ 173 h 176"/>
              <a:gd name="T6" fmla="*/ 67 w 157"/>
              <a:gd name="T7" fmla="*/ 176 h 176"/>
              <a:gd name="T8" fmla="*/ 91 w 157"/>
              <a:gd name="T9" fmla="*/ 176 h 176"/>
              <a:gd name="T10" fmla="*/ 96 w 157"/>
              <a:gd name="T11" fmla="*/ 171 h 176"/>
              <a:gd name="T12" fmla="*/ 96 w 157"/>
              <a:gd name="T13" fmla="*/ 166 h 176"/>
              <a:gd name="T14" fmla="*/ 91 w 157"/>
              <a:gd name="T15" fmla="*/ 160 h 176"/>
              <a:gd name="T16" fmla="*/ 67 w 157"/>
              <a:gd name="T17" fmla="*/ 160 h 176"/>
              <a:gd name="T18" fmla="*/ 62 w 157"/>
              <a:gd name="T19" fmla="*/ 165 h 176"/>
              <a:gd name="T20" fmla="*/ 20 w 157"/>
              <a:gd name="T21" fmla="*/ 140 h 176"/>
              <a:gd name="T22" fmla="*/ 31 w 157"/>
              <a:gd name="T23" fmla="*/ 140 h 176"/>
              <a:gd name="T24" fmla="*/ 35 w 157"/>
              <a:gd name="T25" fmla="*/ 136 h 176"/>
              <a:gd name="T26" fmla="*/ 35 w 157"/>
              <a:gd name="T27" fmla="*/ 81 h 176"/>
              <a:gd name="T28" fmla="*/ 31 w 157"/>
              <a:gd name="T29" fmla="*/ 77 h 176"/>
              <a:gd name="T30" fmla="*/ 16 w 157"/>
              <a:gd name="T31" fmla="*/ 77 h 176"/>
              <a:gd name="T32" fmla="*/ 79 w 157"/>
              <a:gd name="T33" fmla="*/ 15 h 176"/>
              <a:gd name="T34" fmla="*/ 141 w 157"/>
              <a:gd name="T35" fmla="*/ 77 h 176"/>
              <a:gd name="T36" fmla="*/ 126 w 157"/>
              <a:gd name="T37" fmla="*/ 77 h 176"/>
              <a:gd name="T38" fmla="*/ 122 w 157"/>
              <a:gd name="T39" fmla="*/ 81 h 176"/>
              <a:gd name="T40" fmla="*/ 122 w 157"/>
              <a:gd name="T41" fmla="*/ 136 h 176"/>
              <a:gd name="T42" fmla="*/ 126 w 157"/>
              <a:gd name="T43" fmla="*/ 140 h 176"/>
              <a:gd name="T44" fmla="*/ 153 w 157"/>
              <a:gd name="T45" fmla="*/ 140 h 176"/>
              <a:gd name="T46" fmla="*/ 157 w 157"/>
              <a:gd name="T47" fmla="*/ 136 h 176"/>
              <a:gd name="T48" fmla="*/ 157 w 157"/>
              <a:gd name="T49" fmla="*/ 81 h 176"/>
              <a:gd name="T50" fmla="*/ 156 w 157"/>
              <a:gd name="T51" fmla="*/ 78 h 176"/>
              <a:gd name="T52" fmla="*/ 79 w 157"/>
              <a:gd name="T53" fmla="*/ 0 h 176"/>
              <a:gd name="T54" fmla="*/ 1 w 157"/>
              <a:gd name="T55" fmla="*/ 78 h 176"/>
              <a:gd name="T56" fmla="*/ 0 w 157"/>
              <a:gd name="T57" fmla="*/ 81 h 176"/>
              <a:gd name="T58" fmla="*/ 0 w 157"/>
              <a:gd name="T59" fmla="*/ 136 h 176"/>
              <a:gd name="T60" fmla="*/ 4 w 157"/>
              <a:gd name="T61" fmla="*/ 140 h 176"/>
              <a:gd name="T62" fmla="*/ 4 w 157"/>
              <a:gd name="T63" fmla="*/ 140 h 176"/>
              <a:gd name="T64" fmla="*/ 4 w 157"/>
              <a:gd name="T65" fmla="*/ 1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7" h="176">
                <a:moveTo>
                  <a:pt x="4" y="140"/>
                </a:moveTo>
                <a:cubicBezTo>
                  <a:pt x="12" y="140"/>
                  <a:pt x="12" y="140"/>
                  <a:pt x="12" y="140"/>
                </a:cubicBezTo>
                <a:cubicBezTo>
                  <a:pt x="10" y="169"/>
                  <a:pt x="40" y="174"/>
                  <a:pt x="63" y="173"/>
                </a:cubicBezTo>
                <a:cubicBezTo>
                  <a:pt x="64" y="175"/>
                  <a:pt x="65" y="176"/>
                  <a:pt x="67" y="176"/>
                </a:cubicBezTo>
                <a:cubicBezTo>
                  <a:pt x="91" y="176"/>
                  <a:pt x="91" y="176"/>
                  <a:pt x="91" y="176"/>
                </a:cubicBezTo>
                <a:cubicBezTo>
                  <a:pt x="94" y="176"/>
                  <a:pt x="96" y="174"/>
                  <a:pt x="96" y="171"/>
                </a:cubicBezTo>
                <a:cubicBezTo>
                  <a:pt x="96" y="166"/>
                  <a:pt x="96" y="166"/>
                  <a:pt x="96" y="166"/>
                </a:cubicBezTo>
                <a:cubicBezTo>
                  <a:pt x="96" y="163"/>
                  <a:pt x="94" y="160"/>
                  <a:pt x="91" y="160"/>
                </a:cubicBezTo>
                <a:cubicBezTo>
                  <a:pt x="67" y="160"/>
                  <a:pt x="67" y="160"/>
                  <a:pt x="67" y="160"/>
                </a:cubicBezTo>
                <a:cubicBezTo>
                  <a:pt x="65" y="160"/>
                  <a:pt x="63" y="162"/>
                  <a:pt x="62" y="165"/>
                </a:cubicBezTo>
                <a:cubicBezTo>
                  <a:pt x="44" y="166"/>
                  <a:pt x="20" y="163"/>
                  <a:pt x="20" y="140"/>
                </a:cubicBezTo>
                <a:cubicBezTo>
                  <a:pt x="31" y="140"/>
                  <a:pt x="31" y="140"/>
                  <a:pt x="31" y="140"/>
                </a:cubicBezTo>
                <a:cubicBezTo>
                  <a:pt x="33" y="140"/>
                  <a:pt x="35" y="138"/>
                  <a:pt x="35" y="136"/>
                </a:cubicBezTo>
                <a:cubicBezTo>
                  <a:pt x="35" y="81"/>
                  <a:pt x="35" y="81"/>
                  <a:pt x="35" y="81"/>
                </a:cubicBezTo>
                <a:cubicBezTo>
                  <a:pt x="35" y="79"/>
                  <a:pt x="33" y="77"/>
                  <a:pt x="31" y="77"/>
                </a:cubicBezTo>
                <a:cubicBezTo>
                  <a:pt x="16" y="77"/>
                  <a:pt x="16" y="77"/>
                  <a:pt x="16" y="77"/>
                </a:cubicBezTo>
                <a:cubicBezTo>
                  <a:pt x="18" y="43"/>
                  <a:pt x="46" y="15"/>
                  <a:pt x="79" y="15"/>
                </a:cubicBezTo>
                <a:cubicBezTo>
                  <a:pt x="111" y="15"/>
                  <a:pt x="139" y="43"/>
                  <a:pt x="141" y="77"/>
                </a:cubicBezTo>
                <a:cubicBezTo>
                  <a:pt x="126" y="77"/>
                  <a:pt x="126" y="77"/>
                  <a:pt x="126" y="77"/>
                </a:cubicBezTo>
                <a:cubicBezTo>
                  <a:pt x="124" y="77"/>
                  <a:pt x="122" y="79"/>
                  <a:pt x="122" y="81"/>
                </a:cubicBezTo>
                <a:cubicBezTo>
                  <a:pt x="122" y="136"/>
                  <a:pt x="122" y="136"/>
                  <a:pt x="122" y="136"/>
                </a:cubicBezTo>
                <a:cubicBezTo>
                  <a:pt x="122" y="138"/>
                  <a:pt x="124" y="140"/>
                  <a:pt x="126" y="140"/>
                </a:cubicBezTo>
                <a:cubicBezTo>
                  <a:pt x="153" y="140"/>
                  <a:pt x="153" y="140"/>
                  <a:pt x="153" y="140"/>
                </a:cubicBezTo>
                <a:cubicBezTo>
                  <a:pt x="155" y="140"/>
                  <a:pt x="157" y="138"/>
                  <a:pt x="157" y="136"/>
                </a:cubicBezTo>
                <a:cubicBezTo>
                  <a:pt x="157" y="81"/>
                  <a:pt x="157" y="81"/>
                  <a:pt x="157" y="81"/>
                </a:cubicBezTo>
                <a:cubicBezTo>
                  <a:pt x="157" y="80"/>
                  <a:pt x="157" y="79"/>
                  <a:pt x="156" y="78"/>
                </a:cubicBezTo>
                <a:cubicBezTo>
                  <a:pt x="155" y="36"/>
                  <a:pt x="120" y="0"/>
                  <a:pt x="79" y="0"/>
                </a:cubicBezTo>
                <a:cubicBezTo>
                  <a:pt x="38" y="0"/>
                  <a:pt x="3" y="36"/>
                  <a:pt x="1" y="78"/>
                </a:cubicBezTo>
                <a:cubicBezTo>
                  <a:pt x="0" y="78"/>
                  <a:pt x="0" y="80"/>
                  <a:pt x="0" y="81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8"/>
                  <a:pt x="2" y="140"/>
                  <a:pt x="4" y="140"/>
                </a:cubicBezTo>
                <a:close/>
                <a:moveTo>
                  <a:pt x="4" y="140"/>
                </a:moveTo>
                <a:cubicBezTo>
                  <a:pt x="4" y="140"/>
                  <a:pt x="4" y="140"/>
                  <a:pt x="4" y="14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36" name="işľiḓe">
            <a:extLst>
              <a:ext uri="{FF2B5EF4-FFF2-40B4-BE49-F238E27FC236}">
                <a16:creationId xmlns:a16="http://schemas.microsoft.com/office/drawing/2014/main" id="{A3E9C3F3-384C-4776-B3B8-2F43B7471781}"/>
              </a:ext>
            </a:extLst>
          </p:cNvPr>
          <p:cNvSpPr>
            <a:spLocks/>
          </p:cNvSpPr>
          <p:nvPr/>
        </p:nvSpPr>
        <p:spPr bwMode="auto">
          <a:xfrm>
            <a:off x="7808014" y="2773455"/>
            <a:ext cx="219596" cy="243082"/>
          </a:xfrm>
          <a:custGeom>
            <a:avLst/>
            <a:gdLst>
              <a:gd name="T0" fmla="*/ 5 w 158"/>
              <a:gd name="T1" fmla="*/ 140 h 175"/>
              <a:gd name="T2" fmla="*/ 12 w 158"/>
              <a:gd name="T3" fmla="*/ 140 h 175"/>
              <a:gd name="T4" fmla="*/ 63 w 158"/>
              <a:gd name="T5" fmla="*/ 173 h 175"/>
              <a:gd name="T6" fmla="*/ 68 w 158"/>
              <a:gd name="T7" fmla="*/ 175 h 175"/>
              <a:gd name="T8" fmla="*/ 91 w 158"/>
              <a:gd name="T9" fmla="*/ 175 h 175"/>
              <a:gd name="T10" fmla="*/ 97 w 158"/>
              <a:gd name="T11" fmla="*/ 170 h 175"/>
              <a:gd name="T12" fmla="*/ 97 w 158"/>
              <a:gd name="T13" fmla="*/ 165 h 175"/>
              <a:gd name="T14" fmla="*/ 91 w 158"/>
              <a:gd name="T15" fmla="*/ 160 h 175"/>
              <a:gd name="T16" fmla="*/ 68 w 158"/>
              <a:gd name="T17" fmla="*/ 160 h 175"/>
              <a:gd name="T18" fmla="*/ 63 w 158"/>
              <a:gd name="T19" fmla="*/ 164 h 175"/>
              <a:gd name="T20" fmla="*/ 21 w 158"/>
              <a:gd name="T21" fmla="*/ 140 h 175"/>
              <a:gd name="T22" fmla="*/ 31 w 158"/>
              <a:gd name="T23" fmla="*/ 140 h 175"/>
              <a:gd name="T24" fmla="*/ 36 w 158"/>
              <a:gd name="T25" fmla="*/ 135 h 175"/>
              <a:gd name="T26" fmla="*/ 36 w 158"/>
              <a:gd name="T27" fmla="*/ 81 h 175"/>
              <a:gd name="T28" fmla="*/ 31 w 158"/>
              <a:gd name="T29" fmla="*/ 76 h 175"/>
              <a:gd name="T30" fmla="*/ 17 w 158"/>
              <a:gd name="T31" fmla="*/ 76 h 175"/>
              <a:gd name="T32" fmla="*/ 79 w 158"/>
              <a:gd name="T33" fmla="*/ 15 h 175"/>
              <a:gd name="T34" fmla="*/ 142 w 158"/>
              <a:gd name="T35" fmla="*/ 76 h 175"/>
              <a:gd name="T36" fmla="*/ 127 w 158"/>
              <a:gd name="T37" fmla="*/ 76 h 175"/>
              <a:gd name="T38" fmla="*/ 122 w 158"/>
              <a:gd name="T39" fmla="*/ 81 h 175"/>
              <a:gd name="T40" fmla="*/ 122 w 158"/>
              <a:gd name="T41" fmla="*/ 135 h 175"/>
              <a:gd name="T42" fmla="*/ 127 w 158"/>
              <a:gd name="T43" fmla="*/ 140 h 175"/>
              <a:gd name="T44" fmla="*/ 153 w 158"/>
              <a:gd name="T45" fmla="*/ 140 h 175"/>
              <a:gd name="T46" fmla="*/ 158 w 158"/>
              <a:gd name="T47" fmla="*/ 135 h 175"/>
              <a:gd name="T48" fmla="*/ 158 w 158"/>
              <a:gd name="T49" fmla="*/ 81 h 175"/>
              <a:gd name="T50" fmla="*/ 157 w 158"/>
              <a:gd name="T51" fmla="*/ 78 h 175"/>
              <a:gd name="T52" fmla="*/ 79 w 158"/>
              <a:gd name="T53" fmla="*/ 0 h 175"/>
              <a:gd name="T54" fmla="*/ 2 w 158"/>
              <a:gd name="T55" fmla="*/ 77 h 175"/>
              <a:gd name="T56" fmla="*/ 0 w 158"/>
              <a:gd name="T57" fmla="*/ 81 h 175"/>
              <a:gd name="T58" fmla="*/ 0 w 158"/>
              <a:gd name="T59" fmla="*/ 135 h 175"/>
              <a:gd name="T60" fmla="*/ 5 w 158"/>
              <a:gd name="T61" fmla="*/ 140 h 175"/>
              <a:gd name="T62" fmla="*/ 5 w 158"/>
              <a:gd name="T63" fmla="*/ 140 h 175"/>
              <a:gd name="T64" fmla="*/ 5 w 158"/>
              <a:gd name="T65" fmla="*/ 14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8" h="175">
                <a:moveTo>
                  <a:pt x="5" y="140"/>
                </a:moveTo>
                <a:cubicBezTo>
                  <a:pt x="12" y="140"/>
                  <a:pt x="12" y="140"/>
                  <a:pt x="12" y="140"/>
                </a:cubicBezTo>
                <a:cubicBezTo>
                  <a:pt x="11" y="168"/>
                  <a:pt x="40" y="174"/>
                  <a:pt x="63" y="173"/>
                </a:cubicBezTo>
                <a:cubicBezTo>
                  <a:pt x="64" y="174"/>
                  <a:pt x="66" y="175"/>
                  <a:pt x="68" y="175"/>
                </a:cubicBezTo>
                <a:cubicBezTo>
                  <a:pt x="91" y="175"/>
                  <a:pt x="91" y="175"/>
                  <a:pt x="91" y="175"/>
                </a:cubicBezTo>
                <a:cubicBezTo>
                  <a:pt x="94" y="175"/>
                  <a:pt x="97" y="173"/>
                  <a:pt x="97" y="170"/>
                </a:cubicBezTo>
                <a:cubicBezTo>
                  <a:pt x="97" y="165"/>
                  <a:pt x="97" y="165"/>
                  <a:pt x="97" y="165"/>
                </a:cubicBezTo>
                <a:cubicBezTo>
                  <a:pt x="97" y="162"/>
                  <a:pt x="94" y="160"/>
                  <a:pt x="91" y="160"/>
                </a:cubicBezTo>
                <a:cubicBezTo>
                  <a:pt x="68" y="160"/>
                  <a:pt x="68" y="160"/>
                  <a:pt x="68" y="160"/>
                </a:cubicBezTo>
                <a:cubicBezTo>
                  <a:pt x="65" y="160"/>
                  <a:pt x="63" y="162"/>
                  <a:pt x="63" y="164"/>
                </a:cubicBezTo>
                <a:cubicBezTo>
                  <a:pt x="44" y="165"/>
                  <a:pt x="20" y="162"/>
                  <a:pt x="21" y="140"/>
                </a:cubicBezTo>
                <a:cubicBezTo>
                  <a:pt x="31" y="140"/>
                  <a:pt x="31" y="140"/>
                  <a:pt x="31" y="140"/>
                </a:cubicBezTo>
                <a:cubicBezTo>
                  <a:pt x="34" y="140"/>
                  <a:pt x="36" y="138"/>
                  <a:pt x="36" y="135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78"/>
                  <a:pt x="34" y="76"/>
                  <a:pt x="31" y="76"/>
                </a:cubicBezTo>
                <a:cubicBezTo>
                  <a:pt x="17" y="76"/>
                  <a:pt x="17" y="76"/>
                  <a:pt x="17" y="76"/>
                </a:cubicBezTo>
                <a:cubicBezTo>
                  <a:pt x="19" y="43"/>
                  <a:pt x="47" y="15"/>
                  <a:pt x="79" y="15"/>
                </a:cubicBezTo>
                <a:cubicBezTo>
                  <a:pt x="112" y="15"/>
                  <a:pt x="140" y="43"/>
                  <a:pt x="142" y="76"/>
                </a:cubicBezTo>
                <a:cubicBezTo>
                  <a:pt x="127" y="76"/>
                  <a:pt x="127" y="76"/>
                  <a:pt x="127" y="76"/>
                </a:cubicBezTo>
                <a:cubicBezTo>
                  <a:pt x="124" y="76"/>
                  <a:pt x="122" y="78"/>
                  <a:pt x="122" y="81"/>
                </a:cubicBezTo>
                <a:cubicBezTo>
                  <a:pt x="122" y="135"/>
                  <a:pt x="122" y="135"/>
                  <a:pt x="122" y="135"/>
                </a:cubicBezTo>
                <a:cubicBezTo>
                  <a:pt x="122" y="138"/>
                  <a:pt x="124" y="140"/>
                  <a:pt x="127" y="140"/>
                </a:cubicBezTo>
                <a:cubicBezTo>
                  <a:pt x="153" y="140"/>
                  <a:pt x="153" y="140"/>
                  <a:pt x="153" y="140"/>
                </a:cubicBezTo>
                <a:cubicBezTo>
                  <a:pt x="156" y="140"/>
                  <a:pt x="158" y="138"/>
                  <a:pt x="158" y="135"/>
                </a:cubicBezTo>
                <a:cubicBezTo>
                  <a:pt x="158" y="81"/>
                  <a:pt x="158" y="81"/>
                  <a:pt x="158" y="81"/>
                </a:cubicBezTo>
                <a:cubicBezTo>
                  <a:pt x="158" y="80"/>
                  <a:pt x="157" y="79"/>
                  <a:pt x="157" y="78"/>
                </a:cubicBezTo>
                <a:cubicBezTo>
                  <a:pt x="156" y="35"/>
                  <a:pt x="121" y="0"/>
                  <a:pt x="79" y="0"/>
                </a:cubicBezTo>
                <a:cubicBezTo>
                  <a:pt x="38" y="0"/>
                  <a:pt x="3" y="35"/>
                  <a:pt x="2" y="77"/>
                </a:cubicBezTo>
                <a:cubicBezTo>
                  <a:pt x="1" y="78"/>
                  <a:pt x="0" y="79"/>
                  <a:pt x="0" y="81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8"/>
                  <a:pt x="2" y="140"/>
                  <a:pt x="5" y="140"/>
                </a:cubicBezTo>
                <a:close/>
                <a:moveTo>
                  <a:pt x="5" y="140"/>
                </a:moveTo>
                <a:cubicBezTo>
                  <a:pt x="5" y="140"/>
                  <a:pt x="5" y="140"/>
                  <a:pt x="5" y="14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37" name="ïṥľiḑê">
            <a:extLst>
              <a:ext uri="{FF2B5EF4-FFF2-40B4-BE49-F238E27FC236}">
                <a16:creationId xmlns:a16="http://schemas.microsoft.com/office/drawing/2014/main" id="{7665F4DA-BB9E-46A4-8D84-9C0F9749CF61}"/>
              </a:ext>
            </a:extLst>
          </p:cNvPr>
          <p:cNvSpPr>
            <a:spLocks/>
          </p:cNvSpPr>
          <p:nvPr/>
        </p:nvSpPr>
        <p:spPr bwMode="auto">
          <a:xfrm>
            <a:off x="10065622" y="2200393"/>
            <a:ext cx="207852" cy="174972"/>
          </a:xfrm>
          <a:custGeom>
            <a:avLst/>
            <a:gdLst>
              <a:gd name="T0" fmla="*/ 91 w 150"/>
              <a:gd name="T1" fmla="*/ 22 h 126"/>
              <a:gd name="T2" fmla="*/ 103 w 150"/>
              <a:gd name="T3" fmla="*/ 42 h 126"/>
              <a:gd name="T4" fmla="*/ 113 w 150"/>
              <a:gd name="T5" fmla="*/ 44 h 126"/>
              <a:gd name="T6" fmla="*/ 135 w 150"/>
              <a:gd name="T7" fmla="*/ 22 h 126"/>
              <a:gd name="T8" fmla="*/ 113 w 150"/>
              <a:gd name="T9" fmla="*/ 0 h 126"/>
              <a:gd name="T10" fmla="*/ 91 w 150"/>
              <a:gd name="T11" fmla="*/ 22 h 126"/>
              <a:gd name="T12" fmla="*/ 76 w 150"/>
              <a:gd name="T13" fmla="*/ 67 h 126"/>
              <a:gd name="T14" fmla="*/ 98 w 150"/>
              <a:gd name="T15" fmla="*/ 45 h 126"/>
              <a:gd name="T16" fmla="*/ 76 w 150"/>
              <a:gd name="T17" fmla="*/ 23 h 126"/>
              <a:gd name="T18" fmla="*/ 54 w 150"/>
              <a:gd name="T19" fmla="*/ 45 h 126"/>
              <a:gd name="T20" fmla="*/ 76 w 150"/>
              <a:gd name="T21" fmla="*/ 67 h 126"/>
              <a:gd name="T22" fmla="*/ 86 w 150"/>
              <a:gd name="T23" fmla="*/ 68 h 126"/>
              <a:gd name="T24" fmla="*/ 67 w 150"/>
              <a:gd name="T25" fmla="*/ 68 h 126"/>
              <a:gd name="T26" fmla="*/ 39 w 150"/>
              <a:gd name="T27" fmla="*/ 96 h 126"/>
              <a:gd name="T28" fmla="*/ 39 w 150"/>
              <a:gd name="T29" fmla="*/ 119 h 126"/>
              <a:gd name="T30" fmla="*/ 39 w 150"/>
              <a:gd name="T31" fmla="*/ 119 h 126"/>
              <a:gd name="T32" fmla="*/ 40 w 150"/>
              <a:gd name="T33" fmla="*/ 120 h 126"/>
              <a:gd name="T34" fmla="*/ 79 w 150"/>
              <a:gd name="T35" fmla="*/ 126 h 126"/>
              <a:gd name="T36" fmla="*/ 112 w 150"/>
              <a:gd name="T37" fmla="*/ 120 h 126"/>
              <a:gd name="T38" fmla="*/ 114 w 150"/>
              <a:gd name="T39" fmla="*/ 119 h 126"/>
              <a:gd name="T40" fmla="*/ 114 w 150"/>
              <a:gd name="T41" fmla="*/ 119 h 126"/>
              <a:gd name="T42" fmla="*/ 114 w 150"/>
              <a:gd name="T43" fmla="*/ 96 h 126"/>
              <a:gd name="T44" fmla="*/ 86 w 150"/>
              <a:gd name="T45" fmla="*/ 68 h 126"/>
              <a:gd name="T46" fmla="*/ 122 w 150"/>
              <a:gd name="T47" fmla="*/ 46 h 126"/>
              <a:gd name="T48" fmla="*/ 103 w 150"/>
              <a:gd name="T49" fmla="*/ 46 h 126"/>
              <a:gd name="T50" fmla="*/ 95 w 150"/>
              <a:gd name="T51" fmla="*/ 64 h 126"/>
              <a:gd name="T52" fmla="*/ 119 w 150"/>
              <a:gd name="T53" fmla="*/ 96 h 126"/>
              <a:gd name="T54" fmla="*/ 119 w 150"/>
              <a:gd name="T55" fmla="*/ 103 h 126"/>
              <a:gd name="T56" fmla="*/ 148 w 150"/>
              <a:gd name="T57" fmla="*/ 97 h 126"/>
              <a:gd name="T58" fmla="*/ 150 w 150"/>
              <a:gd name="T59" fmla="*/ 96 h 126"/>
              <a:gd name="T60" fmla="*/ 150 w 150"/>
              <a:gd name="T61" fmla="*/ 96 h 126"/>
              <a:gd name="T62" fmla="*/ 150 w 150"/>
              <a:gd name="T63" fmla="*/ 74 h 126"/>
              <a:gd name="T64" fmla="*/ 122 w 150"/>
              <a:gd name="T65" fmla="*/ 46 h 126"/>
              <a:gd name="T66" fmla="*/ 38 w 150"/>
              <a:gd name="T67" fmla="*/ 44 h 126"/>
              <a:gd name="T68" fmla="*/ 49 w 150"/>
              <a:gd name="T69" fmla="*/ 41 h 126"/>
              <a:gd name="T70" fmla="*/ 60 w 150"/>
              <a:gd name="T71" fmla="*/ 23 h 126"/>
              <a:gd name="T72" fmla="*/ 60 w 150"/>
              <a:gd name="T73" fmla="*/ 22 h 126"/>
              <a:gd name="T74" fmla="*/ 38 w 150"/>
              <a:gd name="T75" fmla="*/ 0 h 126"/>
              <a:gd name="T76" fmla="*/ 16 w 150"/>
              <a:gd name="T77" fmla="*/ 22 h 126"/>
              <a:gd name="T78" fmla="*/ 38 w 150"/>
              <a:gd name="T79" fmla="*/ 44 h 126"/>
              <a:gd name="T80" fmla="*/ 57 w 150"/>
              <a:gd name="T81" fmla="*/ 64 h 126"/>
              <a:gd name="T82" fmla="*/ 49 w 150"/>
              <a:gd name="T83" fmla="*/ 46 h 126"/>
              <a:gd name="T84" fmla="*/ 47 w 150"/>
              <a:gd name="T85" fmla="*/ 46 h 126"/>
              <a:gd name="T86" fmla="*/ 28 w 150"/>
              <a:gd name="T87" fmla="*/ 46 h 126"/>
              <a:gd name="T88" fmla="*/ 0 w 150"/>
              <a:gd name="T89" fmla="*/ 74 h 126"/>
              <a:gd name="T90" fmla="*/ 0 w 150"/>
              <a:gd name="T91" fmla="*/ 96 h 126"/>
              <a:gd name="T92" fmla="*/ 0 w 150"/>
              <a:gd name="T93" fmla="*/ 97 h 126"/>
              <a:gd name="T94" fmla="*/ 2 w 150"/>
              <a:gd name="T95" fmla="*/ 97 h 126"/>
              <a:gd name="T96" fmla="*/ 34 w 150"/>
              <a:gd name="T97" fmla="*/ 103 h 126"/>
              <a:gd name="T98" fmla="*/ 34 w 150"/>
              <a:gd name="T99" fmla="*/ 96 h 126"/>
              <a:gd name="T100" fmla="*/ 57 w 150"/>
              <a:gd name="T101" fmla="*/ 64 h 126"/>
              <a:gd name="T102" fmla="*/ 57 w 150"/>
              <a:gd name="T103" fmla="*/ 64 h 126"/>
              <a:gd name="T104" fmla="*/ 57 w 150"/>
              <a:gd name="T105" fmla="*/ 6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0" h="126">
                <a:moveTo>
                  <a:pt x="91" y="22"/>
                </a:moveTo>
                <a:cubicBezTo>
                  <a:pt x="98" y="26"/>
                  <a:pt x="102" y="33"/>
                  <a:pt x="103" y="42"/>
                </a:cubicBezTo>
                <a:cubicBezTo>
                  <a:pt x="106" y="43"/>
                  <a:pt x="109" y="44"/>
                  <a:pt x="113" y="44"/>
                </a:cubicBezTo>
                <a:cubicBezTo>
                  <a:pt x="125" y="44"/>
                  <a:pt x="135" y="34"/>
                  <a:pt x="135" y="22"/>
                </a:cubicBezTo>
                <a:cubicBezTo>
                  <a:pt x="135" y="10"/>
                  <a:pt x="125" y="0"/>
                  <a:pt x="113" y="0"/>
                </a:cubicBezTo>
                <a:cubicBezTo>
                  <a:pt x="101" y="0"/>
                  <a:pt x="91" y="10"/>
                  <a:pt x="91" y="22"/>
                </a:cubicBezTo>
                <a:close/>
                <a:moveTo>
                  <a:pt x="76" y="67"/>
                </a:moveTo>
                <a:cubicBezTo>
                  <a:pt x="88" y="67"/>
                  <a:pt x="98" y="57"/>
                  <a:pt x="98" y="45"/>
                </a:cubicBezTo>
                <a:cubicBezTo>
                  <a:pt x="98" y="33"/>
                  <a:pt x="88" y="23"/>
                  <a:pt x="76" y="23"/>
                </a:cubicBezTo>
                <a:cubicBezTo>
                  <a:pt x="64" y="23"/>
                  <a:pt x="54" y="33"/>
                  <a:pt x="54" y="45"/>
                </a:cubicBezTo>
                <a:cubicBezTo>
                  <a:pt x="54" y="57"/>
                  <a:pt x="64" y="67"/>
                  <a:pt x="76" y="67"/>
                </a:cubicBezTo>
                <a:close/>
                <a:moveTo>
                  <a:pt x="86" y="68"/>
                </a:moveTo>
                <a:cubicBezTo>
                  <a:pt x="67" y="68"/>
                  <a:pt x="67" y="68"/>
                  <a:pt x="67" y="68"/>
                </a:cubicBezTo>
                <a:cubicBezTo>
                  <a:pt x="51" y="68"/>
                  <a:pt x="39" y="81"/>
                  <a:pt x="39" y="96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55" y="125"/>
                  <a:pt x="68" y="126"/>
                  <a:pt x="79" y="126"/>
                </a:cubicBezTo>
                <a:cubicBezTo>
                  <a:pt x="99" y="126"/>
                  <a:pt x="111" y="120"/>
                  <a:pt x="112" y="120"/>
                </a:cubicBezTo>
                <a:cubicBezTo>
                  <a:pt x="114" y="119"/>
                  <a:pt x="114" y="119"/>
                  <a:pt x="114" y="119"/>
                </a:cubicBezTo>
                <a:cubicBezTo>
                  <a:pt x="114" y="119"/>
                  <a:pt x="114" y="119"/>
                  <a:pt x="114" y="119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14" y="81"/>
                  <a:pt x="101" y="68"/>
                  <a:pt x="86" y="68"/>
                </a:cubicBezTo>
                <a:close/>
                <a:moveTo>
                  <a:pt x="122" y="46"/>
                </a:moveTo>
                <a:cubicBezTo>
                  <a:pt x="103" y="46"/>
                  <a:pt x="103" y="46"/>
                  <a:pt x="103" y="46"/>
                </a:cubicBezTo>
                <a:cubicBezTo>
                  <a:pt x="103" y="53"/>
                  <a:pt x="100" y="60"/>
                  <a:pt x="95" y="64"/>
                </a:cubicBezTo>
                <a:cubicBezTo>
                  <a:pt x="109" y="68"/>
                  <a:pt x="119" y="81"/>
                  <a:pt x="119" y="96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37" y="103"/>
                  <a:pt x="148" y="98"/>
                  <a:pt x="148" y="97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50" y="74"/>
                  <a:pt x="150" y="74"/>
                  <a:pt x="150" y="74"/>
                </a:cubicBezTo>
                <a:cubicBezTo>
                  <a:pt x="150" y="58"/>
                  <a:pt x="137" y="46"/>
                  <a:pt x="122" y="46"/>
                </a:cubicBezTo>
                <a:close/>
                <a:moveTo>
                  <a:pt x="38" y="44"/>
                </a:moveTo>
                <a:cubicBezTo>
                  <a:pt x="42" y="44"/>
                  <a:pt x="46" y="43"/>
                  <a:pt x="49" y="41"/>
                </a:cubicBezTo>
                <a:cubicBezTo>
                  <a:pt x="50" y="34"/>
                  <a:pt x="54" y="27"/>
                  <a:pt x="60" y="23"/>
                </a:cubicBezTo>
                <a:cubicBezTo>
                  <a:pt x="60" y="23"/>
                  <a:pt x="60" y="22"/>
                  <a:pt x="60" y="22"/>
                </a:cubicBezTo>
                <a:cubicBezTo>
                  <a:pt x="60" y="10"/>
                  <a:pt x="50" y="0"/>
                  <a:pt x="38" y="0"/>
                </a:cubicBezTo>
                <a:cubicBezTo>
                  <a:pt x="26" y="0"/>
                  <a:pt x="16" y="10"/>
                  <a:pt x="16" y="22"/>
                </a:cubicBezTo>
                <a:cubicBezTo>
                  <a:pt x="16" y="34"/>
                  <a:pt x="26" y="44"/>
                  <a:pt x="38" y="44"/>
                </a:cubicBezTo>
                <a:close/>
                <a:moveTo>
                  <a:pt x="57" y="64"/>
                </a:moveTo>
                <a:cubicBezTo>
                  <a:pt x="52" y="60"/>
                  <a:pt x="49" y="53"/>
                  <a:pt x="49" y="46"/>
                </a:cubicBezTo>
                <a:cubicBezTo>
                  <a:pt x="48" y="46"/>
                  <a:pt x="48" y="46"/>
                  <a:pt x="47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13" y="46"/>
                  <a:pt x="0" y="58"/>
                  <a:pt x="0" y="74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7"/>
                  <a:pt x="0" y="97"/>
                  <a:pt x="0" y="97"/>
                </a:cubicBezTo>
                <a:cubicBezTo>
                  <a:pt x="2" y="97"/>
                  <a:pt x="2" y="97"/>
                  <a:pt x="2" y="97"/>
                </a:cubicBezTo>
                <a:cubicBezTo>
                  <a:pt x="14" y="101"/>
                  <a:pt x="24" y="103"/>
                  <a:pt x="34" y="103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81"/>
                  <a:pt x="44" y="68"/>
                  <a:pt x="57" y="64"/>
                </a:cubicBezTo>
                <a:close/>
                <a:moveTo>
                  <a:pt x="57" y="64"/>
                </a:moveTo>
                <a:cubicBezTo>
                  <a:pt x="57" y="64"/>
                  <a:pt x="57" y="64"/>
                  <a:pt x="57" y="6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38" name="iṧľïḑê">
            <a:extLst>
              <a:ext uri="{FF2B5EF4-FFF2-40B4-BE49-F238E27FC236}">
                <a16:creationId xmlns:a16="http://schemas.microsoft.com/office/drawing/2014/main" id="{C3F1090A-EB64-4298-9D14-F7538FF7534C}"/>
              </a:ext>
            </a:extLst>
          </p:cNvPr>
          <p:cNvSpPr>
            <a:spLocks/>
          </p:cNvSpPr>
          <p:nvPr/>
        </p:nvSpPr>
        <p:spPr bwMode="auto">
          <a:xfrm>
            <a:off x="9137918" y="2329566"/>
            <a:ext cx="208440" cy="174972"/>
          </a:xfrm>
          <a:custGeom>
            <a:avLst/>
            <a:gdLst>
              <a:gd name="T0" fmla="*/ 91 w 150"/>
              <a:gd name="T1" fmla="*/ 22 h 126"/>
              <a:gd name="T2" fmla="*/ 103 w 150"/>
              <a:gd name="T3" fmla="*/ 42 h 126"/>
              <a:gd name="T4" fmla="*/ 112 w 150"/>
              <a:gd name="T5" fmla="*/ 44 h 126"/>
              <a:gd name="T6" fmla="*/ 134 w 150"/>
              <a:gd name="T7" fmla="*/ 22 h 126"/>
              <a:gd name="T8" fmla="*/ 112 w 150"/>
              <a:gd name="T9" fmla="*/ 0 h 126"/>
              <a:gd name="T10" fmla="*/ 91 w 150"/>
              <a:gd name="T11" fmla="*/ 22 h 126"/>
              <a:gd name="T12" fmla="*/ 76 w 150"/>
              <a:gd name="T13" fmla="*/ 67 h 126"/>
              <a:gd name="T14" fmla="*/ 98 w 150"/>
              <a:gd name="T15" fmla="*/ 45 h 126"/>
              <a:gd name="T16" fmla="*/ 76 w 150"/>
              <a:gd name="T17" fmla="*/ 23 h 126"/>
              <a:gd name="T18" fmla="*/ 54 w 150"/>
              <a:gd name="T19" fmla="*/ 45 h 126"/>
              <a:gd name="T20" fmla="*/ 76 w 150"/>
              <a:gd name="T21" fmla="*/ 67 h 126"/>
              <a:gd name="T22" fmla="*/ 85 w 150"/>
              <a:gd name="T23" fmla="*/ 68 h 126"/>
              <a:gd name="T24" fmla="*/ 67 w 150"/>
              <a:gd name="T25" fmla="*/ 68 h 126"/>
              <a:gd name="T26" fmla="*/ 39 w 150"/>
              <a:gd name="T27" fmla="*/ 97 h 126"/>
              <a:gd name="T28" fmla="*/ 39 w 150"/>
              <a:gd name="T29" fmla="*/ 119 h 126"/>
              <a:gd name="T30" fmla="*/ 39 w 150"/>
              <a:gd name="T31" fmla="*/ 120 h 126"/>
              <a:gd name="T32" fmla="*/ 40 w 150"/>
              <a:gd name="T33" fmla="*/ 120 h 126"/>
              <a:gd name="T34" fmla="*/ 79 w 150"/>
              <a:gd name="T35" fmla="*/ 126 h 126"/>
              <a:gd name="T36" fmla="*/ 112 w 150"/>
              <a:gd name="T37" fmla="*/ 120 h 126"/>
              <a:gd name="T38" fmla="*/ 113 w 150"/>
              <a:gd name="T39" fmla="*/ 119 h 126"/>
              <a:gd name="T40" fmla="*/ 114 w 150"/>
              <a:gd name="T41" fmla="*/ 119 h 126"/>
              <a:gd name="T42" fmla="*/ 114 w 150"/>
              <a:gd name="T43" fmla="*/ 97 h 126"/>
              <a:gd name="T44" fmla="*/ 85 w 150"/>
              <a:gd name="T45" fmla="*/ 68 h 126"/>
              <a:gd name="T46" fmla="*/ 122 w 150"/>
              <a:gd name="T47" fmla="*/ 46 h 126"/>
              <a:gd name="T48" fmla="*/ 103 w 150"/>
              <a:gd name="T49" fmla="*/ 46 h 126"/>
              <a:gd name="T50" fmla="*/ 95 w 150"/>
              <a:gd name="T51" fmla="*/ 65 h 126"/>
              <a:gd name="T52" fmla="*/ 119 w 150"/>
              <a:gd name="T53" fmla="*/ 97 h 126"/>
              <a:gd name="T54" fmla="*/ 119 w 150"/>
              <a:gd name="T55" fmla="*/ 104 h 126"/>
              <a:gd name="T56" fmla="*/ 148 w 150"/>
              <a:gd name="T57" fmla="*/ 97 h 126"/>
              <a:gd name="T58" fmla="*/ 150 w 150"/>
              <a:gd name="T59" fmla="*/ 97 h 126"/>
              <a:gd name="T60" fmla="*/ 150 w 150"/>
              <a:gd name="T61" fmla="*/ 97 h 126"/>
              <a:gd name="T62" fmla="*/ 150 w 150"/>
              <a:gd name="T63" fmla="*/ 74 h 126"/>
              <a:gd name="T64" fmla="*/ 122 w 150"/>
              <a:gd name="T65" fmla="*/ 46 h 126"/>
              <a:gd name="T66" fmla="*/ 38 w 150"/>
              <a:gd name="T67" fmla="*/ 44 h 126"/>
              <a:gd name="T68" fmla="*/ 49 w 150"/>
              <a:gd name="T69" fmla="*/ 41 h 126"/>
              <a:gd name="T70" fmla="*/ 59 w 150"/>
              <a:gd name="T71" fmla="*/ 24 h 126"/>
              <a:gd name="T72" fmla="*/ 60 w 150"/>
              <a:gd name="T73" fmla="*/ 22 h 126"/>
              <a:gd name="T74" fmla="*/ 38 w 150"/>
              <a:gd name="T75" fmla="*/ 0 h 126"/>
              <a:gd name="T76" fmla="*/ 16 w 150"/>
              <a:gd name="T77" fmla="*/ 22 h 126"/>
              <a:gd name="T78" fmla="*/ 38 w 150"/>
              <a:gd name="T79" fmla="*/ 44 h 126"/>
              <a:gd name="T80" fmla="*/ 57 w 150"/>
              <a:gd name="T81" fmla="*/ 65 h 126"/>
              <a:gd name="T82" fmla="*/ 49 w 150"/>
              <a:gd name="T83" fmla="*/ 46 h 126"/>
              <a:gd name="T84" fmla="*/ 47 w 150"/>
              <a:gd name="T85" fmla="*/ 46 h 126"/>
              <a:gd name="T86" fmla="*/ 28 w 150"/>
              <a:gd name="T87" fmla="*/ 46 h 126"/>
              <a:gd name="T88" fmla="*/ 0 w 150"/>
              <a:gd name="T89" fmla="*/ 74 h 126"/>
              <a:gd name="T90" fmla="*/ 0 w 150"/>
              <a:gd name="T91" fmla="*/ 97 h 126"/>
              <a:gd name="T92" fmla="*/ 0 w 150"/>
              <a:gd name="T93" fmla="*/ 97 h 126"/>
              <a:gd name="T94" fmla="*/ 2 w 150"/>
              <a:gd name="T95" fmla="*/ 98 h 126"/>
              <a:gd name="T96" fmla="*/ 33 w 150"/>
              <a:gd name="T97" fmla="*/ 103 h 126"/>
              <a:gd name="T98" fmla="*/ 33 w 150"/>
              <a:gd name="T99" fmla="*/ 97 h 126"/>
              <a:gd name="T100" fmla="*/ 57 w 150"/>
              <a:gd name="T101" fmla="*/ 65 h 126"/>
              <a:gd name="T102" fmla="*/ 57 w 150"/>
              <a:gd name="T103" fmla="*/ 65 h 126"/>
              <a:gd name="T104" fmla="*/ 57 w 150"/>
              <a:gd name="T105" fmla="*/ 6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0" h="126">
                <a:moveTo>
                  <a:pt x="91" y="22"/>
                </a:moveTo>
                <a:cubicBezTo>
                  <a:pt x="97" y="26"/>
                  <a:pt x="102" y="34"/>
                  <a:pt x="103" y="42"/>
                </a:cubicBezTo>
                <a:cubicBezTo>
                  <a:pt x="106" y="43"/>
                  <a:pt x="109" y="44"/>
                  <a:pt x="112" y="44"/>
                </a:cubicBezTo>
                <a:cubicBezTo>
                  <a:pt x="125" y="44"/>
                  <a:pt x="134" y="34"/>
                  <a:pt x="134" y="22"/>
                </a:cubicBezTo>
                <a:cubicBezTo>
                  <a:pt x="134" y="10"/>
                  <a:pt x="125" y="0"/>
                  <a:pt x="112" y="0"/>
                </a:cubicBezTo>
                <a:cubicBezTo>
                  <a:pt x="100" y="0"/>
                  <a:pt x="91" y="10"/>
                  <a:pt x="91" y="22"/>
                </a:cubicBezTo>
                <a:close/>
                <a:moveTo>
                  <a:pt x="76" y="67"/>
                </a:moveTo>
                <a:cubicBezTo>
                  <a:pt x="88" y="67"/>
                  <a:pt x="98" y="57"/>
                  <a:pt x="98" y="45"/>
                </a:cubicBezTo>
                <a:cubicBezTo>
                  <a:pt x="98" y="33"/>
                  <a:pt x="88" y="23"/>
                  <a:pt x="76" y="23"/>
                </a:cubicBezTo>
                <a:cubicBezTo>
                  <a:pt x="64" y="23"/>
                  <a:pt x="54" y="33"/>
                  <a:pt x="54" y="45"/>
                </a:cubicBezTo>
                <a:cubicBezTo>
                  <a:pt x="54" y="57"/>
                  <a:pt x="64" y="67"/>
                  <a:pt x="76" y="67"/>
                </a:cubicBezTo>
                <a:close/>
                <a:moveTo>
                  <a:pt x="85" y="68"/>
                </a:moveTo>
                <a:cubicBezTo>
                  <a:pt x="67" y="68"/>
                  <a:pt x="67" y="68"/>
                  <a:pt x="67" y="68"/>
                </a:cubicBezTo>
                <a:cubicBezTo>
                  <a:pt x="51" y="68"/>
                  <a:pt x="39" y="81"/>
                  <a:pt x="39" y="97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55" y="125"/>
                  <a:pt x="68" y="126"/>
                  <a:pt x="79" y="126"/>
                </a:cubicBezTo>
                <a:cubicBezTo>
                  <a:pt x="99" y="126"/>
                  <a:pt x="111" y="120"/>
                  <a:pt x="112" y="120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4" y="119"/>
                  <a:pt x="114" y="119"/>
                  <a:pt x="114" y="119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4" y="81"/>
                  <a:pt x="101" y="68"/>
                  <a:pt x="85" y="68"/>
                </a:cubicBezTo>
                <a:close/>
                <a:moveTo>
                  <a:pt x="122" y="46"/>
                </a:moveTo>
                <a:cubicBezTo>
                  <a:pt x="103" y="46"/>
                  <a:pt x="103" y="46"/>
                  <a:pt x="103" y="46"/>
                </a:cubicBezTo>
                <a:cubicBezTo>
                  <a:pt x="103" y="53"/>
                  <a:pt x="100" y="60"/>
                  <a:pt x="95" y="65"/>
                </a:cubicBezTo>
                <a:cubicBezTo>
                  <a:pt x="109" y="69"/>
                  <a:pt x="119" y="81"/>
                  <a:pt x="119" y="97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37" y="103"/>
                  <a:pt x="148" y="98"/>
                  <a:pt x="148" y="97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50" y="74"/>
                  <a:pt x="150" y="74"/>
                  <a:pt x="150" y="74"/>
                </a:cubicBezTo>
                <a:cubicBezTo>
                  <a:pt x="150" y="58"/>
                  <a:pt x="137" y="46"/>
                  <a:pt x="122" y="46"/>
                </a:cubicBezTo>
                <a:close/>
                <a:moveTo>
                  <a:pt x="38" y="44"/>
                </a:moveTo>
                <a:cubicBezTo>
                  <a:pt x="42" y="44"/>
                  <a:pt x="46" y="43"/>
                  <a:pt x="49" y="41"/>
                </a:cubicBezTo>
                <a:cubicBezTo>
                  <a:pt x="50" y="34"/>
                  <a:pt x="54" y="28"/>
                  <a:pt x="59" y="24"/>
                </a:cubicBezTo>
                <a:cubicBezTo>
                  <a:pt x="60" y="23"/>
                  <a:pt x="60" y="23"/>
                  <a:pt x="60" y="22"/>
                </a:cubicBezTo>
                <a:cubicBezTo>
                  <a:pt x="60" y="10"/>
                  <a:pt x="50" y="0"/>
                  <a:pt x="38" y="0"/>
                </a:cubicBezTo>
                <a:cubicBezTo>
                  <a:pt x="25" y="0"/>
                  <a:pt x="16" y="10"/>
                  <a:pt x="16" y="22"/>
                </a:cubicBezTo>
                <a:cubicBezTo>
                  <a:pt x="16" y="34"/>
                  <a:pt x="25" y="44"/>
                  <a:pt x="38" y="44"/>
                </a:cubicBezTo>
                <a:close/>
                <a:moveTo>
                  <a:pt x="57" y="65"/>
                </a:moveTo>
                <a:cubicBezTo>
                  <a:pt x="52" y="60"/>
                  <a:pt x="49" y="53"/>
                  <a:pt x="49" y="46"/>
                </a:cubicBezTo>
                <a:cubicBezTo>
                  <a:pt x="48" y="46"/>
                  <a:pt x="48" y="46"/>
                  <a:pt x="47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13" y="46"/>
                  <a:pt x="0" y="58"/>
                  <a:pt x="0" y="74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2" y="98"/>
                  <a:pt x="2" y="98"/>
                  <a:pt x="2" y="98"/>
                </a:cubicBezTo>
                <a:cubicBezTo>
                  <a:pt x="14" y="101"/>
                  <a:pt x="24" y="103"/>
                  <a:pt x="33" y="103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81"/>
                  <a:pt x="44" y="69"/>
                  <a:pt x="57" y="65"/>
                </a:cubicBezTo>
                <a:close/>
                <a:moveTo>
                  <a:pt x="57" y="65"/>
                </a:moveTo>
                <a:cubicBezTo>
                  <a:pt x="57" y="65"/>
                  <a:pt x="57" y="65"/>
                  <a:pt x="57" y="6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39" name="îśḻïdê">
            <a:extLst>
              <a:ext uri="{FF2B5EF4-FFF2-40B4-BE49-F238E27FC236}">
                <a16:creationId xmlns:a16="http://schemas.microsoft.com/office/drawing/2014/main" id="{FA3C2E1B-AB21-4DE9-8DF0-E78691FFD64D}"/>
              </a:ext>
            </a:extLst>
          </p:cNvPr>
          <p:cNvSpPr>
            <a:spLocks/>
          </p:cNvSpPr>
          <p:nvPr/>
        </p:nvSpPr>
        <p:spPr bwMode="auto">
          <a:xfrm>
            <a:off x="9088010" y="1626743"/>
            <a:ext cx="208440" cy="174972"/>
          </a:xfrm>
          <a:custGeom>
            <a:avLst/>
            <a:gdLst>
              <a:gd name="T0" fmla="*/ 90 w 150"/>
              <a:gd name="T1" fmla="*/ 22 h 126"/>
              <a:gd name="T2" fmla="*/ 103 w 150"/>
              <a:gd name="T3" fmla="*/ 42 h 126"/>
              <a:gd name="T4" fmla="*/ 112 w 150"/>
              <a:gd name="T5" fmla="*/ 44 h 126"/>
              <a:gd name="T6" fmla="*/ 134 w 150"/>
              <a:gd name="T7" fmla="*/ 22 h 126"/>
              <a:gd name="T8" fmla="*/ 112 w 150"/>
              <a:gd name="T9" fmla="*/ 0 h 126"/>
              <a:gd name="T10" fmla="*/ 90 w 150"/>
              <a:gd name="T11" fmla="*/ 22 h 126"/>
              <a:gd name="T12" fmla="*/ 76 w 150"/>
              <a:gd name="T13" fmla="*/ 67 h 126"/>
              <a:gd name="T14" fmla="*/ 98 w 150"/>
              <a:gd name="T15" fmla="*/ 45 h 126"/>
              <a:gd name="T16" fmla="*/ 76 w 150"/>
              <a:gd name="T17" fmla="*/ 23 h 126"/>
              <a:gd name="T18" fmla="*/ 54 w 150"/>
              <a:gd name="T19" fmla="*/ 45 h 126"/>
              <a:gd name="T20" fmla="*/ 76 w 150"/>
              <a:gd name="T21" fmla="*/ 67 h 126"/>
              <a:gd name="T22" fmla="*/ 85 w 150"/>
              <a:gd name="T23" fmla="*/ 68 h 126"/>
              <a:gd name="T24" fmla="*/ 66 w 150"/>
              <a:gd name="T25" fmla="*/ 68 h 126"/>
              <a:gd name="T26" fmla="*/ 38 w 150"/>
              <a:gd name="T27" fmla="*/ 97 h 126"/>
              <a:gd name="T28" fmla="*/ 38 w 150"/>
              <a:gd name="T29" fmla="*/ 119 h 126"/>
              <a:gd name="T30" fmla="*/ 38 w 150"/>
              <a:gd name="T31" fmla="*/ 120 h 126"/>
              <a:gd name="T32" fmla="*/ 40 w 150"/>
              <a:gd name="T33" fmla="*/ 120 h 126"/>
              <a:gd name="T34" fmla="*/ 78 w 150"/>
              <a:gd name="T35" fmla="*/ 126 h 126"/>
              <a:gd name="T36" fmla="*/ 112 w 150"/>
              <a:gd name="T37" fmla="*/ 120 h 126"/>
              <a:gd name="T38" fmla="*/ 113 w 150"/>
              <a:gd name="T39" fmla="*/ 119 h 126"/>
              <a:gd name="T40" fmla="*/ 113 w 150"/>
              <a:gd name="T41" fmla="*/ 119 h 126"/>
              <a:gd name="T42" fmla="*/ 113 w 150"/>
              <a:gd name="T43" fmla="*/ 97 h 126"/>
              <a:gd name="T44" fmla="*/ 85 w 150"/>
              <a:gd name="T45" fmla="*/ 68 h 126"/>
              <a:gd name="T46" fmla="*/ 121 w 150"/>
              <a:gd name="T47" fmla="*/ 46 h 126"/>
              <a:gd name="T48" fmla="*/ 103 w 150"/>
              <a:gd name="T49" fmla="*/ 46 h 126"/>
              <a:gd name="T50" fmla="*/ 95 w 150"/>
              <a:gd name="T51" fmla="*/ 65 h 126"/>
              <a:gd name="T52" fmla="*/ 118 w 150"/>
              <a:gd name="T53" fmla="*/ 97 h 126"/>
              <a:gd name="T54" fmla="*/ 118 w 150"/>
              <a:gd name="T55" fmla="*/ 104 h 126"/>
              <a:gd name="T56" fmla="*/ 148 w 150"/>
              <a:gd name="T57" fmla="*/ 97 h 126"/>
              <a:gd name="T58" fmla="*/ 149 w 150"/>
              <a:gd name="T59" fmla="*/ 97 h 126"/>
              <a:gd name="T60" fmla="*/ 150 w 150"/>
              <a:gd name="T61" fmla="*/ 97 h 126"/>
              <a:gd name="T62" fmla="*/ 150 w 150"/>
              <a:gd name="T63" fmla="*/ 74 h 126"/>
              <a:gd name="T64" fmla="*/ 121 w 150"/>
              <a:gd name="T65" fmla="*/ 46 h 126"/>
              <a:gd name="T66" fmla="*/ 37 w 150"/>
              <a:gd name="T67" fmla="*/ 44 h 126"/>
              <a:gd name="T68" fmla="*/ 49 w 150"/>
              <a:gd name="T69" fmla="*/ 41 h 126"/>
              <a:gd name="T70" fmla="*/ 59 w 150"/>
              <a:gd name="T71" fmla="*/ 24 h 126"/>
              <a:gd name="T72" fmla="*/ 59 w 150"/>
              <a:gd name="T73" fmla="*/ 22 h 126"/>
              <a:gd name="T74" fmla="*/ 37 w 150"/>
              <a:gd name="T75" fmla="*/ 0 h 126"/>
              <a:gd name="T76" fmla="*/ 15 w 150"/>
              <a:gd name="T77" fmla="*/ 22 h 126"/>
              <a:gd name="T78" fmla="*/ 37 w 150"/>
              <a:gd name="T79" fmla="*/ 44 h 126"/>
              <a:gd name="T80" fmla="*/ 57 w 150"/>
              <a:gd name="T81" fmla="*/ 65 h 126"/>
              <a:gd name="T82" fmla="*/ 49 w 150"/>
              <a:gd name="T83" fmla="*/ 46 h 126"/>
              <a:gd name="T84" fmla="*/ 46 w 150"/>
              <a:gd name="T85" fmla="*/ 46 h 126"/>
              <a:gd name="T86" fmla="*/ 28 w 150"/>
              <a:gd name="T87" fmla="*/ 46 h 126"/>
              <a:gd name="T88" fmla="*/ 0 w 150"/>
              <a:gd name="T89" fmla="*/ 74 h 126"/>
              <a:gd name="T90" fmla="*/ 0 w 150"/>
              <a:gd name="T91" fmla="*/ 97 h 126"/>
              <a:gd name="T92" fmla="*/ 0 w 150"/>
              <a:gd name="T93" fmla="*/ 97 h 126"/>
              <a:gd name="T94" fmla="*/ 1 w 150"/>
              <a:gd name="T95" fmla="*/ 98 h 126"/>
              <a:gd name="T96" fmla="*/ 33 w 150"/>
              <a:gd name="T97" fmla="*/ 104 h 126"/>
              <a:gd name="T98" fmla="*/ 33 w 150"/>
              <a:gd name="T99" fmla="*/ 97 h 126"/>
              <a:gd name="T100" fmla="*/ 57 w 150"/>
              <a:gd name="T101" fmla="*/ 65 h 126"/>
              <a:gd name="T102" fmla="*/ 57 w 150"/>
              <a:gd name="T103" fmla="*/ 65 h 126"/>
              <a:gd name="T104" fmla="*/ 57 w 150"/>
              <a:gd name="T105" fmla="*/ 6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0" h="126">
                <a:moveTo>
                  <a:pt x="90" y="22"/>
                </a:moveTo>
                <a:cubicBezTo>
                  <a:pt x="97" y="26"/>
                  <a:pt x="102" y="34"/>
                  <a:pt x="103" y="42"/>
                </a:cubicBezTo>
                <a:cubicBezTo>
                  <a:pt x="106" y="44"/>
                  <a:pt x="109" y="44"/>
                  <a:pt x="112" y="44"/>
                </a:cubicBezTo>
                <a:cubicBezTo>
                  <a:pt x="124" y="44"/>
                  <a:pt x="134" y="34"/>
                  <a:pt x="134" y="22"/>
                </a:cubicBezTo>
                <a:cubicBezTo>
                  <a:pt x="134" y="10"/>
                  <a:pt x="124" y="0"/>
                  <a:pt x="112" y="0"/>
                </a:cubicBezTo>
                <a:cubicBezTo>
                  <a:pt x="100" y="0"/>
                  <a:pt x="90" y="10"/>
                  <a:pt x="90" y="22"/>
                </a:cubicBezTo>
                <a:close/>
                <a:moveTo>
                  <a:pt x="76" y="67"/>
                </a:moveTo>
                <a:cubicBezTo>
                  <a:pt x="88" y="67"/>
                  <a:pt x="98" y="57"/>
                  <a:pt x="98" y="45"/>
                </a:cubicBezTo>
                <a:cubicBezTo>
                  <a:pt x="98" y="33"/>
                  <a:pt x="88" y="23"/>
                  <a:pt x="76" y="23"/>
                </a:cubicBezTo>
                <a:cubicBezTo>
                  <a:pt x="64" y="23"/>
                  <a:pt x="54" y="33"/>
                  <a:pt x="54" y="45"/>
                </a:cubicBezTo>
                <a:cubicBezTo>
                  <a:pt x="54" y="57"/>
                  <a:pt x="64" y="67"/>
                  <a:pt x="76" y="67"/>
                </a:cubicBezTo>
                <a:close/>
                <a:moveTo>
                  <a:pt x="85" y="68"/>
                </a:moveTo>
                <a:cubicBezTo>
                  <a:pt x="66" y="68"/>
                  <a:pt x="66" y="68"/>
                  <a:pt x="66" y="68"/>
                </a:cubicBezTo>
                <a:cubicBezTo>
                  <a:pt x="51" y="68"/>
                  <a:pt x="38" y="81"/>
                  <a:pt x="38" y="97"/>
                </a:cubicBezTo>
                <a:cubicBezTo>
                  <a:pt x="38" y="119"/>
                  <a:pt x="38" y="119"/>
                  <a:pt x="38" y="119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55" y="125"/>
                  <a:pt x="68" y="126"/>
                  <a:pt x="78" y="126"/>
                </a:cubicBezTo>
                <a:cubicBezTo>
                  <a:pt x="99" y="126"/>
                  <a:pt x="111" y="121"/>
                  <a:pt x="112" y="120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3" y="81"/>
                  <a:pt x="101" y="68"/>
                  <a:pt x="85" y="68"/>
                </a:cubicBezTo>
                <a:close/>
                <a:moveTo>
                  <a:pt x="121" y="46"/>
                </a:moveTo>
                <a:cubicBezTo>
                  <a:pt x="103" y="46"/>
                  <a:pt x="103" y="46"/>
                  <a:pt x="103" y="46"/>
                </a:cubicBezTo>
                <a:cubicBezTo>
                  <a:pt x="103" y="53"/>
                  <a:pt x="100" y="60"/>
                  <a:pt x="95" y="65"/>
                </a:cubicBezTo>
                <a:cubicBezTo>
                  <a:pt x="108" y="69"/>
                  <a:pt x="118" y="82"/>
                  <a:pt x="118" y="97"/>
                </a:cubicBezTo>
                <a:cubicBezTo>
                  <a:pt x="118" y="104"/>
                  <a:pt x="118" y="104"/>
                  <a:pt x="118" y="104"/>
                </a:cubicBezTo>
                <a:cubicBezTo>
                  <a:pt x="137" y="103"/>
                  <a:pt x="147" y="98"/>
                  <a:pt x="148" y="97"/>
                </a:cubicBezTo>
                <a:cubicBezTo>
                  <a:pt x="149" y="97"/>
                  <a:pt x="149" y="97"/>
                  <a:pt x="149" y="97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50" y="74"/>
                  <a:pt x="150" y="74"/>
                  <a:pt x="150" y="74"/>
                </a:cubicBezTo>
                <a:cubicBezTo>
                  <a:pt x="150" y="58"/>
                  <a:pt x="137" y="46"/>
                  <a:pt x="121" y="46"/>
                </a:cubicBezTo>
                <a:close/>
                <a:moveTo>
                  <a:pt x="37" y="44"/>
                </a:moveTo>
                <a:cubicBezTo>
                  <a:pt x="41" y="44"/>
                  <a:pt x="45" y="43"/>
                  <a:pt x="49" y="41"/>
                </a:cubicBezTo>
                <a:cubicBezTo>
                  <a:pt x="50" y="34"/>
                  <a:pt x="54" y="28"/>
                  <a:pt x="59" y="24"/>
                </a:cubicBezTo>
                <a:cubicBezTo>
                  <a:pt x="59" y="23"/>
                  <a:pt x="59" y="23"/>
                  <a:pt x="59" y="22"/>
                </a:cubicBezTo>
                <a:cubicBezTo>
                  <a:pt x="59" y="10"/>
                  <a:pt x="49" y="0"/>
                  <a:pt x="37" y="0"/>
                </a:cubicBezTo>
                <a:cubicBezTo>
                  <a:pt x="25" y="0"/>
                  <a:pt x="15" y="10"/>
                  <a:pt x="15" y="22"/>
                </a:cubicBezTo>
                <a:cubicBezTo>
                  <a:pt x="15" y="34"/>
                  <a:pt x="25" y="44"/>
                  <a:pt x="37" y="44"/>
                </a:cubicBezTo>
                <a:close/>
                <a:moveTo>
                  <a:pt x="57" y="65"/>
                </a:moveTo>
                <a:cubicBezTo>
                  <a:pt x="52" y="60"/>
                  <a:pt x="49" y="53"/>
                  <a:pt x="49" y="46"/>
                </a:cubicBezTo>
                <a:cubicBezTo>
                  <a:pt x="48" y="46"/>
                  <a:pt x="47" y="46"/>
                  <a:pt x="46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12" y="46"/>
                  <a:pt x="0" y="58"/>
                  <a:pt x="0" y="74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1" y="98"/>
                  <a:pt x="1" y="98"/>
                  <a:pt x="1" y="98"/>
                </a:cubicBezTo>
                <a:cubicBezTo>
                  <a:pt x="13" y="101"/>
                  <a:pt x="24" y="103"/>
                  <a:pt x="33" y="104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82"/>
                  <a:pt x="43" y="69"/>
                  <a:pt x="57" y="65"/>
                </a:cubicBezTo>
                <a:close/>
                <a:moveTo>
                  <a:pt x="57" y="65"/>
                </a:moveTo>
                <a:cubicBezTo>
                  <a:pt x="57" y="65"/>
                  <a:pt x="57" y="65"/>
                  <a:pt x="57" y="6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40" name="íSlíḋé">
            <a:extLst>
              <a:ext uri="{FF2B5EF4-FFF2-40B4-BE49-F238E27FC236}">
                <a16:creationId xmlns:a16="http://schemas.microsoft.com/office/drawing/2014/main" id="{F4B2CC40-4CD8-472A-855A-5F854DC8B907}"/>
              </a:ext>
            </a:extLst>
          </p:cNvPr>
          <p:cNvSpPr>
            <a:spLocks/>
          </p:cNvSpPr>
          <p:nvPr/>
        </p:nvSpPr>
        <p:spPr bwMode="auto">
          <a:xfrm>
            <a:off x="8060490" y="2573823"/>
            <a:ext cx="208440" cy="174972"/>
          </a:xfrm>
          <a:custGeom>
            <a:avLst/>
            <a:gdLst>
              <a:gd name="T0" fmla="*/ 91 w 150"/>
              <a:gd name="T1" fmla="*/ 22 h 126"/>
              <a:gd name="T2" fmla="*/ 103 w 150"/>
              <a:gd name="T3" fmla="*/ 42 h 126"/>
              <a:gd name="T4" fmla="*/ 113 w 150"/>
              <a:gd name="T5" fmla="*/ 44 h 126"/>
              <a:gd name="T6" fmla="*/ 135 w 150"/>
              <a:gd name="T7" fmla="*/ 22 h 126"/>
              <a:gd name="T8" fmla="*/ 113 w 150"/>
              <a:gd name="T9" fmla="*/ 0 h 126"/>
              <a:gd name="T10" fmla="*/ 91 w 150"/>
              <a:gd name="T11" fmla="*/ 22 h 126"/>
              <a:gd name="T12" fmla="*/ 76 w 150"/>
              <a:gd name="T13" fmla="*/ 67 h 126"/>
              <a:gd name="T14" fmla="*/ 98 w 150"/>
              <a:gd name="T15" fmla="*/ 45 h 126"/>
              <a:gd name="T16" fmla="*/ 76 w 150"/>
              <a:gd name="T17" fmla="*/ 23 h 126"/>
              <a:gd name="T18" fmla="*/ 54 w 150"/>
              <a:gd name="T19" fmla="*/ 45 h 126"/>
              <a:gd name="T20" fmla="*/ 76 w 150"/>
              <a:gd name="T21" fmla="*/ 67 h 126"/>
              <a:gd name="T22" fmla="*/ 85 w 150"/>
              <a:gd name="T23" fmla="*/ 68 h 126"/>
              <a:gd name="T24" fmla="*/ 67 w 150"/>
              <a:gd name="T25" fmla="*/ 68 h 126"/>
              <a:gd name="T26" fmla="*/ 39 w 150"/>
              <a:gd name="T27" fmla="*/ 97 h 126"/>
              <a:gd name="T28" fmla="*/ 39 w 150"/>
              <a:gd name="T29" fmla="*/ 119 h 126"/>
              <a:gd name="T30" fmla="*/ 39 w 150"/>
              <a:gd name="T31" fmla="*/ 120 h 126"/>
              <a:gd name="T32" fmla="*/ 40 w 150"/>
              <a:gd name="T33" fmla="*/ 120 h 126"/>
              <a:gd name="T34" fmla="*/ 79 w 150"/>
              <a:gd name="T35" fmla="*/ 126 h 126"/>
              <a:gd name="T36" fmla="*/ 112 w 150"/>
              <a:gd name="T37" fmla="*/ 120 h 126"/>
              <a:gd name="T38" fmla="*/ 113 w 150"/>
              <a:gd name="T39" fmla="*/ 119 h 126"/>
              <a:gd name="T40" fmla="*/ 114 w 150"/>
              <a:gd name="T41" fmla="*/ 119 h 126"/>
              <a:gd name="T42" fmla="*/ 114 w 150"/>
              <a:gd name="T43" fmla="*/ 97 h 126"/>
              <a:gd name="T44" fmla="*/ 85 w 150"/>
              <a:gd name="T45" fmla="*/ 68 h 126"/>
              <a:gd name="T46" fmla="*/ 122 w 150"/>
              <a:gd name="T47" fmla="*/ 46 h 126"/>
              <a:gd name="T48" fmla="*/ 103 w 150"/>
              <a:gd name="T49" fmla="*/ 46 h 126"/>
              <a:gd name="T50" fmla="*/ 95 w 150"/>
              <a:gd name="T51" fmla="*/ 65 h 126"/>
              <a:gd name="T52" fmla="*/ 119 w 150"/>
              <a:gd name="T53" fmla="*/ 97 h 126"/>
              <a:gd name="T54" fmla="*/ 119 w 150"/>
              <a:gd name="T55" fmla="*/ 104 h 126"/>
              <a:gd name="T56" fmla="*/ 148 w 150"/>
              <a:gd name="T57" fmla="*/ 97 h 126"/>
              <a:gd name="T58" fmla="*/ 150 w 150"/>
              <a:gd name="T59" fmla="*/ 97 h 126"/>
              <a:gd name="T60" fmla="*/ 150 w 150"/>
              <a:gd name="T61" fmla="*/ 97 h 126"/>
              <a:gd name="T62" fmla="*/ 150 w 150"/>
              <a:gd name="T63" fmla="*/ 74 h 126"/>
              <a:gd name="T64" fmla="*/ 122 w 150"/>
              <a:gd name="T65" fmla="*/ 46 h 126"/>
              <a:gd name="T66" fmla="*/ 38 w 150"/>
              <a:gd name="T67" fmla="*/ 44 h 126"/>
              <a:gd name="T68" fmla="*/ 49 w 150"/>
              <a:gd name="T69" fmla="*/ 41 h 126"/>
              <a:gd name="T70" fmla="*/ 60 w 150"/>
              <a:gd name="T71" fmla="*/ 24 h 126"/>
              <a:gd name="T72" fmla="*/ 60 w 150"/>
              <a:gd name="T73" fmla="*/ 22 h 126"/>
              <a:gd name="T74" fmla="*/ 38 w 150"/>
              <a:gd name="T75" fmla="*/ 0 h 126"/>
              <a:gd name="T76" fmla="*/ 16 w 150"/>
              <a:gd name="T77" fmla="*/ 22 h 126"/>
              <a:gd name="T78" fmla="*/ 38 w 150"/>
              <a:gd name="T79" fmla="*/ 44 h 126"/>
              <a:gd name="T80" fmla="*/ 57 w 150"/>
              <a:gd name="T81" fmla="*/ 65 h 126"/>
              <a:gd name="T82" fmla="*/ 49 w 150"/>
              <a:gd name="T83" fmla="*/ 46 h 126"/>
              <a:gd name="T84" fmla="*/ 47 w 150"/>
              <a:gd name="T85" fmla="*/ 46 h 126"/>
              <a:gd name="T86" fmla="*/ 28 w 150"/>
              <a:gd name="T87" fmla="*/ 46 h 126"/>
              <a:gd name="T88" fmla="*/ 0 w 150"/>
              <a:gd name="T89" fmla="*/ 74 h 126"/>
              <a:gd name="T90" fmla="*/ 0 w 150"/>
              <a:gd name="T91" fmla="*/ 97 h 126"/>
              <a:gd name="T92" fmla="*/ 0 w 150"/>
              <a:gd name="T93" fmla="*/ 97 h 126"/>
              <a:gd name="T94" fmla="*/ 2 w 150"/>
              <a:gd name="T95" fmla="*/ 98 h 126"/>
              <a:gd name="T96" fmla="*/ 33 w 150"/>
              <a:gd name="T97" fmla="*/ 103 h 126"/>
              <a:gd name="T98" fmla="*/ 33 w 150"/>
              <a:gd name="T99" fmla="*/ 97 h 126"/>
              <a:gd name="T100" fmla="*/ 57 w 150"/>
              <a:gd name="T101" fmla="*/ 65 h 126"/>
              <a:gd name="T102" fmla="*/ 57 w 150"/>
              <a:gd name="T103" fmla="*/ 65 h 126"/>
              <a:gd name="T104" fmla="*/ 57 w 150"/>
              <a:gd name="T105" fmla="*/ 6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0" h="126">
                <a:moveTo>
                  <a:pt x="91" y="22"/>
                </a:moveTo>
                <a:cubicBezTo>
                  <a:pt x="97" y="26"/>
                  <a:pt x="102" y="34"/>
                  <a:pt x="103" y="42"/>
                </a:cubicBezTo>
                <a:cubicBezTo>
                  <a:pt x="106" y="43"/>
                  <a:pt x="109" y="44"/>
                  <a:pt x="113" y="44"/>
                </a:cubicBezTo>
                <a:cubicBezTo>
                  <a:pt x="125" y="44"/>
                  <a:pt x="135" y="34"/>
                  <a:pt x="135" y="22"/>
                </a:cubicBezTo>
                <a:cubicBezTo>
                  <a:pt x="135" y="10"/>
                  <a:pt x="125" y="0"/>
                  <a:pt x="113" y="0"/>
                </a:cubicBezTo>
                <a:cubicBezTo>
                  <a:pt x="101" y="0"/>
                  <a:pt x="91" y="10"/>
                  <a:pt x="91" y="22"/>
                </a:cubicBezTo>
                <a:close/>
                <a:moveTo>
                  <a:pt x="76" y="67"/>
                </a:moveTo>
                <a:cubicBezTo>
                  <a:pt x="88" y="67"/>
                  <a:pt x="98" y="57"/>
                  <a:pt x="98" y="45"/>
                </a:cubicBezTo>
                <a:cubicBezTo>
                  <a:pt x="98" y="33"/>
                  <a:pt x="88" y="23"/>
                  <a:pt x="76" y="23"/>
                </a:cubicBezTo>
                <a:cubicBezTo>
                  <a:pt x="64" y="23"/>
                  <a:pt x="54" y="33"/>
                  <a:pt x="54" y="45"/>
                </a:cubicBezTo>
                <a:cubicBezTo>
                  <a:pt x="54" y="57"/>
                  <a:pt x="64" y="67"/>
                  <a:pt x="76" y="67"/>
                </a:cubicBezTo>
                <a:close/>
                <a:moveTo>
                  <a:pt x="85" y="68"/>
                </a:moveTo>
                <a:cubicBezTo>
                  <a:pt x="67" y="68"/>
                  <a:pt x="67" y="68"/>
                  <a:pt x="67" y="68"/>
                </a:cubicBezTo>
                <a:cubicBezTo>
                  <a:pt x="51" y="68"/>
                  <a:pt x="39" y="81"/>
                  <a:pt x="39" y="97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55" y="125"/>
                  <a:pt x="68" y="126"/>
                  <a:pt x="79" y="126"/>
                </a:cubicBezTo>
                <a:cubicBezTo>
                  <a:pt x="99" y="126"/>
                  <a:pt x="111" y="120"/>
                  <a:pt x="112" y="120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4" y="119"/>
                  <a:pt x="114" y="119"/>
                  <a:pt x="114" y="119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4" y="81"/>
                  <a:pt x="101" y="68"/>
                  <a:pt x="85" y="68"/>
                </a:cubicBezTo>
                <a:close/>
                <a:moveTo>
                  <a:pt x="122" y="46"/>
                </a:moveTo>
                <a:cubicBezTo>
                  <a:pt x="103" y="46"/>
                  <a:pt x="103" y="46"/>
                  <a:pt x="103" y="46"/>
                </a:cubicBezTo>
                <a:cubicBezTo>
                  <a:pt x="103" y="53"/>
                  <a:pt x="100" y="60"/>
                  <a:pt x="95" y="65"/>
                </a:cubicBezTo>
                <a:cubicBezTo>
                  <a:pt x="109" y="69"/>
                  <a:pt x="119" y="81"/>
                  <a:pt x="119" y="97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37" y="103"/>
                  <a:pt x="148" y="98"/>
                  <a:pt x="148" y="97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50" y="74"/>
                  <a:pt x="150" y="74"/>
                  <a:pt x="150" y="74"/>
                </a:cubicBezTo>
                <a:cubicBezTo>
                  <a:pt x="150" y="58"/>
                  <a:pt x="137" y="46"/>
                  <a:pt x="122" y="46"/>
                </a:cubicBezTo>
                <a:close/>
                <a:moveTo>
                  <a:pt x="38" y="44"/>
                </a:moveTo>
                <a:cubicBezTo>
                  <a:pt x="42" y="44"/>
                  <a:pt x="46" y="43"/>
                  <a:pt x="49" y="41"/>
                </a:cubicBezTo>
                <a:cubicBezTo>
                  <a:pt x="50" y="34"/>
                  <a:pt x="54" y="28"/>
                  <a:pt x="60" y="24"/>
                </a:cubicBezTo>
                <a:cubicBezTo>
                  <a:pt x="60" y="23"/>
                  <a:pt x="60" y="23"/>
                  <a:pt x="60" y="22"/>
                </a:cubicBezTo>
                <a:cubicBezTo>
                  <a:pt x="60" y="10"/>
                  <a:pt x="50" y="0"/>
                  <a:pt x="38" y="0"/>
                </a:cubicBezTo>
                <a:cubicBezTo>
                  <a:pt x="25" y="0"/>
                  <a:pt x="16" y="10"/>
                  <a:pt x="16" y="22"/>
                </a:cubicBezTo>
                <a:cubicBezTo>
                  <a:pt x="16" y="34"/>
                  <a:pt x="25" y="44"/>
                  <a:pt x="38" y="44"/>
                </a:cubicBezTo>
                <a:close/>
                <a:moveTo>
                  <a:pt x="57" y="65"/>
                </a:moveTo>
                <a:cubicBezTo>
                  <a:pt x="52" y="60"/>
                  <a:pt x="49" y="53"/>
                  <a:pt x="49" y="46"/>
                </a:cubicBezTo>
                <a:cubicBezTo>
                  <a:pt x="48" y="46"/>
                  <a:pt x="48" y="46"/>
                  <a:pt x="47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13" y="46"/>
                  <a:pt x="0" y="58"/>
                  <a:pt x="0" y="74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2" y="98"/>
                  <a:pt x="2" y="98"/>
                  <a:pt x="2" y="98"/>
                </a:cubicBezTo>
                <a:cubicBezTo>
                  <a:pt x="14" y="101"/>
                  <a:pt x="24" y="103"/>
                  <a:pt x="33" y="103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81"/>
                  <a:pt x="44" y="69"/>
                  <a:pt x="57" y="65"/>
                </a:cubicBezTo>
                <a:close/>
                <a:moveTo>
                  <a:pt x="57" y="65"/>
                </a:moveTo>
                <a:cubicBezTo>
                  <a:pt x="57" y="65"/>
                  <a:pt x="57" y="65"/>
                  <a:pt x="57" y="6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41" name="işlíḑè">
            <a:extLst>
              <a:ext uri="{FF2B5EF4-FFF2-40B4-BE49-F238E27FC236}">
                <a16:creationId xmlns:a16="http://schemas.microsoft.com/office/drawing/2014/main" id="{F69A319F-7D8A-484E-8DAA-5C71C825F5DC}"/>
              </a:ext>
            </a:extLst>
          </p:cNvPr>
          <p:cNvSpPr>
            <a:spLocks/>
          </p:cNvSpPr>
          <p:nvPr/>
        </p:nvSpPr>
        <p:spPr bwMode="auto">
          <a:xfrm>
            <a:off x="9666944" y="1586816"/>
            <a:ext cx="156770" cy="88661"/>
          </a:xfrm>
          <a:custGeom>
            <a:avLst/>
            <a:gdLst>
              <a:gd name="T0" fmla="*/ 46 w 113"/>
              <a:gd name="T1" fmla="*/ 63 h 64"/>
              <a:gd name="T2" fmla="*/ 47 w 113"/>
              <a:gd name="T3" fmla="*/ 64 h 64"/>
              <a:gd name="T4" fmla="*/ 111 w 113"/>
              <a:gd name="T5" fmla="*/ 64 h 64"/>
              <a:gd name="T6" fmla="*/ 112 w 113"/>
              <a:gd name="T7" fmla="*/ 63 h 64"/>
              <a:gd name="T8" fmla="*/ 113 w 113"/>
              <a:gd name="T9" fmla="*/ 61 h 64"/>
              <a:gd name="T10" fmla="*/ 91 w 113"/>
              <a:gd name="T11" fmla="*/ 17 h 64"/>
              <a:gd name="T12" fmla="*/ 44 w 113"/>
              <a:gd name="T13" fmla="*/ 0 h 64"/>
              <a:gd name="T14" fmla="*/ 1 w 113"/>
              <a:gd name="T15" fmla="*/ 15 h 64"/>
              <a:gd name="T16" fmla="*/ 0 w 113"/>
              <a:gd name="T17" fmla="*/ 17 h 64"/>
              <a:gd name="T18" fmla="*/ 1 w 113"/>
              <a:gd name="T19" fmla="*/ 18 h 64"/>
              <a:gd name="T20" fmla="*/ 46 w 113"/>
              <a:gd name="T21" fmla="*/ 63 h 64"/>
              <a:gd name="T22" fmla="*/ 37 w 113"/>
              <a:gd name="T23" fmla="*/ 39 h 64"/>
              <a:gd name="T24" fmla="*/ 56 w 113"/>
              <a:gd name="T25" fmla="*/ 12 h 64"/>
              <a:gd name="T26" fmla="*/ 62 w 113"/>
              <a:gd name="T27" fmla="*/ 14 h 64"/>
              <a:gd name="T28" fmla="*/ 42 w 113"/>
              <a:gd name="T29" fmla="*/ 43 h 64"/>
              <a:gd name="T30" fmla="*/ 37 w 113"/>
              <a:gd name="T31" fmla="*/ 39 h 64"/>
              <a:gd name="T32" fmla="*/ 44 w 113"/>
              <a:gd name="T33" fmla="*/ 11 h 64"/>
              <a:gd name="T34" fmla="*/ 46 w 113"/>
              <a:gd name="T35" fmla="*/ 11 h 64"/>
              <a:gd name="T36" fmla="*/ 31 w 113"/>
              <a:gd name="T37" fmla="*/ 33 h 64"/>
              <a:gd name="T38" fmla="*/ 26 w 113"/>
              <a:gd name="T39" fmla="*/ 28 h 64"/>
              <a:gd name="T40" fmla="*/ 38 w 113"/>
              <a:gd name="T41" fmla="*/ 11 h 64"/>
              <a:gd name="T42" fmla="*/ 44 w 113"/>
              <a:gd name="T43" fmla="*/ 11 h 64"/>
              <a:gd name="T44" fmla="*/ 26 w 113"/>
              <a:gd name="T45" fmla="*/ 14 h 64"/>
              <a:gd name="T46" fmla="*/ 20 w 113"/>
              <a:gd name="T47" fmla="*/ 22 h 64"/>
              <a:gd name="T48" fmla="*/ 16 w 113"/>
              <a:gd name="T49" fmla="*/ 18 h 64"/>
              <a:gd name="T50" fmla="*/ 24 w 113"/>
              <a:gd name="T51" fmla="*/ 14 h 64"/>
              <a:gd name="T52" fmla="*/ 26 w 113"/>
              <a:gd name="T53" fmla="*/ 14 h 64"/>
              <a:gd name="T54" fmla="*/ 80 w 113"/>
              <a:gd name="T55" fmla="*/ 53 h 64"/>
              <a:gd name="T56" fmla="*/ 92 w 113"/>
              <a:gd name="T57" fmla="*/ 35 h 64"/>
              <a:gd name="T58" fmla="*/ 94 w 113"/>
              <a:gd name="T59" fmla="*/ 39 h 64"/>
              <a:gd name="T60" fmla="*/ 84 w 113"/>
              <a:gd name="T61" fmla="*/ 53 h 64"/>
              <a:gd name="T62" fmla="*/ 80 w 113"/>
              <a:gd name="T63" fmla="*/ 53 h 64"/>
              <a:gd name="T64" fmla="*/ 95 w 113"/>
              <a:gd name="T65" fmla="*/ 53 h 64"/>
              <a:gd name="T66" fmla="*/ 98 w 113"/>
              <a:gd name="T67" fmla="*/ 47 h 64"/>
              <a:gd name="T68" fmla="*/ 100 w 113"/>
              <a:gd name="T69" fmla="*/ 53 h 64"/>
              <a:gd name="T70" fmla="*/ 95 w 113"/>
              <a:gd name="T71" fmla="*/ 53 h 64"/>
              <a:gd name="T72" fmla="*/ 63 w 113"/>
              <a:gd name="T73" fmla="*/ 53 h 64"/>
              <a:gd name="T74" fmla="*/ 82 w 113"/>
              <a:gd name="T75" fmla="*/ 25 h 64"/>
              <a:gd name="T76" fmla="*/ 83 w 113"/>
              <a:gd name="T77" fmla="*/ 26 h 64"/>
              <a:gd name="T78" fmla="*/ 86 w 113"/>
              <a:gd name="T79" fmla="*/ 28 h 64"/>
              <a:gd name="T80" fmla="*/ 70 w 113"/>
              <a:gd name="T81" fmla="*/ 53 h 64"/>
              <a:gd name="T82" fmla="*/ 63 w 113"/>
              <a:gd name="T83" fmla="*/ 53 h 64"/>
              <a:gd name="T84" fmla="*/ 53 w 113"/>
              <a:gd name="T85" fmla="*/ 53 h 64"/>
              <a:gd name="T86" fmla="*/ 51 w 113"/>
              <a:gd name="T87" fmla="*/ 53 h 64"/>
              <a:gd name="T88" fmla="*/ 48 w 113"/>
              <a:gd name="T89" fmla="*/ 50 h 64"/>
              <a:gd name="T90" fmla="*/ 70 w 113"/>
              <a:gd name="T91" fmla="*/ 17 h 64"/>
              <a:gd name="T92" fmla="*/ 75 w 113"/>
              <a:gd name="T93" fmla="*/ 20 h 64"/>
              <a:gd name="T94" fmla="*/ 53 w 113"/>
              <a:gd name="T95" fmla="*/ 53 h 64"/>
              <a:gd name="T96" fmla="*/ 53 w 113"/>
              <a:gd name="T97" fmla="*/ 53 h 64"/>
              <a:gd name="T98" fmla="*/ 53 w 113"/>
              <a:gd name="T99" fmla="*/ 53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3" h="64">
                <a:moveTo>
                  <a:pt x="46" y="63"/>
                </a:moveTo>
                <a:cubicBezTo>
                  <a:pt x="46" y="63"/>
                  <a:pt x="47" y="64"/>
                  <a:pt x="47" y="64"/>
                </a:cubicBezTo>
                <a:cubicBezTo>
                  <a:pt x="111" y="64"/>
                  <a:pt x="111" y="64"/>
                  <a:pt x="111" y="64"/>
                </a:cubicBezTo>
                <a:cubicBezTo>
                  <a:pt x="111" y="64"/>
                  <a:pt x="112" y="63"/>
                  <a:pt x="112" y="63"/>
                </a:cubicBezTo>
                <a:cubicBezTo>
                  <a:pt x="113" y="63"/>
                  <a:pt x="113" y="62"/>
                  <a:pt x="113" y="61"/>
                </a:cubicBezTo>
                <a:cubicBezTo>
                  <a:pt x="111" y="44"/>
                  <a:pt x="103" y="29"/>
                  <a:pt x="91" y="17"/>
                </a:cubicBezTo>
                <a:cubicBezTo>
                  <a:pt x="78" y="6"/>
                  <a:pt x="62" y="0"/>
                  <a:pt x="44" y="0"/>
                </a:cubicBezTo>
                <a:cubicBezTo>
                  <a:pt x="29" y="0"/>
                  <a:pt x="13" y="5"/>
                  <a:pt x="1" y="15"/>
                </a:cubicBezTo>
                <a:cubicBezTo>
                  <a:pt x="1" y="15"/>
                  <a:pt x="0" y="16"/>
                  <a:pt x="0" y="17"/>
                </a:cubicBezTo>
                <a:cubicBezTo>
                  <a:pt x="0" y="17"/>
                  <a:pt x="1" y="18"/>
                  <a:pt x="1" y="18"/>
                </a:cubicBezTo>
                <a:lnTo>
                  <a:pt x="46" y="63"/>
                </a:lnTo>
                <a:close/>
                <a:moveTo>
                  <a:pt x="37" y="39"/>
                </a:moveTo>
                <a:cubicBezTo>
                  <a:pt x="56" y="12"/>
                  <a:pt x="56" y="12"/>
                  <a:pt x="56" y="12"/>
                </a:cubicBezTo>
                <a:cubicBezTo>
                  <a:pt x="58" y="12"/>
                  <a:pt x="60" y="13"/>
                  <a:pt x="62" y="14"/>
                </a:cubicBezTo>
                <a:cubicBezTo>
                  <a:pt x="42" y="43"/>
                  <a:pt x="42" y="43"/>
                  <a:pt x="42" y="43"/>
                </a:cubicBezTo>
                <a:lnTo>
                  <a:pt x="37" y="39"/>
                </a:lnTo>
                <a:close/>
                <a:moveTo>
                  <a:pt x="44" y="11"/>
                </a:moveTo>
                <a:cubicBezTo>
                  <a:pt x="45" y="11"/>
                  <a:pt x="45" y="11"/>
                  <a:pt x="46" y="11"/>
                </a:cubicBezTo>
                <a:cubicBezTo>
                  <a:pt x="31" y="33"/>
                  <a:pt x="31" y="33"/>
                  <a:pt x="31" y="33"/>
                </a:cubicBezTo>
                <a:cubicBezTo>
                  <a:pt x="26" y="28"/>
                  <a:pt x="26" y="28"/>
                  <a:pt x="26" y="28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11"/>
                  <a:pt x="42" y="11"/>
                  <a:pt x="44" y="11"/>
                </a:cubicBezTo>
                <a:close/>
                <a:moveTo>
                  <a:pt x="26" y="14"/>
                </a:moveTo>
                <a:cubicBezTo>
                  <a:pt x="20" y="22"/>
                  <a:pt x="20" y="22"/>
                  <a:pt x="20" y="22"/>
                </a:cubicBezTo>
                <a:cubicBezTo>
                  <a:pt x="16" y="18"/>
                  <a:pt x="16" y="18"/>
                  <a:pt x="16" y="18"/>
                </a:cubicBezTo>
                <a:cubicBezTo>
                  <a:pt x="19" y="17"/>
                  <a:pt x="22" y="15"/>
                  <a:pt x="24" y="14"/>
                </a:cubicBezTo>
                <a:cubicBezTo>
                  <a:pt x="25" y="14"/>
                  <a:pt x="26" y="14"/>
                  <a:pt x="26" y="14"/>
                </a:cubicBezTo>
                <a:close/>
                <a:moveTo>
                  <a:pt x="80" y="53"/>
                </a:moveTo>
                <a:cubicBezTo>
                  <a:pt x="92" y="35"/>
                  <a:pt x="92" y="35"/>
                  <a:pt x="92" y="35"/>
                </a:cubicBezTo>
                <a:cubicBezTo>
                  <a:pt x="92" y="36"/>
                  <a:pt x="93" y="38"/>
                  <a:pt x="94" y="39"/>
                </a:cubicBezTo>
                <a:cubicBezTo>
                  <a:pt x="84" y="53"/>
                  <a:pt x="84" y="53"/>
                  <a:pt x="84" y="53"/>
                </a:cubicBezTo>
                <a:lnTo>
                  <a:pt x="80" y="53"/>
                </a:lnTo>
                <a:close/>
                <a:moveTo>
                  <a:pt x="95" y="53"/>
                </a:moveTo>
                <a:cubicBezTo>
                  <a:pt x="98" y="47"/>
                  <a:pt x="98" y="47"/>
                  <a:pt x="98" y="47"/>
                </a:cubicBezTo>
                <a:cubicBezTo>
                  <a:pt x="99" y="49"/>
                  <a:pt x="99" y="51"/>
                  <a:pt x="100" y="53"/>
                </a:cubicBezTo>
                <a:lnTo>
                  <a:pt x="95" y="53"/>
                </a:lnTo>
                <a:close/>
                <a:moveTo>
                  <a:pt x="63" y="53"/>
                </a:moveTo>
                <a:cubicBezTo>
                  <a:pt x="82" y="25"/>
                  <a:pt x="82" y="25"/>
                  <a:pt x="82" y="25"/>
                </a:cubicBezTo>
                <a:cubicBezTo>
                  <a:pt x="82" y="25"/>
                  <a:pt x="83" y="26"/>
                  <a:pt x="83" y="26"/>
                </a:cubicBezTo>
                <a:cubicBezTo>
                  <a:pt x="84" y="27"/>
                  <a:pt x="85" y="28"/>
                  <a:pt x="86" y="28"/>
                </a:cubicBezTo>
                <a:cubicBezTo>
                  <a:pt x="70" y="53"/>
                  <a:pt x="70" y="53"/>
                  <a:pt x="70" y="53"/>
                </a:cubicBezTo>
                <a:lnTo>
                  <a:pt x="63" y="53"/>
                </a:lnTo>
                <a:close/>
                <a:moveTo>
                  <a:pt x="53" y="53"/>
                </a:moveTo>
                <a:cubicBezTo>
                  <a:pt x="51" y="53"/>
                  <a:pt x="51" y="53"/>
                  <a:pt x="51" y="53"/>
                </a:cubicBezTo>
                <a:cubicBezTo>
                  <a:pt x="48" y="50"/>
                  <a:pt x="48" y="50"/>
                  <a:pt x="48" y="50"/>
                </a:cubicBezTo>
                <a:cubicBezTo>
                  <a:pt x="70" y="17"/>
                  <a:pt x="70" y="17"/>
                  <a:pt x="70" y="17"/>
                </a:cubicBezTo>
                <a:cubicBezTo>
                  <a:pt x="71" y="18"/>
                  <a:pt x="73" y="19"/>
                  <a:pt x="75" y="20"/>
                </a:cubicBezTo>
                <a:lnTo>
                  <a:pt x="53" y="53"/>
                </a:lnTo>
                <a:close/>
                <a:moveTo>
                  <a:pt x="53" y="53"/>
                </a:moveTo>
                <a:cubicBezTo>
                  <a:pt x="53" y="53"/>
                  <a:pt x="53" y="53"/>
                  <a:pt x="53" y="5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42" name="îṩḷide">
            <a:extLst>
              <a:ext uri="{FF2B5EF4-FFF2-40B4-BE49-F238E27FC236}">
                <a16:creationId xmlns:a16="http://schemas.microsoft.com/office/drawing/2014/main" id="{740FC93D-5531-4C2A-8AF8-8168E77787E1}"/>
              </a:ext>
            </a:extLst>
          </p:cNvPr>
          <p:cNvSpPr>
            <a:spLocks/>
          </p:cNvSpPr>
          <p:nvPr/>
        </p:nvSpPr>
        <p:spPr bwMode="auto">
          <a:xfrm>
            <a:off x="9633476" y="1621458"/>
            <a:ext cx="86311" cy="137394"/>
          </a:xfrm>
          <a:custGeom>
            <a:avLst/>
            <a:gdLst>
              <a:gd name="T0" fmla="*/ 61 w 62"/>
              <a:gd name="T1" fmla="*/ 43 h 99"/>
              <a:gd name="T2" fmla="*/ 18 w 62"/>
              <a:gd name="T3" fmla="*/ 0 h 99"/>
              <a:gd name="T4" fmla="*/ 16 w 62"/>
              <a:gd name="T5" fmla="*/ 0 h 99"/>
              <a:gd name="T6" fmla="*/ 15 w 62"/>
              <a:gd name="T7" fmla="*/ 1 h 99"/>
              <a:gd name="T8" fmla="*/ 0 w 62"/>
              <a:gd name="T9" fmla="*/ 44 h 99"/>
              <a:gd name="T10" fmla="*/ 26 w 62"/>
              <a:gd name="T11" fmla="*/ 98 h 99"/>
              <a:gd name="T12" fmla="*/ 28 w 62"/>
              <a:gd name="T13" fmla="*/ 99 h 99"/>
              <a:gd name="T14" fmla="*/ 28 w 62"/>
              <a:gd name="T15" fmla="*/ 99 h 99"/>
              <a:gd name="T16" fmla="*/ 29 w 62"/>
              <a:gd name="T17" fmla="*/ 98 h 99"/>
              <a:gd name="T18" fmla="*/ 61 w 62"/>
              <a:gd name="T19" fmla="*/ 46 h 99"/>
              <a:gd name="T20" fmla="*/ 61 w 62"/>
              <a:gd name="T21" fmla="*/ 43 h 99"/>
              <a:gd name="T22" fmla="*/ 48 w 62"/>
              <a:gd name="T23" fmla="*/ 46 h 99"/>
              <a:gd name="T24" fmla="*/ 26 w 62"/>
              <a:gd name="T25" fmla="*/ 83 h 99"/>
              <a:gd name="T26" fmla="*/ 17 w 62"/>
              <a:gd name="T27" fmla="*/ 70 h 99"/>
              <a:gd name="T28" fmla="*/ 11 w 62"/>
              <a:gd name="T29" fmla="*/ 44 h 99"/>
              <a:gd name="T30" fmla="*/ 14 w 62"/>
              <a:gd name="T31" fmla="*/ 24 h 99"/>
              <a:gd name="T32" fmla="*/ 18 w 62"/>
              <a:gd name="T33" fmla="*/ 16 h 99"/>
              <a:gd name="T34" fmla="*/ 48 w 62"/>
              <a:gd name="T35" fmla="*/ 46 h 99"/>
              <a:gd name="T36" fmla="*/ 48 w 62"/>
              <a:gd name="T37" fmla="*/ 46 h 99"/>
              <a:gd name="T38" fmla="*/ 48 w 62"/>
              <a:gd name="T39" fmla="*/ 46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2" h="99">
                <a:moveTo>
                  <a:pt x="61" y="43"/>
                </a:moveTo>
                <a:cubicBezTo>
                  <a:pt x="18" y="0"/>
                  <a:pt x="18" y="0"/>
                  <a:pt x="18" y="0"/>
                </a:cubicBezTo>
                <a:cubicBezTo>
                  <a:pt x="17" y="0"/>
                  <a:pt x="17" y="0"/>
                  <a:pt x="16" y="0"/>
                </a:cubicBezTo>
                <a:cubicBezTo>
                  <a:pt x="16" y="0"/>
                  <a:pt x="15" y="0"/>
                  <a:pt x="15" y="1"/>
                </a:cubicBezTo>
                <a:cubicBezTo>
                  <a:pt x="5" y="13"/>
                  <a:pt x="0" y="28"/>
                  <a:pt x="0" y="44"/>
                </a:cubicBezTo>
                <a:cubicBezTo>
                  <a:pt x="0" y="65"/>
                  <a:pt x="9" y="85"/>
                  <a:pt x="26" y="98"/>
                </a:cubicBezTo>
                <a:cubicBezTo>
                  <a:pt x="27" y="98"/>
                  <a:pt x="27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8"/>
                  <a:pt x="29" y="98"/>
                  <a:pt x="29" y="98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5"/>
                  <a:pt x="61" y="44"/>
                  <a:pt x="61" y="43"/>
                </a:cubicBezTo>
                <a:close/>
                <a:moveTo>
                  <a:pt x="48" y="46"/>
                </a:moveTo>
                <a:cubicBezTo>
                  <a:pt x="26" y="83"/>
                  <a:pt x="26" y="83"/>
                  <a:pt x="26" y="83"/>
                </a:cubicBezTo>
                <a:cubicBezTo>
                  <a:pt x="22" y="79"/>
                  <a:pt x="19" y="75"/>
                  <a:pt x="17" y="70"/>
                </a:cubicBezTo>
                <a:cubicBezTo>
                  <a:pt x="13" y="62"/>
                  <a:pt x="11" y="53"/>
                  <a:pt x="11" y="44"/>
                </a:cubicBezTo>
                <a:cubicBezTo>
                  <a:pt x="11" y="37"/>
                  <a:pt x="12" y="30"/>
                  <a:pt x="14" y="24"/>
                </a:cubicBezTo>
                <a:cubicBezTo>
                  <a:pt x="15" y="21"/>
                  <a:pt x="16" y="18"/>
                  <a:pt x="18" y="16"/>
                </a:cubicBezTo>
                <a:lnTo>
                  <a:pt x="48" y="46"/>
                </a:lnTo>
                <a:close/>
                <a:moveTo>
                  <a:pt x="48" y="46"/>
                </a:moveTo>
                <a:cubicBezTo>
                  <a:pt x="48" y="46"/>
                  <a:pt x="48" y="46"/>
                  <a:pt x="48" y="4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43" name="iṩľïḓè">
            <a:extLst>
              <a:ext uri="{FF2B5EF4-FFF2-40B4-BE49-F238E27FC236}">
                <a16:creationId xmlns:a16="http://schemas.microsoft.com/office/drawing/2014/main" id="{CE80922C-B066-4C3B-B64A-C4239DB6F6A3}"/>
              </a:ext>
            </a:extLst>
          </p:cNvPr>
          <p:cNvSpPr>
            <a:spLocks/>
          </p:cNvSpPr>
          <p:nvPr/>
        </p:nvSpPr>
        <p:spPr bwMode="auto">
          <a:xfrm>
            <a:off x="9686321" y="1689568"/>
            <a:ext cx="137394" cy="88661"/>
          </a:xfrm>
          <a:custGeom>
            <a:avLst/>
            <a:gdLst>
              <a:gd name="T0" fmla="*/ 97 w 99"/>
              <a:gd name="T1" fmla="*/ 0 h 64"/>
              <a:gd name="T2" fmla="*/ 34 w 99"/>
              <a:gd name="T3" fmla="*/ 0 h 64"/>
              <a:gd name="T4" fmla="*/ 33 w 99"/>
              <a:gd name="T5" fmla="*/ 1 h 64"/>
              <a:gd name="T6" fmla="*/ 0 w 99"/>
              <a:gd name="T7" fmla="*/ 54 h 64"/>
              <a:gd name="T8" fmla="*/ 0 w 99"/>
              <a:gd name="T9" fmla="*/ 56 h 64"/>
              <a:gd name="T10" fmla="*/ 1 w 99"/>
              <a:gd name="T11" fmla="*/ 57 h 64"/>
              <a:gd name="T12" fmla="*/ 30 w 99"/>
              <a:gd name="T13" fmla="*/ 64 h 64"/>
              <a:gd name="T14" fmla="*/ 77 w 99"/>
              <a:gd name="T15" fmla="*/ 46 h 64"/>
              <a:gd name="T16" fmla="*/ 99 w 99"/>
              <a:gd name="T17" fmla="*/ 2 h 64"/>
              <a:gd name="T18" fmla="*/ 98 w 99"/>
              <a:gd name="T19" fmla="*/ 1 h 64"/>
              <a:gd name="T20" fmla="*/ 97 w 99"/>
              <a:gd name="T21" fmla="*/ 0 h 64"/>
              <a:gd name="T22" fmla="*/ 97 w 99"/>
              <a:gd name="T23" fmla="*/ 0 h 64"/>
              <a:gd name="T24" fmla="*/ 97 w 99"/>
              <a:gd name="T2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9" h="64">
                <a:moveTo>
                  <a:pt x="97" y="0"/>
                </a:move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3" y="0"/>
                  <a:pt x="33" y="1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5"/>
                  <a:pt x="0" y="56"/>
                </a:cubicBezTo>
                <a:cubicBezTo>
                  <a:pt x="0" y="56"/>
                  <a:pt x="0" y="57"/>
                  <a:pt x="1" y="57"/>
                </a:cubicBezTo>
                <a:cubicBezTo>
                  <a:pt x="10" y="61"/>
                  <a:pt x="20" y="64"/>
                  <a:pt x="30" y="64"/>
                </a:cubicBezTo>
                <a:cubicBezTo>
                  <a:pt x="48" y="64"/>
                  <a:pt x="64" y="57"/>
                  <a:pt x="77" y="46"/>
                </a:cubicBezTo>
                <a:cubicBezTo>
                  <a:pt x="89" y="35"/>
                  <a:pt x="97" y="19"/>
                  <a:pt x="99" y="2"/>
                </a:cubicBezTo>
                <a:cubicBezTo>
                  <a:pt x="99" y="2"/>
                  <a:pt x="99" y="1"/>
                  <a:pt x="98" y="1"/>
                </a:cubicBezTo>
                <a:cubicBezTo>
                  <a:pt x="98" y="0"/>
                  <a:pt x="97" y="0"/>
                  <a:pt x="97" y="0"/>
                </a:cubicBezTo>
                <a:close/>
                <a:moveTo>
                  <a:pt x="97" y="0"/>
                </a:moveTo>
                <a:cubicBezTo>
                  <a:pt x="97" y="0"/>
                  <a:pt x="97" y="0"/>
                  <a:pt x="97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44" name="iṧľíḓe">
            <a:extLst>
              <a:ext uri="{FF2B5EF4-FFF2-40B4-BE49-F238E27FC236}">
                <a16:creationId xmlns:a16="http://schemas.microsoft.com/office/drawing/2014/main" id="{17FEE8EC-041A-44D2-85CC-AA8DE3499218}"/>
              </a:ext>
            </a:extLst>
          </p:cNvPr>
          <p:cNvSpPr>
            <a:spLocks/>
          </p:cNvSpPr>
          <p:nvPr/>
        </p:nvSpPr>
        <p:spPr bwMode="auto">
          <a:xfrm>
            <a:off x="10366832" y="3291325"/>
            <a:ext cx="156770" cy="89247"/>
          </a:xfrm>
          <a:custGeom>
            <a:avLst/>
            <a:gdLst>
              <a:gd name="T0" fmla="*/ 46 w 113"/>
              <a:gd name="T1" fmla="*/ 63 h 64"/>
              <a:gd name="T2" fmla="*/ 47 w 113"/>
              <a:gd name="T3" fmla="*/ 64 h 64"/>
              <a:gd name="T4" fmla="*/ 111 w 113"/>
              <a:gd name="T5" fmla="*/ 64 h 64"/>
              <a:gd name="T6" fmla="*/ 112 w 113"/>
              <a:gd name="T7" fmla="*/ 63 h 64"/>
              <a:gd name="T8" fmla="*/ 113 w 113"/>
              <a:gd name="T9" fmla="*/ 61 h 64"/>
              <a:gd name="T10" fmla="*/ 90 w 113"/>
              <a:gd name="T11" fmla="*/ 17 h 64"/>
              <a:gd name="T12" fmla="*/ 44 w 113"/>
              <a:gd name="T13" fmla="*/ 0 h 64"/>
              <a:gd name="T14" fmla="*/ 1 w 113"/>
              <a:gd name="T15" fmla="*/ 15 h 64"/>
              <a:gd name="T16" fmla="*/ 0 w 113"/>
              <a:gd name="T17" fmla="*/ 17 h 64"/>
              <a:gd name="T18" fmla="*/ 1 w 113"/>
              <a:gd name="T19" fmla="*/ 18 h 64"/>
              <a:gd name="T20" fmla="*/ 46 w 113"/>
              <a:gd name="T21" fmla="*/ 63 h 64"/>
              <a:gd name="T22" fmla="*/ 37 w 113"/>
              <a:gd name="T23" fmla="*/ 39 h 64"/>
              <a:gd name="T24" fmla="*/ 55 w 113"/>
              <a:gd name="T25" fmla="*/ 12 h 64"/>
              <a:gd name="T26" fmla="*/ 62 w 113"/>
              <a:gd name="T27" fmla="*/ 14 h 64"/>
              <a:gd name="T28" fmla="*/ 42 w 113"/>
              <a:gd name="T29" fmla="*/ 43 h 64"/>
              <a:gd name="T30" fmla="*/ 37 w 113"/>
              <a:gd name="T31" fmla="*/ 39 h 64"/>
              <a:gd name="T32" fmla="*/ 44 w 113"/>
              <a:gd name="T33" fmla="*/ 11 h 64"/>
              <a:gd name="T34" fmla="*/ 46 w 113"/>
              <a:gd name="T35" fmla="*/ 11 h 64"/>
              <a:gd name="T36" fmla="*/ 31 w 113"/>
              <a:gd name="T37" fmla="*/ 33 h 64"/>
              <a:gd name="T38" fmla="*/ 26 w 113"/>
              <a:gd name="T39" fmla="*/ 28 h 64"/>
              <a:gd name="T40" fmla="*/ 38 w 113"/>
              <a:gd name="T41" fmla="*/ 11 h 64"/>
              <a:gd name="T42" fmla="*/ 44 w 113"/>
              <a:gd name="T43" fmla="*/ 11 h 64"/>
              <a:gd name="T44" fmla="*/ 26 w 113"/>
              <a:gd name="T45" fmla="*/ 14 h 64"/>
              <a:gd name="T46" fmla="*/ 20 w 113"/>
              <a:gd name="T47" fmla="*/ 22 h 64"/>
              <a:gd name="T48" fmla="*/ 16 w 113"/>
              <a:gd name="T49" fmla="*/ 18 h 64"/>
              <a:gd name="T50" fmla="*/ 24 w 113"/>
              <a:gd name="T51" fmla="*/ 14 h 64"/>
              <a:gd name="T52" fmla="*/ 26 w 113"/>
              <a:gd name="T53" fmla="*/ 14 h 64"/>
              <a:gd name="T54" fmla="*/ 80 w 113"/>
              <a:gd name="T55" fmla="*/ 53 h 64"/>
              <a:gd name="T56" fmla="*/ 91 w 113"/>
              <a:gd name="T57" fmla="*/ 35 h 64"/>
              <a:gd name="T58" fmla="*/ 94 w 113"/>
              <a:gd name="T59" fmla="*/ 39 h 64"/>
              <a:gd name="T60" fmla="*/ 84 w 113"/>
              <a:gd name="T61" fmla="*/ 53 h 64"/>
              <a:gd name="T62" fmla="*/ 80 w 113"/>
              <a:gd name="T63" fmla="*/ 53 h 64"/>
              <a:gd name="T64" fmla="*/ 94 w 113"/>
              <a:gd name="T65" fmla="*/ 53 h 64"/>
              <a:gd name="T66" fmla="*/ 98 w 113"/>
              <a:gd name="T67" fmla="*/ 47 h 64"/>
              <a:gd name="T68" fmla="*/ 100 w 113"/>
              <a:gd name="T69" fmla="*/ 53 h 64"/>
              <a:gd name="T70" fmla="*/ 94 w 113"/>
              <a:gd name="T71" fmla="*/ 53 h 64"/>
              <a:gd name="T72" fmla="*/ 63 w 113"/>
              <a:gd name="T73" fmla="*/ 53 h 64"/>
              <a:gd name="T74" fmla="*/ 82 w 113"/>
              <a:gd name="T75" fmla="*/ 25 h 64"/>
              <a:gd name="T76" fmla="*/ 83 w 113"/>
              <a:gd name="T77" fmla="*/ 26 h 64"/>
              <a:gd name="T78" fmla="*/ 86 w 113"/>
              <a:gd name="T79" fmla="*/ 29 h 64"/>
              <a:gd name="T80" fmla="*/ 70 w 113"/>
              <a:gd name="T81" fmla="*/ 53 h 64"/>
              <a:gd name="T82" fmla="*/ 63 w 113"/>
              <a:gd name="T83" fmla="*/ 53 h 64"/>
              <a:gd name="T84" fmla="*/ 53 w 113"/>
              <a:gd name="T85" fmla="*/ 53 h 64"/>
              <a:gd name="T86" fmla="*/ 51 w 113"/>
              <a:gd name="T87" fmla="*/ 53 h 64"/>
              <a:gd name="T88" fmla="*/ 48 w 113"/>
              <a:gd name="T89" fmla="*/ 50 h 64"/>
              <a:gd name="T90" fmla="*/ 70 w 113"/>
              <a:gd name="T91" fmla="*/ 17 h 64"/>
              <a:gd name="T92" fmla="*/ 75 w 113"/>
              <a:gd name="T93" fmla="*/ 20 h 64"/>
              <a:gd name="T94" fmla="*/ 53 w 113"/>
              <a:gd name="T95" fmla="*/ 53 h 64"/>
              <a:gd name="T96" fmla="*/ 53 w 113"/>
              <a:gd name="T97" fmla="*/ 53 h 64"/>
              <a:gd name="T98" fmla="*/ 53 w 113"/>
              <a:gd name="T99" fmla="*/ 53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3" h="64">
                <a:moveTo>
                  <a:pt x="46" y="63"/>
                </a:moveTo>
                <a:cubicBezTo>
                  <a:pt x="46" y="63"/>
                  <a:pt x="47" y="64"/>
                  <a:pt x="47" y="64"/>
                </a:cubicBezTo>
                <a:cubicBezTo>
                  <a:pt x="111" y="64"/>
                  <a:pt x="111" y="64"/>
                  <a:pt x="111" y="64"/>
                </a:cubicBezTo>
                <a:cubicBezTo>
                  <a:pt x="111" y="64"/>
                  <a:pt x="112" y="63"/>
                  <a:pt x="112" y="63"/>
                </a:cubicBezTo>
                <a:cubicBezTo>
                  <a:pt x="113" y="63"/>
                  <a:pt x="113" y="62"/>
                  <a:pt x="113" y="61"/>
                </a:cubicBezTo>
                <a:cubicBezTo>
                  <a:pt x="111" y="44"/>
                  <a:pt x="103" y="29"/>
                  <a:pt x="90" y="17"/>
                </a:cubicBezTo>
                <a:cubicBezTo>
                  <a:pt x="78" y="6"/>
                  <a:pt x="61" y="0"/>
                  <a:pt x="44" y="0"/>
                </a:cubicBezTo>
                <a:cubicBezTo>
                  <a:pt x="29" y="0"/>
                  <a:pt x="13" y="5"/>
                  <a:pt x="1" y="15"/>
                </a:cubicBezTo>
                <a:cubicBezTo>
                  <a:pt x="1" y="16"/>
                  <a:pt x="0" y="16"/>
                  <a:pt x="0" y="17"/>
                </a:cubicBezTo>
                <a:cubicBezTo>
                  <a:pt x="0" y="17"/>
                  <a:pt x="0" y="18"/>
                  <a:pt x="1" y="18"/>
                </a:cubicBezTo>
                <a:lnTo>
                  <a:pt x="46" y="63"/>
                </a:lnTo>
                <a:close/>
                <a:moveTo>
                  <a:pt x="37" y="39"/>
                </a:moveTo>
                <a:cubicBezTo>
                  <a:pt x="55" y="12"/>
                  <a:pt x="55" y="12"/>
                  <a:pt x="55" y="12"/>
                </a:cubicBezTo>
                <a:cubicBezTo>
                  <a:pt x="57" y="12"/>
                  <a:pt x="60" y="13"/>
                  <a:pt x="62" y="14"/>
                </a:cubicBezTo>
                <a:cubicBezTo>
                  <a:pt x="42" y="43"/>
                  <a:pt x="42" y="43"/>
                  <a:pt x="42" y="43"/>
                </a:cubicBezTo>
                <a:lnTo>
                  <a:pt x="37" y="39"/>
                </a:lnTo>
                <a:close/>
                <a:moveTo>
                  <a:pt x="44" y="11"/>
                </a:moveTo>
                <a:cubicBezTo>
                  <a:pt x="45" y="11"/>
                  <a:pt x="45" y="11"/>
                  <a:pt x="46" y="11"/>
                </a:cubicBezTo>
                <a:cubicBezTo>
                  <a:pt x="31" y="33"/>
                  <a:pt x="31" y="33"/>
                  <a:pt x="31" y="33"/>
                </a:cubicBezTo>
                <a:cubicBezTo>
                  <a:pt x="26" y="28"/>
                  <a:pt x="26" y="28"/>
                  <a:pt x="26" y="28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11"/>
                  <a:pt x="42" y="11"/>
                  <a:pt x="44" y="11"/>
                </a:cubicBezTo>
                <a:close/>
                <a:moveTo>
                  <a:pt x="26" y="14"/>
                </a:moveTo>
                <a:cubicBezTo>
                  <a:pt x="20" y="22"/>
                  <a:pt x="20" y="22"/>
                  <a:pt x="20" y="22"/>
                </a:cubicBezTo>
                <a:cubicBezTo>
                  <a:pt x="16" y="18"/>
                  <a:pt x="16" y="18"/>
                  <a:pt x="16" y="18"/>
                </a:cubicBezTo>
                <a:cubicBezTo>
                  <a:pt x="19" y="17"/>
                  <a:pt x="22" y="15"/>
                  <a:pt x="24" y="14"/>
                </a:cubicBezTo>
                <a:cubicBezTo>
                  <a:pt x="25" y="14"/>
                  <a:pt x="25" y="14"/>
                  <a:pt x="26" y="14"/>
                </a:cubicBezTo>
                <a:close/>
                <a:moveTo>
                  <a:pt x="80" y="53"/>
                </a:moveTo>
                <a:cubicBezTo>
                  <a:pt x="91" y="35"/>
                  <a:pt x="91" y="35"/>
                  <a:pt x="91" y="35"/>
                </a:cubicBezTo>
                <a:cubicBezTo>
                  <a:pt x="92" y="36"/>
                  <a:pt x="93" y="38"/>
                  <a:pt x="94" y="39"/>
                </a:cubicBezTo>
                <a:cubicBezTo>
                  <a:pt x="84" y="53"/>
                  <a:pt x="84" y="53"/>
                  <a:pt x="84" y="53"/>
                </a:cubicBezTo>
                <a:lnTo>
                  <a:pt x="80" y="53"/>
                </a:lnTo>
                <a:close/>
                <a:moveTo>
                  <a:pt x="94" y="53"/>
                </a:moveTo>
                <a:cubicBezTo>
                  <a:pt x="98" y="47"/>
                  <a:pt x="98" y="47"/>
                  <a:pt x="98" y="47"/>
                </a:cubicBezTo>
                <a:cubicBezTo>
                  <a:pt x="99" y="49"/>
                  <a:pt x="99" y="51"/>
                  <a:pt x="100" y="53"/>
                </a:cubicBezTo>
                <a:lnTo>
                  <a:pt x="94" y="53"/>
                </a:lnTo>
                <a:close/>
                <a:moveTo>
                  <a:pt x="63" y="53"/>
                </a:moveTo>
                <a:cubicBezTo>
                  <a:pt x="82" y="25"/>
                  <a:pt x="82" y="25"/>
                  <a:pt x="82" y="25"/>
                </a:cubicBezTo>
                <a:cubicBezTo>
                  <a:pt x="82" y="25"/>
                  <a:pt x="83" y="26"/>
                  <a:pt x="83" y="26"/>
                </a:cubicBezTo>
                <a:cubicBezTo>
                  <a:pt x="84" y="27"/>
                  <a:pt x="85" y="28"/>
                  <a:pt x="86" y="29"/>
                </a:cubicBezTo>
                <a:cubicBezTo>
                  <a:pt x="70" y="53"/>
                  <a:pt x="70" y="53"/>
                  <a:pt x="70" y="53"/>
                </a:cubicBezTo>
                <a:lnTo>
                  <a:pt x="63" y="53"/>
                </a:lnTo>
                <a:close/>
                <a:moveTo>
                  <a:pt x="53" y="53"/>
                </a:moveTo>
                <a:cubicBezTo>
                  <a:pt x="51" y="53"/>
                  <a:pt x="51" y="53"/>
                  <a:pt x="51" y="53"/>
                </a:cubicBezTo>
                <a:cubicBezTo>
                  <a:pt x="48" y="50"/>
                  <a:pt x="48" y="50"/>
                  <a:pt x="48" y="50"/>
                </a:cubicBezTo>
                <a:cubicBezTo>
                  <a:pt x="70" y="17"/>
                  <a:pt x="70" y="17"/>
                  <a:pt x="70" y="17"/>
                </a:cubicBezTo>
                <a:cubicBezTo>
                  <a:pt x="71" y="18"/>
                  <a:pt x="73" y="19"/>
                  <a:pt x="75" y="20"/>
                </a:cubicBezTo>
                <a:lnTo>
                  <a:pt x="53" y="53"/>
                </a:lnTo>
                <a:close/>
                <a:moveTo>
                  <a:pt x="53" y="53"/>
                </a:moveTo>
                <a:cubicBezTo>
                  <a:pt x="53" y="53"/>
                  <a:pt x="53" y="53"/>
                  <a:pt x="53" y="5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45" name="iśḻíḓê">
            <a:extLst>
              <a:ext uri="{FF2B5EF4-FFF2-40B4-BE49-F238E27FC236}">
                <a16:creationId xmlns:a16="http://schemas.microsoft.com/office/drawing/2014/main" id="{6FD94BCC-653F-4385-A178-AE7EC4496A63}"/>
              </a:ext>
            </a:extLst>
          </p:cNvPr>
          <p:cNvSpPr>
            <a:spLocks/>
          </p:cNvSpPr>
          <p:nvPr/>
        </p:nvSpPr>
        <p:spPr bwMode="auto">
          <a:xfrm>
            <a:off x="10332190" y="3325967"/>
            <a:ext cx="85725" cy="137981"/>
          </a:xfrm>
          <a:custGeom>
            <a:avLst/>
            <a:gdLst>
              <a:gd name="T0" fmla="*/ 62 w 62"/>
              <a:gd name="T1" fmla="*/ 43 h 99"/>
              <a:gd name="T2" fmla="*/ 19 w 62"/>
              <a:gd name="T3" fmla="*/ 0 h 99"/>
              <a:gd name="T4" fmla="*/ 17 w 62"/>
              <a:gd name="T5" fmla="*/ 0 h 99"/>
              <a:gd name="T6" fmla="*/ 16 w 62"/>
              <a:gd name="T7" fmla="*/ 1 h 99"/>
              <a:gd name="T8" fmla="*/ 0 w 62"/>
              <a:gd name="T9" fmla="*/ 44 h 99"/>
              <a:gd name="T10" fmla="*/ 27 w 62"/>
              <a:gd name="T11" fmla="*/ 98 h 99"/>
              <a:gd name="T12" fmla="*/ 28 w 62"/>
              <a:gd name="T13" fmla="*/ 99 h 99"/>
              <a:gd name="T14" fmla="*/ 29 w 62"/>
              <a:gd name="T15" fmla="*/ 99 h 99"/>
              <a:gd name="T16" fmla="*/ 30 w 62"/>
              <a:gd name="T17" fmla="*/ 98 h 99"/>
              <a:gd name="T18" fmla="*/ 62 w 62"/>
              <a:gd name="T19" fmla="*/ 46 h 99"/>
              <a:gd name="T20" fmla="*/ 62 w 62"/>
              <a:gd name="T21" fmla="*/ 43 h 99"/>
              <a:gd name="T22" fmla="*/ 49 w 62"/>
              <a:gd name="T23" fmla="*/ 46 h 99"/>
              <a:gd name="T24" fmla="*/ 26 w 62"/>
              <a:gd name="T25" fmla="*/ 83 h 99"/>
              <a:gd name="T26" fmla="*/ 18 w 62"/>
              <a:gd name="T27" fmla="*/ 70 h 99"/>
              <a:gd name="T28" fmla="*/ 11 w 62"/>
              <a:gd name="T29" fmla="*/ 44 h 99"/>
              <a:gd name="T30" fmla="*/ 15 w 62"/>
              <a:gd name="T31" fmla="*/ 24 h 99"/>
              <a:gd name="T32" fmla="*/ 19 w 62"/>
              <a:gd name="T33" fmla="*/ 16 h 99"/>
              <a:gd name="T34" fmla="*/ 49 w 62"/>
              <a:gd name="T35" fmla="*/ 46 h 99"/>
              <a:gd name="T36" fmla="*/ 49 w 62"/>
              <a:gd name="T37" fmla="*/ 46 h 99"/>
              <a:gd name="T38" fmla="*/ 49 w 62"/>
              <a:gd name="T39" fmla="*/ 46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2" h="99">
                <a:moveTo>
                  <a:pt x="62" y="43"/>
                </a:move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7" y="0"/>
                  <a:pt x="16" y="0"/>
                  <a:pt x="16" y="1"/>
                </a:cubicBezTo>
                <a:cubicBezTo>
                  <a:pt x="6" y="13"/>
                  <a:pt x="0" y="28"/>
                  <a:pt x="0" y="44"/>
                </a:cubicBezTo>
                <a:cubicBezTo>
                  <a:pt x="0" y="65"/>
                  <a:pt x="10" y="85"/>
                  <a:pt x="27" y="98"/>
                </a:cubicBezTo>
                <a:cubicBezTo>
                  <a:pt x="27" y="99"/>
                  <a:pt x="28" y="99"/>
                  <a:pt x="28" y="99"/>
                </a:cubicBezTo>
                <a:cubicBezTo>
                  <a:pt x="29" y="99"/>
                  <a:pt x="29" y="99"/>
                  <a:pt x="29" y="99"/>
                </a:cubicBezTo>
                <a:cubicBezTo>
                  <a:pt x="29" y="99"/>
                  <a:pt x="30" y="98"/>
                  <a:pt x="30" y="98"/>
                </a:cubicBezTo>
                <a:cubicBezTo>
                  <a:pt x="62" y="46"/>
                  <a:pt x="62" y="46"/>
                  <a:pt x="62" y="46"/>
                </a:cubicBezTo>
                <a:cubicBezTo>
                  <a:pt x="62" y="45"/>
                  <a:pt x="62" y="44"/>
                  <a:pt x="62" y="43"/>
                </a:cubicBezTo>
                <a:close/>
                <a:moveTo>
                  <a:pt x="49" y="46"/>
                </a:moveTo>
                <a:cubicBezTo>
                  <a:pt x="26" y="83"/>
                  <a:pt x="26" y="83"/>
                  <a:pt x="26" y="83"/>
                </a:cubicBezTo>
                <a:cubicBezTo>
                  <a:pt x="23" y="79"/>
                  <a:pt x="20" y="75"/>
                  <a:pt x="18" y="70"/>
                </a:cubicBezTo>
                <a:cubicBezTo>
                  <a:pt x="13" y="62"/>
                  <a:pt x="11" y="53"/>
                  <a:pt x="11" y="44"/>
                </a:cubicBezTo>
                <a:cubicBezTo>
                  <a:pt x="11" y="37"/>
                  <a:pt x="13" y="30"/>
                  <a:pt x="15" y="24"/>
                </a:cubicBezTo>
                <a:cubicBezTo>
                  <a:pt x="16" y="21"/>
                  <a:pt x="17" y="18"/>
                  <a:pt x="19" y="16"/>
                </a:cubicBezTo>
                <a:lnTo>
                  <a:pt x="49" y="46"/>
                </a:lnTo>
                <a:close/>
                <a:moveTo>
                  <a:pt x="49" y="46"/>
                </a:moveTo>
                <a:cubicBezTo>
                  <a:pt x="49" y="46"/>
                  <a:pt x="49" y="46"/>
                  <a:pt x="49" y="4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46" name="ïṡlïdé">
            <a:extLst>
              <a:ext uri="{FF2B5EF4-FFF2-40B4-BE49-F238E27FC236}">
                <a16:creationId xmlns:a16="http://schemas.microsoft.com/office/drawing/2014/main" id="{997A8C1A-C77F-4ABA-82ED-520268191305}"/>
              </a:ext>
            </a:extLst>
          </p:cNvPr>
          <p:cNvSpPr>
            <a:spLocks/>
          </p:cNvSpPr>
          <p:nvPr/>
        </p:nvSpPr>
        <p:spPr bwMode="auto">
          <a:xfrm>
            <a:off x="10384447" y="3394078"/>
            <a:ext cx="139156" cy="89247"/>
          </a:xfrm>
          <a:custGeom>
            <a:avLst/>
            <a:gdLst>
              <a:gd name="T0" fmla="*/ 98 w 100"/>
              <a:gd name="T1" fmla="*/ 0 h 64"/>
              <a:gd name="T2" fmla="*/ 35 w 100"/>
              <a:gd name="T3" fmla="*/ 0 h 64"/>
              <a:gd name="T4" fmla="*/ 33 w 100"/>
              <a:gd name="T5" fmla="*/ 1 h 64"/>
              <a:gd name="T6" fmla="*/ 1 w 100"/>
              <a:gd name="T7" fmla="*/ 54 h 64"/>
              <a:gd name="T8" fmla="*/ 1 w 100"/>
              <a:gd name="T9" fmla="*/ 56 h 64"/>
              <a:gd name="T10" fmla="*/ 2 w 100"/>
              <a:gd name="T11" fmla="*/ 57 h 64"/>
              <a:gd name="T12" fmla="*/ 31 w 100"/>
              <a:gd name="T13" fmla="*/ 64 h 64"/>
              <a:gd name="T14" fmla="*/ 77 w 100"/>
              <a:gd name="T15" fmla="*/ 46 h 64"/>
              <a:gd name="T16" fmla="*/ 100 w 100"/>
              <a:gd name="T17" fmla="*/ 2 h 64"/>
              <a:gd name="T18" fmla="*/ 99 w 100"/>
              <a:gd name="T19" fmla="*/ 1 h 64"/>
              <a:gd name="T20" fmla="*/ 98 w 100"/>
              <a:gd name="T21" fmla="*/ 0 h 64"/>
              <a:gd name="T22" fmla="*/ 98 w 100"/>
              <a:gd name="T23" fmla="*/ 0 h 64"/>
              <a:gd name="T24" fmla="*/ 98 w 100"/>
              <a:gd name="T2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0" h="64">
                <a:moveTo>
                  <a:pt x="98" y="0"/>
                </a:move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4" y="0"/>
                  <a:pt x="33" y="1"/>
                </a:cubicBezTo>
                <a:cubicBezTo>
                  <a:pt x="1" y="54"/>
                  <a:pt x="1" y="54"/>
                  <a:pt x="1" y="54"/>
                </a:cubicBezTo>
                <a:cubicBezTo>
                  <a:pt x="0" y="54"/>
                  <a:pt x="0" y="55"/>
                  <a:pt x="1" y="56"/>
                </a:cubicBezTo>
                <a:cubicBezTo>
                  <a:pt x="1" y="56"/>
                  <a:pt x="1" y="57"/>
                  <a:pt x="2" y="57"/>
                </a:cubicBezTo>
                <a:cubicBezTo>
                  <a:pt x="11" y="61"/>
                  <a:pt x="21" y="64"/>
                  <a:pt x="31" y="64"/>
                </a:cubicBezTo>
                <a:cubicBezTo>
                  <a:pt x="48" y="64"/>
                  <a:pt x="65" y="57"/>
                  <a:pt x="77" y="46"/>
                </a:cubicBezTo>
                <a:cubicBezTo>
                  <a:pt x="90" y="35"/>
                  <a:pt x="98" y="19"/>
                  <a:pt x="100" y="2"/>
                </a:cubicBezTo>
                <a:cubicBezTo>
                  <a:pt x="100" y="2"/>
                  <a:pt x="100" y="1"/>
                  <a:pt x="99" y="1"/>
                </a:cubicBezTo>
                <a:cubicBezTo>
                  <a:pt x="99" y="0"/>
                  <a:pt x="98" y="0"/>
                  <a:pt x="98" y="0"/>
                </a:cubicBezTo>
                <a:close/>
                <a:moveTo>
                  <a:pt x="98" y="0"/>
                </a:moveTo>
                <a:cubicBezTo>
                  <a:pt x="98" y="0"/>
                  <a:pt x="98" y="0"/>
                  <a:pt x="98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47" name="îṣliḋe">
            <a:extLst>
              <a:ext uri="{FF2B5EF4-FFF2-40B4-BE49-F238E27FC236}">
                <a16:creationId xmlns:a16="http://schemas.microsoft.com/office/drawing/2014/main" id="{72957D84-94CA-43C1-8AC4-3FBC1A363A85}"/>
              </a:ext>
            </a:extLst>
          </p:cNvPr>
          <p:cNvSpPr>
            <a:spLocks/>
          </p:cNvSpPr>
          <p:nvPr/>
        </p:nvSpPr>
        <p:spPr bwMode="auto">
          <a:xfrm>
            <a:off x="9024010" y="2890299"/>
            <a:ext cx="155596" cy="87486"/>
          </a:xfrm>
          <a:custGeom>
            <a:avLst/>
            <a:gdLst>
              <a:gd name="T0" fmla="*/ 45 w 112"/>
              <a:gd name="T1" fmla="*/ 63 h 63"/>
              <a:gd name="T2" fmla="*/ 47 w 112"/>
              <a:gd name="T3" fmla="*/ 63 h 63"/>
              <a:gd name="T4" fmla="*/ 110 w 112"/>
              <a:gd name="T5" fmla="*/ 63 h 63"/>
              <a:gd name="T6" fmla="*/ 112 w 112"/>
              <a:gd name="T7" fmla="*/ 63 h 63"/>
              <a:gd name="T8" fmla="*/ 112 w 112"/>
              <a:gd name="T9" fmla="*/ 61 h 63"/>
              <a:gd name="T10" fmla="*/ 90 w 112"/>
              <a:gd name="T11" fmla="*/ 17 h 63"/>
              <a:gd name="T12" fmla="*/ 44 w 112"/>
              <a:gd name="T13" fmla="*/ 0 h 63"/>
              <a:gd name="T14" fmla="*/ 0 w 112"/>
              <a:gd name="T15" fmla="*/ 15 h 63"/>
              <a:gd name="T16" fmla="*/ 0 w 112"/>
              <a:gd name="T17" fmla="*/ 16 h 63"/>
              <a:gd name="T18" fmla="*/ 0 w 112"/>
              <a:gd name="T19" fmla="*/ 18 h 63"/>
              <a:gd name="T20" fmla="*/ 45 w 112"/>
              <a:gd name="T21" fmla="*/ 63 h 63"/>
              <a:gd name="T22" fmla="*/ 37 w 112"/>
              <a:gd name="T23" fmla="*/ 39 h 63"/>
              <a:gd name="T24" fmla="*/ 55 w 112"/>
              <a:gd name="T25" fmla="*/ 12 h 63"/>
              <a:gd name="T26" fmla="*/ 61 w 112"/>
              <a:gd name="T27" fmla="*/ 13 h 63"/>
              <a:gd name="T28" fmla="*/ 41 w 112"/>
              <a:gd name="T29" fmla="*/ 43 h 63"/>
              <a:gd name="T30" fmla="*/ 37 w 112"/>
              <a:gd name="T31" fmla="*/ 39 h 63"/>
              <a:gd name="T32" fmla="*/ 44 w 112"/>
              <a:gd name="T33" fmla="*/ 11 h 63"/>
              <a:gd name="T34" fmla="*/ 45 w 112"/>
              <a:gd name="T35" fmla="*/ 11 h 63"/>
              <a:gd name="T36" fmla="*/ 30 w 112"/>
              <a:gd name="T37" fmla="*/ 33 h 63"/>
              <a:gd name="T38" fmla="*/ 26 w 112"/>
              <a:gd name="T39" fmla="*/ 28 h 63"/>
              <a:gd name="T40" fmla="*/ 38 w 112"/>
              <a:gd name="T41" fmla="*/ 11 h 63"/>
              <a:gd name="T42" fmla="*/ 44 w 112"/>
              <a:gd name="T43" fmla="*/ 11 h 63"/>
              <a:gd name="T44" fmla="*/ 25 w 112"/>
              <a:gd name="T45" fmla="*/ 13 h 63"/>
              <a:gd name="T46" fmla="*/ 20 w 112"/>
              <a:gd name="T47" fmla="*/ 22 h 63"/>
              <a:gd name="T48" fmla="*/ 16 w 112"/>
              <a:gd name="T49" fmla="*/ 18 h 63"/>
              <a:gd name="T50" fmla="*/ 24 w 112"/>
              <a:gd name="T51" fmla="*/ 14 h 63"/>
              <a:gd name="T52" fmla="*/ 25 w 112"/>
              <a:gd name="T53" fmla="*/ 13 h 63"/>
              <a:gd name="T54" fmla="*/ 79 w 112"/>
              <a:gd name="T55" fmla="*/ 52 h 63"/>
              <a:gd name="T56" fmla="*/ 91 w 112"/>
              <a:gd name="T57" fmla="*/ 35 h 63"/>
              <a:gd name="T58" fmla="*/ 93 w 112"/>
              <a:gd name="T59" fmla="*/ 38 h 63"/>
              <a:gd name="T60" fmla="*/ 84 w 112"/>
              <a:gd name="T61" fmla="*/ 52 h 63"/>
              <a:gd name="T62" fmla="*/ 79 w 112"/>
              <a:gd name="T63" fmla="*/ 52 h 63"/>
              <a:gd name="T64" fmla="*/ 94 w 112"/>
              <a:gd name="T65" fmla="*/ 52 h 63"/>
              <a:gd name="T66" fmla="*/ 97 w 112"/>
              <a:gd name="T67" fmla="*/ 47 h 63"/>
              <a:gd name="T68" fmla="*/ 99 w 112"/>
              <a:gd name="T69" fmla="*/ 52 h 63"/>
              <a:gd name="T70" fmla="*/ 94 w 112"/>
              <a:gd name="T71" fmla="*/ 52 h 63"/>
              <a:gd name="T72" fmla="*/ 62 w 112"/>
              <a:gd name="T73" fmla="*/ 52 h 63"/>
              <a:gd name="T74" fmla="*/ 81 w 112"/>
              <a:gd name="T75" fmla="*/ 24 h 63"/>
              <a:gd name="T76" fmla="*/ 83 w 112"/>
              <a:gd name="T77" fmla="*/ 26 h 63"/>
              <a:gd name="T78" fmla="*/ 85 w 112"/>
              <a:gd name="T79" fmla="*/ 28 h 63"/>
              <a:gd name="T80" fmla="*/ 69 w 112"/>
              <a:gd name="T81" fmla="*/ 52 h 63"/>
              <a:gd name="T82" fmla="*/ 62 w 112"/>
              <a:gd name="T83" fmla="*/ 52 h 63"/>
              <a:gd name="T84" fmla="*/ 52 w 112"/>
              <a:gd name="T85" fmla="*/ 52 h 63"/>
              <a:gd name="T86" fmla="*/ 50 w 112"/>
              <a:gd name="T87" fmla="*/ 52 h 63"/>
              <a:gd name="T88" fmla="*/ 47 w 112"/>
              <a:gd name="T89" fmla="*/ 49 h 63"/>
              <a:gd name="T90" fmla="*/ 69 w 112"/>
              <a:gd name="T91" fmla="*/ 16 h 63"/>
              <a:gd name="T92" fmla="*/ 74 w 112"/>
              <a:gd name="T93" fmla="*/ 19 h 63"/>
              <a:gd name="T94" fmla="*/ 52 w 112"/>
              <a:gd name="T95" fmla="*/ 52 h 63"/>
              <a:gd name="T96" fmla="*/ 52 w 112"/>
              <a:gd name="T97" fmla="*/ 52 h 63"/>
              <a:gd name="T98" fmla="*/ 52 w 112"/>
              <a:gd name="T99" fmla="*/ 5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2" h="63">
                <a:moveTo>
                  <a:pt x="45" y="63"/>
                </a:moveTo>
                <a:cubicBezTo>
                  <a:pt x="46" y="63"/>
                  <a:pt x="46" y="63"/>
                  <a:pt x="47" y="63"/>
                </a:cubicBezTo>
                <a:cubicBezTo>
                  <a:pt x="110" y="63"/>
                  <a:pt x="110" y="63"/>
                  <a:pt x="110" y="63"/>
                </a:cubicBezTo>
                <a:cubicBezTo>
                  <a:pt x="111" y="63"/>
                  <a:pt x="111" y="63"/>
                  <a:pt x="112" y="63"/>
                </a:cubicBezTo>
                <a:cubicBezTo>
                  <a:pt x="112" y="62"/>
                  <a:pt x="112" y="62"/>
                  <a:pt x="112" y="61"/>
                </a:cubicBezTo>
                <a:cubicBezTo>
                  <a:pt x="110" y="44"/>
                  <a:pt x="102" y="28"/>
                  <a:pt x="90" y="17"/>
                </a:cubicBezTo>
                <a:cubicBezTo>
                  <a:pt x="77" y="6"/>
                  <a:pt x="61" y="0"/>
                  <a:pt x="44" y="0"/>
                </a:cubicBezTo>
                <a:cubicBezTo>
                  <a:pt x="28" y="0"/>
                  <a:pt x="13" y="5"/>
                  <a:pt x="0" y="15"/>
                </a:cubicBezTo>
                <a:cubicBezTo>
                  <a:pt x="0" y="15"/>
                  <a:pt x="0" y="16"/>
                  <a:pt x="0" y="16"/>
                </a:cubicBezTo>
                <a:cubicBezTo>
                  <a:pt x="0" y="17"/>
                  <a:pt x="0" y="17"/>
                  <a:pt x="0" y="18"/>
                </a:cubicBezTo>
                <a:lnTo>
                  <a:pt x="45" y="63"/>
                </a:lnTo>
                <a:close/>
                <a:moveTo>
                  <a:pt x="37" y="39"/>
                </a:moveTo>
                <a:cubicBezTo>
                  <a:pt x="55" y="12"/>
                  <a:pt x="55" y="12"/>
                  <a:pt x="55" y="12"/>
                </a:cubicBezTo>
                <a:cubicBezTo>
                  <a:pt x="57" y="12"/>
                  <a:pt x="59" y="13"/>
                  <a:pt x="61" y="13"/>
                </a:cubicBezTo>
                <a:cubicBezTo>
                  <a:pt x="41" y="43"/>
                  <a:pt x="41" y="43"/>
                  <a:pt x="41" y="43"/>
                </a:cubicBezTo>
                <a:lnTo>
                  <a:pt x="37" y="39"/>
                </a:lnTo>
                <a:close/>
                <a:moveTo>
                  <a:pt x="44" y="11"/>
                </a:moveTo>
                <a:cubicBezTo>
                  <a:pt x="44" y="11"/>
                  <a:pt x="45" y="11"/>
                  <a:pt x="45" y="11"/>
                </a:cubicBezTo>
                <a:cubicBezTo>
                  <a:pt x="30" y="33"/>
                  <a:pt x="30" y="33"/>
                  <a:pt x="30" y="33"/>
                </a:cubicBezTo>
                <a:cubicBezTo>
                  <a:pt x="26" y="28"/>
                  <a:pt x="26" y="28"/>
                  <a:pt x="26" y="28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11"/>
                  <a:pt x="42" y="11"/>
                  <a:pt x="44" y="11"/>
                </a:cubicBezTo>
                <a:close/>
                <a:moveTo>
                  <a:pt x="25" y="13"/>
                </a:moveTo>
                <a:cubicBezTo>
                  <a:pt x="20" y="22"/>
                  <a:pt x="20" y="22"/>
                  <a:pt x="20" y="22"/>
                </a:cubicBezTo>
                <a:cubicBezTo>
                  <a:pt x="16" y="18"/>
                  <a:pt x="16" y="18"/>
                  <a:pt x="16" y="18"/>
                </a:cubicBezTo>
                <a:cubicBezTo>
                  <a:pt x="18" y="16"/>
                  <a:pt x="21" y="15"/>
                  <a:pt x="24" y="14"/>
                </a:cubicBezTo>
                <a:cubicBezTo>
                  <a:pt x="24" y="14"/>
                  <a:pt x="25" y="14"/>
                  <a:pt x="25" y="13"/>
                </a:cubicBezTo>
                <a:close/>
                <a:moveTo>
                  <a:pt x="79" y="52"/>
                </a:moveTo>
                <a:cubicBezTo>
                  <a:pt x="91" y="35"/>
                  <a:pt x="91" y="35"/>
                  <a:pt x="91" y="35"/>
                </a:cubicBezTo>
                <a:cubicBezTo>
                  <a:pt x="92" y="36"/>
                  <a:pt x="92" y="37"/>
                  <a:pt x="93" y="38"/>
                </a:cubicBezTo>
                <a:cubicBezTo>
                  <a:pt x="84" y="52"/>
                  <a:pt x="84" y="52"/>
                  <a:pt x="84" y="52"/>
                </a:cubicBezTo>
                <a:lnTo>
                  <a:pt x="79" y="52"/>
                </a:lnTo>
                <a:close/>
                <a:moveTo>
                  <a:pt x="94" y="52"/>
                </a:moveTo>
                <a:cubicBezTo>
                  <a:pt x="97" y="47"/>
                  <a:pt x="97" y="47"/>
                  <a:pt x="97" y="47"/>
                </a:cubicBezTo>
                <a:cubicBezTo>
                  <a:pt x="98" y="49"/>
                  <a:pt x="99" y="51"/>
                  <a:pt x="99" y="52"/>
                </a:cubicBezTo>
                <a:lnTo>
                  <a:pt x="94" y="52"/>
                </a:lnTo>
                <a:close/>
                <a:moveTo>
                  <a:pt x="62" y="52"/>
                </a:moveTo>
                <a:cubicBezTo>
                  <a:pt x="81" y="24"/>
                  <a:pt x="81" y="24"/>
                  <a:pt x="81" y="24"/>
                </a:cubicBezTo>
                <a:cubicBezTo>
                  <a:pt x="82" y="25"/>
                  <a:pt x="82" y="25"/>
                  <a:pt x="83" y="26"/>
                </a:cubicBezTo>
                <a:cubicBezTo>
                  <a:pt x="84" y="27"/>
                  <a:pt x="84" y="27"/>
                  <a:pt x="85" y="28"/>
                </a:cubicBezTo>
                <a:cubicBezTo>
                  <a:pt x="69" y="52"/>
                  <a:pt x="69" y="52"/>
                  <a:pt x="69" y="52"/>
                </a:cubicBezTo>
                <a:lnTo>
                  <a:pt x="62" y="52"/>
                </a:lnTo>
                <a:close/>
                <a:moveTo>
                  <a:pt x="52" y="52"/>
                </a:moveTo>
                <a:cubicBezTo>
                  <a:pt x="50" y="52"/>
                  <a:pt x="50" y="52"/>
                  <a:pt x="50" y="52"/>
                </a:cubicBezTo>
                <a:cubicBezTo>
                  <a:pt x="47" y="49"/>
                  <a:pt x="47" y="49"/>
                  <a:pt x="47" y="49"/>
                </a:cubicBezTo>
                <a:cubicBezTo>
                  <a:pt x="69" y="16"/>
                  <a:pt x="69" y="16"/>
                  <a:pt x="69" y="16"/>
                </a:cubicBezTo>
                <a:cubicBezTo>
                  <a:pt x="71" y="17"/>
                  <a:pt x="72" y="18"/>
                  <a:pt x="74" y="19"/>
                </a:cubicBezTo>
                <a:lnTo>
                  <a:pt x="52" y="52"/>
                </a:lnTo>
                <a:close/>
                <a:moveTo>
                  <a:pt x="52" y="52"/>
                </a:moveTo>
                <a:cubicBezTo>
                  <a:pt x="52" y="52"/>
                  <a:pt x="52" y="52"/>
                  <a:pt x="52" y="5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48" name="iṩ1ïḑé">
            <a:extLst>
              <a:ext uri="{FF2B5EF4-FFF2-40B4-BE49-F238E27FC236}">
                <a16:creationId xmlns:a16="http://schemas.microsoft.com/office/drawing/2014/main" id="{6553BDFB-7DC0-40AE-91FC-EE76645262D3}"/>
              </a:ext>
            </a:extLst>
          </p:cNvPr>
          <p:cNvSpPr>
            <a:spLocks/>
          </p:cNvSpPr>
          <p:nvPr/>
        </p:nvSpPr>
        <p:spPr bwMode="auto">
          <a:xfrm>
            <a:off x="8989368" y="2923767"/>
            <a:ext cx="86311" cy="137394"/>
          </a:xfrm>
          <a:custGeom>
            <a:avLst/>
            <a:gdLst>
              <a:gd name="T0" fmla="*/ 61 w 62"/>
              <a:gd name="T1" fmla="*/ 44 h 99"/>
              <a:gd name="T2" fmla="*/ 18 w 62"/>
              <a:gd name="T3" fmla="*/ 1 h 99"/>
              <a:gd name="T4" fmla="*/ 17 w 62"/>
              <a:gd name="T5" fmla="*/ 0 h 99"/>
              <a:gd name="T6" fmla="*/ 15 w 62"/>
              <a:gd name="T7" fmla="*/ 1 h 99"/>
              <a:gd name="T8" fmla="*/ 0 w 62"/>
              <a:gd name="T9" fmla="*/ 44 h 99"/>
              <a:gd name="T10" fmla="*/ 26 w 62"/>
              <a:gd name="T11" fmla="*/ 99 h 99"/>
              <a:gd name="T12" fmla="*/ 28 w 62"/>
              <a:gd name="T13" fmla="*/ 99 h 99"/>
              <a:gd name="T14" fmla="*/ 28 w 62"/>
              <a:gd name="T15" fmla="*/ 99 h 99"/>
              <a:gd name="T16" fmla="*/ 30 w 62"/>
              <a:gd name="T17" fmla="*/ 98 h 99"/>
              <a:gd name="T18" fmla="*/ 61 w 62"/>
              <a:gd name="T19" fmla="*/ 47 h 99"/>
              <a:gd name="T20" fmla="*/ 61 w 62"/>
              <a:gd name="T21" fmla="*/ 44 h 99"/>
              <a:gd name="T22" fmla="*/ 48 w 62"/>
              <a:gd name="T23" fmla="*/ 47 h 99"/>
              <a:gd name="T24" fmla="*/ 26 w 62"/>
              <a:gd name="T25" fmla="*/ 83 h 99"/>
              <a:gd name="T26" fmla="*/ 17 w 62"/>
              <a:gd name="T27" fmla="*/ 71 h 99"/>
              <a:gd name="T28" fmla="*/ 11 w 62"/>
              <a:gd name="T29" fmla="*/ 44 h 99"/>
              <a:gd name="T30" fmla="*/ 14 w 62"/>
              <a:gd name="T31" fmla="*/ 24 h 99"/>
              <a:gd name="T32" fmla="*/ 18 w 62"/>
              <a:gd name="T33" fmla="*/ 16 h 99"/>
              <a:gd name="T34" fmla="*/ 48 w 62"/>
              <a:gd name="T35" fmla="*/ 47 h 99"/>
              <a:gd name="T36" fmla="*/ 48 w 62"/>
              <a:gd name="T37" fmla="*/ 47 h 99"/>
              <a:gd name="T38" fmla="*/ 48 w 62"/>
              <a:gd name="T39" fmla="*/ 47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2" h="99">
                <a:moveTo>
                  <a:pt x="61" y="44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7" y="0"/>
                  <a:pt x="17" y="0"/>
                </a:cubicBezTo>
                <a:cubicBezTo>
                  <a:pt x="16" y="0"/>
                  <a:pt x="15" y="1"/>
                  <a:pt x="15" y="1"/>
                </a:cubicBezTo>
                <a:cubicBezTo>
                  <a:pt x="5" y="13"/>
                  <a:pt x="0" y="29"/>
                  <a:pt x="0" y="44"/>
                </a:cubicBezTo>
                <a:cubicBezTo>
                  <a:pt x="0" y="66"/>
                  <a:pt x="9" y="86"/>
                  <a:pt x="26" y="99"/>
                </a:cubicBezTo>
                <a:cubicBezTo>
                  <a:pt x="27" y="99"/>
                  <a:pt x="27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9" y="99"/>
                  <a:pt x="29" y="99"/>
                  <a:pt x="30" y="98"/>
                </a:cubicBezTo>
                <a:cubicBezTo>
                  <a:pt x="61" y="47"/>
                  <a:pt x="61" y="47"/>
                  <a:pt x="61" y="47"/>
                </a:cubicBezTo>
                <a:cubicBezTo>
                  <a:pt x="62" y="46"/>
                  <a:pt x="62" y="45"/>
                  <a:pt x="61" y="44"/>
                </a:cubicBezTo>
                <a:close/>
                <a:moveTo>
                  <a:pt x="48" y="47"/>
                </a:moveTo>
                <a:cubicBezTo>
                  <a:pt x="26" y="83"/>
                  <a:pt x="26" y="83"/>
                  <a:pt x="26" y="83"/>
                </a:cubicBezTo>
                <a:cubicBezTo>
                  <a:pt x="22" y="80"/>
                  <a:pt x="19" y="75"/>
                  <a:pt x="17" y="71"/>
                </a:cubicBezTo>
                <a:cubicBezTo>
                  <a:pt x="13" y="63"/>
                  <a:pt x="11" y="54"/>
                  <a:pt x="11" y="44"/>
                </a:cubicBezTo>
                <a:cubicBezTo>
                  <a:pt x="11" y="38"/>
                  <a:pt x="12" y="31"/>
                  <a:pt x="14" y="24"/>
                </a:cubicBezTo>
                <a:cubicBezTo>
                  <a:pt x="15" y="22"/>
                  <a:pt x="17" y="19"/>
                  <a:pt x="18" y="16"/>
                </a:cubicBezTo>
                <a:lnTo>
                  <a:pt x="48" y="47"/>
                </a:lnTo>
                <a:close/>
                <a:moveTo>
                  <a:pt x="48" y="47"/>
                </a:moveTo>
                <a:cubicBezTo>
                  <a:pt x="48" y="47"/>
                  <a:pt x="48" y="47"/>
                  <a:pt x="48" y="4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49" name="íṩľïḍé">
            <a:extLst>
              <a:ext uri="{FF2B5EF4-FFF2-40B4-BE49-F238E27FC236}">
                <a16:creationId xmlns:a16="http://schemas.microsoft.com/office/drawing/2014/main" id="{E83230E4-5DC5-479E-AF83-9E83938C1FDA}"/>
              </a:ext>
            </a:extLst>
          </p:cNvPr>
          <p:cNvSpPr>
            <a:spLocks/>
          </p:cNvSpPr>
          <p:nvPr/>
        </p:nvSpPr>
        <p:spPr bwMode="auto">
          <a:xfrm>
            <a:off x="9042212" y="2991876"/>
            <a:ext cx="137394" cy="88661"/>
          </a:xfrm>
          <a:custGeom>
            <a:avLst/>
            <a:gdLst>
              <a:gd name="T0" fmla="*/ 97 w 99"/>
              <a:gd name="T1" fmla="*/ 0 h 64"/>
              <a:gd name="T2" fmla="*/ 35 w 99"/>
              <a:gd name="T3" fmla="*/ 0 h 64"/>
              <a:gd name="T4" fmla="*/ 33 w 99"/>
              <a:gd name="T5" fmla="*/ 2 h 64"/>
              <a:gd name="T6" fmla="*/ 0 w 99"/>
              <a:gd name="T7" fmla="*/ 55 h 64"/>
              <a:gd name="T8" fmla="*/ 0 w 99"/>
              <a:gd name="T9" fmla="*/ 56 h 64"/>
              <a:gd name="T10" fmla="*/ 1 w 99"/>
              <a:gd name="T11" fmla="*/ 58 h 64"/>
              <a:gd name="T12" fmla="*/ 31 w 99"/>
              <a:gd name="T13" fmla="*/ 64 h 64"/>
              <a:gd name="T14" fmla="*/ 77 w 99"/>
              <a:gd name="T15" fmla="*/ 47 h 64"/>
              <a:gd name="T16" fmla="*/ 99 w 99"/>
              <a:gd name="T17" fmla="*/ 3 h 64"/>
              <a:gd name="T18" fmla="*/ 99 w 99"/>
              <a:gd name="T19" fmla="*/ 1 h 64"/>
              <a:gd name="T20" fmla="*/ 97 w 99"/>
              <a:gd name="T21" fmla="*/ 0 h 64"/>
              <a:gd name="T22" fmla="*/ 97 w 99"/>
              <a:gd name="T23" fmla="*/ 0 h 64"/>
              <a:gd name="T24" fmla="*/ 97 w 99"/>
              <a:gd name="T2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9" h="64">
                <a:moveTo>
                  <a:pt x="97" y="0"/>
                </a:moveTo>
                <a:cubicBezTo>
                  <a:pt x="35" y="0"/>
                  <a:pt x="35" y="0"/>
                  <a:pt x="35" y="0"/>
                </a:cubicBezTo>
                <a:cubicBezTo>
                  <a:pt x="34" y="0"/>
                  <a:pt x="33" y="1"/>
                  <a:pt x="33" y="2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6"/>
                  <a:pt x="0" y="56"/>
                </a:cubicBezTo>
                <a:cubicBezTo>
                  <a:pt x="0" y="57"/>
                  <a:pt x="1" y="57"/>
                  <a:pt x="1" y="58"/>
                </a:cubicBezTo>
                <a:cubicBezTo>
                  <a:pt x="10" y="62"/>
                  <a:pt x="20" y="64"/>
                  <a:pt x="31" y="64"/>
                </a:cubicBezTo>
                <a:cubicBezTo>
                  <a:pt x="48" y="64"/>
                  <a:pt x="64" y="58"/>
                  <a:pt x="77" y="47"/>
                </a:cubicBezTo>
                <a:cubicBezTo>
                  <a:pt x="89" y="35"/>
                  <a:pt x="97" y="20"/>
                  <a:pt x="99" y="3"/>
                </a:cubicBezTo>
                <a:cubicBezTo>
                  <a:pt x="99" y="2"/>
                  <a:pt x="99" y="2"/>
                  <a:pt x="99" y="1"/>
                </a:cubicBezTo>
                <a:cubicBezTo>
                  <a:pt x="98" y="1"/>
                  <a:pt x="98" y="0"/>
                  <a:pt x="97" y="0"/>
                </a:cubicBezTo>
                <a:close/>
                <a:moveTo>
                  <a:pt x="97" y="0"/>
                </a:moveTo>
                <a:cubicBezTo>
                  <a:pt x="97" y="0"/>
                  <a:pt x="97" y="0"/>
                  <a:pt x="97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50" name="iŝ1iḍè">
            <a:extLst>
              <a:ext uri="{FF2B5EF4-FFF2-40B4-BE49-F238E27FC236}">
                <a16:creationId xmlns:a16="http://schemas.microsoft.com/office/drawing/2014/main" id="{6907F7F6-B451-4300-864D-9BF7BCD76C54}"/>
              </a:ext>
            </a:extLst>
          </p:cNvPr>
          <p:cNvSpPr>
            <a:spLocks/>
          </p:cNvSpPr>
          <p:nvPr/>
        </p:nvSpPr>
        <p:spPr bwMode="auto">
          <a:xfrm>
            <a:off x="9891825" y="2075328"/>
            <a:ext cx="141504" cy="64000"/>
          </a:xfrm>
          <a:custGeom>
            <a:avLst/>
            <a:gdLst>
              <a:gd name="T0" fmla="*/ 10 w 102"/>
              <a:gd name="T1" fmla="*/ 46 h 46"/>
              <a:gd name="T2" fmla="*/ 18 w 102"/>
              <a:gd name="T3" fmla="*/ 40 h 46"/>
              <a:gd name="T4" fmla="*/ 52 w 102"/>
              <a:gd name="T5" fmla="*/ 17 h 46"/>
              <a:gd name="T6" fmla="*/ 75 w 102"/>
              <a:gd name="T7" fmla="*/ 25 h 46"/>
              <a:gd name="T8" fmla="*/ 70 w 102"/>
              <a:gd name="T9" fmla="*/ 26 h 46"/>
              <a:gd name="T10" fmla="*/ 67 w 102"/>
              <a:gd name="T11" fmla="*/ 29 h 46"/>
              <a:gd name="T12" fmla="*/ 69 w 102"/>
              <a:gd name="T13" fmla="*/ 33 h 46"/>
              <a:gd name="T14" fmla="*/ 96 w 102"/>
              <a:gd name="T15" fmla="*/ 45 h 46"/>
              <a:gd name="T16" fmla="*/ 100 w 102"/>
              <a:gd name="T17" fmla="*/ 45 h 46"/>
              <a:gd name="T18" fmla="*/ 102 w 102"/>
              <a:gd name="T19" fmla="*/ 42 h 46"/>
              <a:gd name="T20" fmla="*/ 102 w 102"/>
              <a:gd name="T21" fmla="*/ 12 h 46"/>
              <a:gd name="T22" fmla="*/ 99 w 102"/>
              <a:gd name="T23" fmla="*/ 9 h 46"/>
              <a:gd name="T24" fmla="*/ 95 w 102"/>
              <a:gd name="T25" fmla="*/ 10 h 46"/>
              <a:gd name="T26" fmla="*/ 91 w 102"/>
              <a:gd name="T27" fmla="*/ 16 h 46"/>
              <a:gd name="T28" fmla="*/ 52 w 102"/>
              <a:gd name="T29" fmla="*/ 0 h 46"/>
              <a:gd name="T30" fmla="*/ 2 w 102"/>
              <a:gd name="T31" fmla="*/ 33 h 46"/>
              <a:gd name="T32" fmla="*/ 2 w 102"/>
              <a:gd name="T33" fmla="*/ 42 h 46"/>
              <a:gd name="T34" fmla="*/ 10 w 102"/>
              <a:gd name="T35" fmla="*/ 46 h 46"/>
              <a:gd name="T36" fmla="*/ 10 w 102"/>
              <a:gd name="T37" fmla="*/ 46 h 46"/>
              <a:gd name="T38" fmla="*/ 10 w 102"/>
              <a:gd name="T39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2" h="46">
                <a:moveTo>
                  <a:pt x="10" y="46"/>
                </a:moveTo>
                <a:cubicBezTo>
                  <a:pt x="13" y="46"/>
                  <a:pt x="17" y="44"/>
                  <a:pt x="18" y="40"/>
                </a:cubicBezTo>
                <a:cubicBezTo>
                  <a:pt x="24" y="27"/>
                  <a:pt x="37" y="17"/>
                  <a:pt x="52" y="17"/>
                </a:cubicBezTo>
                <a:cubicBezTo>
                  <a:pt x="61" y="17"/>
                  <a:pt x="69" y="20"/>
                  <a:pt x="75" y="25"/>
                </a:cubicBezTo>
                <a:cubicBezTo>
                  <a:pt x="70" y="26"/>
                  <a:pt x="70" y="26"/>
                  <a:pt x="70" y="26"/>
                </a:cubicBezTo>
                <a:cubicBezTo>
                  <a:pt x="68" y="26"/>
                  <a:pt x="67" y="28"/>
                  <a:pt x="67" y="29"/>
                </a:cubicBezTo>
                <a:cubicBezTo>
                  <a:pt x="67" y="31"/>
                  <a:pt x="68" y="33"/>
                  <a:pt x="69" y="33"/>
                </a:cubicBezTo>
                <a:cubicBezTo>
                  <a:pt x="96" y="45"/>
                  <a:pt x="96" y="45"/>
                  <a:pt x="96" y="45"/>
                </a:cubicBezTo>
                <a:cubicBezTo>
                  <a:pt x="97" y="46"/>
                  <a:pt x="99" y="46"/>
                  <a:pt x="100" y="45"/>
                </a:cubicBezTo>
                <a:cubicBezTo>
                  <a:pt x="101" y="45"/>
                  <a:pt x="102" y="43"/>
                  <a:pt x="102" y="42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2" y="10"/>
                  <a:pt x="101" y="9"/>
                  <a:pt x="99" y="9"/>
                </a:cubicBezTo>
                <a:cubicBezTo>
                  <a:pt x="97" y="8"/>
                  <a:pt x="96" y="9"/>
                  <a:pt x="95" y="10"/>
                </a:cubicBezTo>
                <a:cubicBezTo>
                  <a:pt x="91" y="16"/>
                  <a:pt x="91" y="16"/>
                  <a:pt x="91" y="16"/>
                </a:cubicBezTo>
                <a:cubicBezTo>
                  <a:pt x="81" y="6"/>
                  <a:pt x="67" y="0"/>
                  <a:pt x="52" y="0"/>
                </a:cubicBezTo>
                <a:cubicBezTo>
                  <a:pt x="30" y="0"/>
                  <a:pt x="10" y="14"/>
                  <a:pt x="2" y="33"/>
                </a:cubicBezTo>
                <a:cubicBezTo>
                  <a:pt x="0" y="36"/>
                  <a:pt x="1" y="39"/>
                  <a:pt x="2" y="42"/>
                </a:cubicBezTo>
                <a:cubicBezTo>
                  <a:pt x="4" y="44"/>
                  <a:pt x="7" y="46"/>
                  <a:pt x="10" y="46"/>
                </a:cubicBezTo>
                <a:close/>
                <a:moveTo>
                  <a:pt x="10" y="46"/>
                </a:moveTo>
                <a:cubicBezTo>
                  <a:pt x="10" y="46"/>
                  <a:pt x="10" y="46"/>
                  <a:pt x="10" y="4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51" name="í$ļïḍê">
            <a:extLst>
              <a:ext uri="{FF2B5EF4-FFF2-40B4-BE49-F238E27FC236}">
                <a16:creationId xmlns:a16="http://schemas.microsoft.com/office/drawing/2014/main" id="{73D45358-77D7-443B-BB53-0767E263377E}"/>
              </a:ext>
            </a:extLst>
          </p:cNvPr>
          <p:cNvSpPr>
            <a:spLocks/>
          </p:cNvSpPr>
          <p:nvPr/>
        </p:nvSpPr>
        <p:spPr bwMode="auto">
          <a:xfrm>
            <a:off x="9895935" y="2163989"/>
            <a:ext cx="140330" cy="64000"/>
          </a:xfrm>
          <a:custGeom>
            <a:avLst/>
            <a:gdLst>
              <a:gd name="T0" fmla="*/ 99 w 101"/>
              <a:gd name="T1" fmla="*/ 4 h 46"/>
              <a:gd name="T2" fmla="*/ 92 w 101"/>
              <a:gd name="T3" fmla="*/ 0 h 46"/>
              <a:gd name="T4" fmla="*/ 84 w 101"/>
              <a:gd name="T5" fmla="*/ 5 h 46"/>
              <a:gd name="T6" fmla="*/ 49 w 101"/>
              <a:gd name="T7" fmla="*/ 28 h 46"/>
              <a:gd name="T8" fmla="*/ 27 w 101"/>
              <a:gd name="T9" fmla="*/ 20 h 46"/>
              <a:gd name="T10" fmla="*/ 32 w 101"/>
              <a:gd name="T11" fmla="*/ 20 h 46"/>
              <a:gd name="T12" fmla="*/ 35 w 101"/>
              <a:gd name="T13" fmla="*/ 16 h 46"/>
              <a:gd name="T14" fmla="*/ 33 w 101"/>
              <a:gd name="T15" fmla="*/ 12 h 46"/>
              <a:gd name="T16" fmla="*/ 6 w 101"/>
              <a:gd name="T17" fmla="*/ 0 h 46"/>
              <a:gd name="T18" fmla="*/ 2 w 101"/>
              <a:gd name="T19" fmla="*/ 1 h 46"/>
              <a:gd name="T20" fmla="*/ 0 w 101"/>
              <a:gd name="T21" fmla="*/ 4 h 46"/>
              <a:gd name="T22" fmla="*/ 0 w 101"/>
              <a:gd name="T23" fmla="*/ 34 h 46"/>
              <a:gd name="T24" fmla="*/ 3 w 101"/>
              <a:gd name="T25" fmla="*/ 37 h 46"/>
              <a:gd name="T26" fmla="*/ 7 w 101"/>
              <a:gd name="T27" fmla="*/ 36 h 46"/>
              <a:gd name="T28" fmla="*/ 11 w 101"/>
              <a:gd name="T29" fmla="*/ 30 h 46"/>
              <a:gd name="T30" fmla="*/ 49 w 101"/>
              <a:gd name="T31" fmla="*/ 46 h 46"/>
              <a:gd name="T32" fmla="*/ 100 w 101"/>
              <a:gd name="T33" fmla="*/ 12 h 46"/>
              <a:gd name="T34" fmla="*/ 99 w 101"/>
              <a:gd name="T35" fmla="*/ 4 h 46"/>
              <a:gd name="T36" fmla="*/ 99 w 101"/>
              <a:gd name="T37" fmla="*/ 4 h 46"/>
              <a:gd name="T38" fmla="*/ 99 w 101"/>
              <a:gd name="T39" fmla="*/ 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1" h="46">
                <a:moveTo>
                  <a:pt x="99" y="4"/>
                </a:moveTo>
                <a:cubicBezTo>
                  <a:pt x="98" y="1"/>
                  <a:pt x="95" y="0"/>
                  <a:pt x="92" y="0"/>
                </a:cubicBezTo>
                <a:cubicBezTo>
                  <a:pt x="88" y="0"/>
                  <a:pt x="85" y="2"/>
                  <a:pt x="84" y="5"/>
                </a:cubicBezTo>
                <a:cubicBezTo>
                  <a:pt x="78" y="19"/>
                  <a:pt x="65" y="28"/>
                  <a:pt x="49" y="28"/>
                </a:cubicBezTo>
                <a:cubicBezTo>
                  <a:pt x="41" y="28"/>
                  <a:pt x="33" y="25"/>
                  <a:pt x="27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3" y="19"/>
                  <a:pt x="35" y="18"/>
                  <a:pt x="35" y="16"/>
                </a:cubicBezTo>
                <a:cubicBezTo>
                  <a:pt x="35" y="15"/>
                  <a:pt x="34" y="13"/>
                  <a:pt x="33" y="12"/>
                </a:cubicBezTo>
                <a:cubicBezTo>
                  <a:pt x="6" y="0"/>
                  <a:pt x="6" y="0"/>
                  <a:pt x="6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1"/>
                  <a:pt x="0" y="2"/>
                  <a:pt x="0" y="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7"/>
                  <a:pt x="3" y="37"/>
                </a:cubicBezTo>
                <a:cubicBezTo>
                  <a:pt x="4" y="38"/>
                  <a:pt x="6" y="37"/>
                  <a:pt x="7" y="36"/>
                </a:cubicBezTo>
                <a:cubicBezTo>
                  <a:pt x="11" y="30"/>
                  <a:pt x="11" y="30"/>
                  <a:pt x="11" y="30"/>
                </a:cubicBezTo>
                <a:cubicBezTo>
                  <a:pt x="21" y="40"/>
                  <a:pt x="34" y="46"/>
                  <a:pt x="49" y="46"/>
                </a:cubicBezTo>
                <a:cubicBezTo>
                  <a:pt x="72" y="46"/>
                  <a:pt x="92" y="32"/>
                  <a:pt x="100" y="12"/>
                </a:cubicBezTo>
                <a:cubicBezTo>
                  <a:pt x="101" y="9"/>
                  <a:pt x="101" y="6"/>
                  <a:pt x="99" y="4"/>
                </a:cubicBezTo>
                <a:close/>
                <a:moveTo>
                  <a:pt x="99" y="4"/>
                </a:moveTo>
                <a:cubicBezTo>
                  <a:pt x="99" y="4"/>
                  <a:pt x="99" y="4"/>
                  <a:pt x="99" y="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52" name="î$lïḍe">
            <a:extLst>
              <a:ext uri="{FF2B5EF4-FFF2-40B4-BE49-F238E27FC236}">
                <a16:creationId xmlns:a16="http://schemas.microsoft.com/office/drawing/2014/main" id="{1B00F1E6-AF56-48FD-9C5F-513DFE60683B}"/>
              </a:ext>
            </a:extLst>
          </p:cNvPr>
          <p:cNvSpPr>
            <a:spLocks/>
          </p:cNvSpPr>
          <p:nvPr/>
        </p:nvSpPr>
        <p:spPr bwMode="auto">
          <a:xfrm>
            <a:off x="8821442" y="2727657"/>
            <a:ext cx="141504" cy="64000"/>
          </a:xfrm>
          <a:custGeom>
            <a:avLst/>
            <a:gdLst>
              <a:gd name="T0" fmla="*/ 10 w 102"/>
              <a:gd name="T1" fmla="*/ 46 h 46"/>
              <a:gd name="T2" fmla="*/ 18 w 102"/>
              <a:gd name="T3" fmla="*/ 40 h 46"/>
              <a:gd name="T4" fmla="*/ 52 w 102"/>
              <a:gd name="T5" fmla="*/ 17 h 46"/>
              <a:gd name="T6" fmla="*/ 75 w 102"/>
              <a:gd name="T7" fmla="*/ 25 h 46"/>
              <a:gd name="T8" fmla="*/ 70 w 102"/>
              <a:gd name="T9" fmla="*/ 26 h 46"/>
              <a:gd name="T10" fmla="*/ 67 w 102"/>
              <a:gd name="T11" fmla="*/ 29 h 46"/>
              <a:gd name="T12" fmla="*/ 69 w 102"/>
              <a:gd name="T13" fmla="*/ 33 h 46"/>
              <a:gd name="T14" fmla="*/ 96 w 102"/>
              <a:gd name="T15" fmla="*/ 45 h 46"/>
              <a:gd name="T16" fmla="*/ 100 w 102"/>
              <a:gd name="T17" fmla="*/ 45 h 46"/>
              <a:gd name="T18" fmla="*/ 102 w 102"/>
              <a:gd name="T19" fmla="*/ 42 h 46"/>
              <a:gd name="T20" fmla="*/ 102 w 102"/>
              <a:gd name="T21" fmla="*/ 12 h 46"/>
              <a:gd name="T22" fmla="*/ 99 w 102"/>
              <a:gd name="T23" fmla="*/ 8 h 46"/>
              <a:gd name="T24" fmla="*/ 95 w 102"/>
              <a:gd name="T25" fmla="*/ 10 h 46"/>
              <a:gd name="T26" fmla="*/ 91 w 102"/>
              <a:gd name="T27" fmla="*/ 15 h 46"/>
              <a:gd name="T28" fmla="*/ 52 w 102"/>
              <a:gd name="T29" fmla="*/ 0 h 46"/>
              <a:gd name="T30" fmla="*/ 2 w 102"/>
              <a:gd name="T31" fmla="*/ 33 h 46"/>
              <a:gd name="T32" fmla="*/ 2 w 102"/>
              <a:gd name="T33" fmla="*/ 42 h 46"/>
              <a:gd name="T34" fmla="*/ 10 w 102"/>
              <a:gd name="T35" fmla="*/ 46 h 46"/>
              <a:gd name="T36" fmla="*/ 10 w 102"/>
              <a:gd name="T37" fmla="*/ 46 h 46"/>
              <a:gd name="T38" fmla="*/ 10 w 102"/>
              <a:gd name="T39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2" h="46">
                <a:moveTo>
                  <a:pt x="10" y="46"/>
                </a:moveTo>
                <a:cubicBezTo>
                  <a:pt x="13" y="46"/>
                  <a:pt x="17" y="43"/>
                  <a:pt x="18" y="40"/>
                </a:cubicBezTo>
                <a:cubicBezTo>
                  <a:pt x="24" y="27"/>
                  <a:pt x="37" y="17"/>
                  <a:pt x="52" y="17"/>
                </a:cubicBezTo>
                <a:cubicBezTo>
                  <a:pt x="61" y="17"/>
                  <a:pt x="69" y="20"/>
                  <a:pt x="75" y="25"/>
                </a:cubicBezTo>
                <a:cubicBezTo>
                  <a:pt x="70" y="26"/>
                  <a:pt x="70" y="26"/>
                  <a:pt x="70" y="26"/>
                </a:cubicBezTo>
                <a:cubicBezTo>
                  <a:pt x="68" y="26"/>
                  <a:pt x="67" y="27"/>
                  <a:pt x="67" y="29"/>
                </a:cubicBezTo>
                <a:cubicBezTo>
                  <a:pt x="67" y="31"/>
                  <a:pt x="68" y="32"/>
                  <a:pt x="69" y="33"/>
                </a:cubicBezTo>
                <a:cubicBezTo>
                  <a:pt x="96" y="45"/>
                  <a:pt x="96" y="45"/>
                  <a:pt x="96" y="45"/>
                </a:cubicBezTo>
                <a:cubicBezTo>
                  <a:pt x="97" y="46"/>
                  <a:pt x="99" y="46"/>
                  <a:pt x="100" y="45"/>
                </a:cubicBezTo>
                <a:cubicBezTo>
                  <a:pt x="101" y="44"/>
                  <a:pt x="102" y="43"/>
                  <a:pt x="102" y="42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2" y="10"/>
                  <a:pt x="101" y="9"/>
                  <a:pt x="99" y="8"/>
                </a:cubicBezTo>
                <a:cubicBezTo>
                  <a:pt x="97" y="8"/>
                  <a:pt x="96" y="8"/>
                  <a:pt x="95" y="10"/>
                </a:cubicBezTo>
                <a:cubicBezTo>
                  <a:pt x="91" y="15"/>
                  <a:pt x="91" y="15"/>
                  <a:pt x="91" y="15"/>
                </a:cubicBezTo>
                <a:cubicBezTo>
                  <a:pt x="81" y="6"/>
                  <a:pt x="67" y="0"/>
                  <a:pt x="52" y="0"/>
                </a:cubicBezTo>
                <a:cubicBezTo>
                  <a:pt x="30" y="0"/>
                  <a:pt x="10" y="13"/>
                  <a:pt x="2" y="33"/>
                </a:cubicBezTo>
                <a:cubicBezTo>
                  <a:pt x="0" y="36"/>
                  <a:pt x="1" y="39"/>
                  <a:pt x="2" y="42"/>
                </a:cubicBezTo>
                <a:cubicBezTo>
                  <a:pt x="4" y="44"/>
                  <a:pt x="7" y="46"/>
                  <a:pt x="10" y="46"/>
                </a:cubicBezTo>
                <a:close/>
                <a:moveTo>
                  <a:pt x="10" y="46"/>
                </a:moveTo>
                <a:cubicBezTo>
                  <a:pt x="10" y="46"/>
                  <a:pt x="10" y="46"/>
                  <a:pt x="10" y="4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53" name="işļíḋè">
            <a:extLst>
              <a:ext uri="{FF2B5EF4-FFF2-40B4-BE49-F238E27FC236}">
                <a16:creationId xmlns:a16="http://schemas.microsoft.com/office/drawing/2014/main" id="{3774EEB5-6947-49B5-8223-6A93535E62F5}"/>
              </a:ext>
            </a:extLst>
          </p:cNvPr>
          <p:cNvSpPr>
            <a:spLocks/>
          </p:cNvSpPr>
          <p:nvPr/>
        </p:nvSpPr>
        <p:spPr bwMode="auto">
          <a:xfrm>
            <a:off x="8825552" y="2815143"/>
            <a:ext cx="140330" cy="65174"/>
          </a:xfrm>
          <a:custGeom>
            <a:avLst/>
            <a:gdLst>
              <a:gd name="T0" fmla="*/ 99 w 101"/>
              <a:gd name="T1" fmla="*/ 5 h 47"/>
              <a:gd name="T2" fmla="*/ 92 w 101"/>
              <a:gd name="T3" fmla="*/ 1 h 47"/>
              <a:gd name="T4" fmla="*/ 84 w 101"/>
              <a:gd name="T5" fmla="*/ 6 h 47"/>
              <a:gd name="T6" fmla="*/ 49 w 101"/>
              <a:gd name="T7" fmla="*/ 29 h 47"/>
              <a:gd name="T8" fmla="*/ 27 w 101"/>
              <a:gd name="T9" fmla="*/ 21 h 47"/>
              <a:gd name="T10" fmla="*/ 32 w 101"/>
              <a:gd name="T11" fmla="*/ 20 h 47"/>
              <a:gd name="T12" fmla="*/ 35 w 101"/>
              <a:gd name="T13" fmla="*/ 17 h 47"/>
              <a:gd name="T14" fmla="*/ 33 w 101"/>
              <a:gd name="T15" fmla="*/ 13 h 47"/>
              <a:gd name="T16" fmla="*/ 6 w 101"/>
              <a:gd name="T17" fmla="*/ 1 h 47"/>
              <a:gd name="T18" fmla="*/ 2 w 101"/>
              <a:gd name="T19" fmla="*/ 1 h 47"/>
              <a:gd name="T20" fmla="*/ 0 w 101"/>
              <a:gd name="T21" fmla="*/ 4 h 47"/>
              <a:gd name="T22" fmla="*/ 0 w 101"/>
              <a:gd name="T23" fmla="*/ 34 h 47"/>
              <a:gd name="T24" fmla="*/ 3 w 101"/>
              <a:gd name="T25" fmla="*/ 38 h 47"/>
              <a:gd name="T26" fmla="*/ 7 w 101"/>
              <a:gd name="T27" fmla="*/ 36 h 47"/>
              <a:gd name="T28" fmla="*/ 11 w 101"/>
              <a:gd name="T29" fmla="*/ 31 h 47"/>
              <a:gd name="T30" fmla="*/ 49 w 101"/>
              <a:gd name="T31" fmla="*/ 47 h 47"/>
              <a:gd name="T32" fmla="*/ 100 w 101"/>
              <a:gd name="T33" fmla="*/ 13 h 47"/>
              <a:gd name="T34" fmla="*/ 99 w 101"/>
              <a:gd name="T35" fmla="*/ 5 h 47"/>
              <a:gd name="T36" fmla="*/ 99 w 101"/>
              <a:gd name="T37" fmla="*/ 5 h 47"/>
              <a:gd name="T38" fmla="*/ 99 w 101"/>
              <a:gd name="T39" fmla="*/ 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1" h="47">
                <a:moveTo>
                  <a:pt x="99" y="5"/>
                </a:moveTo>
                <a:cubicBezTo>
                  <a:pt x="98" y="2"/>
                  <a:pt x="95" y="1"/>
                  <a:pt x="92" y="1"/>
                </a:cubicBezTo>
                <a:cubicBezTo>
                  <a:pt x="88" y="1"/>
                  <a:pt x="85" y="3"/>
                  <a:pt x="84" y="6"/>
                </a:cubicBezTo>
                <a:cubicBezTo>
                  <a:pt x="78" y="20"/>
                  <a:pt x="65" y="29"/>
                  <a:pt x="49" y="29"/>
                </a:cubicBezTo>
                <a:cubicBezTo>
                  <a:pt x="41" y="29"/>
                  <a:pt x="33" y="26"/>
                  <a:pt x="27" y="21"/>
                </a:cubicBezTo>
                <a:cubicBezTo>
                  <a:pt x="32" y="20"/>
                  <a:pt x="32" y="20"/>
                  <a:pt x="32" y="20"/>
                </a:cubicBezTo>
                <a:cubicBezTo>
                  <a:pt x="33" y="20"/>
                  <a:pt x="35" y="19"/>
                  <a:pt x="35" y="17"/>
                </a:cubicBezTo>
                <a:cubicBezTo>
                  <a:pt x="35" y="15"/>
                  <a:pt x="34" y="14"/>
                  <a:pt x="33" y="13"/>
                </a:cubicBezTo>
                <a:cubicBezTo>
                  <a:pt x="6" y="1"/>
                  <a:pt x="6" y="1"/>
                  <a:pt x="6" y="1"/>
                </a:cubicBezTo>
                <a:cubicBezTo>
                  <a:pt x="4" y="0"/>
                  <a:pt x="3" y="1"/>
                  <a:pt x="2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6"/>
                  <a:pt x="1" y="37"/>
                  <a:pt x="3" y="38"/>
                </a:cubicBezTo>
                <a:cubicBezTo>
                  <a:pt x="4" y="38"/>
                  <a:pt x="6" y="38"/>
                  <a:pt x="7" y="36"/>
                </a:cubicBezTo>
                <a:cubicBezTo>
                  <a:pt x="11" y="31"/>
                  <a:pt x="11" y="31"/>
                  <a:pt x="11" y="31"/>
                </a:cubicBezTo>
                <a:cubicBezTo>
                  <a:pt x="21" y="41"/>
                  <a:pt x="34" y="47"/>
                  <a:pt x="49" y="47"/>
                </a:cubicBezTo>
                <a:cubicBezTo>
                  <a:pt x="72" y="47"/>
                  <a:pt x="92" y="33"/>
                  <a:pt x="100" y="13"/>
                </a:cubicBezTo>
                <a:cubicBezTo>
                  <a:pt x="101" y="10"/>
                  <a:pt x="101" y="7"/>
                  <a:pt x="99" y="5"/>
                </a:cubicBezTo>
                <a:close/>
                <a:moveTo>
                  <a:pt x="99" y="5"/>
                </a:moveTo>
                <a:cubicBezTo>
                  <a:pt x="99" y="5"/>
                  <a:pt x="99" y="5"/>
                  <a:pt x="99" y="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54" name="ïsļídè">
            <a:extLst>
              <a:ext uri="{FF2B5EF4-FFF2-40B4-BE49-F238E27FC236}">
                <a16:creationId xmlns:a16="http://schemas.microsoft.com/office/drawing/2014/main" id="{5B4EAC78-A742-46F8-A4C4-0CF4FC5E0D75}"/>
              </a:ext>
            </a:extLst>
          </p:cNvPr>
          <p:cNvSpPr>
            <a:spLocks/>
          </p:cNvSpPr>
          <p:nvPr/>
        </p:nvSpPr>
        <p:spPr bwMode="auto">
          <a:xfrm>
            <a:off x="9396266" y="1741824"/>
            <a:ext cx="140330" cy="64000"/>
          </a:xfrm>
          <a:custGeom>
            <a:avLst/>
            <a:gdLst>
              <a:gd name="T0" fmla="*/ 9 w 101"/>
              <a:gd name="T1" fmla="*/ 46 h 46"/>
              <a:gd name="T2" fmla="*/ 18 w 101"/>
              <a:gd name="T3" fmla="*/ 40 h 46"/>
              <a:gd name="T4" fmla="*/ 52 w 101"/>
              <a:gd name="T5" fmla="*/ 17 h 46"/>
              <a:gd name="T6" fmla="*/ 75 w 101"/>
              <a:gd name="T7" fmla="*/ 25 h 46"/>
              <a:gd name="T8" fmla="*/ 70 w 101"/>
              <a:gd name="T9" fmla="*/ 26 h 46"/>
              <a:gd name="T10" fmla="*/ 66 w 101"/>
              <a:gd name="T11" fmla="*/ 29 h 46"/>
              <a:gd name="T12" fmla="*/ 69 w 101"/>
              <a:gd name="T13" fmla="*/ 33 h 46"/>
              <a:gd name="T14" fmla="*/ 96 w 101"/>
              <a:gd name="T15" fmla="*/ 45 h 46"/>
              <a:gd name="T16" fmla="*/ 99 w 101"/>
              <a:gd name="T17" fmla="*/ 45 h 46"/>
              <a:gd name="T18" fmla="*/ 101 w 101"/>
              <a:gd name="T19" fmla="*/ 42 h 46"/>
              <a:gd name="T20" fmla="*/ 101 w 101"/>
              <a:gd name="T21" fmla="*/ 12 h 46"/>
              <a:gd name="T22" fmla="*/ 99 w 101"/>
              <a:gd name="T23" fmla="*/ 8 h 46"/>
              <a:gd name="T24" fmla="*/ 94 w 101"/>
              <a:gd name="T25" fmla="*/ 10 h 46"/>
              <a:gd name="T26" fmla="*/ 91 w 101"/>
              <a:gd name="T27" fmla="*/ 16 h 46"/>
              <a:gd name="T28" fmla="*/ 52 w 101"/>
              <a:gd name="T29" fmla="*/ 0 h 46"/>
              <a:gd name="T30" fmla="*/ 1 w 101"/>
              <a:gd name="T31" fmla="*/ 33 h 46"/>
              <a:gd name="T32" fmla="*/ 2 w 101"/>
              <a:gd name="T33" fmla="*/ 42 h 46"/>
              <a:gd name="T34" fmla="*/ 9 w 101"/>
              <a:gd name="T35" fmla="*/ 46 h 46"/>
              <a:gd name="T36" fmla="*/ 9 w 101"/>
              <a:gd name="T37" fmla="*/ 46 h 46"/>
              <a:gd name="T38" fmla="*/ 9 w 101"/>
              <a:gd name="T39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1" h="46">
                <a:moveTo>
                  <a:pt x="9" y="46"/>
                </a:moveTo>
                <a:cubicBezTo>
                  <a:pt x="13" y="46"/>
                  <a:pt x="16" y="44"/>
                  <a:pt x="18" y="40"/>
                </a:cubicBezTo>
                <a:cubicBezTo>
                  <a:pt x="23" y="27"/>
                  <a:pt x="36" y="17"/>
                  <a:pt x="52" y="17"/>
                </a:cubicBezTo>
                <a:cubicBezTo>
                  <a:pt x="60" y="17"/>
                  <a:pt x="68" y="20"/>
                  <a:pt x="75" y="25"/>
                </a:cubicBezTo>
                <a:cubicBezTo>
                  <a:pt x="70" y="26"/>
                  <a:pt x="70" y="26"/>
                  <a:pt x="70" y="26"/>
                </a:cubicBezTo>
                <a:cubicBezTo>
                  <a:pt x="68" y="26"/>
                  <a:pt x="67" y="28"/>
                  <a:pt x="66" y="29"/>
                </a:cubicBezTo>
                <a:cubicBezTo>
                  <a:pt x="66" y="31"/>
                  <a:pt x="67" y="33"/>
                  <a:pt x="69" y="33"/>
                </a:cubicBezTo>
                <a:cubicBezTo>
                  <a:pt x="96" y="45"/>
                  <a:pt x="96" y="45"/>
                  <a:pt x="96" y="45"/>
                </a:cubicBezTo>
                <a:cubicBezTo>
                  <a:pt x="97" y="46"/>
                  <a:pt x="98" y="46"/>
                  <a:pt x="99" y="45"/>
                </a:cubicBezTo>
                <a:cubicBezTo>
                  <a:pt x="100" y="44"/>
                  <a:pt x="101" y="43"/>
                  <a:pt x="101" y="4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0"/>
                  <a:pt x="100" y="9"/>
                  <a:pt x="99" y="8"/>
                </a:cubicBezTo>
                <a:cubicBezTo>
                  <a:pt x="97" y="8"/>
                  <a:pt x="95" y="9"/>
                  <a:pt x="94" y="10"/>
                </a:cubicBezTo>
                <a:cubicBezTo>
                  <a:pt x="91" y="16"/>
                  <a:pt x="91" y="16"/>
                  <a:pt x="91" y="16"/>
                </a:cubicBezTo>
                <a:cubicBezTo>
                  <a:pt x="81" y="6"/>
                  <a:pt x="67" y="0"/>
                  <a:pt x="52" y="0"/>
                </a:cubicBezTo>
                <a:cubicBezTo>
                  <a:pt x="29" y="0"/>
                  <a:pt x="10" y="14"/>
                  <a:pt x="1" y="33"/>
                </a:cubicBezTo>
                <a:cubicBezTo>
                  <a:pt x="0" y="36"/>
                  <a:pt x="0" y="39"/>
                  <a:pt x="2" y="42"/>
                </a:cubicBezTo>
                <a:cubicBezTo>
                  <a:pt x="4" y="44"/>
                  <a:pt x="6" y="46"/>
                  <a:pt x="9" y="46"/>
                </a:cubicBezTo>
                <a:close/>
                <a:moveTo>
                  <a:pt x="9" y="46"/>
                </a:moveTo>
                <a:cubicBezTo>
                  <a:pt x="9" y="46"/>
                  <a:pt x="9" y="46"/>
                  <a:pt x="9" y="4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55" name="íṧḻïďè">
            <a:extLst>
              <a:ext uri="{FF2B5EF4-FFF2-40B4-BE49-F238E27FC236}">
                <a16:creationId xmlns:a16="http://schemas.microsoft.com/office/drawing/2014/main" id="{EBB868EF-3BDF-4572-A29E-3F7B394ED442}"/>
              </a:ext>
            </a:extLst>
          </p:cNvPr>
          <p:cNvSpPr>
            <a:spLocks/>
          </p:cNvSpPr>
          <p:nvPr/>
        </p:nvSpPr>
        <p:spPr bwMode="auto">
          <a:xfrm>
            <a:off x="9400376" y="1831072"/>
            <a:ext cx="140330" cy="63413"/>
          </a:xfrm>
          <a:custGeom>
            <a:avLst/>
            <a:gdLst>
              <a:gd name="T0" fmla="*/ 99 w 101"/>
              <a:gd name="T1" fmla="*/ 4 h 46"/>
              <a:gd name="T2" fmla="*/ 91 w 101"/>
              <a:gd name="T3" fmla="*/ 0 h 46"/>
              <a:gd name="T4" fmla="*/ 83 w 101"/>
              <a:gd name="T5" fmla="*/ 5 h 46"/>
              <a:gd name="T6" fmla="*/ 49 w 101"/>
              <a:gd name="T7" fmla="*/ 28 h 46"/>
              <a:gd name="T8" fmla="*/ 26 w 101"/>
              <a:gd name="T9" fmla="*/ 20 h 46"/>
              <a:gd name="T10" fmla="*/ 31 w 101"/>
              <a:gd name="T11" fmla="*/ 20 h 46"/>
              <a:gd name="T12" fmla="*/ 34 w 101"/>
              <a:gd name="T13" fmla="*/ 16 h 46"/>
              <a:gd name="T14" fmla="*/ 32 w 101"/>
              <a:gd name="T15" fmla="*/ 12 h 46"/>
              <a:gd name="T16" fmla="*/ 5 w 101"/>
              <a:gd name="T17" fmla="*/ 0 h 46"/>
              <a:gd name="T18" fmla="*/ 1 w 101"/>
              <a:gd name="T19" fmla="*/ 0 h 46"/>
              <a:gd name="T20" fmla="*/ 0 w 101"/>
              <a:gd name="T21" fmla="*/ 4 h 46"/>
              <a:gd name="T22" fmla="*/ 0 w 101"/>
              <a:gd name="T23" fmla="*/ 33 h 46"/>
              <a:gd name="T24" fmla="*/ 2 w 101"/>
              <a:gd name="T25" fmla="*/ 37 h 46"/>
              <a:gd name="T26" fmla="*/ 7 w 101"/>
              <a:gd name="T27" fmla="*/ 36 h 46"/>
              <a:gd name="T28" fmla="*/ 10 w 101"/>
              <a:gd name="T29" fmla="*/ 30 h 46"/>
              <a:gd name="T30" fmla="*/ 49 w 101"/>
              <a:gd name="T31" fmla="*/ 46 h 46"/>
              <a:gd name="T32" fmla="*/ 100 w 101"/>
              <a:gd name="T33" fmla="*/ 12 h 46"/>
              <a:gd name="T34" fmla="*/ 99 w 101"/>
              <a:gd name="T35" fmla="*/ 4 h 46"/>
              <a:gd name="T36" fmla="*/ 99 w 101"/>
              <a:gd name="T37" fmla="*/ 4 h 46"/>
              <a:gd name="T38" fmla="*/ 99 w 101"/>
              <a:gd name="T39" fmla="*/ 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1" h="46">
                <a:moveTo>
                  <a:pt x="99" y="4"/>
                </a:moveTo>
                <a:cubicBezTo>
                  <a:pt x="97" y="1"/>
                  <a:pt x="94" y="0"/>
                  <a:pt x="91" y="0"/>
                </a:cubicBezTo>
                <a:cubicBezTo>
                  <a:pt x="88" y="0"/>
                  <a:pt x="85" y="2"/>
                  <a:pt x="83" y="5"/>
                </a:cubicBezTo>
                <a:cubicBezTo>
                  <a:pt x="78" y="19"/>
                  <a:pt x="64" y="28"/>
                  <a:pt x="49" y="28"/>
                </a:cubicBezTo>
                <a:cubicBezTo>
                  <a:pt x="40" y="28"/>
                  <a:pt x="33" y="25"/>
                  <a:pt x="26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3" y="19"/>
                  <a:pt x="34" y="18"/>
                  <a:pt x="34" y="16"/>
                </a:cubicBezTo>
                <a:cubicBezTo>
                  <a:pt x="35" y="15"/>
                  <a:pt x="34" y="13"/>
                  <a:pt x="32" y="12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3" y="0"/>
                  <a:pt x="1" y="0"/>
                </a:cubicBezTo>
                <a:cubicBezTo>
                  <a:pt x="0" y="1"/>
                  <a:pt x="0" y="2"/>
                  <a:pt x="0" y="4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5"/>
                  <a:pt x="1" y="37"/>
                  <a:pt x="2" y="37"/>
                </a:cubicBezTo>
                <a:cubicBezTo>
                  <a:pt x="4" y="38"/>
                  <a:pt x="6" y="37"/>
                  <a:pt x="7" y="36"/>
                </a:cubicBezTo>
                <a:cubicBezTo>
                  <a:pt x="10" y="30"/>
                  <a:pt x="10" y="30"/>
                  <a:pt x="10" y="30"/>
                </a:cubicBezTo>
                <a:cubicBezTo>
                  <a:pt x="20" y="40"/>
                  <a:pt x="34" y="46"/>
                  <a:pt x="49" y="46"/>
                </a:cubicBezTo>
                <a:cubicBezTo>
                  <a:pt x="72" y="46"/>
                  <a:pt x="91" y="32"/>
                  <a:pt x="100" y="12"/>
                </a:cubicBezTo>
                <a:cubicBezTo>
                  <a:pt x="101" y="9"/>
                  <a:pt x="101" y="6"/>
                  <a:pt x="99" y="4"/>
                </a:cubicBezTo>
                <a:close/>
                <a:moveTo>
                  <a:pt x="99" y="4"/>
                </a:moveTo>
                <a:cubicBezTo>
                  <a:pt x="99" y="4"/>
                  <a:pt x="99" y="4"/>
                  <a:pt x="99" y="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56" name="îślïḓê">
            <a:extLst>
              <a:ext uri="{FF2B5EF4-FFF2-40B4-BE49-F238E27FC236}">
                <a16:creationId xmlns:a16="http://schemas.microsoft.com/office/drawing/2014/main" id="{01E3CA5D-7822-4918-B8BE-EBE2FC9B850D}"/>
              </a:ext>
            </a:extLst>
          </p:cNvPr>
          <p:cNvSpPr>
            <a:spLocks/>
          </p:cNvSpPr>
          <p:nvPr/>
        </p:nvSpPr>
        <p:spPr bwMode="auto">
          <a:xfrm>
            <a:off x="9911201" y="2965455"/>
            <a:ext cx="162642" cy="162054"/>
          </a:xfrm>
          <a:custGeom>
            <a:avLst/>
            <a:gdLst>
              <a:gd name="T0" fmla="*/ 13 w 117"/>
              <a:gd name="T1" fmla="*/ 71 h 117"/>
              <a:gd name="T2" fmla="*/ 17 w 117"/>
              <a:gd name="T3" fmla="*/ 81 h 117"/>
              <a:gd name="T4" fmla="*/ 12 w 117"/>
              <a:gd name="T5" fmla="*/ 88 h 117"/>
              <a:gd name="T6" fmla="*/ 12 w 117"/>
              <a:gd name="T7" fmla="*/ 95 h 117"/>
              <a:gd name="T8" fmla="*/ 21 w 117"/>
              <a:gd name="T9" fmla="*/ 104 h 117"/>
              <a:gd name="T10" fmla="*/ 28 w 117"/>
              <a:gd name="T11" fmla="*/ 104 h 117"/>
              <a:gd name="T12" fmla="*/ 35 w 117"/>
              <a:gd name="T13" fmla="*/ 99 h 117"/>
              <a:gd name="T14" fmla="*/ 45 w 117"/>
              <a:gd name="T15" fmla="*/ 103 h 117"/>
              <a:gd name="T16" fmla="*/ 46 w 117"/>
              <a:gd name="T17" fmla="*/ 112 h 117"/>
              <a:gd name="T18" fmla="*/ 52 w 117"/>
              <a:gd name="T19" fmla="*/ 117 h 117"/>
              <a:gd name="T20" fmla="*/ 64 w 117"/>
              <a:gd name="T21" fmla="*/ 117 h 117"/>
              <a:gd name="T22" fmla="*/ 70 w 117"/>
              <a:gd name="T23" fmla="*/ 112 h 117"/>
              <a:gd name="T24" fmla="*/ 71 w 117"/>
              <a:gd name="T25" fmla="*/ 104 h 117"/>
              <a:gd name="T26" fmla="*/ 82 w 117"/>
              <a:gd name="T27" fmla="*/ 99 h 117"/>
              <a:gd name="T28" fmla="*/ 88 w 117"/>
              <a:gd name="T29" fmla="*/ 104 h 117"/>
              <a:gd name="T30" fmla="*/ 95 w 117"/>
              <a:gd name="T31" fmla="*/ 104 h 117"/>
              <a:gd name="T32" fmla="*/ 104 w 117"/>
              <a:gd name="T33" fmla="*/ 95 h 117"/>
              <a:gd name="T34" fmla="*/ 105 w 117"/>
              <a:gd name="T35" fmla="*/ 88 h 117"/>
              <a:gd name="T36" fmla="*/ 100 w 117"/>
              <a:gd name="T37" fmla="*/ 81 h 117"/>
              <a:gd name="T38" fmla="*/ 104 w 117"/>
              <a:gd name="T39" fmla="*/ 70 h 117"/>
              <a:gd name="T40" fmla="*/ 112 w 117"/>
              <a:gd name="T41" fmla="*/ 69 h 117"/>
              <a:gd name="T42" fmla="*/ 117 w 117"/>
              <a:gd name="T43" fmla="*/ 64 h 117"/>
              <a:gd name="T44" fmla="*/ 117 w 117"/>
              <a:gd name="T45" fmla="*/ 51 h 117"/>
              <a:gd name="T46" fmla="*/ 112 w 117"/>
              <a:gd name="T47" fmla="*/ 46 h 117"/>
              <a:gd name="T48" fmla="*/ 104 w 117"/>
              <a:gd name="T49" fmla="*/ 45 h 117"/>
              <a:gd name="T50" fmla="*/ 100 w 117"/>
              <a:gd name="T51" fmla="*/ 34 h 117"/>
              <a:gd name="T52" fmla="*/ 105 w 117"/>
              <a:gd name="T53" fmla="*/ 29 h 117"/>
              <a:gd name="T54" fmla="*/ 104 w 117"/>
              <a:gd name="T55" fmla="*/ 21 h 117"/>
              <a:gd name="T56" fmla="*/ 95 w 117"/>
              <a:gd name="T57" fmla="*/ 12 h 117"/>
              <a:gd name="T58" fmla="*/ 88 w 117"/>
              <a:gd name="T59" fmla="*/ 12 h 117"/>
              <a:gd name="T60" fmla="*/ 83 w 117"/>
              <a:gd name="T61" fmla="*/ 17 h 117"/>
              <a:gd name="T62" fmla="*/ 71 w 117"/>
              <a:gd name="T63" fmla="*/ 12 h 117"/>
              <a:gd name="T64" fmla="*/ 70 w 117"/>
              <a:gd name="T65" fmla="*/ 4 h 117"/>
              <a:gd name="T66" fmla="*/ 65 w 117"/>
              <a:gd name="T67" fmla="*/ 0 h 117"/>
              <a:gd name="T68" fmla="*/ 52 w 117"/>
              <a:gd name="T69" fmla="*/ 0 h 117"/>
              <a:gd name="T70" fmla="*/ 47 w 117"/>
              <a:gd name="T71" fmla="*/ 4 h 117"/>
              <a:gd name="T72" fmla="*/ 46 w 117"/>
              <a:gd name="T73" fmla="*/ 12 h 117"/>
              <a:gd name="T74" fmla="*/ 34 w 117"/>
              <a:gd name="T75" fmla="*/ 17 h 117"/>
              <a:gd name="T76" fmla="*/ 28 w 117"/>
              <a:gd name="T77" fmla="*/ 12 h 117"/>
              <a:gd name="T78" fmla="*/ 21 w 117"/>
              <a:gd name="T79" fmla="*/ 12 h 117"/>
              <a:gd name="T80" fmla="*/ 12 w 117"/>
              <a:gd name="T81" fmla="*/ 21 h 117"/>
              <a:gd name="T82" fmla="*/ 12 w 117"/>
              <a:gd name="T83" fmla="*/ 29 h 117"/>
              <a:gd name="T84" fmla="*/ 17 w 117"/>
              <a:gd name="T85" fmla="*/ 35 h 117"/>
              <a:gd name="T86" fmla="*/ 12 w 117"/>
              <a:gd name="T87" fmla="*/ 46 h 117"/>
              <a:gd name="T88" fmla="*/ 5 w 117"/>
              <a:gd name="T89" fmla="*/ 47 h 117"/>
              <a:gd name="T90" fmla="*/ 0 w 117"/>
              <a:gd name="T91" fmla="*/ 52 h 117"/>
              <a:gd name="T92" fmla="*/ 0 w 117"/>
              <a:gd name="T93" fmla="*/ 65 h 117"/>
              <a:gd name="T94" fmla="*/ 5 w 117"/>
              <a:gd name="T95" fmla="*/ 70 h 117"/>
              <a:gd name="T96" fmla="*/ 13 w 117"/>
              <a:gd name="T97" fmla="*/ 71 h 117"/>
              <a:gd name="T98" fmla="*/ 58 w 117"/>
              <a:gd name="T99" fmla="*/ 37 h 117"/>
              <a:gd name="T100" fmla="*/ 79 w 117"/>
              <a:gd name="T101" fmla="*/ 58 h 117"/>
              <a:gd name="T102" fmla="*/ 58 w 117"/>
              <a:gd name="T103" fmla="*/ 79 h 117"/>
              <a:gd name="T104" fmla="*/ 38 w 117"/>
              <a:gd name="T105" fmla="*/ 58 h 117"/>
              <a:gd name="T106" fmla="*/ 58 w 117"/>
              <a:gd name="T107" fmla="*/ 37 h 117"/>
              <a:gd name="T108" fmla="*/ 58 w 117"/>
              <a:gd name="T109" fmla="*/ 37 h 117"/>
              <a:gd name="T110" fmla="*/ 58 w 117"/>
              <a:gd name="T111" fmla="*/ 3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7" h="117">
                <a:moveTo>
                  <a:pt x="13" y="71"/>
                </a:moveTo>
                <a:cubicBezTo>
                  <a:pt x="14" y="74"/>
                  <a:pt x="15" y="78"/>
                  <a:pt x="17" y="81"/>
                </a:cubicBezTo>
                <a:cubicBezTo>
                  <a:pt x="12" y="88"/>
                  <a:pt x="12" y="88"/>
                  <a:pt x="12" y="88"/>
                </a:cubicBezTo>
                <a:cubicBezTo>
                  <a:pt x="10" y="90"/>
                  <a:pt x="10" y="93"/>
                  <a:pt x="12" y="95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3" y="106"/>
                  <a:pt x="26" y="106"/>
                  <a:pt x="28" y="104"/>
                </a:cubicBezTo>
                <a:cubicBezTo>
                  <a:pt x="35" y="99"/>
                  <a:pt x="35" y="99"/>
                  <a:pt x="35" y="99"/>
                </a:cubicBezTo>
                <a:cubicBezTo>
                  <a:pt x="38" y="101"/>
                  <a:pt x="42" y="102"/>
                  <a:pt x="45" y="103"/>
                </a:cubicBezTo>
                <a:cubicBezTo>
                  <a:pt x="46" y="112"/>
                  <a:pt x="46" y="112"/>
                  <a:pt x="46" y="112"/>
                </a:cubicBezTo>
                <a:cubicBezTo>
                  <a:pt x="47" y="114"/>
                  <a:pt x="49" y="117"/>
                  <a:pt x="52" y="117"/>
                </a:cubicBezTo>
                <a:cubicBezTo>
                  <a:pt x="64" y="117"/>
                  <a:pt x="64" y="117"/>
                  <a:pt x="64" y="117"/>
                </a:cubicBezTo>
                <a:cubicBezTo>
                  <a:pt x="67" y="117"/>
                  <a:pt x="69" y="114"/>
                  <a:pt x="70" y="112"/>
                </a:cubicBezTo>
                <a:cubicBezTo>
                  <a:pt x="71" y="104"/>
                  <a:pt x="71" y="104"/>
                  <a:pt x="71" y="104"/>
                </a:cubicBezTo>
                <a:cubicBezTo>
                  <a:pt x="74" y="103"/>
                  <a:pt x="78" y="101"/>
                  <a:pt x="82" y="99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90" y="106"/>
                  <a:pt x="93" y="106"/>
                  <a:pt x="95" y="104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6" y="93"/>
                  <a:pt x="106" y="90"/>
                  <a:pt x="105" y="88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2" y="78"/>
                  <a:pt x="103" y="74"/>
                  <a:pt x="104" y="70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5" y="69"/>
                  <a:pt x="117" y="67"/>
                  <a:pt x="117" y="64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17" y="49"/>
                  <a:pt x="115" y="47"/>
                  <a:pt x="112" y="46"/>
                </a:cubicBezTo>
                <a:cubicBezTo>
                  <a:pt x="104" y="45"/>
                  <a:pt x="104" y="45"/>
                  <a:pt x="104" y="45"/>
                </a:cubicBezTo>
                <a:cubicBezTo>
                  <a:pt x="103" y="41"/>
                  <a:pt x="102" y="38"/>
                  <a:pt x="100" y="34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6" y="26"/>
                  <a:pt x="106" y="23"/>
                  <a:pt x="104" y="21"/>
                </a:cubicBezTo>
                <a:cubicBezTo>
                  <a:pt x="95" y="12"/>
                  <a:pt x="95" y="12"/>
                  <a:pt x="95" y="12"/>
                </a:cubicBezTo>
                <a:cubicBezTo>
                  <a:pt x="93" y="11"/>
                  <a:pt x="90" y="10"/>
                  <a:pt x="88" y="12"/>
                </a:cubicBezTo>
                <a:cubicBezTo>
                  <a:pt x="83" y="17"/>
                  <a:pt x="83" y="17"/>
                  <a:pt x="83" y="17"/>
                </a:cubicBezTo>
                <a:cubicBezTo>
                  <a:pt x="79" y="14"/>
                  <a:pt x="75" y="13"/>
                  <a:pt x="71" y="12"/>
                </a:cubicBezTo>
                <a:cubicBezTo>
                  <a:pt x="70" y="4"/>
                  <a:pt x="70" y="4"/>
                  <a:pt x="70" y="4"/>
                </a:cubicBezTo>
                <a:cubicBezTo>
                  <a:pt x="70" y="2"/>
                  <a:pt x="67" y="0"/>
                  <a:pt x="65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9" y="0"/>
                  <a:pt x="47" y="2"/>
                  <a:pt x="47" y="4"/>
                </a:cubicBezTo>
                <a:cubicBezTo>
                  <a:pt x="46" y="12"/>
                  <a:pt x="46" y="12"/>
                  <a:pt x="46" y="12"/>
                </a:cubicBezTo>
                <a:cubicBezTo>
                  <a:pt x="42" y="13"/>
                  <a:pt x="38" y="14"/>
                  <a:pt x="34" y="17"/>
                </a:cubicBezTo>
                <a:cubicBezTo>
                  <a:pt x="28" y="12"/>
                  <a:pt x="28" y="12"/>
                  <a:pt x="28" y="12"/>
                </a:cubicBezTo>
                <a:cubicBezTo>
                  <a:pt x="26" y="10"/>
                  <a:pt x="23" y="11"/>
                  <a:pt x="21" y="12"/>
                </a:cubicBezTo>
                <a:cubicBezTo>
                  <a:pt x="12" y="21"/>
                  <a:pt x="12" y="21"/>
                  <a:pt x="12" y="21"/>
                </a:cubicBezTo>
                <a:cubicBezTo>
                  <a:pt x="10" y="23"/>
                  <a:pt x="10" y="26"/>
                  <a:pt x="12" y="29"/>
                </a:cubicBezTo>
                <a:cubicBezTo>
                  <a:pt x="17" y="35"/>
                  <a:pt x="17" y="35"/>
                  <a:pt x="17" y="35"/>
                </a:cubicBezTo>
                <a:cubicBezTo>
                  <a:pt x="15" y="38"/>
                  <a:pt x="13" y="42"/>
                  <a:pt x="12" y="46"/>
                </a:cubicBezTo>
                <a:cubicBezTo>
                  <a:pt x="5" y="47"/>
                  <a:pt x="5" y="47"/>
                  <a:pt x="5" y="47"/>
                </a:cubicBezTo>
                <a:cubicBezTo>
                  <a:pt x="2" y="47"/>
                  <a:pt x="0" y="49"/>
                  <a:pt x="0" y="52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7"/>
                  <a:pt x="2" y="70"/>
                  <a:pt x="5" y="70"/>
                </a:cubicBezTo>
                <a:lnTo>
                  <a:pt x="13" y="71"/>
                </a:lnTo>
                <a:close/>
                <a:moveTo>
                  <a:pt x="58" y="37"/>
                </a:moveTo>
                <a:cubicBezTo>
                  <a:pt x="70" y="37"/>
                  <a:pt x="79" y="46"/>
                  <a:pt x="79" y="58"/>
                </a:cubicBezTo>
                <a:cubicBezTo>
                  <a:pt x="79" y="69"/>
                  <a:pt x="70" y="79"/>
                  <a:pt x="58" y="79"/>
                </a:cubicBezTo>
                <a:cubicBezTo>
                  <a:pt x="47" y="79"/>
                  <a:pt x="38" y="69"/>
                  <a:pt x="38" y="58"/>
                </a:cubicBezTo>
                <a:cubicBezTo>
                  <a:pt x="38" y="46"/>
                  <a:pt x="47" y="37"/>
                  <a:pt x="58" y="37"/>
                </a:cubicBezTo>
                <a:close/>
                <a:moveTo>
                  <a:pt x="58" y="37"/>
                </a:moveTo>
                <a:cubicBezTo>
                  <a:pt x="58" y="37"/>
                  <a:pt x="58" y="37"/>
                  <a:pt x="58" y="3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57" name="í$1íḋè">
            <a:extLst>
              <a:ext uri="{FF2B5EF4-FFF2-40B4-BE49-F238E27FC236}">
                <a16:creationId xmlns:a16="http://schemas.microsoft.com/office/drawing/2014/main" id="{8AAD251E-7EF0-4F6B-873F-B8CDFE76CF31}"/>
              </a:ext>
            </a:extLst>
          </p:cNvPr>
          <p:cNvSpPr>
            <a:spLocks/>
          </p:cNvSpPr>
          <p:nvPr/>
        </p:nvSpPr>
        <p:spPr bwMode="auto">
          <a:xfrm>
            <a:off x="10051531" y="3047069"/>
            <a:ext cx="133284" cy="135045"/>
          </a:xfrm>
          <a:custGeom>
            <a:avLst/>
            <a:gdLst>
              <a:gd name="T0" fmla="*/ 82 w 96"/>
              <a:gd name="T1" fmla="*/ 15 h 97"/>
              <a:gd name="T2" fmla="*/ 76 w 96"/>
              <a:gd name="T3" fmla="*/ 9 h 97"/>
              <a:gd name="T4" fmla="*/ 69 w 96"/>
              <a:gd name="T5" fmla="*/ 10 h 97"/>
              <a:gd name="T6" fmla="*/ 65 w 96"/>
              <a:gd name="T7" fmla="*/ 13 h 97"/>
              <a:gd name="T8" fmla="*/ 55 w 96"/>
              <a:gd name="T9" fmla="*/ 10 h 97"/>
              <a:gd name="T10" fmla="*/ 54 w 96"/>
              <a:gd name="T11" fmla="*/ 5 h 97"/>
              <a:gd name="T12" fmla="*/ 48 w 96"/>
              <a:gd name="T13" fmla="*/ 1 h 97"/>
              <a:gd name="T14" fmla="*/ 40 w 96"/>
              <a:gd name="T15" fmla="*/ 1 h 97"/>
              <a:gd name="T16" fmla="*/ 35 w 96"/>
              <a:gd name="T17" fmla="*/ 6 h 97"/>
              <a:gd name="T18" fmla="*/ 35 w 96"/>
              <a:gd name="T19" fmla="*/ 12 h 97"/>
              <a:gd name="T20" fmla="*/ 25 w 96"/>
              <a:gd name="T21" fmla="*/ 16 h 97"/>
              <a:gd name="T22" fmla="*/ 21 w 96"/>
              <a:gd name="T23" fmla="*/ 14 h 97"/>
              <a:gd name="T24" fmla="*/ 14 w 96"/>
              <a:gd name="T25" fmla="*/ 15 h 97"/>
              <a:gd name="T26" fmla="*/ 8 w 96"/>
              <a:gd name="T27" fmla="*/ 21 h 97"/>
              <a:gd name="T28" fmla="*/ 9 w 96"/>
              <a:gd name="T29" fmla="*/ 28 h 97"/>
              <a:gd name="T30" fmla="*/ 12 w 96"/>
              <a:gd name="T31" fmla="*/ 32 h 97"/>
              <a:gd name="T32" fmla="*/ 10 w 96"/>
              <a:gd name="T33" fmla="*/ 42 h 97"/>
              <a:gd name="T34" fmla="*/ 4 w 96"/>
              <a:gd name="T35" fmla="*/ 43 h 97"/>
              <a:gd name="T36" fmla="*/ 0 w 96"/>
              <a:gd name="T37" fmla="*/ 49 h 97"/>
              <a:gd name="T38" fmla="*/ 1 w 96"/>
              <a:gd name="T39" fmla="*/ 57 h 97"/>
              <a:gd name="T40" fmla="*/ 6 w 96"/>
              <a:gd name="T41" fmla="*/ 62 h 97"/>
              <a:gd name="T42" fmla="*/ 12 w 96"/>
              <a:gd name="T43" fmla="*/ 62 h 97"/>
              <a:gd name="T44" fmla="*/ 16 w 96"/>
              <a:gd name="T45" fmla="*/ 70 h 97"/>
              <a:gd name="T46" fmla="*/ 13 w 96"/>
              <a:gd name="T47" fmla="*/ 75 h 97"/>
              <a:gd name="T48" fmla="*/ 14 w 96"/>
              <a:gd name="T49" fmla="*/ 82 h 97"/>
              <a:gd name="T50" fmla="*/ 20 w 96"/>
              <a:gd name="T51" fmla="*/ 88 h 97"/>
              <a:gd name="T52" fmla="*/ 27 w 96"/>
              <a:gd name="T53" fmla="*/ 88 h 97"/>
              <a:gd name="T54" fmla="*/ 32 w 96"/>
              <a:gd name="T55" fmla="*/ 84 h 97"/>
              <a:gd name="T56" fmla="*/ 41 w 96"/>
              <a:gd name="T57" fmla="*/ 87 h 97"/>
              <a:gd name="T58" fmla="*/ 42 w 96"/>
              <a:gd name="T59" fmla="*/ 93 h 97"/>
              <a:gd name="T60" fmla="*/ 47 w 96"/>
              <a:gd name="T61" fmla="*/ 97 h 97"/>
              <a:gd name="T62" fmla="*/ 56 w 96"/>
              <a:gd name="T63" fmla="*/ 96 h 97"/>
              <a:gd name="T64" fmla="*/ 61 w 96"/>
              <a:gd name="T65" fmla="*/ 91 h 97"/>
              <a:gd name="T66" fmla="*/ 61 w 96"/>
              <a:gd name="T67" fmla="*/ 85 h 97"/>
              <a:gd name="T68" fmla="*/ 70 w 96"/>
              <a:gd name="T69" fmla="*/ 81 h 97"/>
              <a:gd name="T70" fmla="*/ 75 w 96"/>
              <a:gd name="T71" fmla="*/ 84 h 97"/>
              <a:gd name="T72" fmla="*/ 82 w 96"/>
              <a:gd name="T73" fmla="*/ 83 h 97"/>
              <a:gd name="T74" fmla="*/ 87 w 96"/>
              <a:gd name="T75" fmla="*/ 76 h 97"/>
              <a:gd name="T76" fmla="*/ 87 w 96"/>
              <a:gd name="T77" fmla="*/ 69 h 97"/>
              <a:gd name="T78" fmla="*/ 83 w 96"/>
              <a:gd name="T79" fmla="*/ 65 h 97"/>
              <a:gd name="T80" fmla="*/ 86 w 96"/>
              <a:gd name="T81" fmla="*/ 55 h 97"/>
              <a:gd name="T82" fmla="*/ 92 w 96"/>
              <a:gd name="T83" fmla="*/ 54 h 97"/>
              <a:gd name="T84" fmla="*/ 96 w 96"/>
              <a:gd name="T85" fmla="*/ 49 h 97"/>
              <a:gd name="T86" fmla="*/ 95 w 96"/>
              <a:gd name="T87" fmla="*/ 40 h 97"/>
              <a:gd name="T88" fmla="*/ 90 w 96"/>
              <a:gd name="T89" fmla="*/ 35 h 97"/>
              <a:gd name="T90" fmla="*/ 85 w 96"/>
              <a:gd name="T91" fmla="*/ 35 h 97"/>
              <a:gd name="T92" fmla="*/ 80 w 96"/>
              <a:gd name="T93" fmla="*/ 26 h 97"/>
              <a:gd name="T94" fmla="*/ 83 w 96"/>
              <a:gd name="T95" fmla="*/ 22 h 97"/>
              <a:gd name="T96" fmla="*/ 82 w 96"/>
              <a:gd name="T97" fmla="*/ 15 h 97"/>
              <a:gd name="T98" fmla="*/ 50 w 96"/>
              <a:gd name="T99" fmla="*/ 65 h 97"/>
              <a:gd name="T100" fmla="*/ 31 w 96"/>
              <a:gd name="T101" fmla="*/ 50 h 97"/>
              <a:gd name="T102" fmla="*/ 47 w 96"/>
              <a:gd name="T103" fmla="*/ 31 h 97"/>
              <a:gd name="T104" fmla="*/ 65 w 96"/>
              <a:gd name="T105" fmla="*/ 47 h 97"/>
              <a:gd name="T106" fmla="*/ 50 w 96"/>
              <a:gd name="T107" fmla="*/ 65 h 97"/>
              <a:gd name="T108" fmla="*/ 50 w 96"/>
              <a:gd name="T109" fmla="*/ 65 h 97"/>
              <a:gd name="T110" fmla="*/ 50 w 96"/>
              <a:gd name="T111" fmla="*/ 6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6" h="97">
                <a:moveTo>
                  <a:pt x="82" y="15"/>
                </a:moveTo>
                <a:cubicBezTo>
                  <a:pt x="76" y="9"/>
                  <a:pt x="76" y="9"/>
                  <a:pt x="76" y="9"/>
                </a:cubicBezTo>
                <a:cubicBezTo>
                  <a:pt x="74" y="8"/>
                  <a:pt x="71" y="8"/>
                  <a:pt x="69" y="10"/>
                </a:cubicBezTo>
                <a:cubicBezTo>
                  <a:pt x="65" y="13"/>
                  <a:pt x="65" y="13"/>
                  <a:pt x="65" y="13"/>
                </a:cubicBezTo>
                <a:cubicBezTo>
                  <a:pt x="62" y="12"/>
                  <a:pt x="59" y="10"/>
                  <a:pt x="55" y="10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2"/>
                  <a:pt x="51" y="0"/>
                  <a:pt x="48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37" y="2"/>
                  <a:pt x="35" y="4"/>
                  <a:pt x="35" y="6"/>
                </a:cubicBezTo>
                <a:cubicBezTo>
                  <a:pt x="35" y="12"/>
                  <a:pt x="35" y="12"/>
                  <a:pt x="35" y="12"/>
                </a:cubicBezTo>
                <a:cubicBezTo>
                  <a:pt x="31" y="13"/>
                  <a:pt x="28" y="14"/>
                  <a:pt x="25" y="16"/>
                </a:cubicBezTo>
                <a:cubicBezTo>
                  <a:pt x="21" y="14"/>
                  <a:pt x="21" y="14"/>
                  <a:pt x="21" y="14"/>
                </a:cubicBezTo>
                <a:cubicBezTo>
                  <a:pt x="19" y="12"/>
                  <a:pt x="16" y="13"/>
                  <a:pt x="14" y="15"/>
                </a:cubicBezTo>
                <a:cubicBezTo>
                  <a:pt x="8" y="21"/>
                  <a:pt x="8" y="21"/>
                  <a:pt x="8" y="21"/>
                </a:cubicBezTo>
                <a:cubicBezTo>
                  <a:pt x="7" y="23"/>
                  <a:pt x="7" y="26"/>
                  <a:pt x="9" y="28"/>
                </a:cubicBezTo>
                <a:cubicBezTo>
                  <a:pt x="12" y="32"/>
                  <a:pt x="12" y="32"/>
                  <a:pt x="12" y="32"/>
                </a:cubicBezTo>
                <a:cubicBezTo>
                  <a:pt x="11" y="35"/>
                  <a:pt x="10" y="39"/>
                  <a:pt x="10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1" y="43"/>
                  <a:pt x="0" y="46"/>
                  <a:pt x="0" y="49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60"/>
                  <a:pt x="3" y="62"/>
                  <a:pt x="6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13" y="65"/>
                  <a:pt x="14" y="68"/>
                  <a:pt x="16" y="70"/>
                </a:cubicBezTo>
                <a:cubicBezTo>
                  <a:pt x="13" y="75"/>
                  <a:pt x="13" y="75"/>
                  <a:pt x="13" y="75"/>
                </a:cubicBezTo>
                <a:cubicBezTo>
                  <a:pt x="11" y="78"/>
                  <a:pt x="11" y="81"/>
                  <a:pt x="14" y="82"/>
                </a:cubicBezTo>
                <a:cubicBezTo>
                  <a:pt x="20" y="88"/>
                  <a:pt x="20" y="88"/>
                  <a:pt x="20" y="88"/>
                </a:cubicBezTo>
                <a:cubicBezTo>
                  <a:pt x="22" y="90"/>
                  <a:pt x="25" y="90"/>
                  <a:pt x="27" y="88"/>
                </a:cubicBezTo>
                <a:cubicBezTo>
                  <a:pt x="32" y="84"/>
                  <a:pt x="32" y="84"/>
                  <a:pt x="32" y="84"/>
                </a:cubicBezTo>
                <a:cubicBezTo>
                  <a:pt x="34" y="85"/>
                  <a:pt x="37" y="86"/>
                  <a:pt x="41" y="87"/>
                </a:cubicBezTo>
                <a:cubicBezTo>
                  <a:pt x="42" y="93"/>
                  <a:pt x="42" y="93"/>
                  <a:pt x="42" y="93"/>
                </a:cubicBezTo>
                <a:cubicBezTo>
                  <a:pt x="42" y="95"/>
                  <a:pt x="45" y="97"/>
                  <a:pt x="47" y="97"/>
                </a:cubicBezTo>
                <a:cubicBezTo>
                  <a:pt x="56" y="96"/>
                  <a:pt x="56" y="96"/>
                  <a:pt x="56" y="96"/>
                </a:cubicBezTo>
                <a:cubicBezTo>
                  <a:pt x="59" y="96"/>
                  <a:pt x="61" y="94"/>
                  <a:pt x="61" y="91"/>
                </a:cubicBezTo>
                <a:cubicBezTo>
                  <a:pt x="61" y="85"/>
                  <a:pt x="61" y="85"/>
                  <a:pt x="61" y="85"/>
                </a:cubicBezTo>
                <a:cubicBezTo>
                  <a:pt x="64" y="84"/>
                  <a:pt x="67" y="82"/>
                  <a:pt x="70" y="81"/>
                </a:cubicBezTo>
                <a:cubicBezTo>
                  <a:pt x="75" y="84"/>
                  <a:pt x="75" y="84"/>
                  <a:pt x="75" y="84"/>
                </a:cubicBezTo>
                <a:cubicBezTo>
                  <a:pt x="77" y="85"/>
                  <a:pt x="80" y="85"/>
                  <a:pt x="82" y="83"/>
                </a:cubicBezTo>
                <a:cubicBezTo>
                  <a:pt x="87" y="76"/>
                  <a:pt x="87" y="76"/>
                  <a:pt x="87" y="76"/>
                </a:cubicBezTo>
                <a:cubicBezTo>
                  <a:pt x="89" y="74"/>
                  <a:pt x="89" y="71"/>
                  <a:pt x="87" y="69"/>
                </a:cubicBezTo>
                <a:cubicBezTo>
                  <a:pt x="83" y="65"/>
                  <a:pt x="83" y="65"/>
                  <a:pt x="83" y="65"/>
                </a:cubicBezTo>
                <a:cubicBezTo>
                  <a:pt x="85" y="62"/>
                  <a:pt x="86" y="59"/>
                  <a:pt x="86" y="55"/>
                </a:cubicBezTo>
                <a:cubicBezTo>
                  <a:pt x="92" y="54"/>
                  <a:pt x="92" y="54"/>
                  <a:pt x="92" y="54"/>
                </a:cubicBezTo>
                <a:cubicBezTo>
                  <a:pt x="94" y="54"/>
                  <a:pt x="96" y="51"/>
                  <a:pt x="96" y="49"/>
                </a:cubicBezTo>
                <a:cubicBezTo>
                  <a:pt x="95" y="40"/>
                  <a:pt x="95" y="40"/>
                  <a:pt x="95" y="40"/>
                </a:cubicBezTo>
                <a:cubicBezTo>
                  <a:pt x="95" y="37"/>
                  <a:pt x="93" y="35"/>
                  <a:pt x="90" y="35"/>
                </a:cubicBezTo>
                <a:cubicBezTo>
                  <a:pt x="85" y="35"/>
                  <a:pt x="85" y="35"/>
                  <a:pt x="85" y="35"/>
                </a:cubicBezTo>
                <a:cubicBezTo>
                  <a:pt x="84" y="32"/>
                  <a:pt x="82" y="29"/>
                  <a:pt x="80" y="26"/>
                </a:cubicBezTo>
                <a:cubicBezTo>
                  <a:pt x="83" y="22"/>
                  <a:pt x="83" y="22"/>
                  <a:pt x="83" y="22"/>
                </a:cubicBezTo>
                <a:cubicBezTo>
                  <a:pt x="85" y="20"/>
                  <a:pt x="84" y="17"/>
                  <a:pt x="82" y="15"/>
                </a:cubicBezTo>
                <a:close/>
                <a:moveTo>
                  <a:pt x="50" y="65"/>
                </a:moveTo>
                <a:cubicBezTo>
                  <a:pt x="40" y="66"/>
                  <a:pt x="32" y="59"/>
                  <a:pt x="31" y="50"/>
                </a:cubicBezTo>
                <a:cubicBezTo>
                  <a:pt x="30" y="40"/>
                  <a:pt x="37" y="32"/>
                  <a:pt x="47" y="31"/>
                </a:cubicBezTo>
                <a:cubicBezTo>
                  <a:pt x="56" y="30"/>
                  <a:pt x="64" y="37"/>
                  <a:pt x="65" y="47"/>
                </a:cubicBezTo>
                <a:cubicBezTo>
                  <a:pt x="66" y="56"/>
                  <a:pt x="59" y="64"/>
                  <a:pt x="50" y="65"/>
                </a:cubicBezTo>
                <a:close/>
                <a:moveTo>
                  <a:pt x="50" y="65"/>
                </a:moveTo>
                <a:cubicBezTo>
                  <a:pt x="50" y="65"/>
                  <a:pt x="50" y="65"/>
                  <a:pt x="50" y="6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58" name="íṥ1íďè">
            <a:extLst>
              <a:ext uri="{FF2B5EF4-FFF2-40B4-BE49-F238E27FC236}">
                <a16:creationId xmlns:a16="http://schemas.microsoft.com/office/drawing/2014/main" id="{C70AC592-3934-4A69-868F-E4E196223F29}"/>
              </a:ext>
            </a:extLst>
          </p:cNvPr>
          <p:cNvSpPr>
            <a:spLocks/>
          </p:cNvSpPr>
          <p:nvPr/>
        </p:nvSpPr>
        <p:spPr bwMode="auto">
          <a:xfrm>
            <a:off x="9964044" y="3127509"/>
            <a:ext cx="108037" cy="108623"/>
          </a:xfrm>
          <a:custGeom>
            <a:avLst/>
            <a:gdLst>
              <a:gd name="T0" fmla="*/ 5 w 78"/>
              <a:gd name="T1" fmla="*/ 31 h 78"/>
              <a:gd name="T2" fmla="*/ 0 w 78"/>
              <a:gd name="T3" fmla="*/ 36 h 78"/>
              <a:gd name="T4" fmla="*/ 0 w 78"/>
              <a:gd name="T5" fmla="*/ 41 h 78"/>
              <a:gd name="T6" fmla="*/ 5 w 78"/>
              <a:gd name="T7" fmla="*/ 47 h 78"/>
              <a:gd name="T8" fmla="*/ 9 w 78"/>
              <a:gd name="T9" fmla="*/ 47 h 78"/>
              <a:gd name="T10" fmla="*/ 12 w 78"/>
              <a:gd name="T11" fmla="*/ 54 h 78"/>
              <a:gd name="T12" fmla="*/ 9 w 78"/>
              <a:gd name="T13" fmla="*/ 57 h 78"/>
              <a:gd name="T14" fmla="*/ 9 w 78"/>
              <a:gd name="T15" fmla="*/ 64 h 78"/>
              <a:gd name="T16" fmla="*/ 13 w 78"/>
              <a:gd name="T17" fmla="*/ 68 h 78"/>
              <a:gd name="T18" fmla="*/ 20 w 78"/>
              <a:gd name="T19" fmla="*/ 68 h 78"/>
              <a:gd name="T20" fmla="*/ 23 w 78"/>
              <a:gd name="T21" fmla="*/ 66 h 78"/>
              <a:gd name="T22" fmla="*/ 30 w 78"/>
              <a:gd name="T23" fmla="*/ 69 h 78"/>
              <a:gd name="T24" fmla="*/ 31 w 78"/>
              <a:gd name="T25" fmla="*/ 73 h 78"/>
              <a:gd name="T26" fmla="*/ 36 w 78"/>
              <a:gd name="T27" fmla="*/ 78 h 78"/>
              <a:gd name="T28" fmla="*/ 41 w 78"/>
              <a:gd name="T29" fmla="*/ 78 h 78"/>
              <a:gd name="T30" fmla="*/ 47 w 78"/>
              <a:gd name="T31" fmla="*/ 73 h 78"/>
              <a:gd name="T32" fmla="*/ 47 w 78"/>
              <a:gd name="T33" fmla="*/ 69 h 78"/>
              <a:gd name="T34" fmla="*/ 55 w 78"/>
              <a:gd name="T35" fmla="*/ 66 h 78"/>
              <a:gd name="T36" fmla="*/ 58 w 78"/>
              <a:gd name="T37" fmla="*/ 69 h 78"/>
              <a:gd name="T38" fmla="*/ 65 w 78"/>
              <a:gd name="T39" fmla="*/ 68 h 78"/>
              <a:gd name="T40" fmla="*/ 69 w 78"/>
              <a:gd name="T41" fmla="*/ 65 h 78"/>
              <a:gd name="T42" fmla="*/ 69 w 78"/>
              <a:gd name="T43" fmla="*/ 58 h 78"/>
              <a:gd name="T44" fmla="*/ 67 w 78"/>
              <a:gd name="T45" fmla="*/ 55 h 78"/>
              <a:gd name="T46" fmla="*/ 70 w 78"/>
              <a:gd name="T47" fmla="*/ 47 h 78"/>
              <a:gd name="T48" fmla="*/ 74 w 78"/>
              <a:gd name="T49" fmla="*/ 47 h 78"/>
              <a:gd name="T50" fmla="*/ 78 w 78"/>
              <a:gd name="T51" fmla="*/ 42 h 78"/>
              <a:gd name="T52" fmla="*/ 78 w 78"/>
              <a:gd name="T53" fmla="*/ 36 h 78"/>
              <a:gd name="T54" fmla="*/ 74 w 78"/>
              <a:gd name="T55" fmla="*/ 31 h 78"/>
              <a:gd name="T56" fmla="*/ 70 w 78"/>
              <a:gd name="T57" fmla="*/ 31 h 78"/>
              <a:gd name="T58" fmla="*/ 67 w 78"/>
              <a:gd name="T59" fmla="*/ 23 h 78"/>
              <a:gd name="T60" fmla="*/ 70 w 78"/>
              <a:gd name="T61" fmla="*/ 21 h 78"/>
              <a:gd name="T62" fmla="*/ 69 w 78"/>
              <a:gd name="T63" fmla="*/ 14 h 78"/>
              <a:gd name="T64" fmla="*/ 65 w 78"/>
              <a:gd name="T65" fmla="*/ 10 h 78"/>
              <a:gd name="T66" fmla="*/ 58 w 78"/>
              <a:gd name="T67" fmla="*/ 9 h 78"/>
              <a:gd name="T68" fmla="*/ 56 w 78"/>
              <a:gd name="T69" fmla="*/ 11 h 78"/>
              <a:gd name="T70" fmla="*/ 48 w 78"/>
              <a:gd name="T71" fmla="*/ 8 h 78"/>
              <a:gd name="T72" fmla="*/ 48 w 78"/>
              <a:gd name="T73" fmla="*/ 5 h 78"/>
              <a:gd name="T74" fmla="*/ 43 w 78"/>
              <a:gd name="T75" fmla="*/ 0 h 78"/>
              <a:gd name="T76" fmla="*/ 37 w 78"/>
              <a:gd name="T77" fmla="*/ 0 h 78"/>
              <a:gd name="T78" fmla="*/ 32 w 78"/>
              <a:gd name="T79" fmla="*/ 4 h 78"/>
              <a:gd name="T80" fmla="*/ 32 w 78"/>
              <a:gd name="T81" fmla="*/ 8 h 78"/>
              <a:gd name="T82" fmla="*/ 24 w 78"/>
              <a:gd name="T83" fmla="*/ 11 h 78"/>
              <a:gd name="T84" fmla="*/ 21 w 78"/>
              <a:gd name="T85" fmla="*/ 9 h 78"/>
              <a:gd name="T86" fmla="*/ 14 w 78"/>
              <a:gd name="T87" fmla="*/ 9 h 78"/>
              <a:gd name="T88" fmla="*/ 10 w 78"/>
              <a:gd name="T89" fmla="*/ 13 h 78"/>
              <a:gd name="T90" fmla="*/ 10 w 78"/>
              <a:gd name="T91" fmla="*/ 20 h 78"/>
              <a:gd name="T92" fmla="*/ 12 w 78"/>
              <a:gd name="T93" fmla="*/ 23 h 78"/>
              <a:gd name="T94" fmla="*/ 9 w 78"/>
              <a:gd name="T95" fmla="*/ 30 h 78"/>
              <a:gd name="T96" fmla="*/ 5 w 78"/>
              <a:gd name="T97" fmla="*/ 31 h 78"/>
              <a:gd name="T98" fmla="*/ 40 w 78"/>
              <a:gd name="T99" fmla="*/ 25 h 78"/>
              <a:gd name="T100" fmla="*/ 53 w 78"/>
              <a:gd name="T101" fmla="*/ 39 h 78"/>
              <a:gd name="T102" fmla="*/ 39 w 78"/>
              <a:gd name="T103" fmla="*/ 52 h 78"/>
              <a:gd name="T104" fmla="*/ 26 w 78"/>
              <a:gd name="T105" fmla="*/ 38 h 78"/>
              <a:gd name="T106" fmla="*/ 40 w 78"/>
              <a:gd name="T107" fmla="*/ 25 h 78"/>
              <a:gd name="T108" fmla="*/ 40 w 78"/>
              <a:gd name="T109" fmla="*/ 25 h 78"/>
              <a:gd name="T110" fmla="*/ 40 w 78"/>
              <a:gd name="T111" fmla="*/ 2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8" h="78">
                <a:moveTo>
                  <a:pt x="5" y="31"/>
                </a:moveTo>
                <a:cubicBezTo>
                  <a:pt x="2" y="31"/>
                  <a:pt x="0" y="33"/>
                  <a:pt x="0" y="36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4"/>
                  <a:pt x="2" y="46"/>
                  <a:pt x="5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9"/>
                  <a:pt x="10" y="52"/>
                  <a:pt x="12" y="54"/>
                </a:cubicBezTo>
                <a:cubicBezTo>
                  <a:pt x="9" y="57"/>
                  <a:pt x="9" y="57"/>
                  <a:pt x="9" y="57"/>
                </a:cubicBezTo>
                <a:cubicBezTo>
                  <a:pt x="7" y="59"/>
                  <a:pt x="8" y="62"/>
                  <a:pt x="9" y="64"/>
                </a:cubicBezTo>
                <a:cubicBezTo>
                  <a:pt x="13" y="68"/>
                  <a:pt x="13" y="68"/>
                  <a:pt x="13" y="68"/>
                </a:cubicBezTo>
                <a:cubicBezTo>
                  <a:pt x="15" y="70"/>
                  <a:pt x="18" y="70"/>
                  <a:pt x="20" y="68"/>
                </a:cubicBezTo>
                <a:cubicBezTo>
                  <a:pt x="23" y="66"/>
                  <a:pt x="23" y="66"/>
                  <a:pt x="23" y="66"/>
                </a:cubicBezTo>
                <a:cubicBezTo>
                  <a:pt x="26" y="67"/>
                  <a:pt x="28" y="68"/>
                  <a:pt x="30" y="69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6"/>
                  <a:pt x="33" y="78"/>
                  <a:pt x="36" y="78"/>
                </a:cubicBezTo>
                <a:cubicBezTo>
                  <a:pt x="41" y="78"/>
                  <a:pt x="41" y="78"/>
                  <a:pt x="41" y="78"/>
                </a:cubicBezTo>
                <a:cubicBezTo>
                  <a:pt x="44" y="78"/>
                  <a:pt x="46" y="76"/>
                  <a:pt x="47" y="73"/>
                </a:cubicBezTo>
                <a:cubicBezTo>
                  <a:pt x="47" y="69"/>
                  <a:pt x="47" y="69"/>
                  <a:pt x="47" y="69"/>
                </a:cubicBezTo>
                <a:cubicBezTo>
                  <a:pt x="50" y="69"/>
                  <a:pt x="52" y="68"/>
                  <a:pt x="55" y="66"/>
                </a:cubicBezTo>
                <a:cubicBezTo>
                  <a:pt x="58" y="69"/>
                  <a:pt x="58" y="69"/>
                  <a:pt x="58" y="69"/>
                </a:cubicBezTo>
                <a:cubicBezTo>
                  <a:pt x="60" y="70"/>
                  <a:pt x="63" y="70"/>
                  <a:pt x="65" y="68"/>
                </a:cubicBezTo>
                <a:cubicBezTo>
                  <a:pt x="69" y="65"/>
                  <a:pt x="69" y="65"/>
                  <a:pt x="69" y="65"/>
                </a:cubicBezTo>
                <a:cubicBezTo>
                  <a:pt x="71" y="63"/>
                  <a:pt x="71" y="60"/>
                  <a:pt x="69" y="58"/>
                </a:cubicBezTo>
                <a:cubicBezTo>
                  <a:pt x="67" y="55"/>
                  <a:pt x="67" y="55"/>
                  <a:pt x="67" y="55"/>
                </a:cubicBezTo>
                <a:cubicBezTo>
                  <a:pt x="68" y="52"/>
                  <a:pt x="69" y="50"/>
                  <a:pt x="70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6" y="47"/>
                  <a:pt x="78" y="45"/>
                  <a:pt x="78" y="42"/>
                </a:cubicBezTo>
                <a:cubicBezTo>
                  <a:pt x="78" y="36"/>
                  <a:pt x="78" y="36"/>
                  <a:pt x="78" y="36"/>
                </a:cubicBezTo>
                <a:cubicBezTo>
                  <a:pt x="78" y="34"/>
                  <a:pt x="76" y="31"/>
                  <a:pt x="74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70" y="28"/>
                  <a:pt x="69" y="26"/>
                  <a:pt x="67" y="23"/>
                </a:cubicBezTo>
                <a:cubicBezTo>
                  <a:pt x="70" y="21"/>
                  <a:pt x="70" y="21"/>
                  <a:pt x="70" y="21"/>
                </a:cubicBezTo>
                <a:cubicBezTo>
                  <a:pt x="71" y="19"/>
                  <a:pt x="71" y="16"/>
                  <a:pt x="69" y="14"/>
                </a:cubicBezTo>
                <a:cubicBezTo>
                  <a:pt x="65" y="10"/>
                  <a:pt x="65" y="10"/>
                  <a:pt x="65" y="10"/>
                </a:cubicBezTo>
                <a:cubicBezTo>
                  <a:pt x="64" y="8"/>
                  <a:pt x="61" y="8"/>
                  <a:pt x="58" y="9"/>
                </a:cubicBezTo>
                <a:cubicBezTo>
                  <a:pt x="56" y="11"/>
                  <a:pt x="56" y="11"/>
                  <a:pt x="56" y="11"/>
                </a:cubicBezTo>
                <a:cubicBezTo>
                  <a:pt x="53" y="10"/>
                  <a:pt x="51" y="9"/>
                  <a:pt x="48" y="8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5" y="0"/>
                  <a:pt x="4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0"/>
                  <a:pt x="32" y="2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29" y="8"/>
                  <a:pt x="26" y="10"/>
                  <a:pt x="24" y="11"/>
                </a:cubicBezTo>
                <a:cubicBezTo>
                  <a:pt x="21" y="9"/>
                  <a:pt x="21" y="9"/>
                  <a:pt x="21" y="9"/>
                </a:cubicBezTo>
                <a:cubicBezTo>
                  <a:pt x="19" y="7"/>
                  <a:pt x="16" y="7"/>
                  <a:pt x="14" y="9"/>
                </a:cubicBezTo>
                <a:cubicBezTo>
                  <a:pt x="10" y="13"/>
                  <a:pt x="10" y="13"/>
                  <a:pt x="10" y="13"/>
                </a:cubicBezTo>
                <a:cubicBezTo>
                  <a:pt x="8" y="15"/>
                  <a:pt x="8" y="18"/>
                  <a:pt x="10" y="20"/>
                </a:cubicBezTo>
                <a:cubicBezTo>
                  <a:pt x="12" y="23"/>
                  <a:pt x="12" y="23"/>
                  <a:pt x="12" y="23"/>
                </a:cubicBezTo>
                <a:cubicBezTo>
                  <a:pt x="11" y="25"/>
                  <a:pt x="10" y="28"/>
                  <a:pt x="9" y="30"/>
                </a:cubicBezTo>
                <a:lnTo>
                  <a:pt x="5" y="31"/>
                </a:lnTo>
                <a:close/>
                <a:moveTo>
                  <a:pt x="40" y="25"/>
                </a:moveTo>
                <a:cubicBezTo>
                  <a:pt x="47" y="25"/>
                  <a:pt x="54" y="31"/>
                  <a:pt x="53" y="39"/>
                </a:cubicBezTo>
                <a:cubicBezTo>
                  <a:pt x="53" y="46"/>
                  <a:pt x="47" y="53"/>
                  <a:pt x="39" y="52"/>
                </a:cubicBezTo>
                <a:cubicBezTo>
                  <a:pt x="32" y="52"/>
                  <a:pt x="26" y="46"/>
                  <a:pt x="26" y="38"/>
                </a:cubicBezTo>
                <a:cubicBezTo>
                  <a:pt x="26" y="31"/>
                  <a:pt x="32" y="25"/>
                  <a:pt x="40" y="25"/>
                </a:cubicBezTo>
                <a:close/>
                <a:moveTo>
                  <a:pt x="40" y="25"/>
                </a:moveTo>
                <a:cubicBezTo>
                  <a:pt x="40" y="25"/>
                  <a:pt x="40" y="25"/>
                  <a:pt x="40" y="2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59" name="ïŝļïḋe">
            <a:extLst>
              <a:ext uri="{FF2B5EF4-FFF2-40B4-BE49-F238E27FC236}">
                <a16:creationId xmlns:a16="http://schemas.microsoft.com/office/drawing/2014/main" id="{25525D23-21F2-4892-B114-91A520E561F6}"/>
              </a:ext>
            </a:extLst>
          </p:cNvPr>
          <p:cNvSpPr>
            <a:spLocks/>
          </p:cNvSpPr>
          <p:nvPr/>
        </p:nvSpPr>
        <p:spPr bwMode="auto">
          <a:xfrm>
            <a:off x="10554134" y="3158041"/>
            <a:ext cx="195522" cy="167926"/>
          </a:xfrm>
          <a:custGeom>
            <a:avLst/>
            <a:gdLst>
              <a:gd name="T0" fmla="*/ 71 w 141"/>
              <a:gd name="T1" fmla="*/ 0 h 121"/>
              <a:gd name="T2" fmla="*/ 0 w 141"/>
              <a:gd name="T3" fmla="*/ 55 h 121"/>
              <a:gd name="T4" fmla="*/ 19 w 141"/>
              <a:gd name="T5" fmla="*/ 92 h 121"/>
              <a:gd name="T6" fmla="*/ 10 w 141"/>
              <a:gd name="T7" fmla="*/ 121 h 121"/>
              <a:gd name="T8" fmla="*/ 45 w 141"/>
              <a:gd name="T9" fmla="*/ 106 h 121"/>
              <a:gd name="T10" fmla="*/ 71 w 141"/>
              <a:gd name="T11" fmla="*/ 110 h 121"/>
              <a:gd name="T12" fmla="*/ 141 w 141"/>
              <a:gd name="T13" fmla="*/ 55 h 121"/>
              <a:gd name="T14" fmla="*/ 71 w 141"/>
              <a:gd name="T15" fmla="*/ 0 h 121"/>
              <a:gd name="T16" fmla="*/ 71 w 141"/>
              <a:gd name="T17" fmla="*/ 0 h 121"/>
              <a:gd name="T18" fmla="*/ 71 w 141"/>
              <a:gd name="T19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1" h="121">
                <a:moveTo>
                  <a:pt x="71" y="0"/>
                </a:moveTo>
                <a:cubicBezTo>
                  <a:pt x="32" y="0"/>
                  <a:pt x="0" y="25"/>
                  <a:pt x="0" y="55"/>
                </a:cubicBezTo>
                <a:cubicBezTo>
                  <a:pt x="0" y="70"/>
                  <a:pt x="7" y="83"/>
                  <a:pt x="19" y="92"/>
                </a:cubicBezTo>
                <a:cubicBezTo>
                  <a:pt x="19" y="102"/>
                  <a:pt x="17" y="115"/>
                  <a:pt x="10" y="121"/>
                </a:cubicBezTo>
                <a:cubicBezTo>
                  <a:pt x="23" y="121"/>
                  <a:pt x="37" y="113"/>
                  <a:pt x="45" y="106"/>
                </a:cubicBezTo>
                <a:cubicBezTo>
                  <a:pt x="53" y="109"/>
                  <a:pt x="61" y="110"/>
                  <a:pt x="71" y="110"/>
                </a:cubicBezTo>
                <a:cubicBezTo>
                  <a:pt x="109" y="110"/>
                  <a:pt x="141" y="85"/>
                  <a:pt x="141" y="55"/>
                </a:cubicBezTo>
                <a:cubicBezTo>
                  <a:pt x="141" y="25"/>
                  <a:pt x="109" y="0"/>
                  <a:pt x="71" y="0"/>
                </a:cubicBezTo>
                <a:close/>
                <a:moveTo>
                  <a:pt x="71" y="0"/>
                </a:moveTo>
                <a:cubicBezTo>
                  <a:pt x="71" y="0"/>
                  <a:pt x="71" y="0"/>
                  <a:pt x="71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60" name="îş1íḍé">
            <a:extLst>
              <a:ext uri="{FF2B5EF4-FFF2-40B4-BE49-F238E27FC236}">
                <a16:creationId xmlns:a16="http://schemas.microsoft.com/office/drawing/2014/main" id="{200CA478-B3CC-4DFB-9296-C9EEEB3C0E2D}"/>
              </a:ext>
            </a:extLst>
          </p:cNvPr>
          <p:cNvSpPr>
            <a:spLocks/>
          </p:cNvSpPr>
          <p:nvPr/>
        </p:nvSpPr>
        <p:spPr bwMode="auto">
          <a:xfrm>
            <a:off x="9533660" y="2653088"/>
            <a:ext cx="194348" cy="169100"/>
          </a:xfrm>
          <a:custGeom>
            <a:avLst/>
            <a:gdLst>
              <a:gd name="T0" fmla="*/ 70 w 140"/>
              <a:gd name="T1" fmla="*/ 0 h 122"/>
              <a:gd name="T2" fmla="*/ 0 w 140"/>
              <a:gd name="T3" fmla="*/ 55 h 122"/>
              <a:gd name="T4" fmla="*/ 19 w 140"/>
              <a:gd name="T5" fmla="*/ 93 h 122"/>
              <a:gd name="T6" fmla="*/ 9 w 140"/>
              <a:gd name="T7" fmla="*/ 122 h 122"/>
              <a:gd name="T8" fmla="*/ 44 w 140"/>
              <a:gd name="T9" fmla="*/ 106 h 122"/>
              <a:gd name="T10" fmla="*/ 70 w 140"/>
              <a:gd name="T11" fmla="*/ 110 h 122"/>
              <a:gd name="T12" fmla="*/ 140 w 140"/>
              <a:gd name="T13" fmla="*/ 55 h 122"/>
              <a:gd name="T14" fmla="*/ 70 w 140"/>
              <a:gd name="T15" fmla="*/ 0 h 122"/>
              <a:gd name="T16" fmla="*/ 70 w 140"/>
              <a:gd name="T17" fmla="*/ 0 h 122"/>
              <a:gd name="T18" fmla="*/ 70 w 140"/>
              <a:gd name="T19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0" h="122">
                <a:moveTo>
                  <a:pt x="70" y="0"/>
                </a:moveTo>
                <a:cubicBezTo>
                  <a:pt x="31" y="0"/>
                  <a:pt x="0" y="25"/>
                  <a:pt x="0" y="55"/>
                </a:cubicBezTo>
                <a:cubicBezTo>
                  <a:pt x="0" y="70"/>
                  <a:pt x="7" y="83"/>
                  <a:pt x="19" y="93"/>
                </a:cubicBezTo>
                <a:cubicBezTo>
                  <a:pt x="18" y="102"/>
                  <a:pt x="16" y="115"/>
                  <a:pt x="9" y="122"/>
                </a:cubicBezTo>
                <a:cubicBezTo>
                  <a:pt x="23" y="122"/>
                  <a:pt x="36" y="113"/>
                  <a:pt x="44" y="106"/>
                </a:cubicBezTo>
                <a:cubicBezTo>
                  <a:pt x="52" y="109"/>
                  <a:pt x="61" y="110"/>
                  <a:pt x="70" y="110"/>
                </a:cubicBezTo>
                <a:cubicBezTo>
                  <a:pt x="109" y="110"/>
                  <a:pt x="140" y="86"/>
                  <a:pt x="140" y="55"/>
                </a:cubicBezTo>
                <a:cubicBezTo>
                  <a:pt x="140" y="25"/>
                  <a:pt x="109" y="0"/>
                  <a:pt x="70" y="0"/>
                </a:cubicBezTo>
                <a:close/>
                <a:moveTo>
                  <a:pt x="70" y="0"/>
                </a:moveTo>
                <a:cubicBezTo>
                  <a:pt x="70" y="0"/>
                  <a:pt x="70" y="0"/>
                  <a:pt x="7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61" name="ïşľïḋe">
            <a:extLst>
              <a:ext uri="{FF2B5EF4-FFF2-40B4-BE49-F238E27FC236}">
                <a16:creationId xmlns:a16="http://schemas.microsoft.com/office/drawing/2014/main" id="{0E8E4BFD-A1AA-407B-BE9C-B828694A5F42}"/>
              </a:ext>
            </a:extLst>
          </p:cNvPr>
          <p:cNvSpPr>
            <a:spLocks/>
          </p:cNvSpPr>
          <p:nvPr/>
        </p:nvSpPr>
        <p:spPr bwMode="auto">
          <a:xfrm>
            <a:off x="7999426" y="3026518"/>
            <a:ext cx="194348" cy="167926"/>
          </a:xfrm>
          <a:custGeom>
            <a:avLst/>
            <a:gdLst>
              <a:gd name="T0" fmla="*/ 70 w 140"/>
              <a:gd name="T1" fmla="*/ 0 h 121"/>
              <a:gd name="T2" fmla="*/ 0 w 140"/>
              <a:gd name="T3" fmla="*/ 55 h 121"/>
              <a:gd name="T4" fmla="*/ 18 w 140"/>
              <a:gd name="T5" fmla="*/ 92 h 121"/>
              <a:gd name="T6" fmla="*/ 9 w 140"/>
              <a:gd name="T7" fmla="*/ 121 h 121"/>
              <a:gd name="T8" fmla="*/ 44 w 140"/>
              <a:gd name="T9" fmla="*/ 106 h 121"/>
              <a:gd name="T10" fmla="*/ 70 w 140"/>
              <a:gd name="T11" fmla="*/ 110 h 121"/>
              <a:gd name="T12" fmla="*/ 140 w 140"/>
              <a:gd name="T13" fmla="*/ 55 h 121"/>
              <a:gd name="T14" fmla="*/ 70 w 140"/>
              <a:gd name="T15" fmla="*/ 0 h 121"/>
              <a:gd name="T16" fmla="*/ 70 w 140"/>
              <a:gd name="T17" fmla="*/ 0 h 121"/>
              <a:gd name="T18" fmla="*/ 70 w 140"/>
              <a:gd name="T19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0" h="121">
                <a:moveTo>
                  <a:pt x="70" y="0"/>
                </a:moveTo>
                <a:cubicBezTo>
                  <a:pt x="31" y="0"/>
                  <a:pt x="0" y="25"/>
                  <a:pt x="0" y="55"/>
                </a:cubicBezTo>
                <a:cubicBezTo>
                  <a:pt x="0" y="69"/>
                  <a:pt x="7" y="83"/>
                  <a:pt x="18" y="92"/>
                </a:cubicBezTo>
                <a:cubicBezTo>
                  <a:pt x="18" y="102"/>
                  <a:pt x="16" y="115"/>
                  <a:pt x="9" y="121"/>
                </a:cubicBezTo>
                <a:cubicBezTo>
                  <a:pt x="22" y="121"/>
                  <a:pt x="36" y="113"/>
                  <a:pt x="44" y="106"/>
                </a:cubicBezTo>
                <a:cubicBezTo>
                  <a:pt x="52" y="109"/>
                  <a:pt x="61" y="110"/>
                  <a:pt x="70" y="110"/>
                </a:cubicBezTo>
                <a:cubicBezTo>
                  <a:pt x="108" y="110"/>
                  <a:pt x="140" y="85"/>
                  <a:pt x="140" y="55"/>
                </a:cubicBezTo>
                <a:cubicBezTo>
                  <a:pt x="140" y="25"/>
                  <a:pt x="108" y="0"/>
                  <a:pt x="70" y="0"/>
                </a:cubicBezTo>
                <a:close/>
                <a:moveTo>
                  <a:pt x="70" y="0"/>
                </a:moveTo>
                <a:cubicBezTo>
                  <a:pt x="70" y="0"/>
                  <a:pt x="70" y="0"/>
                  <a:pt x="7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62" name="ïs1îďê">
            <a:extLst>
              <a:ext uri="{FF2B5EF4-FFF2-40B4-BE49-F238E27FC236}">
                <a16:creationId xmlns:a16="http://schemas.microsoft.com/office/drawing/2014/main" id="{32BF0E09-A92C-4E3D-8F70-A8FAD47A5626}"/>
              </a:ext>
            </a:extLst>
          </p:cNvPr>
          <p:cNvSpPr>
            <a:spLocks/>
          </p:cNvSpPr>
          <p:nvPr/>
        </p:nvSpPr>
        <p:spPr bwMode="auto">
          <a:xfrm>
            <a:off x="8837882" y="2172209"/>
            <a:ext cx="194348" cy="169688"/>
          </a:xfrm>
          <a:custGeom>
            <a:avLst/>
            <a:gdLst>
              <a:gd name="T0" fmla="*/ 70 w 140"/>
              <a:gd name="T1" fmla="*/ 0 h 122"/>
              <a:gd name="T2" fmla="*/ 0 w 140"/>
              <a:gd name="T3" fmla="*/ 55 h 122"/>
              <a:gd name="T4" fmla="*/ 18 w 140"/>
              <a:gd name="T5" fmla="*/ 93 h 122"/>
              <a:gd name="T6" fmla="*/ 9 w 140"/>
              <a:gd name="T7" fmla="*/ 122 h 122"/>
              <a:gd name="T8" fmla="*/ 44 w 140"/>
              <a:gd name="T9" fmla="*/ 107 h 122"/>
              <a:gd name="T10" fmla="*/ 70 w 140"/>
              <a:gd name="T11" fmla="*/ 110 h 122"/>
              <a:gd name="T12" fmla="*/ 140 w 140"/>
              <a:gd name="T13" fmla="*/ 55 h 122"/>
              <a:gd name="T14" fmla="*/ 70 w 140"/>
              <a:gd name="T15" fmla="*/ 0 h 122"/>
              <a:gd name="T16" fmla="*/ 70 w 140"/>
              <a:gd name="T17" fmla="*/ 0 h 122"/>
              <a:gd name="T18" fmla="*/ 70 w 140"/>
              <a:gd name="T19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0" h="122">
                <a:moveTo>
                  <a:pt x="70" y="0"/>
                </a:moveTo>
                <a:cubicBezTo>
                  <a:pt x="31" y="0"/>
                  <a:pt x="0" y="25"/>
                  <a:pt x="0" y="55"/>
                </a:cubicBezTo>
                <a:cubicBezTo>
                  <a:pt x="0" y="70"/>
                  <a:pt x="7" y="83"/>
                  <a:pt x="18" y="93"/>
                </a:cubicBezTo>
                <a:cubicBezTo>
                  <a:pt x="18" y="102"/>
                  <a:pt x="16" y="115"/>
                  <a:pt x="9" y="122"/>
                </a:cubicBezTo>
                <a:cubicBezTo>
                  <a:pt x="22" y="122"/>
                  <a:pt x="36" y="113"/>
                  <a:pt x="44" y="107"/>
                </a:cubicBezTo>
                <a:cubicBezTo>
                  <a:pt x="52" y="109"/>
                  <a:pt x="61" y="110"/>
                  <a:pt x="70" y="110"/>
                </a:cubicBezTo>
                <a:cubicBezTo>
                  <a:pt x="108" y="110"/>
                  <a:pt x="140" y="86"/>
                  <a:pt x="140" y="55"/>
                </a:cubicBezTo>
                <a:cubicBezTo>
                  <a:pt x="140" y="25"/>
                  <a:pt x="108" y="0"/>
                  <a:pt x="70" y="0"/>
                </a:cubicBezTo>
                <a:close/>
                <a:moveTo>
                  <a:pt x="70" y="0"/>
                </a:moveTo>
                <a:cubicBezTo>
                  <a:pt x="70" y="0"/>
                  <a:pt x="70" y="0"/>
                  <a:pt x="7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63" name="íṣḻidé">
            <a:extLst>
              <a:ext uri="{FF2B5EF4-FFF2-40B4-BE49-F238E27FC236}">
                <a16:creationId xmlns:a16="http://schemas.microsoft.com/office/drawing/2014/main" id="{20AD8653-B626-48AF-A3DB-2971CC831E8A}"/>
              </a:ext>
            </a:extLst>
          </p:cNvPr>
          <p:cNvSpPr>
            <a:spLocks/>
          </p:cNvSpPr>
          <p:nvPr/>
        </p:nvSpPr>
        <p:spPr bwMode="auto">
          <a:xfrm>
            <a:off x="9664008" y="2259695"/>
            <a:ext cx="51670" cy="51670"/>
          </a:xfrm>
          <a:custGeom>
            <a:avLst/>
            <a:gdLst>
              <a:gd name="T0" fmla="*/ 1 w 37"/>
              <a:gd name="T1" fmla="*/ 30 h 37"/>
              <a:gd name="T2" fmla="*/ 7 w 37"/>
              <a:gd name="T3" fmla="*/ 36 h 37"/>
              <a:gd name="T4" fmla="*/ 10 w 37"/>
              <a:gd name="T5" fmla="*/ 36 h 37"/>
              <a:gd name="T6" fmla="*/ 18 w 37"/>
              <a:gd name="T7" fmla="*/ 28 h 37"/>
              <a:gd name="T8" fmla="*/ 27 w 37"/>
              <a:gd name="T9" fmla="*/ 36 h 37"/>
              <a:gd name="T10" fmla="*/ 30 w 37"/>
              <a:gd name="T11" fmla="*/ 36 h 37"/>
              <a:gd name="T12" fmla="*/ 36 w 37"/>
              <a:gd name="T13" fmla="*/ 30 h 37"/>
              <a:gd name="T14" fmla="*/ 36 w 37"/>
              <a:gd name="T15" fmla="*/ 27 h 37"/>
              <a:gd name="T16" fmla="*/ 28 w 37"/>
              <a:gd name="T17" fmla="*/ 19 h 37"/>
              <a:gd name="T18" fmla="*/ 36 w 37"/>
              <a:gd name="T19" fmla="*/ 10 h 37"/>
              <a:gd name="T20" fmla="*/ 36 w 37"/>
              <a:gd name="T21" fmla="*/ 7 h 37"/>
              <a:gd name="T22" fmla="*/ 30 w 37"/>
              <a:gd name="T23" fmla="*/ 1 h 37"/>
              <a:gd name="T24" fmla="*/ 27 w 37"/>
              <a:gd name="T25" fmla="*/ 1 h 37"/>
              <a:gd name="T26" fmla="*/ 18 w 37"/>
              <a:gd name="T27" fmla="*/ 10 h 37"/>
              <a:gd name="T28" fmla="*/ 10 w 37"/>
              <a:gd name="T29" fmla="*/ 1 h 37"/>
              <a:gd name="T30" fmla="*/ 7 w 37"/>
              <a:gd name="T31" fmla="*/ 1 h 37"/>
              <a:gd name="T32" fmla="*/ 1 w 37"/>
              <a:gd name="T33" fmla="*/ 7 h 37"/>
              <a:gd name="T34" fmla="*/ 1 w 37"/>
              <a:gd name="T35" fmla="*/ 10 h 37"/>
              <a:gd name="T36" fmla="*/ 9 w 37"/>
              <a:gd name="T37" fmla="*/ 19 h 37"/>
              <a:gd name="T38" fmla="*/ 1 w 37"/>
              <a:gd name="T39" fmla="*/ 27 h 37"/>
              <a:gd name="T40" fmla="*/ 1 w 37"/>
              <a:gd name="T41" fmla="*/ 30 h 37"/>
              <a:gd name="T42" fmla="*/ 1 w 37"/>
              <a:gd name="T43" fmla="*/ 30 h 37"/>
              <a:gd name="T44" fmla="*/ 1 w 37"/>
              <a:gd name="T45" fmla="*/ 3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" h="37">
                <a:moveTo>
                  <a:pt x="1" y="30"/>
                </a:moveTo>
                <a:cubicBezTo>
                  <a:pt x="7" y="36"/>
                  <a:pt x="7" y="36"/>
                  <a:pt x="7" y="36"/>
                </a:cubicBezTo>
                <a:cubicBezTo>
                  <a:pt x="8" y="37"/>
                  <a:pt x="9" y="37"/>
                  <a:pt x="10" y="36"/>
                </a:cubicBezTo>
                <a:cubicBezTo>
                  <a:pt x="18" y="28"/>
                  <a:pt x="18" y="28"/>
                  <a:pt x="18" y="28"/>
                </a:cubicBez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9" y="37"/>
                  <a:pt x="30" y="36"/>
                </a:cubicBezTo>
                <a:cubicBezTo>
                  <a:pt x="36" y="30"/>
                  <a:pt x="36" y="30"/>
                  <a:pt x="36" y="30"/>
                </a:cubicBezTo>
                <a:cubicBezTo>
                  <a:pt x="37" y="29"/>
                  <a:pt x="37" y="28"/>
                  <a:pt x="36" y="27"/>
                </a:cubicBezTo>
                <a:cubicBezTo>
                  <a:pt x="28" y="19"/>
                  <a:pt x="28" y="19"/>
                  <a:pt x="28" y="19"/>
                </a:cubicBezTo>
                <a:cubicBezTo>
                  <a:pt x="36" y="10"/>
                  <a:pt x="36" y="10"/>
                  <a:pt x="36" y="10"/>
                </a:cubicBezTo>
                <a:cubicBezTo>
                  <a:pt x="37" y="9"/>
                  <a:pt x="37" y="8"/>
                  <a:pt x="36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29" y="0"/>
                  <a:pt x="28" y="0"/>
                  <a:pt x="27" y="1"/>
                </a:cubicBezTo>
                <a:cubicBezTo>
                  <a:pt x="18" y="10"/>
                  <a:pt x="18" y="10"/>
                  <a:pt x="18" y="10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0"/>
                  <a:pt x="8" y="0"/>
                  <a:pt x="7" y="1"/>
                </a:cubicBezTo>
                <a:cubicBezTo>
                  <a:pt x="1" y="7"/>
                  <a:pt x="1" y="7"/>
                  <a:pt x="1" y="7"/>
                </a:cubicBezTo>
                <a:cubicBezTo>
                  <a:pt x="0" y="8"/>
                  <a:pt x="0" y="9"/>
                  <a:pt x="1" y="10"/>
                </a:cubicBezTo>
                <a:cubicBezTo>
                  <a:pt x="9" y="19"/>
                  <a:pt x="9" y="19"/>
                  <a:pt x="9" y="19"/>
                </a:cubicBezTo>
                <a:cubicBezTo>
                  <a:pt x="1" y="27"/>
                  <a:pt x="1" y="27"/>
                  <a:pt x="1" y="27"/>
                </a:cubicBezTo>
                <a:cubicBezTo>
                  <a:pt x="0" y="28"/>
                  <a:pt x="0" y="29"/>
                  <a:pt x="1" y="30"/>
                </a:cubicBezTo>
                <a:close/>
                <a:moveTo>
                  <a:pt x="1" y="30"/>
                </a:moveTo>
                <a:cubicBezTo>
                  <a:pt x="1" y="30"/>
                  <a:pt x="1" y="30"/>
                  <a:pt x="1" y="3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64" name="ísḻîďe">
            <a:extLst>
              <a:ext uri="{FF2B5EF4-FFF2-40B4-BE49-F238E27FC236}">
                <a16:creationId xmlns:a16="http://schemas.microsoft.com/office/drawing/2014/main" id="{401F76E3-24C3-4B1F-8204-21996E189446}"/>
              </a:ext>
            </a:extLst>
          </p:cNvPr>
          <p:cNvSpPr>
            <a:spLocks/>
          </p:cNvSpPr>
          <p:nvPr/>
        </p:nvSpPr>
        <p:spPr bwMode="auto">
          <a:xfrm>
            <a:off x="9772632" y="2331915"/>
            <a:ext cx="51082" cy="51670"/>
          </a:xfrm>
          <a:custGeom>
            <a:avLst/>
            <a:gdLst>
              <a:gd name="T0" fmla="*/ 8 w 37"/>
              <a:gd name="T1" fmla="*/ 1 h 37"/>
              <a:gd name="T2" fmla="*/ 1 w 37"/>
              <a:gd name="T3" fmla="*/ 7 h 37"/>
              <a:gd name="T4" fmla="*/ 1 w 37"/>
              <a:gd name="T5" fmla="*/ 10 h 37"/>
              <a:gd name="T6" fmla="*/ 10 w 37"/>
              <a:gd name="T7" fmla="*/ 18 h 37"/>
              <a:gd name="T8" fmla="*/ 1 w 37"/>
              <a:gd name="T9" fmla="*/ 27 h 37"/>
              <a:gd name="T10" fmla="*/ 1 w 37"/>
              <a:gd name="T11" fmla="*/ 30 h 37"/>
              <a:gd name="T12" fmla="*/ 8 w 37"/>
              <a:gd name="T13" fmla="*/ 36 h 37"/>
              <a:gd name="T14" fmla="*/ 10 w 37"/>
              <a:gd name="T15" fmla="*/ 36 h 37"/>
              <a:gd name="T16" fmla="*/ 19 w 37"/>
              <a:gd name="T17" fmla="*/ 28 h 37"/>
              <a:gd name="T18" fmla="*/ 27 w 37"/>
              <a:gd name="T19" fmla="*/ 36 h 37"/>
              <a:gd name="T20" fmla="*/ 30 w 37"/>
              <a:gd name="T21" fmla="*/ 36 h 37"/>
              <a:gd name="T22" fmla="*/ 37 w 37"/>
              <a:gd name="T23" fmla="*/ 30 h 37"/>
              <a:gd name="T24" fmla="*/ 37 w 37"/>
              <a:gd name="T25" fmla="*/ 27 h 37"/>
              <a:gd name="T26" fmla="*/ 28 w 37"/>
              <a:gd name="T27" fmla="*/ 18 h 37"/>
              <a:gd name="T28" fmla="*/ 37 w 37"/>
              <a:gd name="T29" fmla="*/ 10 h 37"/>
              <a:gd name="T30" fmla="*/ 37 w 37"/>
              <a:gd name="T31" fmla="*/ 7 h 37"/>
              <a:gd name="T32" fmla="*/ 30 w 37"/>
              <a:gd name="T33" fmla="*/ 1 h 37"/>
              <a:gd name="T34" fmla="*/ 28 w 37"/>
              <a:gd name="T35" fmla="*/ 1 h 37"/>
              <a:gd name="T36" fmla="*/ 19 w 37"/>
              <a:gd name="T37" fmla="*/ 9 h 37"/>
              <a:gd name="T38" fmla="*/ 10 w 37"/>
              <a:gd name="T39" fmla="*/ 1 h 37"/>
              <a:gd name="T40" fmla="*/ 8 w 37"/>
              <a:gd name="T41" fmla="*/ 1 h 37"/>
              <a:gd name="T42" fmla="*/ 8 w 37"/>
              <a:gd name="T43" fmla="*/ 1 h 37"/>
              <a:gd name="T44" fmla="*/ 8 w 37"/>
              <a:gd name="T45" fmla="*/ 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" h="37">
                <a:moveTo>
                  <a:pt x="8" y="1"/>
                </a:moveTo>
                <a:cubicBezTo>
                  <a:pt x="1" y="7"/>
                  <a:pt x="1" y="7"/>
                  <a:pt x="1" y="7"/>
                </a:cubicBezTo>
                <a:cubicBezTo>
                  <a:pt x="0" y="8"/>
                  <a:pt x="0" y="9"/>
                  <a:pt x="1" y="10"/>
                </a:cubicBezTo>
                <a:cubicBezTo>
                  <a:pt x="10" y="18"/>
                  <a:pt x="10" y="18"/>
                  <a:pt x="10" y="18"/>
                </a:cubicBezTo>
                <a:cubicBezTo>
                  <a:pt x="1" y="27"/>
                  <a:pt x="1" y="27"/>
                  <a:pt x="1" y="27"/>
                </a:cubicBezTo>
                <a:cubicBezTo>
                  <a:pt x="0" y="28"/>
                  <a:pt x="0" y="29"/>
                  <a:pt x="1" y="30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10" y="37"/>
                  <a:pt x="10" y="36"/>
                </a:cubicBezTo>
                <a:cubicBezTo>
                  <a:pt x="19" y="28"/>
                  <a:pt x="19" y="28"/>
                  <a:pt x="19" y="28"/>
                </a:cubicBez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30" y="37"/>
                  <a:pt x="30" y="36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29"/>
                  <a:pt x="37" y="28"/>
                  <a:pt x="37" y="27"/>
                </a:cubicBezTo>
                <a:cubicBezTo>
                  <a:pt x="28" y="18"/>
                  <a:pt x="28" y="18"/>
                  <a:pt x="28" y="18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9"/>
                  <a:pt x="37" y="8"/>
                  <a:pt x="37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8" y="0"/>
                  <a:pt x="28" y="1"/>
                </a:cubicBezTo>
                <a:cubicBezTo>
                  <a:pt x="19" y="9"/>
                  <a:pt x="19" y="9"/>
                  <a:pt x="19" y="9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0"/>
                  <a:pt x="8" y="0"/>
                  <a:pt x="8" y="1"/>
                </a:cubicBezTo>
                <a:close/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65" name="ïṧ1iḋê">
            <a:extLst>
              <a:ext uri="{FF2B5EF4-FFF2-40B4-BE49-F238E27FC236}">
                <a16:creationId xmlns:a16="http://schemas.microsoft.com/office/drawing/2014/main" id="{15828423-E77A-4322-8206-32549435EA91}"/>
              </a:ext>
            </a:extLst>
          </p:cNvPr>
          <p:cNvSpPr>
            <a:spLocks/>
          </p:cNvSpPr>
          <p:nvPr/>
        </p:nvSpPr>
        <p:spPr bwMode="auto">
          <a:xfrm>
            <a:off x="9689256" y="2387695"/>
            <a:ext cx="58128" cy="58128"/>
          </a:xfrm>
          <a:custGeom>
            <a:avLst/>
            <a:gdLst>
              <a:gd name="T0" fmla="*/ 42 w 42"/>
              <a:gd name="T1" fmla="*/ 21 h 42"/>
              <a:gd name="T2" fmla="*/ 21 w 42"/>
              <a:gd name="T3" fmla="*/ 42 h 42"/>
              <a:gd name="T4" fmla="*/ 0 w 42"/>
              <a:gd name="T5" fmla="*/ 21 h 42"/>
              <a:gd name="T6" fmla="*/ 21 w 42"/>
              <a:gd name="T7" fmla="*/ 0 h 42"/>
              <a:gd name="T8" fmla="*/ 42 w 42"/>
              <a:gd name="T9" fmla="*/ 21 h 42"/>
              <a:gd name="T10" fmla="*/ 42 w 42"/>
              <a:gd name="T11" fmla="*/ 21 h 42"/>
              <a:gd name="T12" fmla="*/ 42 w 42"/>
              <a:gd name="T13" fmla="*/ 2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42">
                <a:moveTo>
                  <a:pt x="42" y="21"/>
                </a:moveTo>
                <a:cubicBezTo>
                  <a:pt x="42" y="33"/>
                  <a:pt x="33" y="42"/>
                  <a:pt x="21" y="42"/>
                </a:cubicBezTo>
                <a:cubicBezTo>
                  <a:pt x="10" y="42"/>
                  <a:pt x="0" y="33"/>
                  <a:pt x="0" y="21"/>
                </a:cubicBezTo>
                <a:cubicBezTo>
                  <a:pt x="0" y="10"/>
                  <a:pt x="10" y="0"/>
                  <a:pt x="21" y="0"/>
                </a:cubicBezTo>
                <a:cubicBezTo>
                  <a:pt x="33" y="0"/>
                  <a:pt x="42" y="10"/>
                  <a:pt x="42" y="21"/>
                </a:cubicBezTo>
                <a:close/>
                <a:moveTo>
                  <a:pt x="42" y="21"/>
                </a:moveTo>
                <a:cubicBezTo>
                  <a:pt x="42" y="21"/>
                  <a:pt x="42" y="21"/>
                  <a:pt x="42" y="2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66" name="ïsḷíḑè">
            <a:extLst>
              <a:ext uri="{FF2B5EF4-FFF2-40B4-BE49-F238E27FC236}">
                <a16:creationId xmlns:a16="http://schemas.microsoft.com/office/drawing/2014/main" id="{33574EF8-A4EF-4F1F-88A7-C9E3FDE448E7}"/>
              </a:ext>
            </a:extLst>
          </p:cNvPr>
          <p:cNvSpPr>
            <a:spLocks/>
          </p:cNvSpPr>
          <p:nvPr/>
        </p:nvSpPr>
        <p:spPr bwMode="auto">
          <a:xfrm>
            <a:off x="9793182" y="2225053"/>
            <a:ext cx="58128" cy="58715"/>
          </a:xfrm>
          <a:custGeom>
            <a:avLst/>
            <a:gdLst>
              <a:gd name="T0" fmla="*/ 42 w 42"/>
              <a:gd name="T1" fmla="*/ 21 h 42"/>
              <a:gd name="T2" fmla="*/ 21 w 42"/>
              <a:gd name="T3" fmla="*/ 42 h 42"/>
              <a:gd name="T4" fmla="*/ 0 w 42"/>
              <a:gd name="T5" fmla="*/ 21 h 42"/>
              <a:gd name="T6" fmla="*/ 21 w 42"/>
              <a:gd name="T7" fmla="*/ 0 h 42"/>
              <a:gd name="T8" fmla="*/ 42 w 42"/>
              <a:gd name="T9" fmla="*/ 21 h 42"/>
              <a:gd name="T10" fmla="*/ 42 w 42"/>
              <a:gd name="T11" fmla="*/ 21 h 42"/>
              <a:gd name="T12" fmla="*/ 42 w 42"/>
              <a:gd name="T13" fmla="*/ 2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42">
                <a:moveTo>
                  <a:pt x="42" y="21"/>
                </a:moveTo>
                <a:cubicBezTo>
                  <a:pt x="42" y="32"/>
                  <a:pt x="32" y="42"/>
                  <a:pt x="21" y="42"/>
                </a:cubicBezTo>
                <a:cubicBezTo>
                  <a:pt x="9" y="42"/>
                  <a:pt x="0" y="32"/>
                  <a:pt x="0" y="21"/>
                </a:cubicBezTo>
                <a:cubicBezTo>
                  <a:pt x="0" y="9"/>
                  <a:pt x="9" y="0"/>
                  <a:pt x="21" y="0"/>
                </a:cubicBezTo>
                <a:cubicBezTo>
                  <a:pt x="32" y="0"/>
                  <a:pt x="42" y="9"/>
                  <a:pt x="42" y="21"/>
                </a:cubicBezTo>
                <a:close/>
                <a:moveTo>
                  <a:pt x="42" y="21"/>
                </a:moveTo>
                <a:cubicBezTo>
                  <a:pt x="42" y="21"/>
                  <a:pt x="42" y="21"/>
                  <a:pt x="42" y="2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67" name="iṡlïḑê">
            <a:extLst>
              <a:ext uri="{FF2B5EF4-FFF2-40B4-BE49-F238E27FC236}">
                <a16:creationId xmlns:a16="http://schemas.microsoft.com/office/drawing/2014/main" id="{B5CD52BA-C139-4149-881F-93D40A3DC75A}"/>
              </a:ext>
            </a:extLst>
          </p:cNvPr>
          <p:cNvSpPr>
            <a:spLocks/>
          </p:cNvSpPr>
          <p:nvPr/>
        </p:nvSpPr>
        <p:spPr bwMode="auto">
          <a:xfrm>
            <a:off x="9719788" y="2273786"/>
            <a:ext cx="69284" cy="105687"/>
          </a:xfrm>
          <a:custGeom>
            <a:avLst/>
            <a:gdLst>
              <a:gd name="T0" fmla="*/ 18 w 50"/>
              <a:gd name="T1" fmla="*/ 29 h 76"/>
              <a:gd name="T2" fmla="*/ 6 w 50"/>
              <a:gd name="T3" fmla="*/ 51 h 76"/>
              <a:gd name="T4" fmla="*/ 0 w 50"/>
              <a:gd name="T5" fmla="*/ 73 h 76"/>
              <a:gd name="T6" fmla="*/ 2 w 50"/>
              <a:gd name="T7" fmla="*/ 76 h 76"/>
              <a:gd name="T8" fmla="*/ 2 w 50"/>
              <a:gd name="T9" fmla="*/ 76 h 76"/>
              <a:gd name="T10" fmla="*/ 5 w 50"/>
              <a:gd name="T11" fmla="*/ 73 h 76"/>
              <a:gd name="T12" fmla="*/ 11 w 50"/>
              <a:gd name="T13" fmla="*/ 53 h 76"/>
              <a:gd name="T14" fmla="*/ 22 w 50"/>
              <a:gd name="T15" fmla="*/ 32 h 76"/>
              <a:gd name="T16" fmla="*/ 41 w 50"/>
              <a:gd name="T17" fmla="*/ 11 h 76"/>
              <a:gd name="T18" fmla="*/ 44 w 50"/>
              <a:gd name="T19" fmla="*/ 15 h 76"/>
              <a:gd name="T20" fmla="*/ 49 w 50"/>
              <a:gd name="T21" fmla="*/ 2 h 76"/>
              <a:gd name="T22" fmla="*/ 48 w 50"/>
              <a:gd name="T23" fmla="*/ 0 h 76"/>
              <a:gd name="T24" fmla="*/ 34 w 50"/>
              <a:gd name="T25" fmla="*/ 2 h 76"/>
              <a:gd name="T26" fmla="*/ 38 w 50"/>
              <a:gd name="T27" fmla="*/ 6 h 76"/>
              <a:gd name="T28" fmla="*/ 18 w 50"/>
              <a:gd name="T29" fmla="*/ 29 h 76"/>
              <a:gd name="T30" fmla="*/ 18 w 50"/>
              <a:gd name="T31" fmla="*/ 29 h 76"/>
              <a:gd name="T32" fmla="*/ 18 w 50"/>
              <a:gd name="T33" fmla="*/ 29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0" h="76">
                <a:moveTo>
                  <a:pt x="18" y="29"/>
                </a:moveTo>
                <a:cubicBezTo>
                  <a:pt x="13" y="36"/>
                  <a:pt x="9" y="43"/>
                  <a:pt x="6" y="51"/>
                </a:cubicBezTo>
                <a:cubicBezTo>
                  <a:pt x="0" y="63"/>
                  <a:pt x="0" y="72"/>
                  <a:pt x="0" y="73"/>
                </a:cubicBezTo>
                <a:cubicBezTo>
                  <a:pt x="0" y="74"/>
                  <a:pt x="1" y="75"/>
                  <a:pt x="2" y="76"/>
                </a:cubicBezTo>
                <a:cubicBezTo>
                  <a:pt x="2" y="76"/>
                  <a:pt x="2" y="76"/>
                  <a:pt x="2" y="76"/>
                </a:cubicBezTo>
                <a:cubicBezTo>
                  <a:pt x="4" y="76"/>
                  <a:pt x="5" y="74"/>
                  <a:pt x="5" y="73"/>
                </a:cubicBezTo>
                <a:cubicBezTo>
                  <a:pt x="5" y="73"/>
                  <a:pt x="6" y="65"/>
                  <a:pt x="11" y="53"/>
                </a:cubicBezTo>
                <a:cubicBezTo>
                  <a:pt x="13" y="45"/>
                  <a:pt x="17" y="38"/>
                  <a:pt x="22" y="32"/>
                </a:cubicBezTo>
                <a:cubicBezTo>
                  <a:pt x="27" y="24"/>
                  <a:pt x="34" y="17"/>
                  <a:pt x="41" y="11"/>
                </a:cubicBezTo>
                <a:cubicBezTo>
                  <a:pt x="44" y="15"/>
                  <a:pt x="44" y="15"/>
                  <a:pt x="44" y="15"/>
                </a:cubicBezTo>
                <a:cubicBezTo>
                  <a:pt x="49" y="2"/>
                  <a:pt x="49" y="2"/>
                  <a:pt x="49" y="2"/>
                </a:cubicBezTo>
                <a:cubicBezTo>
                  <a:pt x="50" y="1"/>
                  <a:pt x="49" y="0"/>
                  <a:pt x="48" y="0"/>
                </a:cubicBezTo>
                <a:cubicBezTo>
                  <a:pt x="34" y="2"/>
                  <a:pt x="34" y="2"/>
                  <a:pt x="34" y="2"/>
                </a:cubicBezTo>
                <a:cubicBezTo>
                  <a:pt x="38" y="6"/>
                  <a:pt x="38" y="6"/>
                  <a:pt x="38" y="6"/>
                </a:cubicBezTo>
                <a:cubicBezTo>
                  <a:pt x="30" y="13"/>
                  <a:pt x="23" y="21"/>
                  <a:pt x="18" y="29"/>
                </a:cubicBezTo>
                <a:close/>
                <a:moveTo>
                  <a:pt x="18" y="29"/>
                </a:moveTo>
                <a:cubicBezTo>
                  <a:pt x="18" y="29"/>
                  <a:pt x="18" y="29"/>
                  <a:pt x="18" y="29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68" name="íśḷîḍé">
            <a:extLst>
              <a:ext uri="{FF2B5EF4-FFF2-40B4-BE49-F238E27FC236}">
                <a16:creationId xmlns:a16="http://schemas.microsoft.com/office/drawing/2014/main" id="{F7FA6A72-CC0F-4445-8A08-0D1A801376EC}"/>
              </a:ext>
            </a:extLst>
          </p:cNvPr>
          <p:cNvSpPr>
            <a:spLocks/>
          </p:cNvSpPr>
          <p:nvPr/>
        </p:nvSpPr>
        <p:spPr bwMode="auto">
          <a:xfrm>
            <a:off x="9629366" y="2213897"/>
            <a:ext cx="59890" cy="179082"/>
          </a:xfrm>
          <a:custGeom>
            <a:avLst/>
            <a:gdLst>
              <a:gd name="T0" fmla="*/ 1 w 43"/>
              <a:gd name="T1" fmla="*/ 59 h 129"/>
              <a:gd name="T2" fmla="*/ 12 w 43"/>
              <a:gd name="T3" fmla="*/ 96 h 129"/>
              <a:gd name="T4" fmla="*/ 38 w 43"/>
              <a:gd name="T5" fmla="*/ 128 h 129"/>
              <a:gd name="T6" fmla="*/ 40 w 43"/>
              <a:gd name="T7" fmla="*/ 129 h 129"/>
              <a:gd name="T8" fmla="*/ 42 w 43"/>
              <a:gd name="T9" fmla="*/ 128 h 129"/>
              <a:gd name="T10" fmla="*/ 42 w 43"/>
              <a:gd name="T11" fmla="*/ 124 h 129"/>
              <a:gd name="T12" fmla="*/ 17 w 43"/>
              <a:gd name="T13" fmla="*/ 94 h 129"/>
              <a:gd name="T14" fmla="*/ 7 w 43"/>
              <a:gd name="T15" fmla="*/ 58 h 129"/>
              <a:gd name="T16" fmla="*/ 15 w 43"/>
              <a:gd name="T17" fmla="*/ 13 h 129"/>
              <a:gd name="T18" fmla="*/ 20 w 43"/>
              <a:gd name="T19" fmla="*/ 15 h 129"/>
              <a:gd name="T20" fmla="*/ 19 w 43"/>
              <a:gd name="T21" fmla="*/ 1 h 129"/>
              <a:gd name="T22" fmla="*/ 17 w 43"/>
              <a:gd name="T23" fmla="*/ 1 h 129"/>
              <a:gd name="T24" fmla="*/ 6 w 43"/>
              <a:gd name="T25" fmla="*/ 8 h 129"/>
              <a:gd name="T26" fmla="*/ 10 w 43"/>
              <a:gd name="T27" fmla="*/ 11 h 129"/>
              <a:gd name="T28" fmla="*/ 1 w 43"/>
              <a:gd name="T29" fmla="*/ 59 h 129"/>
              <a:gd name="T30" fmla="*/ 1 w 43"/>
              <a:gd name="T31" fmla="*/ 59 h 129"/>
              <a:gd name="T32" fmla="*/ 1 w 43"/>
              <a:gd name="T33" fmla="*/ 5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3" h="129">
                <a:moveTo>
                  <a:pt x="1" y="59"/>
                </a:moveTo>
                <a:cubicBezTo>
                  <a:pt x="2" y="72"/>
                  <a:pt x="6" y="84"/>
                  <a:pt x="12" y="96"/>
                </a:cubicBezTo>
                <a:cubicBezTo>
                  <a:pt x="23" y="117"/>
                  <a:pt x="38" y="128"/>
                  <a:pt x="38" y="128"/>
                </a:cubicBezTo>
                <a:cubicBezTo>
                  <a:pt x="39" y="129"/>
                  <a:pt x="39" y="129"/>
                  <a:pt x="40" y="129"/>
                </a:cubicBezTo>
                <a:cubicBezTo>
                  <a:pt x="41" y="129"/>
                  <a:pt x="42" y="129"/>
                  <a:pt x="42" y="128"/>
                </a:cubicBezTo>
                <a:cubicBezTo>
                  <a:pt x="43" y="127"/>
                  <a:pt x="43" y="125"/>
                  <a:pt x="42" y="124"/>
                </a:cubicBezTo>
                <a:cubicBezTo>
                  <a:pt x="42" y="124"/>
                  <a:pt x="27" y="113"/>
                  <a:pt x="17" y="94"/>
                </a:cubicBezTo>
                <a:cubicBezTo>
                  <a:pt x="11" y="82"/>
                  <a:pt x="7" y="70"/>
                  <a:pt x="7" y="58"/>
                </a:cubicBezTo>
                <a:cubicBezTo>
                  <a:pt x="6" y="43"/>
                  <a:pt x="9" y="28"/>
                  <a:pt x="15" y="13"/>
                </a:cubicBezTo>
                <a:cubicBezTo>
                  <a:pt x="20" y="15"/>
                  <a:pt x="20" y="15"/>
                  <a:pt x="20" y="15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18" y="0"/>
                  <a:pt x="17" y="1"/>
                </a:cubicBezTo>
                <a:cubicBezTo>
                  <a:pt x="6" y="8"/>
                  <a:pt x="6" y="8"/>
                  <a:pt x="6" y="8"/>
                </a:cubicBezTo>
                <a:cubicBezTo>
                  <a:pt x="10" y="11"/>
                  <a:pt x="10" y="11"/>
                  <a:pt x="10" y="11"/>
                </a:cubicBezTo>
                <a:cubicBezTo>
                  <a:pt x="3" y="27"/>
                  <a:pt x="0" y="43"/>
                  <a:pt x="1" y="59"/>
                </a:cubicBezTo>
                <a:close/>
                <a:moveTo>
                  <a:pt x="1" y="59"/>
                </a:moveTo>
                <a:cubicBezTo>
                  <a:pt x="1" y="59"/>
                  <a:pt x="1" y="59"/>
                  <a:pt x="1" y="59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69" name="íṥḻîdè">
            <a:extLst>
              <a:ext uri="{FF2B5EF4-FFF2-40B4-BE49-F238E27FC236}">
                <a16:creationId xmlns:a16="http://schemas.microsoft.com/office/drawing/2014/main" id="{D9A92285-79D3-45F1-A4B2-76595F86347D}"/>
              </a:ext>
            </a:extLst>
          </p:cNvPr>
          <p:cNvSpPr>
            <a:spLocks/>
          </p:cNvSpPr>
          <p:nvPr/>
        </p:nvSpPr>
        <p:spPr bwMode="auto">
          <a:xfrm>
            <a:off x="8510250" y="3004207"/>
            <a:ext cx="107449" cy="106862"/>
          </a:xfrm>
          <a:custGeom>
            <a:avLst/>
            <a:gdLst>
              <a:gd name="T0" fmla="*/ 77 w 77"/>
              <a:gd name="T1" fmla="*/ 38 h 77"/>
              <a:gd name="T2" fmla="*/ 39 w 77"/>
              <a:gd name="T3" fmla="*/ 77 h 77"/>
              <a:gd name="T4" fmla="*/ 0 w 77"/>
              <a:gd name="T5" fmla="*/ 38 h 77"/>
              <a:gd name="T6" fmla="*/ 39 w 77"/>
              <a:gd name="T7" fmla="*/ 0 h 77"/>
              <a:gd name="T8" fmla="*/ 77 w 77"/>
              <a:gd name="T9" fmla="*/ 38 h 77"/>
              <a:gd name="T10" fmla="*/ 77 w 77"/>
              <a:gd name="T11" fmla="*/ 38 h 77"/>
              <a:gd name="T12" fmla="*/ 77 w 77"/>
              <a:gd name="T13" fmla="*/ 38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" h="77">
                <a:moveTo>
                  <a:pt x="77" y="38"/>
                </a:moveTo>
                <a:cubicBezTo>
                  <a:pt x="77" y="60"/>
                  <a:pt x="60" y="77"/>
                  <a:pt x="39" y="77"/>
                </a:cubicBezTo>
                <a:cubicBezTo>
                  <a:pt x="17" y="77"/>
                  <a:pt x="0" y="60"/>
                  <a:pt x="0" y="38"/>
                </a:cubicBezTo>
                <a:cubicBezTo>
                  <a:pt x="0" y="17"/>
                  <a:pt x="17" y="0"/>
                  <a:pt x="39" y="0"/>
                </a:cubicBezTo>
                <a:cubicBezTo>
                  <a:pt x="60" y="0"/>
                  <a:pt x="77" y="17"/>
                  <a:pt x="77" y="38"/>
                </a:cubicBezTo>
                <a:close/>
                <a:moveTo>
                  <a:pt x="77" y="38"/>
                </a:moveTo>
                <a:cubicBezTo>
                  <a:pt x="77" y="38"/>
                  <a:pt x="77" y="38"/>
                  <a:pt x="77" y="3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70" name="ïś1idè">
            <a:extLst>
              <a:ext uri="{FF2B5EF4-FFF2-40B4-BE49-F238E27FC236}">
                <a16:creationId xmlns:a16="http://schemas.microsoft.com/office/drawing/2014/main" id="{3952C7E8-E28C-4AEA-A1ED-7F97F18ED0E9}"/>
              </a:ext>
            </a:extLst>
          </p:cNvPr>
          <p:cNvSpPr>
            <a:spLocks/>
          </p:cNvSpPr>
          <p:nvPr/>
        </p:nvSpPr>
        <p:spPr bwMode="auto">
          <a:xfrm>
            <a:off x="8510250" y="2879143"/>
            <a:ext cx="231926" cy="231926"/>
          </a:xfrm>
          <a:custGeom>
            <a:avLst/>
            <a:gdLst>
              <a:gd name="T0" fmla="*/ 128 w 167"/>
              <a:gd name="T1" fmla="*/ 148 h 167"/>
              <a:gd name="T2" fmla="*/ 148 w 167"/>
              <a:gd name="T3" fmla="*/ 167 h 167"/>
              <a:gd name="T4" fmla="*/ 167 w 167"/>
              <a:gd name="T5" fmla="*/ 148 h 167"/>
              <a:gd name="T6" fmla="*/ 19 w 167"/>
              <a:gd name="T7" fmla="*/ 0 h 167"/>
              <a:gd name="T8" fmla="*/ 0 w 167"/>
              <a:gd name="T9" fmla="*/ 19 h 167"/>
              <a:gd name="T10" fmla="*/ 19 w 167"/>
              <a:gd name="T11" fmla="*/ 38 h 167"/>
              <a:gd name="T12" fmla="*/ 128 w 167"/>
              <a:gd name="T13" fmla="*/ 148 h 167"/>
              <a:gd name="T14" fmla="*/ 128 w 167"/>
              <a:gd name="T15" fmla="*/ 148 h 167"/>
              <a:gd name="T16" fmla="*/ 128 w 167"/>
              <a:gd name="T17" fmla="*/ 148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" h="167">
                <a:moveTo>
                  <a:pt x="128" y="148"/>
                </a:moveTo>
                <a:cubicBezTo>
                  <a:pt x="128" y="158"/>
                  <a:pt x="137" y="167"/>
                  <a:pt x="148" y="167"/>
                </a:cubicBezTo>
                <a:cubicBezTo>
                  <a:pt x="158" y="167"/>
                  <a:pt x="167" y="158"/>
                  <a:pt x="167" y="148"/>
                </a:cubicBezTo>
                <a:cubicBezTo>
                  <a:pt x="167" y="66"/>
                  <a:pt x="100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30"/>
                  <a:pt x="8" y="38"/>
                  <a:pt x="19" y="38"/>
                </a:cubicBezTo>
                <a:cubicBezTo>
                  <a:pt x="79" y="38"/>
                  <a:pt x="128" y="88"/>
                  <a:pt x="128" y="148"/>
                </a:cubicBezTo>
                <a:close/>
                <a:moveTo>
                  <a:pt x="128" y="148"/>
                </a:moveTo>
                <a:cubicBezTo>
                  <a:pt x="128" y="148"/>
                  <a:pt x="128" y="148"/>
                  <a:pt x="128" y="14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71" name="iŝḻíḓê">
            <a:extLst>
              <a:ext uri="{FF2B5EF4-FFF2-40B4-BE49-F238E27FC236}">
                <a16:creationId xmlns:a16="http://schemas.microsoft.com/office/drawing/2014/main" id="{83407871-E986-4123-80DB-3EC94F3EAA80}"/>
              </a:ext>
            </a:extLst>
          </p:cNvPr>
          <p:cNvSpPr>
            <a:spLocks/>
          </p:cNvSpPr>
          <p:nvPr/>
        </p:nvSpPr>
        <p:spPr bwMode="auto">
          <a:xfrm>
            <a:off x="8510250" y="2780501"/>
            <a:ext cx="330568" cy="330568"/>
          </a:xfrm>
          <a:custGeom>
            <a:avLst/>
            <a:gdLst>
              <a:gd name="T0" fmla="*/ 219 w 238"/>
              <a:gd name="T1" fmla="*/ 238 h 238"/>
              <a:gd name="T2" fmla="*/ 238 w 238"/>
              <a:gd name="T3" fmla="*/ 219 h 238"/>
              <a:gd name="T4" fmla="*/ 19 w 238"/>
              <a:gd name="T5" fmla="*/ 0 h 238"/>
              <a:gd name="T6" fmla="*/ 0 w 238"/>
              <a:gd name="T7" fmla="*/ 19 h 238"/>
              <a:gd name="T8" fmla="*/ 19 w 238"/>
              <a:gd name="T9" fmla="*/ 38 h 238"/>
              <a:gd name="T10" fmla="*/ 199 w 238"/>
              <a:gd name="T11" fmla="*/ 219 h 238"/>
              <a:gd name="T12" fmla="*/ 219 w 238"/>
              <a:gd name="T13" fmla="*/ 238 h 238"/>
              <a:gd name="T14" fmla="*/ 219 w 238"/>
              <a:gd name="T15" fmla="*/ 238 h 238"/>
              <a:gd name="T16" fmla="*/ 219 w 238"/>
              <a:gd name="T17" fmla="*/ 23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8" h="238">
                <a:moveTo>
                  <a:pt x="219" y="238"/>
                </a:moveTo>
                <a:cubicBezTo>
                  <a:pt x="229" y="238"/>
                  <a:pt x="238" y="229"/>
                  <a:pt x="238" y="219"/>
                </a:cubicBezTo>
                <a:cubicBezTo>
                  <a:pt x="238" y="98"/>
                  <a:pt x="140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30"/>
                  <a:pt x="8" y="38"/>
                  <a:pt x="19" y="38"/>
                </a:cubicBezTo>
                <a:cubicBezTo>
                  <a:pt x="119" y="38"/>
                  <a:pt x="199" y="119"/>
                  <a:pt x="199" y="219"/>
                </a:cubicBezTo>
                <a:cubicBezTo>
                  <a:pt x="199" y="229"/>
                  <a:pt x="208" y="238"/>
                  <a:pt x="219" y="238"/>
                </a:cubicBezTo>
                <a:close/>
                <a:moveTo>
                  <a:pt x="219" y="238"/>
                </a:moveTo>
                <a:cubicBezTo>
                  <a:pt x="219" y="238"/>
                  <a:pt x="219" y="238"/>
                  <a:pt x="219" y="23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0" name="iş1îďé">
            <a:extLst>
              <a:ext uri="{FF2B5EF4-FFF2-40B4-BE49-F238E27FC236}">
                <a16:creationId xmlns:a16="http://schemas.microsoft.com/office/drawing/2014/main" id="{4ED6D6DA-4228-4595-BE7A-1492F012DCCD}"/>
              </a:ext>
            </a:extLst>
          </p:cNvPr>
          <p:cNvSpPr txBox="1"/>
          <p:nvPr/>
        </p:nvSpPr>
        <p:spPr>
          <a:xfrm>
            <a:off x="8637984" y="5398296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accent1"/>
                </a:solidFill>
              </a:rPr>
              <a:t>关键词</a:t>
            </a:r>
          </a:p>
        </p:txBody>
      </p:sp>
      <p:sp>
        <p:nvSpPr>
          <p:cNvPr id="11" name="iṡļiḋé">
            <a:extLst>
              <a:ext uri="{FF2B5EF4-FFF2-40B4-BE49-F238E27FC236}">
                <a16:creationId xmlns:a16="http://schemas.microsoft.com/office/drawing/2014/main" id="{C7362BB6-8320-4AAD-AA86-D43B344C9530}"/>
              </a:ext>
            </a:extLst>
          </p:cNvPr>
          <p:cNvSpPr txBox="1"/>
          <p:nvPr/>
        </p:nvSpPr>
        <p:spPr>
          <a:xfrm>
            <a:off x="9387443" y="5225878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accent2"/>
                </a:solidFill>
              </a:rPr>
              <a:t>关键词</a:t>
            </a:r>
          </a:p>
        </p:txBody>
      </p:sp>
      <p:sp>
        <p:nvSpPr>
          <p:cNvPr id="12" name="í$ľíḓé">
            <a:extLst>
              <a:ext uri="{FF2B5EF4-FFF2-40B4-BE49-F238E27FC236}">
                <a16:creationId xmlns:a16="http://schemas.microsoft.com/office/drawing/2014/main" id="{E3299D62-C858-4B31-A4BB-BEFCB0A8D898}"/>
              </a:ext>
            </a:extLst>
          </p:cNvPr>
          <p:cNvSpPr txBox="1"/>
          <p:nvPr/>
        </p:nvSpPr>
        <p:spPr>
          <a:xfrm>
            <a:off x="10523602" y="5100091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accent3"/>
                </a:solidFill>
              </a:rPr>
              <a:t>关键词</a:t>
            </a:r>
          </a:p>
        </p:txBody>
      </p:sp>
      <p:sp>
        <p:nvSpPr>
          <p:cNvPr id="41" name="ï$1íḑè">
            <a:extLst>
              <a:ext uri="{FF2B5EF4-FFF2-40B4-BE49-F238E27FC236}">
                <a16:creationId xmlns:a16="http://schemas.microsoft.com/office/drawing/2014/main" id="{D09F1C34-E74D-4EAB-98B3-2603403D4881}"/>
              </a:ext>
            </a:extLst>
          </p:cNvPr>
          <p:cNvSpPr>
            <a:spLocks/>
          </p:cNvSpPr>
          <p:nvPr/>
        </p:nvSpPr>
        <p:spPr bwMode="auto">
          <a:xfrm>
            <a:off x="8893662" y="4611834"/>
            <a:ext cx="348770" cy="639999"/>
          </a:xfrm>
          <a:custGeom>
            <a:avLst/>
            <a:gdLst>
              <a:gd name="T0" fmla="*/ 251 w 251"/>
              <a:gd name="T1" fmla="*/ 444 h 461"/>
              <a:gd name="T2" fmla="*/ 233 w 251"/>
              <a:gd name="T3" fmla="*/ 461 h 461"/>
              <a:gd name="T4" fmla="*/ 18 w 251"/>
              <a:gd name="T5" fmla="*/ 461 h 461"/>
              <a:gd name="T6" fmla="*/ 0 w 251"/>
              <a:gd name="T7" fmla="*/ 444 h 461"/>
              <a:gd name="T8" fmla="*/ 0 w 251"/>
              <a:gd name="T9" fmla="*/ 18 h 461"/>
              <a:gd name="T10" fmla="*/ 18 w 251"/>
              <a:gd name="T11" fmla="*/ 0 h 461"/>
              <a:gd name="T12" fmla="*/ 233 w 251"/>
              <a:gd name="T13" fmla="*/ 0 h 461"/>
              <a:gd name="T14" fmla="*/ 251 w 251"/>
              <a:gd name="T15" fmla="*/ 18 h 461"/>
              <a:gd name="T16" fmla="*/ 251 w 251"/>
              <a:gd name="T17" fmla="*/ 444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1" h="461">
                <a:moveTo>
                  <a:pt x="251" y="444"/>
                </a:moveTo>
                <a:cubicBezTo>
                  <a:pt x="251" y="454"/>
                  <a:pt x="243" y="461"/>
                  <a:pt x="233" y="461"/>
                </a:cubicBezTo>
                <a:cubicBezTo>
                  <a:pt x="18" y="461"/>
                  <a:pt x="18" y="461"/>
                  <a:pt x="18" y="461"/>
                </a:cubicBezTo>
                <a:cubicBezTo>
                  <a:pt x="8" y="461"/>
                  <a:pt x="0" y="454"/>
                  <a:pt x="0" y="444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43" y="0"/>
                  <a:pt x="251" y="8"/>
                  <a:pt x="251" y="18"/>
                </a:cubicBezTo>
                <a:lnTo>
                  <a:pt x="251" y="4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42" name="işlïďê">
            <a:extLst>
              <a:ext uri="{FF2B5EF4-FFF2-40B4-BE49-F238E27FC236}">
                <a16:creationId xmlns:a16="http://schemas.microsoft.com/office/drawing/2014/main" id="{49BFD6CC-A1B3-4752-B6A8-034A5F8468E2}"/>
              </a:ext>
            </a:extLst>
          </p:cNvPr>
          <p:cNvSpPr>
            <a:spLocks/>
          </p:cNvSpPr>
          <p:nvPr/>
        </p:nvSpPr>
        <p:spPr bwMode="auto">
          <a:xfrm>
            <a:off x="9003459" y="4631211"/>
            <a:ext cx="129174" cy="14092"/>
          </a:xfrm>
          <a:custGeom>
            <a:avLst/>
            <a:gdLst>
              <a:gd name="T0" fmla="*/ 93 w 93"/>
              <a:gd name="T1" fmla="*/ 5 h 10"/>
              <a:gd name="T2" fmla="*/ 88 w 93"/>
              <a:gd name="T3" fmla="*/ 10 h 10"/>
              <a:gd name="T4" fmla="*/ 5 w 93"/>
              <a:gd name="T5" fmla="*/ 10 h 10"/>
              <a:gd name="T6" fmla="*/ 0 w 93"/>
              <a:gd name="T7" fmla="*/ 5 h 10"/>
              <a:gd name="T8" fmla="*/ 0 w 93"/>
              <a:gd name="T9" fmla="*/ 5 h 10"/>
              <a:gd name="T10" fmla="*/ 5 w 93"/>
              <a:gd name="T11" fmla="*/ 0 h 10"/>
              <a:gd name="T12" fmla="*/ 88 w 93"/>
              <a:gd name="T13" fmla="*/ 0 h 10"/>
              <a:gd name="T14" fmla="*/ 93 w 93"/>
              <a:gd name="T15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" h="10">
                <a:moveTo>
                  <a:pt x="93" y="5"/>
                </a:moveTo>
                <a:cubicBezTo>
                  <a:pt x="93" y="7"/>
                  <a:pt x="91" y="10"/>
                  <a:pt x="88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3" y="10"/>
                  <a:pt x="0" y="7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91" y="0"/>
                  <a:pt x="93" y="2"/>
                  <a:pt x="93" y="5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43" name="ïSľïḍè">
            <a:extLst>
              <a:ext uri="{FF2B5EF4-FFF2-40B4-BE49-F238E27FC236}">
                <a16:creationId xmlns:a16="http://schemas.microsoft.com/office/drawing/2014/main" id="{BCA75DFB-7FA7-4AF8-A679-EAF17674E547}"/>
              </a:ext>
            </a:extLst>
          </p:cNvPr>
          <p:cNvSpPr>
            <a:spLocks/>
          </p:cNvSpPr>
          <p:nvPr/>
        </p:nvSpPr>
        <p:spPr bwMode="auto">
          <a:xfrm>
            <a:off x="8915974" y="4660569"/>
            <a:ext cx="304146" cy="52315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44" name="îṣļiḍé">
            <a:extLst>
              <a:ext uri="{FF2B5EF4-FFF2-40B4-BE49-F238E27FC236}">
                <a16:creationId xmlns:a16="http://schemas.microsoft.com/office/drawing/2014/main" id="{CF8A18AC-4243-4251-BDF3-CD49961CF4E3}"/>
              </a:ext>
            </a:extLst>
          </p:cNvPr>
          <p:cNvSpPr>
            <a:spLocks/>
          </p:cNvSpPr>
          <p:nvPr/>
        </p:nvSpPr>
        <p:spPr bwMode="auto">
          <a:xfrm>
            <a:off x="9048084" y="5194879"/>
            <a:ext cx="41101" cy="41688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45" name="ïṧ1îḓê">
            <a:extLst>
              <a:ext uri="{FF2B5EF4-FFF2-40B4-BE49-F238E27FC236}">
                <a16:creationId xmlns:a16="http://schemas.microsoft.com/office/drawing/2014/main" id="{6EBEBF04-1729-4BBA-B1CF-1B336E4BE171}"/>
              </a:ext>
            </a:extLst>
          </p:cNvPr>
          <p:cNvSpPr>
            <a:spLocks/>
          </p:cNvSpPr>
          <p:nvPr/>
        </p:nvSpPr>
        <p:spPr bwMode="auto">
          <a:xfrm>
            <a:off x="9032230" y="4500863"/>
            <a:ext cx="71045" cy="110972"/>
          </a:xfrm>
          <a:custGeom>
            <a:avLst/>
            <a:gdLst>
              <a:gd name="T0" fmla="*/ 51 w 51"/>
              <a:gd name="T1" fmla="*/ 20 h 80"/>
              <a:gd name="T2" fmla="*/ 51 w 51"/>
              <a:gd name="T3" fmla="*/ 80 h 80"/>
              <a:gd name="T4" fmla="*/ 0 w 51"/>
              <a:gd name="T5" fmla="*/ 80 h 80"/>
              <a:gd name="T6" fmla="*/ 0 w 51"/>
              <a:gd name="T7" fmla="*/ 20 h 80"/>
              <a:gd name="T8" fmla="*/ 20 w 51"/>
              <a:gd name="T9" fmla="*/ 0 h 80"/>
              <a:gd name="T10" fmla="*/ 31 w 51"/>
              <a:gd name="T11" fmla="*/ 0 h 80"/>
              <a:gd name="T12" fmla="*/ 51 w 51"/>
              <a:gd name="T13" fmla="*/ 2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80">
                <a:moveTo>
                  <a:pt x="51" y="20"/>
                </a:moveTo>
                <a:cubicBezTo>
                  <a:pt x="51" y="80"/>
                  <a:pt x="51" y="80"/>
                  <a:pt x="51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43" y="0"/>
                  <a:pt x="51" y="9"/>
                  <a:pt x="51" y="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46" name="iṣḻiḍé">
            <a:extLst>
              <a:ext uri="{FF2B5EF4-FFF2-40B4-BE49-F238E27FC236}">
                <a16:creationId xmlns:a16="http://schemas.microsoft.com/office/drawing/2014/main" id="{B3ABF0E9-709F-4D2B-A5BE-98AF5C09EE57}"/>
              </a:ext>
            </a:extLst>
          </p:cNvPr>
          <p:cNvSpPr>
            <a:spLocks noChangeAspect="1"/>
          </p:cNvSpPr>
          <p:nvPr/>
        </p:nvSpPr>
        <p:spPr bwMode="auto">
          <a:xfrm>
            <a:off x="8961041" y="4810161"/>
            <a:ext cx="204438" cy="204169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îšľïḍe">
            <a:extLst>
              <a:ext uri="{FF2B5EF4-FFF2-40B4-BE49-F238E27FC236}">
                <a16:creationId xmlns:a16="http://schemas.microsoft.com/office/drawing/2014/main" id="{7380AB07-1CAD-4AEB-9CCB-19368652C213}"/>
              </a:ext>
            </a:extLst>
          </p:cNvPr>
          <p:cNvSpPr>
            <a:spLocks/>
          </p:cNvSpPr>
          <p:nvPr/>
        </p:nvSpPr>
        <p:spPr bwMode="auto">
          <a:xfrm>
            <a:off x="9540706" y="4414551"/>
            <a:ext cx="644109" cy="837283"/>
          </a:xfrm>
          <a:custGeom>
            <a:avLst/>
            <a:gdLst>
              <a:gd name="T0" fmla="*/ 464 w 464"/>
              <a:gd name="T1" fmla="*/ 586 h 603"/>
              <a:gd name="T2" fmla="*/ 446 w 464"/>
              <a:gd name="T3" fmla="*/ 603 h 603"/>
              <a:gd name="T4" fmla="*/ 18 w 464"/>
              <a:gd name="T5" fmla="*/ 603 h 603"/>
              <a:gd name="T6" fmla="*/ 0 w 464"/>
              <a:gd name="T7" fmla="*/ 586 h 603"/>
              <a:gd name="T8" fmla="*/ 0 w 464"/>
              <a:gd name="T9" fmla="*/ 18 h 603"/>
              <a:gd name="T10" fmla="*/ 18 w 464"/>
              <a:gd name="T11" fmla="*/ 0 h 603"/>
              <a:gd name="T12" fmla="*/ 446 w 464"/>
              <a:gd name="T13" fmla="*/ 0 h 603"/>
              <a:gd name="T14" fmla="*/ 464 w 464"/>
              <a:gd name="T15" fmla="*/ 18 h 603"/>
              <a:gd name="T16" fmla="*/ 464 w 464"/>
              <a:gd name="T17" fmla="*/ 586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4" h="603">
                <a:moveTo>
                  <a:pt x="464" y="586"/>
                </a:moveTo>
                <a:cubicBezTo>
                  <a:pt x="464" y="596"/>
                  <a:pt x="456" y="603"/>
                  <a:pt x="446" y="603"/>
                </a:cubicBezTo>
                <a:cubicBezTo>
                  <a:pt x="18" y="603"/>
                  <a:pt x="18" y="603"/>
                  <a:pt x="18" y="603"/>
                </a:cubicBezTo>
                <a:cubicBezTo>
                  <a:pt x="8" y="603"/>
                  <a:pt x="0" y="596"/>
                  <a:pt x="0" y="58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56" y="0"/>
                  <a:pt x="464" y="8"/>
                  <a:pt x="464" y="18"/>
                </a:cubicBezTo>
                <a:lnTo>
                  <a:pt x="464" y="5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37" name="íṩľîde">
            <a:extLst>
              <a:ext uri="{FF2B5EF4-FFF2-40B4-BE49-F238E27FC236}">
                <a16:creationId xmlns:a16="http://schemas.microsoft.com/office/drawing/2014/main" id="{AB1B0BE7-14DD-41AF-AA20-92CC9109D302}"/>
              </a:ext>
            </a:extLst>
          </p:cNvPr>
          <p:cNvSpPr>
            <a:spLocks/>
          </p:cNvSpPr>
          <p:nvPr/>
        </p:nvSpPr>
        <p:spPr bwMode="auto">
          <a:xfrm>
            <a:off x="9563018" y="4442735"/>
            <a:ext cx="599485" cy="7409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38" name="iṣḷïḓe">
            <a:extLst>
              <a:ext uri="{FF2B5EF4-FFF2-40B4-BE49-F238E27FC236}">
                <a16:creationId xmlns:a16="http://schemas.microsoft.com/office/drawing/2014/main" id="{03250E56-D8F3-451D-B6CC-70781184BB59}"/>
              </a:ext>
            </a:extLst>
          </p:cNvPr>
          <p:cNvSpPr>
            <a:spLocks/>
          </p:cNvSpPr>
          <p:nvPr/>
        </p:nvSpPr>
        <p:spPr bwMode="auto">
          <a:xfrm>
            <a:off x="9841916" y="5194880"/>
            <a:ext cx="41688" cy="41688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39" name="iŝḻíḑê">
            <a:extLst>
              <a:ext uri="{FF2B5EF4-FFF2-40B4-BE49-F238E27FC236}">
                <a16:creationId xmlns:a16="http://schemas.microsoft.com/office/drawing/2014/main" id="{70E0B302-DA37-4647-89C2-6299C51288D6}"/>
              </a:ext>
            </a:extLst>
          </p:cNvPr>
          <p:cNvSpPr>
            <a:spLocks/>
          </p:cNvSpPr>
          <p:nvPr/>
        </p:nvSpPr>
        <p:spPr bwMode="auto">
          <a:xfrm>
            <a:off x="9631128" y="4303580"/>
            <a:ext cx="71633" cy="110972"/>
          </a:xfrm>
          <a:custGeom>
            <a:avLst/>
            <a:gdLst>
              <a:gd name="T0" fmla="*/ 52 w 52"/>
              <a:gd name="T1" fmla="*/ 20 h 80"/>
              <a:gd name="T2" fmla="*/ 52 w 52"/>
              <a:gd name="T3" fmla="*/ 80 h 80"/>
              <a:gd name="T4" fmla="*/ 0 w 52"/>
              <a:gd name="T5" fmla="*/ 80 h 80"/>
              <a:gd name="T6" fmla="*/ 0 w 52"/>
              <a:gd name="T7" fmla="*/ 20 h 80"/>
              <a:gd name="T8" fmla="*/ 20 w 52"/>
              <a:gd name="T9" fmla="*/ 0 h 80"/>
              <a:gd name="T10" fmla="*/ 32 w 52"/>
              <a:gd name="T11" fmla="*/ 0 h 80"/>
              <a:gd name="T12" fmla="*/ 52 w 52"/>
              <a:gd name="T13" fmla="*/ 2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80">
                <a:moveTo>
                  <a:pt x="52" y="20"/>
                </a:moveTo>
                <a:cubicBezTo>
                  <a:pt x="52" y="80"/>
                  <a:pt x="52" y="80"/>
                  <a:pt x="52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3" y="0"/>
                  <a:pt x="52" y="9"/>
                  <a:pt x="52" y="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40" name="iŝlíḓè">
            <a:extLst>
              <a:ext uri="{FF2B5EF4-FFF2-40B4-BE49-F238E27FC236}">
                <a16:creationId xmlns:a16="http://schemas.microsoft.com/office/drawing/2014/main" id="{4D6DF6C7-58A1-4074-96C0-686A6655D372}"/>
              </a:ext>
            </a:extLst>
          </p:cNvPr>
          <p:cNvSpPr>
            <a:spLocks noChangeAspect="1"/>
          </p:cNvSpPr>
          <p:nvPr/>
        </p:nvSpPr>
        <p:spPr bwMode="auto">
          <a:xfrm>
            <a:off x="9709860" y="4660919"/>
            <a:ext cx="268592" cy="268186"/>
          </a:xfrm>
          <a:custGeom>
            <a:avLst/>
            <a:gdLst>
              <a:gd name="T0" fmla="*/ 6827 w 6827"/>
              <a:gd name="T1" fmla="*/ 910 h 6827"/>
              <a:gd name="T2" fmla="*/ 5916 w 6827"/>
              <a:gd name="T3" fmla="*/ 0 h 6827"/>
              <a:gd name="T4" fmla="*/ 5006 w 6827"/>
              <a:gd name="T5" fmla="*/ 910 h 6827"/>
              <a:gd name="T6" fmla="*/ 5796 w 6827"/>
              <a:gd name="T7" fmla="*/ 1812 h 6827"/>
              <a:gd name="T8" fmla="*/ 4892 w 6827"/>
              <a:gd name="T9" fmla="*/ 2617 h 6827"/>
              <a:gd name="T10" fmla="*/ 1934 w 6827"/>
              <a:gd name="T11" fmla="*/ 2617 h 6827"/>
              <a:gd name="T12" fmla="*/ 796 w 6827"/>
              <a:gd name="T13" fmla="*/ 3755 h 6827"/>
              <a:gd name="T14" fmla="*/ 796 w 6827"/>
              <a:gd name="T15" fmla="*/ 5014 h 6827"/>
              <a:gd name="T16" fmla="*/ 0 w 6827"/>
              <a:gd name="T17" fmla="*/ 5916 h 6827"/>
              <a:gd name="T18" fmla="*/ 910 w 6827"/>
              <a:gd name="T19" fmla="*/ 6827 h 6827"/>
              <a:gd name="T20" fmla="*/ 1820 w 6827"/>
              <a:gd name="T21" fmla="*/ 5916 h 6827"/>
              <a:gd name="T22" fmla="*/ 1024 w 6827"/>
              <a:gd name="T23" fmla="*/ 5014 h 6827"/>
              <a:gd name="T24" fmla="*/ 1024 w 6827"/>
              <a:gd name="T25" fmla="*/ 3755 h 6827"/>
              <a:gd name="T26" fmla="*/ 1934 w 6827"/>
              <a:gd name="T27" fmla="*/ 2844 h 6827"/>
              <a:gd name="T28" fmla="*/ 3757 w 6827"/>
              <a:gd name="T29" fmla="*/ 2844 h 6827"/>
              <a:gd name="T30" fmla="*/ 3300 w 6827"/>
              <a:gd name="T31" fmla="*/ 3755 h 6827"/>
              <a:gd name="T32" fmla="*/ 3300 w 6827"/>
              <a:gd name="T33" fmla="*/ 5014 h 6827"/>
              <a:gd name="T34" fmla="*/ 2503 w 6827"/>
              <a:gd name="T35" fmla="*/ 5916 h 6827"/>
              <a:gd name="T36" fmla="*/ 3413 w 6827"/>
              <a:gd name="T37" fmla="*/ 6827 h 6827"/>
              <a:gd name="T38" fmla="*/ 4324 w 6827"/>
              <a:gd name="T39" fmla="*/ 5916 h 6827"/>
              <a:gd name="T40" fmla="*/ 3527 w 6827"/>
              <a:gd name="T41" fmla="*/ 5014 h 6827"/>
              <a:gd name="T42" fmla="*/ 3527 w 6827"/>
              <a:gd name="T43" fmla="*/ 3755 h 6827"/>
              <a:gd name="T44" fmla="*/ 4437 w 6827"/>
              <a:gd name="T45" fmla="*/ 2844 h 6827"/>
              <a:gd name="T46" fmla="*/ 4892 w 6827"/>
              <a:gd name="T47" fmla="*/ 2844 h 6827"/>
              <a:gd name="T48" fmla="*/ 6025 w 6827"/>
              <a:gd name="T49" fmla="*/ 1814 h 6827"/>
              <a:gd name="T50" fmla="*/ 6827 w 6827"/>
              <a:gd name="T51" fmla="*/ 910 h 6827"/>
              <a:gd name="T52" fmla="*/ 1593 w 6827"/>
              <a:gd name="T53" fmla="*/ 5916 h 6827"/>
              <a:gd name="T54" fmla="*/ 910 w 6827"/>
              <a:gd name="T55" fmla="*/ 6599 h 6827"/>
              <a:gd name="T56" fmla="*/ 228 w 6827"/>
              <a:gd name="T57" fmla="*/ 5916 h 6827"/>
              <a:gd name="T58" fmla="*/ 910 w 6827"/>
              <a:gd name="T59" fmla="*/ 5234 h 6827"/>
              <a:gd name="T60" fmla="*/ 1593 w 6827"/>
              <a:gd name="T61" fmla="*/ 5916 h 6827"/>
              <a:gd name="T62" fmla="*/ 4096 w 6827"/>
              <a:gd name="T63" fmla="*/ 5916 h 6827"/>
              <a:gd name="T64" fmla="*/ 3413 w 6827"/>
              <a:gd name="T65" fmla="*/ 6599 h 6827"/>
              <a:gd name="T66" fmla="*/ 2731 w 6827"/>
              <a:gd name="T67" fmla="*/ 5916 h 6827"/>
              <a:gd name="T68" fmla="*/ 3413 w 6827"/>
              <a:gd name="T69" fmla="*/ 5234 h 6827"/>
              <a:gd name="T70" fmla="*/ 4096 w 6827"/>
              <a:gd name="T71" fmla="*/ 5916 h 6827"/>
              <a:gd name="T72" fmla="*/ 5916 w 6827"/>
              <a:gd name="T73" fmla="*/ 1593 h 6827"/>
              <a:gd name="T74" fmla="*/ 5234 w 6827"/>
              <a:gd name="T75" fmla="*/ 910 h 6827"/>
              <a:gd name="T76" fmla="*/ 5916 w 6827"/>
              <a:gd name="T77" fmla="*/ 228 h 6827"/>
              <a:gd name="T78" fmla="*/ 6599 w 6827"/>
              <a:gd name="T79" fmla="*/ 910 h 6827"/>
              <a:gd name="T80" fmla="*/ 5916 w 6827"/>
              <a:gd name="T81" fmla="*/ 1593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827" h="6827">
                <a:moveTo>
                  <a:pt x="6827" y="910"/>
                </a:moveTo>
                <a:cubicBezTo>
                  <a:pt x="6827" y="410"/>
                  <a:pt x="6417" y="0"/>
                  <a:pt x="5916" y="0"/>
                </a:cubicBezTo>
                <a:cubicBezTo>
                  <a:pt x="5416" y="0"/>
                  <a:pt x="5006" y="410"/>
                  <a:pt x="5006" y="910"/>
                </a:cubicBezTo>
                <a:cubicBezTo>
                  <a:pt x="5006" y="1370"/>
                  <a:pt x="5352" y="1753"/>
                  <a:pt x="5796" y="1812"/>
                </a:cubicBezTo>
                <a:cubicBezTo>
                  <a:pt x="5744" y="2264"/>
                  <a:pt x="5357" y="2617"/>
                  <a:pt x="4892" y="2617"/>
                </a:cubicBezTo>
                <a:lnTo>
                  <a:pt x="1934" y="2617"/>
                </a:lnTo>
                <a:cubicBezTo>
                  <a:pt x="1308" y="2617"/>
                  <a:pt x="796" y="3129"/>
                  <a:pt x="796" y="3755"/>
                </a:cubicBezTo>
                <a:lnTo>
                  <a:pt x="796" y="5014"/>
                </a:lnTo>
                <a:cubicBezTo>
                  <a:pt x="349" y="5070"/>
                  <a:pt x="0" y="5454"/>
                  <a:pt x="0" y="5916"/>
                </a:cubicBezTo>
                <a:cubicBezTo>
                  <a:pt x="0" y="6417"/>
                  <a:pt x="410" y="6827"/>
                  <a:pt x="910" y="6827"/>
                </a:cubicBezTo>
                <a:cubicBezTo>
                  <a:pt x="1411" y="6827"/>
                  <a:pt x="1820" y="6417"/>
                  <a:pt x="1820" y="5916"/>
                </a:cubicBezTo>
                <a:cubicBezTo>
                  <a:pt x="1820" y="5454"/>
                  <a:pt x="1471" y="5070"/>
                  <a:pt x="1024" y="5014"/>
                </a:cubicBezTo>
                <a:lnTo>
                  <a:pt x="1024" y="3755"/>
                </a:lnTo>
                <a:cubicBezTo>
                  <a:pt x="1024" y="3254"/>
                  <a:pt x="1434" y="2844"/>
                  <a:pt x="1934" y="2844"/>
                </a:cubicBezTo>
                <a:lnTo>
                  <a:pt x="3757" y="2844"/>
                </a:lnTo>
                <a:cubicBezTo>
                  <a:pt x="3480" y="3052"/>
                  <a:pt x="3300" y="3384"/>
                  <a:pt x="3300" y="3755"/>
                </a:cubicBezTo>
                <a:lnTo>
                  <a:pt x="3300" y="5014"/>
                </a:lnTo>
                <a:cubicBezTo>
                  <a:pt x="2852" y="5070"/>
                  <a:pt x="2503" y="5454"/>
                  <a:pt x="2503" y="5916"/>
                </a:cubicBezTo>
                <a:cubicBezTo>
                  <a:pt x="2503" y="6417"/>
                  <a:pt x="2913" y="6827"/>
                  <a:pt x="3413" y="6827"/>
                </a:cubicBezTo>
                <a:cubicBezTo>
                  <a:pt x="3914" y="6827"/>
                  <a:pt x="4324" y="6417"/>
                  <a:pt x="4324" y="5916"/>
                </a:cubicBezTo>
                <a:cubicBezTo>
                  <a:pt x="4324" y="5454"/>
                  <a:pt x="3975" y="5070"/>
                  <a:pt x="3527" y="5014"/>
                </a:cubicBezTo>
                <a:lnTo>
                  <a:pt x="3527" y="3755"/>
                </a:lnTo>
                <a:cubicBezTo>
                  <a:pt x="3527" y="3254"/>
                  <a:pt x="3937" y="2844"/>
                  <a:pt x="4437" y="2844"/>
                </a:cubicBezTo>
                <a:lnTo>
                  <a:pt x="4892" y="2844"/>
                </a:lnTo>
                <a:cubicBezTo>
                  <a:pt x="5482" y="2844"/>
                  <a:pt x="5971" y="2390"/>
                  <a:pt x="6025" y="1814"/>
                </a:cubicBezTo>
                <a:cubicBezTo>
                  <a:pt x="6475" y="1760"/>
                  <a:pt x="6827" y="1374"/>
                  <a:pt x="6827" y="910"/>
                </a:cubicBezTo>
                <a:close/>
                <a:moveTo>
                  <a:pt x="1593" y="5916"/>
                </a:moveTo>
                <a:cubicBezTo>
                  <a:pt x="1593" y="6292"/>
                  <a:pt x="1286" y="6599"/>
                  <a:pt x="910" y="6599"/>
                </a:cubicBezTo>
                <a:cubicBezTo>
                  <a:pt x="535" y="6599"/>
                  <a:pt x="228" y="6292"/>
                  <a:pt x="228" y="5916"/>
                </a:cubicBezTo>
                <a:cubicBezTo>
                  <a:pt x="228" y="5541"/>
                  <a:pt x="535" y="5234"/>
                  <a:pt x="910" y="5234"/>
                </a:cubicBezTo>
                <a:cubicBezTo>
                  <a:pt x="1286" y="5234"/>
                  <a:pt x="1593" y="5541"/>
                  <a:pt x="1593" y="5916"/>
                </a:cubicBezTo>
                <a:close/>
                <a:moveTo>
                  <a:pt x="4096" y="5916"/>
                </a:moveTo>
                <a:cubicBezTo>
                  <a:pt x="4096" y="6292"/>
                  <a:pt x="3789" y="6599"/>
                  <a:pt x="3413" y="6599"/>
                </a:cubicBezTo>
                <a:cubicBezTo>
                  <a:pt x="3038" y="6599"/>
                  <a:pt x="2731" y="6292"/>
                  <a:pt x="2731" y="5916"/>
                </a:cubicBezTo>
                <a:cubicBezTo>
                  <a:pt x="2731" y="5541"/>
                  <a:pt x="3038" y="5234"/>
                  <a:pt x="3413" y="5234"/>
                </a:cubicBezTo>
                <a:cubicBezTo>
                  <a:pt x="3789" y="5234"/>
                  <a:pt x="4096" y="5541"/>
                  <a:pt x="4096" y="5916"/>
                </a:cubicBezTo>
                <a:close/>
                <a:moveTo>
                  <a:pt x="5916" y="1593"/>
                </a:moveTo>
                <a:cubicBezTo>
                  <a:pt x="5541" y="1593"/>
                  <a:pt x="5234" y="1286"/>
                  <a:pt x="5234" y="910"/>
                </a:cubicBezTo>
                <a:cubicBezTo>
                  <a:pt x="5234" y="535"/>
                  <a:pt x="5541" y="228"/>
                  <a:pt x="5916" y="228"/>
                </a:cubicBezTo>
                <a:cubicBezTo>
                  <a:pt x="6292" y="228"/>
                  <a:pt x="6599" y="535"/>
                  <a:pt x="6599" y="910"/>
                </a:cubicBezTo>
                <a:cubicBezTo>
                  <a:pt x="6599" y="1286"/>
                  <a:pt x="6292" y="1593"/>
                  <a:pt x="5916" y="15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29" name="ïŝļïḋé">
            <a:extLst>
              <a:ext uri="{FF2B5EF4-FFF2-40B4-BE49-F238E27FC236}">
                <a16:creationId xmlns:a16="http://schemas.microsoft.com/office/drawing/2014/main" id="{B9D7F0B4-A84B-4677-B494-7FB384B2578B}"/>
              </a:ext>
            </a:extLst>
          </p:cNvPr>
          <p:cNvSpPr>
            <a:spLocks/>
          </p:cNvSpPr>
          <p:nvPr/>
        </p:nvSpPr>
        <p:spPr bwMode="auto">
          <a:xfrm>
            <a:off x="10831858" y="4932422"/>
            <a:ext cx="221944" cy="1638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30" name="iṧlîḓê">
            <a:extLst>
              <a:ext uri="{FF2B5EF4-FFF2-40B4-BE49-F238E27FC236}">
                <a16:creationId xmlns:a16="http://schemas.microsoft.com/office/drawing/2014/main" id="{C81A17E6-BC9E-4F2D-B8E1-4665918B8B37}"/>
              </a:ext>
            </a:extLst>
          </p:cNvPr>
          <p:cNvSpPr>
            <a:spLocks/>
          </p:cNvSpPr>
          <p:nvPr/>
        </p:nvSpPr>
        <p:spPr bwMode="auto">
          <a:xfrm>
            <a:off x="10372115" y="4123323"/>
            <a:ext cx="1142603" cy="834347"/>
          </a:xfrm>
          <a:custGeom>
            <a:avLst/>
            <a:gdLst>
              <a:gd name="T0" fmla="*/ 823 w 823"/>
              <a:gd name="T1" fmla="*/ 596 h 601"/>
              <a:gd name="T2" fmla="*/ 817 w 823"/>
              <a:gd name="T3" fmla="*/ 601 h 601"/>
              <a:gd name="T4" fmla="*/ 5 w 823"/>
              <a:gd name="T5" fmla="*/ 601 h 601"/>
              <a:gd name="T6" fmla="*/ 0 w 823"/>
              <a:gd name="T7" fmla="*/ 596 h 601"/>
              <a:gd name="T8" fmla="*/ 0 w 823"/>
              <a:gd name="T9" fmla="*/ 5 h 601"/>
              <a:gd name="T10" fmla="*/ 5 w 823"/>
              <a:gd name="T11" fmla="*/ 0 h 601"/>
              <a:gd name="T12" fmla="*/ 817 w 823"/>
              <a:gd name="T13" fmla="*/ 0 h 601"/>
              <a:gd name="T14" fmla="*/ 823 w 823"/>
              <a:gd name="T15" fmla="*/ 5 h 601"/>
              <a:gd name="T16" fmla="*/ 823 w 823"/>
              <a:gd name="T17" fmla="*/ 596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3" h="601">
                <a:moveTo>
                  <a:pt x="823" y="596"/>
                </a:moveTo>
                <a:cubicBezTo>
                  <a:pt x="823" y="599"/>
                  <a:pt x="820" y="601"/>
                  <a:pt x="817" y="601"/>
                </a:cubicBezTo>
                <a:cubicBezTo>
                  <a:pt x="5" y="601"/>
                  <a:pt x="5" y="601"/>
                  <a:pt x="5" y="601"/>
                </a:cubicBezTo>
                <a:cubicBezTo>
                  <a:pt x="3" y="601"/>
                  <a:pt x="0" y="599"/>
                  <a:pt x="0" y="596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817" y="0"/>
                  <a:pt x="817" y="0"/>
                  <a:pt x="817" y="0"/>
                </a:cubicBezTo>
                <a:cubicBezTo>
                  <a:pt x="820" y="0"/>
                  <a:pt x="823" y="2"/>
                  <a:pt x="823" y="5"/>
                </a:cubicBezTo>
                <a:lnTo>
                  <a:pt x="823" y="5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31" name="í$ḷïḍe">
            <a:extLst>
              <a:ext uri="{FF2B5EF4-FFF2-40B4-BE49-F238E27FC236}">
                <a16:creationId xmlns:a16="http://schemas.microsoft.com/office/drawing/2014/main" id="{2636FAD3-2F63-40E5-9A74-E2367F1170E6}"/>
              </a:ext>
            </a:extLst>
          </p:cNvPr>
          <p:cNvSpPr>
            <a:spLocks/>
          </p:cNvSpPr>
          <p:nvPr/>
        </p:nvSpPr>
        <p:spPr bwMode="auto">
          <a:xfrm>
            <a:off x="10372115" y="4816165"/>
            <a:ext cx="1142603" cy="141504"/>
          </a:xfrm>
          <a:custGeom>
            <a:avLst/>
            <a:gdLst>
              <a:gd name="T0" fmla="*/ 0 w 823"/>
              <a:gd name="T1" fmla="*/ 0 h 102"/>
              <a:gd name="T2" fmla="*/ 0 w 823"/>
              <a:gd name="T3" fmla="*/ 97 h 102"/>
              <a:gd name="T4" fmla="*/ 5 w 823"/>
              <a:gd name="T5" fmla="*/ 102 h 102"/>
              <a:gd name="T6" fmla="*/ 817 w 823"/>
              <a:gd name="T7" fmla="*/ 102 h 102"/>
              <a:gd name="T8" fmla="*/ 823 w 823"/>
              <a:gd name="T9" fmla="*/ 97 h 102"/>
              <a:gd name="T10" fmla="*/ 823 w 823"/>
              <a:gd name="T11" fmla="*/ 0 h 102"/>
              <a:gd name="T12" fmla="*/ 0 w 823"/>
              <a:gd name="T13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3" h="102">
                <a:moveTo>
                  <a:pt x="0" y="0"/>
                </a:moveTo>
                <a:cubicBezTo>
                  <a:pt x="0" y="97"/>
                  <a:pt x="0" y="97"/>
                  <a:pt x="0" y="97"/>
                </a:cubicBezTo>
                <a:cubicBezTo>
                  <a:pt x="0" y="100"/>
                  <a:pt x="3" y="102"/>
                  <a:pt x="5" y="102"/>
                </a:cubicBezTo>
                <a:cubicBezTo>
                  <a:pt x="817" y="102"/>
                  <a:pt x="817" y="102"/>
                  <a:pt x="817" y="102"/>
                </a:cubicBezTo>
                <a:cubicBezTo>
                  <a:pt x="820" y="102"/>
                  <a:pt x="823" y="100"/>
                  <a:pt x="823" y="97"/>
                </a:cubicBezTo>
                <a:cubicBezTo>
                  <a:pt x="823" y="0"/>
                  <a:pt x="823" y="0"/>
                  <a:pt x="82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 dirty="0">
              <a:solidFill>
                <a:srgbClr val="7E7E7E"/>
              </a:solidFill>
            </a:endParaRPr>
          </a:p>
        </p:txBody>
      </p:sp>
      <p:sp>
        <p:nvSpPr>
          <p:cNvPr id="32" name="isḻîdé">
            <a:extLst>
              <a:ext uri="{FF2B5EF4-FFF2-40B4-BE49-F238E27FC236}">
                <a16:creationId xmlns:a16="http://schemas.microsoft.com/office/drawing/2014/main" id="{044C1029-09E4-459A-8D40-15DE0400993C}"/>
              </a:ext>
            </a:extLst>
          </p:cNvPr>
          <p:cNvSpPr>
            <a:spLocks/>
          </p:cNvSpPr>
          <p:nvPr/>
        </p:nvSpPr>
        <p:spPr bwMode="auto">
          <a:xfrm>
            <a:off x="10422024" y="4170296"/>
            <a:ext cx="1042786" cy="6458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33" name="îśľîḑê">
            <a:extLst>
              <a:ext uri="{FF2B5EF4-FFF2-40B4-BE49-F238E27FC236}">
                <a16:creationId xmlns:a16="http://schemas.microsoft.com/office/drawing/2014/main" id="{2EC2DFCA-40B2-4B03-89D2-B182AED3FB62}"/>
              </a:ext>
            </a:extLst>
          </p:cNvPr>
          <p:cNvSpPr>
            <a:spLocks/>
          </p:cNvSpPr>
          <p:nvPr/>
        </p:nvSpPr>
        <p:spPr bwMode="auto">
          <a:xfrm>
            <a:off x="10703857" y="5075688"/>
            <a:ext cx="479118" cy="416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34" name="îSḷiḓè">
            <a:extLst>
              <a:ext uri="{FF2B5EF4-FFF2-40B4-BE49-F238E27FC236}">
                <a16:creationId xmlns:a16="http://schemas.microsoft.com/office/drawing/2014/main" id="{35D9EBEB-365B-4E02-8169-001E8F15BBE0}"/>
              </a:ext>
            </a:extLst>
          </p:cNvPr>
          <p:cNvSpPr>
            <a:spLocks/>
          </p:cNvSpPr>
          <p:nvPr/>
        </p:nvSpPr>
        <p:spPr bwMode="auto">
          <a:xfrm>
            <a:off x="10261144" y="4216093"/>
            <a:ext cx="110972" cy="72220"/>
          </a:xfrm>
          <a:custGeom>
            <a:avLst/>
            <a:gdLst>
              <a:gd name="T0" fmla="*/ 20 w 80"/>
              <a:gd name="T1" fmla="*/ 0 h 52"/>
              <a:gd name="T2" fmla="*/ 80 w 80"/>
              <a:gd name="T3" fmla="*/ 0 h 52"/>
              <a:gd name="T4" fmla="*/ 80 w 80"/>
              <a:gd name="T5" fmla="*/ 52 h 52"/>
              <a:gd name="T6" fmla="*/ 20 w 80"/>
              <a:gd name="T7" fmla="*/ 52 h 52"/>
              <a:gd name="T8" fmla="*/ 0 w 80"/>
              <a:gd name="T9" fmla="*/ 32 h 52"/>
              <a:gd name="T10" fmla="*/ 0 w 80"/>
              <a:gd name="T11" fmla="*/ 20 h 52"/>
              <a:gd name="T12" fmla="*/ 20 w 80"/>
              <a:gd name="T1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52">
                <a:moveTo>
                  <a:pt x="20" y="0"/>
                </a:moveTo>
                <a:cubicBezTo>
                  <a:pt x="80" y="0"/>
                  <a:pt x="80" y="0"/>
                  <a:pt x="80" y="0"/>
                </a:cubicBezTo>
                <a:cubicBezTo>
                  <a:pt x="80" y="52"/>
                  <a:pt x="80" y="52"/>
                  <a:pt x="80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9" y="52"/>
                  <a:pt x="0" y="43"/>
                  <a:pt x="0" y="3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35" name="î$ľiďê" title="WGs8hXFvBEVolSrYtUp1Bl6v7HyKjoniva66buw6iQhuCYhhBhZVHWK51L8A">
            <a:extLst>
              <a:ext uri="{FF2B5EF4-FFF2-40B4-BE49-F238E27FC236}">
                <a16:creationId xmlns:a16="http://schemas.microsoft.com/office/drawing/2014/main" id="{5D77B6F2-C060-40E2-A0D8-70C241F75B86}"/>
              </a:ext>
            </a:extLst>
          </p:cNvPr>
          <p:cNvSpPr>
            <a:spLocks noChangeAspect="1"/>
          </p:cNvSpPr>
          <p:nvPr/>
        </p:nvSpPr>
        <p:spPr bwMode="auto">
          <a:xfrm>
            <a:off x="10771774" y="4375740"/>
            <a:ext cx="391526" cy="275127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cxnSp>
        <p:nvCxnSpPr>
          <p:cNvPr id="16" name="肘形连接符 167">
            <a:extLst>
              <a:ext uri="{FF2B5EF4-FFF2-40B4-BE49-F238E27FC236}">
                <a16:creationId xmlns:a16="http://schemas.microsoft.com/office/drawing/2014/main" id="{CA6829A0-4D83-4262-AD58-2439BAF5AE68}"/>
              </a:ext>
            </a:extLst>
          </p:cNvPr>
          <p:cNvCxnSpPr>
            <a:cxnSpLocks/>
            <a:stCxn id="10" idx="2"/>
            <a:endCxn id="28" idx="2"/>
          </p:cNvCxnSpPr>
          <p:nvPr/>
        </p:nvCxnSpPr>
        <p:spPr>
          <a:xfrm rot="5400000" flipH="1">
            <a:off x="5122034" y="1946867"/>
            <a:ext cx="725137" cy="7221163"/>
          </a:xfrm>
          <a:prstGeom prst="bentConnector3">
            <a:avLst>
              <a:gd name="adj1" fmla="val -31525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连接符 168">
            <a:extLst>
              <a:ext uri="{FF2B5EF4-FFF2-40B4-BE49-F238E27FC236}">
                <a16:creationId xmlns:a16="http://schemas.microsoft.com/office/drawing/2014/main" id="{40E4D66A-7C3B-47F3-B752-36CBECD4AA16}"/>
              </a:ext>
            </a:extLst>
          </p:cNvPr>
          <p:cNvCxnSpPr>
            <a:cxnSpLocks/>
            <a:stCxn id="11" idx="2"/>
            <a:endCxn id="26" idx="2"/>
          </p:cNvCxnSpPr>
          <p:nvPr/>
        </p:nvCxnSpPr>
        <p:spPr>
          <a:xfrm rot="5400000" flipH="1">
            <a:off x="6882439" y="2785395"/>
            <a:ext cx="552719" cy="5371689"/>
          </a:xfrm>
          <a:prstGeom prst="bentConnector3">
            <a:avLst>
              <a:gd name="adj1" fmla="val -72378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肘形连接符 169">
            <a:extLst>
              <a:ext uri="{FF2B5EF4-FFF2-40B4-BE49-F238E27FC236}">
                <a16:creationId xmlns:a16="http://schemas.microsoft.com/office/drawing/2014/main" id="{BDFB5461-B23E-4A2B-92B7-AC1007ECD953}"/>
              </a:ext>
            </a:extLst>
          </p:cNvPr>
          <p:cNvCxnSpPr>
            <a:cxnSpLocks/>
            <a:stCxn id="12" idx="2"/>
            <a:endCxn id="24" idx="2"/>
          </p:cNvCxnSpPr>
          <p:nvPr/>
        </p:nvCxnSpPr>
        <p:spPr>
          <a:xfrm rot="5400000" flipH="1">
            <a:off x="8836855" y="3477864"/>
            <a:ext cx="426932" cy="3860963"/>
          </a:xfrm>
          <a:prstGeom prst="bentConnector3">
            <a:avLst>
              <a:gd name="adj1" fmla="val -121221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ïṩḻïdè">
            <a:extLst>
              <a:ext uri="{FF2B5EF4-FFF2-40B4-BE49-F238E27FC236}">
                <a16:creationId xmlns:a16="http://schemas.microsoft.com/office/drawing/2014/main" id="{BE4DD7A7-9743-4565-9EA6-0E0796504603}"/>
              </a:ext>
            </a:extLst>
          </p:cNvPr>
          <p:cNvSpPr/>
          <p:nvPr/>
        </p:nvSpPr>
        <p:spPr>
          <a:xfrm>
            <a:off x="748283" y="3650243"/>
            <a:ext cx="2251474" cy="4302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/>
          <a:p>
            <a:pPr algn="ctr">
              <a:spcBef>
                <a:spcPts val="375"/>
              </a:spcBef>
              <a:defRPr/>
            </a:pPr>
            <a:r>
              <a:rPr lang="zh-CN" altLang="en-US" sz="1600" b="1" kern="100" dirty="0">
                <a:solidFill>
                  <a:schemeClr val="accent1"/>
                </a:solidFill>
              </a:rPr>
              <a:t>标题文本预设</a:t>
            </a:r>
            <a:endParaRPr lang="zh-CN" altLang="zh-CN" sz="1600" b="1" kern="100" dirty="0">
              <a:solidFill>
                <a:schemeClr val="accent1"/>
              </a:solidFill>
            </a:endParaRPr>
          </a:p>
        </p:txBody>
      </p:sp>
      <p:sp>
        <p:nvSpPr>
          <p:cNvPr id="28" name="iśliḋé">
            <a:extLst>
              <a:ext uri="{FF2B5EF4-FFF2-40B4-BE49-F238E27FC236}">
                <a16:creationId xmlns:a16="http://schemas.microsoft.com/office/drawing/2014/main" id="{21709167-E02A-4AD5-A1A5-9288B6085CFB}"/>
              </a:ext>
            </a:extLst>
          </p:cNvPr>
          <p:cNvSpPr>
            <a:spLocks/>
          </p:cNvSpPr>
          <p:nvPr/>
        </p:nvSpPr>
        <p:spPr bwMode="auto">
          <a:xfrm>
            <a:off x="748284" y="4080482"/>
            <a:ext cx="2251474" cy="111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此部分内容作为文字排版占位显示（建议使用主题字体）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此部分内容作为文字排版占位显示（建议使用主题字体）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íśļïdê">
            <a:extLst>
              <a:ext uri="{FF2B5EF4-FFF2-40B4-BE49-F238E27FC236}">
                <a16:creationId xmlns:a16="http://schemas.microsoft.com/office/drawing/2014/main" id="{07015165-4368-4701-9626-371F58B1D27F}"/>
              </a:ext>
            </a:extLst>
          </p:cNvPr>
          <p:cNvSpPr/>
          <p:nvPr/>
        </p:nvSpPr>
        <p:spPr>
          <a:xfrm>
            <a:off x="3347216" y="3650243"/>
            <a:ext cx="2251474" cy="4302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/>
          <a:p>
            <a:pPr algn="ctr">
              <a:spcBef>
                <a:spcPts val="375"/>
              </a:spcBef>
              <a:defRPr/>
            </a:pPr>
            <a:r>
              <a:rPr lang="zh-CN" altLang="en-US" sz="1600" b="1" kern="100" dirty="0">
                <a:solidFill>
                  <a:schemeClr val="accent2"/>
                </a:solidFill>
              </a:rPr>
              <a:t>标题文本预设</a:t>
            </a:r>
            <a:endParaRPr lang="zh-CN" altLang="zh-CN" sz="1600" b="1" kern="100" dirty="0">
              <a:solidFill>
                <a:schemeClr val="accent2"/>
              </a:solidFill>
            </a:endParaRPr>
          </a:p>
        </p:txBody>
      </p:sp>
      <p:sp>
        <p:nvSpPr>
          <p:cNvPr id="26" name="íṥlíďê">
            <a:extLst>
              <a:ext uri="{FF2B5EF4-FFF2-40B4-BE49-F238E27FC236}">
                <a16:creationId xmlns:a16="http://schemas.microsoft.com/office/drawing/2014/main" id="{8489CE3B-052B-4EA7-A2F6-928013B1F743}"/>
              </a:ext>
            </a:extLst>
          </p:cNvPr>
          <p:cNvSpPr>
            <a:spLocks/>
          </p:cNvSpPr>
          <p:nvPr/>
        </p:nvSpPr>
        <p:spPr bwMode="auto">
          <a:xfrm>
            <a:off x="3347217" y="4080482"/>
            <a:ext cx="2251474" cy="111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此部分内容作为文字排版占位显示（建议使用主题字体）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此部分内容作为文字排版占位显示（建议使用主题字体）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i$ľíḍe">
            <a:extLst>
              <a:ext uri="{FF2B5EF4-FFF2-40B4-BE49-F238E27FC236}">
                <a16:creationId xmlns:a16="http://schemas.microsoft.com/office/drawing/2014/main" id="{CA9CE771-C74C-4522-BB58-C6E6A813BA19}"/>
              </a:ext>
            </a:extLst>
          </p:cNvPr>
          <p:cNvSpPr/>
          <p:nvPr/>
        </p:nvSpPr>
        <p:spPr>
          <a:xfrm>
            <a:off x="5994101" y="3650243"/>
            <a:ext cx="2251474" cy="4302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/>
          <a:p>
            <a:pPr algn="ctr">
              <a:spcBef>
                <a:spcPts val="375"/>
              </a:spcBef>
              <a:defRPr/>
            </a:pPr>
            <a:r>
              <a:rPr lang="zh-CN" altLang="en-US" sz="1600" b="1" kern="100" dirty="0">
                <a:solidFill>
                  <a:schemeClr val="accent3"/>
                </a:solidFill>
              </a:rPr>
              <a:t>标题文本预设</a:t>
            </a:r>
            <a:endParaRPr lang="zh-CN" altLang="zh-CN" sz="1600" b="1" kern="100" dirty="0">
              <a:solidFill>
                <a:schemeClr val="accent3"/>
              </a:solidFill>
            </a:endParaRPr>
          </a:p>
        </p:txBody>
      </p:sp>
      <p:sp>
        <p:nvSpPr>
          <p:cNvPr id="24" name="îslïḓé">
            <a:extLst>
              <a:ext uri="{FF2B5EF4-FFF2-40B4-BE49-F238E27FC236}">
                <a16:creationId xmlns:a16="http://schemas.microsoft.com/office/drawing/2014/main" id="{A1088482-07CD-4E65-BC1E-704B2065A18F}"/>
              </a:ext>
            </a:extLst>
          </p:cNvPr>
          <p:cNvSpPr>
            <a:spLocks/>
          </p:cNvSpPr>
          <p:nvPr/>
        </p:nvSpPr>
        <p:spPr bwMode="auto">
          <a:xfrm>
            <a:off x="5994102" y="4080482"/>
            <a:ext cx="2251474" cy="111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此部分内容作为文字排版占位显示（建议使用主题字体）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此部分内容作为文字排版占位显示（建议使用主题字体）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ïṧ1iḍè">
            <a:extLst>
              <a:ext uri="{FF2B5EF4-FFF2-40B4-BE49-F238E27FC236}">
                <a16:creationId xmlns:a16="http://schemas.microsoft.com/office/drawing/2014/main" id="{3E71CB25-6CA1-4D30-9BFC-1B4945B4263D}"/>
              </a:ext>
            </a:extLst>
          </p:cNvPr>
          <p:cNvSpPr txBox="1"/>
          <p:nvPr/>
        </p:nvSpPr>
        <p:spPr>
          <a:xfrm>
            <a:off x="710571" y="1471063"/>
            <a:ext cx="4536504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统一的字体让阅读更流畅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b="1" dirty="0"/>
              <a:t>主题颜色让</a:t>
            </a:r>
            <a:r>
              <a:rPr lang="en-US" altLang="zh-CN" sz="2200" b="1" dirty="0"/>
              <a:t>PPT</a:t>
            </a:r>
            <a:r>
              <a:rPr lang="zh-CN" altLang="en-US" sz="2200" b="1" dirty="0"/>
              <a:t>改起来更方便</a:t>
            </a:r>
            <a:endParaRPr lang="en-US" altLang="zh-CN" sz="1600" b="1" dirty="0"/>
          </a:p>
          <a:p>
            <a:pPr algn="just"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调整行距来适应中文排版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中使用参考线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63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2975420" y="1399403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dirty="0"/>
              <a:t>研究成果与应用前景</a:t>
            </a:r>
            <a:endParaRPr lang="zh-CN" altLang="en-US" b="0" dirty="0">
              <a:solidFill>
                <a:schemeClr val="bg1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idx="1"/>
          </p:nvPr>
        </p:nvSpPr>
        <p:spPr>
          <a:xfrm>
            <a:off x="2975419" y="2624972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966488" y="964311"/>
            <a:ext cx="738744" cy="94432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8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5BBD2E-618C-4852-B96A-B819F103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F8E132-9AD9-4F30-ABF6-BFBAA19A2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FC1CF6-3689-4E80-B680-683270129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36" name="íşḻíḋê">
            <a:extLst>
              <a:ext uri="{FF2B5EF4-FFF2-40B4-BE49-F238E27FC236}">
                <a16:creationId xmlns:a16="http://schemas.microsoft.com/office/drawing/2014/main" id="{2BCE433F-CE9D-47D7-A837-6938ACE8B7C1}"/>
              </a:ext>
            </a:extLst>
          </p:cNvPr>
          <p:cNvSpPr/>
          <p:nvPr/>
        </p:nvSpPr>
        <p:spPr bwMode="auto">
          <a:xfrm>
            <a:off x="7779546" y="4065814"/>
            <a:ext cx="1364053" cy="2068284"/>
          </a:xfrm>
          <a:custGeom>
            <a:avLst/>
            <a:gdLst>
              <a:gd name="connsiteX0" fmla="*/ 687729 w 926445"/>
              <a:gd name="connsiteY0" fmla="*/ 0 h 1404749"/>
              <a:gd name="connsiteX1" fmla="*/ 926445 w 926445"/>
              <a:gd name="connsiteY1" fmla="*/ 970347 h 1404749"/>
              <a:gd name="connsiteX2" fmla="*/ 912503 w 926445"/>
              <a:gd name="connsiteY2" fmla="*/ 1227918 h 1404749"/>
              <a:gd name="connsiteX3" fmla="*/ 882097 w 926445"/>
              <a:gd name="connsiteY3" fmla="*/ 1404749 h 1404749"/>
              <a:gd name="connsiteX4" fmla="*/ 59708 w 926445"/>
              <a:gd name="connsiteY4" fmla="*/ 1404749 h 1404749"/>
              <a:gd name="connsiteX5" fmla="*/ 61189 w 926445"/>
              <a:gd name="connsiteY5" fmla="*/ 1401257 h 1404749"/>
              <a:gd name="connsiteX6" fmla="*/ 130726 w 926445"/>
              <a:gd name="connsiteY6" fmla="*/ 970347 h 1404749"/>
              <a:gd name="connsiteX7" fmla="*/ 0 w 926445"/>
              <a:gd name="connsiteY7" fmla="*/ 391543 h 1404749"/>
              <a:gd name="connsiteX8" fmla="*/ 687729 w 926445"/>
              <a:gd name="connsiteY8" fmla="*/ 0 h 140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6445" h="1404749">
                <a:moveTo>
                  <a:pt x="687729" y="0"/>
                </a:moveTo>
                <a:cubicBezTo>
                  <a:pt x="846873" y="289402"/>
                  <a:pt x="926445" y="612851"/>
                  <a:pt x="926445" y="970347"/>
                </a:cubicBezTo>
                <a:cubicBezTo>
                  <a:pt x="926445" y="1058302"/>
                  <a:pt x="921827" y="1144129"/>
                  <a:pt x="912503" y="1227918"/>
                </a:cubicBezTo>
                <a:lnTo>
                  <a:pt x="882097" y="1404749"/>
                </a:lnTo>
                <a:lnTo>
                  <a:pt x="59708" y="1404749"/>
                </a:lnTo>
                <a:lnTo>
                  <a:pt x="61189" y="1401257"/>
                </a:lnTo>
                <a:cubicBezTo>
                  <a:pt x="108346" y="1267196"/>
                  <a:pt x="130726" y="1123559"/>
                  <a:pt x="130726" y="970347"/>
                </a:cubicBezTo>
                <a:cubicBezTo>
                  <a:pt x="130726" y="760389"/>
                  <a:pt x="85256" y="567454"/>
                  <a:pt x="0" y="391543"/>
                </a:cubicBezTo>
                <a:cubicBezTo>
                  <a:pt x="687729" y="0"/>
                  <a:pt x="687729" y="0"/>
                  <a:pt x="687729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/>
            <a:endParaRPr/>
          </a:p>
        </p:txBody>
      </p:sp>
      <p:sp>
        <p:nvSpPr>
          <p:cNvPr id="37" name="ïSļïḓê">
            <a:extLst>
              <a:ext uri="{FF2B5EF4-FFF2-40B4-BE49-F238E27FC236}">
                <a16:creationId xmlns:a16="http://schemas.microsoft.com/office/drawing/2014/main" id="{CEBA6507-594B-443A-A206-46154A9B8132}"/>
              </a:ext>
            </a:extLst>
          </p:cNvPr>
          <p:cNvSpPr/>
          <p:nvPr/>
        </p:nvSpPr>
        <p:spPr bwMode="auto">
          <a:xfrm>
            <a:off x="6190367" y="2458419"/>
            <a:ext cx="2516213" cy="2039458"/>
          </a:xfrm>
          <a:custGeom>
            <a:avLst/>
            <a:gdLst/>
            <a:ahLst/>
            <a:cxnLst>
              <a:cxn ang="0">
                <a:pos x="301" y="175"/>
              </a:cxn>
              <a:cxn ang="0">
                <a:pos x="179" y="244"/>
              </a:cxn>
              <a:cxn ang="0">
                <a:pos x="147" y="205"/>
              </a:cxn>
              <a:cxn ang="0">
                <a:pos x="0" y="139"/>
              </a:cxn>
              <a:cxn ang="0">
                <a:pos x="0" y="0"/>
              </a:cxn>
              <a:cxn ang="0">
                <a:pos x="246" y="106"/>
              </a:cxn>
              <a:cxn ang="0">
                <a:pos x="301" y="175"/>
              </a:cxn>
            </a:cxnLst>
            <a:rect l="0" t="0" r="r" b="b"/>
            <a:pathLst>
              <a:path w="301" h="244">
                <a:moveTo>
                  <a:pt x="301" y="175"/>
                </a:moveTo>
                <a:cubicBezTo>
                  <a:pt x="179" y="244"/>
                  <a:pt x="179" y="244"/>
                  <a:pt x="179" y="244"/>
                </a:cubicBezTo>
                <a:cubicBezTo>
                  <a:pt x="170" y="230"/>
                  <a:pt x="160" y="217"/>
                  <a:pt x="147" y="205"/>
                </a:cubicBezTo>
                <a:cubicBezTo>
                  <a:pt x="106" y="164"/>
                  <a:pt x="57" y="142"/>
                  <a:pt x="0" y="139"/>
                </a:cubicBezTo>
                <a:cubicBezTo>
                  <a:pt x="0" y="0"/>
                  <a:pt x="0" y="0"/>
                  <a:pt x="0" y="0"/>
                </a:cubicBezTo>
                <a:cubicBezTo>
                  <a:pt x="96" y="2"/>
                  <a:pt x="178" y="38"/>
                  <a:pt x="246" y="106"/>
                </a:cubicBezTo>
                <a:cubicBezTo>
                  <a:pt x="268" y="128"/>
                  <a:pt x="286" y="150"/>
                  <a:pt x="301" y="175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8" name="ïŝļíḑê">
            <a:extLst>
              <a:ext uri="{FF2B5EF4-FFF2-40B4-BE49-F238E27FC236}">
                <a16:creationId xmlns:a16="http://schemas.microsoft.com/office/drawing/2014/main" id="{ADB05B5A-1F7C-4C69-A515-FBDF3B1C4BB6}"/>
              </a:ext>
            </a:extLst>
          </p:cNvPr>
          <p:cNvSpPr/>
          <p:nvPr/>
        </p:nvSpPr>
        <p:spPr bwMode="auto">
          <a:xfrm>
            <a:off x="3525165" y="2455121"/>
            <a:ext cx="2466554" cy="1979863"/>
          </a:xfrm>
          <a:custGeom>
            <a:avLst/>
            <a:gdLst/>
            <a:ahLst/>
            <a:cxnLst>
              <a:cxn ang="0">
                <a:pos x="148" y="205"/>
              </a:cxn>
              <a:cxn ang="0">
                <a:pos x="121" y="237"/>
              </a:cxn>
              <a:cxn ang="0">
                <a:pos x="0" y="167"/>
              </a:cxn>
              <a:cxn ang="0">
                <a:pos x="49" y="106"/>
              </a:cxn>
              <a:cxn ang="0">
                <a:pos x="295" y="0"/>
              </a:cxn>
              <a:cxn ang="0">
                <a:pos x="295" y="139"/>
              </a:cxn>
              <a:cxn ang="0">
                <a:pos x="148" y="205"/>
              </a:cxn>
            </a:cxnLst>
            <a:rect l="0" t="0" r="r" b="b"/>
            <a:pathLst>
              <a:path w="295" h="237">
                <a:moveTo>
                  <a:pt x="148" y="205"/>
                </a:moveTo>
                <a:cubicBezTo>
                  <a:pt x="138" y="215"/>
                  <a:pt x="129" y="226"/>
                  <a:pt x="121" y="237"/>
                </a:cubicBezTo>
                <a:cubicBezTo>
                  <a:pt x="0" y="167"/>
                  <a:pt x="0" y="167"/>
                  <a:pt x="0" y="167"/>
                </a:cubicBezTo>
                <a:cubicBezTo>
                  <a:pt x="14" y="145"/>
                  <a:pt x="30" y="125"/>
                  <a:pt x="49" y="106"/>
                </a:cubicBezTo>
                <a:cubicBezTo>
                  <a:pt x="118" y="38"/>
                  <a:pt x="200" y="2"/>
                  <a:pt x="295" y="0"/>
                </a:cubicBezTo>
                <a:cubicBezTo>
                  <a:pt x="295" y="139"/>
                  <a:pt x="295" y="139"/>
                  <a:pt x="295" y="139"/>
                </a:cubicBezTo>
                <a:cubicBezTo>
                  <a:pt x="238" y="142"/>
                  <a:pt x="189" y="164"/>
                  <a:pt x="148" y="205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ïš1îde">
            <a:extLst>
              <a:ext uri="{FF2B5EF4-FFF2-40B4-BE49-F238E27FC236}">
                <a16:creationId xmlns:a16="http://schemas.microsoft.com/office/drawing/2014/main" id="{DA83F81A-7F03-4DF0-A699-D2D7F2BB4CBC}"/>
              </a:ext>
            </a:extLst>
          </p:cNvPr>
          <p:cNvSpPr/>
          <p:nvPr/>
        </p:nvSpPr>
        <p:spPr bwMode="auto">
          <a:xfrm>
            <a:off x="3048410" y="4027739"/>
            <a:ext cx="1380608" cy="2106359"/>
          </a:xfrm>
          <a:custGeom>
            <a:avLst/>
            <a:gdLst>
              <a:gd name="connsiteX0" fmla="*/ 250051 w 937689"/>
              <a:gd name="connsiteY0" fmla="*/ 0 h 1430609"/>
              <a:gd name="connsiteX1" fmla="*/ 937689 w 937689"/>
              <a:gd name="connsiteY1" fmla="*/ 397348 h 1430609"/>
              <a:gd name="connsiteX2" fmla="*/ 789932 w 937689"/>
              <a:gd name="connsiteY2" fmla="*/ 999047 h 1430609"/>
              <a:gd name="connsiteX3" fmla="*/ 824740 w 937689"/>
              <a:gd name="connsiteY3" fmla="*/ 1309120 h 1430609"/>
              <a:gd name="connsiteX4" fmla="*/ 862090 w 937689"/>
              <a:gd name="connsiteY4" fmla="*/ 1430609 h 1430609"/>
              <a:gd name="connsiteX5" fmla="*/ 44242 w 937689"/>
              <a:gd name="connsiteY5" fmla="*/ 1430609 h 1430609"/>
              <a:gd name="connsiteX6" fmla="*/ 14918 w 937689"/>
              <a:gd name="connsiteY6" fmla="*/ 1265039 h 1430609"/>
              <a:gd name="connsiteX7" fmla="*/ 0 w 937689"/>
              <a:gd name="connsiteY7" fmla="*/ 999047 h 1430609"/>
              <a:gd name="connsiteX8" fmla="*/ 250051 w 937689"/>
              <a:gd name="connsiteY8" fmla="*/ 0 h 143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689" h="1430609">
                <a:moveTo>
                  <a:pt x="250051" y="0"/>
                </a:moveTo>
                <a:lnTo>
                  <a:pt x="937689" y="397348"/>
                </a:lnTo>
                <a:cubicBezTo>
                  <a:pt x="841079" y="578993"/>
                  <a:pt x="789932" y="777667"/>
                  <a:pt x="789932" y="999047"/>
                </a:cubicBezTo>
                <a:cubicBezTo>
                  <a:pt x="789932" y="1106898"/>
                  <a:pt x="801298" y="1210493"/>
                  <a:pt x="824740" y="1309120"/>
                </a:cubicBezTo>
                <a:lnTo>
                  <a:pt x="862090" y="1430609"/>
                </a:lnTo>
                <a:lnTo>
                  <a:pt x="44242" y="1430609"/>
                </a:lnTo>
                <a:lnTo>
                  <a:pt x="14918" y="1265039"/>
                </a:lnTo>
                <a:cubicBezTo>
                  <a:pt x="4973" y="1178563"/>
                  <a:pt x="0" y="1089869"/>
                  <a:pt x="0" y="999047"/>
                </a:cubicBezTo>
                <a:cubicBezTo>
                  <a:pt x="0" y="635757"/>
                  <a:pt x="79562" y="300849"/>
                  <a:pt x="250051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/>
            <a:endParaRPr/>
          </a:p>
        </p:txBody>
      </p:sp>
      <p:sp>
        <p:nvSpPr>
          <p:cNvPr id="40" name="îŝḷiḍe">
            <a:extLst>
              <a:ext uri="{FF2B5EF4-FFF2-40B4-BE49-F238E27FC236}">
                <a16:creationId xmlns:a16="http://schemas.microsoft.com/office/drawing/2014/main" id="{B6328CD5-3663-4812-835A-02B629B28B0C}"/>
              </a:ext>
            </a:extLst>
          </p:cNvPr>
          <p:cNvSpPr/>
          <p:nvPr/>
        </p:nvSpPr>
        <p:spPr>
          <a:xfrm>
            <a:off x="4381681" y="3839850"/>
            <a:ext cx="3428625" cy="2294247"/>
          </a:xfrm>
          <a:custGeom>
            <a:avLst/>
            <a:gdLst>
              <a:gd name="connsiteX0" fmla="*/ 1164336 w 2328672"/>
              <a:gd name="connsiteY0" fmla="*/ 0 h 1558220"/>
              <a:gd name="connsiteX1" fmla="*/ 2328672 w 2328672"/>
              <a:gd name="connsiteY1" fmla="*/ 1125596 h 1558220"/>
              <a:gd name="connsiteX2" fmla="*/ 2305017 w 2328672"/>
              <a:gd name="connsiteY2" fmla="*/ 1352443 h 1558220"/>
              <a:gd name="connsiteX3" fmla="*/ 2238942 w 2328672"/>
              <a:gd name="connsiteY3" fmla="*/ 1558220 h 1558220"/>
              <a:gd name="connsiteX4" fmla="*/ 89731 w 2328672"/>
              <a:gd name="connsiteY4" fmla="*/ 1558220 h 1558220"/>
              <a:gd name="connsiteX5" fmla="*/ 23656 w 2328672"/>
              <a:gd name="connsiteY5" fmla="*/ 1352443 h 1558220"/>
              <a:gd name="connsiteX6" fmla="*/ 0 w 2328672"/>
              <a:gd name="connsiteY6" fmla="*/ 1125596 h 1558220"/>
              <a:gd name="connsiteX7" fmla="*/ 1164336 w 2328672"/>
              <a:gd name="connsiteY7" fmla="*/ 0 h 155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8672" h="1558220">
                <a:moveTo>
                  <a:pt x="1164336" y="0"/>
                </a:moveTo>
                <a:cubicBezTo>
                  <a:pt x="1807381" y="0"/>
                  <a:pt x="2328672" y="503946"/>
                  <a:pt x="2328672" y="1125596"/>
                </a:cubicBezTo>
                <a:cubicBezTo>
                  <a:pt x="2328672" y="1203302"/>
                  <a:pt x="2320527" y="1279170"/>
                  <a:pt x="2305017" y="1352443"/>
                </a:cubicBezTo>
                <a:lnTo>
                  <a:pt x="2238942" y="1558220"/>
                </a:lnTo>
                <a:lnTo>
                  <a:pt x="89731" y="1558220"/>
                </a:lnTo>
                <a:lnTo>
                  <a:pt x="23656" y="1352443"/>
                </a:lnTo>
                <a:cubicBezTo>
                  <a:pt x="8146" y="1279170"/>
                  <a:pt x="0" y="1203302"/>
                  <a:pt x="0" y="1125596"/>
                </a:cubicBezTo>
                <a:cubicBezTo>
                  <a:pt x="0" y="503946"/>
                  <a:pt x="521291" y="0"/>
                  <a:pt x="116433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Autofit/>
          </a:bodyPr>
          <a:lstStyle/>
          <a:p>
            <a:pPr algn="ctr"/>
            <a:endParaRPr/>
          </a:p>
        </p:txBody>
      </p:sp>
      <p:sp>
        <p:nvSpPr>
          <p:cNvPr id="7" name="íṩḻiḋê">
            <a:extLst>
              <a:ext uri="{FF2B5EF4-FFF2-40B4-BE49-F238E27FC236}">
                <a16:creationId xmlns:a16="http://schemas.microsoft.com/office/drawing/2014/main" id="{3991C7FC-0FE8-4E08-85E8-E4E68A03146E}"/>
              </a:ext>
            </a:extLst>
          </p:cNvPr>
          <p:cNvSpPr/>
          <p:nvPr/>
        </p:nvSpPr>
        <p:spPr bwMode="auto">
          <a:xfrm>
            <a:off x="0" y="6134098"/>
            <a:ext cx="12192000" cy="7431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3" name="íṣļiḋè">
            <a:extLst>
              <a:ext uri="{FF2B5EF4-FFF2-40B4-BE49-F238E27FC236}">
                <a16:creationId xmlns:a16="http://schemas.microsoft.com/office/drawing/2014/main" id="{90538641-1540-44F6-850C-3EED753701B3}"/>
              </a:ext>
            </a:extLst>
          </p:cNvPr>
          <p:cNvSpPr txBox="1"/>
          <p:nvPr/>
        </p:nvSpPr>
        <p:spPr>
          <a:xfrm>
            <a:off x="5143402" y="5344458"/>
            <a:ext cx="1914623" cy="390081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REPORT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4" name="í$ļiḍê">
            <a:extLst>
              <a:ext uri="{FF2B5EF4-FFF2-40B4-BE49-F238E27FC236}">
                <a16:creationId xmlns:a16="http://schemas.microsoft.com/office/drawing/2014/main" id="{C8D4B608-1CB8-4DDF-A3D4-00F8B2E31BCA}"/>
              </a:ext>
            </a:extLst>
          </p:cNvPr>
          <p:cNvSpPr txBox="1"/>
          <p:nvPr/>
        </p:nvSpPr>
        <p:spPr>
          <a:xfrm>
            <a:off x="5146742" y="5031169"/>
            <a:ext cx="1366135" cy="233755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ANNUAL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5" name="ïṥ1ïḓè">
            <a:extLst>
              <a:ext uri="{FF2B5EF4-FFF2-40B4-BE49-F238E27FC236}">
                <a16:creationId xmlns:a16="http://schemas.microsoft.com/office/drawing/2014/main" id="{65F5B9FC-0EF5-4B9E-B722-429A57F04885}"/>
              </a:ext>
            </a:extLst>
          </p:cNvPr>
          <p:cNvSpPr txBox="1"/>
          <p:nvPr/>
        </p:nvSpPr>
        <p:spPr>
          <a:xfrm>
            <a:off x="5865194" y="4597376"/>
            <a:ext cx="853330" cy="350291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2018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0" name="íṧḻïḓé">
            <a:extLst>
              <a:ext uri="{FF2B5EF4-FFF2-40B4-BE49-F238E27FC236}">
                <a16:creationId xmlns:a16="http://schemas.microsoft.com/office/drawing/2014/main" id="{E04F1827-53C6-4F30-BF53-B4C4D8A88E06}"/>
              </a:ext>
            </a:extLst>
          </p:cNvPr>
          <p:cNvSpPr/>
          <p:nvPr/>
        </p:nvSpPr>
        <p:spPr>
          <a:xfrm>
            <a:off x="5143402" y="4597375"/>
            <a:ext cx="633363" cy="32673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1" name="íṧļíḑè">
            <a:extLst>
              <a:ext uri="{FF2B5EF4-FFF2-40B4-BE49-F238E27FC236}">
                <a16:creationId xmlns:a16="http://schemas.microsoft.com/office/drawing/2014/main" id="{221F7D1B-6977-4F34-B46D-AF2ECE90A2CB}"/>
              </a:ext>
            </a:extLst>
          </p:cNvPr>
          <p:cNvSpPr/>
          <p:nvPr/>
        </p:nvSpPr>
        <p:spPr>
          <a:xfrm>
            <a:off x="5143401" y="4597375"/>
            <a:ext cx="190010" cy="3267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2" name="ïṣľîďe">
            <a:extLst>
              <a:ext uri="{FF2B5EF4-FFF2-40B4-BE49-F238E27FC236}">
                <a16:creationId xmlns:a16="http://schemas.microsoft.com/office/drawing/2014/main" id="{B1563F34-6E6B-4600-8A3F-850F9D4B4B18}"/>
              </a:ext>
            </a:extLst>
          </p:cNvPr>
          <p:cNvSpPr/>
          <p:nvPr/>
        </p:nvSpPr>
        <p:spPr>
          <a:xfrm>
            <a:off x="6601307" y="4805838"/>
            <a:ext cx="456718" cy="456028"/>
          </a:xfrm>
          <a:custGeom>
            <a:avLst/>
            <a:gdLst>
              <a:gd name="connsiteX0" fmla="*/ 259984 w 607639"/>
              <a:gd name="connsiteY0" fmla="*/ 430308 h 606722"/>
              <a:gd name="connsiteX1" fmla="*/ 287837 w 607639"/>
              <a:gd name="connsiteY1" fmla="*/ 458126 h 606722"/>
              <a:gd name="connsiteX2" fmla="*/ 139047 w 607639"/>
              <a:gd name="connsiteY2" fmla="*/ 606722 h 606722"/>
              <a:gd name="connsiteX3" fmla="*/ 111282 w 607639"/>
              <a:gd name="connsiteY3" fmla="*/ 578905 h 606722"/>
              <a:gd name="connsiteX4" fmla="*/ 204460 w 607639"/>
              <a:gd name="connsiteY4" fmla="*/ 374844 h 606722"/>
              <a:gd name="connsiteX5" fmla="*/ 232231 w 607639"/>
              <a:gd name="connsiteY5" fmla="*/ 402573 h 606722"/>
              <a:gd name="connsiteX6" fmla="*/ 27771 w 607639"/>
              <a:gd name="connsiteY6" fmla="*/ 606722 h 606722"/>
              <a:gd name="connsiteX7" fmla="*/ 0 w 607639"/>
              <a:gd name="connsiteY7" fmla="*/ 578904 h 606722"/>
              <a:gd name="connsiteX8" fmla="*/ 148791 w 607639"/>
              <a:gd name="connsiteY8" fmla="*/ 319309 h 606722"/>
              <a:gd name="connsiteX9" fmla="*/ 176555 w 607639"/>
              <a:gd name="connsiteY9" fmla="*/ 347040 h 606722"/>
              <a:gd name="connsiteX10" fmla="*/ 27853 w 607639"/>
              <a:gd name="connsiteY10" fmla="*/ 495652 h 606722"/>
              <a:gd name="connsiteX11" fmla="*/ 0 w 607639"/>
              <a:gd name="connsiteY11" fmla="*/ 467921 h 606722"/>
              <a:gd name="connsiteX12" fmla="*/ 482456 w 607639"/>
              <a:gd name="connsiteY12" fmla="*/ 291506 h 606722"/>
              <a:gd name="connsiteX13" fmla="*/ 441354 w 607639"/>
              <a:gd name="connsiteY13" fmla="*/ 444829 h 606722"/>
              <a:gd name="connsiteX14" fmla="*/ 385749 w 607639"/>
              <a:gd name="connsiteY14" fmla="*/ 500380 h 606722"/>
              <a:gd name="connsiteX15" fmla="*/ 329611 w 607639"/>
              <a:gd name="connsiteY15" fmla="*/ 444295 h 606722"/>
              <a:gd name="connsiteX16" fmla="*/ 218312 w 607639"/>
              <a:gd name="connsiteY16" fmla="*/ 277605 h 606722"/>
              <a:gd name="connsiteX17" fmla="*/ 329470 w 607639"/>
              <a:gd name="connsiteY17" fmla="*/ 388739 h 606722"/>
              <a:gd name="connsiteX18" fmla="*/ 301703 w 607639"/>
              <a:gd name="connsiteY18" fmla="*/ 416478 h 606722"/>
              <a:gd name="connsiteX19" fmla="*/ 190456 w 607639"/>
              <a:gd name="connsiteY19" fmla="*/ 305433 h 606722"/>
              <a:gd name="connsiteX20" fmla="*/ 315639 w 607639"/>
              <a:gd name="connsiteY20" fmla="*/ 124971 h 606722"/>
              <a:gd name="connsiteX21" fmla="*/ 162720 w 607639"/>
              <a:gd name="connsiteY21" fmla="*/ 277604 h 606722"/>
              <a:gd name="connsiteX22" fmla="*/ 106554 w 607639"/>
              <a:gd name="connsiteY22" fmla="*/ 221544 h 606722"/>
              <a:gd name="connsiteX23" fmla="*/ 162097 w 607639"/>
              <a:gd name="connsiteY23" fmla="*/ 166016 h 606722"/>
              <a:gd name="connsiteX24" fmla="*/ 459243 w 607639"/>
              <a:gd name="connsiteY24" fmla="*/ 120359 h 606722"/>
              <a:gd name="connsiteX25" fmla="*/ 431471 w 607639"/>
              <a:gd name="connsiteY25" fmla="*/ 148088 h 606722"/>
              <a:gd name="connsiteX26" fmla="*/ 459243 w 607639"/>
              <a:gd name="connsiteY26" fmla="*/ 175905 h 606722"/>
              <a:gd name="connsiteX27" fmla="*/ 487103 w 607639"/>
              <a:gd name="connsiteY27" fmla="*/ 148088 h 606722"/>
              <a:gd name="connsiteX28" fmla="*/ 445357 w 607639"/>
              <a:gd name="connsiteY28" fmla="*/ 50948 h 606722"/>
              <a:gd name="connsiteX29" fmla="*/ 556620 w 607639"/>
              <a:gd name="connsiteY29" fmla="*/ 161952 h 606722"/>
              <a:gd name="connsiteX30" fmla="*/ 357326 w 607639"/>
              <a:gd name="connsiteY30" fmla="*/ 360942 h 606722"/>
              <a:gd name="connsiteX31" fmla="*/ 246062 w 607639"/>
              <a:gd name="connsiteY31" fmla="*/ 249938 h 606722"/>
              <a:gd name="connsiteX32" fmla="*/ 607639 w 607639"/>
              <a:gd name="connsiteY32" fmla="*/ 0 h 606722"/>
              <a:gd name="connsiteX33" fmla="*/ 576136 w 607639"/>
              <a:gd name="connsiteY33" fmla="*/ 125818 h 606722"/>
              <a:gd name="connsiteX34" fmla="*/ 481539 w 607639"/>
              <a:gd name="connsiteY34" fmla="*/ 31454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639" h="606722">
                <a:moveTo>
                  <a:pt x="259984" y="430308"/>
                </a:moveTo>
                <a:lnTo>
                  <a:pt x="287837" y="458126"/>
                </a:lnTo>
                <a:lnTo>
                  <a:pt x="139047" y="606722"/>
                </a:lnTo>
                <a:lnTo>
                  <a:pt x="111282" y="578905"/>
                </a:lnTo>
                <a:close/>
                <a:moveTo>
                  <a:pt x="204460" y="374844"/>
                </a:moveTo>
                <a:lnTo>
                  <a:pt x="232231" y="402573"/>
                </a:lnTo>
                <a:lnTo>
                  <a:pt x="27771" y="606722"/>
                </a:lnTo>
                <a:lnTo>
                  <a:pt x="0" y="578904"/>
                </a:lnTo>
                <a:close/>
                <a:moveTo>
                  <a:pt x="148791" y="319309"/>
                </a:moveTo>
                <a:lnTo>
                  <a:pt x="176555" y="347040"/>
                </a:lnTo>
                <a:lnTo>
                  <a:pt x="27853" y="495652"/>
                </a:lnTo>
                <a:lnTo>
                  <a:pt x="0" y="467921"/>
                </a:lnTo>
                <a:close/>
                <a:moveTo>
                  <a:pt x="482456" y="291506"/>
                </a:moveTo>
                <a:lnTo>
                  <a:pt x="441354" y="444829"/>
                </a:lnTo>
                <a:lnTo>
                  <a:pt x="385749" y="500380"/>
                </a:lnTo>
                <a:lnTo>
                  <a:pt x="329611" y="444295"/>
                </a:lnTo>
                <a:close/>
                <a:moveTo>
                  <a:pt x="218312" y="277605"/>
                </a:moveTo>
                <a:lnTo>
                  <a:pt x="329470" y="388739"/>
                </a:lnTo>
                <a:lnTo>
                  <a:pt x="301703" y="416478"/>
                </a:lnTo>
                <a:lnTo>
                  <a:pt x="190456" y="305433"/>
                </a:lnTo>
                <a:close/>
                <a:moveTo>
                  <a:pt x="315639" y="124971"/>
                </a:moveTo>
                <a:lnTo>
                  <a:pt x="162720" y="277604"/>
                </a:lnTo>
                <a:lnTo>
                  <a:pt x="106554" y="221544"/>
                </a:lnTo>
                <a:lnTo>
                  <a:pt x="162097" y="166016"/>
                </a:lnTo>
                <a:close/>
                <a:moveTo>
                  <a:pt x="459243" y="120359"/>
                </a:moveTo>
                <a:lnTo>
                  <a:pt x="431471" y="148088"/>
                </a:lnTo>
                <a:lnTo>
                  <a:pt x="459243" y="175905"/>
                </a:lnTo>
                <a:lnTo>
                  <a:pt x="487103" y="148088"/>
                </a:lnTo>
                <a:close/>
                <a:moveTo>
                  <a:pt x="445357" y="50948"/>
                </a:moveTo>
                <a:lnTo>
                  <a:pt x="556620" y="161952"/>
                </a:lnTo>
                <a:lnTo>
                  <a:pt x="357326" y="360942"/>
                </a:lnTo>
                <a:lnTo>
                  <a:pt x="246062" y="249938"/>
                </a:lnTo>
                <a:close/>
                <a:moveTo>
                  <a:pt x="607639" y="0"/>
                </a:moveTo>
                <a:lnTo>
                  <a:pt x="576136" y="125818"/>
                </a:lnTo>
                <a:lnTo>
                  <a:pt x="481539" y="31454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" name="íŝļïdê">
            <a:extLst>
              <a:ext uri="{FF2B5EF4-FFF2-40B4-BE49-F238E27FC236}">
                <a16:creationId xmlns:a16="http://schemas.microsoft.com/office/drawing/2014/main" id="{ACC5145E-A13D-4D94-A609-5F34B739AA56}"/>
              </a:ext>
            </a:extLst>
          </p:cNvPr>
          <p:cNvSpPr/>
          <p:nvPr/>
        </p:nvSpPr>
        <p:spPr>
          <a:xfrm>
            <a:off x="2816787" y="4655202"/>
            <a:ext cx="537820" cy="53782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Q1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îṣlïḍê">
            <a:extLst>
              <a:ext uri="{FF2B5EF4-FFF2-40B4-BE49-F238E27FC236}">
                <a16:creationId xmlns:a16="http://schemas.microsoft.com/office/drawing/2014/main" id="{3C259EEB-7BAC-4D70-9222-052E2BF7B2D5}"/>
              </a:ext>
            </a:extLst>
          </p:cNvPr>
          <p:cNvSpPr/>
          <p:nvPr/>
        </p:nvSpPr>
        <p:spPr>
          <a:xfrm>
            <a:off x="4140839" y="2705315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Q2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iṩḷíďé">
            <a:extLst>
              <a:ext uri="{FF2B5EF4-FFF2-40B4-BE49-F238E27FC236}">
                <a16:creationId xmlns:a16="http://schemas.microsoft.com/office/drawing/2014/main" id="{9449B187-E9C4-4195-81B8-BB70FCFD3799}"/>
              </a:ext>
            </a:extLst>
          </p:cNvPr>
          <p:cNvSpPr/>
          <p:nvPr/>
        </p:nvSpPr>
        <p:spPr>
          <a:xfrm>
            <a:off x="7541391" y="2705315"/>
            <a:ext cx="537820" cy="53782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Q3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ïŝḻiďè">
            <a:extLst>
              <a:ext uri="{FF2B5EF4-FFF2-40B4-BE49-F238E27FC236}">
                <a16:creationId xmlns:a16="http://schemas.microsoft.com/office/drawing/2014/main" id="{0081DEA4-5442-4477-80F2-5533FCBF8F8E}"/>
              </a:ext>
            </a:extLst>
          </p:cNvPr>
          <p:cNvSpPr/>
          <p:nvPr/>
        </p:nvSpPr>
        <p:spPr>
          <a:xfrm>
            <a:off x="8721299" y="4544455"/>
            <a:ext cx="537820" cy="537824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Q4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ïSļídê">
            <a:extLst>
              <a:ext uri="{FF2B5EF4-FFF2-40B4-BE49-F238E27FC236}">
                <a16:creationId xmlns:a16="http://schemas.microsoft.com/office/drawing/2014/main" id="{290A284E-F02A-4A4D-AEBD-4A983428DF5B}"/>
              </a:ext>
            </a:extLst>
          </p:cNvPr>
          <p:cNvSpPr/>
          <p:nvPr/>
        </p:nvSpPr>
        <p:spPr>
          <a:xfrm>
            <a:off x="786000" y="3263691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2"/>
                </a:solidFill>
              </a:rPr>
              <a:t>30K</a:t>
            </a:r>
          </a:p>
        </p:txBody>
      </p:sp>
      <p:sp>
        <p:nvSpPr>
          <p:cNvPr id="14" name="í$ļiḍe">
            <a:extLst>
              <a:ext uri="{FF2B5EF4-FFF2-40B4-BE49-F238E27FC236}">
                <a16:creationId xmlns:a16="http://schemas.microsoft.com/office/drawing/2014/main" id="{7642258C-6F9F-476C-B404-713495792DBE}"/>
              </a:ext>
            </a:extLst>
          </p:cNvPr>
          <p:cNvSpPr/>
          <p:nvPr/>
        </p:nvSpPr>
        <p:spPr bwMode="auto">
          <a:xfrm>
            <a:off x="663423" y="4072546"/>
            <a:ext cx="2384984" cy="81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15" name="ïṣḷïḋe">
            <a:extLst>
              <a:ext uri="{FF2B5EF4-FFF2-40B4-BE49-F238E27FC236}">
                <a16:creationId xmlns:a16="http://schemas.microsoft.com/office/drawing/2014/main" id="{1786D2FE-F46F-4BD0-BEA1-F6132F9A7B28}"/>
              </a:ext>
            </a:extLst>
          </p:cNvPr>
          <p:cNvSpPr txBox="1"/>
          <p:nvPr/>
        </p:nvSpPr>
        <p:spPr bwMode="auto">
          <a:xfrm>
            <a:off x="663423" y="3659665"/>
            <a:ext cx="238498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16" name="íṩľîḍe">
            <a:extLst>
              <a:ext uri="{FF2B5EF4-FFF2-40B4-BE49-F238E27FC236}">
                <a16:creationId xmlns:a16="http://schemas.microsoft.com/office/drawing/2014/main" id="{FF7124A5-3D7A-4CFB-83A9-607F0A07FDAF}"/>
              </a:ext>
            </a:extLst>
          </p:cNvPr>
          <p:cNvSpPr/>
          <p:nvPr/>
        </p:nvSpPr>
        <p:spPr>
          <a:xfrm>
            <a:off x="809083" y="1269000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60K</a:t>
            </a:r>
          </a:p>
        </p:txBody>
      </p:sp>
      <p:sp>
        <p:nvSpPr>
          <p:cNvPr id="17" name="îṩḷïḓe">
            <a:extLst>
              <a:ext uri="{FF2B5EF4-FFF2-40B4-BE49-F238E27FC236}">
                <a16:creationId xmlns:a16="http://schemas.microsoft.com/office/drawing/2014/main" id="{12203161-2311-4711-A65B-4BF047F77DBF}"/>
              </a:ext>
            </a:extLst>
          </p:cNvPr>
          <p:cNvSpPr/>
          <p:nvPr/>
        </p:nvSpPr>
        <p:spPr bwMode="auto">
          <a:xfrm>
            <a:off x="686506" y="2077855"/>
            <a:ext cx="2384984" cy="81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18" name="iśḻiďê">
            <a:extLst>
              <a:ext uri="{FF2B5EF4-FFF2-40B4-BE49-F238E27FC236}">
                <a16:creationId xmlns:a16="http://schemas.microsoft.com/office/drawing/2014/main" id="{31FC3764-9409-4186-A272-7D054EC7EE45}"/>
              </a:ext>
            </a:extLst>
          </p:cNvPr>
          <p:cNvSpPr txBox="1"/>
          <p:nvPr/>
        </p:nvSpPr>
        <p:spPr bwMode="auto">
          <a:xfrm>
            <a:off x="686506" y="1664974"/>
            <a:ext cx="238498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97FD92F6-A537-4E4A-B5D5-0191C16F5DDA}"/>
              </a:ext>
            </a:extLst>
          </p:cNvPr>
          <p:cNvCxnSpPr>
            <a:stCxn id="9" idx="2"/>
          </p:cNvCxnSpPr>
          <p:nvPr/>
        </p:nvCxnSpPr>
        <p:spPr>
          <a:xfrm flipH="1">
            <a:off x="663423" y="4924114"/>
            <a:ext cx="2153364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E63F8163-F615-417F-886A-79B555404EA3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663423" y="2974227"/>
            <a:ext cx="347741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6F745F5E-DF18-4BFB-925A-91FD73A4AD78}"/>
              </a:ext>
            </a:extLst>
          </p:cNvPr>
          <p:cNvCxnSpPr>
            <a:stCxn id="11" idx="6"/>
          </p:cNvCxnSpPr>
          <p:nvPr/>
        </p:nvCxnSpPr>
        <p:spPr>
          <a:xfrm>
            <a:off x="8079211" y="2974227"/>
            <a:ext cx="344127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íśļíḍe">
            <a:extLst>
              <a:ext uri="{FF2B5EF4-FFF2-40B4-BE49-F238E27FC236}">
                <a16:creationId xmlns:a16="http://schemas.microsoft.com/office/drawing/2014/main" id="{8FCD7651-593E-410D-9014-DDF6B92FF154}"/>
              </a:ext>
            </a:extLst>
          </p:cNvPr>
          <p:cNvSpPr/>
          <p:nvPr/>
        </p:nvSpPr>
        <p:spPr>
          <a:xfrm>
            <a:off x="9266170" y="1269000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3"/>
                </a:solidFill>
              </a:rPr>
              <a:t>70K</a:t>
            </a:r>
          </a:p>
        </p:txBody>
      </p:sp>
      <p:sp>
        <p:nvSpPr>
          <p:cNvPr id="23" name="íş1îḑe">
            <a:extLst>
              <a:ext uri="{FF2B5EF4-FFF2-40B4-BE49-F238E27FC236}">
                <a16:creationId xmlns:a16="http://schemas.microsoft.com/office/drawing/2014/main" id="{09E19218-9CB8-44C8-8053-E9944F5ECF36}"/>
              </a:ext>
            </a:extLst>
          </p:cNvPr>
          <p:cNvSpPr/>
          <p:nvPr/>
        </p:nvSpPr>
        <p:spPr bwMode="auto">
          <a:xfrm>
            <a:off x="9143593" y="2077855"/>
            <a:ext cx="2384984" cy="81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4" name="ïşľïḓè">
            <a:extLst>
              <a:ext uri="{FF2B5EF4-FFF2-40B4-BE49-F238E27FC236}">
                <a16:creationId xmlns:a16="http://schemas.microsoft.com/office/drawing/2014/main" id="{D17F082B-82AE-4FEF-896D-8261DF28FEEC}"/>
              </a:ext>
            </a:extLst>
          </p:cNvPr>
          <p:cNvSpPr txBox="1"/>
          <p:nvPr/>
        </p:nvSpPr>
        <p:spPr bwMode="auto">
          <a:xfrm>
            <a:off x="9143593" y="1664974"/>
            <a:ext cx="238498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25" name="iśḷíḑé">
            <a:extLst>
              <a:ext uri="{FF2B5EF4-FFF2-40B4-BE49-F238E27FC236}">
                <a16:creationId xmlns:a16="http://schemas.microsoft.com/office/drawing/2014/main" id="{1D57EDC1-C2DA-4B72-B037-42F31F3B87BE}"/>
              </a:ext>
            </a:extLst>
          </p:cNvPr>
          <p:cNvSpPr/>
          <p:nvPr/>
        </p:nvSpPr>
        <p:spPr>
          <a:xfrm>
            <a:off x="9266170" y="3268187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4"/>
                </a:solidFill>
              </a:rPr>
              <a:t>80K</a:t>
            </a:r>
          </a:p>
        </p:txBody>
      </p:sp>
      <p:sp>
        <p:nvSpPr>
          <p:cNvPr id="26" name="iṩľíďe">
            <a:extLst>
              <a:ext uri="{FF2B5EF4-FFF2-40B4-BE49-F238E27FC236}">
                <a16:creationId xmlns:a16="http://schemas.microsoft.com/office/drawing/2014/main" id="{694998D1-62FA-43E2-BE92-2BAA01684196}"/>
              </a:ext>
            </a:extLst>
          </p:cNvPr>
          <p:cNvSpPr/>
          <p:nvPr/>
        </p:nvSpPr>
        <p:spPr bwMode="auto">
          <a:xfrm>
            <a:off x="9143593" y="4077042"/>
            <a:ext cx="2384984" cy="81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7" name="iṧḷîḑê">
            <a:extLst>
              <a:ext uri="{FF2B5EF4-FFF2-40B4-BE49-F238E27FC236}">
                <a16:creationId xmlns:a16="http://schemas.microsoft.com/office/drawing/2014/main" id="{4FD3821E-B508-4FF0-AB86-01F612DD539D}"/>
              </a:ext>
            </a:extLst>
          </p:cNvPr>
          <p:cNvSpPr txBox="1"/>
          <p:nvPr/>
        </p:nvSpPr>
        <p:spPr bwMode="auto">
          <a:xfrm>
            <a:off x="9143593" y="3664161"/>
            <a:ext cx="238498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FD11E213-CC95-41F3-9CFB-B5BFE4233A35}"/>
              </a:ext>
            </a:extLst>
          </p:cNvPr>
          <p:cNvCxnSpPr>
            <a:cxnSpLocks/>
            <a:stCxn id="12" idx="6"/>
          </p:cNvCxnSpPr>
          <p:nvPr/>
        </p:nvCxnSpPr>
        <p:spPr>
          <a:xfrm>
            <a:off x="9259119" y="4813367"/>
            <a:ext cx="226945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22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82ABB1-58AC-4E2B-AAD3-6B1789B8D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32BF802-8014-4BB8-8CBD-38AC7699C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50DBAF-01CF-4430-B556-7863F9E61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6" name="ïṩľïḑé">
            <a:extLst>
              <a:ext uri="{FF2B5EF4-FFF2-40B4-BE49-F238E27FC236}">
                <a16:creationId xmlns:a16="http://schemas.microsoft.com/office/drawing/2014/main" id="{EAB0BA63-F606-4FE3-860E-27468BDBB8F9}"/>
              </a:ext>
            </a:extLst>
          </p:cNvPr>
          <p:cNvSpPr/>
          <p:nvPr/>
        </p:nvSpPr>
        <p:spPr>
          <a:xfrm>
            <a:off x="2006452" y="2394426"/>
            <a:ext cx="9218203" cy="203300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1167" y="120000"/>
                </a:moveTo>
                <a:lnTo>
                  <a:pt x="105350" y="120000"/>
                </a:lnTo>
                <a:lnTo>
                  <a:pt x="105350" y="120000"/>
                </a:lnTo>
                <a:cubicBezTo>
                  <a:pt x="105603" y="120000"/>
                  <a:pt x="105843" y="119933"/>
                  <a:pt x="106097" y="119933"/>
                </a:cubicBezTo>
                <a:lnTo>
                  <a:pt x="106844" y="119733"/>
                </a:lnTo>
                <a:lnTo>
                  <a:pt x="107578" y="119334"/>
                </a:lnTo>
                <a:cubicBezTo>
                  <a:pt x="107818" y="119134"/>
                  <a:pt x="108058" y="119001"/>
                  <a:pt x="108298" y="118801"/>
                </a:cubicBezTo>
                <a:cubicBezTo>
                  <a:pt x="108539" y="118601"/>
                  <a:pt x="108765" y="118335"/>
                  <a:pt x="109006" y="118135"/>
                </a:cubicBezTo>
                <a:lnTo>
                  <a:pt x="109699" y="117336"/>
                </a:lnTo>
                <a:cubicBezTo>
                  <a:pt x="109926" y="117003"/>
                  <a:pt x="110166" y="116736"/>
                  <a:pt x="110393" y="116403"/>
                </a:cubicBezTo>
                <a:cubicBezTo>
                  <a:pt x="110607" y="116004"/>
                  <a:pt x="110833" y="115671"/>
                  <a:pt x="111047" y="115271"/>
                </a:cubicBezTo>
                <a:lnTo>
                  <a:pt x="111701" y="114073"/>
                </a:lnTo>
                <a:cubicBezTo>
                  <a:pt x="111914" y="113607"/>
                  <a:pt x="112114" y="113207"/>
                  <a:pt x="112328" y="112741"/>
                </a:cubicBezTo>
                <a:cubicBezTo>
                  <a:pt x="112528" y="112275"/>
                  <a:pt x="112741" y="111809"/>
                  <a:pt x="112941" y="111342"/>
                </a:cubicBezTo>
                <a:lnTo>
                  <a:pt x="113542" y="109744"/>
                </a:lnTo>
                <a:cubicBezTo>
                  <a:pt x="113742" y="109211"/>
                  <a:pt x="113929" y="108612"/>
                  <a:pt x="114129" y="108079"/>
                </a:cubicBezTo>
                <a:cubicBezTo>
                  <a:pt x="114302" y="107480"/>
                  <a:pt x="114489" y="106881"/>
                  <a:pt x="114663" y="106281"/>
                </a:cubicBezTo>
                <a:cubicBezTo>
                  <a:pt x="114849" y="105682"/>
                  <a:pt x="115023" y="105083"/>
                  <a:pt x="115210" y="104483"/>
                </a:cubicBezTo>
                <a:lnTo>
                  <a:pt x="115703" y="102419"/>
                </a:lnTo>
                <a:lnTo>
                  <a:pt x="116197" y="100355"/>
                </a:lnTo>
                <a:lnTo>
                  <a:pt x="116664" y="98224"/>
                </a:lnTo>
                <a:lnTo>
                  <a:pt x="117091" y="95893"/>
                </a:lnTo>
                <a:cubicBezTo>
                  <a:pt x="117224" y="95094"/>
                  <a:pt x="117371" y="94361"/>
                  <a:pt x="117505" y="93562"/>
                </a:cubicBezTo>
                <a:cubicBezTo>
                  <a:pt x="117625" y="92763"/>
                  <a:pt x="117758" y="91897"/>
                  <a:pt x="117878" y="91098"/>
                </a:cubicBezTo>
                <a:cubicBezTo>
                  <a:pt x="117998" y="90299"/>
                  <a:pt x="118105" y="89433"/>
                  <a:pt x="118225" y="88634"/>
                </a:cubicBezTo>
                <a:cubicBezTo>
                  <a:pt x="118332" y="87769"/>
                  <a:pt x="118452" y="86836"/>
                  <a:pt x="118559" y="85971"/>
                </a:cubicBezTo>
                <a:lnTo>
                  <a:pt x="118839" y="83374"/>
                </a:lnTo>
                <a:cubicBezTo>
                  <a:pt x="118932" y="82441"/>
                  <a:pt x="119012" y="81509"/>
                  <a:pt x="119106" y="80577"/>
                </a:cubicBezTo>
                <a:cubicBezTo>
                  <a:pt x="119186" y="79711"/>
                  <a:pt x="119266" y="78779"/>
                  <a:pt x="119346" y="77913"/>
                </a:cubicBezTo>
                <a:cubicBezTo>
                  <a:pt x="119412" y="76914"/>
                  <a:pt x="119466" y="75982"/>
                  <a:pt x="119533" y="74983"/>
                </a:cubicBezTo>
                <a:cubicBezTo>
                  <a:pt x="119586" y="74051"/>
                  <a:pt x="119653" y="73052"/>
                  <a:pt x="119706" y="72119"/>
                </a:cubicBezTo>
                <a:cubicBezTo>
                  <a:pt x="119746" y="71120"/>
                  <a:pt x="119799" y="70122"/>
                  <a:pt x="119839" y="69123"/>
                </a:cubicBezTo>
                <a:cubicBezTo>
                  <a:pt x="119866" y="68124"/>
                  <a:pt x="119906" y="67125"/>
                  <a:pt x="119933" y="66126"/>
                </a:cubicBezTo>
                <a:cubicBezTo>
                  <a:pt x="119946" y="65127"/>
                  <a:pt x="119973" y="64062"/>
                  <a:pt x="119986" y="63063"/>
                </a:cubicBezTo>
                <a:cubicBezTo>
                  <a:pt x="119986" y="62064"/>
                  <a:pt x="120000" y="60998"/>
                  <a:pt x="120000" y="60000"/>
                </a:cubicBezTo>
                <a:lnTo>
                  <a:pt x="120000" y="60000"/>
                </a:lnTo>
                <a:cubicBezTo>
                  <a:pt x="120000" y="59001"/>
                  <a:pt x="119986" y="57935"/>
                  <a:pt x="119986" y="56936"/>
                </a:cubicBezTo>
                <a:cubicBezTo>
                  <a:pt x="119973" y="55937"/>
                  <a:pt x="119946" y="54872"/>
                  <a:pt x="119933" y="53873"/>
                </a:cubicBezTo>
                <a:cubicBezTo>
                  <a:pt x="119906" y="52874"/>
                  <a:pt x="119866" y="51875"/>
                  <a:pt x="119839" y="50876"/>
                </a:cubicBezTo>
                <a:cubicBezTo>
                  <a:pt x="119799" y="49877"/>
                  <a:pt x="119746" y="48879"/>
                  <a:pt x="119706" y="47880"/>
                </a:cubicBezTo>
                <a:cubicBezTo>
                  <a:pt x="119653" y="46947"/>
                  <a:pt x="119586" y="45948"/>
                  <a:pt x="119533" y="45016"/>
                </a:cubicBezTo>
                <a:cubicBezTo>
                  <a:pt x="119466" y="44017"/>
                  <a:pt x="119412" y="43085"/>
                  <a:pt x="119346" y="42086"/>
                </a:cubicBezTo>
                <a:cubicBezTo>
                  <a:pt x="119266" y="41220"/>
                  <a:pt x="119186" y="40288"/>
                  <a:pt x="119106" y="39422"/>
                </a:cubicBezTo>
                <a:cubicBezTo>
                  <a:pt x="119012" y="38490"/>
                  <a:pt x="118932" y="37558"/>
                  <a:pt x="118839" y="36625"/>
                </a:cubicBezTo>
                <a:lnTo>
                  <a:pt x="118559" y="34028"/>
                </a:lnTo>
                <a:cubicBezTo>
                  <a:pt x="118452" y="33163"/>
                  <a:pt x="118332" y="32230"/>
                  <a:pt x="118225" y="31365"/>
                </a:cubicBezTo>
                <a:cubicBezTo>
                  <a:pt x="118105" y="30566"/>
                  <a:pt x="117998" y="29700"/>
                  <a:pt x="117878" y="28901"/>
                </a:cubicBezTo>
                <a:cubicBezTo>
                  <a:pt x="117758" y="28102"/>
                  <a:pt x="117625" y="27236"/>
                  <a:pt x="117505" y="26437"/>
                </a:cubicBezTo>
                <a:cubicBezTo>
                  <a:pt x="117371" y="25638"/>
                  <a:pt x="117224" y="24905"/>
                  <a:pt x="117091" y="24106"/>
                </a:cubicBezTo>
                <a:lnTo>
                  <a:pt x="116664" y="21775"/>
                </a:lnTo>
                <a:lnTo>
                  <a:pt x="116197" y="19644"/>
                </a:lnTo>
                <a:lnTo>
                  <a:pt x="115703" y="17580"/>
                </a:lnTo>
                <a:lnTo>
                  <a:pt x="115210" y="15516"/>
                </a:lnTo>
                <a:cubicBezTo>
                  <a:pt x="115023" y="14916"/>
                  <a:pt x="114849" y="14317"/>
                  <a:pt x="114663" y="13718"/>
                </a:cubicBezTo>
                <a:cubicBezTo>
                  <a:pt x="114489" y="13118"/>
                  <a:pt x="114302" y="12519"/>
                  <a:pt x="114129" y="11920"/>
                </a:cubicBezTo>
                <a:cubicBezTo>
                  <a:pt x="113929" y="11387"/>
                  <a:pt x="113742" y="10788"/>
                  <a:pt x="113542" y="10255"/>
                </a:cubicBezTo>
                <a:lnTo>
                  <a:pt x="112941" y="8657"/>
                </a:lnTo>
                <a:cubicBezTo>
                  <a:pt x="112741" y="8190"/>
                  <a:pt x="112528" y="7724"/>
                  <a:pt x="112328" y="7258"/>
                </a:cubicBezTo>
                <a:cubicBezTo>
                  <a:pt x="112114" y="6792"/>
                  <a:pt x="111914" y="6392"/>
                  <a:pt x="111701" y="5926"/>
                </a:cubicBezTo>
                <a:lnTo>
                  <a:pt x="111047" y="4728"/>
                </a:lnTo>
                <a:cubicBezTo>
                  <a:pt x="110833" y="4328"/>
                  <a:pt x="110607" y="3995"/>
                  <a:pt x="110393" y="3596"/>
                </a:cubicBezTo>
                <a:cubicBezTo>
                  <a:pt x="110166" y="3263"/>
                  <a:pt x="109926" y="2996"/>
                  <a:pt x="109699" y="2663"/>
                </a:cubicBezTo>
                <a:lnTo>
                  <a:pt x="109006" y="1864"/>
                </a:lnTo>
                <a:cubicBezTo>
                  <a:pt x="108765" y="1664"/>
                  <a:pt x="108539" y="1398"/>
                  <a:pt x="108298" y="1198"/>
                </a:cubicBezTo>
                <a:cubicBezTo>
                  <a:pt x="108058" y="998"/>
                  <a:pt x="107818" y="865"/>
                  <a:pt x="107578" y="665"/>
                </a:cubicBezTo>
                <a:lnTo>
                  <a:pt x="106844" y="266"/>
                </a:lnTo>
                <a:lnTo>
                  <a:pt x="106097" y="66"/>
                </a:lnTo>
                <a:cubicBezTo>
                  <a:pt x="105843" y="66"/>
                  <a:pt x="105603" y="0"/>
                  <a:pt x="105350" y="0"/>
                </a:cubicBezTo>
                <a:lnTo>
                  <a:pt x="14649" y="0"/>
                </a:lnTo>
                <a:lnTo>
                  <a:pt x="14649" y="0"/>
                </a:lnTo>
                <a:cubicBezTo>
                  <a:pt x="14396" y="0"/>
                  <a:pt x="14156" y="66"/>
                  <a:pt x="13902" y="66"/>
                </a:cubicBezTo>
                <a:lnTo>
                  <a:pt x="13155" y="266"/>
                </a:lnTo>
                <a:lnTo>
                  <a:pt x="12421" y="665"/>
                </a:lnTo>
                <a:cubicBezTo>
                  <a:pt x="12181" y="865"/>
                  <a:pt x="11941" y="998"/>
                  <a:pt x="11701" y="1198"/>
                </a:cubicBezTo>
                <a:cubicBezTo>
                  <a:pt x="11460" y="1398"/>
                  <a:pt x="11234" y="1664"/>
                  <a:pt x="10993" y="1864"/>
                </a:cubicBezTo>
                <a:lnTo>
                  <a:pt x="10300" y="2663"/>
                </a:lnTo>
                <a:cubicBezTo>
                  <a:pt x="10073" y="2996"/>
                  <a:pt x="9833" y="3263"/>
                  <a:pt x="9606" y="3596"/>
                </a:cubicBezTo>
                <a:cubicBezTo>
                  <a:pt x="9392" y="3995"/>
                  <a:pt x="9166" y="4328"/>
                  <a:pt x="8952" y="4728"/>
                </a:cubicBezTo>
                <a:lnTo>
                  <a:pt x="8298" y="5926"/>
                </a:lnTo>
                <a:cubicBezTo>
                  <a:pt x="8085" y="6392"/>
                  <a:pt x="7885" y="6792"/>
                  <a:pt x="7671" y="7258"/>
                </a:cubicBezTo>
                <a:cubicBezTo>
                  <a:pt x="7471" y="7724"/>
                  <a:pt x="7258" y="8190"/>
                  <a:pt x="7058" y="8657"/>
                </a:cubicBezTo>
                <a:lnTo>
                  <a:pt x="6457" y="10255"/>
                </a:lnTo>
                <a:cubicBezTo>
                  <a:pt x="6257" y="10788"/>
                  <a:pt x="6070" y="11387"/>
                  <a:pt x="5870" y="11920"/>
                </a:cubicBezTo>
                <a:cubicBezTo>
                  <a:pt x="5697" y="12519"/>
                  <a:pt x="5510" y="13118"/>
                  <a:pt x="5336" y="13718"/>
                </a:cubicBezTo>
                <a:cubicBezTo>
                  <a:pt x="5150" y="14317"/>
                  <a:pt x="4976" y="14916"/>
                  <a:pt x="4789" y="15516"/>
                </a:cubicBezTo>
                <a:lnTo>
                  <a:pt x="4296" y="17580"/>
                </a:lnTo>
                <a:lnTo>
                  <a:pt x="3802" y="19644"/>
                </a:lnTo>
                <a:lnTo>
                  <a:pt x="3335" y="21775"/>
                </a:lnTo>
                <a:lnTo>
                  <a:pt x="2908" y="24106"/>
                </a:lnTo>
                <a:cubicBezTo>
                  <a:pt x="2775" y="24905"/>
                  <a:pt x="2628" y="25638"/>
                  <a:pt x="2494" y="26437"/>
                </a:cubicBezTo>
                <a:cubicBezTo>
                  <a:pt x="2374" y="27236"/>
                  <a:pt x="2241" y="28102"/>
                  <a:pt x="2121" y="28901"/>
                </a:cubicBezTo>
                <a:cubicBezTo>
                  <a:pt x="2001" y="29700"/>
                  <a:pt x="1894" y="30566"/>
                  <a:pt x="1774" y="31365"/>
                </a:cubicBezTo>
                <a:cubicBezTo>
                  <a:pt x="1667" y="32230"/>
                  <a:pt x="1547" y="33163"/>
                  <a:pt x="1440" y="34028"/>
                </a:cubicBezTo>
                <a:lnTo>
                  <a:pt x="1160" y="36625"/>
                </a:lnTo>
                <a:cubicBezTo>
                  <a:pt x="1067" y="37558"/>
                  <a:pt x="987" y="38490"/>
                  <a:pt x="893" y="39422"/>
                </a:cubicBezTo>
                <a:cubicBezTo>
                  <a:pt x="813" y="40288"/>
                  <a:pt x="733" y="41220"/>
                  <a:pt x="653" y="42086"/>
                </a:cubicBezTo>
                <a:cubicBezTo>
                  <a:pt x="587" y="43085"/>
                  <a:pt x="533" y="44017"/>
                  <a:pt x="466" y="45016"/>
                </a:cubicBezTo>
                <a:cubicBezTo>
                  <a:pt x="413" y="45948"/>
                  <a:pt x="346" y="46947"/>
                  <a:pt x="293" y="47880"/>
                </a:cubicBezTo>
                <a:cubicBezTo>
                  <a:pt x="253" y="48879"/>
                  <a:pt x="200" y="49877"/>
                  <a:pt x="160" y="50876"/>
                </a:cubicBezTo>
                <a:cubicBezTo>
                  <a:pt x="133" y="51875"/>
                  <a:pt x="93" y="52874"/>
                  <a:pt x="66" y="53873"/>
                </a:cubicBezTo>
                <a:cubicBezTo>
                  <a:pt x="53" y="54872"/>
                  <a:pt x="26" y="55937"/>
                  <a:pt x="13" y="56936"/>
                </a:cubicBezTo>
                <a:cubicBezTo>
                  <a:pt x="13" y="57935"/>
                  <a:pt x="0" y="59001"/>
                  <a:pt x="0" y="60000"/>
                </a:cubicBezTo>
              </a:path>
            </a:pathLst>
          </a:custGeom>
          <a:noFill/>
          <a:ln w="9525" cap="flat" cmpd="sng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ïŝḷiḍê">
            <a:extLst>
              <a:ext uri="{FF2B5EF4-FFF2-40B4-BE49-F238E27FC236}">
                <a16:creationId xmlns:a16="http://schemas.microsoft.com/office/drawing/2014/main" id="{6515E613-2A8D-4C36-82B9-785E54999ABF}"/>
              </a:ext>
            </a:extLst>
          </p:cNvPr>
          <p:cNvSpPr/>
          <p:nvPr/>
        </p:nvSpPr>
        <p:spPr>
          <a:xfrm>
            <a:off x="1696453" y="3374785"/>
            <a:ext cx="607166" cy="6071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íŝľiḍe">
            <a:extLst>
              <a:ext uri="{FF2B5EF4-FFF2-40B4-BE49-F238E27FC236}">
                <a16:creationId xmlns:a16="http://schemas.microsoft.com/office/drawing/2014/main" id="{B88938CC-E70E-4990-9CAF-482FFF997C46}"/>
              </a:ext>
            </a:extLst>
          </p:cNvPr>
          <p:cNvSpPr/>
          <p:nvPr/>
        </p:nvSpPr>
        <p:spPr>
          <a:xfrm>
            <a:off x="1802614" y="3488444"/>
            <a:ext cx="394845" cy="379849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8" name="í$ļide">
            <a:extLst>
              <a:ext uri="{FF2B5EF4-FFF2-40B4-BE49-F238E27FC236}">
                <a16:creationId xmlns:a16="http://schemas.microsoft.com/office/drawing/2014/main" id="{89610D3B-9D6B-4387-ABC0-DF65A32B817F}"/>
              </a:ext>
            </a:extLst>
          </p:cNvPr>
          <p:cNvSpPr/>
          <p:nvPr/>
        </p:nvSpPr>
        <p:spPr bwMode="auto">
          <a:xfrm>
            <a:off x="669925" y="2698009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9" name="íṡ1ídê">
            <a:extLst>
              <a:ext uri="{FF2B5EF4-FFF2-40B4-BE49-F238E27FC236}">
                <a16:creationId xmlns:a16="http://schemas.microsoft.com/office/drawing/2014/main" id="{BC70DB13-3A49-4E2D-8957-BCC3227B1236}"/>
              </a:ext>
            </a:extLst>
          </p:cNvPr>
          <p:cNvSpPr txBox="1"/>
          <p:nvPr/>
        </p:nvSpPr>
        <p:spPr bwMode="auto">
          <a:xfrm>
            <a:off x="669925" y="2285129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44" name="íSļidê">
            <a:extLst>
              <a:ext uri="{FF2B5EF4-FFF2-40B4-BE49-F238E27FC236}">
                <a16:creationId xmlns:a16="http://schemas.microsoft.com/office/drawing/2014/main" id="{8A9D9239-5556-4415-8C37-543FF5A76440}"/>
              </a:ext>
            </a:extLst>
          </p:cNvPr>
          <p:cNvSpPr/>
          <p:nvPr/>
        </p:nvSpPr>
        <p:spPr>
          <a:xfrm>
            <a:off x="3301462" y="2090843"/>
            <a:ext cx="607166" cy="6071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îšļídê">
            <a:extLst>
              <a:ext uri="{FF2B5EF4-FFF2-40B4-BE49-F238E27FC236}">
                <a16:creationId xmlns:a16="http://schemas.microsoft.com/office/drawing/2014/main" id="{D7E5FDC4-A048-4239-8284-26A6C9F89704}"/>
              </a:ext>
            </a:extLst>
          </p:cNvPr>
          <p:cNvSpPr/>
          <p:nvPr/>
        </p:nvSpPr>
        <p:spPr>
          <a:xfrm>
            <a:off x="3407623" y="2204502"/>
            <a:ext cx="394845" cy="379849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42" name="ïṩḷîḋé">
            <a:extLst>
              <a:ext uri="{FF2B5EF4-FFF2-40B4-BE49-F238E27FC236}">
                <a16:creationId xmlns:a16="http://schemas.microsoft.com/office/drawing/2014/main" id="{53B943B2-A0B2-40EB-9446-C572AEAC7F43}"/>
              </a:ext>
            </a:extLst>
          </p:cNvPr>
          <p:cNvSpPr/>
          <p:nvPr/>
        </p:nvSpPr>
        <p:spPr bwMode="auto">
          <a:xfrm>
            <a:off x="2551014" y="1542858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43" name="íṡļiḓe">
            <a:extLst>
              <a:ext uri="{FF2B5EF4-FFF2-40B4-BE49-F238E27FC236}">
                <a16:creationId xmlns:a16="http://schemas.microsoft.com/office/drawing/2014/main" id="{132BA6EE-3C97-46AC-8FD4-B2D956D78A83}"/>
              </a:ext>
            </a:extLst>
          </p:cNvPr>
          <p:cNvSpPr txBox="1"/>
          <p:nvPr/>
        </p:nvSpPr>
        <p:spPr bwMode="auto">
          <a:xfrm>
            <a:off x="2551014" y="1129978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39" name="iŝľíḍe">
            <a:extLst>
              <a:ext uri="{FF2B5EF4-FFF2-40B4-BE49-F238E27FC236}">
                <a16:creationId xmlns:a16="http://schemas.microsoft.com/office/drawing/2014/main" id="{6A6EAC6D-4092-4EF2-ACC5-95E5B02CE14B}"/>
              </a:ext>
            </a:extLst>
          </p:cNvPr>
          <p:cNvSpPr/>
          <p:nvPr/>
        </p:nvSpPr>
        <p:spPr>
          <a:xfrm>
            <a:off x="6092611" y="2090843"/>
            <a:ext cx="607166" cy="6071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îśļïḑè">
            <a:extLst>
              <a:ext uri="{FF2B5EF4-FFF2-40B4-BE49-F238E27FC236}">
                <a16:creationId xmlns:a16="http://schemas.microsoft.com/office/drawing/2014/main" id="{F30B0571-5797-498B-9725-026E312B331B}"/>
              </a:ext>
            </a:extLst>
          </p:cNvPr>
          <p:cNvSpPr/>
          <p:nvPr/>
        </p:nvSpPr>
        <p:spPr>
          <a:xfrm>
            <a:off x="6198772" y="2204502"/>
            <a:ext cx="394845" cy="379849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7" name="iśļîḍè">
            <a:extLst>
              <a:ext uri="{FF2B5EF4-FFF2-40B4-BE49-F238E27FC236}">
                <a16:creationId xmlns:a16="http://schemas.microsoft.com/office/drawing/2014/main" id="{243D176D-CA35-4BAD-A71A-9D360F160775}"/>
              </a:ext>
            </a:extLst>
          </p:cNvPr>
          <p:cNvSpPr/>
          <p:nvPr/>
        </p:nvSpPr>
        <p:spPr bwMode="auto">
          <a:xfrm>
            <a:off x="5342163" y="3106528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38" name="îs1îdé">
            <a:extLst>
              <a:ext uri="{FF2B5EF4-FFF2-40B4-BE49-F238E27FC236}">
                <a16:creationId xmlns:a16="http://schemas.microsoft.com/office/drawing/2014/main" id="{0357C247-0321-4648-88C7-BE68F04EE5FB}"/>
              </a:ext>
            </a:extLst>
          </p:cNvPr>
          <p:cNvSpPr txBox="1"/>
          <p:nvPr/>
        </p:nvSpPr>
        <p:spPr bwMode="auto">
          <a:xfrm>
            <a:off x="5342163" y="2693648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34" name="íṧ1íďê">
            <a:extLst>
              <a:ext uri="{FF2B5EF4-FFF2-40B4-BE49-F238E27FC236}">
                <a16:creationId xmlns:a16="http://schemas.microsoft.com/office/drawing/2014/main" id="{51729D3E-B6A8-4FF8-A5A0-FEBC2DB08009}"/>
              </a:ext>
            </a:extLst>
          </p:cNvPr>
          <p:cNvSpPr/>
          <p:nvPr/>
        </p:nvSpPr>
        <p:spPr>
          <a:xfrm>
            <a:off x="8883759" y="2090843"/>
            <a:ext cx="607166" cy="6071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íṩlíďè">
            <a:extLst>
              <a:ext uri="{FF2B5EF4-FFF2-40B4-BE49-F238E27FC236}">
                <a16:creationId xmlns:a16="http://schemas.microsoft.com/office/drawing/2014/main" id="{4D52286B-CB96-4512-BB54-250E876B72E5}"/>
              </a:ext>
            </a:extLst>
          </p:cNvPr>
          <p:cNvSpPr/>
          <p:nvPr/>
        </p:nvSpPr>
        <p:spPr>
          <a:xfrm>
            <a:off x="8989920" y="2204502"/>
            <a:ext cx="394845" cy="379849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2" name="íśľíḓê">
            <a:extLst>
              <a:ext uri="{FF2B5EF4-FFF2-40B4-BE49-F238E27FC236}">
                <a16:creationId xmlns:a16="http://schemas.microsoft.com/office/drawing/2014/main" id="{2662EB8C-EC54-4BD3-9837-DE4EB9C8D545}"/>
              </a:ext>
            </a:extLst>
          </p:cNvPr>
          <p:cNvSpPr/>
          <p:nvPr/>
        </p:nvSpPr>
        <p:spPr bwMode="auto">
          <a:xfrm>
            <a:off x="8133311" y="1542858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33" name="ísḻíḋê">
            <a:extLst>
              <a:ext uri="{FF2B5EF4-FFF2-40B4-BE49-F238E27FC236}">
                <a16:creationId xmlns:a16="http://schemas.microsoft.com/office/drawing/2014/main" id="{64A6F6B9-DAE8-490C-BBFC-5139967EB0E0}"/>
              </a:ext>
            </a:extLst>
          </p:cNvPr>
          <p:cNvSpPr txBox="1"/>
          <p:nvPr/>
        </p:nvSpPr>
        <p:spPr bwMode="auto">
          <a:xfrm>
            <a:off x="8133311" y="1129978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29" name="ïšḻiḑé">
            <a:extLst>
              <a:ext uri="{FF2B5EF4-FFF2-40B4-BE49-F238E27FC236}">
                <a16:creationId xmlns:a16="http://schemas.microsoft.com/office/drawing/2014/main" id="{1F2BFD1E-C1BA-4238-BF86-8F1E4CBB9236}"/>
              </a:ext>
            </a:extLst>
          </p:cNvPr>
          <p:cNvSpPr/>
          <p:nvPr/>
        </p:nvSpPr>
        <p:spPr>
          <a:xfrm>
            <a:off x="9456448" y="4123848"/>
            <a:ext cx="607166" cy="6071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ṩḷïdé">
            <a:extLst>
              <a:ext uri="{FF2B5EF4-FFF2-40B4-BE49-F238E27FC236}">
                <a16:creationId xmlns:a16="http://schemas.microsoft.com/office/drawing/2014/main" id="{59778F5A-554F-4A2D-8785-8CCE1262285A}"/>
              </a:ext>
            </a:extLst>
          </p:cNvPr>
          <p:cNvSpPr/>
          <p:nvPr/>
        </p:nvSpPr>
        <p:spPr>
          <a:xfrm>
            <a:off x="9562609" y="4237507"/>
            <a:ext cx="394845" cy="379849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7" name="islîḍe">
            <a:extLst>
              <a:ext uri="{FF2B5EF4-FFF2-40B4-BE49-F238E27FC236}">
                <a16:creationId xmlns:a16="http://schemas.microsoft.com/office/drawing/2014/main" id="{7BAA2FCC-350C-4FED-8E09-14B9E0D7BC2A}"/>
              </a:ext>
            </a:extLst>
          </p:cNvPr>
          <p:cNvSpPr/>
          <p:nvPr/>
        </p:nvSpPr>
        <p:spPr bwMode="auto">
          <a:xfrm>
            <a:off x="8706000" y="5303389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28" name="išľíḋe">
            <a:extLst>
              <a:ext uri="{FF2B5EF4-FFF2-40B4-BE49-F238E27FC236}">
                <a16:creationId xmlns:a16="http://schemas.microsoft.com/office/drawing/2014/main" id="{9A4DD8E8-971B-48F4-81C7-55D34E9DE292}"/>
              </a:ext>
            </a:extLst>
          </p:cNvPr>
          <p:cNvSpPr txBox="1"/>
          <p:nvPr/>
        </p:nvSpPr>
        <p:spPr bwMode="auto">
          <a:xfrm>
            <a:off x="8706000" y="4890509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24" name="i$ľíḍê">
            <a:extLst>
              <a:ext uri="{FF2B5EF4-FFF2-40B4-BE49-F238E27FC236}">
                <a16:creationId xmlns:a16="http://schemas.microsoft.com/office/drawing/2014/main" id="{149290EC-7B2F-42AE-B5EF-5B57D82C8526}"/>
              </a:ext>
            </a:extLst>
          </p:cNvPr>
          <p:cNvSpPr/>
          <p:nvPr/>
        </p:nvSpPr>
        <p:spPr>
          <a:xfrm>
            <a:off x="6666448" y="4123848"/>
            <a:ext cx="607166" cy="6071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îSľiḍe">
            <a:extLst>
              <a:ext uri="{FF2B5EF4-FFF2-40B4-BE49-F238E27FC236}">
                <a16:creationId xmlns:a16="http://schemas.microsoft.com/office/drawing/2014/main" id="{A9FF738D-439E-40E5-968A-54A7290BDDA9}"/>
              </a:ext>
            </a:extLst>
          </p:cNvPr>
          <p:cNvSpPr/>
          <p:nvPr/>
        </p:nvSpPr>
        <p:spPr>
          <a:xfrm>
            <a:off x="6772609" y="4237507"/>
            <a:ext cx="394845" cy="379849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2" name="ïśḻîḍè">
            <a:extLst>
              <a:ext uri="{FF2B5EF4-FFF2-40B4-BE49-F238E27FC236}">
                <a16:creationId xmlns:a16="http://schemas.microsoft.com/office/drawing/2014/main" id="{A8683BC2-1B42-49C3-919F-B24AFF90C786}"/>
              </a:ext>
            </a:extLst>
          </p:cNvPr>
          <p:cNvSpPr/>
          <p:nvPr/>
        </p:nvSpPr>
        <p:spPr bwMode="auto">
          <a:xfrm>
            <a:off x="5916000" y="5303389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23" name="îṣlîḋé">
            <a:extLst>
              <a:ext uri="{FF2B5EF4-FFF2-40B4-BE49-F238E27FC236}">
                <a16:creationId xmlns:a16="http://schemas.microsoft.com/office/drawing/2014/main" id="{05C759B5-E961-4586-AC59-3426D07B4AF5}"/>
              </a:ext>
            </a:extLst>
          </p:cNvPr>
          <p:cNvSpPr txBox="1"/>
          <p:nvPr/>
        </p:nvSpPr>
        <p:spPr bwMode="auto">
          <a:xfrm>
            <a:off x="5916000" y="4890509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19" name="îṥḷîdè">
            <a:extLst>
              <a:ext uri="{FF2B5EF4-FFF2-40B4-BE49-F238E27FC236}">
                <a16:creationId xmlns:a16="http://schemas.microsoft.com/office/drawing/2014/main" id="{511D0A31-4354-418D-BDE6-D2E41158320D}"/>
              </a:ext>
            </a:extLst>
          </p:cNvPr>
          <p:cNvSpPr/>
          <p:nvPr/>
        </p:nvSpPr>
        <p:spPr>
          <a:xfrm>
            <a:off x="3876448" y="4123848"/>
            <a:ext cx="607166" cy="6071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îṣļïdè">
            <a:extLst>
              <a:ext uri="{FF2B5EF4-FFF2-40B4-BE49-F238E27FC236}">
                <a16:creationId xmlns:a16="http://schemas.microsoft.com/office/drawing/2014/main" id="{101299E9-E099-45B8-97E6-6AAECE1FFA72}"/>
              </a:ext>
            </a:extLst>
          </p:cNvPr>
          <p:cNvSpPr/>
          <p:nvPr/>
        </p:nvSpPr>
        <p:spPr>
          <a:xfrm>
            <a:off x="3982609" y="4237507"/>
            <a:ext cx="394845" cy="379849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7" name="íŝḻîdê">
            <a:extLst>
              <a:ext uri="{FF2B5EF4-FFF2-40B4-BE49-F238E27FC236}">
                <a16:creationId xmlns:a16="http://schemas.microsoft.com/office/drawing/2014/main" id="{3C11519E-6D47-42AA-8C7B-6A653A49794C}"/>
              </a:ext>
            </a:extLst>
          </p:cNvPr>
          <p:cNvSpPr/>
          <p:nvPr/>
        </p:nvSpPr>
        <p:spPr bwMode="auto">
          <a:xfrm>
            <a:off x="3126000" y="5303389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18" name="íṧḷiďe">
            <a:extLst>
              <a:ext uri="{FF2B5EF4-FFF2-40B4-BE49-F238E27FC236}">
                <a16:creationId xmlns:a16="http://schemas.microsoft.com/office/drawing/2014/main" id="{74EC9F31-C975-4593-B581-1FE89D670A86}"/>
              </a:ext>
            </a:extLst>
          </p:cNvPr>
          <p:cNvSpPr txBox="1"/>
          <p:nvPr/>
        </p:nvSpPr>
        <p:spPr bwMode="auto">
          <a:xfrm>
            <a:off x="3126000" y="4890509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698689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1AA431-1046-469B-AE20-9CF635201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013ED2A-0A79-46EF-B064-A3D7D95CF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2403C1-9F9B-4F7B-9DF4-BE0E2F1D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6" name="îślïďé">
            <a:extLst>
              <a:ext uri="{FF2B5EF4-FFF2-40B4-BE49-F238E27FC236}">
                <a16:creationId xmlns:a16="http://schemas.microsoft.com/office/drawing/2014/main" id="{3663D44F-F710-4A85-8F19-E95DFB33B5AB}"/>
              </a:ext>
            </a:extLst>
          </p:cNvPr>
          <p:cNvSpPr/>
          <p:nvPr/>
        </p:nvSpPr>
        <p:spPr bwMode="auto">
          <a:xfrm>
            <a:off x="670719" y="1125538"/>
            <a:ext cx="10850562" cy="1279366"/>
          </a:xfrm>
          <a:prstGeom prst="rect">
            <a:avLst/>
          </a:prstGeom>
          <a:solidFill>
            <a:schemeClr val="tx1">
              <a:alpha val="8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52DA4DB-CEF2-4A49-B63C-7014D4AC4D0A}"/>
              </a:ext>
            </a:extLst>
          </p:cNvPr>
          <p:cNvCxnSpPr>
            <a:cxnSpLocks/>
          </p:cNvCxnSpPr>
          <p:nvPr/>
        </p:nvCxnSpPr>
        <p:spPr>
          <a:xfrm>
            <a:off x="669925" y="2831439"/>
            <a:ext cx="10850563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iṥlïḋê">
            <a:extLst>
              <a:ext uri="{FF2B5EF4-FFF2-40B4-BE49-F238E27FC236}">
                <a16:creationId xmlns:a16="http://schemas.microsoft.com/office/drawing/2014/main" id="{9A5F1B1C-F504-476D-BCDF-D69D0CAACC2A}"/>
              </a:ext>
            </a:extLst>
          </p:cNvPr>
          <p:cNvSpPr txBox="1"/>
          <p:nvPr/>
        </p:nvSpPr>
        <p:spPr>
          <a:xfrm>
            <a:off x="4291486" y="2692939"/>
            <a:ext cx="91440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normAutofit/>
          </a:bodyPr>
          <a:lstStyle/>
          <a:p>
            <a:pPr algn="ctr"/>
            <a:r>
              <a:rPr lang="en-US" altLang="zh-CN" b="1" dirty="0"/>
              <a:t>2017</a:t>
            </a:r>
            <a:endParaRPr lang="zh-CN" altLang="en-US" b="1" dirty="0"/>
          </a:p>
        </p:txBody>
      </p:sp>
      <p:sp>
        <p:nvSpPr>
          <p:cNvPr id="36" name="ïs1íḓe">
            <a:extLst>
              <a:ext uri="{FF2B5EF4-FFF2-40B4-BE49-F238E27FC236}">
                <a16:creationId xmlns:a16="http://schemas.microsoft.com/office/drawing/2014/main" id="{A142DCD9-C693-4CE3-9743-577A795857A0}"/>
              </a:ext>
            </a:extLst>
          </p:cNvPr>
          <p:cNvSpPr/>
          <p:nvPr/>
        </p:nvSpPr>
        <p:spPr>
          <a:xfrm>
            <a:off x="4358486" y="3067185"/>
            <a:ext cx="780400" cy="268310"/>
          </a:xfrm>
          <a:prstGeom prst="roundRect">
            <a:avLst>
              <a:gd name="adj" fmla="val 2126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rtlCol="0" anchor="ctr">
            <a:normAutofit fontScale="92500" lnSpcReduction="20000"/>
          </a:bodyPr>
          <a:lstStyle/>
          <a:p>
            <a:pPr algn="ctr"/>
            <a:r>
              <a:rPr lang="en-US" altLang="zh-CN" sz="1200" b="1" dirty="0"/>
              <a:t>Key words</a:t>
            </a:r>
            <a:endParaRPr lang="zh-CN" altLang="en-US" sz="1200" b="1" dirty="0"/>
          </a:p>
        </p:txBody>
      </p:sp>
      <p:sp>
        <p:nvSpPr>
          <p:cNvPr id="9" name="ïṩľiḓé">
            <a:extLst>
              <a:ext uri="{FF2B5EF4-FFF2-40B4-BE49-F238E27FC236}">
                <a16:creationId xmlns:a16="http://schemas.microsoft.com/office/drawing/2014/main" id="{343152ED-8C47-4525-B509-134963F1C465}"/>
              </a:ext>
            </a:extLst>
          </p:cNvPr>
          <p:cNvSpPr/>
          <p:nvPr/>
        </p:nvSpPr>
        <p:spPr>
          <a:xfrm>
            <a:off x="6754730" y="3623527"/>
            <a:ext cx="1321770" cy="1321770"/>
          </a:xfrm>
          <a:prstGeom prst="ellipse">
            <a:avLst/>
          </a:prstGeom>
          <a:blipFill>
            <a:blip r:embed="rId3"/>
            <a:stretch>
              <a:fillRect l="-22641" t="2634" r="-31938" b="-2634"/>
            </a:stretch>
          </a:blipFill>
          <a:ln w="508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3" name="îṡḷîḋè">
            <a:extLst>
              <a:ext uri="{FF2B5EF4-FFF2-40B4-BE49-F238E27FC236}">
                <a16:creationId xmlns:a16="http://schemas.microsoft.com/office/drawing/2014/main" id="{AA7D85F5-A313-47FD-8959-ABC78D2C7220}"/>
              </a:ext>
            </a:extLst>
          </p:cNvPr>
          <p:cNvSpPr/>
          <p:nvPr/>
        </p:nvSpPr>
        <p:spPr bwMode="auto">
          <a:xfrm>
            <a:off x="6299491" y="5584468"/>
            <a:ext cx="2232248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34" name="îṣliḑe">
            <a:extLst>
              <a:ext uri="{FF2B5EF4-FFF2-40B4-BE49-F238E27FC236}">
                <a16:creationId xmlns:a16="http://schemas.microsoft.com/office/drawing/2014/main" id="{A0C24F24-A17F-450C-A35F-02D56B02021A}"/>
              </a:ext>
            </a:extLst>
          </p:cNvPr>
          <p:cNvSpPr txBox="1"/>
          <p:nvPr/>
        </p:nvSpPr>
        <p:spPr bwMode="auto">
          <a:xfrm>
            <a:off x="6299491" y="5233329"/>
            <a:ext cx="2232248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31" name="iSľîdé">
            <a:extLst>
              <a:ext uri="{FF2B5EF4-FFF2-40B4-BE49-F238E27FC236}">
                <a16:creationId xmlns:a16="http://schemas.microsoft.com/office/drawing/2014/main" id="{8BBFB6F0-FB59-4332-886B-61AAB3C8913C}"/>
              </a:ext>
            </a:extLst>
          </p:cNvPr>
          <p:cNvSpPr txBox="1"/>
          <p:nvPr/>
        </p:nvSpPr>
        <p:spPr>
          <a:xfrm>
            <a:off x="1622073" y="2692939"/>
            <a:ext cx="91440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normAutofit/>
          </a:bodyPr>
          <a:lstStyle/>
          <a:p>
            <a:pPr algn="ctr"/>
            <a:r>
              <a:rPr lang="en-US" altLang="zh-CN" b="1" dirty="0"/>
              <a:t>2016</a:t>
            </a:r>
            <a:endParaRPr lang="zh-CN" altLang="en-US" b="1" dirty="0"/>
          </a:p>
        </p:txBody>
      </p:sp>
      <p:sp>
        <p:nvSpPr>
          <p:cNvPr id="32" name="íş1idè">
            <a:extLst>
              <a:ext uri="{FF2B5EF4-FFF2-40B4-BE49-F238E27FC236}">
                <a16:creationId xmlns:a16="http://schemas.microsoft.com/office/drawing/2014/main" id="{6F2134ED-44C2-4D21-9A41-FC1131A3EE6E}"/>
              </a:ext>
            </a:extLst>
          </p:cNvPr>
          <p:cNvSpPr/>
          <p:nvPr/>
        </p:nvSpPr>
        <p:spPr>
          <a:xfrm>
            <a:off x="1689073" y="3067185"/>
            <a:ext cx="780400" cy="268310"/>
          </a:xfrm>
          <a:prstGeom prst="roundRect">
            <a:avLst>
              <a:gd name="adj" fmla="val 2126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rtlCol="0" anchor="ctr">
            <a:normAutofit fontScale="92500" lnSpcReduction="20000"/>
          </a:bodyPr>
          <a:lstStyle/>
          <a:p>
            <a:pPr algn="ctr"/>
            <a:r>
              <a:rPr lang="en-US" altLang="zh-CN" sz="1200" b="1" dirty="0"/>
              <a:t>Key words</a:t>
            </a:r>
            <a:endParaRPr lang="zh-CN" altLang="en-US" sz="1200" b="1" dirty="0"/>
          </a:p>
        </p:txBody>
      </p:sp>
      <p:sp>
        <p:nvSpPr>
          <p:cNvPr id="29" name="ïsļïďè">
            <a:extLst>
              <a:ext uri="{FF2B5EF4-FFF2-40B4-BE49-F238E27FC236}">
                <a16:creationId xmlns:a16="http://schemas.microsoft.com/office/drawing/2014/main" id="{340684AF-BD38-43BA-91F8-91C1DED3F5D0}"/>
              </a:ext>
            </a:extLst>
          </p:cNvPr>
          <p:cNvSpPr txBox="1"/>
          <p:nvPr/>
        </p:nvSpPr>
        <p:spPr>
          <a:xfrm>
            <a:off x="6960899" y="2692939"/>
            <a:ext cx="91440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2018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30" name="íṡļíḋè">
            <a:extLst>
              <a:ext uri="{FF2B5EF4-FFF2-40B4-BE49-F238E27FC236}">
                <a16:creationId xmlns:a16="http://schemas.microsoft.com/office/drawing/2014/main" id="{48B9B5B4-5836-4252-9241-DFE32961CD33}"/>
              </a:ext>
            </a:extLst>
          </p:cNvPr>
          <p:cNvSpPr/>
          <p:nvPr/>
        </p:nvSpPr>
        <p:spPr>
          <a:xfrm>
            <a:off x="7033901" y="3067185"/>
            <a:ext cx="780400" cy="268310"/>
          </a:xfrm>
          <a:prstGeom prst="roundRect">
            <a:avLst>
              <a:gd name="adj" fmla="val 212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rtlCol="0" anchor="ctr">
            <a:normAutofit fontScale="92500" lnSpcReduction="20000"/>
          </a:bodyPr>
          <a:lstStyle/>
          <a:p>
            <a:pPr algn="ctr"/>
            <a:r>
              <a:rPr lang="en-US" altLang="zh-CN" sz="1200" b="1" dirty="0"/>
              <a:t>Key words</a:t>
            </a:r>
            <a:endParaRPr lang="zh-CN" altLang="en-US" sz="1200" b="1" dirty="0"/>
          </a:p>
        </p:txBody>
      </p:sp>
      <p:sp>
        <p:nvSpPr>
          <p:cNvPr id="27" name="ïṥľïdé">
            <a:extLst>
              <a:ext uri="{FF2B5EF4-FFF2-40B4-BE49-F238E27FC236}">
                <a16:creationId xmlns:a16="http://schemas.microsoft.com/office/drawing/2014/main" id="{025344CA-272D-4F2B-A9ED-10499F2EED22}"/>
              </a:ext>
            </a:extLst>
          </p:cNvPr>
          <p:cNvSpPr txBox="1"/>
          <p:nvPr/>
        </p:nvSpPr>
        <p:spPr>
          <a:xfrm>
            <a:off x="9630312" y="2692939"/>
            <a:ext cx="91440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normAutofit/>
          </a:bodyPr>
          <a:lstStyle/>
          <a:p>
            <a:pPr algn="ctr"/>
            <a:r>
              <a:rPr lang="en-US" altLang="zh-CN" b="1" dirty="0"/>
              <a:t>2019</a:t>
            </a:r>
            <a:endParaRPr lang="zh-CN" altLang="en-US" b="1" dirty="0"/>
          </a:p>
        </p:txBody>
      </p:sp>
      <p:sp>
        <p:nvSpPr>
          <p:cNvPr id="28" name="îṣļïdé">
            <a:extLst>
              <a:ext uri="{FF2B5EF4-FFF2-40B4-BE49-F238E27FC236}">
                <a16:creationId xmlns:a16="http://schemas.microsoft.com/office/drawing/2014/main" id="{A44AEC3A-1CB4-4847-8567-0AC66F7DE128}"/>
              </a:ext>
            </a:extLst>
          </p:cNvPr>
          <p:cNvSpPr/>
          <p:nvPr/>
        </p:nvSpPr>
        <p:spPr>
          <a:xfrm>
            <a:off x="9693587" y="3067185"/>
            <a:ext cx="780400" cy="268310"/>
          </a:xfrm>
          <a:prstGeom prst="roundRect">
            <a:avLst>
              <a:gd name="adj" fmla="val 2126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rtlCol="0" anchor="ctr">
            <a:normAutofit fontScale="92500" lnSpcReduction="20000"/>
          </a:bodyPr>
          <a:lstStyle/>
          <a:p>
            <a:pPr algn="ctr"/>
            <a:r>
              <a:rPr lang="en-US" altLang="zh-CN" sz="1200" b="1" dirty="0"/>
              <a:t>Key words</a:t>
            </a:r>
            <a:endParaRPr lang="zh-CN" altLang="en-US" sz="1200" b="1" dirty="0"/>
          </a:p>
        </p:txBody>
      </p:sp>
      <p:sp>
        <p:nvSpPr>
          <p:cNvPr id="25" name="îśľïḓê">
            <a:extLst>
              <a:ext uri="{FF2B5EF4-FFF2-40B4-BE49-F238E27FC236}">
                <a16:creationId xmlns:a16="http://schemas.microsoft.com/office/drawing/2014/main" id="{94A5B387-F264-47A7-93B1-397508FA7E2D}"/>
              </a:ext>
            </a:extLst>
          </p:cNvPr>
          <p:cNvSpPr/>
          <p:nvPr/>
        </p:nvSpPr>
        <p:spPr>
          <a:xfrm>
            <a:off x="805552" y="4252334"/>
            <a:ext cx="2547442" cy="1128374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26" name="îṩlíḓe">
            <a:extLst>
              <a:ext uri="{FF2B5EF4-FFF2-40B4-BE49-F238E27FC236}">
                <a16:creationId xmlns:a16="http://schemas.microsoft.com/office/drawing/2014/main" id="{67B51210-E67B-4C42-8FED-B641180970F6}"/>
              </a:ext>
            </a:extLst>
          </p:cNvPr>
          <p:cNvSpPr txBox="1"/>
          <p:nvPr/>
        </p:nvSpPr>
        <p:spPr bwMode="auto">
          <a:xfrm>
            <a:off x="805552" y="3720106"/>
            <a:ext cx="2547442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/>
              <a:t>Text here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1185DDD7-9D7D-4743-99A4-F1488FF8B3A4}"/>
              </a:ext>
            </a:extLst>
          </p:cNvPr>
          <p:cNvCxnSpPr>
            <a:cxnSpLocks/>
          </p:cNvCxnSpPr>
          <p:nvPr/>
        </p:nvCxnSpPr>
        <p:spPr>
          <a:xfrm>
            <a:off x="3322737" y="4236341"/>
            <a:ext cx="0" cy="190552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îşḷïďe">
            <a:extLst>
              <a:ext uri="{FF2B5EF4-FFF2-40B4-BE49-F238E27FC236}">
                <a16:creationId xmlns:a16="http://schemas.microsoft.com/office/drawing/2014/main" id="{F3C86D97-E156-43FB-A50F-741B74F69FBB}"/>
              </a:ext>
            </a:extLst>
          </p:cNvPr>
          <p:cNvSpPr/>
          <p:nvPr/>
        </p:nvSpPr>
        <p:spPr>
          <a:xfrm>
            <a:off x="3469997" y="4252334"/>
            <a:ext cx="2547442" cy="1128374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24" name="îŝḻïḓè">
            <a:extLst>
              <a:ext uri="{FF2B5EF4-FFF2-40B4-BE49-F238E27FC236}">
                <a16:creationId xmlns:a16="http://schemas.microsoft.com/office/drawing/2014/main" id="{123D006D-1E77-44A0-A549-A3455E1A614D}"/>
              </a:ext>
            </a:extLst>
          </p:cNvPr>
          <p:cNvSpPr txBox="1"/>
          <p:nvPr/>
        </p:nvSpPr>
        <p:spPr bwMode="auto">
          <a:xfrm>
            <a:off x="3469997" y="3720106"/>
            <a:ext cx="2547442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/>
              <a:t>Text here</a:t>
            </a:r>
          </a:p>
        </p:txBody>
      </p:sp>
      <p:sp>
        <p:nvSpPr>
          <p:cNvPr id="21" name="iṥḻíḑè">
            <a:extLst>
              <a:ext uri="{FF2B5EF4-FFF2-40B4-BE49-F238E27FC236}">
                <a16:creationId xmlns:a16="http://schemas.microsoft.com/office/drawing/2014/main" id="{5F675CAA-0DB0-4D46-8E0B-E26170895566}"/>
              </a:ext>
            </a:extLst>
          </p:cNvPr>
          <p:cNvSpPr/>
          <p:nvPr/>
        </p:nvSpPr>
        <p:spPr>
          <a:xfrm>
            <a:off x="8810066" y="4252334"/>
            <a:ext cx="2547442" cy="1128374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22" name="îş1ïdé">
            <a:extLst>
              <a:ext uri="{FF2B5EF4-FFF2-40B4-BE49-F238E27FC236}">
                <a16:creationId xmlns:a16="http://schemas.microsoft.com/office/drawing/2014/main" id="{F2B110A5-FB43-41FE-8F46-D3ECC6A4191C}"/>
              </a:ext>
            </a:extLst>
          </p:cNvPr>
          <p:cNvSpPr txBox="1"/>
          <p:nvPr/>
        </p:nvSpPr>
        <p:spPr bwMode="auto">
          <a:xfrm>
            <a:off x="8810066" y="3720106"/>
            <a:ext cx="2547442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/>
              <a:t>Text here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CED26697-75F2-4F3A-BA1A-727D3A5AAE30}"/>
              </a:ext>
            </a:extLst>
          </p:cNvPr>
          <p:cNvCxnSpPr>
            <a:cxnSpLocks/>
          </p:cNvCxnSpPr>
          <p:nvPr/>
        </p:nvCxnSpPr>
        <p:spPr>
          <a:xfrm>
            <a:off x="6099465" y="4236341"/>
            <a:ext cx="0" cy="190552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0946EC8E-1CED-4566-8FDC-5D64BE1FC39F}"/>
              </a:ext>
            </a:extLst>
          </p:cNvPr>
          <p:cNvCxnSpPr>
            <a:cxnSpLocks/>
          </p:cNvCxnSpPr>
          <p:nvPr/>
        </p:nvCxnSpPr>
        <p:spPr>
          <a:xfrm>
            <a:off x="8614065" y="4236341"/>
            <a:ext cx="0" cy="190552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ïṡḷîďé">
            <a:extLst>
              <a:ext uri="{FF2B5EF4-FFF2-40B4-BE49-F238E27FC236}">
                <a16:creationId xmlns:a16="http://schemas.microsoft.com/office/drawing/2014/main" id="{EE87E7C5-776C-4CAA-B4D9-2FF89C7F0D3A}"/>
              </a:ext>
            </a:extLst>
          </p:cNvPr>
          <p:cNvSpPr txBox="1"/>
          <p:nvPr/>
        </p:nvSpPr>
        <p:spPr>
          <a:xfrm>
            <a:off x="670719" y="1148077"/>
            <a:ext cx="10850563" cy="116977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</a:rPr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700" b="1" dirty="0">
                <a:solidFill>
                  <a:schemeClr val="bg1"/>
                </a:solidFill>
              </a:rPr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</a:rPr>
              <a:t>Adjust the spacing to adapt to Chinese typesetting, use the reference line in PPT.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56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2975420" y="1399403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dirty="0"/>
              <a:t>论文总结与展望</a:t>
            </a:r>
            <a:endParaRPr lang="zh-CN" altLang="en-US" b="0" dirty="0">
              <a:solidFill>
                <a:schemeClr val="bg1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idx="1"/>
          </p:nvPr>
        </p:nvSpPr>
        <p:spPr>
          <a:xfrm>
            <a:off x="2975419" y="2624972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966488" y="964311"/>
            <a:ext cx="738744" cy="94432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10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68DC8F-0436-4704-AD70-BB49EF53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D33F024-E686-40A7-9EE0-9AB408D8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6EDF631-299A-45A1-A266-2453EBEE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íšļïḋe">
            <a:extLst>
              <a:ext uri="{FF2B5EF4-FFF2-40B4-BE49-F238E27FC236}">
                <a16:creationId xmlns:a16="http://schemas.microsoft.com/office/drawing/2014/main" id="{F1BDBCFE-4C7C-4046-BFDC-EBD52847D949}"/>
              </a:ext>
            </a:extLst>
          </p:cNvPr>
          <p:cNvSpPr/>
          <p:nvPr/>
        </p:nvSpPr>
        <p:spPr>
          <a:xfrm>
            <a:off x="659875" y="2272537"/>
            <a:ext cx="10860613" cy="285032"/>
          </a:xfrm>
          <a:prstGeom prst="rightArrow">
            <a:avLst>
              <a:gd name="adj1" fmla="val 50000"/>
              <a:gd name="adj2" fmla="val 86456"/>
            </a:avLst>
          </a:prstGeom>
          <a:solidFill>
            <a:schemeClr val="bg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0899164A-36F8-41A9-94AD-69071D8BCAC3}"/>
              </a:ext>
            </a:extLst>
          </p:cNvPr>
          <p:cNvCxnSpPr>
            <a:stCxn id="52" idx="4"/>
          </p:cNvCxnSpPr>
          <p:nvPr/>
        </p:nvCxnSpPr>
        <p:spPr>
          <a:xfrm flipH="1">
            <a:off x="1792619" y="3064947"/>
            <a:ext cx="2919" cy="72409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ïšļïḓè">
            <a:extLst>
              <a:ext uri="{FF2B5EF4-FFF2-40B4-BE49-F238E27FC236}">
                <a16:creationId xmlns:a16="http://schemas.microsoft.com/office/drawing/2014/main" id="{F2993E75-AA42-4E4B-AECD-2B36E4AB3AAA}"/>
              </a:ext>
            </a:extLst>
          </p:cNvPr>
          <p:cNvSpPr>
            <a:spLocks/>
          </p:cNvSpPr>
          <p:nvPr/>
        </p:nvSpPr>
        <p:spPr bwMode="auto">
          <a:xfrm>
            <a:off x="1156115" y="1772816"/>
            <a:ext cx="1628397" cy="1292131"/>
          </a:xfrm>
          <a:custGeom>
            <a:avLst/>
            <a:gdLst>
              <a:gd name="T0" fmla="*/ 154 w 191"/>
              <a:gd name="T1" fmla="*/ 22 h 149"/>
              <a:gd name="T2" fmla="*/ 191 w 191"/>
              <a:gd name="T3" fmla="*/ 75 h 149"/>
              <a:gd name="T4" fmla="*/ 154 w 191"/>
              <a:gd name="T5" fmla="*/ 127 h 149"/>
              <a:gd name="T6" fmla="*/ 127 w 191"/>
              <a:gd name="T7" fmla="*/ 127 h 149"/>
              <a:gd name="T8" fmla="*/ 75 w 191"/>
              <a:gd name="T9" fmla="*/ 149 h 149"/>
              <a:gd name="T10" fmla="*/ 0 w 191"/>
              <a:gd name="T11" fmla="*/ 75 h 149"/>
              <a:gd name="T12" fmla="*/ 75 w 191"/>
              <a:gd name="T13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1" h="149">
                <a:moveTo>
                  <a:pt x="154" y="22"/>
                </a:moveTo>
                <a:cubicBezTo>
                  <a:pt x="191" y="75"/>
                  <a:pt x="191" y="75"/>
                  <a:pt x="191" y="75"/>
                </a:cubicBezTo>
                <a:cubicBezTo>
                  <a:pt x="154" y="127"/>
                  <a:pt x="154" y="127"/>
                  <a:pt x="154" y="127"/>
                </a:cubicBezTo>
                <a:cubicBezTo>
                  <a:pt x="127" y="127"/>
                  <a:pt x="127" y="127"/>
                  <a:pt x="127" y="127"/>
                </a:cubicBezTo>
                <a:cubicBezTo>
                  <a:pt x="114" y="141"/>
                  <a:pt x="95" y="149"/>
                  <a:pt x="75" y="149"/>
                </a:cubicBezTo>
                <a:cubicBezTo>
                  <a:pt x="34" y="149"/>
                  <a:pt x="0" y="116"/>
                  <a:pt x="0" y="75"/>
                </a:cubicBezTo>
                <a:cubicBezTo>
                  <a:pt x="0" y="33"/>
                  <a:pt x="34" y="0"/>
                  <a:pt x="75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íṡlîḍe">
            <a:extLst>
              <a:ext uri="{FF2B5EF4-FFF2-40B4-BE49-F238E27FC236}">
                <a16:creationId xmlns:a16="http://schemas.microsoft.com/office/drawing/2014/main" id="{99B6E514-97FB-46D9-84BA-1D17B49F79E0}"/>
              </a:ext>
            </a:extLst>
          </p:cNvPr>
          <p:cNvSpPr>
            <a:spLocks/>
          </p:cNvSpPr>
          <p:nvPr/>
        </p:nvSpPr>
        <p:spPr bwMode="auto">
          <a:xfrm>
            <a:off x="1293112" y="1911370"/>
            <a:ext cx="996342" cy="101502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ïšļïḍe">
            <a:extLst>
              <a:ext uri="{FF2B5EF4-FFF2-40B4-BE49-F238E27FC236}">
                <a16:creationId xmlns:a16="http://schemas.microsoft.com/office/drawing/2014/main" id="{BFDB3656-451D-49C8-A012-54DB710A049C}"/>
              </a:ext>
            </a:extLst>
          </p:cNvPr>
          <p:cNvSpPr/>
          <p:nvPr/>
        </p:nvSpPr>
        <p:spPr>
          <a:xfrm>
            <a:off x="1466671" y="2094267"/>
            <a:ext cx="649224" cy="649224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/>
          <a:effectLst>
            <a:outerShdw sx="104000" sy="104000" algn="ctr" rotWithShape="0">
              <a:schemeClr val="tx1">
                <a:lumMod val="75000"/>
                <a:lumOff val="25000"/>
                <a:alpha val="37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6" name="iş1íḋè">
            <a:extLst>
              <a:ext uri="{FF2B5EF4-FFF2-40B4-BE49-F238E27FC236}">
                <a16:creationId xmlns:a16="http://schemas.microsoft.com/office/drawing/2014/main" id="{2FDC9E3D-7FAC-41A0-9377-B907B9A4DF56}"/>
              </a:ext>
            </a:extLst>
          </p:cNvPr>
          <p:cNvSpPr/>
          <p:nvPr/>
        </p:nvSpPr>
        <p:spPr>
          <a:xfrm>
            <a:off x="1588236" y="2234213"/>
            <a:ext cx="204383" cy="387191"/>
          </a:xfrm>
          <a:prstGeom prst="roundRect">
            <a:avLst/>
          </a:prstGeom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íšlîḋe">
            <a:extLst>
              <a:ext uri="{FF2B5EF4-FFF2-40B4-BE49-F238E27FC236}">
                <a16:creationId xmlns:a16="http://schemas.microsoft.com/office/drawing/2014/main" id="{A96448EF-487E-44D4-9084-CD6BF1141662}"/>
              </a:ext>
            </a:extLst>
          </p:cNvPr>
          <p:cNvSpPr/>
          <p:nvPr/>
        </p:nvSpPr>
        <p:spPr>
          <a:xfrm>
            <a:off x="1659569" y="2297209"/>
            <a:ext cx="260363" cy="260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iṣliḋè">
            <a:extLst>
              <a:ext uri="{FF2B5EF4-FFF2-40B4-BE49-F238E27FC236}">
                <a16:creationId xmlns:a16="http://schemas.microsoft.com/office/drawing/2014/main" id="{D1CA60E3-A519-4538-A23A-B0E364B8065E}"/>
              </a:ext>
            </a:extLst>
          </p:cNvPr>
          <p:cNvSpPr>
            <a:spLocks/>
          </p:cNvSpPr>
          <p:nvPr/>
        </p:nvSpPr>
        <p:spPr bwMode="auto">
          <a:xfrm>
            <a:off x="719050" y="4205158"/>
            <a:ext cx="214140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49" name="íṩlïḓé">
            <a:extLst>
              <a:ext uri="{FF2B5EF4-FFF2-40B4-BE49-F238E27FC236}">
                <a16:creationId xmlns:a16="http://schemas.microsoft.com/office/drawing/2014/main" id="{BF09CE7F-B31B-4FE5-8741-0D1770ABE5BB}"/>
              </a:ext>
            </a:extLst>
          </p:cNvPr>
          <p:cNvSpPr txBox="1">
            <a:spLocks/>
          </p:cNvSpPr>
          <p:nvPr/>
        </p:nvSpPr>
        <p:spPr bwMode="auto">
          <a:xfrm>
            <a:off x="719050" y="3854019"/>
            <a:ext cx="214140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A76ED778-C10B-417A-AC28-C7B26A590D6B}"/>
              </a:ext>
            </a:extLst>
          </p:cNvPr>
          <p:cNvCxnSpPr>
            <a:stCxn id="38" idx="4"/>
            <a:endCxn id="44" idx="0"/>
          </p:cNvCxnSpPr>
          <p:nvPr/>
        </p:nvCxnSpPr>
        <p:spPr>
          <a:xfrm>
            <a:off x="3853678" y="3064947"/>
            <a:ext cx="696" cy="169761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îṣliḋe">
            <a:extLst>
              <a:ext uri="{FF2B5EF4-FFF2-40B4-BE49-F238E27FC236}">
                <a16:creationId xmlns:a16="http://schemas.microsoft.com/office/drawing/2014/main" id="{9194E3CB-073D-450B-9785-C4D38920FD8A}"/>
              </a:ext>
            </a:extLst>
          </p:cNvPr>
          <p:cNvSpPr>
            <a:spLocks/>
          </p:cNvSpPr>
          <p:nvPr/>
        </p:nvSpPr>
        <p:spPr bwMode="auto">
          <a:xfrm>
            <a:off x="3223098" y="1772816"/>
            <a:ext cx="1619056" cy="1292131"/>
          </a:xfrm>
          <a:custGeom>
            <a:avLst/>
            <a:gdLst>
              <a:gd name="T0" fmla="*/ 153 w 190"/>
              <a:gd name="T1" fmla="*/ 22 h 149"/>
              <a:gd name="T2" fmla="*/ 190 w 190"/>
              <a:gd name="T3" fmla="*/ 75 h 149"/>
              <a:gd name="T4" fmla="*/ 153 w 190"/>
              <a:gd name="T5" fmla="*/ 127 h 149"/>
              <a:gd name="T6" fmla="*/ 126 w 190"/>
              <a:gd name="T7" fmla="*/ 127 h 149"/>
              <a:gd name="T8" fmla="*/ 74 w 190"/>
              <a:gd name="T9" fmla="*/ 149 h 149"/>
              <a:gd name="T10" fmla="*/ 0 w 190"/>
              <a:gd name="T11" fmla="*/ 75 h 149"/>
              <a:gd name="T12" fmla="*/ 74 w 190"/>
              <a:gd name="T13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0" h="149">
                <a:moveTo>
                  <a:pt x="153" y="22"/>
                </a:moveTo>
                <a:cubicBezTo>
                  <a:pt x="190" y="75"/>
                  <a:pt x="190" y="75"/>
                  <a:pt x="190" y="75"/>
                </a:cubicBezTo>
                <a:cubicBezTo>
                  <a:pt x="153" y="127"/>
                  <a:pt x="153" y="127"/>
                  <a:pt x="153" y="127"/>
                </a:cubicBezTo>
                <a:cubicBezTo>
                  <a:pt x="126" y="127"/>
                  <a:pt x="126" y="127"/>
                  <a:pt x="126" y="127"/>
                </a:cubicBezTo>
                <a:cubicBezTo>
                  <a:pt x="113" y="141"/>
                  <a:pt x="94" y="149"/>
                  <a:pt x="74" y="149"/>
                </a:cubicBezTo>
                <a:cubicBezTo>
                  <a:pt x="33" y="149"/>
                  <a:pt x="0" y="116"/>
                  <a:pt x="0" y="75"/>
                </a:cubicBezTo>
                <a:cubicBezTo>
                  <a:pt x="0" y="33"/>
                  <a:pt x="33" y="0"/>
                  <a:pt x="74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ṡľîḑè">
            <a:extLst>
              <a:ext uri="{FF2B5EF4-FFF2-40B4-BE49-F238E27FC236}">
                <a16:creationId xmlns:a16="http://schemas.microsoft.com/office/drawing/2014/main" id="{EE36DBAE-FB9D-459B-8575-7D6E079AC8FB}"/>
              </a:ext>
            </a:extLst>
          </p:cNvPr>
          <p:cNvSpPr>
            <a:spLocks/>
          </p:cNvSpPr>
          <p:nvPr/>
        </p:nvSpPr>
        <p:spPr bwMode="auto">
          <a:xfrm>
            <a:off x="3360095" y="1911370"/>
            <a:ext cx="988558" cy="101502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ṩļiḍê">
            <a:extLst>
              <a:ext uri="{FF2B5EF4-FFF2-40B4-BE49-F238E27FC236}">
                <a16:creationId xmlns:a16="http://schemas.microsoft.com/office/drawing/2014/main" id="{229252E2-31C4-4031-8331-5B1288D0F2A5}"/>
              </a:ext>
            </a:extLst>
          </p:cNvPr>
          <p:cNvSpPr/>
          <p:nvPr/>
        </p:nvSpPr>
        <p:spPr>
          <a:xfrm>
            <a:off x="3529762" y="2086868"/>
            <a:ext cx="649224" cy="6492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/>
          <a:effectLst>
            <a:outerShdw sx="104000" sy="104000" algn="ctr" rotWithShape="0">
              <a:schemeClr val="tx1">
                <a:lumMod val="75000"/>
                <a:lumOff val="25000"/>
                <a:alpha val="37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1" name="iŝ1iḍê">
            <a:extLst>
              <a:ext uri="{FF2B5EF4-FFF2-40B4-BE49-F238E27FC236}">
                <a16:creationId xmlns:a16="http://schemas.microsoft.com/office/drawing/2014/main" id="{10A1C4E4-50AF-49AF-88A6-E0D7692D12CB}"/>
              </a:ext>
            </a:extLst>
          </p:cNvPr>
          <p:cNvSpPr/>
          <p:nvPr/>
        </p:nvSpPr>
        <p:spPr>
          <a:xfrm>
            <a:off x="3724193" y="2293046"/>
            <a:ext cx="260362" cy="260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ïṧļiḑê">
            <a:extLst>
              <a:ext uri="{FF2B5EF4-FFF2-40B4-BE49-F238E27FC236}">
                <a16:creationId xmlns:a16="http://schemas.microsoft.com/office/drawing/2014/main" id="{42AE12C2-0186-4583-A4D3-7FB89061A2C0}"/>
              </a:ext>
            </a:extLst>
          </p:cNvPr>
          <p:cNvSpPr>
            <a:spLocks/>
          </p:cNvSpPr>
          <p:nvPr/>
        </p:nvSpPr>
        <p:spPr bwMode="auto">
          <a:xfrm>
            <a:off x="2770123" y="5113696"/>
            <a:ext cx="2168502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44" name="ïṡlíďé">
            <a:extLst>
              <a:ext uri="{FF2B5EF4-FFF2-40B4-BE49-F238E27FC236}">
                <a16:creationId xmlns:a16="http://schemas.microsoft.com/office/drawing/2014/main" id="{8943F1C0-A2F1-4D36-B1B0-00AA36D09076}"/>
              </a:ext>
            </a:extLst>
          </p:cNvPr>
          <p:cNvSpPr txBox="1">
            <a:spLocks/>
          </p:cNvSpPr>
          <p:nvPr/>
        </p:nvSpPr>
        <p:spPr bwMode="auto">
          <a:xfrm>
            <a:off x="2770123" y="4762557"/>
            <a:ext cx="2168502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806E41B5-351F-4586-B20A-72A841DFEF69}"/>
              </a:ext>
            </a:extLst>
          </p:cNvPr>
          <p:cNvCxnSpPr>
            <a:stCxn id="30" idx="4"/>
            <a:endCxn id="36" idx="0"/>
          </p:cNvCxnSpPr>
          <p:nvPr/>
        </p:nvCxnSpPr>
        <p:spPr>
          <a:xfrm flipH="1">
            <a:off x="5912016" y="3064947"/>
            <a:ext cx="5136" cy="78907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ṡļiḍê">
            <a:extLst>
              <a:ext uri="{FF2B5EF4-FFF2-40B4-BE49-F238E27FC236}">
                <a16:creationId xmlns:a16="http://schemas.microsoft.com/office/drawing/2014/main" id="{F1A206D6-824C-414E-8752-E3EEB4657B72}"/>
              </a:ext>
            </a:extLst>
          </p:cNvPr>
          <p:cNvSpPr>
            <a:spLocks/>
          </p:cNvSpPr>
          <p:nvPr/>
        </p:nvSpPr>
        <p:spPr bwMode="auto">
          <a:xfrm>
            <a:off x="5277729" y="1772816"/>
            <a:ext cx="1628397" cy="1292131"/>
          </a:xfrm>
          <a:custGeom>
            <a:avLst/>
            <a:gdLst>
              <a:gd name="T0" fmla="*/ 154 w 191"/>
              <a:gd name="T1" fmla="*/ 22 h 149"/>
              <a:gd name="T2" fmla="*/ 191 w 191"/>
              <a:gd name="T3" fmla="*/ 75 h 149"/>
              <a:gd name="T4" fmla="*/ 154 w 191"/>
              <a:gd name="T5" fmla="*/ 127 h 149"/>
              <a:gd name="T6" fmla="*/ 127 w 191"/>
              <a:gd name="T7" fmla="*/ 127 h 149"/>
              <a:gd name="T8" fmla="*/ 75 w 191"/>
              <a:gd name="T9" fmla="*/ 149 h 149"/>
              <a:gd name="T10" fmla="*/ 0 w 191"/>
              <a:gd name="T11" fmla="*/ 75 h 149"/>
              <a:gd name="T12" fmla="*/ 75 w 191"/>
              <a:gd name="T13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1" h="149">
                <a:moveTo>
                  <a:pt x="154" y="22"/>
                </a:moveTo>
                <a:cubicBezTo>
                  <a:pt x="191" y="75"/>
                  <a:pt x="191" y="75"/>
                  <a:pt x="191" y="75"/>
                </a:cubicBezTo>
                <a:cubicBezTo>
                  <a:pt x="154" y="127"/>
                  <a:pt x="154" y="127"/>
                  <a:pt x="154" y="127"/>
                </a:cubicBezTo>
                <a:cubicBezTo>
                  <a:pt x="127" y="127"/>
                  <a:pt x="127" y="127"/>
                  <a:pt x="127" y="127"/>
                </a:cubicBezTo>
                <a:cubicBezTo>
                  <a:pt x="114" y="141"/>
                  <a:pt x="95" y="149"/>
                  <a:pt x="75" y="149"/>
                </a:cubicBezTo>
                <a:cubicBezTo>
                  <a:pt x="34" y="149"/>
                  <a:pt x="0" y="116"/>
                  <a:pt x="0" y="75"/>
                </a:cubicBezTo>
                <a:cubicBezTo>
                  <a:pt x="0" y="33"/>
                  <a:pt x="34" y="0"/>
                  <a:pt x="75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îṥ1iḋê">
            <a:extLst>
              <a:ext uri="{FF2B5EF4-FFF2-40B4-BE49-F238E27FC236}">
                <a16:creationId xmlns:a16="http://schemas.microsoft.com/office/drawing/2014/main" id="{4D4F7977-2F01-479C-AEA1-B64F275EC3B3}"/>
              </a:ext>
            </a:extLst>
          </p:cNvPr>
          <p:cNvSpPr>
            <a:spLocks/>
          </p:cNvSpPr>
          <p:nvPr/>
        </p:nvSpPr>
        <p:spPr bwMode="auto">
          <a:xfrm>
            <a:off x="5414726" y="1911370"/>
            <a:ext cx="996342" cy="101502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ïs1íḑe">
            <a:extLst>
              <a:ext uri="{FF2B5EF4-FFF2-40B4-BE49-F238E27FC236}">
                <a16:creationId xmlns:a16="http://schemas.microsoft.com/office/drawing/2014/main" id="{9CC4BD34-B41F-42D6-8346-DB5374E93B09}"/>
              </a:ext>
            </a:extLst>
          </p:cNvPr>
          <p:cNvSpPr/>
          <p:nvPr/>
        </p:nvSpPr>
        <p:spPr>
          <a:xfrm>
            <a:off x="5587405" y="2082474"/>
            <a:ext cx="649224" cy="649224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/>
          <a:effectLst>
            <a:outerShdw sx="104000" sy="104000" algn="ctr" rotWithShape="0">
              <a:schemeClr val="tx1">
                <a:lumMod val="75000"/>
                <a:lumOff val="25000"/>
                <a:alpha val="37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îṡlíḋè">
            <a:extLst>
              <a:ext uri="{FF2B5EF4-FFF2-40B4-BE49-F238E27FC236}">
                <a16:creationId xmlns:a16="http://schemas.microsoft.com/office/drawing/2014/main" id="{B6F1630A-4863-4705-8AA9-7DB2B1AFF978}"/>
              </a:ext>
            </a:extLst>
          </p:cNvPr>
          <p:cNvSpPr/>
          <p:nvPr/>
        </p:nvSpPr>
        <p:spPr>
          <a:xfrm>
            <a:off x="5781835" y="2297208"/>
            <a:ext cx="260363" cy="260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sḷîḓe">
            <a:extLst>
              <a:ext uri="{FF2B5EF4-FFF2-40B4-BE49-F238E27FC236}">
                <a16:creationId xmlns:a16="http://schemas.microsoft.com/office/drawing/2014/main" id="{EC1522A5-E757-4222-8E13-DABD9D7D5498}"/>
              </a:ext>
            </a:extLst>
          </p:cNvPr>
          <p:cNvSpPr>
            <a:spLocks/>
          </p:cNvSpPr>
          <p:nvPr/>
        </p:nvSpPr>
        <p:spPr bwMode="auto">
          <a:xfrm>
            <a:off x="4846239" y="4205158"/>
            <a:ext cx="2131554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36" name="iṣľïde">
            <a:extLst>
              <a:ext uri="{FF2B5EF4-FFF2-40B4-BE49-F238E27FC236}">
                <a16:creationId xmlns:a16="http://schemas.microsoft.com/office/drawing/2014/main" id="{3786B094-115E-4611-A8FD-A30574E60801}"/>
              </a:ext>
            </a:extLst>
          </p:cNvPr>
          <p:cNvSpPr txBox="1">
            <a:spLocks/>
          </p:cNvSpPr>
          <p:nvPr/>
        </p:nvSpPr>
        <p:spPr bwMode="auto">
          <a:xfrm>
            <a:off x="4846239" y="3854019"/>
            <a:ext cx="2131554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D5E900B-5115-4D2B-8DB2-05C2183CB00A}"/>
              </a:ext>
            </a:extLst>
          </p:cNvPr>
          <p:cNvCxnSpPr>
            <a:stCxn id="26" idx="4"/>
            <a:endCxn id="25" idx="0"/>
          </p:cNvCxnSpPr>
          <p:nvPr/>
        </p:nvCxnSpPr>
        <p:spPr>
          <a:xfrm>
            <a:off x="7971717" y="3064947"/>
            <a:ext cx="4271" cy="169761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líḑê">
            <a:extLst>
              <a:ext uri="{FF2B5EF4-FFF2-40B4-BE49-F238E27FC236}">
                <a16:creationId xmlns:a16="http://schemas.microsoft.com/office/drawing/2014/main" id="{B63442D9-4141-40D0-A3A5-EAFEBA0B2D70}"/>
              </a:ext>
            </a:extLst>
          </p:cNvPr>
          <p:cNvSpPr>
            <a:spLocks/>
          </p:cNvSpPr>
          <p:nvPr/>
        </p:nvSpPr>
        <p:spPr bwMode="auto">
          <a:xfrm>
            <a:off x="7340820" y="1772816"/>
            <a:ext cx="1628397" cy="1292131"/>
          </a:xfrm>
          <a:custGeom>
            <a:avLst/>
            <a:gdLst>
              <a:gd name="T0" fmla="*/ 154 w 191"/>
              <a:gd name="T1" fmla="*/ 22 h 149"/>
              <a:gd name="T2" fmla="*/ 191 w 191"/>
              <a:gd name="T3" fmla="*/ 75 h 149"/>
              <a:gd name="T4" fmla="*/ 154 w 191"/>
              <a:gd name="T5" fmla="*/ 127 h 149"/>
              <a:gd name="T6" fmla="*/ 127 w 191"/>
              <a:gd name="T7" fmla="*/ 127 h 149"/>
              <a:gd name="T8" fmla="*/ 74 w 191"/>
              <a:gd name="T9" fmla="*/ 149 h 149"/>
              <a:gd name="T10" fmla="*/ 0 w 191"/>
              <a:gd name="T11" fmla="*/ 75 h 149"/>
              <a:gd name="T12" fmla="*/ 74 w 191"/>
              <a:gd name="T13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1" h="149">
                <a:moveTo>
                  <a:pt x="154" y="22"/>
                </a:moveTo>
                <a:cubicBezTo>
                  <a:pt x="191" y="75"/>
                  <a:pt x="191" y="75"/>
                  <a:pt x="191" y="75"/>
                </a:cubicBezTo>
                <a:cubicBezTo>
                  <a:pt x="154" y="127"/>
                  <a:pt x="154" y="127"/>
                  <a:pt x="154" y="127"/>
                </a:cubicBezTo>
                <a:cubicBezTo>
                  <a:pt x="127" y="127"/>
                  <a:pt x="127" y="127"/>
                  <a:pt x="127" y="127"/>
                </a:cubicBezTo>
                <a:cubicBezTo>
                  <a:pt x="113" y="141"/>
                  <a:pt x="95" y="149"/>
                  <a:pt x="74" y="149"/>
                </a:cubicBezTo>
                <a:cubicBezTo>
                  <a:pt x="33" y="149"/>
                  <a:pt x="0" y="116"/>
                  <a:pt x="0" y="75"/>
                </a:cubicBezTo>
                <a:cubicBezTo>
                  <a:pt x="0" y="33"/>
                  <a:pt x="33" y="0"/>
                  <a:pt x="74" y="0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ïṧļïḍè">
            <a:extLst>
              <a:ext uri="{FF2B5EF4-FFF2-40B4-BE49-F238E27FC236}">
                <a16:creationId xmlns:a16="http://schemas.microsoft.com/office/drawing/2014/main" id="{7AE9AEFD-C1A4-4C64-A216-6BAB01D110F9}"/>
              </a:ext>
            </a:extLst>
          </p:cNvPr>
          <p:cNvSpPr>
            <a:spLocks/>
          </p:cNvSpPr>
          <p:nvPr/>
        </p:nvSpPr>
        <p:spPr bwMode="auto">
          <a:xfrm>
            <a:off x="7477817" y="1911370"/>
            <a:ext cx="996342" cy="101502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îṩḷiďé">
            <a:extLst>
              <a:ext uri="{FF2B5EF4-FFF2-40B4-BE49-F238E27FC236}">
                <a16:creationId xmlns:a16="http://schemas.microsoft.com/office/drawing/2014/main" id="{05EC0BF2-D595-4092-B461-5CC0853FBD79}"/>
              </a:ext>
            </a:extLst>
          </p:cNvPr>
          <p:cNvSpPr/>
          <p:nvPr/>
        </p:nvSpPr>
        <p:spPr>
          <a:xfrm>
            <a:off x="7651377" y="2086868"/>
            <a:ext cx="649224" cy="6492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/>
          <a:effectLst>
            <a:outerShdw sx="104000" sy="104000" algn="ctr" rotWithShape="0">
              <a:schemeClr val="tx1">
                <a:lumMod val="75000"/>
                <a:lumOff val="25000"/>
                <a:alpha val="37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íŝ1iḑè">
            <a:extLst>
              <a:ext uri="{FF2B5EF4-FFF2-40B4-BE49-F238E27FC236}">
                <a16:creationId xmlns:a16="http://schemas.microsoft.com/office/drawing/2014/main" id="{E6B00CBF-FF97-4BC9-BB21-373D3C97B803}"/>
              </a:ext>
            </a:extLst>
          </p:cNvPr>
          <p:cNvSpPr/>
          <p:nvPr/>
        </p:nvSpPr>
        <p:spPr>
          <a:xfrm>
            <a:off x="7845807" y="2297207"/>
            <a:ext cx="260363" cy="260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8655"/>
                </a:moveTo>
                <a:lnTo>
                  <a:pt x="14727" y="18655"/>
                </a:lnTo>
                <a:lnTo>
                  <a:pt x="14727" y="19636"/>
                </a:lnTo>
                <a:lnTo>
                  <a:pt x="15709" y="19636"/>
                </a:lnTo>
                <a:cubicBezTo>
                  <a:pt x="15709" y="19636"/>
                  <a:pt x="15709" y="18655"/>
                  <a:pt x="15709" y="18655"/>
                </a:cubicBezTo>
                <a:close/>
                <a:moveTo>
                  <a:pt x="15709" y="14727"/>
                </a:moveTo>
                <a:lnTo>
                  <a:pt x="14727" y="14727"/>
                </a:lnTo>
                <a:lnTo>
                  <a:pt x="14727" y="15709"/>
                </a:lnTo>
                <a:lnTo>
                  <a:pt x="15709" y="15709"/>
                </a:lnTo>
                <a:cubicBezTo>
                  <a:pt x="15709" y="15709"/>
                  <a:pt x="15709" y="14727"/>
                  <a:pt x="15709" y="14727"/>
                </a:cubicBezTo>
                <a:close/>
                <a:moveTo>
                  <a:pt x="14727" y="10800"/>
                </a:moveTo>
                <a:lnTo>
                  <a:pt x="15709" y="10800"/>
                </a:lnTo>
                <a:lnTo>
                  <a:pt x="15709" y="9818"/>
                </a:lnTo>
                <a:lnTo>
                  <a:pt x="14727" y="9818"/>
                </a:lnTo>
                <a:cubicBezTo>
                  <a:pt x="14727" y="9818"/>
                  <a:pt x="14727" y="10800"/>
                  <a:pt x="14727" y="10800"/>
                </a:cubicBezTo>
                <a:close/>
                <a:moveTo>
                  <a:pt x="15709" y="16691"/>
                </a:moveTo>
                <a:lnTo>
                  <a:pt x="14727" y="16691"/>
                </a:lnTo>
                <a:lnTo>
                  <a:pt x="14727" y="17673"/>
                </a:lnTo>
                <a:lnTo>
                  <a:pt x="15709" y="17673"/>
                </a:lnTo>
                <a:cubicBezTo>
                  <a:pt x="15709" y="17673"/>
                  <a:pt x="15709" y="16691"/>
                  <a:pt x="15709" y="16691"/>
                </a:cubicBezTo>
                <a:close/>
                <a:moveTo>
                  <a:pt x="14727" y="8836"/>
                </a:moveTo>
                <a:lnTo>
                  <a:pt x="15709" y="8836"/>
                </a:lnTo>
                <a:lnTo>
                  <a:pt x="15709" y="7855"/>
                </a:lnTo>
                <a:lnTo>
                  <a:pt x="14727" y="7855"/>
                </a:lnTo>
                <a:cubicBezTo>
                  <a:pt x="14727" y="7855"/>
                  <a:pt x="14727" y="8836"/>
                  <a:pt x="14727" y="8836"/>
                </a:cubicBezTo>
                <a:close/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1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7" y="6873"/>
                </a:moveTo>
                <a:lnTo>
                  <a:pt x="15709" y="6873"/>
                </a:lnTo>
                <a:lnTo>
                  <a:pt x="15709" y="5891"/>
                </a:lnTo>
                <a:lnTo>
                  <a:pt x="14727" y="5891"/>
                </a:lnTo>
                <a:cubicBezTo>
                  <a:pt x="14727" y="5891"/>
                  <a:pt x="14727" y="6873"/>
                  <a:pt x="14727" y="6873"/>
                </a:cubicBezTo>
                <a:close/>
                <a:moveTo>
                  <a:pt x="16691" y="12273"/>
                </a:moveTo>
                <a:lnTo>
                  <a:pt x="13745" y="12273"/>
                </a:lnTo>
                <a:lnTo>
                  <a:pt x="13745" y="4909"/>
                </a:ln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2273"/>
                  <a:pt x="16691" y="12273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3745" y="20618"/>
                </a:lnTo>
                <a:lnTo>
                  <a:pt x="13745" y="13255"/>
                </a:lnTo>
                <a:lnTo>
                  <a:pt x="16691" y="13255"/>
                </a:lnTo>
                <a:cubicBezTo>
                  <a:pt x="16691" y="13255"/>
                  <a:pt x="16691" y="19636"/>
                  <a:pt x="16691" y="19636"/>
                </a:cubicBezTo>
                <a:close/>
                <a:moveTo>
                  <a:pt x="12764" y="12273"/>
                </a:moveTo>
                <a:lnTo>
                  <a:pt x="4909" y="12273"/>
                </a:lnTo>
                <a:lnTo>
                  <a:pt x="4909" y="4909"/>
                </a:lnTo>
                <a:lnTo>
                  <a:pt x="12764" y="4909"/>
                </a:lnTo>
                <a:cubicBezTo>
                  <a:pt x="12764" y="4909"/>
                  <a:pt x="12764" y="12273"/>
                  <a:pt x="12764" y="12273"/>
                </a:cubicBezTo>
                <a:close/>
                <a:moveTo>
                  <a:pt x="12764" y="20618"/>
                </a:moveTo>
                <a:lnTo>
                  <a:pt x="4909" y="20618"/>
                </a:lnTo>
                <a:lnTo>
                  <a:pt x="4909" y="13255"/>
                </a:lnTo>
                <a:lnTo>
                  <a:pt x="12764" y="13255"/>
                </a:lnTo>
                <a:cubicBezTo>
                  <a:pt x="12764" y="13255"/>
                  <a:pt x="12764" y="20618"/>
                  <a:pt x="12764" y="20618"/>
                </a:cubicBezTo>
                <a:close/>
                <a:moveTo>
                  <a:pt x="3927" y="12273"/>
                </a:moveTo>
                <a:lnTo>
                  <a:pt x="982" y="12273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3927" y="4909"/>
                </a:lnTo>
                <a:cubicBezTo>
                  <a:pt x="3927" y="4909"/>
                  <a:pt x="3927" y="12273"/>
                  <a:pt x="3927" y="12273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255"/>
                </a:lnTo>
                <a:lnTo>
                  <a:pt x="3927" y="13255"/>
                </a:lnTo>
                <a:cubicBezTo>
                  <a:pt x="3927" y="13255"/>
                  <a:pt x="3927" y="20618"/>
                  <a:pt x="3927" y="20618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1964" y="10800"/>
                </a:moveTo>
                <a:lnTo>
                  <a:pt x="2945" y="10800"/>
                </a:lnTo>
                <a:lnTo>
                  <a:pt x="2945" y="9818"/>
                </a:lnTo>
                <a:lnTo>
                  <a:pt x="1964" y="9818"/>
                </a:lnTo>
                <a:cubicBezTo>
                  <a:pt x="1964" y="9818"/>
                  <a:pt x="1964" y="10800"/>
                  <a:pt x="1964" y="10800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išḻïďé">
            <a:extLst>
              <a:ext uri="{FF2B5EF4-FFF2-40B4-BE49-F238E27FC236}">
                <a16:creationId xmlns:a16="http://schemas.microsoft.com/office/drawing/2014/main" id="{538358A3-418C-472C-BA75-FE6600D80BBD}"/>
              </a:ext>
            </a:extLst>
          </p:cNvPr>
          <p:cNvSpPr>
            <a:spLocks/>
          </p:cNvSpPr>
          <p:nvPr/>
        </p:nvSpPr>
        <p:spPr bwMode="auto">
          <a:xfrm>
            <a:off x="6886290" y="5113696"/>
            <a:ext cx="217939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25" name="íš1iḋè">
            <a:extLst>
              <a:ext uri="{FF2B5EF4-FFF2-40B4-BE49-F238E27FC236}">
                <a16:creationId xmlns:a16="http://schemas.microsoft.com/office/drawing/2014/main" id="{6A38A779-2F3A-4695-894D-A55B928C092A}"/>
              </a:ext>
            </a:extLst>
          </p:cNvPr>
          <p:cNvSpPr txBox="1">
            <a:spLocks/>
          </p:cNvSpPr>
          <p:nvPr/>
        </p:nvSpPr>
        <p:spPr bwMode="auto">
          <a:xfrm>
            <a:off x="6886290" y="4762557"/>
            <a:ext cx="2179396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8E6C8DC0-1085-4AB3-B386-48F49AAAFE84}"/>
              </a:ext>
            </a:extLst>
          </p:cNvPr>
          <p:cNvCxnSpPr>
            <a:stCxn id="13" idx="7"/>
            <a:endCxn id="19" idx="0"/>
          </p:cNvCxnSpPr>
          <p:nvPr/>
        </p:nvCxnSpPr>
        <p:spPr>
          <a:xfrm>
            <a:off x="10033610" y="3064947"/>
            <a:ext cx="5468" cy="78907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ï$ḷíḓé">
            <a:extLst>
              <a:ext uri="{FF2B5EF4-FFF2-40B4-BE49-F238E27FC236}">
                <a16:creationId xmlns:a16="http://schemas.microsoft.com/office/drawing/2014/main" id="{C1975D19-E7F0-4F3C-B384-552EBD713D02}"/>
              </a:ext>
            </a:extLst>
          </p:cNvPr>
          <p:cNvSpPr>
            <a:spLocks/>
          </p:cNvSpPr>
          <p:nvPr/>
        </p:nvSpPr>
        <p:spPr bwMode="auto">
          <a:xfrm>
            <a:off x="9403030" y="1772816"/>
            <a:ext cx="1619056" cy="1292131"/>
          </a:xfrm>
          <a:custGeom>
            <a:avLst/>
            <a:gdLst>
              <a:gd name="T0" fmla="*/ 74 w 190"/>
              <a:gd name="T1" fmla="*/ 133 h 149"/>
              <a:gd name="T2" fmla="*/ 16 w 190"/>
              <a:gd name="T3" fmla="*/ 75 h 149"/>
              <a:gd name="T4" fmla="*/ 74 w 190"/>
              <a:gd name="T5" fmla="*/ 16 h 149"/>
              <a:gd name="T6" fmla="*/ 133 w 190"/>
              <a:gd name="T7" fmla="*/ 75 h 149"/>
              <a:gd name="T8" fmla="*/ 74 w 190"/>
              <a:gd name="T9" fmla="*/ 133 h 149"/>
              <a:gd name="T10" fmla="*/ 74 w 190"/>
              <a:gd name="T11" fmla="*/ 0 h 149"/>
              <a:gd name="T12" fmla="*/ 0 w 190"/>
              <a:gd name="T13" fmla="*/ 75 h 149"/>
              <a:gd name="T14" fmla="*/ 74 w 190"/>
              <a:gd name="T15" fmla="*/ 149 h 149"/>
              <a:gd name="T16" fmla="*/ 127 w 190"/>
              <a:gd name="T17" fmla="*/ 127 h 149"/>
              <a:gd name="T18" fmla="*/ 154 w 190"/>
              <a:gd name="T19" fmla="*/ 127 h 149"/>
              <a:gd name="T20" fmla="*/ 190 w 190"/>
              <a:gd name="T21" fmla="*/ 75 h 149"/>
              <a:gd name="T22" fmla="*/ 184 w 190"/>
              <a:gd name="T23" fmla="*/ 65 h 149"/>
              <a:gd name="T24" fmla="*/ 154 w 190"/>
              <a:gd name="T25" fmla="*/ 22 h 149"/>
              <a:gd name="T26" fmla="*/ 74 w 190"/>
              <a:gd name="T27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0" h="149">
                <a:moveTo>
                  <a:pt x="74" y="133"/>
                </a:moveTo>
                <a:cubicBezTo>
                  <a:pt x="42" y="133"/>
                  <a:pt x="16" y="107"/>
                  <a:pt x="16" y="75"/>
                </a:cubicBezTo>
                <a:cubicBezTo>
                  <a:pt x="16" y="42"/>
                  <a:pt x="42" y="16"/>
                  <a:pt x="74" y="16"/>
                </a:cubicBezTo>
                <a:cubicBezTo>
                  <a:pt x="107" y="16"/>
                  <a:pt x="133" y="42"/>
                  <a:pt x="133" y="75"/>
                </a:cubicBezTo>
                <a:cubicBezTo>
                  <a:pt x="133" y="107"/>
                  <a:pt x="107" y="133"/>
                  <a:pt x="74" y="133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95" y="149"/>
                  <a:pt x="113" y="141"/>
                  <a:pt x="127" y="127"/>
                </a:cubicBezTo>
                <a:cubicBezTo>
                  <a:pt x="154" y="127"/>
                  <a:pt x="154" y="127"/>
                  <a:pt x="154" y="127"/>
                </a:cubicBezTo>
                <a:cubicBezTo>
                  <a:pt x="190" y="75"/>
                  <a:pt x="190" y="75"/>
                  <a:pt x="190" y="75"/>
                </a:cubicBezTo>
                <a:cubicBezTo>
                  <a:pt x="184" y="65"/>
                  <a:pt x="184" y="65"/>
                  <a:pt x="184" y="65"/>
                </a:cubicBezTo>
                <a:cubicBezTo>
                  <a:pt x="154" y="22"/>
                  <a:pt x="154" y="22"/>
                  <a:pt x="154" y="22"/>
                </a:cubicBezTo>
                <a:cubicBezTo>
                  <a:pt x="74" y="0"/>
                  <a:pt x="74" y="0"/>
                  <a:pt x="74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ïŝḷíďè">
            <a:extLst>
              <a:ext uri="{FF2B5EF4-FFF2-40B4-BE49-F238E27FC236}">
                <a16:creationId xmlns:a16="http://schemas.microsoft.com/office/drawing/2014/main" id="{14A9143E-81DE-43DE-890F-2CDE1EC54531}"/>
              </a:ext>
            </a:extLst>
          </p:cNvPr>
          <p:cNvSpPr>
            <a:spLocks/>
          </p:cNvSpPr>
          <p:nvPr/>
        </p:nvSpPr>
        <p:spPr bwMode="auto">
          <a:xfrm>
            <a:off x="9538470" y="1911370"/>
            <a:ext cx="997899" cy="101502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íṧḷïḍè">
            <a:extLst>
              <a:ext uri="{FF2B5EF4-FFF2-40B4-BE49-F238E27FC236}">
                <a16:creationId xmlns:a16="http://schemas.microsoft.com/office/drawing/2014/main" id="{DCB1ABA8-8496-4DB7-89B7-5DB72984C58D}"/>
              </a:ext>
            </a:extLst>
          </p:cNvPr>
          <p:cNvSpPr/>
          <p:nvPr/>
        </p:nvSpPr>
        <p:spPr>
          <a:xfrm>
            <a:off x="9712809" y="2084871"/>
            <a:ext cx="649224" cy="649224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/>
          <a:effectLst>
            <a:outerShdw sx="104000" sy="104000" algn="ctr" rotWithShape="0">
              <a:schemeClr val="tx1">
                <a:lumMod val="75000"/>
                <a:lumOff val="25000"/>
                <a:alpha val="37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ïsļiḋé">
            <a:extLst>
              <a:ext uri="{FF2B5EF4-FFF2-40B4-BE49-F238E27FC236}">
                <a16:creationId xmlns:a16="http://schemas.microsoft.com/office/drawing/2014/main" id="{767C6D95-5F24-4C69-96CC-2853094F68DA}"/>
              </a:ext>
            </a:extLst>
          </p:cNvPr>
          <p:cNvSpPr/>
          <p:nvPr/>
        </p:nvSpPr>
        <p:spPr>
          <a:xfrm>
            <a:off x="9899404" y="2297206"/>
            <a:ext cx="260362" cy="260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išḷiḍé">
            <a:extLst>
              <a:ext uri="{FF2B5EF4-FFF2-40B4-BE49-F238E27FC236}">
                <a16:creationId xmlns:a16="http://schemas.microsoft.com/office/drawing/2014/main" id="{4828B657-68EB-4C83-A1DE-E43DEA61574F}"/>
              </a:ext>
            </a:extLst>
          </p:cNvPr>
          <p:cNvSpPr>
            <a:spLocks/>
          </p:cNvSpPr>
          <p:nvPr/>
        </p:nvSpPr>
        <p:spPr bwMode="auto">
          <a:xfrm>
            <a:off x="8957904" y="4205158"/>
            <a:ext cx="2162348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19" name="íṥlíḍé">
            <a:extLst>
              <a:ext uri="{FF2B5EF4-FFF2-40B4-BE49-F238E27FC236}">
                <a16:creationId xmlns:a16="http://schemas.microsoft.com/office/drawing/2014/main" id="{BD292E8A-F44A-4A9D-A297-9A395C513AC2}"/>
              </a:ext>
            </a:extLst>
          </p:cNvPr>
          <p:cNvSpPr txBox="1">
            <a:spLocks/>
          </p:cNvSpPr>
          <p:nvPr/>
        </p:nvSpPr>
        <p:spPr bwMode="auto">
          <a:xfrm>
            <a:off x="8957904" y="3854019"/>
            <a:ext cx="2162348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69587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选题背景和研究意义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研究思路与研究方法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关键技术与实践难点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研究成果与应用前景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论文总结与展望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193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íSḻïḑe">
            <a:extLst>
              <a:ext uri="{FF2B5EF4-FFF2-40B4-BE49-F238E27FC236}">
                <a16:creationId xmlns:a16="http://schemas.microsoft.com/office/drawing/2014/main" id="{FA88BF1E-6738-43EA-885E-878598BD4BE9}"/>
              </a:ext>
            </a:extLst>
          </p:cNvPr>
          <p:cNvSpPr/>
          <p:nvPr/>
        </p:nvSpPr>
        <p:spPr bwMode="auto">
          <a:xfrm>
            <a:off x="0" y="0"/>
            <a:ext cx="12192000" cy="4464000"/>
          </a:xfrm>
          <a:prstGeom prst="rect">
            <a:avLst/>
          </a:prstGeom>
          <a:blipFill>
            <a:blip r:embed="rId3"/>
            <a:stretch>
              <a:fillRect t="-38452" b="-38234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7" name="ïSḻîḋé">
            <a:extLst>
              <a:ext uri="{FF2B5EF4-FFF2-40B4-BE49-F238E27FC236}">
                <a16:creationId xmlns:a16="http://schemas.microsoft.com/office/drawing/2014/main" id="{FEA89CD7-BFB9-462A-A663-8E2C514FEB2D}"/>
              </a:ext>
            </a:extLst>
          </p:cNvPr>
          <p:cNvSpPr/>
          <p:nvPr/>
        </p:nvSpPr>
        <p:spPr bwMode="auto">
          <a:xfrm>
            <a:off x="0" y="1125538"/>
            <a:ext cx="12192000" cy="3338462"/>
          </a:xfrm>
          <a:prstGeom prst="rect">
            <a:avLst/>
          </a:prstGeom>
          <a:solidFill>
            <a:schemeClr val="tx1">
              <a:alpha val="80000"/>
            </a:schemeClr>
          </a:solidFill>
          <a:ln w="38100"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/>
              <a:t>   </a:t>
            </a:r>
            <a:endParaRPr lang="zh-CN" altLang="en-US" dirty="0"/>
          </a:p>
        </p:txBody>
      </p:sp>
      <p:sp>
        <p:nvSpPr>
          <p:cNvPr id="8" name="ïṩļiḑê">
            <a:extLst>
              <a:ext uri="{FF2B5EF4-FFF2-40B4-BE49-F238E27FC236}">
                <a16:creationId xmlns:a16="http://schemas.microsoft.com/office/drawing/2014/main" id="{956C2123-5703-4E33-8A45-6ADC7ED2A351}"/>
              </a:ext>
            </a:extLst>
          </p:cNvPr>
          <p:cNvSpPr txBox="1"/>
          <p:nvPr/>
        </p:nvSpPr>
        <p:spPr>
          <a:xfrm>
            <a:off x="660974" y="2154144"/>
            <a:ext cx="10859514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</a:rPr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700" b="1">
                <a:solidFill>
                  <a:schemeClr val="bg1"/>
                </a:solidFill>
              </a:rPr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</a:rPr>
              <a:t>Adjust the spacing to adapt to Chinese typesetting, use the reference line in PPT.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9" name="işlïdê">
            <a:extLst>
              <a:ext uri="{FF2B5EF4-FFF2-40B4-BE49-F238E27FC236}">
                <a16:creationId xmlns:a16="http://schemas.microsoft.com/office/drawing/2014/main" id="{CFB26151-895A-4CC8-A4C7-D704D5A5A6F9}"/>
              </a:ext>
            </a:extLst>
          </p:cNvPr>
          <p:cNvSpPr/>
          <p:nvPr/>
        </p:nvSpPr>
        <p:spPr>
          <a:xfrm>
            <a:off x="676656" y="4147848"/>
            <a:ext cx="2566834" cy="640080"/>
          </a:xfrm>
          <a:prstGeom prst="homePlate">
            <a:avLst>
              <a:gd name="adj" fmla="val 33125"/>
            </a:avLst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/>
              <a:t>Text here</a:t>
            </a:r>
            <a:endParaRPr lang="en-US" sz="1800" dirty="0"/>
          </a:p>
        </p:txBody>
      </p:sp>
      <p:sp>
        <p:nvSpPr>
          <p:cNvPr id="10" name="íṣḷîḋe">
            <a:extLst>
              <a:ext uri="{FF2B5EF4-FFF2-40B4-BE49-F238E27FC236}">
                <a16:creationId xmlns:a16="http://schemas.microsoft.com/office/drawing/2014/main" id="{C87B3FEE-D0C5-47A3-8B24-60A476CF589E}"/>
              </a:ext>
            </a:extLst>
          </p:cNvPr>
          <p:cNvSpPr/>
          <p:nvPr/>
        </p:nvSpPr>
        <p:spPr>
          <a:xfrm>
            <a:off x="3435655" y="4147848"/>
            <a:ext cx="2566834" cy="640080"/>
          </a:xfrm>
          <a:prstGeom prst="homePlate">
            <a:avLst>
              <a:gd name="adj" fmla="val 33125"/>
            </a:avLst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/>
              <a:t>Text here</a:t>
            </a:r>
            <a:endParaRPr lang="en-US" sz="1800" dirty="0"/>
          </a:p>
        </p:txBody>
      </p:sp>
      <p:sp>
        <p:nvSpPr>
          <p:cNvPr id="11" name="îṥḻíḋé">
            <a:extLst>
              <a:ext uri="{FF2B5EF4-FFF2-40B4-BE49-F238E27FC236}">
                <a16:creationId xmlns:a16="http://schemas.microsoft.com/office/drawing/2014/main" id="{0F57EA99-8D67-4D97-B41A-7301C3356B82}"/>
              </a:ext>
            </a:extLst>
          </p:cNvPr>
          <p:cNvSpPr/>
          <p:nvPr/>
        </p:nvSpPr>
        <p:spPr>
          <a:xfrm>
            <a:off x="6194654" y="4147848"/>
            <a:ext cx="2566834" cy="640080"/>
          </a:xfrm>
          <a:prstGeom prst="homePlate">
            <a:avLst>
              <a:gd name="adj" fmla="val 33125"/>
            </a:avLst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/>
              <a:t>Text here</a:t>
            </a:r>
            <a:endParaRPr lang="en-US" sz="1800" dirty="0"/>
          </a:p>
        </p:txBody>
      </p:sp>
      <p:sp>
        <p:nvSpPr>
          <p:cNvPr id="12" name="ísļîḑé">
            <a:extLst>
              <a:ext uri="{FF2B5EF4-FFF2-40B4-BE49-F238E27FC236}">
                <a16:creationId xmlns:a16="http://schemas.microsoft.com/office/drawing/2014/main" id="{84260C06-7E4D-4BF8-8E2A-96A26D02883D}"/>
              </a:ext>
            </a:extLst>
          </p:cNvPr>
          <p:cNvSpPr/>
          <p:nvPr/>
        </p:nvSpPr>
        <p:spPr>
          <a:xfrm>
            <a:off x="8953654" y="4147848"/>
            <a:ext cx="2566834" cy="640080"/>
          </a:xfrm>
          <a:prstGeom prst="homePlate">
            <a:avLst>
              <a:gd name="adj" fmla="val 33125"/>
            </a:avLst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/>
              <a:t>Text here</a:t>
            </a:r>
            <a:endParaRPr lang="en-US" sz="1800" dirty="0"/>
          </a:p>
        </p:txBody>
      </p:sp>
      <p:sp>
        <p:nvSpPr>
          <p:cNvPr id="13" name="îsḻiḍè">
            <a:extLst>
              <a:ext uri="{FF2B5EF4-FFF2-40B4-BE49-F238E27FC236}">
                <a16:creationId xmlns:a16="http://schemas.microsoft.com/office/drawing/2014/main" id="{CDC88C5A-A27D-4A3C-8816-0E63F600398F}"/>
              </a:ext>
            </a:extLst>
          </p:cNvPr>
          <p:cNvSpPr txBox="1"/>
          <p:nvPr/>
        </p:nvSpPr>
        <p:spPr>
          <a:xfrm>
            <a:off x="606000" y="5276543"/>
            <a:ext cx="2553969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When you copy &amp; paste, choose "keep text only" option.</a:t>
            </a:r>
            <a:endParaRPr lang="en-US" altLang="zh-CN" sz="900" dirty="0"/>
          </a:p>
        </p:txBody>
      </p:sp>
      <p:sp>
        <p:nvSpPr>
          <p:cNvPr id="14" name="ï$1idê">
            <a:extLst>
              <a:ext uri="{FF2B5EF4-FFF2-40B4-BE49-F238E27FC236}">
                <a16:creationId xmlns:a16="http://schemas.microsoft.com/office/drawing/2014/main" id="{B837B17F-931F-41C4-B258-AAB8DCC4E70C}"/>
              </a:ext>
            </a:extLst>
          </p:cNvPr>
          <p:cNvSpPr txBox="1"/>
          <p:nvPr/>
        </p:nvSpPr>
        <p:spPr>
          <a:xfrm>
            <a:off x="3435655" y="5276543"/>
            <a:ext cx="2553969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When you copy &amp; paste, choose "keep text only" option.</a:t>
            </a:r>
            <a:endParaRPr lang="en-US" altLang="zh-CN" sz="900" dirty="0"/>
          </a:p>
        </p:txBody>
      </p:sp>
      <p:sp>
        <p:nvSpPr>
          <p:cNvPr id="15" name="îṩ1iḍê">
            <a:extLst>
              <a:ext uri="{FF2B5EF4-FFF2-40B4-BE49-F238E27FC236}">
                <a16:creationId xmlns:a16="http://schemas.microsoft.com/office/drawing/2014/main" id="{7B863AFD-EEE7-4B23-98AC-C330E084BEBD}"/>
              </a:ext>
            </a:extLst>
          </p:cNvPr>
          <p:cNvSpPr txBox="1"/>
          <p:nvPr/>
        </p:nvSpPr>
        <p:spPr>
          <a:xfrm>
            <a:off x="6194654" y="5276543"/>
            <a:ext cx="2553969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When you copy &amp; paste, choose "keep text only" option.</a:t>
            </a:r>
            <a:endParaRPr lang="en-US" altLang="zh-CN" sz="900" dirty="0"/>
          </a:p>
        </p:txBody>
      </p:sp>
      <p:sp>
        <p:nvSpPr>
          <p:cNvPr id="16" name="íśḷïďé">
            <a:extLst>
              <a:ext uri="{FF2B5EF4-FFF2-40B4-BE49-F238E27FC236}">
                <a16:creationId xmlns:a16="http://schemas.microsoft.com/office/drawing/2014/main" id="{5730B7E0-2EC5-4224-BC71-8637F3AB2D36}"/>
              </a:ext>
            </a:extLst>
          </p:cNvPr>
          <p:cNvSpPr txBox="1"/>
          <p:nvPr/>
        </p:nvSpPr>
        <p:spPr>
          <a:xfrm>
            <a:off x="8966519" y="5276543"/>
            <a:ext cx="2553969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When you copy &amp; paste, choose "keep text only" option.</a:t>
            </a:r>
            <a:endParaRPr lang="en-US" altLang="zh-CN" sz="900" dirty="0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91EA9861-9AC7-43B0-BD44-2F40268D40BF}"/>
              </a:ext>
            </a:extLst>
          </p:cNvPr>
          <p:cNvCxnSpPr>
            <a:cxnSpLocks/>
          </p:cNvCxnSpPr>
          <p:nvPr/>
        </p:nvCxnSpPr>
        <p:spPr>
          <a:xfrm>
            <a:off x="3444240" y="4779000"/>
            <a:ext cx="0" cy="136462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1CFB5C9-052F-42B4-B671-A189E977F4D9}"/>
              </a:ext>
            </a:extLst>
          </p:cNvPr>
          <p:cNvCxnSpPr>
            <a:cxnSpLocks/>
          </p:cNvCxnSpPr>
          <p:nvPr/>
        </p:nvCxnSpPr>
        <p:spPr>
          <a:xfrm>
            <a:off x="6209894" y="4779000"/>
            <a:ext cx="0" cy="136462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A067926-E803-4632-8E4E-11FF125C39D6}"/>
              </a:ext>
            </a:extLst>
          </p:cNvPr>
          <p:cNvCxnSpPr>
            <a:cxnSpLocks/>
          </p:cNvCxnSpPr>
          <p:nvPr/>
        </p:nvCxnSpPr>
        <p:spPr>
          <a:xfrm>
            <a:off x="8967637" y="4779000"/>
            <a:ext cx="0" cy="136462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AEE90B5D-542A-4DFC-BEE1-477DA5EFD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9B6DE3E-4962-45D1-89D7-8E1DFF0D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072964-F375-4273-9A4D-DF6D22EF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44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654908" y="2430736"/>
            <a:ext cx="4889549" cy="1452254"/>
          </a:xfrm>
        </p:spPr>
        <p:txBody>
          <a:bodyPr>
            <a:normAutofit/>
          </a:bodyPr>
          <a:lstStyle/>
          <a:p>
            <a:pPr algn="r"/>
            <a:r>
              <a:rPr lang="en-US" altLang="zh-CN" sz="3600" dirty="0">
                <a:solidFill>
                  <a:schemeClr val="bg1"/>
                </a:solidFill>
              </a:rPr>
              <a:t>Thanks.</a:t>
            </a:r>
            <a:br>
              <a:rPr lang="en-US" altLang="zh-CN" sz="3600" dirty="0">
                <a:solidFill>
                  <a:schemeClr val="bg1"/>
                </a:solidFill>
              </a:rPr>
            </a:br>
            <a:r>
              <a:rPr lang="en-US" altLang="zh-CN" sz="3600" b="0" dirty="0">
                <a:solidFill>
                  <a:schemeClr val="bg1"/>
                </a:solidFill>
              </a:rPr>
              <a:t>And Your Slogan Here.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>
          <a:xfrm>
            <a:off x="1865490" y="4766219"/>
            <a:ext cx="3780686" cy="310871"/>
          </a:xfrm>
        </p:spPr>
        <p:txBody>
          <a:bodyPr>
            <a:normAutofit lnSpcReduction="10000"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</a:rPr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1865490" y="5081853"/>
            <a:ext cx="3780686" cy="310871"/>
          </a:xfrm>
        </p:spPr>
        <p:txBody>
          <a:bodyPr>
            <a:normAutofit lnSpcReduction="10000"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</a:rPr>
              <a:t>www.islide.cc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2975420" y="1399403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dirty="0"/>
              <a:t>选题背景和研究意义</a:t>
            </a:r>
            <a:endParaRPr lang="zh-CN" altLang="en-US" b="0" dirty="0">
              <a:solidFill>
                <a:schemeClr val="bg1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idx="1"/>
          </p:nvPr>
        </p:nvSpPr>
        <p:spPr>
          <a:xfrm>
            <a:off x="2975419" y="2624972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966488" y="964311"/>
            <a:ext cx="738744" cy="94432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767072-235C-4FB1-A14A-675C8DCB0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18CFED7-FDB2-4453-A1AA-E85A189CC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D4DBA0-1796-4B73-84F8-FAB6F40D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108" name="iṩľîḑe">
            <a:extLst>
              <a:ext uri="{FF2B5EF4-FFF2-40B4-BE49-F238E27FC236}">
                <a16:creationId xmlns:a16="http://schemas.microsoft.com/office/drawing/2014/main" id="{20302E67-81AB-40F5-8022-2347838E10A2}"/>
              </a:ext>
            </a:extLst>
          </p:cNvPr>
          <p:cNvSpPr/>
          <p:nvPr/>
        </p:nvSpPr>
        <p:spPr bwMode="auto">
          <a:xfrm>
            <a:off x="1992852" y="3389414"/>
            <a:ext cx="201042" cy="138429"/>
          </a:xfrm>
          <a:custGeom>
            <a:avLst/>
            <a:gdLst/>
            <a:ahLst/>
            <a:cxnLst>
              <a:cxn ang="0">
                <a:pos x="204" y="85"/>
              </a:cxn>
              <a:cxn ang="0">
                <a:pos x="21" y="29"/>
              </a:cxn>
              <a:cxn ang="0">
                <a:pos x="104" y="115"/>
              </a:cxn>
              <a:cxn ang="0">
                <a:pos x="173" y="140"/>
              </a:cxn>
              <a:cxn ang="0">
                <a:pos x="159" y="118"/>
              </a:cxn>
              <a:cxn ang="0">
                <a:pos x="204" y="85"/>
              </a:cxn>
            </a:cxnLst>
            <a:rect l="0" t="0" r="r" b="b"/>
            <a:pathLst>
              <a:path w="219" h="151">
                <a:moveTo>
                  <a:pt x="204" y="85"/>
                </a:moveTo>
                <a:cubicBezTo>
                  <a:pt x="150" y="0"/>
                  <a:pt x="23" y="25"/>
                  <a:pt x="21" y="29"/>
                </a:cubicBezTo>
                <a:cubicBezTo>
                  <a:pt x="21" y="29"/>
                  <a:pt x="0" y="49"/>
                  <a:pt x="104" y="115"/>
                </a:cubicBezTo>
                <a:cubicBezTo>
                  <a:pt x="143" y="139"/>
                  <a:pt x="173" y="151"/>
                  <a:pt x="173" y="140"/>
                </a:cubicBezTo>
                <a:cubicBezTo>
                  <a:pt x="173" y="135"/>
                  <a:pt x="168" y="128"/>
                  <a:pt x="159" y="118"/>
                </a:cubicBezTo>
                <a:cubicBezTo>
                  <a:pt x="195" y="121"/>
                  <a:pt x="219" y="109"/>
                  <a:pt x="204" y="85"/>
                </a:cubicBezTo>
                <a:close/>
              </a:path>
            </a:pathLst>
          </a:custGeom>
          <a:solidFill>
            <a:srgbClr val="F7D2B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i$ľîḋê">
            <a:extLst>
              <a:ext uri="{FF2B5EF4-FFF2-40B4-BE49-F238E27FC236}">
                <a16:creationId xmlns:a16="http://schemas.microsoft.com/office/drawing/2014/main" id="{87AD54DE-B616-4935-BC2E-38C6BFA21C73}"/>
              </a:ext>
            </a:extLst>
          </p:cNvPr>
          <p:cNvSpPr/>
          <p:nvPr/>
        </p:nvSpPr>
        <p:spPr bwMode="auto">
          <a:xfrm>
            <a:off x="906288" y="3722496"/>
            <a:ext cx="112874" cy="161430"/>
          </a:xfrm>
          <a:custGeom>
            <a:avLst/>
            <a:gdLst/>
            <a:ahLst/>
            <a:cxnLst>
              <a:cxn ang="0">
                <a:pos x="117" y="72"/>
              </a:cxn>
              <a:cxn ang="0">
                <a:pos x="75" y="15"/>
              </a:cxn>
              <a:cxn ang="0">
                <a:pos x="52" y="167"/>
              </a:cxn>
              <a:cxn ang="0">
                <a:pos x="98" y="120"/>
              </a:cxn>
              <a:cxn ang="0">
                <a:pos x="112" y="128"/>
              </a:cxn>
              <a:cxn ang="0">
                <a:pos x="117" y="72"/>
              </a:cxn>
            </a:cxnLst>
            <a:rect l="0" t="0" r="r" b="b"/>
            <a:pathLst>
              <a:path w="123" h="176">
                <a:moveTo>
                  <a:pt x="117" y="72"/>
                </a:moveTo>
                <a:cubicBezTo>
                  <a:pt x="102" y="0"/>
                  <a:pt x="75" y="15"/>
                  <a:pt x="75" y="15"/>
                </a:cubicBezTo>
                <a:cubicBezTo>
                  <a:pt x="66" y="26"/>
                  <a:pt x="0" y="136"/>
                  <a:pt x="52" y="167"/>
                </a:cubicBezTo>
                <a:cubicBezTo>
                  <a:pt x="67" y="176"/>
                  <a:pt x="87" y="152"/>
                  <a:pt x="98" y="120"/>
                </a:cubicBezTo>
                <a:cubicBezTo>
                  <a:pt x="103" y="126"/>
                  <a:pt x="108" y="129"/>
                  <a:pt x="112" y="128"/>
                </a:cubicBezTo>
                <a:cubicBezTo>
                  <a:pt x="122" y="126"/>
                  <a:pt x="123" y="101"/>
                  <a:pt x="117" y="72"/>
                </a:cubicBezTo>
                <a:close/>
              </a:path>
            </a:pathLst>
          </a:custGeom>
          <a:solidFill>
            <a:srgbClr val="F7D2B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iṣļïḍè">
            <a:extLst>
              <a:ext uri="{FF2B5EF4-FFF2-40B4-BE49-F238E27FC236}">
                <a16:creationId xmlns:a16="http://schemas.microsoft.com/office/drawing/2014/main" id="{FBA48FB0-9E71-481D-9267-C8BA50A1560A}"/>
              </a:ext>
            </a:extLst>
          </p:cNvPr>
          <p:cNvSpPr/>
          <p:nvPr/>
        </p:nvSpPr>
        <p:spPr bwMode="auto">
          <a:xfrm>
            <a:off x="1257898" y="3199446"/>
            <a:ext cx="553292" cy="802040"/>
          </a:xfrm>
          <a:custGeom>
            <a:avLst/>
            <a:gdLst/>
            <a:ahLst/>
            <a:cxnLst>
              <a:cxn ang="0">
                <a:pos x="593" y="326"/>
              </a:cxn>
              <a:cxn ang="0">
                <a:pos x="381" y="326"/>
              </a:cxn>
              <a:cxn ang="0">
                <a:pos x="299" y="120"/>
              </a:cxn>
              <a:cxn ang="0">
                <a:pos x="52" y="49"/>
              </a:cxn>
              <a:cxn ang="0">
                <a:pos x="111" y="299"/>
              </a:cxn>
              <a:cxn ang="0">
                <a:pos x="198" y="366"/>
              </a:cxn>
              <a:cxn ang="0">
                <a:pos x="198" y="395"/>
              </a:cxn>
              <a:cxn ang="0">
                <a:pos x="207" y="405"/>
              </a:cxn>
              <a:cxn ang="0">
                <a:pos x="380" y="405"/>
              </a:cxn>
              <a:cxn ang="0">
                <a:pos x="380" y="827"/>
              </a:cxn>
              <a:cxn ang="0">
                <a:pos x="222" y="874"/>
              </a:cxn>
              <a:cxn ang="0">
                <a:pos x="578" y="874"/>
              </a:cxn>
              <a:cxn ang="0">
                <a:pos x="420" y="827"/>
              </a:cxn>
              <a:cxn ang="0">
                <a:pos x="420" y="405"/>
              </a:cxn>
              <a:cxn ang="0">
                <a:pos x="593" y="405"/>
              </a:cxn>
              <a:cxn ang="0">
                <a:pos x="603" y="395"/>
              </a:cxn>
              <a:cxn ang="0">
                <a:pos x="603" y="336"/>
              </a:cxn>
              <a:cxn ang="0">
                <a:pos x="593" y="326"/>
              </a:cxn>
            </a:cxnLst>
            <a:rect l="0" t="0" r="r" b="b"/>
            <a:pathLst>
              <a:path w="603" h="874">
                <a:moveTo>
                  <a:pt x="593" y="326"/>
                </a:moveTo>
                <a:cubicBezTo>
                  <a:pt x="381" y="326"/>
                  <a:pt x="381" y="326"/>
                  <a:pt x="381" y="326"/>
                </a:cubicBezTo>
                <a:cubicBezTo>
                  <a:pt x="394" y="269"/>
                  <a:pt x="364" y="188"/>
                  <a:pt x="299" y="120"/>
                </a:cubicBezTo>
                <a:cubicBezTo>
                  <a:pt x="214" y="31"/>
                  <a:pt x="104" y="0"/>
                  <a:pt x="52" y="49"/>
                </a:cubicBezTo>
                <a:cubicBezTo>
                  <a:pt x="0" y="99"/>
                  <a:pt x="26" y="211"/>
                  <a:pt x="111" y="299"/>
                </a:cubicBezTo>
                <a:cubicBezTo>
                  <a:pt x="138" y="328"/>
                  <a:pt x="168" y="350"/>
                  <a:pt x="198" y="366"/>
                </a:cubicBezTo>
                <a:cubicBezTo>
                  <a:pt x="198" y="395"/>
                  <a:pt x="198" y="395"/>
                  <a:pt x="198" y="395"/>
                </a:cubicBezTo>
                <a:cubicBezTo>
                  <a:pt x="198" y="401"/>
                  <a:pt x="202" y="405"/>
                  <a:pt x="207" y="405"/>
                </a:cubicBezTo>
                <a:cubicBezTo>
                  <a:pt x="380" y="405"/>
                  <a:pt x="380" y="405"/>
                  <a:pt x="380" y="405"/>
                </a:cubicBezTo>
                <a:cubicBezTo>
                  <a:pt x="380" y="827"/>
                  <a:pt x="380" y="827"/>
                  <a:pt x="380" y="827"/>
                </a:cubicBezTo>
                <a:cubicBezTo>
                  <a:pt x="314" y="830"/>
                  <a:pt x="250" y="845"/>
                  <a:pt x="222" y="874"/>
                </a:cubicBezTo>
                <a:cubicBezTo>
                  <a:pt x="578" y="874"/>
                  <a:pt x="578" y="874"/>
                  <a:pt x="578" y="874"/>
                </a:cubicBezTo>
                <a:cubicBezTo>
                  <a:pt x="550" y="845"/>
                  <a:pt x="487" y="830"/>
                  <a:pt x="420" y="827"/>
                </a:cubicBezTo>
                <a:cubicBezTo>
                  <a:pt x="420" y="405"/>
                  <a:pt x="420" y="405"/>
                  <a:pt x="420" y="405"/>
                </a:cubicBezTo>
                <a:cubicBezTo>
                  <a:pt x="593" y="405"/>
                  <a:pt x="593" y="405"/>
                  <a:pt x="593" y="405"/>
                </a:cubicBezTo>
                <a:cubicBezTo>
                  <a:pt x="598" y="405"/>
                  <a:pt x="603" y="401"/>
                  <a:pt x="603" y="395"/>
                </a:cubicBezTo>
                <a:cubicBezTo>
                  <a:pt x="603" y="336"/>
                  <a:pt x="603" y="336"/>
                  <a:pt x="603" y="336"/>
                </a:cubicBezTo>
                <a:cubicBezTo>
                  <a:pt x="603" y="330"/>
                  <a:pt x="598" y="326"/>
                  <a:pt x="593" y="326"/>
                </a:cubicBezTo>
                <a:close/>
              </a:path>
            </a:pathLst>
          </a:custGeom>
          <a:solidFill>
            <a:srgbClr val="EDA44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îṧliďê">
            <a:extLst>
              <a:ext uri="{FF2B5EF4-FFF2-40B4-BE49-F238E27FC236}">
                <a16:creationId xmlns:a16="http://schemas.microsoft.com/office/drawing/2014/main" id="{1A5DEF86-734C-45F2-8C39-9521CEBE0D7D}"/>
              </a:ext>
            </a:extLst>
          </p:cNvPr>
          <p:cNvSpPr/>
          <p:nvPr/>
        </p:nvSpPr>
        <p:spPr bwMode="auto">
          <a:xfrm>
            <a:off x="916510" y="2547763"/>
            <a:ext cx="628682" cy="654239"/>
          </a:xfrm>
          <a:custGeom>
            <a:avLst/>
            <a:gdLst/>
            <a:ahLst/>
            <a:cxnLst>
              <a:cxn ang="0">
                <a:pos x="554" y="226"/>
              </a:cxn>
              <a:cxn ang="0">
                <a:pos x="454" y="55"/>
              </a:cxn>
              <a:cxn ang="0">
                <a:pos x="387" y="5"/>
              </a:cxn>
              <a:cxn ang="0">
                <a:pos x="300" y="9"/>
              </a:cxn>
              <a:cxn ang="0">
                <a:pos x="166" y="77"/>
              </a:cxn>
              <a:cxn ang="0">
                <a:pos x="34" y="179"/>
              </a:cxn>
              <a:cxn ang="0">
                <a:pos x="14" y="202"/>
              </a:cxn>
              <a:cxn ang="0">
                <a:pos x="8" y="236"/>
              </a:cxn>
              <a:cxn ang="0">
                <a:pos x="34" y="293"/>
              </a:cxn>
              <a:cxn ang="0">
                <a:pos x="91" y="401"/>
              </a:cxn>
              <a:cxn ang="0">
                <a:pos x="130" y="461"/>
              </a:cxn>
              <a:cxn ang="0">
                <a:pos x="83" y="508"/>
              </a:cxn>
              <a:cxn ang="0">
                <a:pos x="142" y="608"/>
              </a:cxn>
              <a:cxn ang="0">
                <a:pos x="243" y="609"/>
              </a:cxn>
              <a:cxn ang="0">
                <a:pos x="257" y="627"/>
              </a:cxn>
              <a:cxn ang="0">
                <a:pos x="313" y="690"/>
              </a:cxn>
              <a:cxn ang="0">
                <a:pos x="364" y="713"/>
              </a:cxn>
              <a:cxn ang="0">
                <a:pos x="487" y="693"/>
              </a:cxn>
              <a:cxn ang="0">
                <a:pos x="685" y="523"/>
              </a:cxn>
              <a:cxn ang="0">
                <a:pos x="554" y="226"/>
              </a:cxn>
            </a:cxnLst>
            <a:rect l="0" t="0" r="r" b="b"/>
            <a:pathLst>
              <a:path w="685" h="713">
                <a:moveTo>
                  <a:pt x="554" y="226"/>
                </a:moveTo>
                <a:cubicBezTo>
                  <a:pt x="521" y="173"/>
                  <a:pt x="492" y="104"/>
                  <a:pt x="454" y="55"/>
                </a:cubicBezTo>
                <a:cubicBezTo>
                  <a:pt x="434" y="31"/>
                  <a:pt x="419" y="12"/>
                  <a:pt x="387" y="5"/>
                </a:cubicBezTo>
                <a:cubicBezTo>
                  <a:pt x="358" y="0"/>
                  <a:pt x="328" y="3"/>
                  <a:pt x="300" y="9"/>
                </a:cubicBezTo>
                <a:cubicBezTo>
                  <a:pt x="249" y="20"/>
                  <a:pt x="210" y="52"/>
                  <a:pt x="166" y="77"/>
                </a:cubicBezTo>
                <a:cubicBezTo>
                  <a:pt x="119" y="102"/>
                  <a:pt x="74" y="143"/>
                  <a:pt x="34" y="179"/>
                </a:cubicBezTo>
                <a:cubicBezTo>
                  <a:pt x="26" y="186"/>
                  <a:pt x="20" y="194"/>
                  <a:pt x="14" y="202"/>
                </a:cubicBezTo>
                <a:cubicBezTo>
                  <a:pt x="3" y="219"/>
                  <a:pt x="0" y="218"/>
                  <a:pt x="8" y="236"/>
                </a:cubicBezTo>
                <a:cubicBezTo>
                  <a:pt x="17" y="255"/>
                  <a:pt x="25" y="274"/>
                  <a:pt x="34" y="293"/>
                </a:cubicBezTo>
                <a:cubicBezTo>
                  <a:pt x="51" y="330"/>
                  <a:pt x="70" y="366"/>
                  <a:pt x="91" y="401"/>
                </a:cubicBezTo>
                <a:cubicBezTo>
                  <a:pt x="103" y="421"/>
                  <a:pt x="116" y="441"/>
                  <a:pt x="130" y="461"/>
                </a:cubicBezTo>
                <a:cubicBezTo>
                  <a:pt x="86" y="473"/>
                  <a:pt x="83" y="508"/>
                  <a:pt x="83" y="508"/>
                </a:cubicBezTo>
                <a:cubicBezTo>
                  <a:pt x="77" y="543"/>
                  <a:pt x="95" y="572"/>
                  <a:pt x="142" y="608"/>
                </a:cubicBezTo>
                <a:cubicBezTo>
                  <a:pt x="169" y="629"/>
                  <a:pt x="214" y="619"/>
                  <a:pt x="243" y="609"/>
                </a:cubicBezTo>
                <a:cubicBezTo>
                  <a:pt x="248" y="615"/>
                  <a:pt x="252" y="621"/>
                  <a:pt x="257" y="627"/>
                </a:cubicBezTo>
                <a:cubicBezTo>
                  <a:pt x="275" y="649"/>
                  <a:pt x="292" y="669"/>
                  <a:pt x="313" y="690"/>
                </a:cubicBezTo>
                <a:cubicBezTo>
                  <a:pt x="329" y="706"/>
                  <a:pt x="342" y="713"/>
                  <a:pt x="364" y="713"/>
                </a:cubicBezTo>
                <a:cubicBezTo>
                  <a:pt x="403" y="712"/>
                  <a:pt x="451" y="711"/>
                  <a:pt x="487" y="693"/>
                </a:cubicBezTo>
                <a:cubicBezTo>
                  <a:pt x="538" y="666"/>
                  <a:pt x="653" y="571"/>
                  <a:pt x="685" y="523"/>
                </a:cubicBezTo>
                <a:cubicBezTo>
                  <a:pt x="685" y="523"/>
                  <a:pt x="619" y="333"/>
                  <a:pt x="554" y="226"/>
                </a:cubicBezTo>
                <a:close/>
              </a:path>
            </a:pathLst>
          </a:custGeom>
          <a:solidFill>
            <a:srgbClr val="F7D2B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íṩḷídé">
            <a:extLst>
              <a:ext uri="{FF2B5EF4-FFF2-40B4-BE49-F238E27FC236}">
                <a16:creationId xmlns:a16="http://schemas.microsoft.com/office/drawing/2014/main" id="{FD03DBD8-C0E6-41BC-8697-4FFEFF7C9823}"/>
              </a:ext>
            </a:extLst>
          </p:cNvPr>
          <p:cNvSpPr/>
          <p:nvPr/>
        </p:nvSpPr>
        <p:spPr bwMode="auto">
          <a:xfrm>
            <a:off x="1343299" y="2734962"/>
            <a:ext cx="85188" cy="102863"/>
          </a:xfrm>
          <a:custGeom>
            <a:avLst/>
            <a:gdLst/>
            <a:ahLst/>
            <a:cxnLst>
              <a:cxn ang="0">
                <a:pos x="66" y="11"/>
              </a:cxn>
              <a:cxn ang="0">
                <a:pos x="69" y="100"/>
              </a:cxn>
              <a:cxn ang="0">
                <a:pos x="20" y="96"/>
              </a:cxn>
              <a:cxn ang="0">
                <a:pos x="0" y="36"/>
              </a:cxn>
              <a:cxn ang="0">
                <a:pos x="20" y="36"/>
              </a:cxn>
              <a:cxn ang="0">
                <a:pos x="31" y="78"/>
              </a:cxn>
              <a:cxn ang="0">
                <a:pos x="60" y="80"/>
              </a:cxn>
              <a:cxn ang="0">
                <a:pos x="49" y="21"/>
              </a:cxn>
              <a:cxn ang="0">
                <a:pos x="66" y="11"/>
              </a:cxn>
            </a:cxnLst>
            <a:rect l="0" t="0" r="r" b="b"/>
            <a:pathLst>
              <a:path w="93" h="112">
                <a:moveTo>
                  <a:pt x="66" y="11"/>
                </a:moveTo>
                <a:cubicBezTo>
                  <a:pt x="81" y="32"/>
                  <a:pt x="93" y="80"/>
                  <a:pt x="69" y="100"/>
                </a:cubicBezTo>
                <a:cubicBezTo>
                  <a:pt x="54" y="112"/>
                  <a:pt x="33" y="107"/>
                  <a:pt x="20" y="96"/>
                </a:cubicBezTo>
                <a:cubicBezTo>
                  <a:pt x="5" y="81"/>
                  <a:pt x="1" y="56"/>
                  <a:pt x="0" y="36"/>
                </a:cubicBezTo>
                <a:cubicBezTo>
                  <a:pt x="0" y="24"/>
                  <a:pt x="19" y="23"/>
                  <a:pt x="20" y="36"/>
                </a:cubicBezTo>
                <a:cubicBezTo>
                  <a:pt x="20" y="51"/>
                  <a:pt x="23" y="66"/>
                  <a:pt x="31" y="78"/>
                </a:cubicBezTo>
                <a:cubicBezTo>
                  <a:pt x="37" y="88"/>
                  <a:pt x="54" y="92"/>
                  <a:pt x="60" y="80"/>
                </a:cubicBezTo>
                <a:cubicBezTo>
                  <a:pt x="68" y="64"/>
                  <a:pt x="59" y="35"/>
                  <a:pt x="49" y="21"/>
                </a:cubicBezTo>
                <a:cubicBezTo>
                  <a:pt x="42" y="11"/>
                  <a:pt x="58" y="0"/>
                  <a:pt x="66" y="11"/>
                </a:cubicBezTo>
                <a:close/>
              </a:path>
            </a:pathLst>
          </a:custGeom>
          <a:solidFill>
            <a:srgbClr val="3331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iŝḷíḋe">
            <a:extLst>
              <a:ext uri="{FF2B5EF4-FFF2-40B4-BE49-F238E27FC236}">
                <a16:creationId xmlns:a16="http://schemas.microsoft.com/office/drawing/2014/main" id="{6D8656F5-7BFA-4618-9D41-04808970AAB6}"/>
              </a:ext>
            </a:extLst>
          </p:cNvPr>
          <p:cNvSpPr/>
          <p:nvPr/>
        </p:nvSpPr>
        <p:spPr bwMode="auto">
          <a:xfrm>
            <a:off x="1179952" y="2827604"/>
            <a:ext cx="95410" cy="102011"/>
          </a:xfrm>
          <a:custGeom>
            <a:avLst/>
            <a:gdLst/>
            <a:ahLst/>
            <a:cxnLst>
              <a:cxn ang="0">
                <a:pos x="67" y="9"/>
              </a:cxn>
              <a:cxn ang="0">
                <a:pos x="79" y="98"/>
              </a:cxn>
              <a:cxn ang="0">
                <a:pos x="30" y="97"/>
              </a:cxn>
              <a:cxn ang="0">
                <a:pos x="3" y="42"/>
              </a:cxn>
              <a:cxn ang="0">
                <a:pos x="22" y="39"/>
              </a:cxn>
              <a:cxn ang="0">
                <a:pos x="39" y="78"/>
              </a:cxn>
              <a:cxn ang="0">
                <a:pos x="69" y="80"/>
              </a:cxn>
              <a:cxn ang="0">
                <a:pos x="52" y="21"/>
              </a:cxn>
              <a:cxn ang="0">
                <a:pos x="67" y="9"/>
              </a:cxn>
            </a:cxnLst>
            <a:rect l="0" t="0" r="r" b="b"/>
            <a:pathLst>
              <a:path w="104" h="111">
                <a:moveTo>
                  <a:pt x="67" y="9"/>
                </a:moveTo>
                <a:cubicBezTo>
                  <a:pt x="84" y="28"/>
                  <a:pt x="104" y="78"/>
                  <a:pt x="79" y="98"/>
                </a:cubicBezTo>
                <a:cubicBezTo>
                  <a:pt x="65" y="111"/>
                  <a:pt x="44" y="108"/>
                  <a:pt x="30" y="97"/>
                </a:cubicBezTo>
                <a:cubicBezTo>
                  <a:pt x="14" y="84"/>
                  <a:pt x="6" y="62"/>
                  <a:pt x="3" y="42"/>
                </a:cubicBezTo>
                <a:cubicBezTo>
                  <a:pt x="0" y="30"/>
                  <a:pt x="19" y="27"/>
                  <a:pt x="22" y="39"/>
                </a:cubicBezTo>
                <a:cubicBezTo>
                  <a:pt x="24" y="53"/>
                  <a:pt x="30" y="67"/>
                  <a:pt x="39" y="78"/>
                </a:cubicBezTo>
                <a:cubicBezTo>
                  <a:pt x="45" y="87"/>
                  <a:pt x="63" y="93"/>
                  <a:pt x="69" y="80"/>
                </a:cubicBezTo>
                <a:cubicBezTo>
                  <a:pt x="77" y="63"/>
                  <a:pt x="63" y="34"/>
                  <a:pt x="52" y="21"/>
                </a:cubicBezTo>
                <a:cubicBezTo>
                  <a:pt x="44" y="12"/>
                  <a:pt x="59" y="0"/>
                  <a:pt x="67" y="9"/>
                </a:cubicBezTo>
                <a:close/>
              </a:path>
            </a:pathLst>
          </a:custGeom>
          <a:solidFill>
            <a:srgbClr val="3331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îsḷiḓè">
            <a:extLst>
              <a:ext uri="{FF2B5EF4-FFF2-40B4-BE49-F238E27FC236}">
                <a16:creationId xmlns:a16="http://schemas.microsoft.com/office/drawing/2014/main" id="{8752857A-CB7B-4D3C-A36C-9E4B25B94FCB}"/>
              </a:ext>
            </a:extLst>
          </p:cNvPr>
          <p:cNvSpPr/>
          <p:nvPr/>
        </p:nvSpPr>
        <p:spPr bwMode="auto">
          <a:xfrm>
            <a:off x="1295381" y="2678951"/>
            <a:ext cx="117559" cy="39399"/>
          </a:xfrm>
          <a:custGeom>
            <a:avLst/>
            <a:gdLst/>
            <a:ahLst/>
            <a:cxnLst>
              <a:cxn ang="0">
                <a:pos x="114" y="19"/>
              </a:cxn>
              <a:cxn ang="0">
                <a:pos x="77" y="14"/>
              </a:cxn>
              <a:cxn ang="0">
                <a:pos x="15" y="38"/>
              </a:cxn>
              <a:cxn ang="0">
                <a:pos x="7" y="28"/>
              </a:cxn>
              <a:cxn ang="0">
                <a:pos x="73" y="1"/>
              </a:cxn>
              <a:cxn ang="0">
                <a:pos x="121" y="9"/>
              </a:cxn>
              <a:cxn ang="0">
                <a:pos x="114" y="19"/>
              </a:cxn>
            </a:cxnLst>
            <a:rect l="0" t="0" r="r" b="b"/>
            <a:pathLst>
              <a:path w="128" h="43">
                <a:moveTo>
                  <a:pt x="114" y="19"/>
                </a:moveTo>
                <a:cubicBezTo>
                  <a:pt x="95" y="11"/>
                  <a:pt x="86" y="14"/>
                  <a:pt x="77" y="14"/>
                </a:cubicBezTo>
                <a:cubicBezTo>
                  <a:pt x="55" y="14"/>
                  <a:pt x="32" y="25"/>
                  <a:pt x="15" y="38"/>
                </a:cubicBezTo>
                <a:cubicBezTo>
                  <a:pt x="8" y="43"/>
                  <a:pt x="0" y="33"/>
                  <a:pt x="7" y="28"/>
                </a:cubicBezTo>
                <a:cubicBezTo>
                  <a:pt x="25" y="15"/>
                  <a:pt x="52" y="1"/>
                  <a:pt x="73" y="1"/>
                </a:cubicBezTo>
                <a:cubicBezTo>
                  <a:pt x="83" y="1"/>
                  <a:pt x="103" y="0"/>
                  <a:pt x="121" y="9"/>
                </a:cubicBezTo>
                <a:cubicBezTo>
                  <a:pt x="128" y="13"/>
                  <a:pt x="121" y="24"/>
                  <a:pt x="114" y="19"/>
                </a:cubicBezTo>
                <a:close/>
              </a:path>
            </a:pathLst>
          </a:custGeom>
          <a:solidFill>
            <a:srgbClr val="33323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ïṥḻîḓê">
            <a:extLst>
              <a:ext uri="{FF2B5EF4-FFF2-40B4-BE49-F238E27FC236}">
                <a16:creationId xmlns:a16="http://schemas.microsoft.com/office/drawing/2014/main" id="{6660D7CF-71F8-489E-8AA0-1DB125BDF4D0}"/>
              </a:ext>
            </a:extLst>
          </p:cNvPr>
          <p:cNvSpPr/>
          <p:nvPr/>
        </p:nvSpPr>
        <p:spPr bwMode="auto">
          <a:xfrm>
            <a:off x="1135867" y="2764352"/>
            <a:ext cx="82418" cy="117346"/>
          </a:xfrm>
          <a:custGeom>
            <a:avLst/>
            <a:gdLst/>
            <a:ahLst/>
            <a:cxnLst>
              <a:cxn ang="0">
                <a:pos x="82" y="14"/>
              </a:cxn>
              <a:cxn ang="0">
                <a:pos x="28" y="58"/>
              </a:cxn>
              <a:cxn ang="0">
                <a:pos x="12" y="120"/>
              </a:cxn>
              <a:cxn ang="0">
                <a:pos x="0" y="119"/>
              </a:cxn>
              <a:cxn ang="0">
                <a:pos x="18" y="51"/>
              </a:cxn>
              <a:cxn ang="0">
                <a:pos x="46" y="24"/>
              </a:cxn>
              <a:cxn ang="0">
                <a:pos x="77" y="3"/>
              </a:cxn>
              <a:cxn ang="0">
                <a:pos x="82" y="14"/>
              </a:cxn>
            </a:cxnLst>
            <a:rect l="0" t="0" r="r" b="b"/>
            <a:pathLst>
              <a:path w="90" h="128">
                <a:moveTo>
                  <a:pt x="82" y="14"/>
                </a:moveTo>
                <a:cubicBezTo>
                  <a:pt x="63" y="22"/>
                  <a:pt x="41" y="42"/>
                  <a:pt x="28" y="58"/>
                </a:cubicBezTo>
                <a:cubicBezTo>
                  <a:pt x="15" y="75"/>
                  <a:pt x="12" y="100"/>
                  <a:pt x="12" y="120"/>
                </a:cubicBezTo>
                <a:cubicBezTo>
                  <a:pt x="12" y="128"/>
                  <a:pt x="0" y="126"/>
                  <a:pt x="0" y="119"/>
                </a:cubicBezTo>
                <a:cubicBezTo>
                  <a:pt x="0" y="95"/>
                  <a:pt x="5" y="71"/>
                  <a:pt x="18" y="51"/>
                </a:cubicBezTo>
                <a:cubicBezTo>
                  <a:pt x="25" y="40"/>
                  <a:pt x="36" y="32"/>
                  <a:pt x="46" y="24"/>
                </a:cubicBezTo>
                <a:cubicBezTo>
                  <a:pt x="56" y="16"/>
                  <a:pt x="65" y="8"/>
                  <a:pt x="77" y="3"/>
                </a:cubicBezTo>
                <a:cubicBezTo>
                  <a:pt x="85" y="0"/>
                  <a:pt x="90" y="11"/>
                  <a:pt x="82" y="14"/>
                </a:cubicBezTo>
                <a:close/>
              </a:path>
            </a:pathLst>
          </a:custGeom>
          <a:solidFill>
            <a:srgbClr val="33323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íṥ1ïďè">
            <a:extLst>
              <a:ext uri="{FF2B5EF4-FFF2-40B4-BE49-F238E27FC236}">
                <a16:creationId xmlns:a16="http://schemas.microsoft.com/office/drawing/2014/main" id="{93BE97B4-87D6-49A7-8DDC-3C546D01A063}"/>
              </a:ext>
            </a:extLst>
          </p:cNvPr>
          <p:cNvSpPr/>
          <p:nvPr/>
        </p:nvSpPr>
        <p:spPr bwMode="auto">
          <a:xfrm>
            <a:off x="1240435" y="2986478"/>
            <a:ext cx="75177" cy="102651"/>
          </a:xfrm>
          <a:custGeom>
            <a:avLst/>
            <a:gdLst/>
            <a:ahLst/>
            <a:cxnLst>
              <a:cxn ang="0">
                <a:pos x="57" y="6"/>
              </a:cxn>
              <a:cxn ang="0">
                <a:pos x="9" y="46"/>
              </a:cxn>
              <a:cxn ang="0">
                <a:pos x="24" y="107"/>
              </a:cxn>
              <a:cxn ang="0">
                <a:pos x="72" y="67"/>
              </a:cxn>
              <a:cxn ang="0">
                <a:pos x="57" y="6"/>
              </a:cxn>
            </a:cxnLst>
            <a:rect l="0" t="0" r="r" b="b"/>
            <a:pathLst>
              <a:path w="82" h="112">
                <a:moveTo>
                  <a:pt x="57" y="6"/>
                </a:moveTo>
                <a:cubicBezTo>
                  <a:pt x="40" y="0"/>
                  <a:pt x="18" y="18"/>
                  <a:pt x="9" y="46"/>
                </a:cubicBezTo>
                <a:cubicBezTo>
                  <a:pt x="0" y="74"/>
                  <a:pt x="7" y="101"/>
                  <a:pt x="24" y="107"/>
                </a:cubicBezTo>
                <a:cubicBezTo>
                  <a:pt x="41" y="112"/>
                  <a:pt x="63" y="95"/>
                  <a:pt x="72" y="67"/>
                </a:cubicBezTo>
                <a:cubicBezTo>
                  <a:pt x="82" y="39"/>
                  <a:pt x="75" y="12"/>
                  <a:pt x="57" y="6"/>
                </a:cubicBezTo>
                <a:close/>
              </a:path>
            </a:pathLst>
          </a:custGeom>
          <a:solidFill>
            <a:srgbClr val="FFA4A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îšļîḋe">
            <a:extLst>
              <a:ext uri="{FF2B5EF4-FFF2-40B4-BE49-F238E27FC236}">
                <a16:creationId xmlns:a16="http://schemas.microsoft.com/office/drawing/2014/main" id="{F823580F-75DA-4D30-B4F2-DAF6C8895B0D}"/>
              </a:ext>
            </a:extLst>
          </p:cNvPr>
          <p:cNvSpPr/>
          <p:nvPr/>
        </p:nvSpPr>
        <p:spPr bwMode="auto">
          <a:xfrm>
            <a:off x="839416" y="2378026"/>
            <a:ext cx="515810" cy="721324"/>
          </a:xfrm>
          <a:custGeom>
            <a:avLst/>
            <a:gdLst/>
            <a:ahLst/>
            <a:cxnLst>
              <a:cxn ang="0">
                <a:pos x="272" y="742"/>
              </a:cxn>
              <a:cxn ang="0">
                <a:pos x="208" y="676"/>
              </a:cxn>
              <a:cxn ang="0">
                <a:pos x="162" y="623"/>
              </a:cxn>
              <a:cxn ang="0">
                <a:pos x="39" y="535"/>
              </a:cxn>
              <a:cxn ang="0">
                <a:pos x="8" y="460"/>
              </a:cxn>
              <a:cxn ang="0">
                <a:pos x="54" y="414"/>
              </a:cxn>
              <a:cxn ang="0">
                <a:pos x="18" y="324"/>
              </a:cxn>
              <a:cxn ang="0">
                <a:pos x="137" y="261"/>
              </a:cxn>
              <a:cxn ang="0">
                <a:pos x="136" y="176"/>
              </a:cxn>
              <a:cxn ang="0">
                <a:pos x="278" y="102"/>
              </a:cxn>
              <a:cxn ang="0">
                <a:pos x="344" y="6"/>
              </a:cxn>
              <a:cxn ang="0">
                <a:pos x="433" y="21"/>
              </a:cxn>
              <a:cxn ang="0">
                <a:pos x="516" y="92"/>
              </a:cxn>
              <a:cxn ang="0">
                <a:pos x="493" y="302"/>
              </a:cxn>
              <a:cxn ang="0">
                <a:pos x="395" y="370"/>
              </a:cxn>
              <a:cxn ang="0">
                <a:pos x="256" y="424"/>
              </a:cxn>
              <a:cxn ang="0">
                <a:pos x="261" y="530"/>
              </a:cxn>
              <a:cxn ang="0">
                <a:pos x="241" y="587"/>
              </a:cxn>
              <a:cxn ang="0">
                <a:pos x="286" y="681"/>
              </a:cxn>
              <a:cxn ang="0">
                <a:pos x="334" y="786"/>
              </a:cxn>
              <a:cxn ang="0">
                <a:pos x="272" y="742"/>
              </a:cxn>
            </a:cxnLst>
            <a:rect l="0" t="0" r="r" b="b"/>
            <a:pathLst>
              <a:path w="562" h="786">
                <a:moveTo>
                  <a:pt x="272" y="742"/>
                </a:moveTo>
                <a:cubicBezTo>
                  <a:pt x="248" y="722"/>
                  <a:pt x="228" y="700"/>
                  <a:pt x="208" y="676"/>
                </a:cubicBezTo>
                <a:cubicBezTo>
                  <a:pt x="192" y="656"/>
                  <a:pt x="183" y="638"/>
                  <a:pt x="162" y="623"/>
                </a:cubicBezTo>
                <a:cubicBezTo>
                  <a:pt x="120" y="594"/>
                  <a:pt x="70" y="576"/>
                  <a:pt x="39" y="535"/>
                </a:cubicBezTo>
                <a:cubicBezTo>
                  <a:pt x="20" y="511"/>
                  <a:pt x="6" y="491"/>
                  <a:pt x="8" y="460"/>
                </a:cubicBezTo>
                <a:cubicBezTo>
                  <a:pt x="9" y="433"/>
                  <a:pt x="31" y="421"/>
                  <a:pt x="54" y="414"/>
                </a:cubicBezTo>
                <a:cubicBezTo>
                  <a:pt x="42" y="385"/>
                  <a:pt x="0" y="361"/>
                  <a:pt x="18" y="324"/>
                </a:cubicBezTo>
                <a:cubicBezTo>
                  <a:pt x="55" y="250"/>
                  <a:pt x="104" y="258"/>
                  <a:pt x="137" y="261"/>
                </a:cubicBezTo>
                <a:cubicBezTo>
                  <a:pt x="113" y="228"/>
                  <a:pt x="115" y="211"/>
                  <a:pt x="136" y="176"/>
                </a:cubicBezTo>
                <a:cubicBezTo>
                  <a:pt x="164" y="131"/>
                  <a:pt x="223" y="80"/>
                  <a:pt x="278" y="102"/>
                </a:cubicBezTo>
                <a:cubicBezTo>
                  <a:pt x="240" y="62"/>
                  <a:pt x="311" y="14"/>
                  <a:pt x="344" y="6"/>
                </a:cubicBezTo>
                <a:cubicBezTo>
                  <a:pt x="372" y="0"/>
                  <a:pt x="407" y="11"/>
                  <a:pt x="433" y="21"/>
                </a:cubicBezTo>
                <a:cubicBezTo>
                  <a:pt x="474" y="35"/>
                  <a:pt x="491" y="58"/>
                  <a:pt x="516" y="92"/>
                </a:cubicBezTo>
                <a:cubicBezTo>
                  <a:pt x="562" y="155"/>
                  <a:pt x="555" y="251"/>
                  <a:pt x="493" y="302"/>
                </a:cubicBezTo>
                <a:cubicBezTo>
                  <a:pt x="460" y="329"/>
                  <a:pt x="430" y="348"/>
                  <a:pt x="395" y="370"/>
                </a:cubicBezTo>
                <a:cubicBezTo>
                  <a:pt x="353" y="396"/>
                  <a:pt x="305" y="417"/>
                  <a:pt x="256" y="424"/>
                </a:cubicBezTo>
                <a:cubicBezTo>
                  <a:pt x="272" y="461"/>
                  <a:pt x="278" y="492"/>
                  <a:pt x="261" y="530"/>
                </a:cubicBezTo>
                <a:cubicBezTo>
                  <a:pt x="252" y="549"/>
                  <a:pt x="230" y="568"/>
                  <a:pt x="241" y="587"/>
                </a:cubicBezTo>
                <a:cubicBezTo>
                  <a:pt x="248" y="600"/>
                  <a:pt x="278" y="665"/>
                  <a:pt x="286" y="681"/>
                </a:cubicBezTo>
                <a:cubicBezTo>
                  <a:pt x="323" y="755"/>
                  <a:pt x="312" y="727"/>
                  <a:pt x="334" y="786"/>
                </a:cubicBezTo>
                <a:cubicBezTo>
                  <a:pt x="328" y="785"/>
                  <a:pt x="286" y="753"/>
                  <a:pt x="272" y="742"/>
                </a:cubicBezTo>
                <a:close/>
              </a:path>
            </a:pathLst>
          </a:custGeom>
          <a:solidFill>
            <a:srgbClr val="3331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íş1îḑé">
            <a:extLst>
              <a:ext uri="{FF2B5EF4-FFF2-40B4-BE49-F238E27FC236}">
                <a16:creationId xmlns:a16="http://schemas.microsoft.com/office/drawing/2014/main" id="{68F4C204-18DB-4D16-BE2A-4B8E4DD175EC}"/>
              </a:ext>
            </a:extLst>
          </p:cNvPr>
          <p:cNvSpPr/>
          <p:nvPr/>
        </p:nvSpPr>
        <p:spPr bwMode="auto">
          <a:xfrm>
            <a:off x="935678" y="3018636"/>
            <a:ext cx="1162807" cy="770732"/>
          </a:xfrm>
          <a:custGeom>
            <a:avLst/>
            <a:gdLst/>
            <a:ahLst/>
            <a:cxnLst>
              <a:cxn ang="0">
                <a:pos x="5227" y="2184"/>
              </a:cxn>
              <a:cxn ang="0">
                <a:pos x="5460" y="1758"/>
              </a:cxn>
              <a:cxn ang="0">
                <a:pos x="3779" y="1189"/>
              </a:cxn>
              <a:cxn ang="0">
                <a:pos x="2870" y="0"/>
              </a:cxn>
              <a:cxn ang="0">
                <a:pos x="1190" y="672"/>
              </a:cxn>
              <a:cxn ang="0">
                <a:pos x="1190" y="672"/>
              </a:cxn>
              <a:cxn ang="0">
                <a:pos x="259" y="1745"/>
              </a:cxn>
              <a:cxn ang="0">
                <a:pos x="0" y="3525"/>
              </a:cxn>
              <a:cxn ang="0">
                <a:pos x="414" y="3619"/>
              </a:cxn>
              <a:cxn ang="0">
                <a:pos x="509" y="1995"/>
              </a:cxn>
              <a:cxn ang="0">
                <a:pos x="1332" y="900"/>
              </a:cxn>
              <a:cxn ang="0">
                <a:pos x="1789" y="1547"/>
              </a:cxn>
              <a:cxn ang="0">
                <a:pos x="2396" y="2521"/>
              </a:cxn>
              <a:cxn ang="0">
                <a:pos x="3185" y="2167"/>
              </a:cxn>
              <a:cxn ang="0">
                <a:pos x="3840" y="2176"/>
              </a:cxn>
              <a:cxn ang="0">
                <a:pos x="3409" y="1366"/>
              </a:cxn>
              <a:cxn ang="0">
                <a:pos x="3318" y="1137"/>
              </a:cxn>
              <a:cxn ang="0">
                <a:pos x="3616" y="1443"/>
              </a:cxn>
              <a:cxn ang="0">
                <a:pos x="5227" y="2184"/>
              </a:cxn>
            </a:cxnLst>
            <a:rect l="0" t="0" r="r" b="b"/>
            <a:pathLst>
              <a:path w="5460" h="3619">
                <a:moveTo>
                  <a:pt x="5227" y="2184"/>
                </a:moveTo>
                <a:lnTo>
                  <a:pt x="5460" y="1758"/>
                </a:lnTo>
                <a:lnTo>
                  <a:pt x="3779" y="1189"/>
                </a:lnTo>
                <a:lnTo>
                  <a:pt x="2870" y="0"/>
                </a:lnTo>
                <a:lnTo>
                  <a:pt x="1190" y="672"/>
                </a:lnTo>
                <a:lnTo>
                  <a:pt x="1190" y="672"/>
                </a:lnTo>
                <a:lnTo>
                  <a:pt x="259" y="1745"/>
                </a:lnTo>
                <a:lnTo>
                  <a:pt x="0" y="3525"/>
                </a:lnTo>
                <a:lnTo>
                  <a:pt x="414" y="3619"/>
                </a:lnTo>
                <a:lnTo>
                  <a:pt x="509" y="1995"/>
                </a:lnTo>
                <a:lnTo>
                  <a:pt x="1332" y="900"/>
                </a:lnTo>
                <a:lnTo>
                  <a:pt x="1789" y="1547"/>
                </a:lnTo>
                <a:lnTo>
                  <a:pt x="2396" y="2521"/>
                </a:lnTo>
                <a:lnTo>
                  <a:pt x="3185" y="2167"/>
                </a:lnTo>
                <a:lnTo>
                  <a:pt x="3840" y="2176"/>
                </a:lnTo>
                <a:lnTo>
                  <a:pt x="3409" y="1366"/>
                </a:lnTo>
                <a:lnTo>
                  <a:pt x="3318" y="1137"/>
                </a:lnTo>
                <a:lnTo>
                  <a:pt x="3616" y="1443"/>
                </a:lnTo>
                <a:lnTo>
                  <a:pt x="5227" y="2184"/>
                </a:lnTo>
                <a:close/>
              </a:path>
            </a:pathLst>
          </a:custGeom>
          <a:solidFill>
            <a:srgbClr val="FFFEF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išľíḋe">
            <a:extLst>
              <a:ext uri="{FF2B5EF4-FFF2-40B4-BE49-F238E27FC236}">
                <a16:creationId xmlns:a16="http://schemas.microsoft.com/office/drawing/2014/main" id="{D3FF78FE-7728-4B7D-9D5C-8F0A8088D0A4}"/>
              </a:ext>
            </a:extLst>
          </p:cNvPr>
          <p:cNvSpPr/>
          <p:nvPr/>
        </p:nvSpPr>
        <p:spPr bwMode="auto">
          <a:xfrm>
            <a:off x="1433172" y="3076351"/>
            <a:ext cx="150569" cy="448724"/>
          </a:xfrm>
          <a:custGeom>
            <a:avLst/>
            <a:gdLst/>
            <a:ahLst/>
            <a:cxnLst>
              <a:cxn ang="0">
                <a:pos x="220" y="328"/>
              </a:cxn>
              <a:cxn ang="0">
                <a:pos x="297" y="155"/>
              </a:cxn>
              <a:cxn ang="0">
                <a:pos x="95" y="0"/>
              </a:cxn>
              <a:cxn ang="0">
                <a:pos x="0" y="198"/>
              </a:cxn>
              <a:cxn ang="0">
                <a:pos x="121" y="328"/>
              </a:cxn>
              <a:cxn ang="0">
                <a:pos x="301" y="1543"/>
              </a:cxn>
              <a:cxn ang="0">
                <a:pos x="543" y="2107"/>
              </a:cxn>
              <a:cxn ang="0">
                <a:pos x="707" y="1612"/>
              </a:cxn>
              <a:cxn ang="0">
                <a:pos x="220" y="328"/>
              </a:cxn>
            </a:cxnLst>
            <a:rect l="0" t="0" r="r" b="b"/>
            <a:pathLst>
              <a:path w="707" h="2107">
                <a:moveTo>
                  <a:pt x="220" y="328"/>
                </a:moveTo>
                <a:lnTo>
                  <a:pt x="297" y="155"/>
                </a:lnTo>
                <a:lnTo>
                  <a:pt x="95" y="0"/>
                </a:lnTo>
                <a:lnTo>
                  <a:pt x="0" y="198"/>
                </a:lnTo>
                <a:lnTo>
                  <a:pt x="121" y="328"/>
                </a:lnTo>
                <a:lnTo>
                  <a:pt x="301" y="1543"/>
                </a:lnTo>
                <a:lnTo>
                  <a:pt x="543" y="2107"/>
                </a:lnTo>
                <a:lnTo>
                  <a:pt x="707" y="1612"/>
                </a:lnTo>
                <a:lnTo>
                  <a:pt x="220" y="328"/>
                </a:lnTo>
                <a:close/>
              </a:path>
            </a:pathLst>
          </a:custGeom>
          <a:solidFill>
            <a:srgbClr val="FFA4A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îŝ1ïḋè">
            <a:extLst>
              <a:ext uri="{FF2B5EF4-FFF2-40B4-BE49-F238E27FC236}">
                <a16:creationId xmlns:a16="http://schemas.microsoft.com/office/drawing/2014/main" id="{AA599D2E-E223-47F5-BC41-BB2B381686C9}"/>
              </a:ext>
            </a:extLst>
          </p:cNvPr>
          <p:cNvSpPr/>
          <p:nvPr/>
        </p:nvSpPr>
        <p:spPr bwMode="auto">
          <a:xfrm>
            <a:off x="1243204" y="3076351"/>
            <a:ext cx="323072" cy="69853"/>
          </a:xfrm>
          <a:custGeom>
            <a:avLst/>
            <a:gdLst/>
            <a:ahLst/>
            <a:cxnLst>
              <a:cxn ang="0">
                <a:pos x="313" y="21"/>
              </a:cxn>
              <a:cxn ang="0">
                <a:pos x="276" y="36"/>
              </a:cxn>
              <a:cxn ang="0">
                <a:pos x="232" y="2"/>
              </a:cxn>
              <a:cxn ang="0">
                <a:pos x="229" y="0"/>
              </a:cxn>
              <a:cxn ang="0">
                <a:pos x="227" y="4"/>
              </a:cxn>
              <a:cxn ang="0">
                <a:pos x="207" y="46"/>
              </a:cxn>
              <a:cxn ang="0">
                <a:pos x="157" y="53"/>
              </a:cxn>
              <a:cxn ang="0">
                <a:pos x="105" y="60"/>
              </a:cxn>
              <a:cxn ang="0">
                <a:pos x="52" y="67"/>
              </a:cxn>
              <a:cxn ang="0">
                <a:pos x="26" y="71"/>
              </a:cxn>
              <a:cxn ang="0">
                <a:pos x="0" y="76"/>
              </a:cxn>
              <a:cxn ang="0">
                <a:pos x="26" y="73"/>
              </a:cxn>
              <a:cxn ang="0">
                <a:pos x="53" y="71"/>
              </a:cxn>
              <a:cxn ang="0">
                <a:pos x="105" y="65"/>
              </a:cxn>
              <a:cxn ang="0">
                <a:pos x="158" y="60"/>
              </a:cxn>
              <a:cxn ang="0">
                <a:pos x="210" y="53"/>
              </a:cxn>
              <a:cxn ang="0">
                <a:pos x="212" y="53"/>
              </a:cxn>
              <a:cxn ang="0">
                <a:pos x="213" y="51"/>
              </a:cxn>
              <a:cxn ang="0">
                <a:pos x="231" y="10"/>
              </a:cxn>
              <a:cxn ang="0">
                <a:pos x="274" y="41"/>
              </a:cxn>
              <a:cxn ang="0">
                <a:pos x="276" y="42"/>
              </a:cxn>
              <a:cxn ang="0">
                <a:pos x="277" y="41"/>
              </a:cxn>
              <a:cxn ang="0">
                <a:pos x="314" y="24"/>
              </a:cxn>
              <a:cxn ang="0">
                <a:pos x="352" y="6"/>
              </a:cxn>
              <a:cxn ang="0">
                <a:pos x="313" y="21"/>
              </a:cxn>
            </a:cxnLst>
            <a:rect l="0" t="0" r="r" b="b"/>
            <a:pathLst>
              <a:path w="352" h="76">
                <a:moveTo>
                  <a:pt x="313" y="21"/>
                </a:moveTo>
                <a:cubicBezTo>
                  <a:pt x="300" y="26"/>
                  <a:pt x="289" y="31"/>
                  <a:pt x="276" y="36"/>
                </a:cubicBezTo>
                <a:cubicBezTo>
                  <a:pt x="261" y="24"/>
                  <a:pt x="247" y="14"/>
                  <a:pt x="232" y="2"/>
                </a:cubicBezTo>
                <a:cubicBezTo>
                  <a:pt x="229" y="0"/>
                  <a:pt x="229" y="0"/>
                  <a:pt x="229" y="0"/>
                </a:cubicBezTo>
                <a:cubicBezTo>
                  <a:pt x="227" y="4"/>
                  <a:pt x="227" y="4"/>
                  <a:pt x="227" y="4"/>
                </a:cubicBezTo>
                <a:cubicBezTo>
                  <a:pt x="220" y="18"/>
                  <a:pt x="214" y="32"/>
                  <a:pt x="207" y="46"/>
                </a:cubicBezTo>
                <a:cubicBezTo>
                  <a:pt x="157" y="53"/>
                  <a:pt x="157" y="53"/>
                  <a:pt x="157" y="53"/>
                </a:cubicBezTo>
                <a:cubicBezTo>
                  <a:pt x="105" y="60"/>
                  <a:pt x="105" y="60"/>
                  <a:pt x="105" y="60"/>
                </a:cubicBezTo>
                <a:cubicBezTo>
                  <a:pt x="87" y="62"/>
                  <a:pt x="70" y="65"/>
                  <a:pt x="52" y="67"/>
                </a:cubicBezTo>
                <a:cubicBezTo>
                  <a:pt x="26" y="71"/>
                  <a:pt x="26" y="71"/>
                  <a:pt x="26" y="71"/>
                </a:cubicBezTo>
                <a:cubicBezTo>
                  <a:pt x="17" y="73"/>
                  <a:pt x="9" y="74"/>
                  <a:pt x="0" y="76"/>
                </a:cubicBezTo>
                <a:cubicBezTo>
                  <a:pt x="9" y="75"/>
                  <a:pt x="18" y="74"/>
                  <a:pt x="26" y="73"/>
                </a:cubicBezTo>
                <a:cubicBezTo>
                  <a:pt x="53" y="71"/>
                  <a:pt x="53" y="71"/>
                  <a:pt x="53" y="71"/>
                </a:cubicBezTo>
                <a:cubicBezTo>
                  <a:pt x="70" y="69"/>
                  <a:pt x="88" y="67"/>
                  <a:pt x="105" y="65"/>
                </a:cubicBezTo>
                <a:cubicBezTo>
                  <a:pt x="158" y="60"/>
                  <a:pt x="158" y="60"/>
                  <a:pt x="158" y="60"/>
                </a:cubicBezTo>
                <a:cubicBezTo>
                  <a:pt x="210" y="53"/>
                  <a:pt x="210" y="53"/>
                  <a:pt x="210" y="53"/>
                </a:cubicBezTo>
                <a:cubicBezTo>
                  <a:pt x="212" y="53"/>
                  <a:pt x="212" y="53"/>
                  <a:pt x="212" y="53"/>
                </a:cubicBezTo>
                <a:cubicBezTo>
                  <a:pt x="213" y="51"/>
                  <a:pt x="213" y="51"/>
                  <a:pt x="213" y="51"/>
                </a:cubicBezTo>
                <a:cubicBezTo>
                  <a:pt x="219" y="36"/>
                  <a:pt x="225" y="25"/>
                  <a:pt x="231" y="10"/>
                </a:cubicBezTo>
                <a:cubicBezTo>
                  <a:pt x="247" y="21"/>
                  <a:pt x="259" y="30"/>
                  <a:pt x="274" y="41"/>
                </a:cubicBezTo>
                <a:cubicBezTo>
                  <a:pt x="276" y="42"/>
                  <a:pt x="276" y="42"/>
                  <a:pt x="276" y="42"/>
                </a:cubicBezTo>
                <a:cubicBezTo>
                  <a:pt x="277" y="41"/>
                  <a:pt x="277" y="41"/>
                  <a:pt x="277" y="41"/>
                </a:cubicBezTo>
                <a:cubicBezTo>
                  <a:pt x="289" y="35"/>
                  <a:pt x="302" y="30"/>
                  <a:pt x="314" y="24"/>
                </a:cubicBezTo>
                <a:cubicBezTo>
                  <a:pt x="327" y="18"/>
                  <a:pt x="339" y="12"/>
                  <a:pt x="352" y="6"/>
                </a:cubicBezTo>
                <a:cubicBezTo>
                  <a:pt x="339" y="11"/>
                  <a:pt x="326" y="16"/>
                  <a:pt x="313" y="21"/>
                </a:cubicBez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ïṧļïḓè">
            <a:extLst>
              <a:ext uri="{FF2B5EF4-FFF2-40B4-BE49-F238E27FC236}">
                <a16:creationId xmlns:a16="http://schemas.microsoft.com/office/drawing/2014/main" id="{5F7171FC-B6E7-4927-90CD-7A77F83CF31F}"/>
              </a:ext>
            </a:extLst>
          </p:cNvPr>
          <p:cNvSpPr/>
          <p:nvPr/>
        </p:nvSpPr>
        <p:spPr bwMode="auto">
          <a:xfrm>
            <a:off x="1565212" y="1893311"/>
            <a:ext cx="143328" cy="135873"/>
          </a:xfrm>
          <a:custGeom>
            <a:avLst/>
            <a:gdLst/>
            <a:ahLst/>
            <a:cxnLst>
              <a:cxn ang="0">
                <a:pos x="57" y="148"/>
              </a:cxn>
              <a:cxn ang="0">
                <a:pos x="31" y="138"/>
              </a:cxn>
              <a:cxn ang="0">
                <a:pos x="65" y="69"/>
              </a:cxn>
              <a:cxn ang="0">
                <a:pos x="96" y="27"/>
              </a:cxn>
              <a:cxn ang="0">
                <a:pos x="99" y="16"/>
              </a:cxn>
              <a:cxn ang="0">
                <a:pos x="66" y="18"/>
              </a:cxn>
              <a:cxn ang="0">
                <a:pos x="62" y="19"/>
              </a:cxn>
              <a:cxn ang="0">
                <a:pos x="37" y="25"/>
              </a:cxn>
              <a:cxn ang="0">
                <a:pos x="1" y="31"/>
              </a:cxn>
              <a:cxn ang="0">
                <a:pos x="0" y="19"/>
              </a:cxn>
              <a:cxn ang="0">
                <a:pos x="34" y="14"/>
              </a:cxn>
              <a:cxn ang="0">
                <a:pos x="60" y="7"/>
              </a:cxn>
              <a:cxn ang="0">
                <a:pos x="64" y="7"/>
              </a:cxn>
              <a:cxn ang="0">
                <a:pos x="108" y="9"/>
              </a:cxn>
              <a:cxn ang="0">
                <a:pos x="106" y="33"/>
              </a:cxn>
              <a:cxn ang="0">
                <a:pos x="74" y="76"/>
              </a:cxn>
              <a:cxn ang="0">
                <a:pos x="40" y="132"/>
              </a:cxn>
              <a:cxn ang="0">
                <a:pos x="93" y="131"/>
              </a:cxn>
              <a:cxn ang="0">
                <a:pos x="116" y="125"/>
              </a:cxn>
              <a:cxn ang="0">
                <a:pos x="156" y="116"/>
              </a:cxn>
              <a:cxn ang="0">
                <a:pos x="156" y="127"/>
              </a:cxn>
              <a:cxn ang="0">
                <a:pos x="120" y="136"/>
              </a:cxn>
              <a:cxn ang="0">
                <a:pos x="95" y="143"/>
              </a:cxn>
              <a:cxn ang="0">
                <a:pos x="57" y="148"/>
              </a:cxn>
            </a:cxnLst>
            <a:rect l="0" t="0" r="r" b="b"/>
            <a:pathLst>
              <a:path w="156" h="148">
                <a:moveTo>
                  <a:pt x="57" y="148"/>
                </a:moveTo>
                <a:cubicBezTo>
                  <a:pt x="43" y="148"/>
                  <a:pt x="34" y="144"/>
                  <a:pt x="31" y="138"/>
                </a:cubicBezTo>
                <a:cubicBezTo>
                  <a:pt x="21" y="122"/>
                  <a:pt x="42" y="98"/>
                  <a:pt x="65" y="69"/>
                </a:cubicBezTo>
                <a:cubicBezTo>
                  <a:pt x="78" y="54"/>
                  <a:pt x="90" y="39"/>
                  <a:pt x="96" y="27"/>
                </a:cubicBezTo>
                <a:cubicBezTo>
                  <a:pt x="100" y="18"/>
                  <a:pt x="99" y="16"/>
                  <a:pt x="99" y="16"/>
                </a:cubicBezTo>
                <a:cubicBezTo>
                  <a:pt x="97" y="13"/>
                  <a:pt x="78" y="16"/>
                  <a:pt x="66" y="18"/>
                </a:cubicBezTo>
                <a:cubicBezTo>
                  <a:pt x="62" y="19"/>
                  <a:pt x="62" y="19"/>
                  <a:pt x="62" y="19"/>
                </a:cubicBezTo>
                <a:cubicBezTo>
                  <a:pt x="50" y="21"/>
                  <a:pt x="43" y="23"/>
                  <a:pt x="37" y="25"/>
                </a:cubicBezTo>
                <a:cubicBezTo>
                  <a:pt x="28" y="28"/>
                  <a:pt x="20" y="30"/>
                  <a:pt x="1" y="31"/>
                </a:cubicBezTo>
                <a:cubicBezTo>
                  <a:pt x="0" y="19"/>
                  <a:pt x="0" y="19"/>
                  <a:pt x="0" y="19"/>
                </a:cubicBezTo>
                <a:cubicBezTo>
                  <a:pt x="18" y="18"/>
                  <a:pt x="25" y="16"/>
                  <a:pt x="34" y="14"/>
                </a:cubicBezTo>
                <a:cubicBezTo>
                  <a:pt x="40" y="12"/>
                  <a:pt x="47" y="10"/>
                  <a:pt x="60" y="7"/>
                </a:cubicBezTo>
                <a:cubicBezTo>
                  <a:pt x="64" y="7"/>
                  <a:pt x="64" y="7"/>
                  <a:pt x="64" y="7"/>
                </a:cubicBezTo>
                <a:cubicBezTo>
                  <a:pt x="85" y="3"/>
                  <a:pt x="102" y="0"/>
                  <a:pt x="108" y="9"/>
                </a:cubicBezTo>
                <a:cubicBezTo>
                  <a:pt x="114" y="16"/>
                  <a:pt x="110" y="26"/>
                  <a:pt x="106" y="33"/>
                </a:cubicBezTo>
                <a:cubicBezTo>
                  <a:pt x="100" y="45"/>
                  <a:pt x="87" y="60"/>
                  <a:pt x="74" y="76"/>
                </a:cubicBezTo>
                <a:cubicBezTo>
                  <a:pt x="59" y="95"/>
                  <a:pt x="35" y="123"/>
                  <a:pt x="40" y="132"/>
                </a:cubicBezTo>
                <a:cubicBezTo>
                  <a:pt x="42" y="134"/>
                  <a:pt x="49" y="140"/>
                  <a:pt x="93" y="131"/>
                </a:cubicBezTo>
                <a:cubicBezTo>
                  <a:pt x="100" y="130"/>
                  <a:pt x="108" y="127"/>
                  <a:pt x="116" y="125"/>
                </a:cubicBezTo>
                <a:cubicBezTo>
                  <a:pt x="129" y="121"/>
                  <a:pt x="142" y="116"/>
                  <a:pt x="156" y="116"/>
                </a:cubicBezTo>
                <a:cubicBezTo>
                  <a:pt x="156" y="127"/>
                  <a:pt x="156" y="127"/>
                  <a:pt x="156" y="127"/>
                </a:cubicBezTo>
                <a:cubicBezTo>
                  <a:pt x="144" y="128"/>
                  <a:pt x="132" y="132"/>
                  <a:pt x="120" y="136"/>
                </a:cubicBezTo>
                <a:cubicBezTo>
                  <a:pt x="112" y="138"/>
                  <a:pt x="103" y="141"/>
                  <a:pt x="95" y="143"/>
                </a:cubicBezTo>
                <a:cubicBezTo>
                  <a:pt x="79" y="146"/>
                  <a:pt x="67" y="148"/>
                  <a:pt x="57" y="148"/>
                </a:cubicBezTo>
                <a:close/>
              </a:path>
            </a:pathLst>
          </a:custGeom>
          <a:solidFill>
            <a:srgbClr val="33323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î$ḷíḑè">
            <a:extLst>
              <a:ext uri="{FF2B5EF4-FFF2-40B4-BE49-F238E27FC236}">
                <a16:creationId xmlns:a16="http://schemas.microsoft.com/office/drawing/2014/main" id="{1A155957-E7A1-4E68-A145-2D69E54A23B9}"/>
              </a:ext>
            </a:extLst>
          </p:cNvPr>
          <p:cNvSpPr/>
          <p:nvPr/>
        </p:nvSpPr>
        <p:spPr bwMode="auto">
          <a:xfrm>
            <a:off x="1864433" y="1948470"/>
            <a:ext cx="143115" cy="136725"/>
          </a:xfrm>
          <a:custGeom>
            <a:avLst/>
            <a:gdLst/>
            <a:ahLst/>
            <a:cxnLst>
              <a:cxn ang="0">
                <a:pos x="50" y="149"/>
              </a:cxn>
              <a:cxn ang="0">
                <a:pos x="25" y="139"/>
              </a:cxn>
              <a:cxn ang="0">
                <a:pos x="58" y="76"/>
              </a:cxn>
              <a:cxn ang="0">
                <a:pos x="96" y="27"/>
              </a:cxn>
              <a:cxn ang="0">
                <a:pos x="100" y="16"/>
              </a:cxn>
              <a:cxn ang="0">
                <a:pos x="62" y="18"/>
              </a:cxn>
              <a:cxn ang="0">
                <a:pos x="37" y="25"/>
              </a:cxn>
              <a:cxn ang="0">
                <a:pos x="1" y="31"/>
              </a:cxn>
              <a:cxn ang="0">
                <a:pos x="0" y="19"/>
              </a:cxn>
              <a:cxn ang="0">
                <a:pos x="33" y="13"/>
              </a:cxn>
              <a:cxn ang="0">
                <a:pos x="60" y="7"/>
              </a:cxn>
              <a:cxn ang="0">
                <a:pos x="110" y="10"/>
              </a:cxn>
              <a:cxn ang="0">
                <a:pos x="106" y="33"/>
              </a:cxn>
              <a:cxn ang="0">
                <a:pos x="67" y="84"/>
              </a:cxn>
              <a:cxn ang="0">
                <a:pos x="35" y="133"/>
              </a:cxn>
              <a:cxn ang="0">
                <a:pos x="92" y="131"/>
              </a:cxn>
              <a:cxn ang="0">
                <a:pos x="116" y="124"/>
              </a:cxn>
              <a:cxn ang="0">
                <a:pos x="156" y="116"/>
              </a:cxn>
              <a:cxn ang="0">
                <a:pos x="156" y="127"/>
              </a:cxn>
              <a:cxn ang="0">
                <a:pos x="119" y="136"/>
              </a:cxn>
              <a:cxn ang="0">
                <a:pos x="95" y="143"/>
              </a:cxn>
              <a:cxn ang="0">
                <a:pos x="50" y="149"/>
              </a:cxn>
            </a:cxnLst>
            <a:rect l="0" t="0" r="r" b="b"/>
            <a:pathLst>
              <a:path w="156" h="149">
                <a:moveTo>
                  <a:pt x="50" y="149"/>
                </a:moveTo>
                <a:cubicBezTo>
                  <a:pt x="36" y="149"/>
                  <a:pt x="29" y="146"/>
                  <a:pt x="25" y="139"/>
                </a:cubicBezTo>
                <a:cubicBezTo>
                  <a:pt x="17" y="126"/>
                  <a:pt x="34" y="105"/>
                  <a:pt x="58" y="76"/>
                </a:cubicBezTo>
                <a:cubicBezTo>
                  <a:pt x="71" y="61"/>
                  <a:pt x="85" y="44"/>
                  <a:pt x="96" y="27"/>
                </a:cubicBezTo>
                <a:cubicBezTo>
                  <a:pt x="101" y="19"/>
                  <a:pt x="100" y="16"/>
                  <a:pt x="100" y="16"/>
                </a:cubicBezTo>
                <a:cubicBezTo>
                  <a:pt x="97" y="12"/>
                  <a:pt x="72" y="17"/>
                  <a:pt x="62" y="18"/>
                </a:cubicBezTo>
                <a:cubicBezTo>
                  <a:pt x="50" y="21"/>
                  <a:pt x="43" y="23"/>
                  <a:pt x="37" y="25"/>
                </a:cubicBezTo>
                <a:cubicBezTo>
                  <a:pt x="28" y="27"/>
                  <a:pt x="20" y="30"/>
                  <a:pt x="1" y="31"/>
                </a:cubicBezTo>
                <a:cubicBezTo>
                  <a:pt x="0" y="19"/>
                  <a:pt x="0" y="19"/>
                  <a:pt x="0" y="19"/>
                </a:cubicBezTo>
                <a:cubicBezTo>
                  <a:pt x="18" y="18"/>
                  <a:pt x="24" y="16"/>
                  <a:pt x="33" y="13"/>
                </a:cubicBezTo>
                <a:cubicBezTo>
                  <a:pt x="40" y="11"/>
                  <a:pt x="47" y="9"/>
                  <a:pt x="60" y="7"/>
                </a:cubicBezTo>
                <a:cubicBezTo>
                  <a:pt x="86" y="2"/>
                  <a:pt x="103" y="0"/>
                  <a:pt x="110" y="10"/>
                </a:cubicBezTo>
                <a:cubicBezTo>
                  <a:pt x="115" y="18"/>
                  <a:pt x="108" y="29"/>
                  <a:pt x="106" y="33"/>
                </a:cubicBezTo>
                <a:cubicBezTo>
                  <a:pt x="94" y="51"/>
                  <a:pt x="80" y="68"/>
                  <a:pt x="67" y="84"/>
                </a:cubicBezTo>
                <a:cubicBezTo>
                  <a:pt x="52" y="102"/>
                  <a:pt x="31" y="127"/>
                  <a:pt x="35" y="133"/>
                </a:cubicBezTo>
                <a:cubicBezTo>
                  <a:pt x="36" y="135"/>
                  <a:pt x="44" y="141"/>
                  <a:pt x="92" y="131"/>
                </a:cubicBezTo>
                <a:cubicBezTo>
                  <a:pt x="100" y="130"/>
                  <a:pt x="108" y="127"/>
                  <a:pt x="116" y="124"/>
                </a:cubicBezTo>
                <a:cubicBezTo>
                  <a:pt x="128" y="120"/>
                  <a:pt x="142" y="116"/>
                  <a:pt x="156" y="116"/>
                </a:cubicBezTo>
                <a:cubicBezTo>
                  <a:pt x="156" y="127"/>
                  <a:pt x="156" y="127"/>
                  <a:pt x="156" y="127"/>
                </a:cubicBezTo>
                <a:cubicBezTo>
                  <a:pt x="144" y="128"/>
                  <a:pt x="132" y="131"/>
                  <a:pt x="119" y="136"/>
                </a:cubicBezTo>
                <a:cubicBezTo>
                  <a:pt x="111" y="138"/>
                  <a:pt x="103" y="141"/>
                  <a:pt x="95" y="143"/>
                </a:cubicBezTo>
                <a:cubicBezTo>
                  <a:pt x="75" y="147"/>
                  <a:pt x="61" y="149"/>
                  <a:pt x="50" y="149"/>
                </a:cubicBezTo>
                <a:close/>
              </a:path>
            </a:pathLst>
          </a:custGeom>
          <a:solidFill>
            <a:srgbClr val="33323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îşḻîḑê">
            <a:extLst>
              <a:ext uri="{FF2B5EF4-FFF2-40B4-BE49-F238E27FC236}">
                <a16:creationId xmlns:a16="http://schemas.microsoft.com/office/drawing/2014/main" id="{B1713BF3-FC06-40D3-B5BC-567B23B9BD1A}"/>
              </a:ext>
            </a:extLst>
          </p:cNvPr>
          <p:cNvSpPr/>
          <p:nvPr/>
        </p:nvSpPr>
        <p:spPr bwMode="auto">
          <a:xfrm>
            <a:off x="1693844" y="2163141"/>
            <a:ext cx="142263" cy="135873"/>
          </a:xfrm>
          <a:custGeom>
            <a:avLst/>
            <a:gdLst/>
            <a:ahLst/>
            <a:cxnLst>
              <a:cxn ang="0">
                <a:pos x="56" y="148"/>
              </a:cxn>
              <a:cxn ang="0">
                <a:pos x="30" y="138"/>
              </a:cxn>
              <a:cxn ang="0">
                <a:pos x="64" y="69"/>
              </a:cxn>
              <a:cxn ang="0">
                <a:pos x="95" y="27"/>
              </a:cxn>
              <a:cxn ang="0">
                <a:pos x="98" y="16"/>
              </a:cxn>
              <a:cxn ang="0">
                <a:pos x="65" y="18"/>
              </a:cxn>
              <a:cxn ang="0">
                <a:pos x="61" y="19"/>
              </a:cxn>
              <a:cxn ang="0">
                <a:pos x="36" y="25"/>
              </a:cxn>
              <a:cxn ang="0">
                <a:pos x="0" y="31"/>
              </a:cxn>
              <a:cxn ang="0">
                <a:pos x="0" y="19"/>
              </a:cxn>
              <a:cxn ang="0">
                <a:pos x="33" y="14"/>
              </a:cxn>
              <a:cxn ang="0">
                <a:pos x="59" y="7"/>
              </a:cxn>
              <a:cxn ang="0">
                <a:pos x="63" y="7"/>
              </a:cxn>
              <a:cxn ang="0">
                <a:pos x="107" y="9"/>
              </a:cxn>
              <a:cxn ang="0">
                <a:pos x="105" y="33"/>
              </a:cxn>
              <a:cxn ang="0">
                <a:pos x="73" y="76"/>
              </a:cxn>
              <a:cxn ang="0">
                <a:pos x="40" y="132"/>
              </a:cxn>
              <a:cxn ang="0">
                <a:pos x="92" y="131"/>
              </a:cxn>
              <a:cxn ang="0">
                <a:pos x="115" y="125"/>
              </a:cxn>
              <a:cxn ang="0">
                <a:pos x="155" y="116"/>
              </a:cxn>
              <a:cxn ang="0">
                <a:pos x="155" y="127"/>
              </a:cxn>
              <a:cxn ang="0">
                <a:pos x="119" y="136"/>
              </a:cxn>
              <a:cxn ang="0">
                <a:pos x="94" y="143"/>
              </a:cxn>
              <a:cxn ang="0">
                <a:pos x="56" y="148"/>
              </a:cxn>
            </a:cxnLst>
            <a:rect l="0" t="0" r="r" b="b"/>
            <a:pathLst>
              <a:path w="155" h="148">
                <a:moveTo>
                  <a:pt x="56" y="148"/>
                </a:moveTo>
                <a:cubicBezTo>
                  <a:pt x="42" y="148"/>
                  <a:pt x="34" y="144"/>
                  <a:pt x="30" y="138"/>
                </a:cubicBezTo>
                <a:cubicBezTo>
                  <a:pt x="20" y="122"/>
                  <a:pt x="41" y="98"/>
                  <a:pt x="64" y="69"/>
                </a:cubicBezTo>
                <a:cubicBezTo>
                  <a:pt x="77" y="54"/>
                  <a:pt x="89" y="39"/>
                  <a:pt x="95" y="27"/>
                </a:cubicBezTo>
                <a:cubicBezTo>
                  <a:pt x="100" y="18"/>
                  <a:pt x="98" y="16"/>
                  <a:pt x="98" y="16"/>
                </a:cubicBezTo>
                <a:cubicBezTo>
                  <a:pt x="96" y="13"/>
                  <a:pt x="77" y="16"/>
                  <a:pt x="65" y="18"/>
                </a:cubicBezTo>
                <a:cubicBezTo>
                  <a:pt x="61" y="19"/>
                  <a:pt x="61" y="19"/>
                  <a:pt x="61" y="19"/>
                </a:cubicBezTo>
                <a:cubicBezTo>
                  <a:pt x="49" y="21"/>
                  <a:pt x="42" y="23"/>
                  <a:pt x="36" y="25"/>
                </a:cubicBezTo>
                <a:cubicBezTo>
                  <a:pt x="27" y="28"/>
                  <a:pt x="19" y="30"/>
                  <a:pt x="0" y="31"/>
                </a:cubicBezTo>
                <a:cubicBezTo>
                  <a:pt x="0" y="19"/>
                  <a:pt x="0" y="19"/>
                  <a:pt x="0" y="19"/>
                </a:cubicBezTo>
                <a:cubicBezTo>
                  <a:pt x="17" y="18"/>
                  <a:pt x="24" y="16"/>
                  <a:pt x="33" y="14"/>
                </a:cubicBezTo>
                <a:cubicBezTo>
                  <a:pt x="39" y="12"/>
                  <a:pt x="47" y="9"/>
                  <a:pt x="59" y="7"/>
                </a:cubicBezTo>
                <a:cubicBezTo>
                  <a:pt x="63" y="7"/>
                  <a:pt x="63" y="7"/>
                  <a:pt x="63" y="7"/>
                </a:cubicBezTo>
                <a:cubicBezTo>
                  <a:pt x="84" y="3"/>
                  <a:pt x="101" y="0"/>
                  <a:pt x="107" y="9"/>
                </a:cubicBezTo>
                <a:cubicBezTo>
                  <a:pt x="113" y="16"/>
                  <a:pt x="109" y="26"/>
                  <a:pt x="105" y="33"/>
                </a:cubicBezTo>
                <a:cubicBezTo>
                  <a:pt x="99" y="45"/>
                  <a:pt x="87" y="60"/>
                  <a:pt x="73" y="76"/>
                </a:cubicBezTo>
                <a:cubicBezTo>
                  <a:pt x="58" y="95"/>
                  <a:pt x="35" y="123"/>
                  <a:pt x="40" y="132"/>
                </a:cubicBezTo>
                <a:cubicBezTo>
                  <a:pt x="41" y="134"/>
                  <a:pt x="48" y="140"/>
                  <a:pt x="92" y="131"/>
                </a:cubicBezTo>
                <a:cubicBezTo>
                  <a:pt x="99" y="130"/>
                  <a:pt x="107" y="127"/>
                  <a:pt x="115" y="125"/>
                </a:cubicBezTo>
                <a:cubicBezTo>
                  <a:pt x="128" y="120"/>
                  <a:pt x="141" y="116"/>
                  <a:pt x="155" y="116"/>
                </a:cubicBezTo>
                <a:cubicBezTo>
                  <a:pt x="155" y="127"/>
                  <a:pt x="155" y="127"/>
                  <a:pt x="155" y="127"/>
                </a:cubicBezTo>
                <a:cubicBezTo>
                  <a:pt x="143" y="128"/>
                  <a:pt x="131" y="132"/>
                  <a:pt x="119" y="136"/>
                </a:cubicBezTo>
                <a:cubicBezTo>
                  <a:pt x="111" y="138"/>
                  <a:pt x="102" y="141"/>
                  <a:pt x="94" y="143"/>
                </a:cubicBezTo>
                <a:cubicBezTo>
                  <a:pt x="78" y="146"/>
                  <a:pt x="66" y="148"/>
                  <a:pt x="56" y="148"/>
                </a:cubicBezTo>
                <a:close/>
              </a:path>
            </a:pathLst>
          </a:custGeom>
          <a:solidFill>
            <a:srgbClr val="33323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iṡ1íḑê">
            <a:extLst>
              <a:ext uri="{FF2B5EF4-FFF2-40B4-BE49-F238E27FC236}">
                <a16:creationId xmlns:a16="http://schemas.microsoft.com/office/drawing/2014/main" id="{8036F4EE-E493-4B9E-B344-D381CDC6210A}"/>
              </a:ext>
            </a:extLst>
          </p:cNvPr>
          <p:cNvSpPr/>
          <p:nvPr/>
        </p:nvSpPr>
        <p:spPr bwMode="auto">
          <a:xfrm>
            <a:off x="1429551" y="3945474"/>
            <a:ext cx="1996790" cy="138643"/>
          </a:xfrm>
          <a:prstGeom prst="ellipse">
            <a:avLst/>
          </a:prstGeom>
          <a:solidFill>
            <a:srgbClr val="61D6E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í$lïḋè">
            <a:extLst>
              <a:ext uri="{FF2B5EF4-FFF2-40B4-BE49-F238E27FC236}">
                <a16:creationId xmlns:a16="http://schemas.microsoft.com/office/drawing/2014/main" id="{D96AEEBD-6387-44E4-A2BB-D3C63B3C82F3}"/>
              </a:ext>
            </a:extLst>
          </p:cNvPr>
          <p:cNvSpPr/>
          <p:nvPr/>
        </p:nvSpPr>
        <p:spPr bwMode="auto">
          <a:xfrm>
            <a:off x="2330619" y="3390266"/>
            <a:ext cx="133957" cy="104567"/>
          </a:xfrm>
          <a:custGeom>
            <a:avLst/>
            <a:gdLst/>
            <a:ahLst/>
            <a:cxnLst>
              <a:cxn ang="0">
                <a:pos x="146" y="114"/>
              </a:cxn>
              <a:cxn ang="0">
                <a:pos x="0" y="114"/>
              </a:cxn>
              <a:cxn ang="0">
                <a:pos x="146" y="114"/>
              </a:cxn>
            </a:cxnLst>
            <a:rect l="0" t="0" r="r" b="b"/>
            <a:pathLst>
              <a:path w="146" h="114">
                <a:moveTo>
                  <a:pt x="146" y="114"/>
                </a:move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119" y="0"/>
                  <a:pt x="146" y="114"/>
                </a:cubicBezTo>
                <a:close/>
              </a:path>
            </a:pathLst>
          </a:custGeom>
          <a:solidFill>
            <a:srgbClr val="FFFEF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íšļiḓè">
            <a:extLst>
              <a:ext uri="{FF2B5EF4-FFF2-40B4-BE49-F238E27FC236}">
                <a16:creationId xmlns:a16="http://schemas.microsoft.com/office/drawing/2014/main" id="{0B6B1474-B622-4218-9BBE-263B898DFF7B}"/>
              </a:ext>
            </a:extLst>
          </p:cNvPr>
          <p:cNvSpPr/>
          <p:nvPr/>
        </p:nvSpPr>
        <p:spPr bwMode="auto">
          <a:xfrm>
            <a:off x="2457336" y="2689173"/>
            <a:ext cx="356934" cy="853364"/>
          </a:xfrm>
          <a:custGeom>
            <a:avLst/>
            <a:gdLst/>
            <a:ahLst/>
            <a:cxnLst>
              <a:cxn ang="0">
                <a:pos x="0" y="3270"/>
              </a:cxn>
              <a:cxn ang="0">
                <a:pos x="500" y="0"/>
              </a:cxn>
              <a:cxn ang="0">
                <a:pos x="978" y="68"/>
              </a:cxn>
              <a:cxn ang="0">
                <a:pos x="702" y="1857"/>
              </a:cxn>
              <a:cxn ang="0">
                <a:pos x="1676" y="2176"/>
              </a:cxn>
              <a:cxn ang="0">
                <a:pos x="1676" y="4007"/>
              </a:cxn>
              <a:cxn ang="0">
                <a:pos x="1194" y="4007"/>
              </a:cxn>
              <a:cxn ang="0">
                <a:pos x="1194" y="2512"/>
              </a:cxn>
              <a:cxn ang="0">
                <a:pos x="629" y="2331"/>
              </a:cxn>
              <a:cxn ang="0">
                <a:pos x="478" y="3344"/>
              </a:cxn>
              <a:cxn ang="0">
                <a:pos x="0" y="3270"/>
              </a:cxn>
            </a:cxnLst>
            <a:rect l="0" t="0" r="r" b="b"/>
            <a:pathLst>
              <a:path w="1676" h="4007">
                <a:moveTo>
                  <a:pt x="0" y="3270"/>
                </a:moveTo>
                <a:lnTo>
                  <a:pt x="500" y="0"/>
                </a:lnTo>
                <a:lnTo>
                  <a:pt x="978" y="68"/>
                </a:lnTo>
                <a:lnTo>
                  <a:pt x="702" y="1857"/>
                </a:lnTo>
                <a:lnTo>
                  <a:pt x="1676" y="2176"/>
                </a:lnTo>
                <a:lnTo>
                  <a:pt x="1676" y="4007"/>
                </a:lnTo>
                <a:lnTo>
                  <a:pt x="1194" y="4007"/>
                </a:lnTo>
                <a:lnTo>
                  <a:pt x="1194" y="2512"/>
                </a:lnTo>
                <a:lnTo>
                  <a:pt x="629" y="2331"/>
                </a:lnTo>
                <a:lnTo>
                  <a:pt x="478" y="3344"/>
                </a:lnTo>
                <a:lnTo>
                  <a:pt x="0" y="3270"/>
                </a:lnTo>
                <a:close/>
              </a:path>
            </a:pathLst>
          </a:custGeom>
          <a:solidFill>
            <a:srgbClr val="FFFEF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îṥ1îďè">
            <a:extLst>
              <a:ext uri="{FF2B5EF4-FFF2-40B4-BE49-F238E27FC236}">
                <a16:creationId xmlns:a16="http://schemas.microsoft.com/office/drawing/2014/main" id="{87878949-71A6-4A69-95FD-B2872181EA5F}"/>
              </a:ext>
            </a:extLst>
          </p:cNvPr>
          <p:cNvSpPr/>
          <p:nvPr/>
        </p:nvSpPr>
        <p:spPr bwMode="auto">
          <a:xfrm>
            <a:off x="2190273" y="3501222"/>
            <a:ext cx="312850" cy="28538"/>
          </a:xfrm>
          <a:prstGeom prst="rect">
            <a:avLst/>
          </a:prstGeom>
          <a:solidFill>
            <a:srgbClr val="FFFEF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ïŝliḑè">
            <a:extLst>
              <a:ext uri="{FF2B5EF4-FFF2-40B4-BE49-F238E27FC236}">
                <a16:creationId xmlns:a16="http://schemas.microsoft.com/office/drawing/2014/main" id="{FBC36F33-DD43-4388-9E66-EB80AF38EE00}"/>
              </a:ext>
            </a:extLst>
          </p:cNvPr>
          <p:cNvSpPr/>
          <p:nvPr/>
        </p:nvSpPr>
        <p:spPr bwMode="auto">
          <a:xfrm>
            <a:off x="2952912" y="3420508"/>
            <a:ext cx="409325" cy="87104"/>
          </a:xfrm>
          <a:prstGeom prst="rect">
            <a:avLst/>
          </a:prstGeom>
          <a:solidFill>
            <a:srgbClr val="33313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íş1iḓê">
            <a:extLst>
              <a:ext uri="{FF2B5EF4-FFF2-40B4-BE49-F238E27FC236}">
                <a16:creationId xmlns:a16="http://schemas.microsoft.com/office/drawing/2014/main" id="{61AB30F9-67C7-49E3-BC12-57071619E517}"/>
              </a:ext>
            </a:extLst>
          </p:cNvPr>
          <p:cNvSpPr/>
          <p:nvPr/>
        </p:nvSpPr>
        <p:spPr bwMode="auto">
          <a:xfrm>
            <a:off x="3064934" y="3441591"/>
            <a:ext cx="44936" cy="44936"/>
          </a:xfrm>
          <a:prstGeom prst="ellipse">
            <a:avLst/>
          </a:pr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íṣ1îḋé">
            <a:extLst>
              <a:ext uri="{FF2B5EF4-FFF2-40B4-BE49-F238E27FC236}">
                <a16:creationId xmlns:a16="http://schemas.microsoft.com/office/drawing/2014/main" id="{7CDBDFCF-1583-4AF1-BA61-C94071DBD79D}"/>
              </a:ext>
            </a:extLst>
          </p:cNvPr>
          <p:cNvSpPr/>
          <p:nvPr/>
        </p:nvSpPr>
        <p:spPr bwMode="auto">
          <a:xfrm>
            <a:off x="3205280" y="3441591"/>
            <a:ext cx="44936" cy="44936"/>
          </a:xfrm>
          <a:prstGeom prst="ellipse">
            <a:avLst/>
          </a:pr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iṧḻíďé">
            <a:extLst>
              <a:ext uri="{FF2B5EF4-FFF2-40B4-BE49-F238E27FC236}">
                <a16:creationId xmlns:a16="http://schemas.microsoft.com/office/drawing/2014/main" id="{2BF64CE3-1A69-4AB4-9A72-9843B07545B5}"/>
              </a:ext>
            </a:extLst>
          </p:cNvPr>
          <p:cNvSpPr/>
          <p:nvPr/>
        </p:nvSpPr>
        <p:spPr bwMode="auto">
          <a:xfrm>
            <a:off x="2891364" y="3294856"/>
            <a:ext cx="414862" cy="118411"/>
          </a:xfrm>
          <a:custGeom>
            <a:avLst/>
            <a:gdLst/>
            <a:ahLst/>
            <a:cxnLst>
              <a:cxn ang="0">
                <a:pos x="0" y="409"/>
              </a:cxn>
              <a:cxn ang="0">
                <a:pos x="1918" y="556"/>
              </a:cxn>
              <a:cxn ang="0">
                <a:pos x="1948" y="146"/>
              </a:cxn>
              <a:cxn ang="0">
                <a:pos x="30" y="0"/>
              </a:cxn>
              <a:cxn ang="0">
                <a:pos x="0" y="409"/>
              </a:cxn>
            </a:cxnLst>
            <a:rect l="0" t="0" r="r" b="b"/>
            <a:pathLst>
              <a:path w="1948" h="556">
                <a:moveTo>
                  <a:pt x="0" y="409"/>
                </a:moveTo>
                <a:lnTo>
                  <a:pt x="1918" y="556"/>
                </a:lnTo>
                <a:lnTo>
                  <a:pt x="1948" y="146"/>
                </a:lnTo>
                <a:lnTo>
                  <a:pt x="30" y="0"/>
                </a:lnTo>
                <a:lnTo>
                  <a:pt x="0" y="409"/>
                </a:lnTo>
                <a:close/>
              </a:path>
            </a:pathLst>
          </a:custGeom>
          <a:solidFill>
            <a:srgbClr val="3331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îṣlíde">
            <a:extLst>
              <a:ext uri="{FF2B5EF4-FFF2-40B4-BE49-F238E27FC236}">
                <a16:creationId xmlns:a16="http://schemas.microsoft.com/office/drawing/2014/main" id="{D7614EEF-4292-49CB-9A0A-6BD23D4E08CB}"/>
              </a:ext>
            </a:extLst>
          </p:cNvPr>
          <p:cNvSpPr/>
          <p:nvPr/>
        </p:nvSpPr>
        <p:spPr bwMode="auto">
          <a:xfrm>
            <a:off x="3005090" y="3325098"/>
            <a:ext cx="46853" cy="46854"/>
          </a:xfrm>
          <a:custGeom>
            <a:avLst/>
            <a:gdLst/>
            <a:ahLst/>
            <a:cxnLst>
              <a:cxn ang="0">
                <a:pos x="50" y="27"/>
              </a:cxn>
              <a:cxn ang="0">
                <a:pos x="24" y="50"/>
              </a:cxn>
              <a:cxn ang="0">
                <a:pos x="1" y="24"/>
              </a:cxn>
              <a:cxn ang="0">
                <a:pos x="27" y="1"/>
              </a:cxn>
              <a:cxn ang="0">
                <a:pos x="50" y="27"/>
              </a:cxn>
            </a:cxnLst>
            <a:rect l="0" t="0" r="r" b="b"/>
            <a:pathLst>
              <a:path w="51" h="51">
                <a:moveTo>
                  <a:pt x="50" y="27"/>
                </a:moveTo>
                <a:cubicBezTo>
                  <a:pt x="49" y="41"/>
                  <a:pt x="37" y="51"/>
                  <a:pt x="24" y="50"/>
                </a:cubicBezTo>
                <a:cubicBezTo>
                  <a:pt x="10" y="49"/>
                  <a:pt x="0" y="37"/>
                  <a:pt x="1" y="24"/>
                </a:cubicBezTo>
                <a:cubicBezTo>
                  <a:pt x="2" y="10"/>
                  <a:pt x="14" y="0"/>
                  <a:pt x="27" y="1"/>
                </a:cubicBezTo>
                <a:cubicBezTo>
                  <a:pt x="41" y="2"/>
                  <a:pt x="51" y="14"/>
                  <a:pt x="50" y="27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îṩľîḍê">
            <a:extLst>
              <a:ext uri="{FF2B5EF4-FFF2-40B4-BE49-F238E27FC236}">
                <a16:creationId xmlns:a16="http://schemas.microsoft.com/office/drawing/2014/main" id="{4225E099-9580-4084-897D-34E33874F60F}"/>
              </a:ext>
            </a:extLst>
          </p:cNvPr>
          <p:cNvSpPr/>
          <p:nvPr/>
        </p:nvSpPr>
        <p:spPr bwMode="auto">
          <a:xfrm>
            <a:off x="3145648" y="3336172"/>
            <a:ext cx="46853" cy="46640"/>
          </a:xfrm>
          <a:custGeom>
            <a:avLst/>
            <a:gdLst/>
            <a:ahLst/>
            <a:cxnLst>
              <a:cxn ang="0">
                <a:pos x="50" y="27"/>
              </a:cxn>
              <a:cxn ang="0">
                <a:pos x="24" y="50"/>
              </a:cxn>
              <a:cxn ang="0">
                <a:pos x="1" y="23"/>
              </a:cxn>
              <a:cxn ang="0">
                <a:pos x="28" y="1"/>
              </a:cxn>
              <a:cxn ang="0">
                <a:pos x="50" y="27"/>
              </a:cxn>
            </a:cxnLst>
            <a:rect l="0" t="0" r="r" b="b"/>
            <a:pathLst>
              <a:path w="51" h="51">
                <a:moveTo>
                  <a:pt x="50" y="27"/>
                </a:moveTo>
                <a:cubicBezTo>
                  <a:pt x="49" y="41"/>
                  <a:pt x="37" y="51"/>
                  <a:pt x="24" y="50"/>
                </a:cubicBezTo>
                <a:cubicBezTo>
                  <a:pt x="10" y="49"/>
                  <a:pt x="0" y="37"/>
                  <a:pt x="1" y="23"/>
                </a:cubicBezTo>
                <a:cubicBezTo>
                  <a:pt x="2" y="10"/>
                  <a:pt x="14" y="0"/>
                  <a:pt x="28" y="1"/>
                </a:cubicBezTo>
                <a:cubicBezTo>
                  <a:pt x="41" y="2"/>
                  <a:pt x="51" y="14"/>
                  <a:pt x="50" y="27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îṡļiḑè">
            <a:extLst>
              <a:ext uri="{FF2B5EF4-FFF2-40B4-BE49-F238E27FC236}">
                <a16:creationId xmlns:a16="http://schemas.microsoft.com/office/drawing/2014/main" id="{EA03460F-0461-49FC-9613-2195536A3793}"/>
              </a:ext>
            </a:extLst>
          </p:cNvPr>
          <p:cNvSpPr/>
          <p:nvPr/>
        </p:nvSpPr>
        <p:spPr bwMode="auto">
          <a:xfrm>
            <a:off x="2982302" y="3194760"/>
            <a:ext cx="412093" cy="97326"/>
          </a:xfrm>
          <a:custGeom>
            <a:avLst/>
            <a:gdLst/>
            <a:ahLst/>
            <a:cxnLst>
              <a:cxn ang="0">
                <a:pos x="8" y="457"/>
              </a:cxn>
              <a:cxn ang="0">
                <a:pos x="1935" y="409"/>
              </a:cxn>
              <a:cxn ang="0">
                <a:pos x="1926" y="0"/>
              </a:cxn>
              <a:cxn ang="0">
                <a:pos x="0" y="43"/>
              </a:cxn>
              <a:cxn ang="0">
                <a:pos x="8" y="457"/>
              </a:cxn>
            </a:cxnLst>
            <a:rect l="0" t="0" r="r" b="b"/>
            <a:pathLst>
              <a:path w="1935" h="457">
                <a:moveTo>
                  <a:pt x="8" y="457"/>
                </a:moveTo>
                <a:lnTo>
                  <a:pt x="1935" y="409"/>
                </a:lnTo>
                <a:lnTo>
                  <a:pt x="1926" y="0"/>
                </a:lnTo>
                <a:lnTo>
                  <a:pt x="0" y="43"/>
                </a:lnTo>
                <a:lnTo>
                  <a:pt x="8" y="457"/>
                </a:lnTo>
                <a:close/>
              </a:path>
            </a:pathLst>
          </a:custGeom>
          <a:solidFill>
            <a:srgbClr val="3331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i$1ïḑe">
            <a:extLst>
              <a:ext uri="{FF2B5EF4-FFF2-40B4-BE49-F238E27FC236}">
                <a16:creationId xmlns:a16="http://schemas.microsoft.com/office/drawing/2014/main" id="{E935FBD6-3A19-4A2D-86A0-67E48AEC4F24}"/>
              </a:ext>
            </a:extLst>
          </p:cNvPr>
          <p:cNvSpPr/>
          <p:nvPr/>
        </p:nvSpPr>
        <p:spPr bwMode="auto">
          <a:xfrm>
            <a:off x="3095175" y="3222233"/>
            <a:ext cx="45788" cy="44936"/>
          </a:xfrm>
          <a:custGeom>
            <a:avLst/>
            <a:gdLst/>
            <a:ahLst/>
            <a:cxnLst>
              <a:cxn ang="0">
                <a:pos x="49" y="24"/>
              </a:cxn>
              <a:cxn ang="0">
                <a:pos x="25" y="49"/>
              </a:cxn>
              <a:cxn ang="0">
                <a:pos x="0" y="25"/>
              </a:cxn>
              <a:cxn ang="0">
                <a:pos x="24" y="0"/>
              </a:cxn>
              <a:cxn ang="0">
                <a:pos x="49" y="24"/>
              </a:cxn>
            </a:cxnLst>
            <a:rect l="0" t="0" r="r" b="b"/>
            <a:pathLst>
              <a:path w="50" h="49">
                <a:moveTo>
                  <a:pt x="49" y="24"/>
                </a:moveTo>
                <a:cubicBezTo>
                  <a:pt x="50" y="37"/>
                  <a:pt x="39" y="49"/>
                  <a:pt x="25" y="49"/>
                </a:cubicBezTo>
                <a:cubicBezTo>
                  <a:pt x="12" y="49"/>
                  <a:pt x="1" y="39"/>
                  <a:pt x="0" y="25"/>
                </a:cubicBezTo>
                <a:cubicBezTo>
                  <a:pt x="0" y="12"/>
                  <a:pt x="11" y="0"/>
                  <a:pt x="24" y="0"/>
                </a:cubicBezTo>
                <a:cubicBezTo>
                  <a:pt x="38" y="0"/>
                  <a:pt x="49" y="10"/>
                  <a:pt x="49" y="24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íšlíḍe">
            <a:extLst>
              <a:ext uri="{FF2B5EF4-FFF2-40B4-BE49-F238E27FC236}">
                <a16:creationId xmlns:a16="http://schemas.microsoft.com/office/drawing/2014/main" id="{85F41BC1-D0B4-400C-AE57-3D7D054C2671}"/>
              </a:ext>
            </a:extLst>
          </p:cNvPr>
          <p:cNvSpPr/>
          <p:nvPr/>
        </p:nvSpPr>
        <p:spPr bwMode="auto">
          <a:xfrm>
            <a:off x="3235521" y="3218613"/>
            <a:ext cx="46002" cy="46002"/>
          </a:xfrm>
          <a:custGeom>
            <a:avLst/>
            <a:gdLst/>
            <a:ahLst/>
            <a:cxnLst>
              <a:cxn ang="0">
                <a:pos x="50" y="24"/>
              </a:cxn>
              <a:cxn ang="0">
                <a:pos x="26" y="49"/>
              </a:cxn>
              <a:cxn ang="0">
                <a:pos x="1" y="25"/>
              </a:cxn>
              <a:cxn ang="0">
                <a:pos x="25" y="0"/>
              </a:cxn>
              <a:cxn ang="0">
                <a:pos x="50" y="24"/>
              </a:cxn>
            </a:cxnLst>
            <a:rect l="0" t="0" r="r" b="b"/>
            <a:pathLst>
              <a:path w="50" h="50">
                <a:moveTo>
                  <a:pt x="50" y="24"/>
                </a:moveTo>
                <a:cubicBezTo>
                  <a:pt x="50" y="38"/>
                  <a:pt x="39" y="49"/>
                  <a:pt x="26" y="49"/>
                </a:cubicBezTo>
                <a:cubicBezTo>
                  <a:pt x="12" y="50"/>
                  <a:pt x="1" y="39"/>
                  <a:pt x="1" y="25"/>
                </a:cubicBezTo>
                <a:cubicBezTo>
                  <a:pt x="0" y="12"/>
                  <a:pt x="11" y="1"/>
                  <a:pt x="25" y="0"/>
                </a:cubicBezTo>
                <a:cubicBezTo>
                  <a:pt x="38" y="0"/>
                  <a:pt x="50" y="11"/>
                  <a:pt x="50" y="24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íṩḷîḍê">
            <a:extLst>
              <a:ext uri="{FF2B5EF4-FFF2-40B4-BE49-F238E27FC236}">
                <a16:creationId xmlns:a16="http://schemas.microsoft.com/office/drawing/2014/main" id="{0E44C273-A3F3-4601-98D8-48E79D2D3A5D}"/>
              </a:ext>
            </a:extLst>
          </p:cNvPr>
          <p:cNvSpPr/>
          <p:nvPr/>
        </p:nvSpPr>
        <p:spPr bwMode="auto">
          <a:xfrm>
            <a:off x="3074943" y="3078267"/>
            <a:ext cx="414862" cy="111808"/>
          </a:xfrm>
          <a:custGeom>
            <a:avLst/>
            <a:gdLst/>
            <a:ahLst/>
            <a:cxnLst>
              <a:cxn ang="0">
                <a:pos x="0" y="409"/>
              </a:cxn>
              <a:cxn ang="0">
                <a:pos x="1922" y="525"/>
              </a:cxn>
              <a:cxn ang="0">
                <a:pos x="1948" y="112"/>
              </a:cxn>
              <a:cxn ang="0">
                <a:pos x="26" y="0"/>
              </a:cxn>
              <a:cxn ang="0">
                <a:pos x="0" y="409"/>
              </a:cxn>
            </a:cxnLst>
            <a:rect l="0" t="0" r="r" b="b"/>
            <a:pathLst>
              <a:path w="1948" h="525">
                <a:moveTo>
                  <a:pt x="0" y="409"/>
                </a:moveTo>
                <a:lnTo>
                  <a:pt x="1922" y="525"/>
                </a:lnTo>
                <a:lnTo>
                  <a:pt x="1948" y="112"/>
                </a:lnTo>
                <a:lnTo>
                  <a:pt x="26" y="0"/>
                </a:lnTo>
                <a:lnTo>
                  <a:pt x="0" y="409"/>
                </a:lnTo>
                <a:close/>
              </a:path>
            </a:pathLst>
          </a:custGeom>
          <a:solidFill>
            <a:srgbClr val="3331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išḻiḍè">
            <a:extLst>
              <a:ext uri="{FF2B5EF4-FFF2-40B4-BE49-F238E27FC236}">
                <a16:creationId xmlns:a16="http://schemas.microsoft.com/office/drawing/2014/main" id="{8102CE5D-402B-4FA6-A059-10B9666CE6B8}"/>
              </a:ext>
            </a:extLst>
          </p:cNvPr>
          <p:cNvSpPr/>
          <p:nvPr/>
        </p:nvSpPr>
        <p:spPr bwMode="auto">
          <a:xfrm>
            <a:off x="3188669" y="3106592"/>
            <a:ext cx="46853" cy="46854"/>
          </a:xfrm>
          <a:custGeom>
            <a:avLst/>
            <a:gdLst/>
            <a:ahLst/>
            <a:cxnLst>
              <a:cxn ang="0">
                <a:pos x="50" y="27"/>
              </a:cxn>
              <a:cxn ang="0">
                <a:pos x="24" y="50"/>
              </a:cxn>
              <a:cxn ang="0">
                <a:pos x="1" y="24"/>
              </a:cxn>
              <a:cxn ang="0">
                <a:pos x="27" y="1"/>
              </a:cxn>
              <a:cxn ang="0">
                <a:pos x="50" y="27"/>
              </a:cxn>
            </a:cxnLst>
            <a:rect l="0" t="0" r="r" b="b"/>
            <a:pathLst>
              <a:path w="51" h="51">
                <a:moveTo>
                  <a:pt x="50" y="27"/>
                </a:moveTo>
                <a:cubicBezTo>
                  <a:pt x="49" y="40"/>
                  <a:pt x="37" y="51"/>
                  <a:pt x="24" y="50"/>
                </a:cubicBezTo>
                <a:cubicBezTo>
                  <a:pt x="10" y="49"/>
                  <a:pt x="0" y="37"/>
                  <a:pt x="1" y="24"/>
                </a:cubicBezTo>
                <a:cubicBezTo>
                  <a:pt x="1" y="10"/>
                  <a:pt x="13" y="0"/>
                  <a:pt x="27" y="1"/>
                </a:cubicBezTo>
                <a:cubicBezTo>
                  <a:pt x="40" y="2"/>
                  <a:pt x="51" y="13"/>
                  <a:pt x="50" y="27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îŝlidê">
            <a:extLst>
              <a:ext uri="{FF2B5EF4-FFF2-40B4-BE49-F238E27FC236}">
                <a16:creationId xmlns:a16="http://schemas.microsoft.com/office/drawing/2014/main" id="{FDC87075-F2A6-4C97-B545-64386287D67F}"/>
              </a:ext>
            </a:extLst>
          </p:cNvPr>
          <p:cNvSpPr/>
          <p:nvPr/>
        </p:nvSpPr>
        <p:spPr bwMode="auto">
          <a:xfrm>
            <a:off x="3329227" y="3114898"/>
            <a:ext cx="46640" cy="46854"/>
          </a:xfrm>
          <a:custGeom>
            <a:avLst/>
            <a:gdLst/>
            <a:ahLst/>
            <a:cxnLst>
              <a:cxn ang="0">
                <a:pos x="50" y="27"/>
              </a:cxn>
              <a:cxn ang="0">
                <a:pos x="24" y="50"/>
              </a:cxn>
              <a:cxn ang="0">
                <a:pos x="1" y="24"/>
              </a:cxn>
              <a:cxn ang="0">
                <a:pos x="27" y="1"/>
              </a:cxn>
              <a:cxn ang="0">
                <a:pos x="50" y="27"/>
              </a:cxn>
            </a:cxnLst>
            <a:rect l="0" t="0" r="r" b="b"/>
            <a:pathLst>
              <a:path w="51" h="51">
                <a:moveTo>
                  <a:pt x="50" y="27"/>
                </a:moveTo>
                <a:cubicBezTo>
                  <a:pt x="49" y="40"/>
                  <a:pt x="38" y="51"/>
                  <a:pt x="24" y="50"/>
                </a:cubicBezTo>
                <a:cubicBezTo>
                  <a:pt x="11" y="49"/>
                  <a:pt x="0" y="37"/>
                  <a:pt x="1" y="24"/>
                </a:cubicBezTo>
                <a:cubicBezTo>
                  <a:pt x="2" y="10"/>
                  <a:pt x="13" y="0"/>
                  <a:pt x="27" y="1"/>
                </a:cubicBezTo>
                <a:cubicBezTo>
                  <a:pt x="40" y="2"/>
                  <a:pt x="51" y="13"/>
                  <a:pt x="50" y="27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i$lîḋê">
            <a:extLst>
              <a:ext uri="{FF2B5EF4-FFF2-40B4-BE49-F238E27FC236}">
                <a16:creationId xmlns:a16="http://schemas.microsoft.com/office/drawing/2014/main" id="{BBF6F927-E245-479B-995C-05D10F05C7EC}"/>
              </a:ext>
            </a:extLst>
          </p:cNvPr>
          <p:cNvSpPr/>
          <p:nvPr/>
        </p:nvSpPr>
        <p:spPr bwMode="auto">
          <a:xfrm>
            <a:off x="2946523" y="2969866"/>
            <a:ext cx="412945" cy="104567"/>
          </a:xfrm>
          <a:custGeom>
            <a:avLst/>
            <a:gdLst/>
            <a:ahLst/>
            <a:cxnLst>
              <a:cxn ang="0">
                <a:pos x="17" y="491"/>
              </a:cxn>
              <a:cxn ang="0">
                <a:pos x="1939" y="410"/>
              </a:cxn>
              <a:cxn ang="0">
                <a:pos x="1922" y="0"/>
              </a:cxn>
              <a:cxn ang="0">
                <a:pos x="0" y="82"/>
              </a:cxn>
              <a:cxn ang="0">
                <a:pos x="17" y="491"/>
              </a:cxn>
            </a:cxnLst>
            <a:rect l="0" t="0" r="r" b="b"/>
            <a:pathLst>
              <a:path w="1939" h="491">
                <a:moveTo>
                  <a:pt x="17" y="491"/>
                </a:moveTo>
                <a:lnTo>
                  <a:pt x="1939" y="410"/>
                </a:lnTo>
                <a:lnTo>
                  <a:pt x="1922" y="0"/>
                </a:lnTo>
                <a:lnTo>
                  <a:pt x="0" y="82"/>
                </a:lnTo>
                <a:lnTo>
                  <a:pt x="17" y="491"/>
                </a:lnTo>
                <a:close/>
              </a:path>
            </a:pathLst>
          </a:custGeom>
          <a:solidFill>
            <a:srgbClr val="3331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îšḻide">
            <a:extLst>
              <a:ext uri="{FF2B5EF4-FFF2-40B4-BE49-F238E27FC236}">
                <a16:creationId xmlns:a16="http://schemas.microsoft.com/office/drawing/2014/main" id="{02C4364A-2087-42B6-A156-D9A00773DFD8}"/>
              </a:ext>
            </a:extLst>
          </p:cNvPr>
          <p:cNvSpPr/>
          <p:nvPr/>
        </p:nvSpPr>
        <p:spPr bwMode="auto">
          <a:xfrm>
            <a:off x="3059397" y="3002024"/>
            <a:ext cx="45788" cy="45788"/>
          </a:xfrm>
          <a:custGeom>
            <a:avLst/>
            <a:gdLst/>
            <a:ahLst/>
            <a:cxnLst>
              <a:cxn ang="0">
                <a:pos x="50" y="24"/>
              </a:cxn>
              <a:cxn ang="0">
                <a:pos x="26" y="50"/>
              </a:cxn>
              <a:cxn ang="0">
                <a:pos x="1" y="26"/>
              </a:cxn>
              <a:cxn ang="0">
                <a:pos x="24" y="1"/>
              </a:cxn>
              <a:cxn ang="0">
                <a:pos x="50" y="24"/>
              </a:cxn>
            </a:cxnLst>
            <a:rect l="0" t="0" r="r" b="b"/>
            <a:pathLst>
              <a:path w="50" h="50">
                <a:moveTo>
                  <a:pt x="50" y="24"/>
                </a:moveTo>
                <a:cubicBezTo>
                  <a:pt x="50" y="38"/>
                  <a:pt x="40" y="49"/>
                  <a:pt x="26" y="50"/>
                </a:cubicBezTo>
                <a:cubicBezTo>
                  <a:pt x="13" y="50"/>
                  <a:pt x="1" y="40"/>
                  <a:pt x="1" y="26"/>
                </a:cubicBezTo>
                <a:cubicBezTo>
                  <a:pt x="0" y="13"/>
                  <a:pt x="11" y="1"/>
                  <a:pt x="24" y="1"/>
                </a:cubicBezTo>
                <a:cubicBezTo>
                  <a:pt x="38" y="0"/>
                  <a:pt x="49" y="11"/>
                  <a:pt x="50" y="24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ïś1iḍe">
            <a:extLst>
              <a:ext uri="{FF2B5EF4-FFF2-40B4-BE49-F238E27FC236}">
                <a16:creationId xmlns:a16="http://schemas.microsoft.com/office/drawing/2014/main" id="{B7F47644-030F-473C-A2B3-B2334C57D1FB}"/>
              </a:ext>
            </a:extLst>
          </p:cNvPr>
          <p:cNvSpPr/>
          <p:nvPr/>
        </p:nvSpPr>
        <p:spPr bwMode="auto">
          <a:xfrm>
            <a:off x="3200595" y="2996487"/>
            <a:ext cx="46002" cy="46002"/>
          </a:xfrm>
          <a:custGeom>
            <a:avLst/>
            <a:gdLst/>
            <a:ahLst/>
            <a:cxnLst>
              <a:cxn ang="0">
                <a:pos x="49" y="24"/>
              </a:cxn>
              <a:cxn ang="0">
                <a:pos x="26" y="49"/>
              </a:cxn>
              <a:cxn ang="0">
                <a:pos x="0" y="26"/>
              </a:cxn>
              <a:cxn ang="0">
                <a:pos x="24" y="0"/>
              </a:cxn>
              <a:cxn ang="0">
                <a:pos x="49" y="24"/>
              </a:cxn>
            </a:cxnLst>
            <a:rect l="0" t="0" r="r" b="b"/>
            <a:pathLst>
              <a:path w="50" h="50">
                <a:moveTo>
                  <a:pt x="49" y="24"/>
                </a:moveTo>
                <a:cubicBezTo>
                  <a:pt x="50" y="37"/>
                  <a:pt x="39" y="49"/>
                  <a:pt x="26" y="49"/>
                </a:cubicBezTo>
                <a:cubicBezTo>
                  <a:pt x="12" y="50"/>
                  <a:pt x="1" y="39"/>
                  <a:pt x="0" y="26"/>
                </a:cubicBezTo>
                <a:cubicBezTo>
                  <a:pt x="0" y="12"/>
                  <a:pt x="10" y="1"/>
                  <a:pt x="24" y="0"/>
                </a:cubicBezTo>
                <a:cubicBezTo>
                  <a:pt x="37" y="0"/>
                  <a:pt x="49" y="10"/>
                  <a:pt x="49" y="24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iSḻîďé">
            <a:extLst>
              <a:ext uri="{FF2B5EF4-FFF2-40B4-BE49-F238E27FC236}">
                <a16:creationId xmlns:a16="http://schemas.microsoft.com/office/drawing/2014/main" id="{C3D269A0-69D0-4D67-9A43-DCFEF2A0B785}"/>
              </a:ext>
            </a:extLst>
          </p:cNvPr>
          <p:cNvSpPr/>
          <p:nvPr/>
        </p:nvSpPr>
        <p:spPr bwMode="auto">
          <a:xfrm>
            <a:off x="3074091" y="2853373"/>
            <a:ext cx="415714" cy="120114"/>
          </a:xfrm>
          <a:custGeom>
            <a:avLst/>
            <a:gdLst/>
            <a:ahLst/>
            <a:cxnLst>
              <a:cxn ang="0">
                <a:pos x="0" y="409"/>
              </a:cxn>
              <a:cxn ang="0">
                <a:pos x="1922" y="564"/>
              </a:cxn>
              <a:cxn ang="0">
                <a:pos x="1952" y="155"/>
              </a:cxn>
              <a:cxn ang="0">
                <a:pos x="34" y="0"/>
              </a:cxn>
              <a:cxn ang="0">
                <a:pos x="0" y="409"/>
              </a:cxn>
            </a:cxnLst>
            <a:rect l="0" t="0" r="r" b="b"/>
            <a:pathLst>
              <a:path w="1952" h="564">
                <a:moveTo>
                  <a:pt x="0" y="409"/>
                </a:moveTo>
                <a:lnTo>
                  <a:pt x="1922" y="564"/>
                </a:lnTo>
                <a:lnTo>
                  <a:pt x="1952" y="155"/>
                </a:lnTo>
                <a:lnTo>
                  <a:pt x="34" y="0"/>
                </a:lnTo>
                <a:lnTo>
                  <a:pt x="0" y="409"/>
                </a:lnTo>
                <a:close/>
              </a:path>
            </a:pathLst>
          </a:custGeom>
          <a:solidFill>
            <a:srgbClr val="3331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ísḷïḋê">
            <a:extLst>
              <a:ext uri="{FF2B5EF4-FFF2-40B4-BE49-F238E27FC236}">
                <a16:creationId xmlns:a16="http://schemas.microsoft.com/office/drawing/2014/main" id="{B32F4F4A-2684-45E0-A6C2-A1A0F555397C}"/>
              </a:ext>
            </a:extLst>
          </p:cNvPr>
          <p:cNvSpPr/>
          <p:nvPr/>
        </p:nvSpPr>
        <p:spPr bwMode="auto">
          <a:xfrm>
            <a:off x="3188669" y="2884465"/>
            <a:ext cx="46853" cy="46854"/>
          </a:xfrm>
          <a:custGeom>
            <a:avLst/>
            <a:gdLst/>
            <a:ahLst/>
            <a:cxnLst>
              <a:cxn ang="0">
                <a:pos x="50" y="27"/>
              </a:cxn>
              <a:cxn ang="0">
                <a:pos x="23" y="50"/>
              </a:cxn>
              <a:cxn ang="0">
                <a:pos x="1" y="23"/>
              </a:cxn>
              <a:cxn ang="0">
                <a:pos x="27" y="1"/>
              </a:cxn>
              <a:cxn ang="0">
                <a:pos x="50" y="27"/>
              </a:cxn>
            </a:cxnLst>
            <a:rect l="0" t="0" r="r" b="b"/>
            <a:pathLst>
              <a:path w="51" h="51">
                <a:moveTo>
                  <a:pt x="50" y="27"/>
                </a:moveTo>
                <a:cubicBezTo>
                  <a:pt x="49" y="41"/>
                  <a:pt x="37" y="51"/>
                  <a:pt x="23" y="50"/>
                </a:cubicBezTo>
                <a:cubicBezTo>
                  <a:pt x="10" y="49"/>
                  <a:pt x="0" y="37"/>
                  <a:pt x="1" y="23"/>
                </a:cubicBezTo>
                <a:cubicBezTo>
                  <a:pt x="2" y="10"/>
                  <a:pt x="14" y="0"/>
                  <a:pt x="27" y="1"/>
                </a:cubicBezTo>
                <a:cubicBezTo>
                  <a:pt x="41" y="2"/>
                  <a:pt x="51" y="14"/>
                  <a:pt x="50" y="27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ïSḷíḍe">
            <a:extLst>
              <a:ext uri="{FF2B5EF4-FFF2-40B4-BE49-F238E27FC236}">
                <a16:creationId xmlns:a16="http://schemas.microsoft.com/office/drawing/2014/main" id="{AC7AE662-5C2B-4691-95B6-B7AB128DCEAB}"/>
              </a:ext>
            </a:extLst>
          </p:cNvPr>
          <p:cNvSpPr/>
          <p:nvPr/>
        </p:nvSpPr>
        <p:spPr bwMode="auto">
          <a:xfrm>
            <a:off x="3329227" y="2895540"/>
            <a:ext cx="46640" cy="46854"/>
          </a:xfrm>
          <a:custGeom>
            <a:avLst/>
            <a:gdLst/>
            <a:ahLst/>
            <a:cxnLst>
              <a:cxn ang="0">
                <a:pos x="50" y="28"/>
              </a:cxn>
              <a:cxn ang="0">
                <a:pos x="23" y="50"/>
              </a:cxn>
              <a:cxn ang="0">
                <a:pos x="1" y="24"/>
              </a:cxn>
              <a:cxn ang="0">
                <a:pos x="27" y="1"/>
              </a:cxn>
              <a:cxn ang="0">
                <a:pos x="50" y="28"/>
              </a:cxn>
            </a:cxnLst>
            <a:rect l="0" t="0" r="r" b="b"/>
            <a:pathLst>
              <a:path w="51" h="51">
                <a:moveTo>
                  <a:pt x="50" y="28"/>
                </a:moveTo>
                <a:cubicBezTo>
                  <a:pt x="49" y="41"/>
                  <a:pt x="37" y="51"/>
                  <a:pt x="23" y="50"/>
                </a:cubicBezTo>
                <a:cubicBezTo>
                  <a:pt x="10" y="49"/>
                  <a:pt x="0" y="37"/>
                  <a:pt x="1" y="24"/>
                </a:cubicBezTo>
                <a:cubicBezTo>
                  <a:pt x="2" y="10"/>
                  <a:pt x="14" y="0"/>
                  <a:pt x="27" y="1"/>
                </a:cubicBezTo>
                <a:cubicBezTo>
                  <a:pt x="41" y="2"/>
                  <a:pt x="51" y="14"/>
                  <a:pt x="50" y="28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iṣ1ïďé">
            <a:extLst>
              <a:ext uri="{FF2B5EF4-FFF2-40B4-BE49-F238E27FC236}">
                <a16:creationId xmlns:a16="http://schemas.microsoft.com/office/drawing/2014/main" id="{6F4A2A1C-8F13-43C2-AFBF-9F4C18011A6A}"/>
              </a:ext>
            </a:extLst>
          </p:cNvPr>
          <p:cNvSpPr/>
          <p:nvPr/>
        </p:nvSpPr>
        <p:spPr bwMode="auto">
          <a:xfrm>
            <a:off x="2983154" y="2758815"/>
            <a:ext cx="410177" cy="91789"/>
          </a:xfrm>
          <a:custGeom>
            <a:avLst/>
            <a:gdLst/>
            <a:ahLst/>
            <a:cxnLst>
              <a:cxn ang="0">
                <a:pos x="4" y="431"/>
              </a:cxn>
              <a:cxn ang="0">
                <a:pos x="1926" y="414"/>
              </a:cxn>
              <a:cxn ang="0">
                <a:pos x="1922" y="0"/>
              </a:cxn>
              <a:cxn ang="0">
                <a:pos x="0" y="17"/>
              </a:cxn>
              <a:cxn ang="0">
                <a:pos x="4" y="431"/>
              </a:cxn>
            </a:cxnLst>
            <a:rect l="0" t="0" r="r" b="b"/>
            <a:pathLst>
              <a:path w="1926" h="431">
                <a:moveTo>
                  <a:pt x="4" y="431"/>
                </a:moveTo>
                <a:lnTo>
                  <a:pt x="1926" y="414"/>
                </a:lnTo>
                <a:lnTo>
                  <a:pt x="1922" y="0"/>
                </a:lnTo>
                <a:lnTo>
                  <a:pt x="0" y="17"/>
                </a:lnTo>
                <a:lnTo>
                  <a:pt x="4" y="431"/>
                </a:lnTo>
                <a:close/>
              </a:path>
            </a:pathLst>
          </a:custGeom>
          <a:solidFill>
            <a:srgbClr val="3331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ïšḷîḋe">
            <a:extLst>
              <a:ext uri="{FF2B5EF4-FFF2-40B4-BE49-F238E27FC236}">
                <a16:creationId xmlns:a16="http://schemas.microsoft.com/office/drawing/2014/main" id="{EDFDFD43-B740-4DBE-892A-D61148470F35}"/>
              </a:ext>
            </a:extLst>
          </p:cNvPr>
          <p:cNvSpPr/>
          <p:nvPr/>
        </p:nvSpPr>
        <p:spPr bwMode="auto">
          <a:xfrm>
            <a:off x="3095175" y="2782667"/>
            <a:ext cx="45788" cy="44936"/>
          </a:xfrm>
          <a:custGeom>
            <a:avLst/>
            <a:gdLst/>
            <a:ahLst/>
            <a:cxnLst>
              <a:cxn ang="0">
                <a:pos x="49" y="25"/>
              </a:cxn>
              <a:cxn ang="0">
                <a:pos x="25" y="49"/>
              </a:cxn>
              <a:cxn ang="0">
                <a:pos x="0" y="25"/>
              </a:cxn>
              <a:cxn ang="0">
                <a:pos x="25" y="0"/>
              </a:cxn>
              <a:cxn ang="0">
                <a:pos x="49" y="25"/>
              </a:cxn>
            </a:cxnLst>
            <a:rect l="0" t="0" r="r" b="b"/>
            <a:pathLst>
              <a:path w="50" h="49">
                <a:moveTo>
                  <a:pt x="49" y="25"/>
                </a:moveTo>
                <a:cubicBezTo>
                  <a:pt x="50" y="38"/>
                  <a:pt x="39" y="49"/>
                  <a:pt x="25" y="49"/>
                </a:cubicBezTo>
                <a:cubicBezTo>
                  <a:pt x="11" y="49"/>
                  <a:pt x="0" y="39"/>
                  <a:pt x="0" y="25"/>
                </a:cubicBezTo>
                <a:cubicBezTo>
                  <a:pt x="0" y="11"/>
                  <a:pt x="11" y="0"/>
                  <a:pt x="25" y="0"/>
                </a:cubicBezTo>
                <a:cubicBezTo>
                  <a:pt x="38" y="0"/>
                  <a:pt x="49" y="11"/>
                  <a:pt x="49" y="25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iṡlide">
            <a:extLst>
              <a:ext uri="{FF2B5EF4-FFF2-40B4-BE49-F238E27FC236}">
                <a16:creationId xmlns:a16="http://schemas.microsoft.com/office/drawing/2014/main" id="{DA38D683-C624-4430-A0BA-C3127F6B5724}"/>
              </a:ext>
            </a:extLst>
          </p:cNvPr>
          <p:cNvSpPr/>
          <p:nvPr/>
        </p:nvSpPr>
        <p:spPr bwMode="auto">
          <a:xfrm>
            <a:off x="3236373" y="2781815"/>
            <a:ext cx="45150" cy="44936"/>
          </a:xfrm>
          <a:custGeom>
            <a:avLst/>
            <a:gdLst/>
            <a:ahLst/>
            <a:cxnLst>
              <a:cxn ang="0">
                <a:pos x="49" y="24"/>
              </a:cxn>
              <a:cxn ang="0">
                <a:pos x="25" y="49"/>
              </a:cxn>
              <a:cxn ang="0">
                <a:pos x="0" y="25"/>
              </a:cxn>
              <a:cxn ang="0">
                <a:pos x="24" y="0"/>
              </a:cxn>
              <a:cxn ang="0">
                <a:pos x="49" y="24"/>
              </a:cxn>
            </a:cxnLst>
            <a:rect l="0" t="0" r="r" b="b"/>
            <a:pathLst>
              <a:path w="49" h="49">
                <a:moveTo>
                  <a:pt x="49" y="24"/>
                </a:moveTo>
                <a:cubicBezTo>
                  <a:pt x="49" y="38"/>
                  <a:pt x="38" y="49"/>
                  <a:pt x="25" y="49"/>
                </a:cubicBezTo>
                <a:cubicBezTo>
                  <a:pt x="11" y="49"/>
                  <a:pt x="0" y="38"/>
                  <a:pt x="0" y="25"/>
                </a:cubicBezTo>
                <a:cubicBezTo>
                  <a:pt x="0" y="11"/>
                  <a:pt x="11" y="0"/>
                  <a:pt x="24" y="0"/>
                </a:cubicBezTo>
                <a:cubicBezTo>
                  <a:pt x="38" y="0"/>
                  <a:pt x="49" y="10"/>
                  <a:pt x="49" y="24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ïṡlîḋe">
            <a:extLst>
              <a:ext uri="{FF2B5EF4-FFF2-40B4-BE49-F238E27FC236}">
                <a16:creationId xmlns:a16="http://schemas.microsoft.com/office/drawing/2014/main" id="{B911C233-61AB-447F-9967-5D9AC49C9D9A}"/>
              </a:ext>
            </a:extLst>
          </p:cNvPr>
          <p:cNvSpPr/>
          <p:nvPr/>
        </p:nvSpPr>
        <p:spPr bwMode="auto">
          <a:xfrm>
            <a:off x="3074091" y="2633163"/>
            <a:ext cx="415714" cy="120114"/>
          </a:xfrm>
          <a:custGeom>
            <a:avLst/>
            <a:gdLst/>
            <a:ahLst/>
            <a:cxnLst>
              <a:cxn ang="0">
                <a:pos x="0" y="413"/>
              </a:cxn>
              <a:cxn ang="0">
                <a:pos x="1922" y="564"/>
              </a:cxn>
              <a:cxn ang="0">
                <a:pos x="1952" y="155"/>
              </a:cxn>
              <a:cxn ang="0">
                <a:pos x="34" y="0"/>
              </a:cxn>
              <a:cxn ang="0">
                <a:pos x="0" y="413"/>
              </a:cxn>
            </a:cxnLst>
            <a:rect l="0" t="0" r="r" b="b"/>
            <a:pathLst>
              <a:path w="1952" h="564">
                <a:moveTo>
                  <a:pt x="0" y="413"/>
                </a:moveTo>
                <a:lnTo>
                  <a:pt x="1922" y="564"/>
                </a:lnTo>
                <a:lnTo>
                  <a:pt x="1952" y="155"/>
                </a:lnTo>
                <a:lnTo>
                  <a:pt x="34" y="0"/>
                </a:lnTo>
                <a:lnTo>
                  <a:pt x="0" y="413"/>
                </a:lnTo>
                <a:close/>
              </a:path>
            </a:pathLst>
          </a:custGeom>
          <a:solidFill>
            <a:srgbClr val="3331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iṧļiḋe">
            <a:extLst>
              <a:ext uri="{FF2B5EF4-FFF2-40B4-BE49-F238E27FC236}">
                <a16:creationId xmlns:a16="http://schemas.microsoft.com/office/drawing/2014/main" id="{D354EEB2-B493-4006-A34F-D32F8E335FE9}"/>
              </a:ext>
            </a:extLst>
          </p:cNvPr>
          <p:cNvSpPr/>
          <p:nvPr/>
        </p:nvSpPr>
        <p:spPr bwMode="auto">
          <a:xfrm>
            <a:off x="3188669" y="2664257"/>
            <a:ext cx="46853" cy="46854"/>
          </a:xfrm>
          <a:custGeom>
            <a:avLst/>
            <a:gdLst/>
            <a:ahLst/>
            <a:cxnLst>
              <a:cxn ang="0">
                <a:pos x="50" y="27"/>
              </a:cxn>
              <a:cxn ang="0">
                <a:pos x="23" y="50"/>
              </a:cxn>
              <a:cxn ang="0">
                <a:pos x="1" y="24"/>
              </a:cxn>
              <a:cxn ang="0">
                <a:pos x="27" y="1"/>
              </a:cxn>
              <a:cxn ang="0">
                <a:pos x="50" y="27"/>
              </a:cxn>
            </a:cxnLst>
            <a:rect l="0" t="0" r="r" b="b"/>
            <a:pathLst>
              <a:path w="51" h="51">
                <a:moveTo>
                  <a:pt x="50" y="27"/>
                </a:moveTo>
                <a:cubicBezTo>
                  <a:pt x="49" y="41"/>
                  <a:pt x="37" y="51"/>
                  <a:pt x="23" y="50"/>
                </a:cubicBezTo>
                <a:cubicBezTo>
                  <a:pt x="10" y="49"/>
                  <a:pt x="0" y="37"/>
                  <a:pt x="1" y="24"/>
                </a:cubicBezTo>
                <a:cubicBezTo>
                  <a:pt x="2" y="10"/>
                  <a:pt x="14" y="0"/>
                  <a:pt x="27" y="1"/>
                </a:cubicBezTo>
                <a:cubicBezTo>
                  <a:pt x="41" y="2"/>
                  <a:pt x="51" y="14"/>
                  <a:pt x="50" y="27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íṩḷïdê">
            <a:extLst>
              <a:ext uri="{FF2B5EF4-FFF2-40B4-BE49-F238E27FC236}">
                <a16:creationId xmlns:a16="http://schemas.microsoft.com/office/drawing/2014/main" id="{1095AE8A-B00D-4000-B1F1-CD28B80AEC05}"/>
              </a:ext>
            </a:extLst>
          </p:cNvPr>
          <p:cNvSpPr/>
          <p:nvPr/>
        </p:nvSpPr>
        <p:spPr bwMode="auto">
          <a:xfrm>
            <a:off x="3329227" y="2675331"/>
            <a:ext cx="46640" cy="46854"/>
          </a:xfrm>
          <a:custGeom>
            <a:avLst/>
            <a:gdLst/>
            <a:ahLst/>
            <a:cxnLst>
              <a:cxn ang="0">
                <a:pos x="50" y="28"/>
              </a:cxn>
              <a:cxn ang="0">
                <a:pos x="23" y="50"/>
              </a:cxn>
              <a:cxn ang="0">
                <a:pos x="1" y="24"/>
              </a:cxn>
              <a:cxn ang="0">
                <a:pos x="27" y="1"/>
              </a:cxn>
              <a:cxn ang="0">
                <a:pos x="50" y="28"/>
              </a:cxn>
            </a:cxnLst>
            <a:rect l="0" t="0" r="r" b="b"/>
            <a:pathLst>
              <a:path w="51" h="51">
                <a:moveTo>
                  <a:pt x="50" y="28"/>
                </a:moveTo>
                <a:cubicBezTo>
                  <a:pt x="49" y="41"/>
                  <a:pt x="37" y="51"/>
                  <a:pt x="23" y="50"/>
                </a:cubicBezTo>
                <a:cubicBezTo>
                  <a:pt x="10" y="49"/>
                  <a:pt x="0" y="37"/>
                  <a:pt x="1" y="24"/>
                </a:cubicBezTo>
                <a:cubicBezTo>
                  <a:pt x="2" y="10"/>
                  <a:pt x="14" y="0"/>
                  <a:pt x="27" y="1"/>
                </a:cubicBezTo>
                <a:cubicBezTo>
                  <a:pt x="41" y="2"/>
                  <a:pt x="51" y="14"/>
                  <a:pt x="50" y="28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ï$1íḓe">
            <a:extLst>
              <a:ext uri="{FF2B5EF4-FFF2-40B4-BE49-F238E27FC236}">
                <a16:creationId xmlns:a16="http://schemas.microsoft.com/office/drawing/2014/main" id="{D3CFB042-2C0A-4CD6-8008-DCBE8350A5BB}"/>
              </a:ext>
            </a:extLst>
          </p:cNvPr>
          <p:cNvSpPr/>
          <p:nvPr/>
        </p:nvSpPr>
        <p:spPr bwMode="auto">
          <a:xfrm>
            <a:off x="2980385" y="2533919"/>
            <a:ext cx="412093" cy="99243"/>
          </a:xfrm>
          <a:custGeom>
            <a:avLst/>
            <a:gdLst/>
            <a:ahLst/>
            <a:cxnLst>
              <a:cxn ang="0">
                <a:pos x="13" y="466"/>
              </a:cxn>
              <a:cxn ang="0">
                <a:pos x="1935" y="410"/>
              </a:cxn>
              <a:cxn ang="0">
                <a:pos x="1922" y="0"/>
              </a:cxn>
              <a:cxn ang="0">
                <a:pos x="0" y="56"/>
              </a:cxn>
              <a:cxn ang="0">
                <a:pos x="13" y="466"/>
              </a:cxn>
            </a:cxnLst>
            <a:rect l="0" t="0" r="r" b="b"/>
            <a:pathLst>
              <a:path w="1935" h="466">
                <a:moveTo>
                  <a:pt x="13" y="466"/>
                </a:moveTo>
                <a:lnTo>
                  <a:pt x="1935" y="410"/>
                </a:lnTo>
                <a:lnTo>
                  <a:pt x="1922" y="0"/>
                </a:lnTo>
                <a:lnTo>
                  <a:pt x="0" y="56"/>
                </a:lnTo>
                <a:lnTo>
                  <a:pt x="13" y="466"/>
                </a:lnTo>
                <a:close/>
              </a:path>
            </a:pathLst>
          </a:custGeom>
          <a:solidFill>
            <a:srgbClr val="3331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ïṣḻîḑê">
            <a:extLst>
              <a:ext uri="{FF2B5EF4-FFF2-40B4-BE49-F238E27FC236}">
                <a16:creationId xmlns:a16="http://schemas.microsoft.com/office/drawing/2014/main" id="{93FD6DF8-828B-4CB6-9533-8A19D733898C}"/>
              </a:ext>
            </a:extLst>
          </p:cNvPr>
          <p:cNvSpPr/>
          <p:nvPr/>
        </p:nvSpPr>
        <p:spPr bwMode="auto">
          <a:xfrm>
            <a:off x="3093259" y="2562457"/>
            <a:ext cx="46002" cy="45788"/>
          </a:xfrm>
          <a:custGeom>
            <a:avLst/>
            <a:gdLst/>
            <a:ahLst/>
            <a:cxnLst>
              <a:cxn ang="0">
                <a:pos x="49" y="24"/>
              </a:cxn>
              <a:cxn ang="0">
                <a:pos x="26" y="50"/>
              </a:cxn>
              <a:cxn ang="0">
                <a:pos x="0" y="26"/>
              </a:cxn>
              <a:cxn ang="0">
                <a:pos x="24" y="1"/>
              </a:cxn>
              <a:cxn ang="0">
                <a:pos x="49" y="24"/>
              </a:cxn>
            </a:cxnLst>
            <a:rect l="0" t="0" r="r" b="b"/>
            <a:pathLst>
              <a:path w="50" h="50">
                <a:moveTo>
                  <a:pt x="49" y="24"/>
                </a:moveTo>
                <a:cubicBezTo>
                  <a:pt x="50" y="38"/>
                  <a:pt x="39" y="49"/>
                  <a:pt x="26" y="50"/>
                </a:cubicBezTo>
                <a:cubicBezTo>
                  <a:pt x="12" y="50"/>
                  <a:pt x="1" y="39"/>
                  <a:pt x="0" y="26"/>
                </a:cubicBezTo>
                <a:cubicBezTo>
                  <a:pt x="0" y="12"/>
                  <a:pt x="11" y="1"/>
                  <a:pt x="24" y="1"/>
                </a:cubicBezTo>
                <a:cubicBezTo>
                  <a:pt x="38" y="0"/>
                  <a:pt x="49" y="11"/>
                  <a:pt x="49" y="24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îŝḻïḍe">
            <a:extLst>
              <a:ext uri="{FF2B5EF4-FFF2-40B4-BE49-F238E27FC236}">
                <a16:creationId xmlns:a16="http://schemas.microsoft.com/office/drawing/2014/main" id="{C187722B-CA00-425A-9328-25A539A276A8}"/>
              </a:ext>
            </a:extLst>
          </p:cNvPr>
          <p:cNvSpPr/>
          <p:nvPr/>
        </p:nvSpPr>
        <p:spPr bwMode="auto">
          <a:xfrm>
            <a:off x="3233605" y="2558837"/>
            <a:ext cx="46002" cy="45788"/>
          </a:xfrm>
          <a:custGeom>
            <a:avLst/>
            <a:gdLst/>
            <a:ahLst/>
            <a:cxnLst>
              <a:cxn ang="0">
                <a:pos x="50" y="24"/>
              </a:cxn>
              <a:cxn ang="0">
                <a:pos x="26" y="49"/>
              </a:cxn>
              <a:cxn ang="0">
                <a:pos x="1" y="25"/>
              </a:cxn>
              <a:cxn ang="0">
                <a:pos x="25" y="0"/>
              </a:cxn>
              <a:cxn ang="0">
                <a:pos x="50" y="24"/>
              </a:cxn>
            </a:cxnLst>
            <a:rect l="0" t="0" r="r" b="b"/>
            <a:pathLst>
              <a:path w="50" h="50">
                <a:moveTo>
                  <a:pt x="50" y="24"/>
                </a:moveTo>
                <a:cubicBezTo>
                  <a:pt x="50" y="37"/>
                  <a:pt x="40" y="49"/>
                  <a:pt x="26" y="49"/>
                </a:cubicBezTo>
                <a:cubicBezTo>
                  <a:pt x="13" y="50"/>
                  <a:pt x="1" y="39"/>
                  <a:pt x="1" y="25"/>
                </a:cubicBezTo>
                <a:cubicBezTo>
                  <a:pt x="0" y="12"/>
                  <a:pt x="11" y="0"/>
                  <a:pt x="25" y="0"/>
                </a:cubicBezTo>
                <a:cubicBezTo>
                  <a:pt x="38" y="0"/>
                  <a:pt x="50" y="10"/>
                  <a:pt x="50" y="24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iṩlïďe">
            <a:extLst>
              <a:ext uri="{FF2B5EF4-FFF2-40B4-BE49-F238E27FC236}">
                <a16:creationId xmlns:a16="http://schemas.microsoft.com/office/drawing/2014/main" id="{BAAC41CA-BB7B-414E-A97D-D20C37AC2F6C}"/>
              </a:ext>
            </a:extLst>
          </p:cNvPr>
          <p:cNvSpPr/>
          <p:nvPr/>
        </p:nvSpPr>
        <p:spPr bwMode="auto">
          <a:xfrm>
            <a:off x="3074943" y="2415510"/>
            <a:ext cx="413797" cy="107549"/>
          </a:xfrm>
          <a:custGeom>
            <a:avLst/>
            <a:gdLst/>
            <a:ahLst/>
            <a:cxnLst>
              <a:cxn ang="0">
                <a:pos x="0" y="410"/>
              </a:cxn>
              <a:cxn ang="0">
                <a:pos x="1926" y="505"/>
              </a:cxn>
              <a:cxn ang="0">
                <a:pos x="1943" y="95"/>
              </a:cxn>
              <a:cxn ang="0">
                <a:pos x="21" y="0"/>
              </a:cxn>
              <a:cxn ang="0">
                <a:pos x="0" y="410"/>
              </a:cxn>
            </a:cxnLst>
            <a:rect l="0" t="0" r="r" b="b"/>
            <a:pathLst>
              <a:path w="1943" h="505">
                <a:moveTo>
                  <a:pt x="0" y="410"/>
                </a:moveTo>
                <a:lnTo>
                  <a:pt x="1926" y="505"/>
                </a:lnTo>
                <a:lnTo>
                  <a:pt x="1943" y="95"/>
                </a:lnTo>
                <a:lnTo>
                  <a:pt x="21" y="0"/>
                </a:lnTo>
                <a:lnTo>
                  <a:pt x="0" y="410"/>
                </a:lnTo>
                <a:close/>
              </a:path>
            </a:pathLst>
          </a:custGeom>
          <a:solidFill>
            <a:srgbClr val="3331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ïşļîḋê">
            <a:extLst>
              <a:ext uri="{FF2B5EF4-FFF2-40B4-BE49-F238E27FC236}">
                <a16:creationId xmlns:a16="http://schemas.microsoft.com/office/drawing/2014/main" id="{4F2951F8-056C-4AEC-B852-C69B6A18F33B}"/>
              </a:ext>
            </a:extLst>
          </p:cNvPr>
          <p:cNvSpPr/>
          <p:nvPr/>
        </p:nvSpPr>
        <p:spPr bwMode="auto">
          <a:xfrm>
            <a:off x="3188669" y="2443196"/>
            <a:ext cx="46002" cy="45788"/>
          </a:xfrm>
          <a:custGeom>
            <a:avLst/>
            <a:gdLst/>
            <a:ahLst/>
            <a:cxnLst>
              <a:cxn ang="0">
                <a:pos x="50" y="26"/>
              </a:cxn>
              <a:cxn ang="0">
                <a:pos x="24" y="49"/>
              </a:cxn>
              <a:cxn ang="0">
                <a:pos x="1" y="24"/>
              </a:cxn>
              <a:cxn ang="0">
                <a:pos x="26" y="0"/>
              </a:cxn>
              <a:cxn ang="0">
                <a:pos x="50" y="26"/>
              </a:cxn>
            </a:cxnLst>
            <a:rect l="0" t="0" r="r" b="b"/>
            <a:pathLst>
              <a:path w="50" h="50">
                <a:moveTo>
                  <a:pt x="50" y="26"/>
                </a:moveTo>
                <a:cubicBezTo>
                  <a:pt x="49" y="40"/>
                  <a:pt x="38" y="50"/>
                  <a:pt x="24" y="49"/>
                </a:cubicBezTo>
                <a:cubicBezTo>
                  <a:pt x="10" y="49"/>
                  <a:pt x="0" y="37"/>
                  <a:pt x="1" y="24"/>
                </a:cubicBezTo>
                <a:cubicBezTo>
                  <a:pt x="1" y="10"/>
                  <a:pt x="13" y="0"/>
                  <a:pt x="26" y="0"/>
                </a:cubicBezTo>
                <a:cubicBezTo>
                  <a:pt x="40" y="1"/>
                  <a:pt x="50" y="12"/>
                  <a:pt x="50" y="26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íṩlíḋê">
            <a:extLst>
              <a:ext uri="{FF2B5EF4-FFF2-40B4-BE49-F238E27FC236}">
                <a16:creationId xmlns:a16="http://schemas.microsoft.com/office/drawing/2014/main" id="{21B6F63A-4DEA-45E1-9128-0A692C6B981F}"/>
              </a:ext>
            </a:extLst>
          </p:cNvPr>
          <p:cNvSpPr/>
          <p:nvPr/>
        </p:nvSpPr>
        <p:spPr bwMode="auto">
          <a:xfrm>
            <a:off x="3329227" y="2449585"/>
            <a:ext cx="46640" cy="45788"/>
          </a:xfrm>
          <a:custGeom>
            <a:avLst/>
            <a:gdLst/>
            <a:ahLst/>
            <a:cxnLst>
              <a:cxn ang="0">
                <a:pos x="50" y="26"/>
              </a:cxn>
              <a:cxn ang="0">
                <a:pos x="24" y="50"/>
              </a:cxn>
              <a:cxn ang="0">
                <a:pos x="1" y="24"/>
              </a:cxn>
              <a:cxn ang="0">
                <a:pos x="27" y="1"/>
              </a:cxn>
              <a:cxn ang="0">
                <a:pos x="50" y="26"/>
              </a:cxn>
            </a:cxnLst>
            <a:rect l="0" t="0" r="r" b="b"/>
            <a:pathLst>
              <a:path w="51" h="50">
                <a:moveTo>
                  <a:pt x="50" y="26"/>
                </a:moveTo>
                <a:cubicBezTo>
                  <a:pt x="49" y="40"/>
                  <a:pt x="38" y="50"/>
                  <a:pt x="24" y="50"/>
                </a:cubicBezTo>
                <a:cubicBezTo>
                  <a:pt x="11" y="49"/>
                  <a:pt x="0" y="38"/>
                  <a:pt x="1" y="24"/>
                </a:cubicBezTo>
                <a:cubicBezTo>
                  <a:pt x="2" y="10"/>
                  <a:pt x="13" y="0"/>
                  <a:pt x="27" y="1"/>
                </a:cubicBezTo>
                <a:cubicBezTo>
                  <a:pt x="40" y="1"/>
                  <a:pt x="51" y="13"/>
                  <a:pt x="50" y="26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ïṥḷiḑé">
            <a:extLst>
              <a:ext uri="{FF2B5EF4-FFF2-40B4-BE49-F238E27FC236}">
                <a16:creationId xmlns:a16="http://schemas.microsoft.com/office/drawing/2014/main" id="{1E93180D-6610-4333-A212-6225BCFE7651}"/>
              </a:ext>
            </a:extLst>
          </p:cNvPr>
          <p:cNvSpPr/>
          <p:nvPr/>
        </p:nvSpPr>
        <p:spPr bwMode="auto">
          <a:xfrm>
            <a:off x="2983154" y="2307321"/>
            <a:ext cx="412093" cy="94558"/>
          </a:xfrm>
          <a:custGeom>
            <a:avLst/>
            <a:gdLst/>
            <a:ahLst/>
            <a:cxnLst>
              <a:cxn ang="0">
                <a:pos x="9" y="444"/>
              </a:cxn>
              <a:cxn ang="0">
                <a:pos x="1935" y="409"/>
              </a:cxn>
              <a:cxn ang="0">
                <a:pos x="1926" y="0"/>
              </a:cxn>
              <a:cxn ang="0">
                <a:pos x="0" y="34"/>
              </a:cxn>
              <a:cxn ang="0">
                <a:pos x="9" y="444"/>
              </a:cxn>
            </a:cxnLst>
            <a:rect l="0" t="0" r="r" b="b"/>
            <a:pathLst>
              <a:path w="1935" h="444">
                <a:moveTo>
                  <a:pt x="9" y="444"/>
                </a:moveTo>
                <a:lnTo>
                  <a:pt x="1935" y="409"/>
                </a:lnTo>
                <a:lnTo>
                  <a:pt x="1926" y="0"/>
                </a:lnTo>
                <a:lnTo>
                  <a:pt x="0" y="34"/>
                </a:lnTo>
                <a:lnTo>
                  <a:pt x="9" y="444"/>
                </a:lnTo>
                <a:close/>
              </a:path>
            </a:pathLst>
          </a:custGeom>
          <a:solidFill>
            <a:srgbClr val="3331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íṥ1îḍé">
            <a:extLst>
              <a:ext uri="{FF2B5EF4-FFF2-40B4-BE49-F238E27FC236}">
                <a16:creationId xmlns:a16="http://schemas.microsoft.com/office/drawing/2014/main" id="{26862DB5-7A73-4708-B784-A2A3BB7D020A}"/>
              </a:ext>
            </a:extLst>
          </p:cNvPr>
          <p:cNvSpPr/>
          <p:nvPr/>
        </p:nvSpPr>
        <p:spPr bwMode="auto">
          <a:xfrm>
            <a:off x="3096027" y="2332878"/>
            <a:ext cx="46002" cy="46002"/>
          </a:xfrm>
          <a:custGeom>
            <a:avLst/>
            <a:gdLst/>
            <a:ahLst/>
            <a:cxnLst>
              <a:cxn ang="0">
                <a:pos x="49" y="24"/>
              </a:cxn>
              <a:cxn ang="0">
                <a:pos x="25" y="49"/>
              </a:cxn>
              <a:cxn ang="0">
                <a:pos x="0" y="25"/>
              </a:cxn>
              <a:cxn ang="0">
                <a:pos x="24" y="0"/>
              </a:cxn>
              <a:cxn ang="0">
                <a:pos x="49" y="24"/>
              </a:cxn>
            </a:cxnLst>
            <a:rect l="0" t="0" r="r" b="b"/>
            <a:pathLst>
              <a:path w="50" h="50">
                <a:moveTo>
                  <a:pt x="49" y="24"/>
                </a:moveTo>
                <a:cubicBezTo>
                  <a:pt x="50" y="38"/>
                  <a:pt x="39" y="49"/>
                  <a:pt x="25" y="49"/>
                </a:cubicBezTo>
                <a:cubicBezTo>
                  <a:pt x="12" y="50"/>
                  <a:pt x="0" y="39"/>
                  <a:pt x="0" y="25"/>
                </a:cubicBezTo>
                <a:cubicBezTo>
                  <a:pt x="0" y="12"/>
                  <a:pt x="11" y="1"/>
                  <a:pt x="24" y="0"/>
                </a:cubicBezTo>
                <a:cubicBezTo>
                  <a:pt x="38" y="0"/>
                  <a:pt x="49" y="11"/>
                  <a:pt x="49" y="24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iŝ1ïḓé">
            <a:extLst>
              <a:ext uri="{FF2B5EF4-FFF2-40B4-BE49-F238E27FC236}">
                <a16:creationId xmlns:a16="http://schemas.microsoft.com/office/drawing/2014/main" id="{0ED6AEFA-AFEA-4A89-A128-EE3652B6BA11}"/>
              </a:ext>
            </a:extLst>
          </p:cNvPr>
          <p:cNvSpPr/>
          <p:nvPr/>
        </p:nvSpPr>
        <p:spPr bwMode="auto">
          <a:xfrm>
            <a:off x="3236373" y="2330322"/>
            <a:ext cx="46002" cy="45788"/>
          </a:xfrm>
          <a:custGeom>
            <a:avLst/>
            <a:gdLst/>
            <a:ahLst/>
            <a:cxnLst>
              <a:cxn ang="0">
                <a:pos x="50" y="25"/>
              </a:cxn>
              <a:cxn ang="0">
                <a:pos x="26" y="50"/>
              </a:cxn>
              <a:cxn ang="0">
                <a:pos x="1" y="26"/>
              </a:cxn>
              <a:cxn ang="0">
                <a:pos x="25" y="0"/>
              </a:cxn>
              <a:cxn ang="0">
                <a:pos x="50" y="25"/>
              </a:cxn>
            </a:cxnLst>
            <a:rect l="0" t="0" r="r" b="b"/>
            <a:pathLst>
              <a:path w="50" h="50">
                <a:moveTo>
                  <a:pt x="50" y="25"/>
                </a:moveTo>
                <a:cubicBezTo>
                  <a:pt x="50" y="38"/>
                  <a:pt x="39" y="49"/>
                  <a:pt x="26" y="50"/>
                </a:cubicBezTo>
                <a:cubicBezTo>
                  <a:pt x="12" y="50"/>
                  <a:pt x="1" y="39"/>
                  <a:pt x="1" y="26"/>
                </a:cubicBezTo>
                <a:cubicBezTo>
                  <a:pt x="0" y="12"/>
                  <a:pt x="11" y="1"/>
                  <a:pt x="25" y="0"/>
                </a:cubicBezTo>
                <a:cubicBezTo>
                  <a:pt x="38" y="0"/>
                  <a:pt x="50" y="11"/>
                  <a:pt x="50" y="25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îšľïḍê">
            <a:extLst>
              <a:ext uri="{FF2B5EF4-FFF2-40B4-BE49-F238E27FC236}">
                <a16:creationId xmlns:a16="http://schemas.microsoft.com/office/drawing/2014/main" id="{E93B639D-DADA-41C8-A75C-0F0652832699}"/>
              </a:ext>
            </a:extLst>
          </p:cNvPr>
          <p:cNvSpPr/>
          <p:nvPr/>
        </p:nvSpPr>
        <p:spPr bwMode="auto">
          <a:xfrm>
            <a:off x="2892216" y="2190827"/>
            <a:ext cx="413158" cy="104567"/>
          </a:xfrm>
          <a:custGeom>
            <a:avLst/>
            <a:gdLst/>
            <a:ahLst/>
            <a:cxnLst>
              <a:cxn ang="0">
                <a:pos x="0" y="409"/>
              </a:cxn>
              <a:cxn ang="0">
                <a:pos x="1922" y="491"/>
              </a:cxn>
              <a:cxn ang="0">
                <a:pos x="1940" y="81"/>
              </a:cxn>
              <a:cxn ang="0">
                <a:pos x="18" y="0"/>
              </a:cxn>
              <a:cxn ang="0">
                <a:pos x="0" y="409"/>
              </a:cxn>
            </a:cxnLst>
            <a:rect l="0" t="0" r="r" b="b"/>
            <a:pathLst>
              <a:path w="1940" h="491">
                <a:moveTo>
                  <a:pt x="0" y="409"/>
                </a:moveTo>
                <a:lnTo>
                  <a:pt x="1922" y="491"/>
                </a:lnTo>
                <a:lnTo>
                  <a:pt x="1940" y="81"/>
                </a:lnTo>
                <a:lnTo>
                  <a:pt x="18" y="0"/>
                </a:lnTo>
                <a:lnTo>
                  <a:pt x="0" y="409"/>
                </a:lnTo>
                <a:close/>
              </a:path>
            </a:pathLst>
          </a:custGeom>
          <a:solidFill>
            <a:srgbClr val="3331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î$ľide">
            <a:extLst>
              <a:ext uri="{FF2B5EF4-FFF2-40B4-BE49-F238E27FC236}">
                <a16:creationId xmlns:a16="http://schemas.microsoft.com/office/drawing/2014/main" id="{7EA939E9-94FE-4920-B71C-784CC4F50F51}"/>
              </a:ext>
            </a:extLst>
          </p:cNvPr>
          <p:cNvSpPr/>
          <p:nvPr/>
        </p:nvSpPr>
        <p:spPr bwMode="auto">
          <a:xfrm>
            <a:off x="3005090" y="2216384"/>
            <a:ext cx="46853" cy="46854"/>
          </a:xfrm>
          <a:custGeom>
            <a:avLst/>
            <a:gdLst/>
            <a:ahLst/>
            <a:cxnLst>
              <a:cxn ang="0">
                <a:pos x="50" y="27"/>
              </a:cxn>
              <a:cxn ang="0">
                <a:pos x="24" y="50"/>
              </a:cxn>
              <a:cxn ang="0">
                <a:pos x="1" y="25"/>
              </a:cxn>
              <a:cxn ang="0">
                <a:pos x="27" y="1"/>
              </a:cxn>
              <a:cxn ang="0">
                <a:pos x="50" y="27"/>
              </a:cxn>
            </a:cxnLst>
            <a:rect l="0" t="0" r="r" b="b"/>
            <a:pathLst>
              <a:path w="51" h="51">
                <a:moveTo>
                  <a:pt x="50" y="27"/>
                </a:moveTo>
                <a:cubicBezTo>
                  <a:pt x="49" y="40"/>
                  <a:pt x="38" y="51"/>
                  <a:pt x="24" y="50"/>
                </a:cubicBezTo>
                <a:cubicBezTo>
                  <a:pt x="11" y="50"/>
                  <a:pt x="0" y="38"/>
                  <a:pt x="1" y="25"/>
                </a:cubicBezTo>
                <a:cubicBezTo>
                  <a:pt x="1" y="11"/>
                  <a:pt x="13" y="0"/>
                  <a:pt x="27" y="1"/>
                </a:cubicBezTo>
                <a:cubicBezTo>
                  <a:pt x="40" y="2"/>
                  <a:pt x="51" y="13"/>
                  <a:pt x="50" y="27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îśľiḓê">
            <a:extLst>
              <a:ext uri="{FF2B5EF4-FFF2-40B4-BE49-F238E27FC236}">
                <a16:creationId xmlns:a16="http://schemas.microsoft.com/office/drawing/2014/main" id="{9BD84C2B-D468-42A6-AF6F-8E98D2E1CA17}"/>
              </a:ext>
            </a:extLst>
          </p:cNvPr>
          <p:cNvSpPr/>
          <p:nvPr/>
        </p:nvSpPr>
        <p:spPr bwMode="auto">
          <a:xfrm>
            <a:off x="3146500" y="2222773"/>
            <a:ext cx="46002" cy="46002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24" y="50"/>
              </a:cxn>
              <a:cxn ang="0">
                <a:pos x="0" y="24"/>
              </a:cxn>
              <a:cxn ang="0">
                <a:pos x="26" y="1"/>
              </a:cxn>
              <a:cxn ang="0">
                <a:pos x="49" y="26"/>
              </a:cxn>
            </a:cxnLst>
            <a:rect l="0" t="0" r="r" b="b"/>
            <a:pathLst>
              <a:path w="50" h="50">
                <a:moveTo>
                  <a:pt x="49" y="26"/>
                </a:moveTo>
                <a:cubicBezTo>
                  <a:pt x="49" y="40"/>
                  <a:pt x="37" y="50"/>
                  <a:pt x="24" y="50"/>
                </a:cubicBezTo>
                <a:cubicBezTo>
                  <a:pt x="10" y="49"/>
                  <a:pt x="0" y="38"/>
                  <a:pt x="0" y="24"/>
                </a:cubicBezTo>
                <a:cubicBezTo>
                  <a:pt x="1" y="11"/>
                  <a:pt x="12" y="0"/>
                  <a:pt x="26" y="1"/>
                </a:cubicBezTo>
                <a:cubicBezTo>
                  <a:pt x="39" y="1"/>
                  <a:pt x="50" y="13"/>
                  <a:pt x="49" y="26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íşḻîḓè">
            <a:extLst>
              <a:ext uri="{FF2B5EF4-FFF2-40B4-BE49-F238E27FC236}">
                <a16:creationId xmlns:a16="http://schemas.microsoft.com/office/drawing/2014/main" id="{59B2DB77-FCFE-4DE7-9195-96D69851A17C}"/>
              </a:ext>
            </a:extLst>
          </p:cNvPr>
          <p:cNvSpPr/>
          <p:nvPr/>
        </p:nvSpPr>
        <p:spPr bwMode="auto">
          <a:xfrm>
            <a:off x="3019784" y="2071353"/>
            <a:ext cx="414862" cy="109253"/>
          </a:xfrm>
          <a:custGeom>
            <a:avLst/>
            <a:gdLst/>
            <a:ahLst/>
            <a:cxnLst>
              <a:cxn ang="0">
                <a:pos x="26" y="513"/>
              </a:cxn>
              <a:cxn ang="0">
                <a:pos x="1948" y="410"/>
              </a:cxn>
              <a:cxn ang="0">
                <a:pos x="1922" y="0"/>
              </a:cxn>
              <a:cxn ang="0">
                <a:pos x="0" y="104"/>
              </a:cxn>
              <a:cxn ang="0">
                <a:pos x="26" y="513"/>
              </a:cxn>
            </a:cxnLst>
            <a:rect l="0" t="0" r="r" b="b"/>
            <a:pathLst>
              <a:path w="1948" h="513">
                <a:moveTo>
                  <a:pt x="26" y="513"/>
                </a:moveTo>
                <a:lnTo>
                  <a:pt x="1948" y="410"/>
                </a:lnTo>
                <a:lnTo>
                  <a:pt x="1922" y="0"/>
                </a:lnTo>
                <a:lnTo>
                  <a:pt x="0" y="104"/>
                </a:lnTo>
                <a:lnTo>
                  <a:pt x="26" y="513"/>
                </a:lnTo>
                <a:close/>
              </a:path>
            </a:pathLst>
          </a:custGeom>
          <a:solidFill>
            <a:srgbClr val="3331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iśļiḑé">
            <a:extLst>
              <a:ext uri="{FF2B5EF4-FFF2-40B4-BE49-F238E27FC236}">
                <a16:creationId xmlns:a16="http://schemas.microsoft.com/office/drawing/2014/main" id="{3FE0A4F9-2156-4A1B-8ED6-9DB1A7636646}"/>
              </a:ext>
            </a:extLst>
          </p:cNvPr>
          <p:cNvSpPr/>
          <p:nvPr/>
        </p:nvSpPr>
        <p:spPr bwMode="auto">
          <a:xfrm>
            <a:off x="3133722" y="2106279"/>
            <a:ext cx="46640" cy="46854"/>
          </a:xfrm>
          <a:custGeom>
            <a:avLst/>
            <a:gdLst/>
            <a:ahLst/>
            <a:cxnLst>
              <a:cxn ang="0">
                <a:pos x="50" y="24"/>
              </a:cxn>
              <a:cxn ang="0">
                <a:pos x="27" y="50"/>
              </a:cxn>
              <a:cxn ang="0">
                <a:pos x="1" y="27"/>
              </a:cxn>
              <a:cxn ang="0">
                <a:pos x="24" y="1"/>
              </a:cxn>
              <a:cxn ang="0">
                <a:pos x="50" y="24"/>
              </a:cxn>
            </a:cxnLst>
            <a:rect l="0" t="0" r="r" b="b"/>
            <a:pathLst>
              <a:path w="51" h="51">
                <a:moveTo>
                  <a:pt x="50" y="24"/>
                </a:moveTo>
                <a:cubicBezTo>
                  <a:pt x="51" y="38"/>
                  <a:pt x="40" y="49"/>
                  <a:pt x="27" y="50"/>
                </a:cubicBezTo>
                <a:cubicBezTo>
                  <a:pt x="13" y="51"/>
                  <a:pt x="2" y="40"/>
                  <a:pt x="1" y="27"/>
                </a:cubicBezTo>
                <a:cubicBezTo>
                  <a:pt x="0" y="13"/>
                  <a:pt x="11" y="2"/>
                  <a:pt x="24" y="1"/>
                </a:cubicBezTo>
                <a:cubicBezTo>
                  <a:pt x="38" y="0"/>
                  <a:pt x="49" y="11"/>
                  <a:pt x="50" y="24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îṣḷîďè">
            <a:extLst>
              <a:ext uri="{FF2B5EF4-FFF2-40B4-BE49-F238E27FC236}">
                <a16:creationId xmlns:a16="http://schemas.microsoft.com/office/drawing/2014/main" id="{773CC741-0222-4CDA-A817-F4F41F88E1C3}"/>
              </a:ext>
            </a:extLst>
          </p:cNvPr>
          <p:cNvSpPr/>
          <p:nvPr/>
        </p:nvSpPr>
        <p:spPr bwMode="auto">
          <a:xfrm>
            <a:off x="3274069" y="2099039"/>
            <a:ext cx="46853" cy="46640"/>
          </a:xfrm>
          <a:custGeom>
            <a:avLst/>
            <a:gdLst/>
            <a:ahLst/>
            <a:cxnLst>
              <a:cxn ang="0">
                <a:pos x="50" y="24"/>
              </a:cxn>
              <a:cxn ang="0">
                <a:pos x="27" y="50"/>
              </a:cxn>
              <a:cxn ang="0">
                <a:pos x="1" y="27"/>
              </a:cxn>
              <a:cxn ang="0">
                <a:pos x="24" y="1"/>
              </a:cxn>
              <a:cxn ang="0">
                <a:pos x="50" y="24"/>
              </a:cxn>
            </a:cxnLst>
            <a:rect l="0" t="0" r="r" b="b"/>
            <a:pathLst>
              <a:path w="51" h="51">
                <a:moveTo>
                  <a:pt x="50" y="24"/>
                </a:moveTo>
                <a:cubicBezTo>
                  <a:pt x="51" y="37"/>
                  <a:pt x="41" y="49"/>
                  <a:pt x="27" y="50"/>
                </a:cubicBezTo>
                <a:cubicBezTo>
                  <a:pt x="14" y="51"/>
                  <a:pt x="2" y="40"/>
                  <a:pt x="1" y="27"/>
                </a:cubicBezTo>
                <a:cubicBezTo>
                  <a:pt x="0" y="13"/>
                  <a:pt x="11" y="1"/>
                  <a:pt x="24" y="1"/>
                </a:cubicBezTo>
                <a:cubicBezTo>
                  <a:pt x="38" y="0"/>
                  <a:pt x="50" y="10"/>
                  <a:pt x="50" y="24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ís1ïḍè">
            <a:extLst>
              <a:ext uri="{FF2B5EF4-FFF2-40B4-BE49-F238E27FC236}">
                <a16:creationId xmlns:a16="http://schemas.microsoft.com/office/drawing/2014/main" id="{552EDAAE-4CD6-4711-AF30-1D2E422B9FBB}"/>
              </a:ext>
            </a:extLst>
          </p:cNvPr>
          <p:cNvSpPr/>
          <p:nvPr/>
        </p:nvSpPr>
        <p:spPr bwMode="auto">
          <a:xfrm>
            <a:off x="2978469" y="1948470"/>
            <a:ext cx="415928" cy="117346"/>
          </a:xfrm>
          <a:custGeom>
            <a:avLst/>
            <a:gdLst/>
            <a:ahLst/>
            <a:cxnLst>
              <a:cxn ang="0">
                <a:pos x="0" y="409"/>
              </a:cxn>
              <a:cxn ang="0">
                <a:pos x="1922" y="551"/>
              </a:cxn>
              <a:cxn ang="0">
                <a:pos x="1953" y="142"/>
              </a:cxn>
              <a:cxn ang="0">
                <a:pos x="35" y="0"/>
              </a:cxn>
              <a:cxn ang="0">
                <a:pos x="0" y="409"/>
              </a:cxn>
            </a:cxnLst>
            <a:rect l="0" t="0" r="r" b="b"/>
            <a:pathLst>
              <a:path w="1953" h="551">
                <a:moveTo>
                  <a:pt x="0" y="409"/>
                </a:moveTo>
                <a:lnTo>
                  <a:pt x="1922" y="551"/>
                </a:lnTo>
                <a:lnTo>
                  <a:pt x="1953" y="142"/>
                </a:lnTo>
                <a:lnTo>
                  <a:pt x="35" y="0"/>
                </a:lnTo>
                <a:lnTo>
                  <a:pt x="0" y="409"/>
                </a:lnTo>
                <a:close/>
              </a:path>
            </a:pathLst>
          </a:custGeom>
          <a:solidFill>
            <a:srgbClr val="3331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ísľïďe">
            <a:extLst>
              <a:ext uri="{FF2B5EF4-FFF2-40B4-BE49-F238E27FC236}">
                <a16:creationId xmlns:a16="http://schemas.microsoft.com/office/drawing/2014/main" id="{A163D86D-8570-4524-BB16-5FFA27D26574}"/>
              </a:ext>
            </a:extLst>
          </p:cNvPr>
          <p:cNvSpPr/>
          <p:nvPr/>
        </p:nvSpPr>
        <p:spPr bwMode="auto">
          <a:xfrm>
            <a:off x="3093259" y="1978711"/>
            <a:ext cx="46853" cy="46854"/>
          </a:xfrm>
          <a:custGeom>
            <a:avLst/>
            <a:gdLst/>
            <a:ahLst/>
            <a:cxnLst>
              <a:cxn ang="0">
                <a:pos x="50" y="27"/>
              </a:cxn>
              <a:cxn ang="0">
                <a:pos x="23" y="50"/>
              </a:cxn>
              <a:cxn ang="0">
                <a:pos x="1" y="23"/>
              </a:cxn>
              <a:cxn ang="0">
                <a:pos x="27" y="1"/>
              </a:cxn>
              <a:cxn ang="0">
                <a:pos x="50" y="27"/>
              </a:cxn>
            </a:cxnLst>
            <a:rect l="0" t="0" r="r" b="b"/>
            <a:pathLst>
              <a:path w="51" h="51">
                <a:moveTo>
                  <a:pt x="50" y="27"/>
                </a:moveTo>
                <a:cubicBezTo>
                  <a:pt x="49" y="40"/>
                  <a:pt x="37" y="51"/>
                  <a:pt x="23" y="50"/>
                </a:cubicBezTo>
                <a:cubicBezTo>
                  <a:pt x="10" y="49"/>
                  <a:pt x="0" y="37"/>
                  <a:pt x="1" y="23"/>
                </a:cubicBezTo>
                <a:cubicBezTo>
                  <a:pt x="2" y="10"/>
                  <a:pt x="13" y="0"/>
                  <a:pt x="27" y="1"/>
                </a:cubicBezTo>
                <a:cubicBezTo>
                  <a:pt x="40" y="2"/>
                  <a:pt x="51" y="13"/>
                  <a:pt x="50" y="27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išḻíḍê">
            <a:extLst>
              <a:ext uri="{FF2B5EF4-FFF2-40B4-BE49-F238E27FC236}">
                <a16:creationId xmlns:a16="http://schemas.microsoft.com/office/drawing/2014/main" id="{D855AAAF-3AB0-4CEC-BED1-DBE384D924EA}"/>
              </a:ext>
            </a:extLst>
          </p:cNvPr>
          <p:cNvSpPr/>
          <p:nvPr/>
        </p:nvSpPr>
        <p:spPr bwMode="auto">
          <a:xfrm>
            <a:off x="3233605" y="1988721"/>
            <a:ext cx="46853" cy="46854"/>
          </a:xfrm>
          <a:custGeom>
            <a:avLst/>
            <a:gdLst/>
            <a:ahLst/>
            <a:cxnLst>
              <a:cxn ang="0">
                <a:pos x="50" y="27"/>
              </a:cxn>
              <a:cxn ang="0">
                <a:pos x="23" y="50"/>
              </a:cxn>
              <a:cxn ang="0">
                <a:pos x="1" y="24"/>
              </a:cxn>
              <a:cxn ang="0">
                <a:pos x="27" y="1"/>
              </a:cxn>
              <a:cxn ang="0">
                <a:pos x="50" y="27"/>
              </a:cxn>
            </a:cxnLst>
            <a:rect l="0" t="0" r="r" b="b"/>
            <a:pathLst>
              <a:path w="51" h="51">
                <a:moveTo>
                  <a:pt x="50" y="27"/>
                </a:moveTo>
                <a:cubicBezTo>
                  <a:pt x="49" y="41"/>
                  <a:pt x="37" y="51"/>
                  <a:pt x="23" y="50"/>
                </a:cubicBezTo>
                <a:cubicBezTo>
                  <a:pt x="10" y="49"/>
                  <a:pt x="0" y="37"/>
                  <a:pt x="1" y="24"/>
                </a:cubicBezTo>
                <a:cubicBezTo>
                  <a:pt x="2" y="10"/>
                  <a:pt x="14" y="0"/>
                  <a:pt x="27" y="1"/>
                </a:cubicBezTo>
                <a:cubicBezTo>
                  <a:pt x="41" y="2"/>
                  <a:pt x="51" y="14"/>
                  <a:pt x="50" y="27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ïšliḓe">
            <a:extLst>
              <a:ext uri="{FF2B5EF4-FFF2-40B4-BE49-F238E27FC236}">
                <a16:creationId xmlns:a16="http://schemas.microsoft.com/office/drawing/2014/main" id="{D4EBAF09-1CFB-4087-9BA3-269055E9D973}"/>
              </a:ext>
            </a:extLst>
          </p:cNvPr>
          <p:cNvSpPr/>
          <p:nvPr/>
        </p:nvSpPr>
        <p:spPr bwMode="auto">
          <a:xfrm>
            <a:off x="3021701" y="1843902"/>
            <a:ext cx="411241" cy="92641"/>
          </a:xfrm>
          <a:custGeom>
            <a:avLst/>
            <a:gdLst/>
            <a:ahLst/>
            <a:cxnLst>
              <a:cxn ang="0">
                <a:pos x="4" y="435"/>
              </a:cxn>
              <a:cxn ang="0">
                <a:pos x="1931" y="409"/>
              </a:cxn>
              <a:cxn ang="0">
                <a:pos x="1926" y="0"/>
              </a:cxn>
              <a:cxn ang="0">
                <a:pos x="0" y="21"/>
              </a:cxn>
              <a:cxn ang="0">
                <a:pos x="4" y="435"/>
              </a:cxn>
            </a:cxnLst>
            <a:rect l="0" t="0" r="r" b="b"/>
            <a:pathLst>
              <a:path w="1931" h="435">
                <a:moveTo>
                  <a:pt x="4" y="435"/>
                </a:moveTo>
                <a:lnTo>
                  <a:pt x="1931" y="409"/>
                </a:lnTo>
                <a:lnTo>
                  <a:pt x="1926" y="0"/>
                </a:lnTo>
                <a:lnTo>
                  <a:pt x="0" y="21"/>
                </a:lnTo>
                <a:lnTo>
                  <a:pt x="4" y="435"/>
                </a:lnTo>
                <a:close/>
              </a:path>
            </a:pathLst>
          </a:custGeom>
          <a:solidFill>
            <a:srgbClr val="3331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iṥļïḍé">
            <a:extLst>
              <a:ext uri="{FF2B5EF4-FFF2-40B4-BE49-F238E27FC236}">
                <a16:creationId xmlns:a16="http://schemas.microsoft.com/office/drawing/2014/main" id="{F091232F-A7DE-404D-9017-34528C7A1E50}"/>
              </a:ext>
            </a:extLst>
          </p:cNvPr>
          <p:cNvSpPr/>
          <p:nvPr/>
        </p:nvSpPr>
        <p:spPr bwMode="auto">
          <a:xfrm>
            <a:off x="3134574" y="1868606"/>
            <a:ext cx="44936" cy="44936"/>
          </a:xfrm>
          <a:custGeom>
            <a:avLst/>
            <a:gdLst/>
            <a:ahLst/>
            <a:cxnLst>
              <a:cxn ang="0">
                <a:pos x="49" y="24"/>
              </a:cxn>
              <a:cxn ang="0">
                <a:pos x="25" y="49"/>
              </a:cxn>
              <a:cxn ang="0">
                <a:pos x="0" y="25"/>
              </a:cxn>
              <a:cxn ang="0">
                <a:pos x="24" y="0"/>
              </a:cxn>
              <a:cxn ang="0">
                <a:pos x="49" y="24"/>
              </a:cxn>
            </a:cxnLst>
            <a:rect l="0" t="0" r="r" b="b"/>
            <a:pathLst>
              <a:path w="49" h="49">
                <a:moveTo>
                  <a:pt x="49" y="24"/>
                </a:moveTo>
                <a:cubicBezTo>
                  <a:pt x="49" y="38"/>
                  <a:pt x="38" y="49"/>
                  <a:pt x="25" y="49"/>
                </a:cubicBezTo>
                <a:cubicBezTo>
                  <a:pt x="11" y="49"/>
                  <a:pt x="0" y="38"/>
                  <a:pt x="0" y="25"/>
                </a:cubicBezTo>
                <a:cubicBezTo>
                  <a:pt x="0" y="11"/>
                  <a:pt x="10" y="0"/>
                  <a:pt x="24" y="0"/>
                </a:cubicBezTo>
                <a:cubicBezTo>
                  <a:pt x="38" y="0"/>
                  <a:pt x="49" y="10"/>
                  <a:pt x="49" y="24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îSliḓé">
            <a:extLst>
              <a:ext uri="{FF2B5EF4-FFF2-40B4-BE49-F238E27FC236}">
                <a16:creationId xmlns:a16="http://schemas.microsoft.com/office/drawing/2014/main" id="{540871AC-CD56-42CA-98AF-80F64FF2014B}"/>
              </a:ext>
            </a:extLst>
          </p:cNvPr>
          <p:cNvSpPr/>
          <p:nvPr/>
        </p:nvSpPr>
        <p:spPr bwMode="auto">
          <a:xfrm>
            <a:off x="3274921" y="1866690"/>
            <a:ext cx="46002" cy="44936"/>
          </a:xfrm>
          <a:custGeom>
            <a:avLst/>
            <a:gdLst/>
            <a:ahLst/>
            <a:cxnLst>
              <a:cxn ang="0">
                <a:pos x="49" y="24"/>
              </a:cxn>
              <a:cxn ang="0">
                <a:pos x="25" y="49"/>
              </a:cxn>
              <a:cxn ang="0">
                <a:pos x="0" y="25"/>
              </a:cxn>
              <a:cxn ang="0">
                <a:pos x="25" y="0"/>
              </a:cxn>
              <a:cxn ang="0">
                <a:pos x="49" y="24"/>
              </a:cxn>
            </a:cxnLst>
            <a:rect l="0" t="0" r="r" b="b"/>
            <a:pathLst>
              <a:path w="50" h="49">
                <a:moveTo>
                  <a:pt x="49" y="24"/>
                </a:moveTo>
                <a:cubicBezTo>
                  <a:pt x="50" y="38"/>
                  <a:pt x="39" y="49"/>
                  <a:pt x="25" y="49"/>
                </a:cubicBezTo>
                <a:cubicBezTo>
                  <a:pt x="12" y="49"/>
                  <a:pt x="0" y="38"/>
                  <a:pt x="0" y="25"/>
                </a:cubicBezTo>
                <a:cubicBezTo>
                  <a:pt x="0" y="11"/>
                  <a:pt x="11" y="0"/>
                  <a:pt x="25" y="0"/>
                </a:cubicBezTo>
                <a:cubicBezTo>
                  <a:pt x="38" y="0"/>
                  <a:pt x="49" y="10"/>
                  <a:pt x="49" y="24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ïṡľíḋé">
            <a:extLst>
              <a:ext uri="{FF2B5EF4-FFF2-40B4-BE49-F238E27FC236}">
                <a16:creationId xmlns:a16="http://schemas.microsoft.com/office/drawing/2014/main" id="{E8784772-963A-45A4-9C82-0EA3D285ED39}"/>
              </a:ext>
            </a:extLst>
          </p:cNvPr>
          <p:cNvSpPr/>
          <p:nvPr/>
        </p:nvSpPr>
        <p:spPr bwMode="auto">
          <a:xfrm>
            <a:off x="2950996" y="1723574"/>
            <a:ext cx="412945" cy="101799"/>
          </a:xfrm>
          <a:custGeom>
            <a:avLst/>
            <a:gdLst/>
            <a:ahLst/>
            <a:cxnLst>
              <a:cxn ang="0">
                <a:pos x="0" y="409"/>
              </a:cxn>
              <a:cxn ang="0">
                <a:pos x="1922" y="478"/>
              </a:cxn>
              <a:cxn ang="0">
                <a:pos x="1939" y="69"/>
              </a:cxn>
              <a:cxn ang="0">
                <a:pos x="13" y="0"/>
              </a:cxn>
              <a:cxn ang="0">
                <a:pos x="0" y="409"/>
              </a:cxn>
            </a:cxnLst>
            <a:rect l="0" t="0" r="r" b="b"/>
            <a:pathLst>
              <a:path w="1939" h="478">
                <a:moveTo>
                  <a:pt x="0" y="409"/>
                </a:moveTo>
                <a:lnTo>
                  <a:pt x="1922" y="478"/>
                </a:lnTo>
                <a:lnTo>
                  <a:pt x="1939" y="69"/>
                </a:lnTo>
                <a:lnTo>
                  <a:pt x="13" y="0"/>
                </a:lnTo>
                <a:lnTo>
                  <a:pt x="0" y="409"/>
                </a:lnTo>
                <a:close/>
              </a:path>
            </a:pathLst>
          </a:custGeom>
          <a:solidFill>
            <a:srgbClr val="3331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ïslíďê">
            <a:extLst>
              <a:ext uri="{FF2B5EF4-FFF2-40B4-BE49-F238E27FC236}">
                <a16:creationId xmlns:a16="http://schemas.microsoft.com/office/drawing/2014/main" id="{9FB39ADF-0389-4976-BEE8-F41822653F90}"/>
              </a:ext>
            </a:extLst>
          </p:cNvPr>
          <p:cNvSpPr/>
          <p:nvPr/>
        </p:nvSpPr>
        <p:spPr bwMode="auto">
          <a:xfrm>
            <a:off x="3063869" y="1749344"/>
            <a:ext cx="46002" cy="45788"/>
          </a:xfrm>
          <a:custGeom>
            <a:avLst/>
            <a:gdLst/>
            <a:ahLst/>
            <a:cxnLst>
              <a:cxn ang="0">
                <a:pos x="50" y="26"/>
              </a:cxn>
              <a:cxn ang="0">
                <a:pos x="24" y="49"/>
              </a:cxn>
              <a:cxn ang="0">
                <a:pos x="0" y="24"/>
              </a:cxn>
              <a:cxn ang="0">
                <a:pos x="26" y="0"/>
              </a:cxn>
              <a:cxn ang="0">
                <a:pos x="50" y="26"/>
              </a:cxn>
            </a:cxnLst>
            <a:rect l="0" t="0" r="r" b="b"/>
            <a:pathLst>
              <a:path w="50" h="50">
                <a:moveTo>
                  <a:pt x="50" y="26"/>
                </a:moveTo>
                <a:cubicBezTo>
                  <a:pt x="49" y="39"/>
                  <a:pt x="38" y="50"/>
                  <a:pt x="24" y="49"/>
                </a:cubicBezTo>
                <a:cubicBezTo>
                  <a:pt x="11" y="49"/>
                  <a:pt x="0" y="37"/>
                  <a:pt x="0" y="24"/>
                </a:cubicBezTo>
                <a:cubicBezTo>
                  <a:pt x="1" y="10"/>
                  <a:pt x="12" y="0"/>
                  <a:pt x="26" y="0"/>
                </a:cubicBezTo>
                <a:cubicBezTo>
                  <a:pt x="39" y="1"/>
                  <a:pt x="50" y="12"/>
                  <a:pt x="50" y="26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îṡlïďe">
            <a:extLst>
              <a:ext uri="{FF2B5EF4-FFF2-40B4-BE49-F238E27FC236}">
                <a16:creationId xmlns:a16="http://schemas.microsoft.com/office/drawing/2014/main" id="{C30AAC00-1939-46B8-86AC-31D548D791E9}"/>
              </a:ext>
            </a:extLst>
          </p:cNvPr>
          <p:cNvSpPr/>
          <p:nvPr/>
        </p:nvSpPr>
        <p:spPr bwMode="auto">
          <a:xfrm>
            <a:off x="3204428" y="1753816"/>
            <a:ext cx="45788" cy="46002"/>
          </a:xfrm>
          <a:custGeom>
            <a:avLst/>
            <a:gdLst/>
            <a:ahLst/>
            <a:cxnLst>
              <a:cxn ang="0">
                <a:pos x="50" y="26"/>
              </a:cxn>
              <a:cxn ang="0">
                <a:pos x="25" y="50"/>
              </a:cxn>
              <a:cxn ang="0">
                <a:pos x="1" y="24"/>
              </a:cxn>
              <a:cxn ang="0">
                <a:pos x="26" y="1"/>
              </a:cxn>
              <a:cxn ang="0">
                <a:pos x="50" y="26"/>
              </a:cxn>
            </a:cxnLst>
            <a:rect l="0" t="0" r="r" b="b"/>
            <a:pathLst>
              <a:path w="50" h="50">
                <a:moveTo>
                  <a:pt x="50" y="26"/>
                </a:moveTo>
                <a:cubicBezTo>
                  <a:pt x="49" y="40"/>
                  <a:pt x="38" y="50"/>
                  <a:pt x="25" y="50"/>
                </a:cubicBezTo>
                <a:cubicBezTo>
                  <a:pt x="11" y="49"/>
                  <a:pt x="0" y="38"/>
                  <a:pt x="1" y="24"/>
                </a:cubicBezTo>
                <a:cubicBezTo>
                  <a:pt x="1" y="11"/>
                  <a:pt x="13" y="0"/>
                  <a:pt x="26" y="1"/>
                </a:cubicBezTo>
                <a:cubicBezTo>
                  <a:pt x="40" y="1"/>
                  <a:pt x="50" y="12"/>
                  <a:pt x="50" y="26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iṡľïḓê">
            <a:extLst>
              <a:ext uri="{FF2B5EF4-FFF2-40B4-BE49-F238E27FC236}">
                <a16:creationId xmlns:a16="http://schemas.microsoft.com/office/drawing/2014/main" id="{2D6525F2-6046-41AC-AE16-7D9EFF04B02F}"/>
              </a:ext>
            </a:extLst>
          </p:cNvPr>
          <p:cNvSpPr/>
          <p:nvPr/>
        </p:nvSpPr>
        <p:spPr bwMode="auto">
          <a:xfrm>
            <a:off x="3075795" y="1615387"/>
            <a:ext cx="412945" cy="102651"/>
          </a:xfrm>
          <a:custGeom>
            <a:avLst/>
            <a:gdLst/>
            <a:ahLst/>
            <a:cxnLst>
              <a:cxn ang="0">
                <a:pos x="13" y="482"/>
              </a:cxn>
              <a:cxn ang="0">
                <a:pos x="1939" y="409"/>
              </a:cxn>
              <a:cxn ang="0">
                <a:pos x="1922" y="0"/>
              </a:cxn>
              <a:cxn ang="0">
                <a:pos x="0" y="69"/>
              </a:cxn>
              <a:cxn ang="0">
                <a:pos x="13" y="482"/>
              </a:cxn>
            </a:cxnLst>
            <a:rect l="0" t="0" r="r" b="b"/>
            <a:pathLst>
              <a:path w="1939" h="482">
                <a:moveTo>
                  <a:pt x="13" y="482"/>
                </a:moveTo>
                <a:lnTo>
                  <a:pt x="1939" y="409"/>
                </a:lnTo>
                <a:lnTo>
                  <a:pt x="1922" y="0"/>
                </a:lnTo>
                <a:lnTo>
                  <a:pt x="0" y="69"/>
                </a:lnTo>
                <a:lnTo>
                  <a:pt x="13" y="482"/>
                </a:lnTo>
                <a:close/>
              </a:path>
            </a:pathLst>
          </a:custGeom>
          <a:solidFill>
            <a:srgbClr val="3331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ïṩḷïḍê">
            <a:extLst>
              <a:ext uri="{FF2B5EF4-FFF2-40B4-BE49-F238E27FC236}">
                <a16:creationId xmlns:a16="http://schemas.microsoft.com/office/drawing/2014/main" id="{1A5A8223-7E27-4F60-95C6-09E01583F84B}"/>
              </a:ext>
            </a:extLst>
          </p:cNvPr>
          <p:cNvSpPr/>
          <p:nvPr/>
        </p:nvSpPr>
        <p:spPr bwMode="auto">
          <a:xfrm>
            <a:off x="3188669" y="1645628"/>
            <a:ext cx="46002" cy="45788"/>
          </a:xfrm>
          <a:custGeom>
            <a:avLst/>
            <a:gdLst/>
            <a:ahLst/>
            <a:cxnLst>
              <a:cxn ang="0">
                <a:pos x="50" y="24"/>
              </a:cxn>
              <a:cxn ang="0">
                <a:pos x="26" y="50"/>
              </a:cxn>
              <a:cxn ang="0">
                <a:pos x="1" y="26"/>
              </a:cxn>
              <a:cxn ang="0">
                <a:pos x="24" y="1"/>
              </a:cxn>
              <a:cxn ang="0">
                <a:pos x="50" y="24"/>
              </a:cxn>
            </a:cxnLst>
            <a:rect l="0" t="0" r="r" b="b"/>
            <a:pathLst>
              <a:path w="50" h="50">
                <a:moveTo>
                  <a:pt x="50" y="24"/>
                </a:moveTo>
                <a:cubicBezTo>
                  <a:pt x="50" y="38"/>
                  <a:pt x="40" y="49"/>
                  <a:pt x="26" y="50"/>
                </a:cubicBezTo>
                <a:cubicBezTo>
                  <a:pt x="12" y="50"/>
                  <a:pt x="1" y="40"/>
                  <a:pt x="1" y="26"/>
                </a:cubicBezTo>
                <a:cubicBezTo>
                  <a:pt x="0" y="13"/>
                  <a:pt x="11" y="1"/>
                  <a:pt x="24" y="1"/>
                </a:cubicBezTo>
                <a:cubicBezTo>
                  <a:pt x="38" y="0"/>
                  <a:pt x="49" y="11"/>
                  <a:pt x="50" y="24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ïS1iḍe">
            <a:extLst>
              <a:ext uri="{FF2B5EF4-FFF2-40B4-BE49-F238E27FC236}">
                <a16:creationId xmlns:a16="http://schemas.microsoft.com/office/drawing/2014/main" id="{DC84FEA4-F1E9-4747-BFF6-411F9340559A}"/>
              </a:ext>
            </a:extLst>
          </p:cNvPr>
          <p:cNvSpPr/>
          <p:nvPr/>
        </p:nvSpPr>
        <p:spPr bwMode="auto">
          <a:xfrm>
            <a:off x="3330079" y="1640943"/>
            <a:ext cx="45788" cy="46002"/>
          </a:xfrm>
          <a:custGeom>
            <a:avLst/>
            <a:gdLst/>
            <a:ahLst/>
            <a:cxnLst>
              <a:cxn ang="0">
                <a:pos x="49" y="24"/>
              </a:cxn>
              <a:cxn ang="0">
                <a:pos x="25" y="49"/>
              </a:cxn>
              <a:cxn ang="0">
                <a:pos x="0" y="26"/>
              </a:cxn>
              <a:cxn ang="0">
                <a:pos x="24" y="0"/>
              </a:cxn>
              <a:cxn ang="0">
                <a:pos x="49" y="24"/>
              </a:cxn>
            </a:cxnLst>
            <a:rect l="0" t="0" r="r" b="b"/>
            <a:pathLst>
              <a:path w="50" h="50">
                <a:moveTo>
                  <a:pt x="49" y="24"/>
                </a:moveTo>
                <a:cubicBezTo>
                  <a:pt x="50" y="37"/>
                  <a:pt x="39" y="49"/>
                  <a:pt x="25" y="49"/>
                </a:cubicBezTo>
                <a:cubicBezTo>
                  <a:pt x="12" y="50"/>
                  <a:pt x="1" y="39"/>
                  <a:pt x="0" y="26"/>
                </a:cubicBezTo>
                <a:cubicBezTo>
                  <a:pt x="0" y="12"/>
                  <a:pt x="10" y="1"/>
                  <a:pt x="24" y="0"/>
                </a:cubicBezTo>
                <a:cubicBezTo>
                  <a:pt x="37" y="0"/>
                  <a:pt x="49" y="10"/>
                  <a:pt x="49" y="24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íṡļîḋé">
            <a:extLst>
              <a:ext uri="{FF2B5EF4-FFF2-40B4-BE49-F238E27FC236}">
                <a16:creationId xmlns:a16="http://schemas.microsoft.com/office/drawing/2014/main" id="{DD69FB8C-BB43-4444-8A8E-9ADE33478783}"/>
              </a:ext>
            </a:extLst>
          </p:cNvPr>
          <p:cNvSpPr/>
          <p:nvPr/>
        </p:nvSpPr>
        <p:spPr bwMode="auto">
          <a:xfrm>
            <a:off x="3020850" y="1493143"/>
            <a:ext cx="414649" cy="113938"/>
          </a:xfrm>
          <a:custGeom>
            <a:avLst/>
            <a:gdLst/>
            <a:ahLst/>
            <a:cxnLst>
              <a:cxn ang="0">
                <a:pos x="0" y="410"/>
              </a:cxn>
              <a:cxn ang="0">
                <a:pos x="1922" y="535"/>
              </a:cxn>
              <a:cxn ang="0">
                <a:pos x="1947" y="121"/>
              </a:cxn>
              <a:cxn ang="0">
                <a:pos x="26" y="0"/>
              </a:cxn>
              <a:cxn ang="0">
                <a:pos x="0" y="410"/>
              </a:cxn>
            </a:cxnLst>
            <a:rect l="0" t="0" r="r" b="b"/>
            <a:pathLst>
              <a:path w="1947" h="535">
                <a:moveTo>
                  <a:pt x="0" y="410"/>
                </a:moveTo>
                <a:lnTo>
                  <a:pt x="1922" y="535"/>
                </a:lnTo>
                <a:lnTo>
                  <a:pt x="1947" y="121"/>
                </a:lnTo>
                <a:lnTo>
                  <a:pt x="26" y="0"/>
                </a:lnTo>
                <a:lnTo>
                  <a:pt x="0" y="410"/>
                </a:lnTo>
                <a:close/>
              </a:path>
            </a:pathLst>
          </a:custGeom>
          <a:solidFill>
            <a:srgbClr val="3331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ïṧļîde">
            <a:extLst>
              <a:ext uri="{FF2B5EF4-FFF2-40B4-BE49-F238E27FC236}">
                <a16:creationId xmlns:a16="http://schemas.microsoft.com/office/drawing/2014/main" id="{E28724DE-6150-40D8-AEF9-B75588E90D54}"/>
              </a:ext>
            </a:extLst>
          </p:cNvPr>
          <p:cNvSpPr/>
          <p:nvPr/>
        </p:nvSpPr>
        <p:spPr bwMode="auto">
          <a:xfrm>
            <a:off x="3134574" y="1521681"/>
            <a:ext cx="46853" cy="46854"/>
          </a:xfrm>
          <a:custGeom>
            <a:avLst/>
            <a:gdLst/>
            <a:ahLst/>
            <a:cxnLst>
              <a:cxn ang="0">
                <a:pos x="50" y="27"/>
              </a:cxn>
              <a:cxn ang="0">
                <a:pos x="24" y="50"/>
              </a:cxn>
              <a:cxn ang="0">
                <a:pos x="1" y="24"/>
              </a:cxn>
              <a:cxn ang="0">
                <a:pos x="27" y="1"/>
              </a:cxn>
              <a:cxn ang="0">
                <a:pos x="50" y="27"/>
              </a:cxn>
            </a:cxnLst>
            <a:rect l="0" t="0" r="r" b="b"/>
            <a:pathLst>
              <a:path w="51" h="51">
                <a:moveTo>
                  <a:pt x="50" y="27"/>
                </a:moveTo>
                <a:cubicBezTo>
                  <a:pt x="49" y="41"/>
                  <a:pt x="37" y="51"/>
                  <a:pt x="24" y="50"/>
                </a:cubicBezTo>
                <a:cubicBezTo>
                  <a:pt x="10" y="50"/>
                  <a:pt x="0" y="38"/>
                  <a:pt x="1" y="24"/>
                </a:cubicBezTo>
                <a:cubicBezTo>
                  <a:pt x="2" y="11"/>
                  <a:pt x="13" y="0"/>
                  <a:pt x="27" y="1"/>
                </a:cubicBezTo>
                <a:cubicBezTo>
                  <a:pt x="40" y="2"/>
                  <a:pt x="51" y="14"/>
                  <a:pt x="50" y="27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íṣlíḓè">
            <a:extLst>
              <a:ext uri="{FF2B5EF4-FFF2-40B4-BE49-F238E27FC236}">
                <a16:creationId xmlns:a16="http://schemas.microsoft.com/office/drawing/2014/main" id="{671D4B1E-1450-4AED-9176-7CC445897A4D}"/>
              </a:ext>
            </a:extLst>
          </p:cNvPr>
          <p:cNvSpPr/>
          <p:nvPr/>
        </p:nvSpPr>
        <p:spPr bwMode="auto">
          <a:xfrm>
            <a:off x="3274921" y="1530838"/>
            <a:ext cx="46853" cy="46854"/>
          </a:xfrm>
          <a:custGeom>
            <a:avLst/>
            <a:gdLst/>
            <a:ahLst/>
            <a:cxnLst>
              <a:cxn ang="0">
                <a:pos x="50" y="27"/>
              </a:cxn>
              <a:cxn ang="0">
                <a:pos x="24" y="50"/>
              </a:cxn>
              <a:cxn ang="0">
                <a:pos x="1" y="24"/>
              </a:cxn>
              <a:cxn ang="0">
                <a:pos x="27" y="1"/>
              </a:cxn>
              <a:cxn ang="0">
                <a:pos x="50" y="27"/>
              </a:cxn>
            </a:cxnLst>
            <a:rect l="0" t="0" r="r" b="b"/>
            <a:pathLst>
              <a:path w="51" h="51">
                <a:moveTo>
                  <a:pt x="50" y="27"/>
                </a:moveTo>
                <a:cubicBezTo>
                  <a:pt x="49" y="41"/>
                  <a:pt x="37" y="51"/>
                  <a:pt x="24" y="50"/>
                </a:cubicBezTo>
                <a:cubicBezTo>
                  <a:pt x="10" y="49"/>
                  <a:pt x="0" y="38"/>
                  <a:pt x="1" y="24"/>
                </a:cubicBezTo>
                <a:cubicBezTo>
                  <a:pt x="2" y="11"/>
                  <a:pt x="14" y="0"/>
                  <a:pt x="27" y="1"/>
                </a:cubicBezTo>
                <a:cubicBezTo>
                  <a:pt x="41" y="2"/>
                  <a:pt x="51" y="14"/>
                  <a:pt x="50" y="27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íşļîḍê">
            <a:extLst>
              <a:ext uri="{FF2B5EF4-FFF2-40B4-BE49-F238E27FC236}">
                <a16:creationId xmlns:a16="http://schemas.microsoft.com/office/drawing/2014/main" id="{475E94AD-DE77-4E0F-B344-590B6DDC5BF0}"/>
              </a:ext>
            </a:extLst>
          </p:cNvPr>
          <p:cNvSpPr/>
          <p:nvPr/>
        </p:nvSpPr>
        <p:spPr bwMode="auto">
          <a:xfrm>
            <a:off x="1464265" y="3440739"/>
            <a:ext cx="907671" cy="581830"/>
          </a:xfrm>
          <a:custGeom>
            <a:avLst/>
            <a:gdLst/>
            <a:ahLst/>
            <a:cxnLst>
              <a:cxn ang="0">
                <a:pos x="986" y="439"/>
              </a:cxn>
              <a:cxn ang="0">
                <a:pos x="953" y="458"/>
              </a:cxn>
              <a:cxn ang="0">
                <a:pos x="892" y="500"/>
              </a:cxn>
              <a:cxn ang="0">
                <a:pos x="887" y="505"/>
              </a:cxn>
              <a:cxn ang="0">
                <a:pos x="596" y="254"/>
              </a:cxn>
              <a:cxn ang="0">
                <a:pos x="374" y="93"/>
              </a:cxn>
              <a:cxn ang="0">
                <a:pos x="296" y="39"/>
              </a:cxn>
              <a:cxn ang="0">
                <a:pos x="0" y="89"/>
              </a:cxn>
              <a:cxn ang="0">
                <a:pos x="0" y="90"/>
              </a:cxn>
              <a:cxn ang="0">
                <a:pos x="267" y="266"/>
              </a:cxn>
              <a:cxn ang="0">
                <a:pos x="493" y="590"/>
              </a:cxn>
              <a:cxn ang="0">
                <a:pos x="494" y="589"/>
              </a:cxn>
              <a:cxn ang="0">
                <a:pos x="498" y="597"/>
              </a:cxn>
              <a:cxn ang="0">
                <a:pos x="565" y="575"/>
              </a:cxn>
              <a:cxn ang="0">
                <a:pos x="654" y="492"/>
              </a:cxn>
              <a:cxn ang="0">
                <a:pos x="674" y="449"/>
              </a:cxn>
              <a:cxn ang="0">
                <a:pos x="639" y="464"/>
              </a:cxn>
              <a:cxn ang="0">
                <a:pos x="575" y="499"/>
              </a:cxn>
              <a:cxn ang="0">
                <a:pos x="561" y="508"/>
              </a:cxn>
              <a:cxn ang="0">
                <a:pos x="564" y="504"/>
              </a:cxn>
              <a:cxn ang="0">
                <a:pos x="300" y="217"/>
              </a:cxn>
              <a:cxn ang="0">
                <a:pos x="116" y="82"/>
              </a:cxn>
              <a:cxn ang="0">
                <a:pos x="178" y="78"/>
              </a:cxn>
              <a:cxn ang="0">
                <a:pos x="237" y="75"/>
              </a:cxn>
              <a:cxn ang="0">
                <a:pos x="563" y="307"/>
              </a:cxn>
              <a:cxn ang="0">
                <a:pos x="831" y="603"/>
              </a:cxn>
              <a:cxn ang="0">
                <a:pos x="832" y="601"/>
              </a:cxn>
              <a:cxn ang="0">
                <a:pos x="835" y="606"/>
              </a:cxn>
              <a:cxn ang="0">
                <a:pos x="892" y="577"/>
              </a:cxn>
              <a:cxn ang="0">
                <a:pos x="971" y="484"/>
              </a:cxn>
              <a:cxn ang="0">
                <a:pos x="986" y="439"/>
              </a:cxn>
            </a:cxnLst>
            <a:rect l="0" t="0" r="r" b="b"/>
            <a:pathLst>
              <a:path w="989" h="634">
                <a:moveTo>
                  <a:pt x="986" y="439"/>
                </a:moveTo>
                <a:cubicBezTo>
                  <a:pt x="980" y="428"/>
                  <a:pt x="960" y="453"/>
                  <a:pt x="953" y="458"/>
                </a:cubicBezTo>
                <a:cubicBezTo>
                  <a:pt x="933" y="474"/>
                  <a:pt x="913" y="486"/>
                  <a:pt x="892" y="500"/>
                </a:cubicBezTo>
                <a:cubicBezTo>
                  <a:pt x="891" y="501"/>
                  <a:pt x="889" y="503"/>
                  <a:pt x="887" y="505"/>
                </a:cubicBezTo>
                <a:cubicBezTo>
                  <a:pt x="596" y="254"/>
                  <a:pt x="596" y="254"/>
                  <a:pt x="596" y="254"/>
                </a:cubicBezTo>
                <a:cubicBezTo>
                  <a:pt x="374" y="93"/>
                  <a:pt x="374" y="93"/>
                  <a:pt x="374" y="93"/>
                </a:cubicBezTo>
                <a:cubicBezTo>
                  <a:pt x="354" y="77"/>
                  <a:pt x="296" y="39"/>
                  <a:pt x="296" y="39"/>
                </a:cubicBezTo>
                <a:cubicBezTo>
                  <a:pt x="296" y="39"/>
                  <a:pt x="165" y="0"/>
                  <a:pt x="0" y="89"/>
                </a:cubicBezTo>
                <a:cubicBezTo>
                  <a:pt x="0" y="90"/>
                  <a:pt x="0" y="90"/>
                  <a:pt x="0" y="90"/>
                </a:cubicBezTo>
                <a:cubicBezTo>
                  <a:pt x="267" y="266"/>
                  <a:pt x="267" y="266"/>
                  <a:pt x="267" y="266"/>
                </a:cubicBezTo>
                <a:cubicBezTo>
                  <a:pt x="493" y="590"/>
                  <a:pt x="493" y="590"/>
                  <a:pt x="493" y="590"/>
                </a:cubicBezTo>
                <a:cubicBezTo>
                  <a:pt x="494" y="589"/>
                  <a:pt x="494" y="589"/>
                  <a:pt x="494" y="589"/>
                </a:cubicBezTo>
                <a:cubicBezTo>
                  <a:pt x="495" y="591"/>
                  <a:pt x="496" y="594"/>
                  <a:pt x="498" y="597"/>
                </a:cubicBezTo>
                <a:cubicBezTo>
                  <a:pt x="521" y="628"/>
                  <a:pt x="543" y="594"/>
                  <a:pt x="565" y="575"/>
                </a:cubicBezTo>
                <a:cubicBezTo>
                  <a:pt x="595" y="546"/>
                  <a:pt x="631" y="529"/>
                  <a:pt x="654" y="492"/>
                </a:cubicBezTo>
                <a:cubicBezTo>
                  <a:pt x="658" y="484"/>
                  <a:pt x="677" y="456"/>
                  <a:pt x="674" y="449"/>
                </a:cubicBezTo>
                <a:cubicBezTo>
                  <a:pt x="669" y="437"/>
                  <a:pt x="647" y="459"/>
                  <a:pt x="639" y="464"/>
                </a:cubicBezTo>
                <a:cubicBezTo>
                  <a:pt x="618" y="477"/>
                  <a:pt x="597" y="487"/>
                  <a:pt x="575" y="499"/>
                </a:cubicBezTo>
                <a:cubicBezTo>
                  <a:pt x="570" y="502"/>
                  <a:pt x="566" y="504"/>
                  <a:pt x="561" y="508"/>
                </a:cubicBezTo>
                <a:cubicBezTo>
                  <a:pt x="564" y="504"/>
                  <a:pt x="564" y="504"/>
                  <a:pt x="564" y="504"/>
                </a:cubicBezTo>
                <a:cubicBezTo>
                  <a:pt x="300" y="217"/>
                  <a:pt x="300" y="217"/>
                  <a:pt x="300" y="217"/>
                </a:cubicBezTo>
                <a:cubicBezTo>
                  <a:pt x="116" y="82"/>
                  <a:pt x="116" y="82"/>
                  <a:pt x="116" y="82"/>
                </a:cubicBezTo>
                <a:cubicBezTo>
                  <a:pt x="135" y="81"/>
                  <a:pt x="156" y="81"/>
                  <a:pt x="178" y="78"/>
                </a:cubicBezTo>
                <a:cubicBezTo>
                  <a:pt x="197" y="75"/>
                  <a:pt x="217" y="75"/>
                  <a:pt x="237" y="75"/>
                </a:cubicBezTo>
                <a:cubicBezTo>
                  <a:pt x="563" y="307"/>
                  <a:pt x="563" y="307"/>
                  <a:pt x="563" y="307"/>
                </a:cubicBezTo>
                <a:cubicBezTo>
                  <a:pt x="831" y="603"/>
                  <a:pt x="831" y="603"/>
                  <a:pt x="831" y="603"/>
                </a:cubicBezTo>
                <a:cubicBezTo>
                  <a:pt x="832" y="601"/>
                  <a:pt x="832" y="601"/>
                  <a:pt x="832" y="601"/>
                </a:cubicBezTo>
                <a:cubicBezTo>
                  <a:pt x="833" y="603"/>
                  <a:pt x="834" y="604"/>
                  <a:pt x="835" y="606"/>
                </a:cubicBezTo>
                <a:cubicBezTo>
                  <a:pt x="861" y="634"/>
                  <a:pt x="873" y="599"/>
                  <a:pt x="892" y="577"/>
                </a:cubicBezTo>
                <a:cubicBezTo>
                  <a:pt x="919" y="545"/>
                  <a:pt x="953" y="524"/>
                  <a:pt x="971" y="484"/>
                </a:cubicBezTo>
                <a:cubicBezTo>
                  <a:pt x="974" y="476"/>
                  <a:pt x="989" y="445"/>
                  <a:pt x="986" y="439"/>
                </a:cubicBezTo>
                <a:close/>
              </a:path>
            </a:pathLst>
          </a:custGeom>
          <a:solidFill>
            <a:srgbClr val="3331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ïşḷíḑê">
            <a:extLst>
              <a:ext uri="{FF2B5EF4-FFF2-40B4-BE49-F238E27FC236}">
                <a16:creationId xmlns:a16="http://schemas.microsoft.com/office/drawing/2014/main" id="{3E9057AD-CDDE-4A1E-9BCD-3934AB9A6089}"/>
              </a:ext>
            </a:extLst>
          </p:cNvPr>
          <p:cNvSpPr/>
          <p:nvPr/>
        </p:nvSpPr>
        <p:spPr bwMode="auto">
          <a:xfrm>
            <a:off x="1922360" y="3527843"/>
            <a:ext cx="1470120" cy="482800"/>
          </a:xfrm>
          <a:prstGeom prst="rect">
            <a:avLst/>
          </a:prstGeom>
          <a:solidFill>
            <a:srgbClr val="EDA44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îṥḻiḑé">
            <a:extLst>
              <a:ext uri="{FF2B5EF4-FFF2-40B4-BE49-F238E27FC236}">
                <a16:creationId xmlns:a16="http://schemas.microsoft.com/office/drawing/2014/main" id="{27789E2B-70C5-46A3-B8F8-D6F6087F7E89}"/>
              </a:ext>
            </a:extLst>
          </p:cNvPr>
          <p:cNvSpPr/>
          <p:nvPr/>
        </p:nvSpPr>
        <p:spPr bwMode="auto">
          <a:xfrm>
            <a:off x="4523064" y="1697806"/>
            <a:ext cx="366093" cy="263443"/>
          </a:xfrm>
          <a:custGeom>
            <a:avLst/>
            <a:gdLst/>
            <a:ahLst/>
            <a:cxnLst>
              <a:cxn ang="0">
                <a:pos x="28" y="157"/>
              </a:cxn>
              <a:cxn ang="0">
                <a:pos x="151" y="14"/>
              </a:cxn>
              <a:cxn ang="0">
                <a:pos x="358" y="259"/>
              </a:cxn>
              <a:cxn ang="0">
                <a:pos x="220" y="267"/>
              </a:cxn>
              <a:cxn ang="0">
                <a:pos x="221" y="261"/>
              </a:cxn>
              <a:cxn ang="0">
                <a:pos x="244" y="244"/>
              </a:cxn>
              <a:cxn ang="0">
                <a:pos x="103" y="224"/>
              </a:cxn>
              <a:cxn ang="0">
                <a:pos x="186" y="231"/>
              </a:cxn>
              <a:cxn ang="0">
                <a:pos x="261" y="233"/>
              </a:cxn>
              <a:cxn ang="0">
                <a:pos x="274" y="233"/>
              </a:cxn>
              <a:cxn ang="0">
                <a:pos x="323" y="187"/>
              </a:cxn>
              <a:cxn ang="0">
                <a:pos x="175" y="225"/>
              </a:cxn>
              <a:cxn ang="0">
                <a:pos x="286" y="209"/>
              </a:cxn>
              <a:cxn ang="0">
                <a:pos x="242" y="223"/>
              </a:cxn>
              <a:cxn ang="0">
                <a:pos x="105" y="211"/>
              </a:cxn>
              <a:cxn ang="0">
                <a:pos x="189" y="217"/>
              </a:cxn>
              <a:cxn ang="0">
                <a:pos x="240" y="217"/>
              </a:cxn>
              <a:cxn ang="0">
                <a:pos x="33" y="155"/>
              </a:cxn>
              <a:cxn ang="0">
                <a:pos x="172" y="214"/>
              </a:cxn>
              <a:cxn ang="0">
                <a:pos x="192" y="163"/>
              </a:cxn>
              <a:cxn ang="0">
                <a:pos x="296" y="206"/>
              </a:cxn>
              <a:cxn ang="0">
                <a:pos x="271" y="201"/>
              </a:cxn>
              <a:cxn ang="0">
                <a:pos x="111" y="184"/>
              </a:cxn>
              <a:cxn ang="0">
                <a:pos x="136" y="201"/>
              </a:cxn>
              <a:cxn ang="0">
                <a:pos x="237" y="164"/>
              </a:cxn>
              <a:cxn ang="0">
                <a:pos x="231" y="163"/>
              </a:cxn>
              <a:cxn ang="0">
                <a:pos x="271" y="107"/>
              </a:cxn>
              <a:cxn ang="0">
                <a:pos x="285" y="184"/>
              </a:cxn>
              <a:cxn ang="0">
                <a:pos x="329" y="179"/>
              </a:cxn>
              <a:cxn ang="0">
                <a:pos x="127" y="163"/>
              </a:cxn>
              <a:cxn ang="0">
                <a:pos x="249" y="162"/>
              </a:cxn>
              <a:cxn ang="0">
                <a:pos x="149" y="161"/>
              </a:cxn>
              <a:cxn ang="0">
                <a:pos x="199" y="136"/>
              </a:cxn>
              <a:cxn ang="0">
                <a:pos x="161" y="155"/>
              </a:cxn>
              <a:cxn ang="0">
                <a:pos x="137" y="151"/>
              </a:cxn>
              <a:cxn ang="0">
                <a:pos x="69" y="118"/>
              </a:cxn>
              <a:cxn ang="0">
                <a:pos x="183" y="138"/>
              </a:cxn>
              <a:cxn ang="0">
                <a:pos x="232" y="136"/>
              </a:cxn>
              <a:cxn ang="0">
                <a:pos x="233" y="129"/>
              </a:cxn>
              <a:cxn ang="0">
                <a:pos x="198" y="123"/>
              </a:cxn>
              <a:cxn ang="0">
                <a:pos x="157" y="114"/>
              </a:cxn>
              <a:cxn ang="0">
                <a:pos x="285" y="114"/>
              </a:cxn>
              <a:cxn ang="0">
                <a:pos x="280" y="100"/>
              </a:cxn>
              <a:cxn ang="0">
                <a:pos x="143" y="110"/>
              </a:cxn>
              <a:cxn ang="0">
                <a:pos x="160" y="38"/>
              </a:cxn>
              <a:cxn ang="0">
                <a:pos x="150" y="88"/>
              </a:cxn>
              <a:cxn ang="0">
                <a:pos x="291" y="40"/>
              </a:cxn>
              <a:cxn ang="0">
                <a:pos x="218" y="109"/>
              </a:cxn>
              <a:cxn ang="0">
                <a:pos x="202" y="74"/>
              </a:cxn>
              <a:cxn ang="0">
                <a:pos x="76" y="41"/>
              </a:cxn>
              <a:cxn ang="0">
                <a:pos x="345" y="70"/>
              </a:cxn>
              <a:cxn ang="0">
                <a:pos x="205" y="54"/>
              </a:cxn>
              <a:cxn ang="0">
                <a:pos x="183" y="60"/>
              </a:cxn>
              <a:cxn ang="0">
                <a:pos x="135" y="73"/>
              </a:cxn>
              <a:cxn ang="0">
                <a:pos x="198" y="39"/>
              </a:cxn>
              <a:cxn ang="0">
                <a:pos x="176" y="32"/>
              </a:cxn>
              <a:cxn ang="0">
                <a:pos x="188" y="39"/>
              </a:cxn>
              <a:cxn ang="0">
                <a:pos x="177" y="24"/>
              </a:cxn>
            </a:cxnLst>
            <a:rect l="0" t="0" r="r" b="b"/>
            <a:pathLst>
              <a:path w="399" h="287">
                <a:moveTo>
                  <a:pt x="254" y="287"/>
                </a:moveTo>
                <a:cubicBezTo>
                  <a:pt x="249" y="285"/>
                  <a:pt x="248" y="282"/>
                  <a:pt x="240" y="283"/>
                </a:cubicBezTo>
                <a:cubicBezTo>
                  <a:pt x="233" y="285"/>
                  <a:pt x="225" y="286"/>
                  <a:pt x="220" y="279"/>
                </a:cubicBezTo>
                <a:cubicBezTo>
                  <a:pt x="217" y="277"/>
                  <a:pt x="216" y="274"/>
                  <a:pt x="215" y="271"/>
                </a:cubicBezTo>
                <a:cubicBezTo>
                  <a:pt x="207" y="268"/>
                  <a:pt x="201" y="264"/>
                  <a:pt x="195" y="260"/>
                </a:cubicBezTo>
                <a:cubicBezTo>
                  <a:pt x="193" y="258"/>
                  <a:pt x="191" y="256"/>
                  <a:pt x="190" y="254"/>
                </a:cubicBezTo>
                <a:cubicBezTo>
                  <a:pt x="162" y="265"/>
                  <a:pt x="133" y="271"/>
                  <a:pt x="115" y="262"/>
                </a:cubicBezTo>
                <a:cubicBezTo>
                  <a:pt x="101" y="255"/>
                  <a:pt x="96" y="242"/>
                  <a:pt x="98" y="222"/>
                </a:cubicBezTo>
                <a:cubicBezTo>
                  <a:pt x="65" y="208"/>
                  <a:pt x="38" y="184"/>
                  <a:pt x="28" y="157"/>
                </a:cubicBezTo>
                <a:cubicBezTo>
                  <a:pt x="27" y="156"/>
                  <a:pt x="27" y="154"/>
                  <a:pt x="27" y="153"/>
                </a:cubicBezTo>
                <a:cubicBezTo>
                  <a:pt x="22" y="151"/>
                  <a:pt x="18" y="149"/>
                  <a:pt x="16" y="146"/>
                </a:cubicBezTo>
                <a:cubicBezTo>
                  <a:pt x="9" y="138"/>
                  <a:pt x="7" y="127"/>
                  <a:pt x="10" y="112"/>
                </a:cubicBezTo>
                <a:cubicBezTo>
                  <a:pt x="11" y="110"/>
                  <a:pt x="11" y="108"/>
                  <a:pt x="12" y="106"/>
                </a:cubicBezTo>
                <a:cubicBezTo>
                  <a:pt x="1" y="103"/>
                  <a:pt x="0" y="93"/>
                  <a:pt x="1" y="87"/>
                </a:cubicBezTo>
                <a:cubicBezTo>
                  <a:pt x="3" y="74"/>
                  <a:pt x="30" y="49"/>
                  <a:pt x="60" y="40"/>
                </a:cubicBezTo>
                <a:cubicBezTo>
                  <a:pt x="66" y="38"/>
                  <a:pt x="71" y="36"/>
                  <a:pt x="75" y="35"/>
                </a:cubicBezTo>
                <a:cubicBezTo>
                  <a:pt x="98" y="21"/>
                  <a:pt x="124" y="13"/>
                  <a:pt x="144" y="13"/>
                </a:cubicBezTo>
                <a:cubicBezTo>
                  <a:pt x="147" y="13"/>
                  <a:pt x="149" y="14"/>
                  <a:pt x="151" y="14"/>
                </a:cubicBezTo>
                <a:cubicBezTo>
                  <a:pt x="172" y="10"/>
                  <a:pt x="192" y="8"/>
                  <a:pt x="211" y="8"/>
                </a:cubicBezTo>
                <a:cubicBezTo>
                  <a:pt x="227" y="2"/>
                  <a:pt x="242" y="0"/>
                  <a:pt x="253" y="2"/>
                </a:cubicBezTo>
                <a:cubicBezTo>
                  <a:pt x="266" y="4"/>
                  <a:pt x="276" y="9"/>
                  <a:pt x="283" y="16"/>
                </a:cubicBezTo>
                <a:cubicBezTo>
                  <a:pt x="318" y="28"/>
                  <a:pt x="358" y="53"/>
                  <a:pt x="375" y="83"/>
                </a:cubicBezTo>
                <a:cubicBezTo>
                  <a:pt x="385" y="99"/>
                  <a:pt x="388" y="116"/>
                  <a:pt x="384" y="132"/>
                </a:cubicBezTo>
                <a:cubicBezTo>
                  <a:pt x="390" y="143"/>
                  <a:pt x="394" y="154"/>
                  <a:pt x="396" y="165"/>
                </a:cubicBezTo>
                <a:cubicBezTo>
                  <a:pt x="399" y="192"/>
                  <a:pt x="387" y="216"/>
                  <a:pt x="360" y="231"/>
                </a:cubicBezTo>
                <a:cubicBezTo>
                  <a:pt x="357" y="233"/>
                  <a:pt x="353" y="234"/>
                  <a:pt x="349" y="236"/>
                </a:cubicBezTo>
                <a:cubicBezTo>
                  <a:pt x="357" y="244"/>
                  <a:pt x="360" y="252"/>
                  <a:pt x="358" y="259"/>
                </a:cubicBezTo>
                <a:cubicBezTo>
                  <a:pt x="355" y="271"/>
                  <a:pt x="337" y="279"/>
                  <a:pt x="305" y="283"/>
                </a:cubicBezTo>
                <a:cubicBezTo>
                  <a:pt x="295" y="284"/>
                  <a:pt x="277" y="284"/>
                  <a:pt x="258" y="282"/>
                </a:cubicBezTo>
                <a:cubicBezTo>
                  <a:pt x="259" y="283"/>
                  <a:pt x="260" y="283"/>
                  <a:pt x="260" y="284"/>
                </a:cubicBezTo>
                <a:cubicBezTo>
                  <a:pt x="259" y="285"/>
                  <a:pt x="256" y="287"/>
                  <a:pt x="254" y="287"/>
                </a:cubicBezTo>
                <a:close/>
                <a:moveTo>
                  <a:pt x="223" y="275"/>
                </a:moveTo>
                <a:cubicBezTo>
                  <a:pt x="223" y="275"/>
                  <a:pt x="224" y="275"/>
                  <a:pt x="224" y="276"/>
                </a:cubicBezTo>
                <a:cubicBezTo>
                  <a:pt x="227" y="279"/>
                  <a:pt x="230" y="279"/>
                  <a:pt x="236" y="278"/>
                </a:cubicBezTo>
                <a:cubicBezTo>
                  <a:pt x="231" y="277"/>
                  <a:pt x="227" y="276"/>
                  <a:pt x="223" y="275"/>
                </a:cubicBezTo>
                <a:close/>
                <a:moveTo>
                  <a:pt x="220" y="267"/>
                </a:moveTo>
                <a:cubicBezTo>
                  <a:pt x="247" y="278"/>
                  <a:pt x="285" y="279"/>
                  <a:pt x="305" y="277"/>
                </a:cubicBezTo>
                <a:cubicBezTo>
                  <a:pt x="333" y="274"/>
                  <a:pt x="350" y="267"/>
                  <a:pt x="352" y="257"/>
                </a:cubicBezTo>
                <a:cubicBezTo>
                  <a:pt x="354" y="252"/>
                  <a:pt x="351" y="245"/>
                  <a:pt x="343" y="238"/>
                </a:cubicBezTo>
                <a:cubicBezTo>
                  <a:pt x="336" y="241"/>
                  <a:pt x="327" y="242"/>
                  <a:pt x="318" y="243"/>
                </a:cubicBezTo>
                <a:cubicBezTo>
                  <a:pt x="326" y="247"/>
                  <a:pt x="332" y="251"/>
                  <a:pt x="333" y="256"/>
                </a:cubicBezTo>
                <a:cubicBezTo>
                  <a:pt x="334" y="261"/>
                  <a:pt x="330" y="266"/>
                  <a:pt x="321" y="271"/>
                </a:cubicBezTo>
                <a:cubicBezTo>
                  <a:pt x="307" y="278"/>
                  <a:pt x="279" y="272"/>
                  <a:pt x="261" y="263"/>
                </a:cubicBezTo>
                <a:cubicBezTo>
                  <a:pt x="251" y="258"/>
                  <a:pt x="243" y="252"/>
                  <a:pt x="239" y="246"/>
                </a:cubicBezTo>
                <a:cubicBezTo>
                  <a:pt x="230" y="250"/>
                  <a:pt x="223" y="255"/>
                  <a:pt x="221" y="261"/>
                </a:cubicBezTo>
                <a:cubicBezTo>
                  <a:pt x="220" y="263"/>
                  <a:pt x="219" y="265"/>
                  <a:pt x="220" y="267"/>
                </a:cubicBezTo>
                <a:close/>
                <a:moveTo>
                  <a:pt x="244" y="244"/>
                </a:moveTo>
                <a:cubicBezTo>
                  <a:pt x="248" y="249"/>
                  <a:pt x="255" y="254"/>
                  <a:pt x="263" y="258"/>
                </a:cubicBezTo>
                <a:cubicBezTo>
                  <a:pt x="283" y="267"/>
                  <a:pt x="307" y="271"/>
                  <a:pt x="318" y="266"/>
                </a:cubicBezTo>
                <a:cubicBezTo>
                  <a:pt x="325" y="262"/>
                  <a:pt x="328" y="259"/>
                  <a:pt x="327" y="257"/>
                </a:cubicBezTo>
                <a:cubicBezTo>
                  <a:pt x="326" y="252"/>
                  <a:pt x="314" y="247"/>
                  <a:pt x="302" y="244"/>
                </a:cubicBezTo>
                <a:cubicBezTo>
                  <a:pt x="291" y="243"/>
                  <a:pt x="281" y="242"/>
                  <a:pt x="272" y="238"/>
                </a:cubicBezTo>
                <a:cubicBezTo>
                  <a:pt x="271" y="238"/>
                  <a:pt x="270" y="238"/>
                  <a:pt x="269" y="238"/>
                </a:cubicBezTo>
                <a:cubicBezTo>
                  <a:pt x="263" y="238"/>
                  <a:pt x="254" y="240"/>
                  <a:pt x="244" y="244"/>
                </a:cubicBezTo>
                <a:close/>
                <a:moveTo>
                  <a:pt x="195" y="252"/>
                </a:moveTo>
                <a:cubicBezTo>
                  <a:pt x="196" y="253"/>
                  <a:pt x="198" y="254"/>
                  <a:pt x="199" y="255"/>
                </a:cubicBezTo>
                <a:cubicBezTo>
                  <a:pt x="203" y="259"/>
                  <a:pt x="208" y="262"/>
                  <a:pt x="214" y="265"/>
                </a:cubicBezTo>
                <a:cubicBezTo>
                  <a:pt x="214" y="262"/>
                  <a:pt x="215" y="260"/>
                  <a:pt x="215" y="259"/>
                </a:cubicBezTo>
                <a:cubicBezTo>
                  <a:pt x="218" y="252"/>
                  <a:pt x="226" y="246"/>
                  <a:pt x="235" y="242"/>
                </a:cubicBezTo>
                <a:cubicBezTo>
                  <a:pt x="234" y="240"/>
                  <a:pt x="234" y="238"/>
                  <a:pt x="233" y="236"/>
                </a:cubicBezTo>
                <a:cubicBezTo>
                  <a:pt x="233" y="234"/>
                  <a:pt x="233" y="232"/>
                  <a:pt x="232" y="231"/>
                </a:cubicBezTo>
                <a:cubicBezTo>
                  <a:pt x="222" y="238"/>
                  <a:pt x="209" y="246"/>
                  <a:pt x="195" y="252"/>
                </a:cubicBezTo>
                <a:close/>
                <a:moveTo>
                  <a:pt x="103" y="224"/>
                </a:moveTo>
                <a:cubicBezTo>
                  <a:pt x="102" y="240"/>
                  <a:pt x="107" y="251"/>
                  <a:pt x="117" y="257"/>
                </a:cubicBezTo>
                <a:cubicBezTo>
                  <a:pt x="133" y="265"/>
                  <a:pt x="161" y="260"/>
                  <a:pt x="186" y="249"/>
                </a:cubicBezTo>
                <a:cubicBezTo>
                  <a:pt x="183" y="244"/>
                  <a:pt x="181" y="238"/>
                  <a:pt x="181" y="231"/>
                </a:cubicBezTo>
                <a:cubicBezTo>
                  <a:pt x="181" y="231"/>
                  <a:pt x="181" y="231"/>
                  <a:pt x="181" y="231"/>
                </a:cubicBezTo>
                <a:cubicBezTo>
                  <a:pt x="179" y="231"/>
                  <a:pt x="178" y="231"/>
                  <a:pt x="176" y="231"/>
                </a:cubicBezTo>
                <a:cubicBezTo>
                  <a:pt x="163" y="233"/>
                  <a:pt x="148" y="234"/>
                  <a:pt x="133" y="231"/>
                </a:cubicBezTo>
                <a:cubicBezTo>
                  <a:pt x="123" y="230"/>
                  <a:pt x="113" y="227"/>
                  <a:pt x="103" y="224"/>
                </a:cubicBezTo>
                <a:close/>
                <a:moveTo>
                  <a:pt x="186" y="230"/>
                </a:moveTo>
                <a:cubicBezTo>
                  <a:pt x="186" y="231"/>
                  <a:pt x="186" y="231"/>
                  <a:pt x="186" y="231"/>
                </a:cubicBezTo>
                <a:cubicBezTo>
                  <a:pt x="187" y="237"/>
                  <a:pt x="188" y="242"/>
                  <a:pt x="192" y="247"/>
                </a:cubicBezTo>
                <a:cubicBezTo>
                  <a:pt x="204" y="242"/>
                  <a:pt x="216" y="235"/>
                  <a:pt x="225" y="228"/>
                </a:cubicBezTo>
                <a:cubicBezTo>
                  <a:pt x="215" y="228"/>
                  <a:pt x="207" y="227"/>
                  <a:pt x="204" y="227"/>
                </a:cubicBezTo>
                <a:cubicBezTo>
                  <a:pt x="203" y="227"/>
                  <a:pt x="202" y="227"/>
                  <a:pt x="202" y="226"/>
                </a:cubicBezTo>
                <a:cubicBezTo>
                  <a:pt x="197" y="228"/>
                  <a:pt x="192" y="230"/>
                  <a:pt x="186" y="230"/>
                </a:cubicBezTo>
                <a:close/>
                <a:moveTo>
                  <a:pt x="238" y="229"/>
                </a:moveTo>
                <a:cubicBezTo>
                  <a:pt x="238" y="231"/>
                  <a:pt x="239" y="233"/>
                  <a:pt x="239" y="234"/>
                </a:cubicBezTo>
                <a:cubicBezTo>
                  <a:pt x="239" y="236"/>
                  <a:pt x="240" y="238"/>
                  <a:pt x="241" y="239"/>
                </a:cubicBezTo>
                <a:cubicBezTo>
                  <a:pt x="248" y="236"/>
                  <a:pt x="255" y="234"/>
                  <a:pt x="261" y="233"/>
                </a:cubicBezTo>
                <a:cubicBezTo>
                  <a:pt x="259" y="232"/>
                  <a:pt x="257" y="231"/>
                  <a:pt x="256" y="230"/>
                </a:cubicBezTo>
                <a:cubicBezTo>
                  <a:pt x="250" y="230"/>
                  <a:pt x="244" y="229"/>
                  <a:pt x="238" y="229"/>
                </a:cubicBezTo>
                <a:close/>
                <a:moveTo>
                  <a:pt x="302" y="238"/>
                </a:moveTo>
                <a:cubicBezTo>
                  <a:pt x="314" y="238"/>
                  <a:pt x="327" y="237"/>
                  <a:pt x="338" y="233"/>
                </a:cubicBezTo>
                <a:cubicBezTo>
                  <a:pt x="337" y="233"/>
                  <a:pt x="336" y="232"/>
                  <a:pt x="335" y="231"/>
                </a:cubicBezTo>
                <a:cubicBezTo>
                  <a:pt x="330" y="228"/>
                  <a:pt x="325" y="224"/>
                  <a:pt x="320" y="222"/>
                </a:cubicBezTo>
                <a:cubicBezTo>
                  <a:pt x="320" y="222"/>
                  <a:pt x="319" y="223"/>
                  <a:pt x="319" y="224"/>
                </a:cubicBezTo>
                <a:cubicBezTo>
                  <a:pt x="318" y="227"/>
                  <a:pt x="316" y="231"/>
                  <a:pt x="268" y="230"/>
                </a:cubicBezTo>
                <a:cubicBezTo>
                  <a:pt x="270" y="231"/>
                  <a:pt x="272" y="232"/>
                  <a:pt x="274" y="233"/>
                </a:cubicBezTo>
                <a:cubicBezTo>
                  <a:pt x="281" y="233"/>
                  <a:pt x="291" y="235"/>
                  <a:pt x="302" y="238"/>
                </a:cubicBezTo>
                <a:close/>
                <a:moveTo>
                  <a:pt x="321" y="216"/>
                </a:moveTo>
                <a:cubicBezTo>
                  <a:pt x="327" y="219"/>
                  <a:pt x="333" y="222"/>
                  <a:pt x="338" y="226"/>
                </a:cubicBezTo>
                <a:cubicBezTo>
                  <a:pt x="341" y="228"/>
                  <a:pt x="343" y="230"/>
                  <a:pt x="345" y="231"/>
                </a:cubicBezTo>
                <a:cubicBezTo>
                  <a:pt x="349" y="230"/>
                  <a:pt x="353" y="228"/>
                  <a:pt x="357" y="226"/>
                </a:cubicBezTo>
                <a:cubicBezTo>
                  <a:pt x="388" y="208"/>
                  <a:pt x="392" y="183"/>
                  <a:pt x="390" y="166"/>
                </a:cubicBezTo>
                <a:cubicBezTo>
                  <a:pt x="389" y="157"/>
                  <a:pt x="386" y="148"/>
                  <a:pt x="381" y="140"/>
                </a:cubicBezTo>
                <a:cubicBezTo>
                  <a:pt x="373" y="162"/>
                  <a:pt x="352" y="179"/>
                  <a:pt x="324" y="187"/>
                </a:cubicBezTo>
                <a:cubicBezTo>
                  <a:pt x="324" y="187"/>
                  <a:pt x="323" y="187"/>
                  <a:pt x="323" y="187"/>
                </a:cubicBezTo>
                <a:cubicBezTo>
                  <a:pt x="320" y="191"/>
                  <a:pt x="316" y="194"/>
                  <a:pt x="312" y="197"/>
                </a:cubicBezTo>
                <a:cubicBezTo>
                  <a:pt x="314" y="199"/>
                  <a:pt x="316" y="202"/>
                  <a:pt x="318" y="204"/>
                </a:cubicBezTo>
                <a:cubicBezTo>
                  <a:pt x="320" y="208"/>
                  <a:pt x="321" y="212"/>
                  <a:pt x="321" y="216"/>
                </a:cubicBezTo>
                <a:close/>
                <a:moveTo>
                  <a:pt x="138" y="226"/>
                </a:moveTo>
                <a:cubicBezTo>
                  <a:pt x="139" y="226"/>
                  <a:pt x="141" y="226"/>
                  <a:pt x="142" y="227"/>
                </a:cubicBezTo>
                <a:cubicBezTo>
                  <a:pt x="142" y="226"/>
                  <a:pt x="141" y="226"/>
                  <a:pt x="140" y="226"/>
                </a:cubicBezTo>
                <a:cubicBezTo>
                  <a:pt x="139" y="226"/>
                  <a:pt x="139" y="226"/>
                  <a:pt x="138" y="226"/>
                </a:cubicBezTo>
                <a:close/>
                <a:moveTo>
                  <a:pt x="157" y="224"/>
                </a:moveTo>
                <a:cubicBezTo>
                  <a:pt x="163" y="225"/>
                  <a:pt x="169" y="226"/>
                  <a:pt x="175" y="225"/>
                </a:cubicBezTo>
                <a:cubicBezTo>
                  <a:pt x="177" y="225"/>
                  <a:pt x="179" y="225"/>
                  <a:pt x="181" y="224"/>
                </a:cubicBezTo>
                <a:cubicBezTo>
                  <a:pt x="181" y="224"/>
                  <a:pt x="181" y="223"/>
                  <a:pt x="181" y="223"/>
                </a:cubicBezTo>
                <a:cubicBezTo>
                  <a:pt x="181" y="222"/>
                  <a:pt x="180" y="222"/>
                  <a:pt x="180" y="222"/>
                </a:cubicBezTo>
                <a:cubicBezTo>
                  <a:pt x="176" y="222"/>
                  <a:pt x="173" y="221"/>
                  <a:pt x="171" y="221"/>
                </a:cubicBezTo>
                <a:cubicBezTo>
                  <a:pt x="166" y="222"/>
                  <a:pt x="162" y="223"/>
                  <a:pt x="157" y="224"/>
                </a:cubicBezTo>
                <a:close/>
                <a:moveTo>
                  <a:pt x="258" y="224"/>
                </a:moveTo>
                <a:cubicBezTo>
                  <a:pt x="284" y="225"/>
                  <a:pt x="310" y="224"/>
                  <a:pt x="314" y="221"/>
                </a:cubicBezTo>
                <a:cubicBezTo>
                  <a:pt x="314" y="221"/>
                  <a:pt x="314" y="220"/>
                  <a:pt x="315" y="219"/>
                </a:cubicBezTo>
                <a:cubicBezTo>
                  <a:pt x="305" y="215"/>
                  <a:pt x="295" y="211"/>
                  <a:pt x="286" y="209"/>
                </a:cubicBezTo>
                <a:cubicBezTo>
                  <a:pt x="282" y="210"/>
                  <a:pt x="278" y="211"/>
                  <a:pt x="274" y="211"/>
                </a:cubicBezTo>
                <a:cubicBezTo>
                  <a:pt x="266" y="212"/>
                  <a:pt x="259" y="212"/>
                  <a:pt x="252" y="211"/>
                </a:cubicBezTo>
                <a:cubicBezTo>
                  <a:pt x="250" y="212"/>
                  <a:pt x="249" y="213"/>
                  <a:pt x="247" y="213"/>
                </a:cubicBezTo>
                <a:cubicBezTo>
                  <a:pt x="248" y="214"/>
                  <a:pt x="248" y="214"/>
                  <a:pt x="248" y="214"/>
                </a:cubicBezTo>
                <a:cubicBezTo>
                  <a:pt x="250" y="218"/>
                  <a:pt x="254" y="221"/>
                  <a:pt x="258" y="224"/>
                </a:cubicBezTo>
                <a:close/>
                <a:moveTo>
                  <a:pt x="242" y="223"/>
                </a:moveTo>
                <a:cubicBezTo>
                  <a:pt x="244" y="224"/>
                  <a:pt x="246" y="224"/>
                  <a:pt x="248" y="224"/>
                </a:cubicBezTo>
                <a:cubicBezTo>
                  <a:pt x="247" y="223"/>
                  <a:pt x="246" y="221"/>
                  <a:pt x="245" y="220"/>
                </a:cubicBezTo>
                <a:cubicBezTo>
                  <a:pt x="244" y="221"/>
                  <a:pt x="243" y="222"/>
                  <a:pt x="242" y="223"/>
                </a:cubicBezTo>
                <a:close/>
                <a:moveTo>
                  <a:pt x="212" y="222"/>
                </a:moveTo>
                <a:cubicBezTo>
                  <a:pt x="217" y="222"/>
                  <a:pt x="224" y="223"/>
                  <a:pt x="232" y="223"/>
                </a:cubicBezTo>
                <a:cubicBezTo>
                  <a:pt x="233" y="221"/>
                  <a:pt x="233" y="219"/>
                  <a:pt x="234" y="218"/>
                </a:cubicBezTo>
                <a:cubicBezTo>
                  <a:pt x="227" y="219"/>
                  <a:pt x="219" y="221"/>
                  <a:pt x="212" y="222"/>
                </a:cubicBezTo>
                <a:close/>
                <a:moveTo>
                  <a:pt x="104" y="218"/>
                </a:moveTo>
                <a:cubicBezTo>
                  <a:pt x="109" y="220"/>
                  <a:pt x="114" y="221"/>
                  <a:pt x="119" y="222"/>
                </a:cubicBezTo>
                <a:cubicBezTo>
                  <a:pt x="114" y="220"/>
                  <a:pt x="111" y="217"/>
                  <a:pt x="109" y="212"/>
                </a:cubicBezTo>
                <a:cubicBezTo>
                  <a:pt x="108" y="212"/>
                  <a:pt x="107" y="211"/>
                  <a:pt x="106" y="210"/>
                </a:cubicBezTo>
                <a:cubicBezTo>
                  <a:pt x="106" y="211"/>
                  <a:pt x="105" y="211"/>
                  <a:pt x="105" y="211"/>
                </a:cubicBezTo>
                <a:cubicBezTo>
                  <a:pt x="105" y="214"/>
                  <a:pt x="104" y="216"/>
                  <a:pt x="104" y="218"/>
                </a:cubicBezTo>
                <a:close/>
                <a:moveTo>
                  <a:pt x="114" y="208"/>
                </a:moveTo>
                <a:cubicBezTo>
                  <a:pt x="122" y="213"/>
                  <a:pt x="132" y="217"/>
                  <a:pt x="141" y="220"/>
                </a:cubicBezTo>
                <a:cubicBezTo>
                  <a:pt x="147" y="220"/>
                  <a:pt x="153" y="219"/>
                  <a:pt x="159" y="218"/>
                </a:cubicBezTo>
                <a:cubicBezTo>
                  <a:pt x="155" y="216"/>
                  <a:pt x="152" y="215"/>
                  <a:pt x="149" y="213"/>
                </a:cubicBezTo>
                <a:cubicBezTo>
                  <a:pt x="135" y="208"/>
                  <a:pt x="122" y="200"/>
                  <a:pt x="116" y="191"/>
                </a:cubicBezTo>
                <a:cubicBezTo>
                  <a:pt x="113" y="195"/>
                  <a:pt x="112" y="200"/>
                  <a:pt x="113" y="205"/>
                </a:cubicBezTo>
                <a:cubicBezTo>
                  <a:pt x="113" y="206"/>
                  <a:pt x="113" y="207"/>
                  <a:pt x="114" y="208"/>
                </a:cubicBezTo>
                <a:close/>
                <a:moveTo>
                  <a:pt x="189" y="217"/>
                </a:moveTo>
                <a:cubicBezTo>
                  <a:pt x="194" y="217"/>
                  <a:pt x="198" y="217"/>
                  <a:pt x="202" y="217"/>
                </a:cubicBezTo>
                <a:cubicBezTo>
                  <a:pt x="208" y="214"/>
                  <a:pt x="214" y="211"/>
                  <a:pt x="219" y="207"/>
                </a:cubicBezTo>
                <a:cubicBezTo>
                  <a:pt x="219" y="206"/>
                  <a:pt x="219" y="206"/>
                  <a:pt x="220" y="205"/>
                </a:cubicBezTo>
                <a:cubicBezTo>
                  <a:pt x="217" y="204"/>
                  <a:pt x="215" y="204"/>
                  <a:pt x="213" y="204"/>
                </a:cubicBezTo>
                <a:cubicBezTo>
                  <a:pt x="213" y="204"/>
                  <a:pt x="213" y="204"/>
                  <a:pt x="212" y="204"/>
                </a:cubicBezTo>
                <a:cubicBezTo>
                  <a:pt x="209" y="206"/>
                  <a:pt x="201" y="210"/>
                  <a:pt x="191" y="214"/>
                </a:cubicBezTo>
                <a:cubicBezTo>
                  <a:pt x="190" y="215"/>
                  <a:pt x="190" y="216"/>
                  <a:pt x="189" y="217"/>
                </a:cubicBezTo>
                <a:close/>
                <a:moveTo>
                  <a:pt x="241" y="215"/>
                </a:moveTo>
                <a:cubicBezTo>
                  <a:pt x="241" y="216"/>
                  <a:pt x="241" y="216"/>
                  <a:pt x="240" y="217"/>
                </a:cubicBezTo>
                <a:cubicBezTo>
                  <a:pt x="241" y="216"/>
                  <a:pt x="242" y="216"/>
                  <a:pt x="242" y="215"/>
                </a:cubicBezTo>
                <a:cubicBezTo>
                  <a:pt x="242" y="215"/>
                  <a:pt x="241" y="215"/>
                  <a:pt x="241" y="215"/>
                </a:cubicBezTo>
                <a:close/>
                <a:moveTo>
                  <a:pt x="33" y="155"/>
                </a:moveTo>
                <a:cubicBezTo>
                  <a:pt x="33" y="155"/>
                  <a:pt x="33" y="155"/>
                  <a:pt x="33" y="155"/>
                </a:cubicBezTo>
                <a:cubicBezTo>
                  <a:pt x="43" y="180"/>
                  <a:pt x="68" y="203"/>
                  <a:pt x="99" y="216"/>
                </a:cubicBezTo>
                <a:cubicBezTo>
                  <a:pt x="99" y="214"/>
                  <a:pt x="99" y="212"/>
                  <a:pt x="100" y="210"/>
                </a:cubicBezTo>
                <a:cubicBezTo>
                  <a:pt x="100" y="209"/>
                  <a:pt x="100" y="208"/>
                  <a:pt x="100" y="207"/>
                </a:cubicBezTo>
                <a:cubicBezTo>
                  <a:pt x="81" y="194"/>
                  <a:pt x="65" y="175"/>
                  <a:pt x="60" y="155"/>
                </a:cubicBezTo>
                <a:cubicBezTo>
                  <a:pt x="50" y="156"/>
                  <a:pt x="41" y="156"/>
                  <a:pt x="33" y="155"/>
                </a:cubicBezTo>
                <a:close/>
                <a:moveTo>
                  <a:pt x="223" y="211"/>
                </a:moveTo>
                <a:cubicBezTo>
                  <a:pt x="222" y="212"/>
                  <a:pt x="221" y="214"/>
                  <a:pt x="219" y="215"/>
                </a:cubicBezTo>
                <a:cubicBezTo>
                  <a:pt x="224" y="214"/>
                  <a:pt x="228" y="213"/>
                  <a:pt x="233" y="212"/>
                </a:cubicBezTo>
                <a:cubicBezTo>
                  <a:pt x="235" y="211"/>
                  <a:pt x="236" y="211"/>
                  <a:pt x="238" y="210"/>
                </a:cubicBezTo>
                <a:cubicBezTo>
                  <a:pt x="238" y="210"/>
                  <a:pt x="238" y="210"/>
                  <a:pt x="239" y="209"/>
                </a:cubicBezTo>
                <a:cubicBezTo>
                  <a:pt x="235" y="208"/>
                  <a:pt x="232" y="207"/>
                  <a:pt x="229" y="206"/>
                </a:cubicBezTo>
                <a:cubicBezTo>
                  <a:pt x="227" y="208"/>
                  <a:pt x="225" y="209"/>
                  <a:pt x="223" y="211"/>
                </a:cubicBezTo>
                <a:close/>
                <a:moveTo>
                  <a:pt x="152" y="208"/>
                </a:moveTo>
                <a:cubicBezTo>
                  <a:pt x="158" y="210"/>
                  <a:pt x="165" y="212"/>
                  <a:pt x="172" y="214"/>
                </a:cubicBezTo>
                <a:cubicBezTo>
                  <a:pt x="177" y="213"/>
                  <a:pt x="183" y="211"/>
                  <a:pt x="187" y="209"/>
                </a:cubicBezTo>
                <a:cubicBezTo>
                  <a:pt x="190" y="206"/>
                  <a:pt x="192" y="204"/>
                  <a:pt x="195" y="202"/>
                </a:cubicBezTo>
                <a:cubicBezTo>
                  <a:pt x="200" y="199"/>
                  <a:pt x="206" y="197"/>
                  <a:pt x="211" y="198"/>
                </a:cubicBezTo>
                <a:cubicBezTo>
                  <a:pt x="212" y="197"/>
                  <a:pt x="212" y="197"/>
                  <a:pt x="213" y="196"/>
                </a:cubicBezTo>
                <a:cubicBezTo>
                  <a:pt x="211" y="195"/>
                  <a:pt x="210" y="194"/>
                  <a:pt x="209" y="193"/>
                </a:cubicBezTo>
                <a:cubicBezTo>
                  <a:pt x="201" y="185"/>
                  <a:pt x="196" y="174"/>
                  <a:pt x="193" y="163"/>
                </a:cubicBezTo>
                <a:cubicBezTo>
                  <a:pt x="193" y="163"/>
                  <a:pt x="193" y="163"/>
                  <a:pt x="193" y="163"/>
                </a:cubicBezTo>
                <a:cubicBezTo>
                  <a:pt x="193" y="163"/>
                  <a:pt x="193" y="163"/>
                  <a:pt x="193" y="163"/>
                </a:cubicBezTo>
                <a:cubicBezTo>
                  <a:pt x="193" y="163"/>
                  <a:pt x="192" y="163"/>
                  <a:pt x="192" y="163"/>
                </a:cubicBezTo>
                <a:cubicBezTo>
                  <a:pt x="175" y="164"/>
                  <a:pt x="156" y="167"/>
                  <a:pt x="141" y="173"/>
                </a:cubicBezTo>
                <a:cubicBezTo>
                  <a:pt x="141" y="173"/>
                  <a:pt x="141" y="173"/>
                  <a:pt x="141" y="173"/>
                </a:cubicBezTo>
                <a:cubicBezTo>
                  <a:pt x="138" y="181"/>
                  <a:pt x="135" y="192"/>
                  <a:pt x="144" y="202"/>
                </a:cubicBezTo>
                <a:cubicBezTo>
                  <a:pt x="146" y="204"/>
                  <a:pt x="149" y="206"/>
                  <a:pt x="152" y="208"/>
                </a:cubicBezTo>
                <a:close/>
                <a:moveTo>
                  <a:pt x="296" y="206"/>
                </a:moveTo>
                <a:cubicBezTo>
                  <a:pt x="302" y="208"/>
                  <a:pt x="309" y="210"/>
                  <a:pt x="315" y="213"/>
                </a:cubicBezTo>
                <a:cubicBezTo>
                  <a:pt x="314" y="211"/>
                  <a:pt x="313" y="209"/>
                  <a:pt x="312" y="207"/>
                </a:cubicBezTo>
                <a:cubicBezTo>
                  <a:pt x="311" y="205"/>
                  <a:pt x="309" y="202"/>
                  <a:pt x="307" y="200"/>
                </a:cubicBezTo>
                <a:cubicBezTo>
                  <a:pt x="304" y="202"/>
                  <a:pt x="300" y="204"/>
                  <a:pt x="296" y="206"/>
                </a:cubicBezTo>
                <a:close/>
                <a:moveTo>
                  <a:pt x="233" y="201"/>
                </a:moveTo>
                <a:cubicBezTo>
                  <a:pt x="237" y="203"/>
                  <a:pt x="241" y="204"/>
                  <a:pt x="245" y="205"/>
                </a:cubicBezTo>
                <a:cubicBezTo>
                  <a:pt x="249" y="202"/>
                  <a:pt x="255" y="201"/>
                  <a:pt x="260" y="200"/>
                </a:cubicBezTo>
                <a:cubicBezTo>
                  <a:pt x="267" y="197"/>
                  <a:pt x="272" y="193"/>
                  <a:pt x="275" y="188"/>
                </a:cubicBezTo>
                <a:cubicBezTo>
                  <a:pt x="265" y="186"/>
                  <a:pt x="256" y="181"/>
                  <a:pt x="248" y="175"/>
                </a:cubicBezTo>
                <a:cubicBezTo>
                  <a:pt x="248" y="175"/>
                  <a:pt x="248" y="175"/>
                  <a:pt x="248" y="175"/>
                </a:cubicBezTo>
                <a:cubicBezTo>
                  <a:pt x="246" y="182"/>
                  <a:pt x="243" y="189"/>
                  <a:pt x="239" y="195"/>
                </a:cubicBezTo>
                <a:cubicBezTo>
                  <a:pt x="237" y="197"/>
                  <a:pt x="235" y="199"/>
                  <a:pt x="233" y="201"/>
                </a:cubicBezTo>
                <a:close/>
                <a:moveTo>
                  <a:pt x="271" y="201"/>
                </a:moveTo>
                <a:cubicBezTo>
                  <a:pt x="276" y="201"/>
                  <a:pt x="281" y="202"/>
                  <a:pt x="286" y="203"/>
                </a:cubicBezTo>
                <a:cubicBezTo>
                  <a:pt x="292" y="201"/>
                  <a:pt x="298" y="199"/>
                  <a:pt x="303" y="196"/>
                </a:cubicBezTo>
                <a:cubicBezTo>
                  <a:pt x="301" y="194"/>
                  <a:pt x="299" y="192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1" y="191"/>
                  <a:pt x="286" y="190"/>
                  <a:pt x="282" y="190"/>
                </a:cubicBezTo>
                <a:cubicBezTo>
                  <a:pt x="279" y="194"/>
                  <a:pt x="275" y="197"/>
                  <a:pt x="271" y="201"/>
                </a:cubicBezTo>
                <a:close/>
                <a:moveTo>
                  <a:pt x="66" y="155"/>
                </a:moveTo>
                <a:cubicBezTo>
                  <a:pt x="71" y="173"/>
                  <a:pt x="85" y="189"/>
                  <a:pt x="102" y="201"/>
                </a:cubicBezTo>
                <a:cubicBezTo>
                  <a:pt x="105" y="196"/>
                  <a:pt x="108" y="190"/>
                  <a:pt x="111" y="184"/>
                </a:cubicBezTo>
                <a:cubicBezTo>
                  <a:pt x="108" y="177"/>
                  <a:pt x="108" y="171"/>
                  <a:pt x="111" y="166"/>
                </a:cubicBezTo>
                <a:cubicBezTo>
                  <a:pt x="114" y="161"/>
                  <a:pt x="121" y="158"/>
                  <a:pt x="131" y="156"/>
                </a:cubicBezTo>
                <a:cubicBezTo>
                  <a:pt x="126" y="154"/>
                  <a:pt x="123" y="152"/>
                  <a:pt x="120" y="150"/>
                </a:cubicBezTo>
                <a:cubicBezTo>
                  <a:pt x="118" y="148"/>
                  <a:pt x="116" y="146"/>
                  <a:pt x="114" y="143"/>
                </a:cubicBezTo>
                <a:cubicBezTo>
                  <a:pt x="99" y="149"/>
                  <a:pt x="85" y="152"/>
                  <a:pt x="78" y="153"/>
                </a:cubicBezTo>
                <a:cubicBezTo>
                  <a:pt x="74" y="154"/>
                  <a:pt x="70" y="154"/>
                  <a:pt x="66" y="155"/>
                </a:cubicBezTo>
                <a:close/>
                <a:moveTo>
                  <a:pt x="119" y="186"/>
                </a:moveTo>
                <a:cubicBezTo>
                  <a:pt x="119" y="186"/>
                  <a:pt x="119" y="186"/>
                  <a:pt x="119" y="186"/>
                </a:cubicBezTo>
                <a:cubicBezTo>
                  <a:pt x="123" y="192"/>
                  <a:pt x="129" y="196"/>
                  <a:pt x="136" y="201"/>
                </a:cubicBezTo>
                <a:cubicBezTo>
                  <a:pt x="132" y="193"/>
                  <a:pt x="131" y="185"/>
                  <a:pt x="134" y="176"/>
                </a:cubicBezTo>
                <a:cubicBezTo>
                  <a:pt x="129" y="178"/>
                  <a:pt x="124" y="181"/>
                  <a:pt x="121" y="184"/>
                </a:cubicBezTo>
                <a:cubicBezTo>
                  <a:pt x="120" y="185"/>
                  <a:pt x="120" y="185"/>
                  <a:pt x="119" y="186"/>
                </a:cubicBezTo>
                <a:close/>
                <a:moveTo>
                  <a:pt x="222" y="196"/>
                </a:moveTo>
                <a:cubicBezTo>
                  <a:pt x="224" y="197"/>
                  <a:pt x="225" y="198"/>
                  <a:pt x="227" y="199"/>
                </a:cubicBezTo>
                <a:cubicBezTo>
                  <a:pt x="230" y="196"/>
                  <a:pt x="232" y="194"/>
                  <a:pt x="234" y="191"/>
                </a:cubicBezTo>
                <a:cubicBezTo>
                  <a:pt x="239" y="185"/>
                  <a:pt x="242" y="178"/>
                  <a:pt x="243" y="170"/>
                </a:cubicBezTo>
                <a:cubicBezTo>
                  <a:pt x="241" y="169"/>
                  <a:pt x="240" y="167"/>
                  <a:pt x="239" y="165"/>
                </a:cubicBezTo>
                <a:cubicBezTo>
                  <a:pt x="238" y="165"/>
                  <a:pt x="238" y="165"/>
                  <a:pt x="237" y="164"/>
                </a:cubicBezTo>
                <a:cubicBezTo>
                  <a:pt x="237" y="175"/>
                  <a:pt x="231" y="186"/>
                  <a:pt x="222" y="196"/>
                </a:cubicBezTo>
                <a:close/>
                <a:moveTo>
                  <a:pt x="305" y="190"/>
                </a:moveTo>
                <a:cubicBezTo>
                  <a:pt x="306" y="191"/>
                  <a:pt x="307" y="192"/>
                  <a:pt x="308" y="193"/>
                </a:cubicBezTo>
                <a:cubicBezTo>
                  <a:pt x="309" y="192"/>
                  <a:pt x="311" y="191"/>
                  <a:pt x="312" y="190"/>
                </a:cubicBezTo>
                <a:cubicBezTo>
                  <a:pt x="310" y="190"/>
                  <a:pt x="308" y="190"/>
                  <a:pt x="305" y="190"/>
                </a:cubicBezTo>
                <a:close/>
                <a:moveTo>
                  <a:pt x="199" y="162"/>
                </a:moveTo>
                <a:cubicBezTo>
                  <a:pt x="201" y="172"/>
                  <a:pt x="206" y="182"/>
                  <a:pt x="213" y="189"/>
                </a:cubicBezTo>
                <a:cubicBezTo>
                  <a:pt x="214" y="190"/>
                  <a:pt x="216" y="191"/>
                  <a:pt x="217" y="193"/>
                </a:cubicBezTo>
                <a:cubicBezTo>
                  <a:pt x="226" y="184"/>
                  <a:pt x="231" y="173"/>
                  <a:pt x="231" y="163"/>
                </a:cubicBezTo>
                <a:cubicBezTo>
                  <a:pt x="224" y="162"/>
                  <a:pt x="212" y="162"/>
                  <a:pt x="199" y="162"/>
                </a:cubicBezTo>
                <a:close/>
                <a:moveTo>
                  <a:pt x="287" y="178"/>
                </a:moveTo>
                <a:cubicBezTo>
                  <a:pt x="291" y="180"/>
                  <a:pt x="295" y="183"/>
                  <a:pt x="298" y="185"/>
                </a:cubicBezTo>
                <a:cubicBezTo>
                  <a:pt x="305" y="185"/>
                  <a:pt x="312" y="184"/>
                  <a:pt x="320" y="182"/>
                </a:cubicBezTo>
                <a:cubicBezTo>
                  <a:pt x="321" y="180"/>
                  <a:pt x="322" y="178"/>
                  <a:pt x="324" y="177"/>
                </a:cubicBezTo>
                <a:cubicBezTo>
                  <a:pt x="332" y="163"/>
                  <a:pt x="330" y="147"/>
                  <a:pt x="320" y="132"/>
                </a:cubicBezTo>
                <a:cubicBezTo>
                  <a:pt x="319" y="129"/>
                  <a:pt x="317" y="127"/>
                  <a:pt x="315" y="124"/>
                </a:cubicBezTo>
                <a:cubicBezTo>
                  <a:pt x="303" y="127"/>
                  <a:pt x="291" y="126"/>
                  <a:pt x="281" y="118"/>
                </a:cubicBezTo>
                <a:cubicBezTo>
                  <a:pt x="276" y="114"/>
                  <a:pt x="273" y="110"/>
                  <a:pt x="271" y="107"/>
                </a:cubicBezTo>
                <a:cubicBezTo>
                  <a:pt x="268" y="109"/>
                  <a:pt x="263" y="111"/>
                  <a:pt x="259" y="112"/>
                </a:cubicBezTo>
                <a:cubicBezTo>
                  <a:pt x="256" y="113"/>
                  <a:pt x="253" y="114"/>
                  <a:pt x="250" y="114"/>
                </a:cubicBezTo>
                <a:cubicBezTo>
                  <a:pt x="258" y="119"/>
                  <a:pt x="265" y="125"/>
                  <a:pt x="270" y="131"/>
                </a:cubicBezTo>
                <a:cubicBezTo>
                  <a:pt x="284" y="146"/>
                  <a:pt x="291" y="163"/>
                  <a:pt x="288" y="175"/>
                </a:cubicBezTo>
                <a:cubicBezTo>
                  <a:pt x="288" y="176"/>
                  <a:pt x="288" y="177"/>
                  <a:pt x="287" y="178"/>
                </a:cubicBezTo>
                <a:close/>
                <a:moveTo>
                  <a:pt x="285" y="184"/>
                </a:moveTo>
                <a:cubicBezTo>
                  <a:pt x="286" y="184"/>
                  <a:pt x="286" y="184"/>
                  <a:pt x="286" y="184"/>
                </a:cubicBezTo>
                <a:cubicBezTo>
                  <a:pt x="286" y="184"/>
                  <a:pt x="286" y="184"/>
                  <a:pt x="285" y="184"/>
                </a:cubicBezTo>
                <a:cubicBezTo>
                  <a:pt x="285" y="184"/>
                  <a:pt x="285" y="184"/>
                  <a:pt x="285" y="184"/>
                </a:cubicBezTo>
                <a:close/>
                <a:moveTo>
                  <a:pt x="249" y="168"/>
                </a:moveTo>
                <a:cubicBezTo>
                  <a:pt x="250" y="169"/>
                  <a:pt x="251" y="170"/>
                  <a:pt x="252" y="171"/>
                </a:cubicBezTo>
                <a:cubicBezTo>
                  <a:pt x="260" y="177"/>
                  <a:pt x="269" y="181"/>
                  <a:pt x="279" y="183"/>
                </a:cubicBezTo>
                <a:cubicBezTo>
                  <a:pt x="279" y="182"/>
                  <a:pt x="280" y="182"/>
                  <a:pt x="280" y="181"/>
                </a:cubicBezTo>
                <a:cubicBezTo>
                  <a:pt x="270" y="176"/>
                  <a:pt x="259" y="171"/>
                  <a:pt x="249" y="168"/>
                </a:cubicBezTo>
                <a:cubicBezTo>
                  <a:pt x="249" y="168"/>
                  <a:pt x="249" y="168"/>
                  <a:pt x="249" y="168"/>
                </a:cubicBezTo>
                <a:close/>
                <a:moveTo>
                  <a:pt x="321" y="122"/>
                </a:moveTo>
                <a:cubicBezTo>
                  <a:pt x="322" y="124"/>
                  <a:pt x="324" y="126"/>
                  <a:pt x="325" y="128"/>
                </a:cubicBezTo>
                <a:cubicBezTo>
                  <a:pt x="336" y="145"/>
                  <a:pt x="338" y="164"/>
                  <a:pt x="329" y="179"/>
                </a:cubicBezTo>
                <a:cubicBezTo>
                  <a:pt x="352" y="171"/>
                  <a:pt x="369" y="156"/>
                  <a:pt x="376" y="137"/>
                </a:cubicBezTo>
                <a:cubicBezTo>
                  <a:pt x="377" y="136"/>
                  <a:pt x="377" y="135"/>
                  <a:pt x="377" y="133"/>
                </a:cubicBezTo>
                <a:cubicBezTo>
                  <a:pt x="370" y="121"/>
                  <a:pt x="359" y="110"/>
                  <a:pt x="347" y="102"/>
                </a:cubicBezTo>
                <a:cubicBezTo>
                  <a:pt x="344" y="107"/>
                  <a:pt x="340" y="111"/>
                  <a:pt x="336" y="114"/>
                </a:cubicBezTo>
                <a:cubicBezTo>
                  <a:pt x="331" y="118"/>
                  <a:pt x="326" y="120"/>
                  <a:pt x="321" y="122"/>
                </a:cubicBezTo>
                <a:close/>
                <a:moveTo>
                  <a:pt x="127" y="163"/>
                </a:moveTo>
                <a:cubicBezTo>
                  <a:pt x="122" y="164"/>
                  <a:pt x="118" y="166"/>
                  <a:pt x="116" y="169"/>
                </a:cubicBezTo>
                <a:cubicBezTo>
                  <a:pt x="114" y="171"/>
                  <a:pt x="114" y="174"/>
                  <a:pt x="115" y="178"/>
                </a:cubicBezTo>
                <a:cubicBezTo>
                  <a:pt x="119" y="173"/>
                  <a:pt x="123" y="168"/>
                  <a:pt x="127" y="163"/>
                </a:cubicBezTo>
                <a:close/>
                <a:moveTo>
                  <a:pt x="249" y="162"/>
                </a:moveTo>
                <a:cubicBezTo>
                  <a:pt x="259" y="165"/>
                  <a:pt x="271" y="170"/>
                  <a:pt x="282" y="175"/>
                </a:cubicBezTo>
                <a:cubicBezTo>
                  <a:pt x="282" y="175"/>
                  <a:pt x="282" y="175"/>
                  <a:pt x="282" y="174"/>
                </a:cubicBezTo>
                <a:cubicBezTo>
                  <a:pt x="284" y="163"/>
                  <a:pt x="278" y="148"/>
                  <a:pt x="266" y="135"/>
                </a:cubicBezTo>
                <a:cubicBezTo>
                  <a:pt x="259" y="128"/>
                  <a:pt x="252" y="122"/>
                  <a:pt x="246" y="118"/>
                </a:cubicBezTo>
                <a:cubicBezTo>
                  <a:pt x="242" y="122"/>
                  <a:pt x="240" y="127"/>
                  <a:pt x="239" y="132"/>
                </a:cubicBezTo>
                <a:cubicBezTo>
                  <a:pt x="238" y="132"/>
                  <a:pt x="238" y="133"/>
                  <a:pt x="238" y="134"/>
                </a:cubicBezTo>
                <a:cubicBezTo>
                  <a:pt x="241" y="138"/>
                  <a:pt x="244" y="142"/>
                  <a:pt x="246" y="147"/>
                </a:cubicBezTo>
                <a:cubicBezTo>
                  <a:pt x="248" y="152"/>
                  <a:pt x="249" y="157"/>
                  <a:pt x="249" y="162"/>
                </a:cubicBezTo>
                <a:close/>
                <a:moveTo>
                  <a:pt x="135" y="161"/>
                </a:moveTo>
                <a:cubicBezTo>
                  <a:pt x="132" y="165"/>
                  <a:pt x="128" y="170"/>
                  <a:pt x="125" y="174"/>
                </a:cubicBezTo>
                <a:cubicBezTo>
                  <a:pt x="128" y="172"/>
                  <a:pt x="132" y="170"/>
                  <a:pt x="137" y="168"/>
                </a:cubicBezTo>
                <a:cubicBezTo>
                  <a:pt x="138" y="166"/>
                  <a:pt x="140" y="163"/>
                  <a:pt x="141" y="161"/>
                </a:cubicBezTo>
                <a:cubicBezTo>
                  <a:pt x="139" y="161"/>
                  <a:pt x="137" y="161"/>
                  <a:pt x="135" y="161"/>
                </a:cubicBezTo>
                <a:close/>
                <a:moveTo>
                  <a:pt x="149" y="161"/>
                </a:moveTo>
                <a:cubicBezTo>
                  <a:pt x="148" y="162"/>
                  <a:pt x="147" y="163"/>
                  <a:pt x="146" y="165"/>
                </a:cubicBezTo>
                <a:cubicBezTo>
                  <a:pt x="151" y="163"/>
                  <a:pt x="156" y="162"/>
                  <a:pt x="162" y="161"/>
                </a:cubicBezTo>
                <a:cubicBezTo>
                  <a:pt x="157" y="161"/>
                  <a:pt x="153" y="161"/>
                  <a:pt x="149" y="161"/>
                </a:cubicBezTo>
                <a:close/>
                <a:moveTo>
                  <a:pt x="242" y="160"/>
                </a:moveTo>
                <a:cubicBezTo>
                  <a:pt x="243" y="160"/>
                  <a:pt x="243" y="160"/>
                  <a:pt x="243" y="160"/>
                </a:cubicBezTo>
                <a:cubicBezTo>
                  <a:pt x="243" y="156"/>
                  <a:pt x="242" y="153"/>
                  <a:pt x="240" y="149"/>
                </a:cubicBezTo>
                <a:cubicBezTo>
                  <a:pt x="239" y="147"/>
                  <a:pt x="238" y="145"/>
                  <a:pt x="237" y="143"/>
                </a:cubicBezTo>
                <a:cubicBezTo>
                  <a:pt x="238" y="149"/>
                  <a:pt x="239" y="155"/>
                  <a:pt x="242" y="160"/>
                </a:cubicBezTo>
                <a:close/>
                <a:moveTo>
                  <a:pt x="210" y="156"/>
                </a:moveTo>
                <a:cubicBezTo>
                  <a:pt x="218" y="156"/>
                  <a:pt x="225" y="156"/>
                  <a:pt x="231" y="157"/>
                </a:cubicBezTo>
                <a:cubicBezTo>
                  <a:pt x="231" y="156"/>
                  <a:pt x="230" y="156"/>
                  <a:pt x="230" y="155"/>
                </a:cubicBezTo>
                <a:cubicBezTo>
                  <a:pt x="226" y="144"/>
                  <a:pt x="215" y="137"/>
                  <a:pt x="199" y="136"/>
                </a:cubicBezTo>
                <a:cubicBezTo>
                  <a:pt x="198" y="142"/>
                  <a:pt x="197" y="149"/>
                  <a:pt x="198" y="156"/>
                </a:cubicBezTo>
                <a:cubicBezTo>
                  <a:pt x="202" y="156"/>
                  <a:pt x="206" y="156"/>
                  <a:pt x="210" y="156"/>
                </a:cubicBezTo>
                <a:close/>
                <a:moveTo>
                  <a:pt x="161" y="155"/>
                </a:moveTo>
                <a:cubicBezTo>
                  <a:pt x="167" y="155"/>
                  <a:pt x="173" y="156"/>
                  <a:pt x="178" y="156"/>
                </a:cubicBezTo>
                <a:cubicBezTo>
                  <a:pt x="183" y="156"/>
                  <a:pt x="188" y="157"/>
                  <a:pt x="192" y="157"/>
                </a:cubicBezTo>
                <a:cubicBezTo>
                  <a:pt x="192" y="157"/>
                  <a:pt x="192" y="157"/>
                  <a:pt x="192" y="157"/>
                </a:cubicBezTo>
                <a:cubicBezTo>
                  <a:pt x="191" y="150"/>
                  <a:pt x="192" y="143"/>
                  <a:pt x="193" y="137"/>
                </a:cubicBezTo>
                <a:cubicBezTo>
                  <a:pt x="185" y="144"/>
                  <a:pt x="175" y="150"/>
                  <a:pt x="165" y="154"/>
                </a:cubicBezTo>
                <a:cubicBezTo>
                  <a:pt x="163" y="154"/>
                  <a:pt x="162" y="155"/>
                  <a:pt x="161" y="155"/>
                </a:cubicBezTo>
                <a:close/>
                <a:moveTo>
                  <a:pt x="169" y="132"/>
                </a:moveTo>
                <a:cubicBezTo>
                  <a:pt x="161" y="137"/>
                  <a:pt x="152" y="144"/>
                  <a:pt x="144" y="152"/>
                </a:cubicBezTo>
                <a:cubicBezTo>
                  <a:pt x="146" y="152"/>
                  <a:pt x="147" y="152"/>
                  <a:pt x="149" y="152"/>
                </a:cubicBezTo>
                <a:cubicBezTo>
                  <a:pt x="157" y="144"/>
                  <a:pt x="168" y="137"/>
                  <a:pt x="178" y="133"/>
                </a:cubicBezTo>
                <a:cubicBezTo>
                  <a:pt x="177" y="133"/>
                  <a:pt x="176" y="133"/>
                  <a:pt x="175" y="133"/>
                </a:cubicBezTo>
                <a:cubicBezTo>
                  <a:pt x="173" y="133"/>
                  <a:pt x="171" y="132"/>
                  <a:pt x="169" y="132"/>
                </a:cubicBezTo>
                <a:close/>
                <a:moveTo>
                  <a:pt x="120" y="141"/>
                </a:moveTo>
                <a:cubicBezTo>
                  <a:pt x="121" y="142"/>
                  <a:pt x="122" y="144"/>
                  <a:pt x="124" y="145"/>
                </a:cubicBezTo>
                <a:cubicBezTo>
                  <a:pt x="127" y="149"/>
                  <a:pt x="132" y="151"/>
                  <a:pt x="137" y="151"/>
                </a:cubicBezTo>
                <a:cubicBezTo>
                  <a:pt x="145" y="143"/>
                  <a:pt x="154" y="135"/>
                  <a:pt x="162" y="129"/>
                </a:cubicBezTo>
                <a:cubicBezTo>
                  <a:pt x="158" y="127"/>
                  <a:pt x="154" y="125"/>
                  <a:pt x="151" y="122"/>
                </a:cubicBezTo>
                <a:cubicBezTo>
                  <a:pt x="143" y="129"/>
                  <a:pt x="131" y="136"/>
                  <a:pt x="120" y="141"/>
                </a:cubicBezTo>
                <a:close/>
                <a:moveTo>
                  <a:pt x="31" y="148"/>
                </a:moveTo>
                <a:cubicBezTo>
                  <a:pt x="39" y="150"/>
                  <a:pt x="49" y="150"/>
                  <a:pt x="59" y="149"/>
                </a:cubicBezTo>
                <a:cubicBezTo>
                  <a:pt x="57" y="139"/>
                  <a:pt x="58" y="128"/>
                  <a:pt x="63" y="117"/>
                </a:cubicBezTo>
                <a:cubicBezTo>
                  <a:pt x="52" y="116"/>
                  <a:pt x="42" y="114"/>
                  <a:pt x="32" y="112"/>
                </a:cubicBezTo>
                <a:cubicBezTo>
                  <a:pt x="28" y="124"/>
                  <a:pt x="28" y="136"/>
                  <a:pt x="31" y="148"/>
                </a:cubicBezTo>
                <a:close/>
                <a:moveTo>
                  <a:pt x="69" y="118"/>
                </a:moveTo>
                <a:cubicBezTo>
                  <a:pt x="64" y="129"/>
                  <a:pt x="63" y="139"/>
                  <a:pt x="64" y="149"/>
                </a:cubicBezTo>
                <a:cubicBezTo>
                  <a:pt x="69" y="148"/>
                  <a:pt x="73" y="148"/>
                  <a:pt x="77" y="147"/>
                </a:cubicBezTo>
                <a:cubicBezTo>
                  <a:pt x="85" y="146"/>
                  <a:pt x="98" y="143"/>
                  <a:pt x="111" y="138"/>
                </a:cubicBezTo>
                <a:cubicBezTo>
                  <a:pt x="109" y="132"/>
                  <a:pt x="108" y="126"/>
                  <a:pt x="108" y="119"/>
                </a:cubicBezTo>
                <a:cubicBezTo>
                  <a:pt x="95" y="120"/>
                  <a:pt x="82" y="119"/>
                  <a:pt x="69" y="118"/>
                </a:cubicBezTo>
                <a:close/>
                <a:moveTo>
                  <a:pt x="183" y="138"/>
                </a:moveTo>
                <a:cubicBezTo>
                  <a:pt x="176" y="140"/>
                  <a:pt x="169" y="144"/>
                  <a:pt x="162" y="148"/>
                </a:cubicBezTo>
                <a:cubicBezTo>
                  <a:pt x="162" y="148"/>
                  <a:pt x="162" y="148"/>
                  <a:pt x="163" y="148"/>
                </a:cubicBezTo>
                <a:cubicBezTo>
                  <a:pt x="170" y="146"/>
                  <a:pt x="177" y="142"/>
                  <a:pt x="183" y="138"/>
                </a:cubicBezTo>
                <a:close/>
                <a:moveTo>
                  <a:pt x="17" y="108"/>
                </a:moveTo>
                <a:cubicBezTo>
                  <a:pt x="17" y="110"/>
                  <a:pt x="16" y="111"/>
                  <a:pt x="16" y="113"/>
                </a:cubicBezTo>
                <a:cubicBezTo>
                  <a:pt x="13" y="127"/>
                  <a:pt x="14" y="136"/>
                  <a:pt x="20" y="142"/>
                </a:cubicBezTo>
                <a:cubicBezTo>
                  <a:pt x="21" y="143"/>
                  <a:pt x="23" y="145"/>
                  <a:pt x="25" y="146"/>
                </a:cubicBezTo>
                <a:cubicBezTo>
                  <a:pt x="23" y="136"/>
                  <a:pt x="22" y="124"/>
                  <a:pt x="26" y="111"/>
                </a:cubicBezTo>
                <a:cubicBezTo>
                  <a:pt x="23" y="110"/>
                  <a:pt x="20" y="109"/>
                  <a:pt x="17" y="108"/>
                </a:cubicBezTo>
                <a:close/>
                <a:moveTo>
                  <a:pt x="201" y="130"/>
                </a:moveTo>
                <a:cubicBezTo>
                  <a:pt x="215" y="132"/>
                  <a:pt x="226" y="137"/>
                  <a:pt x="232" y="145"/>
                </a:cubicBezTo>
                <a:cubicBezTo>
                  <a:pt x="231" y="142"/>
                  <a:pt x="231" y="139"/>
                  <a:pt x="232" y="136"/>
                </a:cubicBezTo>
                <a:cubicBezTo>
                  <a:pt x="226" y="130"/>
                  <a:pt x="219" y="126"/>
                  <a:pt x="211" y="123"/>
                </a:cubicBezTo>
                <a:cubicBezTo>
                  <a:pt x="209" y="126"/>
                  <a:pt x="206" y="128"/>
                  <a:pt x="201" y="130"/>
                </a:cubicBezTo>
                <a:close/>
                <a:moveTo>
                  <a:pt x="114" y="119"/>
                </a:moveTo>
                <a:cubicBezTo>
                  <a:pt x="114" y="125"/>
                  <a:pt x="115" y="131"/>
                  <a:pt x="117" y="136"/>
                </a:cubicBezTo>
                <a:cubicBezTo>
                  <a:pt x="129" y="131"/>
                  <a:pt x="140" y="125"/>
                  <a:pt x="147" y="117"/>
                </a:cubicBezTo>
                <a:cubicBezTo>
                  <a:pt x="147" y="117"/>
                  <a:pt x="147" y="116"/>
                  <a:pt x="146" y="116"/>
                </a:cubicBezTo>
                <a:cubicBezTo>
                  <a:pt x="136" y="117"/>
                  <a:pt x="125" y="118"/>
                  <a:pt x="114" y="119"/>
                </a:cubicBezTo>
                <a:close/>
                <a:moveTo>
                  <a:pt x="215" y="118"/>
                </a:moveTo>
                <a:cubicBezTo>
                  <a:pt x="222" y="120"/>
                  <a:pt x="228" y="124"/>
                  <a:pt x="233" y="129"/>
                </a:cubicBezTo>
                <a:cubicBezTo>
                  <a:pt x="235" y="124"/>
                  <a:pt x="237" y="120"/>
                  <a:pt x="240" y="116"/>
                </a:cubicBezTo>
                <a:cubicBezTo>
                  <a:pt x="239" y="116"/>
                  <a:pt x="239" y="115"/>
                  <a:pt x="238" y="115"/>
                </a:cubicBezTo>
                <a:cubicBezTo>
                  <a:pt x="235" y="115"/>
                  <a:pt x="232" y="114"/>
                  <a:pt x="229" y="113"/>
                </a:cubicBezTo>
                <a:cubicBezTo>
                  <a:pt x="228" y="113"/>
                  <a:pt x="226" y="113"/>
                  <a:pt x="225" y="113"/>
                </a:cubicBezTo>
                <a:cubicBezTo>
                  <a:pt x="221" y="114"/>
                  <a:pt x="218" y="115"/>
                  <a:pt x="216" y="116"/>
                </a:cubicBezTo>
                <a:cubicBezTo>
                  <a:pt x="215" y="116"/>
                  <a:pt x="215" y="117"/>
                  <a:pt x="215" y="118"/>
                </a:cubicBezTo>
                <a:close/>
                <a:moveTo>
                  <a:pt x="177" y="127"/>
                </a:moveTo>
                <a:cubicBezTo>
                  <a:pt x="184" y="128"/>
                  <a:pt x="190" y="128"/>
                  <a:pt x="196" y="126"/>
                </a:cubicBezTo>
                <a:cubicBezTo>
                  <a:pt x="196" y="125"/>
                  <a:pt x="197" y="124"/>
                  <a:pt x="198" y="123"/>
                </a:cubicBezTo>
                <a:cubicBezTo>
                  <a:pt x="199" y="123"/>
                  <a:pt x="199" y="122"/>
                  <a:pt x="200" y="121"/>
                </a:cubicBezTo>
                <a:cubicBezTo>
                  <a:pt x="193" y="121"/>
                  <a:pt x="185" y="123"/>
                  <a:pt x="177" y="127"/>
                </a:cubicBezTo>
                <a:close/>
                <a:moveTo>
                  <a:pt x="155" y="117"/>
                </a:moveTo>
                <a:cubicBezTo>
                  <a:pt x="159" y="121"/>
                  <a:pt x="163" y="124"/>
                  <a:pt x="169" y="125"/>
                </a:cubicBezTo>
                <a:cubicBezTo>
                  <a:pt x="181" y="118"/>
                  <a:pt x="193" y="114"/>
                  <a:pt x="204" y="115"/>
                </a:cubicBezTo>
                <a:cubicBezTo>
                  <a:pt x="208" y="110"/>
                  <a:pt x="210" y="104"/>
                  <a:pt x="212" y="98"/>
                </a:cubicBezTo>
                <a:cubicBezTo>
                  <a:pt x="212" y="97"/>
                  <a:pt x="212" y="97"/>
                  <a:pt x="212" y="97"/>
                </a:cubicBezTo>
                <a:cubicBezTo>
                  <a:pt x="204" y="102"/>
                  <a:pt x="192" y="106"/>
                  <a:pt x="177" y="110"/>
                </a:cubicBezTo>
                <a:cubicBezTo>
                  <a:pt x="171" y="111"/>
                  <a:pt x="164" y="113"/>
                  <a:pt x="157" y="114"/>
                </a:cubicBezTo>
                <a:cubicBezTo>
                  <a:pt x="157" y="115"/>
                  <a:pt x="156" y="116"/>
                  <a:pt x="155" y="117"/>
                </a:cubicBezTo>
                <a:close/>
                <a:moveTo>
                  <a:pt x="350" y="97"/>
                </a:moveTo>
                <a:cubicBezTo>
                  <a:pt x="361" y="105"/>
                  <a:pt x="371" y="114"/>
                  <a:pt x="379" y="125"/>
                </a:cubicBezTo>
                <a:cubicBezTo>
                  <a:pt x="381" y="112"/>
                  <a:pt x="378" y="99"/>
                  <a:pt x="370" y="86"/>
                </a:cubicBezTo>
                <a:cubicBezTo>
                  <a:pt x="364" y="75"/>
                  <a:pt x="355" y="66"/>
                  <a:pt x="345" y="57"/>
                </a:cubicBezTo>
                <a:cubicBezTo>
                  <a:pt x="347" y="60"/>
                  <a:pt x="349" y="63"/>
                  <a:pt x="351" y="67"/>
                </a:cubicBezTo>
                <a:cubicBezTo>
                  <a:pt x="355" y="78"/>
                  <a:pt x="354" y="88"/>
                  <a:pt x="350" y="97"/>
                </a:cubicBezTo>
                <a:close/>
                <a:moveTo>
                  <a:pt x="277" y="106"/>
                </a:moveTo>
                <a:cubicBezTo>
                  <a:pt x="279" y="109"/>
                  <a:pt x="282" y="112"/>
                  <a:pt x="285" y="114"/>
                </a:cubicBezTo>
                <a:cubicBezTo>
                  <a:pt x="292" y="119"/>
                  <a:pt x="301" y="121"/>
                  <a:pt x="309" y="119"/>
                </a:cubicBezTo>
                <a:cubicBezTo>
                  <a:pt x="300" y="111"/>
                  <a:pt x="289" y="107"/>
                  <a:pt x="277" y="106"/>
                </a:cubicBezTo>
                <a:close/>
                <a:moveTo>
                  <a:pt x="280" y="100"/>
                </a:moveTo>
                <a:cubicBezTo>
                  <a:pt x="293" y="102"/>
                  <a:pt x="306" y="108"/>
                  <a:pt x="316" y="118"/>
                </a:cubicBezTo>
                <a:cubicBezTo>
                  <a:pt x="322" y="116"/>
                  <a:pt x="328" y="113"/>
                  <a:pt x="332" y="110"/>
                </a:cubicBezTo>
                <a:cubicBezTo>
                  <a:pt x="336" y="107"/>
                  <a:pt x="339" y="103"/>
                  <a:pt x="342" y="99"/>
                </a:cubicBezTo>
                <a:cubicBezTo>
                  <a:pt x="334" y="94"/>
                  <a:pt x="325" y="90"/>
                  <a:pt x="316" y="87"/>
                </a:cubicBezTo>
                <a:cubicBezTo>
                  <a:pt x="307" y="85"/>
                  <a:pt x="298" y="86"/>
                  <a:pt x="290" y="88"/>
                </a:cubicBezTo>
                <a:cubicBezTo>
                  <a:pt x="287" y="93"/>
                  <a:pt x="284" y="97"/>
                  <a:pt x="280" y="100"/>
                </a:cubicBezTo>
                <a:close/>
                <a:moveTo>
                  <a:pt x="72" y="112"/>
                </a:moveTo>
                <a:cubicBezTo>
                  <a:pt x="84" y="113"/>
                  <a:pt x="96" y="114"/>
                  <a:pt x="108" y="113"/>
                </a:cubicBezTo>
                <a:cubicBezTo>
                  <a:pt x="108" y="111"/>
                  <a:pt x="109" y="109"/>
                  <a:pt x="109" y="106"/>
                </a:cubicBezTo>
                <a:cubicBezTo>
                  <a:pt x="111" y="98"/>
                  <a:pt x="115" y="88"/>
                  <a:pt x="122" y="79"/>
                </a:cubicBezTo>
                <a:cubicBezTo>
                  <a:pt x="102" y="83"/>
                  <a:pt x="81" y="100"/>
                  <a:pt x="72" y="112"/>
                </a:cubicBezTo>
                <a:close/>
                <a:moveTo>
                  <a:pt x="130" y="78"/>
                </a:moveTo>
                <a:cubicBezTo>
                  <a:pt x="122" y="87"/>
                  <a:pt x="117" y="98"/>
                  <a:pt x="115" y="108"/>
                </a:cubicBezTo>
                <a:cubicBezTo>
                  <a:pt x="115" y="109"/>
                  <a:pt x="114" y="111"/>
                  <a:pt x="114" y="113"/>
                </a:cubicBezTo>
                <a:cubicBezTo>
                  <a:pt x="124" y="113"/>
                  <a:pt x="134" y="112"/>
                  <a:pt x="143" y="110"/>
                </a:cubicBezTo>
                <a:cubicBezTo>
                  <a:pt x="142" y="108"/>
                  <a:pt x="141" y="105"/>
                  <a:pt x="141" y="102"/>
                </a:cubicBezTo>
                <a:cubicBezTo>
                  <a:pt x="139" y="95"/>
                  <a:pt x="139" y="88"/>
                  <a:pt x="141" y="81"/>
                </a:cubicBezTo>
                <a:cubicBezTo>
                  <a:pt x="138" y="79"/>
                  <a:pt x="134" y="79"/>
                  <a:pt x="130" y="78"/>
                </a:cubicBezTo>
                <a:close/>
                <a:moveTo>
                  <a:pt x="34" y="107"/>
                </a:moveTo>
                <a:cubicBezTo>
                  <a:pt x="44" y="109"/>
                  <a:pt x="55" y="111"/>
                  <a:pt x="66" y="112"/>
                </a:cubicBezTo>
                <a:cubicBezTo>
                  <a:pt x="74" y="97"/>
                  <a:pt x="100" y="76"/>
                  <a:pt x="124" y="73"/>
                </a:cubicBezTo>
                <a:cubicBezTo>
                  <a:pt x="125" y="73"/>
                  <a:pt x="126" y="73"/>
                  <a:pt x="127" y="73"/>
                </a:cubicBezTo>
                <a:cubicBezTo>
                  <a:pt x="132" y="67"/>
                  <a:pt x="138" y="63"/>
                  <a:pt x="146" y="59"/>
                </a:cubicBezTo>
                <a:cubicBezTo>
                  <a:pt x="148" y="52"/>
                  <a:pt x="153" y="45"/>
                  <a:pt x="160" y="38"/>
                </a:cubicBezTo>
                <a:cubicBezTo>
                  <a:pt x="163" y="35"/>
                  <a:pt x="166" y="32"/>
                  <a:pt x="170" y="29"/>
                </a:cubicBezTo>
                <a:cubicBezTo>
                  <a:pt x="127" y="14"/>
                  <a:pt x="83" y="41"/>
                  <a:pt x="52" y="76"/>
                </a:cubicBezTo>
                <a:cubicBezTo>
                  <a:pt x="44" y="86"/>
                  <a:pt x="38" y="96"/>
                  <a:pt x="34" y="107"/>
                </a:cubicBezTo>
                <a:close/>
                <a:moveTo>
                  <a:pt x="146" y="84"/>
                </a:moveTo>
                <a:cubicBezTo>
                  <a:pt x="145" y="90"/>
                  <a:pt x="145" y="95"/>
                  <a:pt x="146" y="101"/>
                </a:cubicBezTo>
                <a:cubicBezTo>
                  <a:pt x="147" y="104"/>
                  <a:pt x="148" y="107"/>
                  <a:pt x="149" y="110"/>
                </a:cubicBezTo>
                <a:cubicBezTo>
                  <a:pt x="151" y="109"/>
                  <a:pt x="152" y="109"/>
                  <a:pt x="154" y="109"/>
                </a:cubicBezTo>
                <a:cubicBezTo>
                  <a:pt x="154" y="108"/>
                  <a:pt x="154" y="108"/>
                  <a:pt x="155" y="107"/>
                </a:cubicBezTo>
                <a:cubicBezTo>
                  <a:pt x="157" y="101"/>
                  <a:pt x="155" y="94"/>
                  <a:pt x="150" y="88"/>
                </a:cubicBezTo>
                <a:cubicBezTo>
                  <a:pt x="148" y="86"/>
                  <a:pt x="147" y="85"/>
                  <a:pt x="146" y="84"/>
                </a:cubicBezTo>
                <a:close/>
                <a:moveTo>
                  <a:pt x="239" y="109"/>
                </a:moveTo>
                <a:cubicBezTo>
                  <a:pt x="242" y="110"/>
                  <a:pt x="244" y="109"/>
                  <a:pt x="247" y="109"/>
                </a:cubicBezTo>
                <a:cubicBezTo>
                  <a:pt x="253" y="105"/>
                  <a:pt x="260" y="102"/>
                  <a:pt x="268" y="101"/>
                </a:cubicBezTo>
                <a:cubicBezTo>
                  <a:pt x="269" y="101"/>
                  <a:pt x="269" y="100"/>
                  <a:pt x="270" y="100"/>
                </a:cubicBezTo>
                <a:cubicBezTo>
                  <a:pt x="270" y="98"/>
                  <a:pt x="271" y="96"/>
                  <a:pt x="271" y="95"/>
                </a:cubicBezTo>
                <a:cubicBezTo>
                  <a:pt x="274" y="90"/>
                  <a:pt x="279" y="86"/>
                  <a:pt x="286" y="83"/>
                </a:cubicBezTo>
                <a:cubicBezTo>
                  <a:pt x="292" y="73"/>
                  <a:pt x="294" y="62"/>
                  <a:pt x="293" y="52"/>
                </a:cubicBezTo>
                <a:cubicBezTo>
                  <a:pt x="293" y="48"/>
                  <a:pt x="292" y="44"/>
                  <a:pt x="291" y="40"/>
                </a:cubicBezTo>
                <a:cubicBezTo>
                  <a:pt x="266" y="43"/>
                  <a:pt x="240" y="56"/>
                  <a:pt x="228" y="74"/>
                </a:cubicBezTo>
                <a:cubicBezTo>
                  <a:pt x="228" y="75"/>
                  <a:pt x="228" y="75"/>
                  <a:pt x="228" y="75"/>
                </a:cubicBezTo>
                <a:cubicBezTo>
                  <a:pt x="228" y="77"/>
                  <a:pt x="228" y="78"/>
                  <a:pt x="227" y="79"/>
                </a:cubicBezTo>
                <a:cubicBezTo>
                  <a:pt x="227" y="82"/>
                  <a:pt x="225" y="86"/>
                  <a:pt x="222" y="89"/>
                </a:cubicBezTo>
                <a:cubicBezTo>
                  <a:pt x="221" y="94"/>
                  <a:pt x="222" y="99"/>
                  <a:pt x="224" y="103"/>
                </a:cubicBezTo>
                <a:cubicBezTo>
                  <a:pt x="226" y="105"/>
                  <a:pt x="228" y="106"/>
                  <a:pt x="231" y="108"/>
                </a:cubicBezTo>
                <a:cubicBezTo>
                  <a:pt x="234" y="108"/>
                  <a:pt x="236" y="109"/>
                  <a:pt x="239" y="109"/>
                </a:cubicBezTo>
                <a:close/>
                <a:moveTo>
                  <a:pt x="218" y="104"/>
                </a:moveTo>
                <a:cubicBezTo>
                  <a:pt x="218" y="106"/>
                  <a:pt x="218" y="107"/>
                  <a:pt x="218" y="109"/>
                </a:cubicBezTo>
                <a:cubicBezTo>
                  <a:pt x="219" y="108"/>
                  <a:pt x="220" y="108"/>
                  <a:pt x="221" y="108"/>
                </a:cubicBezTo>
                <a:cubicBezTo>
                  <a:pt x="221" y="107"/>
                  <a:pt x="220" y="107"/>
                  <a:pt x="220" y="106"/>
                </a:cubicBezTo>
                <a:cubicBezTo>
                  <a:pt x="219" y="106"/>
                  <a:pt x="219" y="105"/>
                  <a:pt x="218" y="104"/>
                </a:cubicBezTo>
                <a:close/>
                <a:moveTo>
                  <a:pt x="151" y="81"/>
                </a:moveTo>
                <a:cubicBezTo>
                  <a:pt x="152" y="82"/>
                  <a:pt x="153" y="83"/>
                  <a:pt x="154" y="84"/>
                </a:cubicBezTo>
                <a:cubicBezTo>
                  <a:pt x="161" y="92"/>
                  <a:pt x="163" y="100"/>
                  <a:pt x="161" y="108"/>
                </a:cubicBezTo>
                <a:cubicBezTo>
                  <a:pt x="166" y="107"/>
                  <a:pt x="171" y="105"/>
                  <a:pt x="176" y="104"/>
                </a:cubicBezTo>
                <a:cubicBezTo>
                  <a:pt x="191" y="100"/>
                  <a:pt x="203" y="96"/>
                  <a:pt x="211" y="91"/>
                </a:cubicBezTo>
                <a:cubicBezTo>
                  <a:pt x="209" y="85"/>
                  <a:pt x="206" y="79"/>
                  <a:pt x="202" y="74"/>
                </a:cubicBezTo>
                <a:cubicBezTo>
                  <a:pt x="198" y="69"/>
                  <a:pt x="193" y="65"/>
                  <a:pt x="188" y="62"/>
                </a:cubicBezTo>
                <a:cubicBezTo>
                  <a:pt x="187" y="64"/>
                  <a:pt x="186" y="66"/>
                  <a:pt x="185" y="68"/>
                </a:cubicBezTo>
                <a:cubicBezTo>
                  <a:pt x="178" y="77"/>
                  <a:pt x="166" y="82"/>
                  <a:pt x="151" y="81"/>
                </a:cubicBezTo>
                <a:close/>
                <a:moveTo>
                  <a:pt x="19" y="103"/>
                </a:moveTo>
                <a:cubicBezTo>
                  <a:pt x="22" y="103"/>
                  <a:pt x="25" y="104"/>
                  <a:pt x="28" y="105"/>
                </a:cubicBezTo>
                <a:cubicBezTo>
                  <a:pt x="32" y="95"/>
                  <a:pt x="38" y="84"/>
                  <a:pt x="48" y="72"/>
                </a:cubicBezTo>
                <a:cubicBezTo>
                  <a:pt x="60" y="58"/>
                  <a:pt x="74" y="46"/>
                  <a:pt x="89" y="36"/>
                </a:cubicBezTo>
                <a:cubicBezTo>
                  <a:pt x="86" y="37"/>
                  <a:pt x="82" y="39"/>
                  <a:pt x="78" y="40"/>
                </a:cubicBezTo>
                <a:cubicBezTo>
                  <a:pt x="77" y="40"/>
                  <a:pt x="77" y="41"/>
                  <a:pt x="76" y="41"/>
                </a:cubicBezTo>
                <a:cubicBezTo>
                  <a:pt x="50" y="57"/>
                  <a:pt x="28" y="80"/>
                  <a:pt x="19" y="103"/>
                </a:cubicBezTo>
                <a:close/>
                <a:moveTo>
                  <a:pt x="6" y="85"/>
                </a:moveTo>
                <a:cubicBezTo>
                  <a:pt x="5" y="87"/>
                  <a:pt x="4" y="99"/>
                  <a:pt x="13" y="101"/>
                </a:cubicBezTo>
                <a:cubicBezTo>
                  <a:pt x="21" y="81"/>
                  <a:pt x="38" y="62"/>
                  <a:pt x="58" y="47"/>
                </a:cubicBezTo>
                <a:cubicBezTo>
                  <a:pt x="31" y="55"/>
                  <a:pt x="7" y="79"/>
                  <a:pt x="6" y="85"/>
                </a:cubicBezTo>
                <a:close/>
                <a:moveTo>
                  <a:pt x="305" y="80"/>
                </a:moveTo>
                <a:cubicBezTo>
                  <a:pt x="309" y="80"/>
                  <a:pt x="313" y="80"/>
                  <a:pt x="317" y="82"/>
                </a:cubicBezTo>
                <a:cubicBezTo>
                  <a:pt x="327" y="84"/>
                  <a:pt x="336" y="88"/>
                  <a:pt x="345" y="94"/>
                </a:cubicBezTo>
                <a:cubicBezTo>
                  <a:pt x="348" y="86"/>
                  <a:pt x="349" y="78"/>
                  <a:pt x="345" y="70"/>
                </a:cubicBezTo>
                <a:cubicBezTo>
                  <a:pt x="336" y="48"/>
                  <a:pt x="317" y="42"/>
                  <a:pt x="303" y="40"/>
                </a:cubicBezTo>
                <a:cubicBezTo>
                  <a:pt x="301" y="40"/>
                  <a:pt x="299" y="40"/>
                  <a:pt x="297" y="40"/>
                </a:cubicBezTo>
                <a:cubicBezTo>
                  <a:pt x="298" y="44"/>
                  <a:pt x="299" y="48"/>
                  <a:pt x="299" y="51"/>
                </a:cubicBezTo>
                <a:cubicBezTo>
                  <a:pt x="300" y="61"/>
                  <a:pt x="298" y="71"/>
                  <a:pt x="294" y="81"/>
                </a:cubicBezTo>
                <a:cubicBezTo>
                  <a:pt x="297" y="80"/>
                  <a:pt x="301" y="80"/>
                  <a:pt x="305" y="80"/>
                </a:cubicBezTo>
                <a:close/>
                <a:moveTo>
                  <a:pt x="190" y="56"/>
                </a:moveTo>
                <a:cubicBezTo>
                  <a:pt x="196" y="60"/>
                  <a:pt x="202" y="64"/>
                  <a:pt x="207" y="70"/>
                </a:cubicBezTo>
                <a:cubicBezTo>
                  <a:pt x="210" y="74"/>
                  <a:pt x="212" y="79"/>
                  <a:pt x="214" y="83"/>
                </a:cubicBezTo>
                <a:cubicBezTo>
                  <a:pt x="214" y="73"/>
                  <a:pt x="211" y="63"/>
                  <a:pt x="205" y="54"/>
                </a:cubicBezTo>
                <a:cubicBezTo>
                  <a:pt x="200" y="51"/>
                  <a:pt x="195" y="49"/>
                  <a:pt x="190" y="48"/>
                </a:cubicBezTo>
                <a:cubicBezTo>
                  <a:pt x="191" y="51"/>
                  <a:pt x="190" y="54"/>
                  <a:pt x="190" y="56"/>
                </a:cubicBezTo>
                <a:close/>
                <a:moveTo>
                  <a:pt x="217" y="65"/>
                </a:moveTo>
                <a:cubicBezTo>
                  <a:pt x="218" y="69"/>
                  <a:pt x="219" y="73"/>
                  <a:pt x="220" y="78"/>
                </a:cubicBezTo>
                <a:cubicBezTo>
                  <a:pt x="220" y="76"/>
                  <a:pt x="221" y="75"/>
                  <a:pt x="222" y="74"/>
                </a:cubicBezTo>
                <a:cubicBezTo>
                  <a:pt x="221" y="71"/>
                  <a:pt x="220" y="68"/>
                  <a:pt x="217" y="65"/>
                </a:cubicBezTo>
                <a:close/>
                <a:moveTo>
                  <a:pt x="149" y="75"/>
                </a:moveTo>
                <a:cubicBezTo>
                  <a:pt x="163" y="76"/>
                  <a:pt x="174" y="73"/>
                  <a:pt x="180" y="65"/>
                </a:cubicBezTo>
                <a:cubicBezTo>
                  <a:pt x="181" y="63"/>
                  <a:pt x="182" y="62"/>
                  <a:pt x="183" y="60"/>
                </a:cubicBezTo>
                <a:cubicBezTo>
                  <a:pt x="175" y="58"/>
                  <a:pt x="167" y="57"/>
                  <a:pt x="158" y="60"/>
                </a:cubicBezTo>
                <a:cubicBezTo>
                  <a:pt x="158" y="60"/>
                  <a:pt x="157" y="60"/>
                  <a:pt x="157" y="61"/>
                </a:cubicBezTo>
                <a:cubicBezTo>
                  <a:pt x="153" y="65"/>
                  <a:pt x="151" y="69"/>
                  <a:pt x="149" y="74"/>
                </a:cubicBezTo>
                <a:cubicBezTo>
                  <a:pt x="149" y="74"/>
                  <a:pt x="149" y="75"/>
                  <a:pt x="149" y="75"/>
                </a:cubicBezTo>
                <a:close/>
                <a:moveTo>
                  <a:pt x="135" y="73"/>
                </a:moveTo>
                <a:cubicBezTo>
                  <a:pt x="138" y="74"/>
                  <a:pt x="140" y="74"/>
                  <a:pt x="142" y="75"/>
                </a:cubicBezTo>
                <a:cubicBezTo>
                  <a:pt x="143" y="75"/>
                  <a:pt x="143" y="74"/>
                  <a:pt x="143" y="73"/>
                </a:cubicBezTo>
                <a:cubicBezTo>
                  <a:pt x="143" y="71"/>
                  <a:pt x="143" y="69"/>
                  <a:pt x="143" y="67"/>
                </a:cubicBezTo>
                <a:cubicBezTo>
                  <a:pt x="140" y="69"/>
                  <a:pt x="138" y="71"/>
                  <a:pt x="135" y="73"/>
                </a:cubicBezTo>
                <a:close/>
                <a:moveTo>
                  <a:pt x="209" y="50"/>
                </a:moveTo>
                <a:cubicBezTo>
                  <a:pt x="209" y="50"/>
                  <a:pt x="210" y="51"/>
                  <a:pt x="211" y="51"/>
                </a:cubicBezTo>
                <a:cubicBezTo>
                  <a:pt x="218" y="57"/>
                  <a:pt x="223" y="62"/>
                  <a:pt x="226" y="68"/>
                </a:cubicBezTo>
                <a:cubicBezTo>
                  <a:pt x="239" y="50"/>
                  <a:pt x="264" y="37"/>
                  <a:pt x="289" y="35"/>
                </a:cubicBezTo>
                <a:cubicBezTo>
                  <a:pt x="287" y="30"/>
                  <a:pt x="284" y="25"/>
                  <a:pt x="280" y="21"/>
                </a:cubicBezTo>
                <a:cubicBezTo>
                  <a:pt x="273" y="19"/>
                  <a:pt x="266" y="18"/>
                  <a:pt x="260" y="17"/>
                </a:cubicBezTo>
                <a:cubicBezTo>
                  <a:pt x="245" y="14"/>
                  <a:pt x="229" y="13"/>
                  <a:pt x="212" y="13"/>
                </a:cubicBezTo>
                <a:cubicBezTo>
                  <a:pt x="202" y="17"/>
                  <a:pt x="191" y="22"/>
                  <a:pt x="182" y="28"/>
                </a:cubicBezTo>
                <a:cubicBezTo>
                  <a:pt x="187" y="31"/>
                  <a:pt x="193" y="35"/>
                  <a:pt x="198" y="39"/>
                </a:cubicBezTo>
                <a:cubicBezTo>
                  <a:pt x="202" y="42"/>
                  <a:pt x="206" y="46"/>
                  <a:pt x="209" y="50"/>
                </a:cubicBezTo>
                <a:close/>
                <a:moveTo>
                  <a:pt x="176" y="32"/>
                </a:moveTo>
                <a:cubicBezTo>
                  <a:pt x="172" y="35"/>
                  <a:pt x="168" y="39"/>
                  <a:pt x="164" y="42"/>
                </a:cubicBezTo>
                <a:cubicBezTo>
                  <a:pt x="161" y="46"/>
                  <a:pt x="157" y="50"/>
                  <a:pt x="154" y="54"/>
                </a:cubicBezTo>
                <a:cubicBezTo>
                  <a:pt x="157" y="52"/>
                  <a:pt x="160" y="49"/>
                  <a:pt x="163" y="47"/>
                </a:cubicBezTo>
                <a:cubicBezTo>
                  <a:pt x="169" y="43"/>
                  <a:pt x="176" y="41"/>
                  <a:pt x="182" y="41"/>
                </a:cubicBezTo>
                <a:cubicBezTo>
                  <a:pt x="182" y="41"/>
                  <a:pt x="182" y="40"/>
                  <a:pt x="182" y="40"/>
                </a:cubicBezTo>
                <a:cubicBezTo>
                  <a:pt x="181" y="37"/>
                  <a:pt x="179" y="35"/>
                  <a:pt x="177" y="33"/>
                </a:cubicBezTo>
                <a:cubicBezTo>
                  <a:pt x="177" y="32"/>
                  <a:pt x="176" y="32"/>
                  <a:pt x="176" y="32"/>
                </a:cubicBezTo>
                <a:close/>
                <a:moveTo>
                  <a:pt x="171" y="52"/>
                </a:moveTo>
                <a:cubicBezTo>
                  <a:pt x="176" y="52"/>
                  <a:pt x="180" y="53"/>
                  <a:pt x="184" y="54"/>
                </a:cubicBezTo>
                <a:cubicBezTo>
                  <a:pt x="185" y="52"/>
                  <a:pt x="185" y="49"/>
                  <a:pt x="184" y="47"/>
                </a:cubicBezTo>
                <a:cubicBezTo>
                  <a:pt x="178" y="47"/>
                  <a:pt x="172" y="48"/>
                  <a:pt x="166" y="52"/>
                </a:cubicBezTo>
                <a:cubicBezTo>
                  <a:pt x="166" y="52"/>
                  <a:pt x="165" y="52"/>
                  <a:pt x="165" y="53"/>
                </a:cubicBezTo>
                <a:cubicBezTo>
                  <a:pt x="167" y="52"/>
                  <a:pt x="169" y="52"/>
                  <a:pt x="171" y="52"/>
                </a:cubicBezTo>
                <a:close/>
                <a:moveTo>
                  <a:pt x="189" y="41"/>
                </a:moveTo>
                <a:cubicBezTo>
                  <a:pt x="190" y="42"/>
                  <a:pt x="191" y="42"/>
                  <a:pt x="193" y="42"/>
                </a:cubicBezTo>
                <a:cubicBezTo>
                  <a:pt x="191" y="41"/>
                  <a:pt x="189" y="40"/>
                  <a:pt x="188" y="39"/>
                </a:cubicBezTo>
                <a:cubicBezTo>
                  <a:pt x="188" y="40"/>
                  <a:pt x="189" y="41"/>
                  <a:pt x="189" y="41"/>
                </a:cubicBezTo>
                <a:close/>
                <a:moveTo>
                  <a:pt x="297" y="34"/>
                </a:moveTo>
                <a:cubicBezTo>
                  <a:pt x="299" y="34"/>
                  <a:pt x="302" y="34"/>
                  <a:pt x="304" y="35"/>
                </a:cubicBezTo>
                <a:cubicBezTo>
                  <a:pt x="308" y="35"/>
                  <a:pt x="312" y="36"/>
                  <a:pt x="315" y="37"/>
                </a:cubicBezTo>
                <a:cubicBezTo>
                  <a:pt x="307" y="32"/>
                  <a:pt x="298" y="28"/>
                  <a:pt x="290" y="25"/>
                </a:cubicBezTo>
                <a:cubicBezTo>
                  <a:pt x="292" y="28"/>
                  <a:pt x="294" y="31"/>
                  <a:pt x="295" y="34"/>
                </a:cubicBezTo>
                <a:cubicBezTo>
                  <a:pt x="296" y="34"/>
                  <a:pt x="296" y="34"/>
                  <a:pt x="297" y="34"/>
                </a:cubicBezTo>
                <a:close/>
                <a:moveTo>
                  <a:pt x="165" y="18"/>
                </a:moveTo>
                <a:cubicBezTo>
                  <a:pt x="170" y="19"/>
                  <a:pt x="174" y="22"/>
                  <a:pt x="177" y="24"/>
                </a:cubicBezTo>
                <a:cubicBezTo>
                  <a:pt x="183" y="21"/>
                  <a:pt x="189" y="17"/>
                  <a:pt x="195" y="14"/>
                </a:cubicBezTo>
                <a:cubicBezTo>
                  <a:pt x="185" y="15"/>
                  <a:pt x="175" y="16"/>
                  <a:pt x="165" y="18"/>
                </a:cubicBezTo>
                <a:close/>
                <a:moveTo>
                  <a:pt x="233" y="8"/>
                </a:moveTo>
                <a:cubicBezTo>
                  <a:pt x="242" y="8"/>
                  <a:pt x="252" y="9"/>
                  <a:pt x="261" y="11"/>
                </a:cubicBezTo>
                <a:cubicBezTo>
                  <a:pt x="263" y="11"/>
                  <a:pt x="265" y="11"/>
                  <a:pt x="267" y="12"/>
                </a:cubicBezTo>
                <a:cubicBezTo>
                  <a:pt x="262" y="10"/>
                  <a:pt x="258" y="8"/>
                  <a:pt x="252" y="7"/>
                </a:cubicBezTo>
                <a:cubicBezTo>
                  <a:pt x="247" y="6"/>
                  <a:pt x="240" y="7"/>
                  <a:pt x="233" y="8"/>
                </a:cubicBezTo>
                <a:close/>
              </a:path>
            </a:pathLst>
          </a:custGeom>
          <a:solidFill>
            <a:srgbClr val="3331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íṥ1îďê">
            <a:extLst>
              <a:ext uri="{FF2B5EF4-FFF2-40B4-BE49-F238E27FC236}">
                <a16:creationId xmlns:a16="http://schemas.microsoft.com/office/drawing/2014/main" id="{5017D0F2-863F-4260-94E5-9EB6BA94DB7E}"/>
              </a:ext>
            </a:extLst>
          </p:cNvPr>
          <p:cNvSpPr/>
          <p:nvPr/>
        </p:nvSpPr>
        <p:spPr bwMode="auto">
          <a:xfrm>
            <a:off x="4095211" y="3945474"/>
            <a:ext cx="1091249" cy="138643"/>
          </a:xfrm>
          <a:prstGeom prst="ellipse">
            <a:avLst/>
          </a:prstGeom>
          <a:solidFill>
            <a:srgbClr val="61D6E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í$ľîḑê">
            <a:extLst>
              <a:ext uri="{FF2B5EF4-FFF2-40B4-BE49-F238E27FC236}">
                <a16:creationId xmlns:a16="http://schemas.microsoft.com/office/drawing/2014/main" id="{1A774156-05AC-497A-8A64-A51078A83D7B}"/>
              </a:ext>
            </a:extLst>
          </p:cNvPr>
          <p:cNvSpPr/>
          <p:nvPr/>
        </p:nvSpPr>
        <p:spPr bwMode="auto">
          <a:xfrm>
            <a:off x="4233001" y="2053037"/>
            <a:ext cx="724944" cy="767326"/>
          </a:xfrm>
          <a:custGeom>
            <a:avLst/>
            <a:gdLst/>
            <a:ahLst/>
            <a:cxnLst>
              <a:cxn ang="0">
                <a:pos x="754" y="358"/>
              </a:cxn>
              <a:cxn ang="0">
                <a:pos x="703" y="342"/>
              </a:cxn>
              <a:cxn ang="0">
                <a:pos x="616" y="103"/>
              </a:cxn>
              <a:cxn ang="0">
                <a:pos x="325" y="14"/>
              </a:cxn>
              <a:cxn ang="0">
                <a:pos x="54" y="162"/>
              </a:cxn>
              <a:cxn ang="0">
                <a:pos x="98" y="573"/>
              </a:cxn>
              <a:cxn ang="0">
                <a:pos x="180" y="816"/>
              </a:cxn>
              <a:cxn ang="0">
                <a:pos x="512" y="812"/>
              </a:cxn>
              <a:cxn ang="0">
                <a:pos x="713" y="671"/>
              </a:cxn>
              <a:cxn ang="0">
                <a:pos x="709" y="552"/>
              </a:cxn>
              <a:cxn ang="0">
                <a:pos x="773" y="489"/>
              </a:cxn>
              <a:cxn ang="0">
                <a:pos x="754" y="358"/>
              </a:cxn>
            </a:cxnLst>
            <a:rect l="0" t="0" r="r" b="b"/>
            <a:pathLst>
              <a:path w="790" h="836">
                <a:moveTo>
                  <a:pt x="754" y="358"/>
                </a:moveTo>
                <a:cubicBezTo>
                  <a:pt x="754" y="358"/>
                  <a:pt x="735" y="338"/>
                  <a:pt x="703" y="342"/>
                </a:cubicBezTo>
                <a:cubicBezTo>
                  <a:pt x="697" y="252"/>
                  <a:pt x="677" y="165"/>
                  <a:pt x="616" y="103"/>
                </a:cubicBezTo>
                <a:cubicBezTo>
                  <a:pt x="542" y="29"/>
                  <a:pt x="429" y="0"/>
                  <a:pt x="325" y="14"/>
                </a:cubicBezTo>
                <a:cubicBezTo>
                  <a:pt x="223" y="28"/>
                  <a:pt x="100" y="59"/>
                  <a:pt x="54" y="162"/>
                </a:cubicBezTo>
                <a:cubicBezTo>
                  <a:pt x="0" y="284"/>
                  <a:pt x="63" y="451"/>
                  <a:pt x="98" y="573"/>
                </a:cubicBezTo>
                <a:cubicBezTo>
                  <a:pt x="121" y="655"/>
                  <a:pt x="149" y="736"/>
                  <a:pt x="180" y="816"/>
                </a:cubicBezTo>
                <a:cubicBezTo>
                  <a:pt x="243" y="836"/>
                  <a:pt x="446" y="826"/>
                  <a:pt x="512" y="812"/>
                </a:cubicBezTo>
                <a:cubicBezTo>
                  <a:pt x="582" y="798"/>
                  <a:pt x="705" y="758"/>
                  <a:pt x="713" y="671"/>
                </a:cubicBezTo>
                <a:cubicBezTo>
                  <a:pt x="716" y="631"/>
                  <a:pt x="711" y="590"/>
                  <a:pt x="709" y="552"/>
                </a:cubicBezTo>
                <a:cubicBezTo>
                  <a:pt x="737" y="538"/>
                  <a:pt x="766" y="518"/>
                  <a:pt x="773" y="489"/>
                </a:cubicBezTo>
                <a:cubicBezTo>
                  <a:pt x="790" y="423"/>
                  <a:pt x="784" y="384"/>
                  <a:pt x="754" y="358"/>
                </a:cubicBezTo>
                <a:close/>
              </a:path>
            </a:pathLst>
          </a:custGeom>
          <a:solidFill>
            <a:srgbClr val="F7D2B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ṥlîḓè">
            <a:extLst>
              <a:ext uri="{FF2B5EF4-FFF2-40B4-BE49-F238E27FC236}">
                <a16:creationId xmlns:a16="http://schemas.microsoft.com/office/drawing/2014/main" id="{C24857DD-E8B3-4585-813A-F11AC5461C82}"/>
              </a:ext>
            </a:extLst>
          </p:cNvPr>
          <p:cNvSpPr/>
          <p:nvPr/>
        </p:nvSpPr>
        <p:spPr bwMode="auto">
          <a:xfrm>
            <a:off x="4506452" y="2536688"/>
            <a:ext cx="195505" cy="133957"/>
          </a:xfrm>
          <a:custGeom>
            <a:avLst/>
            <a:gdLst/>
            <a:ahLst/>
            <a:cxnLst>
              <a:cxn ang="0">
                <a:pos x="213" y="59"/>
              </a:cxn>
              <a:cxn ang="0">
                <a:pos x="98" y="146"/>
              </a:cxn>
              <a:cxn ang="0">
                <a:pos x="95" y="35"/>
              </a:cxn>
              <a:cxn ang="0">
                <a:pos x="213" y="59"/>
              </a:cxn>
            </a:cxnLst>
            <a:rect l="0" t="0" r="r" b="b"/>
            <a:pathLst>
              <a:path w="213" h="146">
                <a:moveTo>
                  <a:pt x="213" y="59"/>
                </a:moveTo>
                <a:cubicBezTo>
                  <a:pt x="98" y="146"/>
                  <a:pt x="98" y="146"/>
                  <a:pt x="98" y="146"/>
                </a:cubicBezTo>
                <a:cubicBezTo>
                  <a:pt x="98" y="146"/>
                  <a:pt x="0" y="72"/>
                  <a:pt x="95" y="35"/>
                </a:cubicBezTo>
                <a:cubicBezTo>
                  <a:pt x="185" y="0"/>
                  <a:pt x="213" y="59"/>
                  <a:pt x="213" y="59"/>
                </a:cubicBezTo>
                <a:close/>
              </a:path>
            </a:pathLst>
          </a:custGeom>
          <a:solidFill>
            <a:srgbClr val="FFA4A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íṧḻîďè">
            <a:extLst>
              <a:ext uri="{FF2B5EF4-FFF2-40B4-BE49-F238E27FC236}">
                <a16:creationId xmlns:a16="http://schemas.microsoft.com/office/drawing/2014/main" id="{6867C2E6-7C28-4B7D-9745-0F62C3150DB7}"/>
              </a:ext>
            </a:extLst>
          </p:cNvPr>
          <p:cNvSpPr/>
          <p:nvPr/>
        </p:nvSpPr>
        <p:spPr bwMode="auto">
          <a:xfrm>
            <a:off x="4499211" y="2540308"/>
            <a:ext cx="81567" cy="78160"/>
          </a:xfrm>
          <a:custGeom>
            <a:avLst/>
            <a:gdLst/>
            <a:ahLst/>
            <a:cxnLst>
              <a:cxn ang="0">
                <a:pos x="53" y="2"/>
              </a:cxn>
              <a:cxn ang="0">
                <a:pos x="65" y="4"/>
              </a:cxn>
              <a:cxn ang="0">
                <a:pos x="2" y="85"/>
              </a:cxn>
              <a:cxn ang="0">
                <a:pos x="23" y="49"/>
              </a:cxn>
              <a:cxn ang="0">
                <a:pos x="44" y="13"/>
              </a:cxn>
              <a:cxn ang="0">
                <a:pos x="53" y="2"/>
              </a:cxn>
            </a:cxnLst>
            <a:rect l="0" t="0" r="r" b="b"/>
            <a:pathLst>
              <a:path w="89" h="85">
                <a:moveTo>
                  <a:pt x="53" y="2"/>
                </a:moveTo>
                <a:cubicBezTo>
                  <a:pt x="56" y="0"/>
                  <a:pt x="60" y="0"/>
                  <a:pt x="65" y="4"/>
                </a:cubicBezTo>
                <a:cubicBezTo>
                  <a:pt x="89" y="23"/>
                  <a:pt x="15" y="75"/>
                  <a:pt x="2" y="85"/>
                </a:cubicBezTo>
                <a:cubicBezTo>
                  <a:pt x="0" y="74"/>
                  <a:pt x="18" y="58"/>
                  <a:pt x="23" y="49"/>
                </a:cubicBezTo>
                <a:cubicBezTo>
                  <a:pt x="30" y="37"/>
                  <a:pt x="38" y="25"/>
                  <a:pt x="44" y="13"/>
                </a:cubicBezTo>
                <a:cubicBezTo>
                  <a:pt x="47" y="8"/>
                  <a:pt x="49" y="4"/>
                  <a:pt x="53" y="2"/>
                </a:cubicBezTo>
                <a:close/>
              </a:path>
            </a:pathLst>
          </a:custGeom>
          <a:solidFill>
            <a:srgbClr val="3331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ïṣ1îdé">
            <a:extLst>
              <a:ext uri="{FF2B5EF4-FFF2-40B4-BE49-F238E27FC236}">
                <a16:creationId xmlns:a16="http://schemas.microsoft.com/office/drawing/2014/main" id="{82B71037-809C-40DF-B053-1F6CE5756793}"/>
              </a:ext>
            </a:extLst>
          </p:cNvPr>
          <p:cNvSpPr/>
          <p:nvPr/>
        </p:nvSpPr>
        <p:spPr bwMode="auto">
          <a:xfrm>
            <a:off x="4557778" y="2515605"/>
            <a:ext cx="107336" cy="32158"/>
          </a:xfrm>
          <a:custGeom>
            <a:avLst/>
            <a:gdLst/>
            <a:ahLst/>
            <a:cxnLst>
              <a:cxn ang="0">
                <a:pos x="15" y="11"/>
              </a:cxn>
              <a:cxn ang="0">
                <a:pos x="23" y="33"/>
              </a:cxn>
              <a:cxn ang="0">
                <a:pos x="79" y="16"/>
              </a:cxn>
              <a:cxn ang="0">
                <a:pos x="114" y="3"/>
              </a:cxn>
              <a:cxn ang="0">
                <a:pos x="99" y="0"/>
              </a:cxn>
              <a:cxn ang="0">
                <a:pos x="57" y="4"/>
              </a:cxn>
              <a:cxn ang="0">
                <a:pos x="15" y="11"/>
              </a:cxn>
            </a:cxnLst>
            <a:rect l="0" t="0" r="r" b="b"/>
            <a:pathLst>
              <a:path w="117" h="35">
                <a:moveTo>
                  <a:pt x="15" y="11"/>
                </a:moveTo>
                <a:cubicBezTo>
                  <a:pt x="0" y="17"/>
                  <a:pt x="10" y="32"/>
                  <a:pt x="23" y="33"/>
                </a:cubicBezTo>
                <a:cubicBezTo>
                  <a:pt x="39" y="35"/>
                  <a:pt x="63" y="22"/>
                  <a:pt x="79" y="16"/>
                </a:cubicBezTo>
                <a:cubicBezTo>
                  <a:pt x="89" y="13"/>
                  <a:pt x="105" y="9"/>
                  <a:pt x="114" y="3"/>
                </a:cubicBezTo>
                <a:cubicBezTo>
                  <a:pt x="117" y="2"/>
                  <a:pt x="100" y="0"/>
                  <a:pt x="99" y="0"/>
                </a:cubicBezTo>
                <a:cubicBezTo>
                  <a:pt x="85" y="0"/>
                  <a:pt x="71" y="4"/>
                  <a:pt x="57" y="4"/>
                </a:cubicBezTo>
                <a:cubicBezTo>
                  <a:pt x="43" y="5"/>
                  <a:pt x="28" y="5"/>
                  <a:pt x="15" y="11"/>
                </a:cubicBezTo>
                <a:close/>
              </a:path>
            </a:pathLst>
          </a:custGeom>
          <a:solidFill>
            <a:srgbClr val="3331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is1îḓè">
            <a:extLst>
              <a:ext uri="{FF2B5EF4-FFF2-40B4-BE49-F238E27FC236}">
                <a16:creationId xmlns:a16="http://schemas.microsoft.com/office/drawing/2014/main" id="{9A15BF83-BEA3-4413-8027-2B1C41B7E62E}"/>
              </a:ext>
            </a:extLst>
          </p:cNvPr>
          <p:cNvSpPr/>
          <p:nvPr/>
        </p:nvSpPr>
        <p:spPr bwMode="auto">
          <a:xfrm>
            <a:off x="4556074" y="2347572"/>
            <a:ext cx="120114" cy="117559"/>
          </a:xfrm>
          <a:prstGeom prst="ellipse">
            <a:avLst/>
          </a:prstGeom>
          <a:solidFill>
            <a:srgbClr val="FFFEF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ṣ1îḋe">
            <a:extLst>
              <a:ext uri="{FF2B5EF4-FFF2-40B4-BE49-F238E27FC236}">
                <a16:creationId xmlns:a16="http://schemas.microsoft.com/office/drawing/2014/main" id="{1D1F7285-4933-4B7D-94EA-9BB49216766F}"/>
              </a:ext>
            </a:extLst>
          </p:cNvPr>
          <p:cNvSpPr/>
          <p:nvPr/>
        </p:nvSpPr>
        <p:spPr bwMode="auto">
          <a:xfrm>
            <a:off x="4580778" y="2386120"/>
            <a:ext cx="24705" cy="39612"/>
          </a:xfrm>
          <a:prstGeom prst="ellipse">
            <a:avLst/>
          </a:prstGeom>
          <a:solidFill>
            <a:srgbClr val="3331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îslïḑe">
            <a:extLst>
              <a:ext uri="{FF2B5EF4-FFF2-40B4-BE49-F238E27FC236}">
                <a16:creationId xmlns:a16="http://schemas.microsoft.com/office/drawing/2014/main" id="{292EFAE6-DC11-4AFA-A98A-A04B54ECC492}"/>
              </a:ext>
            </a:extLst>
          </p:cNvPr>
          <p:cNvSpPr/>
          <p:nvPr/>
        </p:nvSpPr>
        <p:spPr bwMode="auto">
          <a:xfrm>
            <a:off x="4324790" y="2406351"/>
            <a:ext cx="114577" cy="111170"/>
          </a:xfrm>
          <a:prstGeom prst="ellipse">
            <a:avLst/>
          </a:prstGeom>
          <a:solidFill>
            <a:srgbClr val="FFFEF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îšḷîďé">
            <a:extLst>
              <a:ext uri="{FF2B5EF4-FFF2-40B4-BE49-F238E27FC236}">
                <a16:creationId xmlns:a16="http://schemas.microsoft.com/office/drawing/2014/main" id="{6DF3B81C-193B-44F6-BF24-A1D317E0DE79}"/>
              </a:ext>
            </a:extLst>
          </p:cNvPr>
          <p:cNvSpPr/>
          <p:nvPr/>
        </p:nvSpPr>
        <p:spPr bwMode="auto">
          <a:xfrm>
            <a:off x="4348643" y="2443196"/>
            <a:ext cx="23853" cy="37482"/>
          </a:xfrm>
          <a:prstGeom prst="ellipse">
            <a:avLst/>
          </a:prstGeom>
          <a:solidFill>
            <a:srgbClr val="3331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ṧḷïḓe">
            <a:extLst>
              <a:ext uri="{FF2B5EF4-FFF2-40B4-BE49-F238E27FC236}">
                <a16:creationId xmlns:a16="http://schemas.microsoft.com/office/drawing/2014/main" id="{F7F7A19A-F9D9-4434-B5C4-7F5FF7A74D7A}"/>
              </a:ext>
            </a:extLst>
          </p:cNvPr>
          <p:cNvSpPr/>
          <p:nvPr/>
        </p:nvSpPr>
        <p:spPr bwMode="auto">
          <a:xfrm>
            <a:off x="4549684" y="2293479"/>
            <a:ext cx="125651" cy="100095"/>
          </a:xfrm>
          <a:custGeom>
            <a:avLst/>
            <a:gdLst/>
            <a:ahLst/>
            <a:cxnLst>
              <a:cxn ang="0">
                <a:pos x="7" y="108"/>
              </a:cxn>
              <a:cxn ang="0">
                <a:pos x="25" y="101"/>
              </a:cxn>
              <a:cxn ang="0">
                <a:pos x="60" y="59"/>
              </a:cxn>
              <a:cxn ang="0">
                <a:pos x="110" y="23"/>
              </a:cxn>
              <a:cxn ang="0">
                <a:pos x="118" y="1"/>
              </a:cxn>
              <a:cxn ang="0">
                <a:pos x="67" y="26"/>
              </a:cxn>
              <a:cxn ang="0">
                <a:pos x="22" y="69"/>
              </a:cxn>
              <a:cxn ang="0">
                <a:pos x="0" y="98"/>
              </a:cxn>
              <a:cxn ang="0">
                <a:pos x="7" y="108"/>
              </a:cxn>
            </a:cxnLst>
            <a:rect l="0" t="0" r="r" b="b"/>
            <a:pathLst>
              <a:path w="137" h="109">
                <a:moveTo>
                  <a:pt x="7" y="108"/>
                </a:moveTo>
                <a:cubicBezTo>
                  <a:pt x="12" y="109"/>
                  <a:pt x="20" y="106"/>
                  <a:pt x="25" y="101"/>
                </a:cubicBezTo>
                <a:cubicBezTo>
                  <a:pt x="38" y="89"/>
                  <a:pt x="46" y="72"/>
                  <a:pt x="60" y="59"/>
                </a:cubicBezTo>
                <a:cubicBezTo>
                  <a:pt x="75" y="45"/>
                  <a:pt x="92" y="32"/>
                  <a:pt x="110" y="23"/>
                </a:cubicBezTo>
                <a:cubicBezTo>
                  <a:pt x="117" y="19"/>
                  <a:pt x="137" y="2"/>
                  <a:pt x="118" y="1"/>
                </a:cubicBezTo>
                <a:cubicBezTo>
                  <a:pt x="99" y="0"/>
                  <a:pt x="81" y="15"/>
                  <a:pt x="67" y="26"/>
                </a:cubicBezTo>
                <a:cubicBezTo>
                  <a:pt x="51" y="39"/>
                  <a:pt x="35" y="53"/>
                  <a:pt x="22" y="69"/>
                </a:cubicBezTo>
                <a:cubicBezTo>
                  <a:pt x="16" y="77"/>
                  <a:pt x="0" y="86"/>
                  <a:pt x="0" y="98"/>
                </a:cubicBezTo>
                <a:cubicBezTo>
                  <a:pt x="0" y="104"/>
                  <a:pt x="3" y="107"/>
                  <a:pt x="7" y="108"/>
                </a:cubicBezTo>
                <a:close/>
              </a:path>
            </a:pathLst>
          </a:custGeom>
          <a:solidFill>
            <a:srgbClr val="3331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ïṥ1îḑé">
            <a:extLst>
              <a:ext uri="{FF2B5EF4-FFF2-40B4-BE49-F238E27FC236}">
                <a16:creationId xmlns:a16="http://schemas.microsoft.com/office/drawing/2014/main" id="{13A8DE5C-B80B-4C61-AA63-5D66BC6B63DC}"/>
              </a:ext>
            </a:extLst>
          </p:cNvPr>
          <p:cNvSpPr/>
          <p:nvPr/>
        </p:nvSpPr>
        <p:spPr bwMode="auto">
          <a:xfrm>
            <a:off x="4289863" y="2379730"/>
            <a:ext cx="156106" cy="50474"/>
          </a:xfrm>
          <a:custGeom>
            <a:avLst/>
            <a:gdLst/>
            <a:ahLst/>
            <a:cxnLst>
              <a:cxn ang="0">
                <a:pos x="166" y="50"/>
              </a:cxn>
              <a:cxn ang="0">
                <a:pos x="147" y="53"/>
              </a:cxn>
              <a:cxn ang="0">
                <a:pos x="95" y="33"/>
              </a:cxn>
              <a:cxn ang="0">
                <a:pos x="34" y="25"/>
              </a:cxn>
              <a:cxn ang="0">
                <a:pos x="17" y="9"/>
              </a:cxn>
              <a:cxn ang="0">
                <a:pos x="73" y="8"/>
              </a:cxn>
              <a:cxn ang="0">
                <a:pos x="134" y="24"/>
              </a:cxn>
              <a:cxn ang="0">
                <a:pos x="167" y="38"/>
              </a:cxn>
              <a:cxn ang="0">
                <a:pos x="166" y="50"/>
              </a:cxn>
            </a:cxnLst>
            <a:rect l="0" t="0" r="r" b="b"/>
            <a:pathLst>
              <a:path w="170" h="55">
                <a:moveTo>
                  <a:pt x="166" y="50"/>
                </a:moveTo>
                <a:cubicBezTo>
                  <a:pt x="161" y="54"/>
                  <a:pt x="153" y="55"/>
                  <a:pt x="147" y="53"/>
                </a:cubicBezTo>
                <a:cubicBezTo>
                  <a:pt x="129" y="48"/>
                  <a:pt x="114" y="37"/>
                  <a:pt x="95" y="33"/>
                </a:cubicBezTo>
                <a:cubicBezTo>
                  <a:pt x="75" y="28"/>
                  <a:pt x="55" y="25"/>
                  <a:pt x="34" y="25"/>
                </a:cubicBezTo>
                <a:cubicBezTo>
                  <a:pt x="27" y="25"/>
                  <a:pt x="0" y="20"/>
                  <a:pt x="17" y="9"/>
                </a:cubicBezTo>
                <a:cubicBezTo>
                  <a:pt x="32" y="0"/>
                  <a:pt x="57" y="5"/>
                  <a:pt x="73" y="8"/>
                </a:cubicBezTo>
                <a:cubicBezTo>
                  <a:pt x="94" y="11"/>
                  <a:pt x="114" y="15"/>
                  <a:pt x="134" y="24"/>
                </a:cubicBezTo>
                <a:cubicBezTo>
                  <a:pt x="143" y="28"/>
                  <a:pt x="162" y="28"/>
                  <a:pt x="167" y="38"/>
                </a:cubicBezTo>
                <a:cubicBezTo>
                  <a:pt x="170" y="44"/>
                  <a:pt x="169" y="48"/>
                  <a:pt x="166" y="50"/>
                </a:cubicBezTo>
                <a:close/>
              </a:path>
            </a:pathLst>
          </a:custGeom>
          <a:solidFill>
            <a:srgbClr val="3331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sḷïḍe">
            <a:extLst>
              <a:ext uri="{FF2B5EF4-FFF2-40B4-BE49-F238E27FC236}">
                <a16:creationId xmlns:a16="http://schemas.microsoft.com/office/drawing/2014/main" id="{06018A28-C46F-488E-BE5F-64FC8C4802D4}"/>
              </a:ext>
            </a:extLst>
          </p:cNvPr>
          <p:cNvSpPr/>
          <p:nvPr/>
        </p:nvSpPr>
        <p:spPr bwMode="auto">
          <a:xfrm>
            <a:off x="4278789" y="2086047"/>
            <a:ext cx="545198" cy="127568"/>
          </a:xfrm>
          <a:custGeom>
            <a:avLst/>
            <a:gdLst/>
            <a:ahLst/>
            <a:cxnLst>
              <a:cxn ang="0">
                <a:pos x="1" y="135"/>
              </a:cxn>
              <a:cxn ang="0">
                <a:pos x="6" y="130"/>
              </a:cxn>
              <a:cxn ang="0">
                <a:pos x="21" y="116"/>
              </a:cxn>
              <a:cxn ang="0">
                <a:pos x="80" y="73"/>
              </a:cxn>
              <a:cxn ang="0">
                <a:pos x="122" y="49"/>
              </a:cxn>
              <a:cxn ang="0">
                <a:pos x="147" y="38"/>
              </a:cxn>
              <a:cxn ang="0">
                <a:pos x="159" y="33"/>
              </a:cxn>
              <a:cxn ang="0">
                <a:pos x="172" y="28"/>
              </a:cxn>
              <a:cxn ang="0">
                <a:pos x="186" y="23"/>
              </a:cxn>
              <a:cxn ang="0">
                <a:pos x="200" y="19"/>
              </a:cxn>
              <a:cxn ang="0">
                <a:pos x="228" y="11"/>
              </a:cxn>
              <a:cxn ang="0">
                <a:pos x="288" y="2"/>
              </a:cxn>
              <a:cxn ang="0">
                <a:pos x="303" y="1"/>
              </a:cxn>
              <a:cxn ang="0">
                <a:pos x="318" y="0"/>
              </a:cxn>
              <a:cxn ang="0">
                <a:pos x="348" y="1"/>
              </a:cxn>
              <a:cxn ang="0">
                <a:pos x="355" y="1"/>
              </a:cxn>
              <a:cxn ang="0">
                <a:pos x="362" y="2"/>
              </a:cxn>
              <a:cxn ang="0">
                <a:pos x="377" y="3"/>
              </a:cxn>
              <a:cxn ang="0">
                <a:pos x="391" y="5"/>
              </a:cxn>
              <a:cxn ang="0">
                <a:pos x="405" y="7"/>
              </a:cxn>
              <a:cxn ang="0">
                <a:pos x="458" y="20"/>
              </a:cxn>
              <a:cxn ang="0">
                <a:pos x="471" y="24"/>
              </a:cxn>
              <a:cxn ang="0">
                <a:pos x="482" y="28"/>
              </a:cxn>
              <a:cxn ang="0">
                <a:pos x="494" y="32"/>
              </a:cxn>
              <a:cxn ang="0">
                <a:pos x="499" y="34"/>
              </a:cxn>
              <a:cxn ang="0">
                <a:pos x="504" y="36"/>
              </a:cxn>
              <a:cxn ang="0">
                <a:pos x="542" y="52"/>
              </a:cxn>
              <a:cxn ang="0">
                <a:pos x="570" y="67"/>
              </a:cxn>
              <a:cxn ang="0">
                <a:pos x="594" y="80"/>
              </a:cxn>
              <a:cxn ang="0">
                <a:pos x="570" y="67"/>
              </a:cxn>
              <a:cxn ang="0">
                <a:pos x="542" y="53"/>
              </a:cxn>
              <a:cxn ang="0">
                <a:pos x="504" y="36"/>
              </a:cxn>
              <a:cxn ang="0">
                <a:pos x="499" y="34"/>
              </a:cxn>
              <a:cxn ang="0">
                <a:pos x="493" y="32"/>
              </a:cxn>
              <a:cxn ang="0">
                <a:pos x="482" y="28"/>
              </a:cxn>
              <a:cxn ang="0">
                <a:pos x="470" y="24"/>
              </a:cxn>
              <a:cxn ang="0">
                <a:pos x="458" y="21"/>
              </a:cxn>
              <a:cxn ang="0">
                <a:pos x="405" y="9"/>
              </a:cxn>
              <a:cxn ang="0">
                <a:pos x="391" y="6"/>
              </a:cxn>
              <a:cxn ang="0">
                <a:pos x="377" y="5"/>
              </a:cxn>
              <a:cxn ang="0">
                <a:pos x="362" y="3"/>
              </a:cxn>
              <a:cxn ang="0">
                <a:pos x="355" y="3"/>
              </a:cxn>
              <a:cxn ang="0">
                <a:pos x="348" y="2"/>
              </a:cxn>
              <a:cxn ang="0">
                <a:pos x="318" y="2"/>
              </a:cxn>
              <a:cxn ang="0">
                <a:pos x="303" y="3"/>
              </a:cxn>
              <a:cxn ang="0">
                <a:pos x="288" y="4"/>
              </a:cxn>
              <a:cxn ang="0">
                <a:pos x="229" y="13"/>
              </a:cxn>
              <a:cxn ang="0">
                <a:pos x="200" y="21"/>
              </a:cxn>
              <a:cxn ang="0">
                <a:pos x="187" y="25"/>
              </a:cxn>
              <a:cxn ang="0">
                <a:pos x="173" y="30"/>
              </a:cxn>
              <a:cxn ang="0">
                <a:pos x="160" y="35"/>
              </a:cxn>
              <a:cxn ang="0">
                <a:pos x="148" y="40"/>
              </a:cxn>
              <a:cxn ang="0">
                <a:pos x="124" y="52"/>
              </a:cxn>
              <a:cxn ang="0">
                <a:pos x="82" y="76"/>
              </a:cxn>
              <a:cxn ang="0">
                <a:pos x="23" y="119"/>
              </a:cxn>
              <a:cxn ang="0">
                <a:pos x="4" y="138"/>
              </a:cxn>
              <a:cxn ang="0">
                <a:pos x="1" y="138"/>
              </a:cxn>
              <a:cxn ang="0">
                <a:pos x="1" y="135"/>
              </a:cxn>
              <a:cxn ang="0">
                <a:pos x="1" y="135"/>
              </a:cxn>
            </a:cxnLst>
            <a:rect l="0" t="0" r="r" b="b"/>
            <a:pathLst>
              <a:path w="594" h="139">
                <a:moveTo>
                  <a:pt x="1" y="135"/>
                </a:moveTo>
                <a:cubicBezTo>
                  <a:pt x="1" y="135"/>
                  <a:pt x="2" y="133"/>
                  <a:pt x="6" y="130"/>
                </a:cubicBezTo>
                <a:cubicBezTo>
                  <a:pt x="9" y="127"/>
                  <a:pt x="14" y="122"/>
                  <a:pt x="21" y="116"/>
                </a:cubicBezTo>
                <a:cubicBezTo>
                  <a:pt x="34" y="105"/>
                  <a:pt x="54" y="89"/>
                  <a:pt x="80" y="73"/>
                </a:cubicBezTo>
                <a:cubicBezTo>
                  <a:pt x="93" y="65"/>
                  <a:pt x="107" y="57"/>
                  <a:pt x="122" y="49"/>
                </a:cubicBezTo>
                <a:cubicBezTo>
                  <a:pt x="130" y="45"/>
                  <a:pt x="138" y="42"/>
                  <a:pt x="147" y="38"/>
                </a:cubicBezTo>
                <a:cubicBezTo>
                  <a:pt x="151" y="36"/>
                  <a:pt x="155" y="34"/>
                  <a:pt x="159" y="33"/>
                </a:cubicBezTo>
                <a:cubicBezTo>
                  <a:pt x="164" y="31"/>
                  <a:pt x="168" y="29"/>
                  <a:pt x="172" y="28"/>
                </a:cubicBezTo>
                <a:cubicBezTo>
                  <a:pt x="177" y="26"/>
                  <a:pt x="181" y="24"/>
                  <a:pt x="186" y="23"/>
                </a:cubicBezTo>
                <a:cubicBezTo>
                  <a:pt x="190" y="21"/>
                  <a:pt x="195" y="20"/>
                  <a:pt x="200" y="19"/>
                </a:cubicBezTo>
                <a:cubicBezTo>
                  <a:pt x="209" y="16"/>
                  <a:pt x="219" y="14"/>
                  <a:pt x="228" y="11"/>
                </a:cubicBezTo>
                <a:cubicBezTo>
                  <a:pt x="248" y="7"/>
                  <a:pt x="268" y="3"/>
                  <a:pt x="288" y="2"/>
                </a:cubicBezTo>
                <a:cubicBezTo>
                  <a:pt x="293" y="2"/>
                  <a:pt x="298" y="1"/>
                  <a:pt x="303" y="1"/>
                </a:cubicBezTo>
                <a:cubicBezTo>
                  <a:pt x="308" y="1"/>
                  <a:pt x="313" y="0"/>
                  <a:pt x="318" y="0"/>
                </a:cubicBezTo>
                <a:cubicBezTo>
                  <a:pt x="328" y="0"/>
                  <a:pt x="338" y="1"/>
                  <a:pt x="348" y="1"/>
                </a:cubicBezTo>
                <a:cubicBezTo>
                  <a:pt x="350" y="1"/>
                  <a:pt x="353" y="1"/>
                  <a:pt x="355" y="1"/>
                </a:cubicBezTo>
                <a:cubicBezTo>
                  <a:pt x="362" y="2"/>
                  <a:pt x="362" y="2"/>
                  <a:pt x="362" y="2"/>
                </a:cubicBezTo>
                <a:cubicBezTo>
                  <a:pt x="367" y="2"/>
                  <a:pt x="372" y="3"/>
                  <a:pt x="377" y="3"/>
                </a:cubicBezTo>
                <a:cubicBezTo>
                  <a:pt x="382" y="4"/>
                  <a:pt x="387" y="4"/>
                  <a:pt x="391" y="5"/>
                </a:cubicBezTo>
                <a:cubicBezTo>
                  <a:pt x="396" y="6"/>
                  <a:pt x="401" y="7"/>
                  <a:pt x="405" y="7"/>
                </a:cubicBezTo>
                <a:cubicBezTo>
                  <a:pt x="424" y="11"/>
                  <a:pt x="442" y="15"/>
                  <a:pt x="458" y="20"/>
                </a:cubicBezTo>
                <a:cubicBezTo>
                  <a:pt x="462" y="21"/>
                  <a:pt x="467" y="22"/>
                  <a:pt x="471" y="24"/>
                </a:cubicBezTo>
                <a:cubicBezTo>
                  <a:pt x="475" y="25"/>
                  <a:pt x="478" y="26"/>
                  <a:pt x="482" y="28"/>
                </a:cubicBezTo>
                <a:cubicBezTo>
                  <a:pt x="486" y="29"/>
                  <a:pt x="490" y="30"/>
                  <a:pt x="494" y="32"/>
                </a:cubicBezTo>
                <a:cubicBezTo>
                  <a:pt x="495" y="32"/>
                  <a:pt x="497" y="33"/>
                  <a:pt x="499" y="34"/>
                </a:cubicBezTo>
                <a:cubicBezTo>
                  <a:pt x="501" y="34"/>
                  <a:pt x="503" y="35"/>
                  <a:pt x="504" y="36"/>
                </a:cubicBezTo>
                <a:cubicBezTo>
                  <a:pt x="518" y="42"/>
                  <a:pt x="531" y="47"/>
                  <a:pt x="542" y="52"/>
                </a:cubicBezTo>
                <a:cubicBezTo>
                  <a:pt x="553" y="58"/>
                  <a:pt x="563" y="62"/>
                  <a:pt x="570" y="67"/>
                </a:cubicBezTo>
                <a:cubicBezTo>
                  <a:pt x="586" y="75"/>
                  <a:pt x="594" y="80"/>
                  <a:pt x="594" y="80"/>
                </a:cubicBezTo>
                <a:cubicBezTo>
                  <a:pt x="594" y="80"/>
                  <a:pt x="586" y="76"/>
                  <a:pt x="570" y="67"/>
                </a:cubicBezTo>
                <a:cubicBezTo>
                  <a:pt x="563" y="63"/>
                  <a:pt x="553" y="58"/>
                  <a:pt x="542" y="53"/>
                </a:cubicBezTo>
                <a:cubicBezTo>
                  <a:pt x="531" y="47"/>
                  <a:pt x="518" y="42"/>
                  <a:pt x="504" y="36"/>
                </a:cubicBezTo>
                <a:cubicBezTo>
                  <a:pt x="502" y="36"/>
                  <a:pt x="501" y="35"/>
                  <a:pt x="499" y="34"/>
                </a:cubicBezTo>
                <a:cubicBezTo>
                  <a:pt x="497" y="34"/>
                  <a:pt x="495" y="33"/>
                  <a:pt x="493" y="32"/>
                </a:cubicBezTo>
                <a:cubicBezTo>
                  <a:pt x="490" y="31"/>
                  <a:pt x="486" y="30"/>
                  <a:pt x="482" y="28"/>
                </a:cubicBezTo>
                <a:cubicBezTo>
                  <a:pt x="478" y="27"/>
                  <a:pt x="474" y="26"/>
                  <a:pt x="470" y="24"/>
                </a:cubicBezTo>
                <a:cubicBezTo>
                  <a:pt x="466" y="23"/>
                  <a:pt x="462" y="22"/>
                  <a:pt x="458" y="21"/>
                </a:cubicBezTo>
                <a:cubicBezTo>
                  <a:pt x="442" y="16"/>
                  <a:pt x="424" y="12"/>
                  <a:pt x="405" y="9"/>
                </a:cubicBezTo>
                <a:cubicBezTo>
                  <a:pt x="401" y="8"/>
                  <a:pt x="396" y="7"/>
                  <a:pt x="391" y="6"/>
                </a:cubicBezTo>
                <a:cubicBezTo>
                  <a:pt x="386" y="6"/>
                  <a:pt x="382" y="5"/>
                  <a:pt x="377" y="5"/>
                </a:cubicBezTo>
                <a:cubicBezTo>
                  <a:pt x="372" y="4"/>
                  <a:pt x="367" y="4"/>
                  <a:pt x="362" y="3"/>
                </a:cubicBezTo>
                <a:cubicBezTo>
                  <a:pt x="355" y="3"/>
                  <a:pt x="355" y="3"/>
                  <a:pt x="355" y="3"/>
                </a:cubicBezTo>
                <a:cubicBezTo>
                  <a:pt x="353" y="2"/>
                  <a:pt x="350" y="2"/>
                  <a:pt x="348" y="2"/>
                </a:cubicBezTo>
                <a:cubicBezTo>
                  <a:pt x="338" y="2"/>
                  <a:pt x="328" y="2"/>
                  <a:pt x="318" y="2"/>
                </a:cubicBezTo>
                <a:cubicBezTo>
                  <a:pt x="313" y="2"/>
                  <a:pt x="308" y="2"/>
                  <a:pt x="303" y="3"/>
                </a:cubicBezTo>
                <a:cubicBezTo>
                  <a:pt x="298" y="3"/>
                  <a:pt x="293" y="3"/>
                  <a:pt x="288" y="4"/>
                </a:cubicBezTo>
                <a:cubicBezTo>
                  <a:pt x="268" y="5"/>
                  <a:pt x="248" y="9"/>
                  <a:pt x="229" y="13"/>
                </a:cubicBezTo>
                <a:cubicBezTo>
                  <a:pt x="219" y="16"/>
                  <a:pt x="210" y="18"/>
                  <a:pt x="200" y="21"/>
                </a:cubicBezTo>
                <a:cubicBezTo>
                  <a:pt x="196" y="22"/>
                  <a:pt x="191" y="24"/>
                  <a:pt x="187" y="25"/>
                </a:cubicBezTo>
                <a:cubicBezTo>
                  <a:pt x="182" y="27"/>
                  <a:pt x="178" y="28"/>
                  <a:pt x="173" y="30"/>
                </a:cubicBezTo>
                <a:cubicBezTo>
                  <a:pt x="169" y="32"/>
                  <a:pt x="165" y="33"/>
                  <a:pt x="160" y="35"/>
                </a:cubicBezTo>
                <a:cubicBezTo>
                  <a:pt x="156" y="37"/>
                  <a:pt x="152" y="39"/>
                  <a:pt x="148" y="40"/>
                </a:cubicBezTo>
                <a:cubicBezTo>
                  <a:pt x="139" y="44"/>
                  <a:pt x="131" y="48"/>
                  <a:pt x="124" y="52"/>
                </a:cubicBezTo>
                <a:cubicBezTo>
                  <a:pt x="108" y="59"/>
                  <a:pt x="94" y="68"/>
                  <a:pt x="82" y="76"/>
                </a:cubicBezTo>
                <a:cubicBezTo>
                  <a:pt x="56" y="92"/>
                  <a:pt x="37" y="108"/>
                  <a:pt x="23" y="119"/>
                </a:cubicBezTo>
                <a:cubicBezTo>
                  <a:pt x="10" y="131"/>
                  <a:pt x="4" y="138"/>
                  <a:pt x="4" y="138"/>
                </a:cubicBezTo>
                <a:cubicBezTo>
                  <a:pt x="3" y="139"/>
                  <a:pt x="2" y="139"/>
                  <a:pt x="1" y="138"/>
                </a:cubicBezTo>
                <a:cubicBezTo>
                  <a:pt x="0" y="137"/>
                  <a:pt x="0" y="136"/>
                  <a:pt x="1" y="135"/>
                </a:cubicBezTo>
                <a:cubicBezTo>
                  <a:pt x="1" y="135"/>
                  <a:pt x="1" y="135"/>
                  <a:pt x="1" y="135"/>
                </a:cubicBezTo>
                <a:close/>
              </a:path>
            </a:pathLst>
          </a:custGeom>
          <a:solidFill>
            <a:srgbClr val="3331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íŝļîḋé">
            <a:extLst>
              <a:ext uri="{FF2B5EF4-FFF2-40B4-BE49-F238E27FC236}">
                <a16:creationId xmlns:a16="http://schemas.microsoft.com/office/drawing/2014/main" id="{00BAF1B7-8733-42DF-A238-B60962E27ECC}"/>
              </a:ext>
            </a:extLst>
          </p:cNvPr>
          <p:cNvSpPr/>
          <p:nvPr/>
        </p:nvSpPr>
        <p:spPr bwMode="auto">
          <a:xfrm>
            <a:off x="4275168" y="2110964"/>
            <a:ext cx="547968" cy="113726"/>
          </a:xfrm>
          <a:custGeom>
            <a:avLst/>
            <a:gdLst/>
            <a:ahLst/>
            <a:cxnLst>
              <a:cxn ang="0">
                <a:pos x="1" y="120"/>
              </a:cxn>
              <a:cxn ang="0">
                <a:pos x="6" y="115"/>
              </a:cxn>
              <a:cxn ang="0">
                <a:pos x="22" y="102"/>
              </a:cxn>
              <a:cxn ang="0">
                <a:pos x="48" y="84"/>
              </a:cxn>
              <a:cxn ang="0">
                <a:pos x="84" y="63"/>
              </a:cxn>
              <a:cxn ang="0">
                <a:pos x="104" y="52"/>
              </a:cxn>
              <a:cxn ang="0">
                <a:pos x="127" y="41"/>
              </a:cxn>
              <a:cxn ang="0">
                <a:pos x="178" y="22"/>
              </a:cxn>
              <a:cxn ang="0">
                <a:pos x="206" y="14"/>
              </a:cxn>
              <a:cxn ang="0">
                <a:pos x="220" y="10"/>
              </a:cxn>
              <a:cxn ang="0">
                <a:pos x="235" y="8"/>
              </a:cxn>
              <a:cxn ang="0">
                <a:pos x="242" y="6"/>
              </a:cxn>
              <a:cxn ang="0">
                <a:pos x="250" y="5"/>
              </a:cxn>
              <a:cxn ang="0">
                <a:pos x="265" y="3"/>
              </a:cxn>
              <a:cxn ang="0">
                <a:pos x="280" y="2"/>
              </a:cxn>
              <a:cxn ang="0">
                <a:pos x="295" y="1"/>
              </a:cxn>
              <a:cxn ang="0">
                <a:pos x="325" y="0"/>
              </a:cxn>
              <a:cxn ang="0">
                <a:pos x="340" y="1"/>
              </a:cxn>
              <a:cxn ang="0">
                <a:pos x="355" y="2"/>
              </a:cxn>
              <a:cxn ang="0">
                <a:pos x="384" y="6"/>
              </a:cxn>
              <a:cxn ang="0">
                <a:pos x="412" y="11"/>
              </a:cxn>
              <a:cxn ang="0">
                <a:pos x="439" y="18"/>
              </a:cxn>
              <a:cxn ang="0">
                <a:pos x="465" y="27"/>
              </a:cxn>
              <a:cxn ang="0">
                <a:pos x="477" y="31"/>
              </a:cxn>
              <a:cxn ang="0">
                <a:pos x="488" y="36"/>
              </a:cxn>
              <a:cxn ang="0">
                <a:pos x="510" y="45"/>
              </a:cxn>
              <a:cxn ang="0">
                <a:pos x="546" y="64"/>
              </a:cxn>
              <a:cxn ang="0">
                <a:pos x="574" y="80"/>
              </a:cxn>
              <a:cxn ang="0">
                <a:pos x="597" y="96"/>
              </a:cxn>
              <a:cxn ang="0">
                <a:pos x="574" y="81"/>
              </a:cxn>
              <a:cxn ang="0">
                <a:pos x="546" y="64"/>
              </a:cxn>
              <a:cxn ang="0">
                <a:pos x="510" y="46"/>
              </a:cxn>
              <a:cxn ang="0">
                <a:pos x="488" y="36"/>
              </a:cxn>
              <a:cxn ang="0">
                <a:pos x="476" y="32"/>
              </a:cxn>
              <a:cxn ang="0">
                <a:pos x="464" y="27"/>
              </a:cxn>
              <a:cxn ang="0">
                <a:pos x="439" y="19"/>
              </a:cxn>
              <a:cxn ang="0">
                <a:pos x="412" y="13"/>
              </a:cxn>
              <a:cxn ang="0">
                <a:pos x="384" y="7"/>
              </a:cxn>
              <a:cxn ang="0">
                <a:pos x="355" y="4"/>
              </a:cxn>
              <a:cxn ang="0">
                <a:pos x="340" y="2"/>
              </a:cxn>
              <a:cxn ang="0">
                <a:pos x="325" y="2"/>
              </a:cxn>
              <a:cxn ang="0">
                <a:pos x="295" y="3"/>
              </a:cxn>
              <a:cxn ang="0">
                <a:pos x="280" y="4"/>
              </a:cxn>
              <a:cxn ang="0">
                <a:pos x="265" y="5"/>
              </a:cxn>
              <a:cxn ang="0">
                <a:pos x="250" y="7"/>
              </a:cxn>
              <a:cxn ang="0">
                <a:pos x="243" y="8"/>
              </a:cxn>
              <a:cxn ang="0">
                <a:pos x="235" y="10"/>
              </a:cxn>
              <a:cxn ang="0">
                <a:pos x="221" y="13"/>
              </a:cxn>
              <a:cxn ang="0">
                <a:pos x="207" y="16"/>
              </a:cxn>
              <a:cxn ang="0">
                <a:pos x="179" y="24"/>
              </a:cxn>
              <a:cxn ang="0">
                <a:pos x="129" y="44"/>
              </a:cxn>
              <a:cxn ang="0">
                <a:pos x="106" y="54"/>
              </a:cxn>
              <a:cxn ang="0">
                <a:pos x="85" y="65"/>
              </a:cxn>
              <a:cxn ang="0">
                <a:pos x="50" y="87"/>
              </a:cxn>
              <a:cxn ang="0">
                <a:pos x="24" y="105"/>
              </a:cxn>
              <a:cxn ang="0">
                <a:pos x="9" y="118"/>
              </a:cxn>
              <a:cxn ang="0">
                <a:pos x="3" y="123"/>
              </a:cxn>
              <a:cxn ang="0">
                <a:pos x="1" y="123"/>
              </a:cxn>
              <a:cxn ang="0">
                <a:pos x="1" y="120"/>
              </a:cxn>
              <a:cxn ang="0">
                <a:pos x="1" y="120"/>
              </a:cxn>
            </a:cxnLst>
            <a:rect l="0" t="0" r="r" b="b"/>
            <a:pathLst>
              <a:path w="597" h="124">
                <a:moveTo>
                  <a:pt x="1" y="120"/>
                </a:moveTo>
                <a:cubicBezTo>
                  <a:pt x="1" y="120"/>
                  <a:pt x="3" y="118"/>
                  <a:pt x="6" y="115"/>
                </a:cubicBezTo>
                <a:cubicBezTo>
                  <a:pt x="10" y="112"/>
                  <a:pt x="15" y="108"/>
                  <a:pt x="22" y="102"/>
                </a:cubicBezTo>
                <a:cubicBezTo>
                  <a:pt x="29" y="97"/>
                  <a:pt x="38" y="91"/>
                  <a:pt x="48" y="84"/>
                </a:cubicBezTo>
                <a:cubicBezTo>
                  <a:pt x="59" y="77"/>
                  <a:pt x="70" y="70"/>
                  <a:pt x="84" y="63"/>
                </a:cubicBezTo>
                <a:cubicBezTo>
                  <a:pt x="90" y="59"/>
                  <a:pt x="97" y="55"/>
                  <a:pt x="104" y="52"/>
                </a:cubicBezTo>
                <a:cubicBezTo>
                  <a:pt x="112" y="48"/>
                  <a:pt x="119" y="44"/>
                  <a:pt x="127" y="41"/>
                </a:cubicBezTo>
                <a:cubicBezTo>
                  <a:pt x="143" y="34"/>
                  <a:pt x="160" y="27"/>
                  <a:pt x="178" y="22"/>
                </a:cubicBezTo>
                <a:cubicBezTo>
                  <a:pt x="187" y="19"/>
                  <a:pt x="197" y="16"/>
                  <a:pt x="206" y="14"/>
                </a:cubicBezTo>
                <a:cubicBezTo>
                  <a:pt x="211" y="13"/>
                  <a:pt x="216" y="11"/>
                  <a:pt x="220" y="10"/>
                </a:cubicBezTo>
                <a:cubicBezTo>
                  <a:pt x="225" y="9"/>
                  <a:pt x="230" y="8"/>
                  <a:pt x="235" y="8"/>
                </a:cubicBezTo>
                <a:cubicBezTo>
                  <a:pt x="237" y="7"/>
                  <a:pt x="240" y="7"/>
                  <a:pt x="242" y="6"/>
                </a:cubicBezTo>
                <a:cubicBezTo>
                  <a:pt x="250" y="5"/>
                  <a:pt x="250" y="5"/>
                  <a:pt x="250" y="5"/>
                </a:cubicBezTo>
                <a:cubicBezTo>
                  <a:pt x="255" y="4"/>
                  <a:pt x="260" y="4"/>
                  <a:pt x="265" y="3"/>
                </a:cubicBezTo>
                <a:cubicBezTo>
                  <a:pt x="270" y="3"/>
                  <a:pt x="275" y="2"/>
                  <a:pt x="280" y="2"/>
                </a:cubicBezTo>
                <a:cubicBezTo>
                  <a:pt x="285" y="1"/>
                  <a:pt x="290" y="1"/>
                  <a:pt x="295" y="1"/>
                </a:cubicBezTo>
                <a:cubicBezTo>
                  <a:pt x="305" y="0"/>
                  <a:pt x="315" y="0"/>
                  <a:pt x="325" y="0"/>
                </a:cubicBezTo>
                <a:cubicBezTo>
                  <a:pt x="330" y="1"/>
                  <a:pt x="335" y="1"/>
                  <a:pt x="340" y="1"/>
                </a:cubicBezTo>
                <a:cubicBezTo>
                  <a:pt x="345" y="1"/>
                  <a:pt x="350" y="2"/>
                  <a:pt x="355" y="2"/>
                </a:cubicBezTo>
                <a:cubicBezTo>
                  <a:pt x="365" y="3"/>
                  <a:pt x="375" y="4"/>
                  <a:pt x="384" y="6"/>
                </a:cubicBezTo>
                <a:cubicBezTo>
                  <a:pt x="394" y="7"/>
                  <a:pt x="403" y="9"/>
                  <a:pt x="412" y="11"/>
                </a:cubicBezTo>
                <a:cubicBezTo>
                  <a:pt x="422" y="13"/>
                  <a:pt x="431" y="16"/>
                  <a:pt x="439" y="18"/>
                </a:cubicBezTo>
                <a:cubicBezTo>
                  <a:pt x="448" y="21"/>
                  <a:pt x="457" y="24"/>
                  <a:pt x="465" y="27"/>
                </a:cubicBezTo>
                <a:cubicBezTo>
                  <a:pt x="469" y="28"/>
                  <a:pt x="473" y="29"/>
                  <a:pt x="477" y="31"/>
                </a:cubicBezTo>
                <a:cubicBezTo>
                  <a:pt x="481" y="32"/>
                  <a:pt x="484" y="34"/>
                  <a:pt x="488" y="36"/>
                </a:cubicBezTo>
                <a:cubicBezTo>
                  <a:pt x="496" y="39"/>
                  <a:pt x="503" y="42"/>
                  <a:pt x="510" y="45"/>
                </a:cubicBezTo>
                <a:cubicBezTo>
                  <a:pt x="523" y="52"/>
                  <a:pt x="536" y="58"/>
                  <a:pt x="546" y="64"/>
                </a:cubicBezTo>
                <a:cubicBezTo>
                  <a:pt x="557" y="70"/>
                  <a:pt x="566" y="75"/>
                  <a:pt x="574" y="80"/>
                </a:cubicBezTo>
                <a:cubicBezTo>
                  <a:pt x="588" y="90"/>
                  <a:pt x="597" y="96"/>
                  <a:pt x="597" y="96"/>
                </a:cubicBezTo>
                <a:cubicBezTo>
                  <a:pt x="597" y="96"/>
                  <a:pt x="588" y="90"/>
                  <a:pt x="574" y="81"/>
                </a:cubicBezTo>
                <a:cubicBezTo>
                  <a:pt x="566" y="76"/>
                  <a:pt x="557" y="71"/>
                  <a:pt x="546" y="64"/>
                </a:cubicBezTo>
                <a:cubicBezTo>
                  <a:pt x="536" y="58"/>
                  <a:pt x="523" y="52"/>
                  <a:pt x="510" y="46"/>
                </a:cubicBezTo>
                <a:cubicBezTo>
                  <a:pt x="503" y="42"/>
                  <a:pt x="495" y="40"/>
                  <a:pt x="488" y="36"/>
                </a:cubicBezTo>
                <a:cubicBezTo>
                  <a:pt x="484" y="35"/>
                  <a:pt x="480" y="33"/>
                  <a:pt x="476" y="32"/>
                </a:cubicBezTo>
                <a:cubicBezTo>
                  <a:pt x="473" y="30"/>
                  <a:pt x="468" y="29"/>
                  <a:pt x="464" y="27"/>
                </a:cubicBezTo>
                <a:cubicBezTo>
                  <a:pt x="456" y="25"/>
                  <a:pt x="448" y="22"/>
                  <a:pt x="439" y="19"/>
                </a:cubicBezTo>
                <a:cubicBezTo>
                  <a:pt x="430" y="17"/>
                  <a:pt x="421" y="14"/>
                  <a:pt x="412" y="13"/>
                </a:cubicBezTo>
                <a:cubicBezTo>
                  <a:pt x="403" y="11"/>
                  <a:pt x="394" y="8"/>
                  <a:pt x="384" y="7"/>
                </a:cubicBezTo>
                <a:cubicBezTo>
                  <a:pt x="374" y="6"/>
                  <a:pt x="365" y="4"/>
                  <a:pt x="355" y="4"/>
                </a:cubicBezTo>
                <a:cubicBezTo>
                  <a:pt x="350" y="3"/>
                  <a:pt x="345" y="3"/>
                  <a:pt x="340" y="2"/>
                </a:cubicBezTo>
                <a:cubicBezTo>
                  <a:pt x="335" y="2"/>
                  <a:pt x="330" y="2"/>
                  <a:pt x="325" y="2"/>
                </a:cubicBezTo>
                <a:cubicBezTo>
                  <a:pt x="315" y="2"/>
                  <a:pt x="305" y="2"/>
                  <a:pt x="295" y="3"/>
                </a:cubicBezTo>
                <a:cubicBezTo>
                  <a:pt x="290" y="3"/>
                  <a:pt x="285" y="3"/>
                  <a:pt x="280" y="4"/>
                </a:cubicBezTo>
                <a:cubicBezTo>
                  <a:pt x="275" y="4"/>
                  <a:pt x="270" y="5"/>
                  <a:pt x="265" y="5"/>
                </a:cubicBezTo>
                <a:cubicBezTo>
                  <a:pt x="260" y="6"/>
                  <a:pt x="255" y="7"/>
                  <a:pt x="250" y="7"/>
                </a:cubicBezTo>
                <a:cubicBezTo>
                  <a:pt x="243" y="8"/>
                  <a:pt x="243" y="8"/>
                  <a:pt x="243" y="8"/>
                </a:cubicBezTo>
                <a:cubicBezTo>
                  <a:pt x="240" y="9"/>
                  <a:pt x="238" y="9"/>
                  <a:pt x="235" y="10"/>
                </a:cubicBezTo>
                <a:cubicBezTo>
                  <a:pt x="231" y="11"/>
                  <a:pt x="226" y="12"/>
                  <a:pt x="221" y="13"/>
                </a:cubicBezTo>
                <a:cubicBezTo>
                  <a:pt x="216" y="14"/>
                  <a:pt x="211" y="15"/>
                  <a:pt x="207" y="16"/>
                </a:cubicBezTo>
                <a:cubicBezTo>
                  <a:pt x="197" y="18"/>
                  <a:pt x="188" y="21"/>
                  <a:pt x="179" y="24"/>
                </a:cubicBezTo>
                <a:cubicBezTo>
                  <a:pt x="161" y="30"/>
                  <a:pt x="144" y="36"/>
                  <a:pt x="129" y="44"/>
                </a:cubicBezTo>
                <a:cubicBezTo>
                  <a:pt x="121" y="47"/>
                  <a:pt x="113" y="51"/>
                  <a:pt x="106" y="54"/>
                </a:cubicBezTo>
                <a:cubicBezTo>
                  <a:pt x="99" y="58"/>
                  <a:pt x="92" y="62"/>
                  <a:pt x="85" y="65"/>
                </a:cubicBezTo>
                <a:cubicBezTo>
                  <a:pt x="72" y="73"/>
                  <a:pt x="60" y="80"/>
                  <a:pt x="50" y="87"/>
                </a:cubicBezTo>
                <a:cubicBezTo>
                  <a:pt x="40" y="94"/>
                  <a:pt x="31" y="100"/>
                  <a:pt x="24" y="105"/>
                </a:cubicBezTo>
                <a:cubicBezTo>
                  <a:pt x="18" y="111"/>
                  <a:pt x="12" y="115"/>
                  <a:pt x="9" y="118"/>
                </a:cubicBezTo>
                <a:cubicBezTo>
                  <a:pt x="5" y="121"/>
                  <a:pt x="3" y="123"/>
                  <a:pt x="3" y="123"/>
                </a:cubicBezTo>
                <a:cubicBezTo>
                  <a:pt x="3" y="124"/>
                  <a:pt x="1" y="124"/>
                  <a:pt x="1" y="123"/>
                </a:cubicBezTo>
                <a:cubicBezTo>
                  <a:pt x="0" y="122"/>
                  <a:pt x="0" y="121"/>
                  <a:pt x="1" y="120"/>
                </a:cubicBezTo>
                <a:cubicBezTo>
                  <a:pt x="1" y="120"/>
                  <a:pt x="1" y="120"/>
                  <a:pt x="1" y="120"/>
                </a:cubicBezTo>
                <a:close/>
              </a:path>
            </a:pathLst>
          </a:custGeom>
          <a:solidFill>
            <a:srgbClr val="3331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S1ïde">
            <a:extLst>
              <a:ext uri="{FF2B5EF4-FFF2-40B4-BE49-F238E27FC236}">
                <a16:creationId xmlns:a16="http://schemas.microsoft.com/office/drawing/2014/main" id="{5CE0AA3B-7AD0-46A7-83DE-6332A2CC6A99}"/>
              </a:ext>
            </a:extLst>
          </p:cNvPr>
          <p:cNvSpPr/>
          <p:nvPr/>
        </p:nvSpPr>
        <p:spPr bwMode="auto">
          <a:xfrm>
            <a:off x="4272400" y="2139289"/>
            <a:ext cx="546902" cy="112022"/>
          </a:xfrm>
          <a:custGeom>
            <a:avLst/>
            <a:gdLst/>
            <a:ahLst/>
            <a:cxnLst>
              <a:cxn ang="0">
                <a:pos x="1" y="98"/>
              </a:cxn>
              <a:cxn ang="0">
                <a:pos x="24" y="83"/>
              </a:cxn>
              <a:cxn ang="0">
                <a:pos x="52" y="66"/>
              </a:cxn>
              <a:cxn ang="0">
                <a:pos x="89" y="48"/>
              </a:cxn>
              <a:cxn ang="0">
                <a:pos x="134" y="29"/>
              </a:cxn>
              <a:cxn ang="0">
                <a:pos x="159" y="21"/>
              </a:cxn>
              <a:cxn ang="0">
                <a:pos x="186" y="13"/>
              </a:cxn>
              <a:cxn ang="0">
                <a:pos x="200" y="10"/>
              </a:cxn>
              <a:cxn ang="0">
                <a:pos x="215" y="7"/>
              </a:cxn>
              <a:cxn ang="0">
                <a:pos x="244" y="3"/>
              </a:cxn>
              <a:cxn ang="0">
                <a:pos x="304" y="0"/>
              </a:cxn>
              <a:cxn ang="0">
                <a:pos x="319" y="0"/>
              </a:cxn>
              <a:cxn ang="0">
                <a:pos x="334" y="1"/>
              </a:cxn>
              <a:cxn ang="0">
                <a:pos x="364" y="5"/>
              </a:cxn>
              <a:cxn ang="0">
                <a:pos x="379" y="8"/>
              </a:cxn>
              <a:cxn ang="0">
                <a:pos x="393" y="11"/>
              </a:cxn>
              <a:cxn ang="0">
                <a:pos x="407" y="15"/>
              </a:cxn>
              <a:cxn ang="0">
                <a:pos x="421" y="19"/>
              </a:cxn>
              <a:cxn ang="0">
                <a:pos x="434" y="23"/>
              </a:cxn>
              <a:cxn ang="0">
                <a:pos x="447" y="28"/>
              </a:cxn>
              <a:cxn ang="0">
                <a:pos x="460" y="33"/>
              </a:cxn>
              <a:cxn ang="0">
                <a:pos x="472" y="39"/>
              </a:cxn>
              <a:cxn ang="0">
                <a:pos x="515" y="61"/>
              </a:cxn>
              <a:cxn ang="0">
                <a:pos x="533" y="73"/>
              </a:cxn>
              <a:cxn ang="0">
                <a:pos x="542" y="79"/>
              </a:cxn>
              <a:cxn ang="0">
                <a:pos x="549" y="84"/>
              </a:cxn>
              <a:cxn ang="0">
                <a:pos x="563" y="95"/>
              </a:cxn>
              <a:cxn ang="0">
                <a:pos x="569" y="99"/>
              </a:cxn>
              <a:cxn ang="0">
                <a:pos x="575" y="104"/>
              </a:cxn>
              <a:cxn ang="0">
                <a:pos x="596" y="122"/>
              </a:cxn>
              <a:cxn ang="0">
                <a:pos x="575" y="104"/>
              </a:cxn>
              <a:cxn ang="0">
                <a:pos x="569" y="99"/>
              </a:cxn>
              <a:cxn ang="0">
                <a:pos x="563" y="95"/>
              </a:cxn>
              <a:cxn ang="0">
                <a:pos x="549" y="85"/>
              </a:cxn>
              <a:cxn ang="0">
                <a:pos x="542" y="79"/>
              </a:cxn>
              <a:cxn ang="0">
                <a:pos x="533" y="73"/>
              </a:cxn>
              <a:cxn ang="0">
                <a:pos x="515" y="62"/>
              </a:cxn>
              <a:cxn ang="0">
                <a:pos x="471" y="39"/>
              </a:cxn>
              <a:cxn ang="0">
                <a:pos x="459" y="34"/>
              </a:cxn>
              <a:cxn ang="0">
                <a:pos x="447" y="29"/>
              </a:cxn>
              <a:cxn ang="0">
                <a:pos x="434" y="24"/>
              </a:cxn>
              <a:cxn ang="0">
                <a:pos x="421" y="20"/>
              </a:cxn>
              <a:cxn ang="0">
                <a:pos x="407" y="16"/>
              </a:cxn>
              <a:cxn ang="0">
                <a:pos x="393" y="13"/>
              </a:cxn>
              <a:cxn ang="0">
                <a:pos x="378" y="9"/>
              </a:cxn>
              <a:cxn ang="0">
                <a:pos x="364" y="7"/>
              </a:cxn>
              <a:cxn ang="0">
                <a:pos x="334" y="3"/>
              </a:cxn>
              <a:cxn ang="0">
                <a:pos x="319" y="2"/>
              </a:cxn>
              <a:cxn ang="0">
                <a:pos x="304" y="2"/>
              </a:cxn>
              <a:cxn ang="0">
                <a:pos x="244" y="5"/>
              </a:cxn>
              <a:cxn ang="0">
                <a:pos x="215" y="10"/>
              </a:cxn>
              <a:cxn ang="0">
                <a:pos x="201" y="13"/>
              </a:cxn>
              <a:cxn ang="0">
                <a:pos x="187" y="16"/>
              </a:cxn>
              <a:cxn ang="0">
                <a:pos x="160" y="24"/>
              </a:cxn>
              <a:cxn ang="0">
                <a:pos x="135" y="32"/>
              </a:cxn>
              <a:cxn ang="0">
                <a:pos x="90" y="51"/>
              </a:cxn>
              <a:cxn ang="0">
                <a:pos x="53" y="70"/>
              </a:cxn>
              <a:cxn ang="0">
                <a:pos x="26" y="86"/>
              </a:cxn>
              <a:cxn ang="0">
                <a:pos x="3" y="102"/>
              </a:cxn>
              <a:cxn ang="0">
                <a:pos x="1" y="101"/>
              </a:cxn>
              <a:cxn ang="0">
                <a:pos x="1" y="99"/>
              </a:cxn>
              <a:cxn ang="0">
                <a:pos x="1" y="98"/>
              </a:cxn>
            </a:cxnLst>
            <a:rect l="0" t="0" r="r" b="b"/>
            <a:pathLst>
              <a:path w="596" h="122">
                <a:moveTo>
                  <a:pt x="1" y="98"/>
                </a:moveTo>
                <a:cubicBezTo>
                  <a:pt x="1" y="98"/>
                  <a:pt x="9" y="92"/>
                  <a:pt x="24" y="83"/>
                </a:cubicBezTo>
                <a:cubicBezTo>
                  <a:pt x="32" y="78"/>
                  <a:pt x="41" y="72"/>
                  <a:pt x="52" y="66"/>
                </a:cubicBezTo>
                <a:cubicBezTo>
                  <a:pt x="62" y="61"/>
                  <a:pt x="75" y="54"/>
                  <a:pt x="89" y="48"/>
                </a:cubicBezTo>
                <a:cubicBezTo>
                  <a:pt x="102" y="41"/>
                  <a:pt x="118" y="35"/>
                  <a:pt x="134" y="29"/>
                </a:cubicBezTo>
                <a:cubicBezTo>
                  <a:pt x="142" y="26"/>
                  <a:pt x="151" y="23"/>
                  <a:pt x="159" y="21"/>
                </a:cubicBezTo>
                <a:cubicBezTo>
                  <a:pt x="168" y="18"/>
                  <a:pt x="177" y="16"/>
                  <a:pt x="186" y="13"/>
                </a:cubicBezTo>
                <a:cubicBezTo>
                  <a:pt x="191" y="12"/>
                  <a:pt x="196" y="11"/>
                  <a:pt x="200" y="10"/>
                </a:cubicBezTo>
                <a:cubicBezTo>
                  <a:pt x="205" y="9"/>
                  <a:pt x="210" y="8"/>
                  <a:pt x="215" y="7"/>
                </a:cubicBezTo>
                <a:cubicBezTo>
                  <a:pt x="224" y="6"/>
                  <a:pt x="234" y="4"/>
                  <a:pt x="244" y="3"/>
                </a:cubicBezTo>
                <a:cubicBezTo>
                  <a:pt x="264" y="0"/>
                  <a:pt x="284" y="0"/>
                  <a:pt x="304" y="0"/>
                </a:cubicBezTo>
                <a:cubicBezTo>
                  <a:pt x="309" y="0"/>
                  <a:pt x="314" y="0"/>
                  <a:pt x="319" y="0"/>
                </a:cubicBezTo>
                <a:cubicBezTo>
                  <a:pt x="324" y="1"/>
                  <a:pt x="329" y="1"/>
                  <a:pt x="334" y="1"/>
                </a:cubicBezTo>
                <a:cubicBezTo>
                  <a:pt x="344" y="3"/>
                  <a:pt x="354" y="3"/>
                  <a:pt x="364" y="5"/>
                </a:cubicBezTo>
                <a:cubicBezTo>
                  <a:pt x="369" y="6"/>
                  <a:pt x="374" y="7"/>
                  <a:pt x="379" y="8"/>
                </a:cubicBezTo>
                <a:cubicBezTo>
                  <a:pt x="384" y="9"/>
                  <a:pt x="388" y="10"/>
                  <a:pt x="393" y="11"/>
                </a:cubicBezTo>
                <a:cubicBezTo>
                  <a:pt x="398" y="12"/>
                  <a:pt x="403" y="13"/>
                  <a:pt x="407" y="15"/>
                </a:cubicBezTo>
                <a:cubicBezTo>
                  <a:pt x="412" y="16"/>
                  <a:pt x="416" y="17"/>
                  <a:pt x="421" y="19"/>
                </a:cubicBezTo>
                <a:cubicBezTo>
                  <a:pt x="425" y="20"/>
                  <a:pt x="430" y="22"/>
                  <a:pt x="434" y="23"/>
                </a:cubicBezTo>
                <a:cubicBezTo>
                  <a:pt x="439" y="25"/>
                  <a:pt x="443" y="26"/>
                  <a:pt x="447" y="28"/>
                </a:cubicBezTo>
                <a:cubicBezTo>
                  <a:pt x="451" y="30"/>
                  <a:pt x="456" y="31"/>
                  <a:pt x="460" y="33"/>
                </a:cubicBezTo>
                <a:cubicBezTo>
                  <a:pt x="464" y="35"/>
                  <a:pt x="468" y="37"/>
                  <a:pt x="472" y="39"/>
                </a:cubicBezTo>
                <a:cubicBezTo>
                  <a:pt x="488" y="46"/>
                  <a:pt x="502" y="54"/>
                  <a:pt x="515" y="61"/>
                </a:cubicBezTo>
                <a:cubicBezTo>
                  <a:pt x="521" y="65"/>
                  <a:pt x="528" y="69"/>
                  <a:pt x="533" y="73"/>
                </a:cubicBezTo>
                <a:cubicBezTo>
                  <a:pt x="536" y="75"/>
                  <a:pt x="539" y="77"/>
                  <a:pt x="542" y="79"/>
                </a:cubicBezTo>
                <a:cubicBezTo>
                  <a:pt x="544" y="81"/>
                  <a:pt x="547" y="82"/>
                  <a:pt x="549" y="84"/>
                </a:cubicBezTo>
                <a:cubicBezTo>
                  <a:pt x="554" y="88"/>
                  <a:pt x="559" y="91"/>
                  <a:pt x="563" y="95"/>
                </a:cubicBezTo>
                <a:cubicBezTo>
                  <a:pt x="565" y="96"/>
                  <a:pt x="568" y="98"/>
                  <a:pt x="569" y="99"/>
                </a:cubicBezTo>
                <a:cubicBezTo>
                  <a:pt x="571" y="101"/>
                  <a:pt x="573" y="102"/>
                  <a:pt x="575" y="104"/>
                </a:cubicBezTo>
                <a:cubicBezTo>
                  <a:pt x="588" y="115"/>
                  <a:pt x="596" y="122"/>
                  <a:pt x="596" y="122"/>
                </a:cubicBezTo>
                <a:cubicBezTo>
                  <a:pt x="596" y="122"/>
                  <a:pt x="588" y="115"/>
                  <a:pt x="575" y="104"/>
                </a:cubicBezTo>
                <a:cubicBezTo>
                  <a:pt x="573" y="102"/>
                  <a:pt x="571" y="101"/>
                  <a:pt x="569" y="99"/>
                </a:cubicBezTo>
                <a:cubicBezTo>
                  <a:pt x="567" y="98"/>
                  <a:pt x="565" y="96"/>
                  <a:pt x="563" y="95"/>
                </a:cubicBezTo>
                <a:cubicBezTo>
                  <a:pt x="559" y="92"/>
                  <a:pt x="554" y="88"/>
                  <a:pt x="549" y="85"/>
                </a:cubicBezTo>
                <a:cubicBezTo>
                  <a:pt x="547" y="83"/>
                  <a:pt x="544" y="81"/>
                  <a:pt x="542" y="79"/>
                </a:cubicBezTo>
                <a:cubicBezTo>
                  <a:pt x="539" y="77"/>
                  <a:pt x="536" y="75"/>
                  <a:pt x="533" y="73"/>
                </a:cubicBezTo>
                <a:cubicBezTo>
                  <a:pt x="527" y="70"/>
                  <a:pt x="521" y="66"/>
                  <a:pt x="515" y="62"/>
                </a:cubicBezTo>
                <a:cubicBezTo>
                  <a:pt x="501" y="55"/>
                  <a:pt x="487" y="46"/>
                  <a:pt x="471" y="39"/>
                </a:cubicBezTo>
                <a:cubicBezTo>
                  <a:pt x="467" y="38"/>
                  <a:pt x="463" y="36"/>
                  <a:pt x="459" y="34"/>
                </a:cubicBezTo>
                <a:cubicBezTo>
                  <a:pt x="455" y="32"/>
                  <a:pt x="451" y="31"/>
                  <a:pt x="447" y="29"/>
                </a:cubicBezTo>
                <a:cubicBezTo>
                  <a:pt x="443" y="28"/>
                  <a:pt x="438" y="26"/>
                  <a:pt x="434" y="24"/>
                </a:cubicBezTo>
                <a:cubicBezTo>
                  <a:pt x="429" y="23"/>
                  <a:pt x="425" y="21"/>
                  <a:pt x="421" y="20"/>
                </a:cubicBezTo>
                <a:cubicBezTo>
                  <a:pt x="416" y="19"/>
                  <a:pt x="411" y="17"/>
                  <a:pt x="407" y="16"/>
                </a:cubicBezTo>
                <a:cubicBezTo>
                  <a:pt x="402" y="15"/>
                  <a:pt x="397" y="14"/>
                  <a:pt x="393" y="13"/>
                </a:cubicBezTo>
                <a:cubicBezTo>
                  <a:pt x="388" y="11"/>
                  <a:pt x="383" y="10"/>
                  <a:pt x="378" y="9"/>
                </a:cubicBezTo>
                <a:cubicBezTo>
                  <a:pt x="374" y="9"/>
                  <a:pt x="369" y="8"/>
                  <a:pt x="364" y="7"/>
                </a:cubicBezTo>
                <a:cubicBezTo>
                  <a:pt x="354" y="5"/>
                  <a:pt x="344" y="4"/>
                  <a:pt x="334" y="3"/>
                </a:cubicBezTo>
                <a:cubicBezTo>
                  <a:pt x="329" y="3"/>
                  <a:pt x="324" y="3"/>
                  <a:pt x="319" y="2"/>
                </a:cubicBezTo>
                <a:cubicBezTo>
                  <a:pt x="314" y="2"/>
                  <a:pt x="309" y="2"/>
                  <a:pt x="304" y="2"/>
                </a:cubicBezTo>
                <a:cubicBezTo>
                  <a:pt x="284" y="2"/>
                  <a:pt x="264" y="3"/>
                  <a:pt x="244" y="5"/>
                </a:cubicBezTo>
                <a:cubicBezTo>
                  <a:pt x="234" y="6"/>
                  <a:pt x="225" y="8"/>
                  <a:pt x="215" y="10"/>
                </a:cubicBezTo>
                <a:cubicBezTo>
                  <a:pt x="210" y="11"/>
                  <a:pt x="205" y="12"/>
                  <a:pt x="201" y="13"/>
                </a:cubicBezTo>
                <a:cubicBezTo>
                  <a:pt x="196" y="14"/>
                  <a:pt x="191" y="15"/>
                  <a:pt x="187" y="16"/>
                </a:cubicBezTo>
                <a:cubicBezTo>
                  <a:pt x="178" y="18"/>
                  <a:pt x="169" y="21"/>
                  <a:pt x="160" y="24"/>
                </a:cubicBezTo>
                <a:cubicBezTo>
                  <a:pt x="151" y="26"/>
                  <a:pt x="143" y="29"/>
                  <a:pt x="135" y="32"/>
                </a:cubicBezTo>
                <a:cubicBezTo>
                  <a:pt x="119" y="38"/>
                  <a:pt x="104" y="44"/>
                  <a:pt x="90" y="51"/>
                </a:cubicBezTo>
                <a:cubicBezTo>
                  <a:pt x="76" y="57"/>
                  <a:pt x="64" y="64"/>
                  <a:pt x="53" y="70"/>
                </a:cubicBezTo>
                <a:cubicBezTo>
                  <a:pt x="43" y="76"/>
                  <a:pt x="33" y="81"/>
                  <a:pt x="26" y="86"/>
                </a:cubicBezTo>
                <a:cubicBezTo>
                  <a:pt x="11" y="95"/>
                  <a:pt x="3" y="102"/>
                  <a:pt x="3" y="102"/>
                </a:cubicBezTo>
                <a:cubicBezTo>
                  <a:pt x="3" y="102"/>
                  <a:pt x="1" y="102"/>
                  <a:pt x="1" y="101"/>
                </a:cubicBezTo>
                <a:cubicBezTo>
                  <a:pt x="0" y="100"/>
                  <a:pt x="0" y="99"/>
                  <a:pt x="1" y="99"/>
                </a:cubicBezTo>
                <a:cubicBezTo>
                  <a:pt x="1" y="98"/>
                  <a:pt x="1" y="98"/>
                  <a:pt x="1" y="98"/>
                </a:cubicBezTo>
                <a:close/>
              </a:path>
            </a:pathLst>
          </a:custGeom>
          <a:solidFill>
            <a:srgbClr val="3331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ïṥlídê">
            <a:extLst>
              <a:ext uri="{FF2B5EF4-FFF2-40B4-BE49-F238E27FC236}">
                <a16:creationId xmlns:a16="http://schemas.microsoft.com/office/drawing/2014/main" id="{312CE4E9-8D3C-4BA4-B7CC-02634AA433D2}"/>
              </a:ext>
            </a:extLst>
          </p:cNvPr>
          <p:cNvSpPr/>
          <p:nvPr/>
        </p:nvSpPr>
        <p:spPr bwMode="auto">
          <a:xfrm>
            <a:off x="5432437" y="2687257"/>
            <a:ext cx="333083" cy="230431"/>
          </a:xfrm>
          <a:custGeom>
            <a:avLst/>
            <a:gdLst/>
            <a:ahLst/>
            <a:cxnLst>
              <a:cxn ang="0">
                <a:pos x="323" y="68"/>
              </a:cxn>
              <a:cxn ang="0">
                <a:pos x="158" y="52"/>
              </a:cxn>
              <a:cxn ang="0">
                <a:pos x="148" y="15"/>
              </a:cxn>
              <a:cxn ang="0">
                <a:pos x="42" y="89"/>
              </a:cxn>
              <a:cxn ang="0">
                <a:pos x="3" y="197"/>
              </a:cxn>
              <a:cxn ang="0">
                <a:pos x="3" y="240"/>
              </a:cxn>
              <a:cxn ang="0">
                <a:pos x="18" y="251"/>
              </a:cxn>
              <a:cxn ang="0">
                <a:pos x="323" y="68"/>
              </a:cxn>
            </a:cxnLst>
            <a:rect l="0" t="0" r="r" b="b"/>
            <a:pathLst>
              <a:path w="363" h="251">
                <a:moveTo>
                  <a:pt x="323" y="68"/>
                </a:moveTo>
                <a:cubicBezTo>
                  <a:pt x="312" y="28"/>
                  <a:pt x="234" y="26"/>
                  <a:pt x="158" y="52"/>
                </a:cubicBezTo>
                <a:cubicBezTo>
                  <a:pt x="161" y="35"/>
                  <a:pt x="157" y="21"/>
                  <a:pt x="148" y="15"/>
                </a:cubicBezTo>
                <a:cubicBezTo>
                  <a:pt x="127" y="0"/>
                  <a:pt x="79" y="34"/>
                  <a:pt x="42" y="89"/>
                </a:cubicBezTo>
                <a:cubicBezTo>
                  <a:pt x="14" y="130"/>
                  <a:pt x="0" y="172"/>
                  <a:pt x="3" y="197"/>
                </a:cubicBezTo>
                <a:cubicBezTo>
                  <a:pt x="1" y="211"/>
                  <a:pt x="1" y="225"/>
                  <a:pt x="3" y="240"/>
                </a:cubicBezTo>
                <a:cubicBezTo>
                  <a:pt x="18" y="251"/>
                  <a:pt x="18" y="251"/>
                  <a:pt x="18" y="251"/>
                </a:cubicBezTo>
                <a:cubicBezTo>
                  <a:pt x="53" y="251"/>
                  <a:pt x="363" y="211"/>
                  <a:pt x="323" y="68"/>
                </a:cubicBezTo>
                <a:close/>
              </a:path>
            </a:pathLst>
          </a:custGeom>
          <a:solidFill>
            <a:srgbClr val="F7D2B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îṥḷïḓé">
            <a:extLst>
              <a:ext uri="{FF2B5EF4-FFF2-40B4-BE49-F238E27FC236}">
                <a16:creationId xmlns:a16="http://schemas.microsoft.com/office/drawing/2014/main" id="{2B09F1EB-3148-414A-92A9-670D1DB8758E}"/>
              </a:ext>
            </a:extLst>
          </p:cNvPr>
          <p:cNvSpPr/>
          <p:nvPr/>
        </p:nvSpPr>
        <p:spPr bwMode="auto">
          <a:xfrm>
            <a:off x="3612624" y="2724953"/>
            <a:ext cx="323924" cy="227450"/>
          </a:xfrm>
          <a:custGeom>
            <a:avLst/>
            <a:gdLst/>
            <a:ahLst/>
            <a:cxnLst>
              <a:cxn ang="0">
                <a:pos x="317" y="90"/>
              </a:cxn>
              <a:cxn ang="0">
                <a:pos x="218" y="13"/>
              </a:cxn>
              <a:cxn ang="0">
                <a:pos x="206" y="48"/>
              </a:cxn>
              <a:cxn ang="0">
                <a:pos x="46" y="55"/>
              </a:cxn>
              <a:cxn ang="0">
                <a:pos x="331" y="248"/>
              </a:cxn>
              <a:cxn ang="0">
                <a:pos x="346" y="238"/>
              </a:cxn>
              <a:cxn ang="0">
                <a:pos x="348" y="196"/>
              </a:cxn>
              <a:cxn ang="0">
                <a:pos x="317" y="90"/>
              </a:cxn>
            </a:cxnLst>
            <a:rect l="0" t="0" r="r" b="b"/>
            <a:pathLst>
              <a:path w="353" h="248">
                <a:moveTo>
                  <a:pt x="317" y="90"/>
                </a:moveTo>
                <a:cubicBezTo>
                  <a:pt x="284" y="34"/>
                  <a:pt x="239" y="0"/>
                  <a:pt x="218" y="13"/>
                </a:cubicBezTo>
                <a:cubicBezTo>
                  <a:pt x="209" y="18"/>
                  <a:pt x="205" y="31"/>
                  <a:pt x="206" y="48"/>
                </a:cubicBezTo>
                <a:cubicBezTo>
                  <a:pt x="134" y="19"/>
                  <a:pt x="59" y="17"/>
                  <a:pt x="46" y="55"/>
                </a:cubicBezTo>
                <a:cubicBezTo>
                  <a:pt x="0" y="191"/>
                  <a:pt x="298" y="245"/>
                  <a:pt x="331" y="248"/>
                </a:cubicBezTo>
                <a:cubicBezTo>
                  <a:pt x="346" y="238"/>
                  <a:pt x="346" y="238"/>
                  <a:pt x="346" y="238"/>
                </a:cubicBezTo>
                <a:cubicBezTo>
                  <a:pt x="350" y="224"/>
                  <a:pt x="350" y="209"/>
                  <a:pt x="348" y="196"/>
                </a:cubicBezTo>
                <a:cubicBezTo>
                  <a:pt x="353" y="172"/>
                  <a:pt x="341" y="131"/>
                  <a:pt x="317" y="90"/>
                </a:cubicBezTo>
                <a:close/>
              </a:path>
            </a:pathLst>
          </a:custGeom>
          <a:solidFill>
            <a:srgbClr val="F7D2B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iṧļïḋè">
            <a:extLst>
              <a:ext uri="{FF2B5EF4-FFF2-40B4-BE49-F238E27FC236}">
                <a16:creationId xmlns:a16="http://schemas.microsoft.com/office/drawing/2014/main" id="{340B445E-224F-45E3-8A70-9AA3148DF539}"/>
              </a:ext>
            </a:extLst>
          </p:cNvPr>
          <p:cNvSpPr/>
          <p:nvPr/>
        </p:nvSpPr>
        <p:spPr bwMode="auto">
          <a:xfrm>
            <a:off x="4256853" y="3200298"/>
            <a:ext cx="736018" cy="834198"/>
          </a:xfrm>
          <a:custGeom>
            <a:avLst/>
            <a:gdLst/>
            <a:ahLst/>
            <a:cxnLst>
              <a:cxn ang="0">
                <a:pos x="677" y="398"/>
              </a:cxn>
              <a:cxn ang="0">
                <a:pos x="802" y="37"/>
              </a:cxn>
              <a:cxn ang="0">
                <a:pos x="397" y="11"/>
              </a:cxn>
              <a:cxn ang="0">
                <a:pos x="0" y="113"/>
              </a:cxn>
              <a:cxn ang="0">
                <a:pos x="121" y="413"/>
              </a:cxn>
              <a:cxn ang="0">
                <a:pos x="175" y="831"/>
              </a:cxn>
              <a:cxn ang="0">
                <a:pos x="220" y="834"/>
              </a:cxn>
              <a:cxn ang="0">
                <a:pos x="213" y="836"/>
              </a:cxn>
              <a:cxn ang="0">
                <a:pos x="135" y="868"/>
              </a:cxn>
              <a:cxn ang="0">
                <a:pos x="96" y="888"/>
              </a:cxn>
              <a:cxn ang="0">
                <a:pos x="149" y="901"/>
              </a:cxn>
              <a:cxn ang="0">
                <a:pos x="287" y="883"/>
              </a:cxn>
              <a:cxn ang="0">
                <a:pos x="350" y="847"/>
              </a:cxn>
              <a:cxn ang="0">
                <a:pos x="348" y="841"/>
              </a:cxn>
              <a:cxn ang="0">
                <a:pos x="350" y="841"/>
              </a:cxn>
              <a:cxn ang="0">
                <a:pos x="260" y="398"/>
              </a:cxn>
              <a:cxn ang="0">
                <a:pos x="318" y="171"/>
              </a:cxn>
              <a:cxn ang="0">
                <a:pos x="402" y="150"/>
              </a:cxn>
              <a:cxn ang="0">
                <a:pos x="494" y="163"/>
              </a:cxn>
              <a:cxn ang="0">
                <a:pos x="537" y="388"/>
              </a:cxn>
              <a:cxn ang="0">
                <a:pos x="586" y="836"/>
              </a:cxn>
              <a:cxn ang="0">
                <a:pos x="508" y="868"/>
              </a:cxn>
              <a:cxn ang="0">
                <a:pos x="469" y="888"/>
              </a:cxn>
              <a:cxn ang="0">
                <a:pos x="521" y="901"/>
              </a:cxn>
              <a:cxn ang="0">
                <a:pos x="659" y="883"/>
              </a:cxn>
              <a:cxn ang="0">
                <a:pos x="727" y="841"/>
              </a:cxn>
              <a:cxn ang="0">
                <a:pos x="721" y="826"/>
              </a:cxn>
              <a:cxn ang="0">
                <a:pos x="741" y="825"/>
              </a:cxn>
              <a:cxn ang="0">
                <a:pos x="677" y="398"/>
              </a:cxn>
            </a:cxnLst>
            <a:rect l="0" t="0" r="r" b="b"/>
            <a:pathLst>
              <a:path w="802" h="909">
                <a:moveTo>
                  <a:pt x="677" y="398"/>
                </a:moveTo>
                <a:cubicBezTo>
                  <a:pt x="802" y="37"/>
                  <a:pt x="802" y="37"/>
                  <a:pt x="802" y="37"/>
                </a:cubicBezTo>
                <a:cubicBezTo>
                  <a:pt x="802" y="37"/>
                  <a:pt x="561" y="0"/>
                  <a:pt x="397" y="11"/>
                </a:cubicBezTo>
                <a:cubicBezTo>
                  <a:pt x="167" y="27"/>
                  <a:pt x="0" y="113"/>
                  <a:pt x="0" y="113"/>
                </a:cubicBezTo>
                <a:cubicBezTo>
                  <a:pt x="121" y="413"/>
                  <a:pt x="121" y="413"/>
                  <a:pt x="121" y="413"/>
                </a:cubicBezTo>
                <a:cubicBezTo>
                  <a:pt x="175" y="831"/>
                  <a:pt x="175" y="831"/>
                  <a:pt x="175" y="831"/>
                </a:cubicBezTo>
                <a:cubicBezTo>
                  <a:pt x="220" y="834"/>
                  <a:pt x="220" y="834"/>
                  <a:pt x="220" y="834"/>
                </a:cubicBezTo>
                <a:cubicBezTo>
                  <a:pt x="217" y="834"/>
                  <a:pt x="215" y="835"/>
                  <a:pt x="213" y="836"/>
                </a:cubicBezTo>
                <a:cubicBezTo>
                  <a:pt x="187" y="847"/>
                  <a:pt x="162" y="859"/>
                  <a:pt x="135" y="868"/>
                </a:cubicBezTo>
                <a:cubicBezTo>
                  <a:pt x="125" y="872"/>
                  <a:pt x="89" y="875"/>
                  <a:pt x="96" y="888"/>
                </a:cubicBezTo>
                <a:cubicBezTo>
                  <a:pt x="100" y="895"/>
                  <a:pt x="139" y="900"/>
                  <a:pt x="149" y="901"/>
                </a:cubicBezTo>
                <a:cubicBezTo>
                  <a:pt x="198" y="909"/>
                  <a:pt x="239" y="889"/>
                  <a:pt x="287" y="883"/>
                </a:cubicBezTo>
                <a:cubicBezTo>
                  <a:pt x="319" y="879"/>
                  <a:pt x="361" y="889"/>
                  <a:pt x="350" y="847"/>
                </a:cubicBezTo>
                <a:cubicBezTo>
                  <a:pt x="349" y="845"/>
                  <a:pt x="348" y="843"/>
                  <a:pt x="348" y="841"/>
                </a:cubicBezTo>
                <a:cubicBezTo>
                  <a:pt x="350" y="841"/>
                  <a:pt x="350" y="841"/>
                  <a:pt x="350" y="841"/>
                </a:cubicBezTo>
                <a:cubicBezTo>
                  <a:pt x="260" y="398"/>
                  <a:pt x="260" y="398"/>
                  <a:pt x="260" y="398"/>
                </a:cubicBezTo>
                <a:cubicBezTo>
                  <a:pt x="318" y="171"/>
                  <a:pt x="318" y="171"/>
                  <a:pt x="318" y="171"/>
                </a:cubicBezTo>
                <a:cubicBezTo>
                  <a:pt x="345" y="159"/>
                  <a:pt x="373" y="151"/>
                  <a:pt x="402" y="150"/>
                </a:cubicBezTo>
                <a:cubicBezTo>
                  <a:pt x="433" y="149"/>
                  <a:pt x="465" y="154"/>
                  <a:pt x="494" y="163"/>
                </a:cubicBezTo>
                <a:cubicBezTo>
                  <a:pt x="537" y="388"/>
                  <a:pt x="537" y="388"/>
                  <a:pt x="537" y="388"/>
                </a:cubicBezTo>
                <a:cubicBezTo>
                  <a:pt x="586" y="836"/>
                  <a:pt x="586" y="836"/>
                  <a:pt x="586" y="836"/>
                </a:cubicBezTo>
                <a:cubicBezTo>
                  <a:pt x="559" y="847"/>
                  <a:pt x="535" y="859"/>
                  <a:pt x="508" y="868"/>
                </a:cubicBezTo>
                <a:cubicBezTo>
                  <a:pt x="498" y="872"/>
                  <a:pt x="461" y="875"/>
                  <a:pt x="469" y="888"/>
                </a:cubicBezTo>
                <a:cubicBezTo>
                  <a:pt x="473" y="895"/>
                  <a:pt x="512" y="900"/>
                  <a:pt x="521" y="901"/>
                </a:cubicBezTo>
                <a:cubicBezTo>
                  <a:pt x="570" y="909"/>
                  <a:pt x="612" y="889"/>
                  <a:pt x="659" y="883"/>
                </a:cubicBezTo>
                <a:cubicBezTo>
                  <a:pt x="692" y="879"/>
                  <a:pt x="738" y="883"/>
                  <a:pt x="727" y="841"/>
                </a:cubicBezTo>
                <a:cubicBezTo>
                  <a:pt x="725" y="834"/>
                  <a:pt x="723" y="830"/>
                  <a:pt x="721" y="826"/>
                </a:cubicBezTo>
                <a:cubicBezTo>
                  <a:pt x="741" y="825"/>
                  <a:pt x="741" y="825"/>
                  <a:pt x="741" y="825"/>
                </a:cubicBezTo>
                <a:lnTo>
                  <a:pt x="677" y="398"/>
                </a:lnTo>
                <a:close/>
              </a:path>
            </a:pathLst>
          </a:custGeom>
          <a:solidFill>
            <a:srgbClr val="3331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íṣļîde">
            <a:extLst>
              <a:ext uri="{FF2B5EF4-FFF2-40B4-BE49-F238E27FC236}">
                <a16:creationId xmlns:a16="http://schemas.microsoft.com/office/drawing/2014/main" id="{5FE9A0B9-8A7C-4D0A-83B9-ADDC91B1265C}"/>
              </a:ext>
            </a:extLst>
          </p:cNvPr>
          <p:cNvSpPr/>
          <p:nvPr/>
        </p:nvSpPr>
        <p:spPr bwMode="auto">
          <a:xfrm>
            <a:off x="3791518" y="2706424"/>
            <a:ext cx="1772109" cy="597589"/>
          </a:xfrm>
          <a:custGeom>
            <a:avLst/>
            <a:gdLst/>
            <a:ahLst/>
            <a:cxnLst>
              <a:cxn ang="0">
                <a:pos x="1931" y="226"/>
              </a:cxn>
              <a:cxn ang="0">
                <a:pos x="1789" y="73"/>
              </a:cxn>
              <a:cxn ang="0">
                <a:pos x="1434" y="255"/>
              </a:cxn>
              <a:cxn ang="0">
                <a:pos x="1184" y="0"/>
              </a:cxn>
              <a:cxn ang="0">
                <a:pos x="628" y="47"/>
              </a:cxn>
              <a:cxn ang="0">
                <a:pos x="418" y="287"/>
              </a:cxn>
              <a:cxn ang="0">
                <a:pos x="154" y="96"/>
              </a:cxn>
              <a:cxn ang="0">
                <a:pos x="0" y="280"/>
              </a:cxn>
              <a:cxn ang="0">
                <a:pos x="434" y="434"/>
              </a:cxn>
              <a:cxn ang="0">
                <a:pos x="574" y="318"/>
              </a:cxn>
              <a:cxn ang="0">
                <a:pos x="507" y="651"/>
              </a:cxn>
              <a:cxn ang="0">
                <a:pos x="857" y="586"/>
              </a:cxn>
              <a:cxn ang="0">
                <a:pos x="1317" y="602"/>
              </a:cxn>
              <a:cxn ang="0">
                <a:pos x="1244" y="273"/>
              </a:cxn>
              <a:cxn ang="0">
                <a:pos x="1415" y="365"/>
              </a:cxn>
              <a:cxn ang="0">
                <a:pos x="1931" y="226"/>
              </a:cxn>
            </a:cxnLst>
            <a:rect l="0" t="0" r="r" b="b"/>
            <a:pathLst>
              <a:path w="1931" h="651">
                <a:moveTo>
                  <a:pt x="1931" y="226"/>
                </a:moveTo>
                <a:cubicBezTo>
                  <a:pt x="1789" y="73"/>
                  <a:pt x="1789" y="73"/>
                  <a:pt x="1789" y="73"/>
                </a:cubicBezTo>
                <a:cubicBezTo>
                  <a:pt x="1434" y="255"/>
                  <a:pt x="1434" y="255"/>
                  <a:pt x="1434" y="255"/>
                </a:cubicBezTo>
                <a:cubicBezTo>
                  <a:pt x="1184" y="0"/>
                  <a:pt x="1184" y="0"/>
                  <a:pt x="1184" y="0"/>
                </a:cubicBezTo>
                <a:cubicBezTo>
                  <a:pt x="628" y="47"/>
                  <a:pt x="628" y="47"/>
                  <a:pt x="628" y="47"/>
                </a:cubicBezTo>
                <a:cubicBezTo>
                  <a:pt x="606" y="85"/>
                  <a:pt x="418" y="287"/>
                  <a:pt x="418" y="287"/>
                </a:cubicBezTo>
                <a:cubicBezTo>
                  <a:pt x="154" y="96"/>
                  <a:pt x="154" y="96"/>
                  <a:pt x="154" y="96"/>
                </a:cubicBezTo>
                <a:cubicBezTo>
                  <a:pt x="0" y="280"/>
                  <a:pt x="0" y="280"/>
                  <a:pt x="0" y="280"/>
                </a:cubicBezTo>
                <a:cubicBezTo>
                  <a:pt x="434" y="434"/>
                  <a:pt x="434" y="434"/>
                  <a:pt x="434" y="434"/>
                </a:cubicBezTo>
                <a:cubicBezTo>
                  <a:pt x="574" y="318"/>
                  <a:pt x="574" y="318"/>
                  <a:pt x="574" y="318"/>
                </a:cubicBezTo>
                <a:cubicBezTo>
                  <a:pt x="507" y="651"/>
                  <a:pt x="507" y="651"/>
                  <a:pt x="507" y="651"/>
                </a:cubicBezTo>
                <a:cubicBezTo>
                  <a:pt x="857" y="586"/>
                  <a:pt x="857" y="586"/>
                  <a:pt x="857" y="586"/>
                </a:cubicBezTo>
                <a:cubicBezTo>
                  <a:pt x="1317" y="602"/>
                  <a:pt x="1317" y="602"/>
                  <a:pt x="1317" y="602"/>
                </a:cubicBezTo>
                <a:cubicBezTo>
                  <a:pt x="1244" y="273"/>
                  <a:pt x="1244" y="273"/>
                  <a:pt x="1244" y="273"/>
                </a:cubicBezTo>
                <a:cubicBezTo>
                  <a:pt x="1415" y="365"/>
                  <a:pt x="1415" y="365"/>
                  <a:pt x="1415" y="365"/>
                </a:cubicBezTo>
                <a:lnTo>
                  <a:pt x="1931" y="226"/>
                </a:lnTo>
                <a:close/>
              </a:path>
            </a:pathLst>
          </a:custGeom>
          <a:solidFill>
            <a:srgbClr val="FFFEF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išļïḓê">
            <a:extLst>
              <a:ext uri="{FF2B5EF4-FFF2-40B4-BE49-F238E27FC236}">
                <a16:creationId xmlns:a16="http://schemas.microsoft.com/office/drawing/2014/main" id="{BD3CAFE1-3C15-450A-92BE-561175ABF29B}"/>
              </a:ext>
            </a:extLst>
          </p:cNvPr>
          <p:cNvSpPr/>
          <p:nvPr/>
        </p:nvSpPr>
        <p:spPr bwMode="auto">
          <a:xfrm>
            <a:off x="4521998" y="2746036"/>
            <a:ext cx="118411" cy="539662"/>
          </a:xfrm>
          <a:custGeom>
            <a:avLst/>
            <a:gdLst/>
            <a:ahLst/>
            <a:cxnLst>
              <a:cxn ang="0">
                <a:pos x="0" y="232"/>
              </a:cxn>
              <a:cxn ang="0">
                <a:pos x="108" y="375"/>
              </a:cxn>
              <a:cxn ang="0">
                <a:pos x="9" y="1956"/>
              </a:cxn>
              <a:cxn ang="0">
                <a:pos x="392" y="2534"/>
              </a:cxn>
              <a:cxn ang="0">
                <a:pos x="556" y="1861"/>
              </a:cxn>
              <a:cxn ang="0">
                <a:pos x="263" y="362"/>
              </a:cxn>
              <a:cxn ang="0">
                <a:pos x="345" y="198"/>
              </a:cxn>
              <a:cxn ang="0">
                <a:pos x="181" y="0"/>
              </a:cxn>
              <a:cxn ang="0">
                <a:pos x="0" y="232"/>
              </a:cxn>
            </a:cxnLst>
            <a:rect l="0" t="0" r="r" b="b"/>
            <a:pathLst>
              <a:path w="556" h="2534">
                <a:moveTo>
                  <a:pt x="0" y="232"/>
                </a:moveTo>
                <a:lnTo>
                  <a:pt x="108" y="375"/>
                </a:lnTo>
                <a:lnTo>
                  <a:pt x="9" y="1956"/>
                </a:lnTo>
                <a:lnTo>
                  <a:pt x="392" y="2534"/>
                </a:lnTo>
                <a:lnTo>
                  <a:pt x="556" y="1861"/>
                </a:lnTo>
                <a:lnTo>
                  <a:pt x="263" y="362"/>
                </a:lnTo>
                <a:lnTo>
                  <a:pt x="345" y="198"/>
                </a:lnTo>
                <a:lnTo>
                  <a:pt x="181" y="0"/>
                </a:lnTo>
                <a:lnTo>
                  <a:pt x="0" y="232"/>
                </a:lnTo>
                <a:close/>
              </a:path>
            </a:pathLst>
          </a:custGeom>
          <a:solidFill>
            <a:srgbClr val="FFA4A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şľïḓê">
            <a:extLst>
              <a:ext uri="{FF2B5EF4-FFF2-40B4-BE49-F238E27FC236}">
                <a16:creationId xmlns:a16="http://schemas.microsoft.com/office/drawing/2014/main" id="{03EEF7C3-0EF4-461C-A8B5-EB2C2BEBAA71}"/>
              </a:ext>
            </a:extLst>
          </p:cNvPr>
          <p:cNvSpPr/>
          <p:nvPr/>
        </p:nvSpPr>
        <p:spPr bwMode="auto">
          <a:xfrm>
            <a:off x="4410190" y="2746036"/>
            <a:ext cx="434029" cy="56011"/>
          </a:xfrm>
          <a:custGeom>
            <a:avLst/>
            <a:gdLst/>
            <a:ahLst/>
            <a:cxnLst>
              <a:cxn ang="0">
                <a:pos x="319" y="30"/>
              </a:cxn>
              <a:cxn ang="0">
                <a:pos x="259" y="37"/>
              </a:cxn>
              <a:cxn ang="0">
                <a:pos x="202" y="46"/>
              </a:cxn>
              <a:cxn ang="0">
                <a:pos x="167" y="4"/>
              </a:cxn>
              <a:cxn ang="0">
                <a:pos x="164" y="0"/>
              </a:cxn>
              <a:cxn ang="0">
                <a:pos x="162" y="4"/>
              </a:cxn>
              <a:cxn ang="0">
                <a:pos x="122" y="54"/>
              </a:cxn>
              <a:cxn ang="0">
                <a:pos x="0" y="34"/>
              </a:cxn>
              <a:cxn ang="0">
                <a:pos x="123" y="60"/>
              </a:cxn>
              <a:cxn ang="0">
                <a:pos x="125" y="61"/>
              </a:cxn>
              <a:cxn ang="0">
                <a:pos x="126" y="59"/>
              </a:cxn>
              <a:cxn ang="0">
                <a:pos x="164" y="12"/>
              </a:cxn>
              <a:cxn ang="0">
                <a:pos x="197" y="52"/>
              </a:cxn>
              <a:cxn ang="0">
                <a:pos x="199" y="54"/>
              </a:cxn>
              <a:cxn ang="0">
                <a:pos x="201" y="54"/>
              </a:cxn>
              <a:cxn ang="0">
                <a:pos x="261" y="45"/>
              </a:cxn>
              <a:cxn ang="0">
                <a:pos x="320" y="36"/>
              </a:cxn>
              <a:cxn ang="0">
                <a:pos x="473" y="6"/>
              </a:cxn>
              <a:cxn ang="0">
                <a:pos x="319" y="30"/>
              </a:cxn>
            </a:cxnLst>
            <a:rect l="0" t="0" r="r" b="b"/>
            <a:pathLst>
              <a:path w="473" h="61">
                <a:moveTo>
                  <a:pt x="319" y="30"/>
                </a:moveTo>
                <a:cubicBezTo>
                  <a:pt x="259" y="37"/>
                  <a:pt x="259" y="37"/>
                  <a:pt x="259" y="37"/>
                </a:cubicBezTo>
                <a:cubicBezTo>
                  <a:pt x="202" y="46"/>
                  <a:pt x="202" y="46"/>
                  <a:pt x="202" y="46"/>
                </a:cubicBezTo>
                <a:cubicBezTo>
                  <a:pt x="190" y="32"/>
                  <a:pt x="179" y="18"/>
                  <a:pt x="167" y="4"/>
                </a:cubicBezTo>
                <a:cubicBezTo>
                  <a:pt x="164" y="0"/>
                  <a:pt x="164" y="0"/>
                  <a:pt x="164" y="0"/>
                </a:cubicBezTo>
                <a:cubicBezTo>
                  <a:pt x="162" y="4"/>
                  <a:pt x="162" y="4"/>
                  <a:pt x="162" y="4"/>
                </a:cubicBezTo>
                <a:cubicBezTo>
                  <a:pt x="148" y="21"/>
                  <a:pt x="135" y="38"/>
                  <a:pt x="122" y="54"/>
                </a:cubicBezTo>
                <a:cubicBezTo>
                  <a:pt x="102" y="52"/>
                  <a:pt x="0" y="34"/>
                  <a:pt x="0" y="34"/>
                </a:cubicBezTo>
                <a:cubicBezTo>
                  <a:pt x="0" y="34"/>
                  <a:pt x="108" y="58"/>
                  <a:pt x="123" y="60"/>
                </a:cubicBezTo>
                <a:cubicBezTo>
                  <a:pt x="125" y="61"/>
                  <a:pt x="125" y="61"/>
                  <a:pt x="125" y="61"/>
                </a:cubicBezTo>
                <a:cubicBezTo>
                  <a:pt x="126" y="59"/>
                  <a:pt x="126" y="59"/>
                  <a:pt x="126" y="59"/>
                </a:cubicBezTo>
                <a:cubicBezTo>
                  <a:pt x="139" y="44"/>
                  <a:pt x="152" y="28"/>
                  <a:pt x="164" y="12"/>
                </a:cubicBezTo>
                <a:cubicBezTo>
                  <a:pt x="175" y="26"/>
                  <a:pt x="186" y="39"/>
                  <a:pt x="197" y="52"/>
                </a:cubicBezTo>
                <a:cubicBezTo>
                  <a:pt x="199" y="54"/>
                  <a:pt x="199" y="54"/>
                  <a:pt x="199" y="54"/>
                </a:cubicBezTo>
                <a:cubicBezTo>
                  <a:pt x="201" y="54"/>
                  <a:pt x="201" y="54"/>
                  <a:pt x="201" y="54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320" y="36"/>
                  <a:pt x="320" y="36"/>
                  <a:pt x="320" y="36"/>
                </a:cubicBezTo>
                <a:cubicBezTo>
                  <a:pt x="340" y="33"/>
                  <a:pt x="463" y="8"/>
                  <a:pt x="473" y="6"/>
                </a:cubicBezTo>
                <a:cubicBezTo>
                  <a:pt x="463" y="7"/>
                  <a:pt x="339" y="27"/>
                  <a:pt x="319" y="30"/>
                </a:cubicBez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A257AB3-A833-4BB3-988E-CA72EC8FD933}"/>
              </a:ext>
            </a:extLst>
          </p:cNvPr>
          <p:cNvCxnSpPr/>
          <p:nvPr/>
        </p:nvCxnSpPr>
        <p:spPr>
          <a:xfrm>
            <a:off x="6312024" y="3690144"/>
            <a:ext cx="5208464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4690C979-336D-4A85-B8FD-BFEB1D067C58}"/>
              </a:ext>
            </a:extLst>
          </p:cNvPr>
          <p:cNvCxnSpPr/>
          <p:nvPr/>
        </p:nvCxnSpPr>
        <p:spPr>
          <a:xfrm>
            <a:off x="8397580" y="5142375"/>
            <a:ext cx="864096" cy="0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íśḻîḍê">
            <a:extLst>
              <a:ext uri="{FF2B5EF4-FFF2-40B4-BE49-F238E27FC236}">
                <a16:creationId xmlns:a16="http://schemas.microsoft.com/office/drawing/2014/main" id="{3635FC69-763C-4E9B-9E02-2F23F95AF5B4}"/>
              </a:ext>
            </a:extLst>
          </p:cNvPr>
          <p:cNvSpPr txBox="1"/>
          <p:nvPr/>
        </p:nvSpPr>
        <p:spPr>
          <a:xfrm>
            <a:off x="8341076" y="4684787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18" name="íṩḻïḑè">
            <a:extLst>
              <a:ext uri="{FF2B5EF4-FFF2-40B4-BE49-F238E27FC236}">
                <a16:creationId xmlns:a16="http://schemas.microsoft.com/office/drawing/2014/main" id="{314BE2AC-A389-492C-B5C0-837EBA676E99}"/>
              </a:ext>
            </a:extLst>
          </p:cNvPr>
          <p:cNvSpPr/>
          <p:nvPr/>
        </p:nvSpPr>
        <p:spPr bwMode="auto">
          <a:xfrm>
            <a:off x="6238763" y="5302053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19" name="i$ḷîḑé">
            <a:extLst>
              <a:ext uri="{FF2B5EF4-FFF2-40B4-BE49-F238E27FC236}">
                <a16:creationId xmlns:a16="http://schemas.microsoft.com/office/drawing/2014/main" id="{DDACDBF6-1218-4D7F-B651-7BB590E06898}"/>
              </a:ext>
            </a:extLst>
          </p:cNvPr>
          <p:cNvSpPr txBox="1"/>
          <p:nvPr/>
        </p:nvSpPr>
        <p:spPr bwMode="auto">
          <a:xfrm>
            <a:off x="6238763" y="4950914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20" name="îṡľiḋe">
            <a:extLst>
              <a:ext uri="{FF2B5EF4-FFF2-40B4-BE49-F238E27FC236}">
                <a16:creationId xmlns:a16="http://schemas.microsoft.com/office/drawing/2014/main" id="{E1B8A903-1EAC-4980-BA6B-E333E91A57E6}"/>
              </a:ext>
            </a:extLst>
          </p:cNvPr>
          <p:cNvSpPr/>
          <p:nvPr/>
        </p:nvSpPr>
        <p:spPr bwMode="auto">
          <a:xfrm>
            <a:off x="7106178" y="4293096"/>
            <a:ext cx="461080" cy="460795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íṣḷiḓê">
            <a:extLst>
              <a:ext uri="{FF2B5EF4-FFF2-40B4-BE49-F238E27FC236}">
                <a16:creationId xmlns:a16="http://schemas.microsoft.com/office/drawing/2014/main" id="{E531A6FE-EC99-43AA-89B4-2E39056E1E97}"/>
              </a:ext>
            </a:extLst>
          </p:cNvPr>
          <p:cNvSpPr/>
          <p:nvPr/>
        </p:nvSpPr>
        <p:spPr bwMode="auto">
          <a:xfrm>
            <a:off x="9208491" y="5278198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16" name="isḻîḍê">
            <a:extLst>
              <a:ext uri="{FF2B5EF4-FFF2-40B4-BE49-F238E27FC236}">
                <a16:creationId xmlns:a16="http://schemas.microsoft.com/office/drawing/2014/main" id="{1D4C5E64-DBAF-456C-86BD-5D3D68CD4DBD}"/>
              </a:ext>
            </a:extLst>
          </p:cNvPr>
          <p:cNvSpPr txBox="1"/>
          <p:nvPr/>
        </p:nvSpPr>
        <p:spPr bwMode="auto">
          <a:xfrm>
            <a:off x="9208491" y="4927059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17" name="íṣlîdé">
            <a:extLst>
              <a:ext uri="{FF2B5EF4-FFF2-40B4-BE49-F238E27FC236}">
                <a16:creationId xmlns:a16="http://schemas.microsoft.com/office/drawing/2014/main" id="{91856A5D-FC76-4040-97A6-60A150760A5C}"/>
              </a:ext>
            </a:extLst>
          </p:cNvPr>
          <p:cNvSpPr/>
          <p:nvPr/>
        </p:nvSpPr>
        <p:spPr bwMode="auto">
          <a:xfrm>
            <a:off x="10075906" y="4316951"/>
            <a:ext cx="461080" cy="365375"/>
          </a:xfrm>
          <a:custGeom>
            <a:avLst/>
            <a:gdLst>
              <a:gd name="connsiteX0" fmla="*/ 511657 w 606157"/>
              <a:gd name="connsiteY0" fmla="*/ 343654 h 480339"/>
              <a:gd name="connsiteX1" fmla="*/ 521432 w 606157"/>
              <a:gd name="connsiteY1" fmla="*/ 353421 h 480339"/>
              <a:gd name="connsiteX2" fmla="*/ 521432 w 606157"/>
              <a:gd name="connsiteY2" fmla="*/ 376178 h 480339"/>
              <a:gd name="connsiteX3" fmla="*/ 544305 w 606157"/>
              <a:gd name="connsiteY3" fmla="*/ 376178 h 480339"/>
              <a:gd name="connsiteX4" fmla="*/ 554080 w 606157"/>
              <a:gd name="connsiteY4" fmla="*/ 385945 h 480339"/>
              <a:gd name="connsiteX5" fmla="*/ 544305 w 606157"/>
              <a:gd name="connsiteY5" fmla="*/ 395712 h 480339"/>
              <a:gd name="connsiteX6" fmla="*/ 521432 w 606157"/>
              <a:gd name="connsiteY6" fmla="*/ 395712 h 480339"/>
              <a:gd name="connsiteX7" fmla="*/ 521432 w 606157"/>
              <a:gd name="connsiteY7" fmla="*/ 418566 h 480339"/>
              <a:gd name="connsiteX8" fmla="*/ 511657 w 606157"/>
              <a:gd name="connsiteY8" fmla="*/ 428333 h 480339"/>
              <a:gd name="connsiteX9" fmla="*/ 501882 w 606157"/>
              <a:gd name="connsiteY9" fmla="*/ 418566 h 480339"/>
              <a:gd name="connsiteX10" fmla="*/ 501882 w 606157"/>
              <a:gd name="connsiteY10" fmla="*/ 395712 h 480339"/>
              <a:gd name="connsiteX11" fmla="*/ 479106 w 606157"/>
              <a:gd name="connsiteY11" fmla="*/ 395712 h 480339"/>
              <a:gd name="connsiteX12" fmla="*/ 469331 w 606157"/>
              <a:gd name="connsiteY12" fmla="*/ 385945 h 480339"/>
              <a:gd name="connsiteX13" fmla="*/ 479106 w 606157"/>
              <a:gd name="connsiteY13" fmla="*/ 376178 h 480339"/>
              <a:gd name="connsiteX14" fmla="*/ 501882 w 606157"/>
              <a:gd name="connsiteY14" fmla="*/ 376178 h 480339"/>
              <a:gd name="connsiteX15" fmla="*/ 501882 w 606157"/>
              <a:gd name="connsiteY15" fmla="*/ 353421 h 480339"/>
              <a:gd name="connsiteX16" fmla="*/ 511657 w 606157"/>
              <a:gd name="connsiteY16" fmla="*/ 343654 h 480339"/>
              <a:gd name="connsiteX17" fmla="*/ 511621 w 606157"/>
              <a:gd name="connsiteY17" fmla="*/ 311170 h 480339"/>
              <a:gd name="connsiteX18" fmla="*/ 436735 w 606157"/>
              <a:gd name="connsiteY18" fmla="*/ 385944 h 480339"/>
              <a:gd name="connsiteX19" fmla="*/ 511621 w 606157"/>
              <a:gd name="connsiteY19" fmla="*/ 460816 h 480339"/>
              <a:gd name="connsiteX20" fmla="*/ 586605 w 606157"/>
              <a:gd name="connsiteY20" fmla="*/ 385944 h 480339"/>
              <a:gd name="connsiteX21" fmla="*/ 511621 w 606157"/>
              <a:gd name="connsiteY21" fmla="*/ 311170 h 480339"/>
              <a:gd name="connsiteX22" fmla="*/ 511621 w 606157"/>
              <a:gd name="connsiteY22" fmla="*/ 291647 h 480339"/>
              <a:gd name="connsiteX23" fmla="*/ 606157 w 606157"/>
              <a:gd name="connsiteY23" fmla="*/ 385944 h 480339"/>
              <a:gd name="connsiteX24" fmla="*/ 511621 w 606157"/>
              <a:gd name="connsiteY24" fmla="*/ 480339 h 480339"/>
              <a:gd name="connsiteX25" fmla="*/ 417183 w 606157"/>
              <a:gd name="connsiteY25" fmla="*/ 385944 h 480339"/>
              <a:gd name="connsiteX26" fmla="*/ 511621 w 606157"/>
              <a:gd name="connsiteY26" fmla="*/ 291647 h 480339"/>
              <a:gd name="connsiteX27" fmla="*/ 368279 w 606157"/>
              <a:gd name="connsiteY27" fmla="*/ 200476 h 480339"/>
              <a:gd name="connsiteX28" fmla="*/ 489505 w 606157"/>
              <a:gd name="connsiteY28" fmla="*/ 259991 h 480339"/>
              <a:gd name="connsiteX29" fmla="*/ 487746 w 606157"/>
              <a:gd name="connsiteY29" fmla="*/ 273650 h 480339"/>
              <a:gd name="connsiteX30" fmla="*/ 481782 w 606157"/>
              <a:gd name="connsiteY30" fmla="*/ 275699 h 480339"/>
              <a:gd name="connsiteX31" fmla="*/ 474059 w 606157"/>
              <a:gd name="connsiteY31" fmla="*/ 271894 h 480339"/>
              <a:gd name="connsiteX32" fmla="*/ 368279 w 606157"/>
              <a:gd name="connsiteY32" fmla="*/ 219989 h 480339"/>
              <a:gd name="connsiteX33" fmla="*/ 293588 w 606157"/>
              <a:gd name="connsiteY33" fmla="*/ 242819 h 480339"/>
              <a:gd name="connsiteX34" fmla="*/ 279999 w 606157"/>
              <a:gd name="connsiteY34" fmla="*/ 240185 h 480339"/>
              <a:gd name="connsiteX35" fmla="*/ 282639 w 606157"/>
              <a:gd name="connsiteY35" fmla="*/ 226623 h 480339"/>
              <a:gd name="connsiteX36" fmla="*/ 368279 w 606157"/>
              <a:gd name="connsiteY36" fmla="*/ 200476 h 480339"/>
              <a:gd name="connsiteX37" fmla="*/ 153211 w 606157"/>
              <a:gd name="connsiteY37" fmla="*/ 200476 h 480339"/>
              <a:gd name="connsiteX38" fmla="*/ 306325 w 606157"/>
              <a:gd name="connsiteY38" fmla="*/ 353439 h 480339"/>
              <a:gd name="connsiteX39" fmla="*/ 296547 w 606157"/>
              <a:gd name="connsiteY39" fmla="*/ 363200 h 480339"/>
              <a:gd name="connsiteX40" fmla="*/ 286770 w 606157"/>
              <a:gd name="connsiteY40" fmla="*/ 353439 h 480339"/>
              <a:gd name="connsiteX41" fmla="*/ 153211 w 606157"/>
              <a:gd name="connsiteY41" fmla="*/ 219999 h 480339"/>
              <a:gd name="connsiteX42" fmla="*/ 19554 w 606157"/>
              <a:gd name="connsiteY42" fmla="*/ 353439 h 480339"/>
              <a:gd name="connsiteX43" fmla="*/ 9777 w 606157"/>
              <a:gd name="connsiteY43" fmla="*/ 363200 h 480339"/>
              <a:gd name="connsiteX44" fmla="*/ 0 w 606157"/>
              <a:gd name="connsiteY44" fmla="*/ 353439 h 480339"/>
              <a:gd name="connsiteX45" fmla="*/ 153211 w 606157"/>
              <a:gd name="connsiteY45" fmla="*/ 200476 h 480339"/>
              <a:gd name="connsiteX46" fmla="*/ 368295 w 606157"/>
              <a:gd name="connsiteY46" fmla="*/ 19531 h 480339"/>
              <a:gd name="connsiteX47" fmla="*/ 306326 w 606157"/>
              <a:gd name="connsiteY47" fmla="*/ 81348 h 480339"/>
              <a:gd name="connsiteX48" fmla="*/ 368295 w 606157"/>
              <a:gd name="connsiteY48" fmla="*/ 143262 h 480339"/>
              <a:gd name="connsiteX49" fmla="*/ 430165 w 606157"/>
              <a:gd name="connsiteY49" fmla="*/ 81348 h 480339"/>
              <a:gd name="connsiteX50" fmla="*/ 368295 w 606157"/>
              <a:gd name="connsiteY50" fmla="*/ 19531 h 480339"/>
              <a:gd name="connsiteX51" fmla="*/ 153211 w 606157"/>
              <a:gd name="connsiteY51" fmla="*/ 19531 h 480339"/>
              <a:gd name="connsiteX52" fmla="*/ 91242 w 606157"/>
              <a:gd name="connsiteY52" fmla="*/ 81348 h 480339"/>
              <a:gd name="connsiteX53" fmla="*/ 153211 w 606157"/>
              <a:gd name="connsiteY53" fmla="*/ 143262 h 480339"/>
              <a:gd name="connsiteX54" fmla="*/ 215081 w 606157"/>
              <a:gd name="connsiteY54" fmla="*/ 81348 h 480339"/>
              <a:gd name="connsiteX55" fmla="*/ 153211 w 606157"/>
              <a:gd name="connsiteY55" fmla="*/ 19531 h 480339"/>
              <a:gd name="connsiteX56" fmla="*/ 368295 w 606157"/>
              <a:gd name="connsiteY56" fmla="*/ 0 h 480339"/>
              <a:gd name="connsiteX57" fmla="*/ 449714 w 606157"/>
              <a:gd name="connsiteY57" fmla="*/ 81348 h 480339"/>
              <a:gd name="connsiteX58" fmla="*/ 368295 w 606157"/>
              <a:gd name="connsiteY58" fmla="*/ 162794 h 480339"/>
              <a:gd name="connsiteX59" fmla="*/ 286778 w 606157"/>
              <a:gd name="connsiteY59" fmla="*/ 81348 h 480339"/>
              <a:gd name="connsiteX60" fmla="*/ 368295 w 606157"/>
              <a:gd name="connsiteY60" fmla="*/ 0 h 480339"/>
              <a:gd name="connsiteX61" fmla="*/ 153211 w 606157"/>
              <a:gd name="connsiteY61" fmla="*/ 0 h 480339"/>
              <a:gd name="connsiteX62" fmla="*/ 234630 w 606157"/>
              <a:gd name="connsiteY62" fmla="*/ 81348 h 480339"/>
              <a:gd name="connsiteX63" fmla="*/ 153211 w 606157"/>
              <a:gd name="connsiteY63" fmla="*/ 162794 h 480339"/>
              <a:gd name="connsiteX64" fmla="*/ 71694 w 606157"/>
              <a:gd name="connsiteY64" fmla="*/ 81348 h 480339"/>
              <a:gd name="connsiteX65" fmla="*/ 153211 w 606157"/>
              <a:gd name="connsiteY65" fmla="*/ 0 h 48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6157" h="480339">
                <a:moveTo>
                  <a:pt x="511657" y="343654"/>
                </a:moveTo>
                <a:cubicBezTo>
                  <a:pt x="517131" y="343654"/>
                  <a:pt x="521432" y="348049"/>
                  <a:pt x="521432" y="353421"/>
                </a:cubicBezTo>
                <a:lnTo>
                  <a:pt x="521432" y="376178"/>
                </a:lnTo>
                <a:lnTo>
                  <a:pt x="544305" y="376178"/>
                </a:lnTo>
                <a:cubicBezTo>
                  <a:pt x="549682" y="376178"/>
                  <a:pt x="554080" y="380573"/>
                  <a:pt x="554080" y="385945"/>
                </a:cubicBezTo>
                <a:cubicBezTo>
                  <a:pt x="554080" y="391414"/>
                  <a:pt x="549682" y="395712"/>
                  <a:pt x="544305" y="395712"/>
                </a:cubicBezTo>
                <a:lnTo>
                  <a:pt x="521432" y="395712"/>
                </a:lnTo>
                <a:lnTo>
                  <a:pt x="521432" y="418566"/>
                </a:lnTo>
                <a:cubicBezTo>
                  <a:pt x="521432" y="423938"/>
                  <a:pt x="517131" y="428333"/>
                  <a:pt x="511657" y="428333"/>
                </a:cubicBezTo>
                <a:cubicBezTo>
                  <a:pt x="506281" y="428333"/>
                  <a:pt x="501882" y="423938"/>
                  <a:pt x="501882" y="418566"/>
                </a:cubicBezTo>
                <a:lnTo>
                  <a:pt x="501882" y="395712"/>
                </a:lnTo>
                <a:lnTo>
                  <a:pt x="479106" y="395712"/>
                </a:lnTo>
                <a:cubicBezTo>
                  <a:pt x="473730" y="395712"/>
                  <a:pt x="469331" y="391414"/>
                  <a:pt x="469331" y="385945"/>
                </a:cubicBezTo>
                <a:cubicBezTo>
                  <a:pt x="469331" y="380573"/>
                  <a:pt x="473730" y="376178"/>
                  <a:pt x="479106" y="376178"/>
                </a:cubicBezTo>
                <a:lnTo>
                  <a:pt x="501882" y="376178"/>
                </a:lnTo>
                <a:lnTo>
                  <a:pt x="501882" y="353421"/>
                </a:lnTo>
                <a:cubicBezTo>
                  <a:pt x="501882" y="348049"/>
                  <a:pt x="506281" y="343654"/>
                  <a:pt x="511657" y="343654"/>
                </a:cubicBezTo>
                <a:close/>
                <a:moveTo>
                  <a:pt x="511621" y="311170"/>
                </a:moveTo>
                <a:cubicBezTo>
                  <a:pt x="470366" y="311170"/>
                  <a:pt x="436735" y="344750"/>
                  <a:pt x="436735" y="385944"/>
                </a:cubicBezTo>
                <a:cubicBezTo>
                  <a:pt x="436735" y="427236"/>
                  <a:pt x="470366" y="460816"/>
                  <a:pt x="511621" y="460816"/>
                </a:cubicBezTo>
                <a:cubicBezTo>
                  <a:pt x="552975" y="460816"/>
                  <a:pt x="586605" y="427236"/>
                  <a:pt x="586605" y="385944"/>
                </a:cubicBezTo>
                <a:cubicBezTo>
                  <a:pt x="586605" y="344750"/>
                  <a:pt x="552975" y="311170"/>
                  <a:pt x="511621" y="311170"/>
                </a:cubicBezTo>
                <a:close/>
                <a:moveTo>
                  <a:pt x="511621" y="291647"/>
                </a:moveTo>
                <a:cubicBezTo>
                  <a:pt x="563729" y="291647"/>
                  <a:pt x="606157" y="333915"/>
                  <a:pt x="606157" y="385944"/>
                </a:cubicBezTo>
                <a:cubicBezTo>
                  <a:pt x="606157" y="437974"/>
                  <a:pt x="563729" y="480339"/>
                  <a:pt x="511621" y="480339"/>
                </a:cubicBezTo>
                <a:cubicBezTo>
                  <a:pt x="459514" y="480339"/>
                  <a:pt x="417183" y="437974"/>
                  <a:pt x="417183" y="385944"/>
                </a:cubicBezTo>
                <a:cubicBezTo>
                  <a:pt x="417183" y="333915"/>
                  <a:pt x="459514" y="291647"/>
                  <a:pt x="511621" y="291647"/>
                </a:cubicBezTo>
                <a:close/>
                <a:moveTo>
                  <a:pt x="368279" y="200476"/>
                </a:moveTo>
                <a:cubicBezTo>
                  <a:pt x="416085" y="200476"/>
                  <a:pt x="460274" y="222135"/>
                  <a:pt x="489505" y="259991"/>
                </a:cubicBezTo>
                <a:cubicBezTo>
                  <a:pt x="492829" y="264284"/>
                  <a:pt x="492047" y="270333"/>
                  <a:pt x="487746" y="273650"/>
                </a:cubicBezTo>
                <a:cubicBezTo>
                  <a:pt x="485986" y="275016"/>
                  <a:pt x="483835" y="275699"/>
                  <a:pt x="481782" y="275699"/>
                </a:cubicBezTo>
                <a:cubicBezTo>
                  <a:pt x="478849" y="275699"/>
                  <a:pt x="475916" y="274430"/>
                  <a:pt x="474059" y="271894"/>
                </a:cubicBezTo>
                <a:cubicBezTo>
                  <a:pt x="448542" y="238917"/>
                  <a:pt x="409926" y="219989"/>
                  <a:pt x="368279" y="219989"/>
                </a:cubicBezTo>
                <a:cubicBezTo>
                  <a:pt x="341492" y="219989"/>
                  <a:pt x="315683" y="227892"/>
                  <a:pt x="293588" y="242819"/>
                </a:cubicBezTo>
                <a:cubicBezTo>
                  <a:pt x="289091" y="245844"/>
                  <a:pt x="283030" y="244673"/>
                  <a:pt x="279999" y="240185"/>
                </a:cubicBezTo>
                <a:cubicBezTo>
                  <a:pt x="276969" y="235697"/>
                  <a:pt x="278142" y="229648"/>
                  <a:pt x="282639" y="226623"/>
                </a:cubicBezTo>
                <a:cubicBezTo>
                  <a:pt x="307960" y="209549"/>
                  <a:pt x="337582" y="200476"/>
                  <a:pt x="368279" y="200476"/>
                </a:cubicBezTo>
                <a:close/>
                <a:moveTo>
                  <a:pt x="153211" y="200476"/>
                </a:moveTo>
                <a:cubicBezTo>
                  <a:pt x="237688" y="200476"/>
                  <a:pt x="306325" y="269099"/>
                  <a:pt x="306325" y="353439"/>
                </a:cubicBezTo>
                <a:cubicBezTo>
                  <a:pt x="306325" y="358808"/>
                  <a:pt x="302023" y="363200"/>
                  <a:pt x="296547" y="363200"/>
                </a:cubicBezTo>
                <a:cubicBezTo>
                  <a:pt x="291170" y="363200"/>
                  <a:pt x="286770" y="358808"/>
                  <a:pt x="286770" y="353439"/>
                </a:cubicBezTo>
                <a:cubicBezTo>
                  <a:pt x="286770" y="279837"/>
                  <a:pt x="226835" y="219999"/>
                  <a:pt x="153211" y="219999"/>
                </a:cubicBezTo>
                <a:cubicBezTo>
                  <a:pt x="79490" y="219999"/>
                  <a:pt x="19554" y="279837"/>
                  <a:pt x="19554" y="353439"/>
                </a:cubicBezTo>
                <a:cubicBezTo>
                  <a:pt x="19554" y="358808"/>
                  <a:pt x="15155" y="363200"/>
                  <a:pt x="9777" y="363200"/>
                </a:cubicBezTo>
                <a:cubicBezTo>
                  <a:pt x="4400" y="363200"/>
                  <a:pt x="0" y="358808"/>
                  <a:pt x="0" y="353439"/>
                </a:cubicBezTo>
                <a:cubicBezTo>
                  <a:pt x="0" y="269099"/>
                  <a:pt x="68735" y="200476"/>
                  <a:pt x="153211" y="200476"/>
                </a:cubicBezTo>
                <a:close/>
                <a:moveTo>
                  <a:pt x="368295" y="19531"/>
                </a:moveTo>
                <a:cubicBezTo>
                  <a:pt x="334085" y="19531"/>
                  <a:pt x="306326" y="47266"/>
                  <a:pt x="306326" y="81348"/>
                </a:cubicBezTo>
                <a:cubicBezTo>
                  <a:pt x="306326" y="115528"/>
                  <a:pt x="334085" y="143262"/>
                  <a:pt x="368295" y="143262"/>
                </a:cubicBezTo>
                <a:cubicBezTo>
                  <a:pt x="402407" y="143262"/>
                  <a:pt x="430165" y="115528"/>
                  <a:pt x="430165" y="81348"/>
                </a:cubicBezTo>
                <a:cubicBezTo>
                  <a:pt x="430165" y="47266"/>
                  <a:pt x="402407" y="19531"/>
                  <a:pt x="368295" y="19531"/>
                </a:cubicBezTo>
                <a:close/>
                <a:moveTo>
                  <a:pt x="153211" y="19531"/>
                </a:moveTo>
                <a:cubicBezTo>
                  <a:pt x="119001" y="19531"/>
                  <a:pt x="91242" y="47266"/>
                  <a:pt x="91242" y="81348"/>
                </a:cubicBezTo>
                <a:cubicBezTo>
                  <a:pt x="91242" y="115528"/>
                  <a:pt x="119001" y="143262"/>
                  <a:pt x="153211" y="143262"/>
                </a:cubicBezTo>
                <a:cubicBezTo>
                  <a:pt x="187323" y="143262"/>
                  <a:pt x="215081" y="115528"/>
                  <a:pt x="215081" y="81348"/>
                </a:cubicBezTo>
                <a:cubicBezTo>
                  <a:pt x="215081" y="47266"/>
                  <a:pt x="187323" y="19531"/>
                  <a:pt x="153211" y="19531"/>
                </a:cubicBezTo>
                <a:close/>
                <a:moveTo>
                  <a:pt x="368295" y="0"/>
                </a:moveTo>
                <a:cubicBezTo>
                  <a:pt x="413158" y="0"/>
                  <a:pt x="449714" y="36523"/>
                  <a:pt x="449714" y="81348"/>
                </a:cubicBezTo>
                <a:cubicBezTo>
                  <a:pt x="449714" y="126270"/>
                  <a:pt x="413158" y="162794"/>
                  <a:pt x="368295" y="162794"/>
                </a:cubicBezTo>
                <a:cubicBezTo>
                  <a:pt x="323333" y="162794"/>
                  <a:pt x="286778" y="126270"/>
                  <a:pt x="286778" y="81348"/>
                </a:cubicBezTo>
                <a:cubicBezTo>
                  <a:pt x="286778" y="36523"/>
                  <a:pt x="323333" y="0"/>
                  <a:pt x="368295" y="0"/>
                </a:cubicBezTo>
                <a:close/>
                <a:moveTo>
                  <a:pt x="153211" y="0"/>
                </a:moveTo>
                <a:cubicBezTo>
                  <a:pt x="198074" y="0"/>
                  <a:pt x="234630" y="36523"/>
                  <a:pt x="234630" y="81348"/>
                </a:cubicBezTo>
                <a:cubicBezTo>
                  <a:pt x="234630" y="126270"/>
                  <a:pt x="198074" y="162794"/>
                  <a:pt x="153211" y="162794"/>
                </a:cubicBezTo>
                <a:cubicBezTo>
                  <a:pt x="108249" y="162794"/>
                  <a:pt x="71694" y="126270"/>
                  <a:pt x="71694" y="81348"/>
                </a:cubicBezTo>
                <a:cubicBezTo>
                  <a:pt x="71694" y="36523"/>
                  <a:pt x="108249" y="0"/>
                  <a:pt x="1532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i$liďé">
            <a:extLst>
              <a:ext uri="{FF2B5EF4-FFF2-40B4-BE49-F238E27FC236}">
                <a16:creationId xmlns:a16="http://schemas.microsoft.com/office/drawing/2014/main" id="{CF5C0394-2930-4BC4-9BA6-739E92E27E53}"/>
              </a:ext>
            </a:extLst>
          </p:cNvPr>
          <p:cNvSpPr txBox="1"/>
          <p:nvPr/>
        </p:nvSpPr>
        <p:spPr>
          <a:xfrm>
            <a:off x="6117226" y="1718039"/>
            <a:ext cx="5287175" cy="165391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/>
          </a:bodyPr>
          <a:lstStyle/>
          <a:p>
            <a:pPr algn="just">
              <a:lnSpc>
                <a:spcPct val="170000"/>
              </a:lnSpc>
            </a:pPr>
            <a:r>
              <a:rPr lang="en-US" altLang="zh-CN" sz="1400" dirty="0"/>
              <a:t>Unified fonts make reading more fluent.</a:t>
            </a:r>
          </a:p>
          <a:p>
            <a:pPr algn="just">
              <a:lnSpc>
                <a:spcPct val="17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 algn="just">
              <a:lnSpc>
                <a:spcPct val="17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13" name="iṣľïḋè">
            <a:extLst>
              <a:ext uri="{FF2B5EF4-FFF2-40B4-BE49-F238E27FC236}">
                <a16:creationId xmlns:a16="http://schemas.microsoft.com/office/drawing/2014/main" id="{EFF438F8-8953-446B-A911-1A97C7CE7930}"/>
              </a:ext>
            </a:extLst>
          </p:cNvPr>
          <p:cNvSpPr txBox="1"/>
          <p:nvPr/>
        </p:nvSpPr>
        <p:spPr>
          <a:xfrm>
            <a:off x="1078219" y="4925237"/>
            <a:ext cx="4485410" cy="97189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r>
              <a:rPr lang="en-US" altLang="zh-CN" sz="900" dirty="0"/>
              <a:t>Adjust the spacing to adapt to Chinese typesetting, use the reference line in PPT.</a:t>
            </a:r>
          </a:p>
        </p:txBody>
      </p:sp>
      <p:sp>
        <p:nvSpPr>
          <p:cNvPr id="14" name="î$ḻîḍê">
            <a:extLst>
              <a:ext uri="{FF2B5EF4-FFF2-40B4-BE49-F238E27FC236}">
                <a16:creationId xmlns:a16="http://schemas.microsoft.com/office/drawing/2014/main" id="{4137074C-27BE-4B13-93B8-5C4BA36A747C}"/>
              </a:ext>
            </a:extLst>
          </p:cNvPr>
          <p:cNvSpPr txBox="1"/>
          <p:nvPr/>
        </p:nvSpPr>
        <p:spPr>
          <a:xfrm>
            <a:off x="1078219" y="4453417"/>
            <a:ext cx="4485410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sz="2400" b="1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034765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963721-E434-4F5B-9969-9D32921B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B40A598-F4E1-4C90-A905-E98E0C31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8862AD-DF8A-45E6-ACA1-5AA67953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ísľiḋê">
            <a:extLst>
              <a:ext uri="{FF2B5EF4-FFF2-40B4-BE49-F238E27FC236}">
                <a16:creationId xmlns:a16="http://schemas.microsoft.com/office/drawing/2014/main" id="{9EF48E94-C84A-4974-A3FB-EFBCDA3448DB}"/>
              </a:ext>
            </a:extLst>
          </p:cNvPr>
          <p:cNvSpPr/>
          <p:nvPr/>
        </p:nvSpPr>
        <p:spPr>
          <a:xfrm>
            <a:off x="7360606" y="3948384"/>
            <a:ext cx="769384" cy="769384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/>
              <a:t>关键词</a:t>
            </a:r>
            <a:endParaRPr lang="zh-CN" altLang="en-US" dirty="0"/>
          </a:p>
        </p:txBody>
      </p:sp>
      <p:sp>
        <p:nvSpPr>
          <p:cNvPr id="7" name="íSľiḑe">
            <a:extLst>
              <a:ext uri="{FF2B5EF4-FFF2-40B4-BE49-F238E27FC236}">
                <a16:creationId xmlns:a16="http://schemas.microsoft.com/office/drawing/2014/main" id="{340CBC6A-DA36-44BB-9AF1-E7A7B0C85CB3}"/>
              </a:ext>
            </a:extLst>
          </p:cNvPr>
          <p:cNvSpPr/>
          <p:nvPr/>
        </p:nvSpPr>
        <p:spPr>
          <a:xfrm>
            <a:off x="6762967" y="3801685"/>
            <a:ext cx="1546275" cy="1062782"/>
          </a:xfrm>
          <a:prstGeom prst="ellipse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işľiḑe">
            <a:extLst>
              <a:ext uri="{FF2B5EF4-FFF2-40B4-BE49-F238E27FC236}">
                <a16:creationId xmlns:a16="http://schemas.microsoft.com/office/drawing/2014/main" id="{81B81801-4F4B-48D7-8662-FA81097A7CA2}"/>
              </a:ext>
            </a:extLst>
          </p:cNvPr>
          <p:cNvSpPr/>
          <p:nvPr/>
        </p:nvSpPr>
        <p:spPr>
          <a:xfrm>
            <a:off x="6269133" y="3585661"/>
            <a:ext cx="2174875" cy="1494831"/>
          </a:xfrm>
          <a:prstGeom prst="ellipse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îṥļiďé">
            <a:extLst>
              <a:ext uri="{FF2B5EF4-FFF2-40B4-BE49-F238E27FC236}">
                <a16:creationId xmlns:a16="http://schemas.microsoft.com/office/drawing/2014/main" id="{F4D8442B-CFBB-4786-927F-DBD06957459C}"/>
              </a:ext>
            </a:extLst>
          </p:cNvPr>
          <p:cNvSpPr/>
          <p:nvPr/>
        </p:nvSpPr>
        <p:spPr>
          <a:xfrm>
            <a:off x="5333029" y="3216952"/>
            <a:ext cx="3247767" cy="2232249"/>
          </a:xfrm>
          <a:prstGeom prst="ellipse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iSľidê">
            <a:extLst>
              <a:ext uri="{FF2B5EF4-FFF2-40B4-BE49-F238E27FC236}">
                <a16:creationId xmlns:a16="http://schemas.microsoft.com/office/drawing/2014/main" id="{F3526C58-9263-484D-B062-89ECD64242B8}"/>
              </a:ext>
            </a:extLst>
          </p:cNvPr>
          <p:cNvSpPr/>
          <p:nvPr/>
        </p:nvSpPr>
        <p:spPr>
          <a:xfrm>
            <a:off x="4396924" y="2829863"/>
            <a:ext cx="4374144" cy="3006427"/>
          </a:xfrm>
          <a:prstGeom prst="ellipse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íŝľîḑê">
            <a:extLst>
              <a:ext uri="{FF2B5EF4-FFF2-40B4-BE49-F238E27FC236}">
                <a16:creationId xmlns:a16="http://schemas.microsoft.com/office/drawing/2014/main" id="{3FD6452F-846B-4937-AE6A-2B601738BD92}"/>
              </a:ext>
            </a:extLst>
          </p:cNvPr>
          <p:cNvSpPr txBox="1"/>
          <p:nvPr/>
        </p:nvSpPr>
        <p:spPr>
          <a:xfrm>
            <a:off x="1142401" y="5229229"/>
            <a:ext cx="2533781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34" name="îš1îďe">
            <a:extLst>
              <a:ext uri="{FF2B5EF4-FFF2-40B4-BE49-F238E27FC236}">
                <a16:creationId xmlns:a16="http://schemas.microsoft.com/office/drawing/2014/main" id="{7A31D28A-30B6-4B97-A8E2-D50B5F07C7A2}"/>
              </a:ext>
            </a:extLst>
          </p:cNvPr>
          <p:cNvSpPr/>
          <p:nvPr/>
        </p:nvSpPr>
        <p:spPr>
          <a:xfrm>
            <a:off x="1142401" y="4908235"/>
            <a:ext cx="2533781" cy="320994"/>
          </a:xfrm>
          <a:prstGeom prst="rect">
            <a:avLst/>
          </a:prstGeom>
          <a:noFill/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31" name="ïşļîḑê">
            <a:extLst>
              <a:ext uri="{FF2B5EF4-FFF2-40B4-BE49-F238E27FC236}">
                <a16:creationId xmlns:a16="http://schemas.microsoft.com/office/drawing/2014/main" id="{1F757201-7647-4748-8462-5184844DBC89}"/>
              </a:ext>
            </a:extLst>
          </p:cNvPr>
          <p:cNvSpPr txBox="1"/>
          <p:nvPr/>
        </p:nvSpPr>
        <p:spPr>
          <a:xfrm>
            <a:off x="1142401" y="3675022"/>
            <a:ext cx="2533781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32" name="ï$líḓe">
            <a:extLst>
              <a:ext uri="{FF2B5EF4-FFF2-40B4-BE49-F238E27FC236}">
                <a16:creationId xmlns:a16="http://schemas.microsoft.com/office/drawing/2014/main" id="{173D0609-EDEC-4166-8BA1-6C9F8AAB1E3A}"/>
              </a:ext>
            </a:extLst>
          </p:cNvPr>
          <p:cNvSpPr/>
          <p:nvPr/>
        </p:nvSpPr>
        <p:spPr>
          <a:xfrm>
            <a:off x="1142401" y="3354028"/>
            <a:ext cx="2533781" cy="320994"/>
          </a:xfrm>
          <a:prstGeom prst="rect">
            <a:avLst/>
          </a:prstGeom>
          <a:noFill/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4"/>
                </a:solidFill>
              </a:rPr>
              <a:t>标题文本预设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29" name="iṡlïde">
            <a:extLst>
              <a:ext uri="{FF2B5EF4-FFF2-40B4-BE49-F238E27FC236}">
                <a16:creationId xmlns:a16="http://schemas.microsoft.com/office/drawing/2014/main" id="{420E5608-AC32-4093-8BFD-DD5A2A13F16E}"/>
              </a:ext>
            </a:extLst>
          </p:cNvPr>
          <p:cNvSpPr txBox="1"/>
          <p:nvPr/>
        </p:nvSpPr>
        <p:spPr>
          <a:xfrm>
            <a:off x="1142401" y="2003086"/>
            <a:ext cx="2533781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30" name="í$ḻíḑê">
            <a:extLst>
              <a:ext uri="{FF2B5EF4-FFF2-40B4-BE49-F238E27FC236}">
                <a16:creationId xmlns:a16="http://schemas.microsoft.com/office/drawing/2014/main" id="{383724D8-B520-4E50-A38D-8DE2E96B65C1}"/>
              </a:ext>
            </a:extLst>
          </p:cNvPr>
          <p:cNvSpPr/>
          <p:nvPr/>
        </p:nvSpPr>
        <p:spPr>
          <a:xfrm>
            <a:off x="1142401" y="1682092"/>
            <a:ext cx="2533781" cy="320994"/>
          </a:xfrm>
          <a:prstGeom prst="rect">
            <a:avLst/>
          </a:prstGeom>
          <a:noFill/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27" name="ïṩlîḑé">
            <a:extLst>
              <a:ext uri="{FF2B5EF4-FFF2-40B4-BE49-F238E27FC236}">
                <a16:creationId xmlns:a16="http://schemas.microsoft.com/office/drawing/2014/main" id="{0B0B2771-6EF9-4CFA-8AE4-B20C5B829D3C}"/>
              </a:ext>
            </a:extLst>
          </p:cNvPr>
          <p:cNvSpPr/>
          <p:nvPr/>
        </p:nvSpPr>
        <p:spPr>
          <a:xfrm>
            <a:off x="6115965" y="4126963"/>
            <a:ext cx="354846" cy="354846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işļídê">
            <a:extLst>
              <a:ext uri="{FF2B5EF4-FFF2-40B4-BE49-F238E27FC236}">
                <a16:creationId xmlns:a16="http://schemas.microsoft.com/office/drawing/2014/main" id="{5CFCF11D-D4FC-4CA5-A4E2-B6FFDBACA8D5}"/>
              </a:ext>
            </a:extLst>
          </p:cNvPr>
          <p:cNvSpPr>
            <a:spLocks/>
          </p:cNvSpPr>
          <p:nvPr/>
        </p:nvSpPr>
        <p:spPr bwMode="auto">
          <a:xfrm>
            <a:off x="6189275" y="4204107"/>
            <a:ext cx="208226" cy="200559"/>
          </a:xfrm>
          <a:custGeom>
            <a:avLst/>
            <a:gdLst>
              <a:gd name="connsiteX0" fmla="*/ 297615 w 597921"/>
              <a:gd name="connsiteY0" fmla="*/ 96957 h 598324"/>
              <a:gd name="connsiteX1" fmla="*/ 323434 w 597921"/>
              <a:gd name="connsiteY1" fmla="*/ 122740 h 598324"/>
              <a:gd name="connsiteX2" fmla="*/ 323434 w 597921"/>
              <a:gd name="connsiteY2" fmla="*/ 289852 h 598324"/>
              <a:gd name="connsiteX3" fmla="*/ 462572 w 597921"/>
              <a:gd name="connsiteY3" fmla="*/ 289852 h 598324"/>
              <a:gd name="connsiteX4" fmla="*/ 487913 w 597921"/>
              <a:gd name="connsiteY4" fmla="*/ 315157 h 598324"/>
              <a:gd name="connsiteX5" fmla="*/ 462572 w 597921"/>
              <a:gd name="connsiteY5" fmla="*/ 340463 h 598324"/>
              <a:gd name="connsiteX6" fmla="*/ 297615 w 597921"/>
              <a:gd name="connsiteY6" fmla="*/ 340463 h 598324"/>
              <a:gd name="connsiteX7" fmla="*/ 272274 w 597921"/>
              <a:gd name="connsiteY7" fmla="*/ 315157 h 598324"/>
              <a:gd name="connsiteX8" fmla="*/ 272274 w 597921"/>
              <a:gd name="connsiteY8" fmla="*/ 122740 h 598324"/>
              <a:gd name="connsiteX9" fmla="*/ 297615 w 597921"/>
              <a:gd name="connsiteY9" fmla="*/ 96957 h 598324"/>
              <a:gd name="connsiteX10" fmla="*/ 298127 w 597921"/>
              <a:gd name="connsiteY10" fmla="*/ 0 h 598324"/>
              <a:gd name="connsiteX11" fmla="*/ 597921 w 597921"/>
              <a:gd name="connsiteY11" fmla="*/ 299401 h 598324"/>
              <a:gd name="connsiteX12" fmla="*/ 298127 w 597921"/>
              <a:gd name="connsiteY12" fmla="*/ 598324 h 598324"/>
              <a:gd name="connsiteX13" fmla="*/ 35150 w 597921"/>
              <a:gd name="connsiteY13" fmla="*/ 442177 h 598324"/>
              <a:gd name="connsiteX14" fmla="*/ 34194 w 597921"/>
              <a:gd name="connsiteY14" fmla="*/ 432149 h 598324"/>
              <a:gd name="connsiteX15" fmla="*/ 40410 w 597921"/>
              <a:gd name="connsiteY15" fmla="*/ 424509 h 598324"/>
              <a:gd name="connsiteX16" fmla="*/ 74836 w 597921"/>
              <a:gd name="connsiteY16" fmla="*/ 407796 h 598324"/>
              <a:gd name="connsiteX17" fmla="*/ 91571 w 597921"/>
              <a:gd name="connsiteY17" fmla="*/ 413049 h 598324"/>
              <a:gd name="connsiteX18" fmla="*/ 298127 w 597921"/>
              <a:gd name="connsiteY18" fmla="*/ 534815 h 598324"/>
              <a:gd name="connsiteX19" fmla="*/ 534328 w 597921"/>
              <a:gd name="connsiteY19" fmla="*/ 299401 h 598324"/>
              <a:gd name="connsiteX20" fmla="*/ 298127 w 597921"/>
              <a:gd name="connsiteY20" fmla="*/ 63509 h 598324"/>
              <a:gd name="connsiteX21" fmla="*/ 145123 w 597921"/>
              <a:gd name="connsiteY21" fmla="*/ 120333 h 598324"/>
              <a:gd name="connsiteX22" fmla="*/ 200587 w 597921"/>
              <a:gd name="connsiteY22" fmla="*/ 142299 h 598324"/>
              <a:gd name="connsiteX23" fmla="*/ 208237 w 597921"/>
              <a:gd name="connsiteY23" fmla="*/ 152327 h 598324"/>
              <a:gd name="connsiteX24" fmla="*/ 203456 w 597921"/>
              <a:gd name="connsiteY24" fmla="*/ 164265 h 598324"/>
              <a:gd name="connsiteX25" fmla="*/ 48060 w 597921"/>
              <a:gd name="connsiteY25" fmla="*/ 285553 h 598324"/>
              <a:gd name="connsiteX26" fmla="*/ 35150 w 597921"/>
              <a:gd name="connsiteY26" fmla="*/ 287463 h 598324"/>
              <a:gd name="connsiteX27" fmla="*/ 27500 w 597921"/>
              <a:gd name="connsiteY27" fmla="*/ 277435 h 598324"/>
              <a:gd name="connsiteX28" fmla="*/ 246 w 597921"/>
              <a:gd name="connsiteY28" fmla="*/ 82132 h 598324"/>
              <a:gd name="connsiteX29" fmla="*/ 4550 w 597921"/>
              <a:gd name="connsiteY29" fmla="*/ 70194 h 598324"/>
              <a:gd name="connsiteX30" fmla="*/ 17459 w 597921"/>
              <a:gd name="connsiteY30" fmla="*/ 68762 h 598324"/>
              <a:gd name="connsiteX31" fmla="*/ 80574 w 597921"/>
              <a:gd name="connsiteY31" fmla="*/ 94070 h 598324"/>
              <a:gd name="connsiteX32" fmla="*/ 298127 w 597921"/>
              <a:gd name="connsiteY32" fmla="*/ 0 h 59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ïṡľíḍê">
            <a:extLst>
              <a:ext uri="{FF2B5EF4-FFF2-40B4-BE49-F238E27FC236}">
                <a16:creationId xmlns:a16="http://schemas.microsoft.com/office/drawing/2014/main" id="{FE4C3B26-38A8-447B-967E-DEBB006A7A15}"/>
              </a:ext>
            </a:extLst>
          </p:cNvPr>
          <p:cNvSpPr/>
          <p:nvPr/>
        </p:nvSpPr>
        <p:spPr>
          <a:xfrm>
            <a:off x="5824967" y="2695069"/>
            <a:ext cx="354846" cy="35484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îSḻíḑè">
            <a:extLst>
              <a:ext uri="{FF2B5EF4-FFF2-40B4-BE49-F238E27FC236}">
                <a16:creationId xmlns:a16="http://schemas.microsoft.com/office/drawing/2014/main" id="{2E7796C3-81E1-4131-BEDA-B5745E30FB86}"/>
              </a:ext>
            </a:extLst>
          </p:cNvPr>
          <p:cNvSpPr>
            <a:spLocks/>
          </p:cNvSpPr>
          <p:nvPr/>
        </p:nvSpPr>
        <p:spPr bwMode="auto">
          <a:xfrm>
            <a:off x="5898277" y="2772213"/>
            <a:ext cx="208226" cy="200559"/>
          </a:xfrm>
          <a:custGeom>
            <a:avLst/>
            <a:gdLst>
              <a:gd name="T0" fmla="*/ 4096 w 6827"/>
              <a:gd name="T1" fmla="*/ 4551 h 6827"/>
              <a:gd name="T2" fmla="*/ 6258 w 6827"/>
              <a:gd name="T3" fmla="*/ 4096 h 6827"/>
              <a:gd name="T4" fmla="*/ 2348 w 6827"/>
              <a:gd name="T5" fmla="*/ 4911 h 6827"/>
              <a:gd name="T6" fmla="*/ 569 w 6827"/>
              <a:gd name="T7" fmla="*/ 4551 h 6827"/>
              <a:gd name="T8" fmla="*/ 569 w 6827"/>
              <a:gd name="T9" fmla="*/ 3982 h 6827"/>
              <a:gd name="T10" fmla="*/ 1707 w 6827"/>
              <a:gd name="T11" fmla="*/ 2503 h 6827"/>
              <a:gd name="T12" fmla="*/ 3868 w 6827"/>
              <a:gd name="T13" fmla="*/ 2731 h 6827"/>
              <a:gd name="T14" fmla="*/ 5827 w 6827"/>
              <a:gd name="T15" fmla="*/ 2004 h 6827"/>
              <a:gd name="T16" fmla="*/ 6258 w 6827"/>
              <a:gd name="T17" fmla="*/ 1820 h 6827"/>
              <a:gd name="T18" fmla="*/ 4779 w 6827"/>
              <a:gd name="T19" fmla="*/ 0 h 6827"/>
              <a:gd name="T20" fmla="*/ 2854 w 6827"/>
              <a:gd name="T21" fmla="*/ 2381 h 6827"/>
              <a:gd name="T22" fmla="*/ 1239 w 6827"/>
              <a:gd name="T23" fmla="*/ 2257 h 6827"/>
              <a:gd name="T24" fmla="*/ 569 w 6827"/>
              <a:gd name="T25" fmla="*/ 2844 h 6827"/>
              <a:gd name="T26" fmla="*/ 569 w 6827"/>
              <a:gd name="T27" fmla="*/ 2276 h 6827"/>
              <a:gd name="T28" fmla="*/ 569 w 6827"/>
              <a:gd name="T29" fmla="*/ 1707 h 6827"/>
              <a:gd name="T30" fmla="*/ 569 w 6827"/>
              <a:gd name="T31" fmla="*/ 1138 h 6827"/>
              <a:gd name="T32" fmla="*/ 569 w 6827"/>
              <a:gd name="T33" fmla="*/ 569 h 6827"/>
              <a:gd name="T34" fmla="*/ 341 w 6827"/>
              <a:gd name="T35" fmla="*/ 0 h 6827"/>
              <a:gd name="T36" fmla="*/ 114 w 6827"/>
              <a:gd name="T37" fmla="*/ 569 h 6827"/>
              <a:gd name="T38" fmla="*/ 114 w 6827"/>
              <a:gd name="T39" fmla="*/ 1138 h 6827"/>
              <a:gd name="T40" fmla="*/ 114 w 6827"/>
              <a:gd name="T41" fmla="*/ 1707 h 6827"/>
              <a:gd name="T42" fmla="*/ 114 w 6827"/>
              <a:gd name="T43" fmla="*/ 2276 h 6827"/>
              <a:gd name="T44" fmla="*/ 114 w 6827"/>
              <a:gd name="T45" fmla="*/ 2844 h 6827"/>
              <a:gd name="T46" fmla="*/ 114 w 6827"/>
              <a:gd name="T47" fmla="*/ 3413 h 6827"/>
              <a:gd name="T48" fmla="*/ 114 w 6827"/>
              <a:gd name="T49" fmla="*/ 3982 h 6827"/>
              <a:gd name="T50" fmla="*/ 114 w 6827"/>
              <a:gd name="T51" fmla="*/ 4551 h 6827"/>
              <a:gd name="T52" fmla="*/ 114 w 6827"/>
              <a:gd name="T53" fmla="*/ 5120 h 6827"/>
              <a:gd name="T54" fmla="*/ 114 w 6827"/>
              <a:gd name="T55" fmla="*/ 5689 h 6827"/>
              <a:gd name="T56" fmla="*/ 114 w 6827"/>
              <a:gd name="T57" fmla="*/ 6258 h 6827"/>
              <a:gd name="T58" fmla="*/ 683 w 6827"/>
              <a:gd name="T59" fmla="*/ 6713 h 6827"/>
              <a:gd name="T60" fmla="*/ 1252 w 6827"/>
              <a:gd name="T61" fmla="*/ 6713 h 6827"/>
              <a:gd name="T62" fmla="*/ 1820 w 6827"/>
              <a:gd name="T63" fmla="*/ 6713 h 6827"/>
              <a:gd name="T64" fmla="*/ 2389 w 6827"/>
              <a:gd name="T65" fmla="*/ 6713 h 6827"/>
              <a:gd name="T66" fmla="*/ 2958 w 6827"/>
              <a:gd name="T67" fmla="*/ 6713 h 6827"/>
              <a:gd name="T68" fmla="*/ 3527 w 6827"/>
              <a:gd name="T69" fmla="*/ 6713 h 6827"/>
              <a:gd name="T70" fmla="*/ 4096 w 6827"/>
              <a:gd name="T71" fmla="*/ 6713 h 6827"/>
              <a:gd name="T72" fmla="*/ 4665 w 6827"/>
              <a:gd name="T73" fmla="*/ 6713 h 6827"/>
              <a:gd name="T74" fmla="*/ 5234 w 6827"/>
              <a:gd name="T75" fmla="*/ 6713 h 6827"/>
              <a:gd name="T76" fmla="*/ 5803 w 6827"/>
              <a:gd name="T77" fmla="*/ 6713 h 6827"/>
              <a:gd name="T78" fmla="*/ 6371 w 6827"/>
              <a:gd name="T79" fmla="*/ 6713 h 6827"/>
              <a:gd name="T80" fmla="*/ 6827 w 6827"/>
              <a:gd name="T81" fmla="*/ 6485 h 6827"/>
              <a:gd name="T82" fmla="*/ 6371 w 6827"/>
              <a:gd name="T83" fmla="*/ 6258 h 6827"/>
              <a:gd name="T84" fmla="*/ 5803 w 6827"/>
              <a:gd name="T85" fmla="*/ 6258 h 6827"/>
              <a:gd name="T86" fmla="*/ 5234 w 6827"/>
              <a:gd name="T87" fmla="*/ 6258 h 6827"/>
              <a:gd name="T88" fmla="*/ 4665 w 6827"/>
              <a:gd name="T89" fmla="*/ 6258 h 6827"/>
              <a:gd name="T90" fmla="*/ 4096 w 6827"/>
              <a:gd name="T91" fmla="*/ 6258 h 6827"/>
              <a:gd name="T92" fmla="*/ 3527 w 6827"/>
              <a:gd name="T93" fmla="*/ 6258 h 6827"/>
              <a:gd name="T94" fmla="*/ 2958 w 6827"/>
              <a:gd name="T95" fmla="*/ 6258 h 6827"/>
              <a:gd name="T96" fmla="*/ 2389 w 6827"/>
              <a:gd name="T97" fmla="*/ 6258 h 6827"/>
              <a:gd name="T98" fmla="*/ 1820 w 6827"/>
              <a:gd name="T99" fmla="*/ 6258 h 6827"/>
              <a:gd name="T100" fmla="*/ 1252 w 6827"/>
              <a:gd name="T101" fmla="*/ 6258 h 6827"/>
              <a:gd name="T102" fmla="*/ 683 w 6827"/>
              <a:gd name="T103" fmla="*/ 625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827" h="6827">
                <a:moveTo>
                  <a:pt x="1263" y="5234"/>
                </a:moveTo>
                <a:cubicBezTo>
                  <a:pt x="1316" y="5493"/>
                  <a:pt x="1546" y="5689"/>
                  <a:pt x="1820" y="5689"/>
                </a:cubicBezTo>
                <a:cubicBezTo>
                  <a:pt x="2114" y="5689"/>
                  <a:pt x="2354" y="5464"/>
                  <a:pt x="2383" y="5178"/>
                </a:cubicBezTo>
                <a:lnTo>
                  <a:pt x="3568" y="4191"/>
                </a:lnTo>
                <a:cubicBezTo>
                  <a:pt x="3652" y="4401"/>
                  <a:pt x="3856" y="4551"/>
                  <a:pt x="4096" y="4551"/>
                </a:cubicBezTo>
                <a:cubicBezTo>
                  <a:pt x="4348" y="4551"/>
                  <a:pt x="4560" y="4385"/>
                  <a:pt x="4635" y="4157"/>
                </a:cubicBezTo>
                <a:lnTo>
                  <a:pt x="5696" y="4736"/>
                </a:lnTo>
                <a:cubicBezTo>
                  <a:pt x="5732" y="5016"/>
                  <a:pt x="5969" y="5234"/>
                  <a:pt x="6258" y="5234"/>
                </a:cubicBezTo>
                <a:cubicBezTo>
                  <a:pt x="6571" y="5234"/>
                  <a:pt x="6827" y="4979"/>
                  <a:pt x="6827" y="4665"/>
                </a:cubicBezTo>
                <a:cubicBezTo>
                  <a:pt x="6827" y="4351"/>
                  <a:pt x="6571" y="4096"/>
                  <a:pt x="6258" y="4096"/>
                </a:cubicBezTo>
                <a:cubicBezTo>
                  <a:pt x="6006" y="4096"/>
                  <a:pt x="5794" y="4262"/>
                  <a:pt x="5719" y="4490"/>
                </a:cubicBezTo>
                <a:lnTo>
                  <a:pt x="4658" y="3911"/>
                </a:lnTo>
                <a:cubicBezTo>
                  <a:pt x="4622" y="3631"/>
                  <a:pt x="4385" y="3413"/>
                  <a:pt x="4096" y="3413"/>
                </a:cubicBezTo>
                <a:cubicBezTo>
                  <a:pt x="3802" y="3413"/>
                  <a:pt x="3563" y="3638"/>
                  <a:pt x="3533" y="3924"/>
                </a:cubicBezTo>
                <a:lnTo>
                  <a:pt x="2348" y="4911"/>
                </a:lnTo>
                <a:cubicBezTo>
                  <a:pt x="2265" y="4701"/>
                  <a:pt x="2060" y="4551"/>
                  <a:pt x="1820" y="4551"/>
                </a:cubicBezTo>
                <a:cubicBezTo>
                  <a:pt x="1546" y="4551"/>
                  <a:pt x="1316" y="4747"/>
                  <a:pt x="1263" y="5006"/>
                </a:cubicBezTo>
                <a:lnTo>
                  <a:pt x="455" y="5006"/>
                </a:lnTo>
                <a:lnTo>
                  <a:pt x="455" y="4551"/>
                </a:lnTo>
                <a:lnTo>
                  <a:pt x="569" y="4551"/>
                </a:lnTo>
                <a:cubicBezTo>
                  <a:pt x="632" y="4551"/>
                  <a:pt x="683" y="4500"/>
                  <a:pt x="683" y="4437"/>
                </a:cubicBezTo>
                <a:cubicBezTo>
                  <a:pt x="683" y="4374"/>
                  <a:pt x="632" y="4324"/>
                  <a:pt x="569" y="4324"/>
                </a:cubicBezTo>
                <a:lnTo>
                  <a:pt x="455" y="4324"/>
                </a:lnTo>
                <a:lnTo>
                  <a:pt x="455" y="3982"/>
                </a:lnTo>
                <a:lnTo>
                  <a:pt x="569" y="3982"/>
                </a:lnTo>
                <a:cubicBezTo>
                  <a:pt x="632" y="3982"/>
                  <a:pt x="683" y="3931"/>
                  <a:pt x="683" y="3868"/>
                </a:cubicBezTo>
                <a:cubicBezTo>
                  <a:pt x="683" y="3806"/>
                  <a:pt x="632" y="3755"/>
                  <a:pt x="569" y="3755"/>
                </a:cubicBezTo>
                <a:lnTo>
                  <a:pt x="480" y="3755"/>
                </a:lnTo>
                <a:lnTo>
                  <a:pt x="1407" y="2416"/>
                </a:lnTo>
                <a:cubicBezTo>
                  <a:pt x="1494" y="2470"/>
                  <a:pt x="1596" y="2503"/>
                  <a:pt x="1707" y="2503"/>
                </a:cubicBezTo>
                <a:cubicBezTo>
                  <a:pt x="1888" y="2503"/>
                  <a:pt x="2048" y="2416"/>
                  <a:pt x="2152" y="2284"/>
                </a:cubicBezTo>
                <a:lnTo>
                  <a:pt x="2752" y="2584"/>
                </a:lnTo>
                <a:cubicBezTo>
                  <a:pt x="2740" y="2631"/>
                  <a:pt x="2731" y="2680"/>
                  <a:pt x="2731" y="2731"/>
                </a:cubicBezTo>
                <a:cubicBezTo>
                  <a:pt x="2731" y="3044"/>
                  <a:pt x="2986" y="3300"/>
                  <a:pt x="3300" y="3300"/>
                </a:cubicBezTo>
                <a:cubicBezTo>
                  <a:pt x="3613" y="3300"/>
                  <a:pt x="3868" y="3044"/>
                  <a:pt x="3868" y="2731"/>
                </a:cubicBezTo>
                <a:cubicBezTo>
                  <a:pt x="3868" y="2608"/>
                  <a:pt x="3829" y="2496"/>
                  <a:pt x="3763" y="2403"/>
                </a:cubicBezTo>
                <a:lnTo>
                  <a:pt x="4488" y="1055"/>
                </a:lnTo>
                <a:cubicBezTo>
                  <a:pt x="4574" y="1107"/>
                  <a:pt x="4672" y="1138"/>
                  <a:pt x="4779" y="1138"/>
                </a:cubicBezTo>
                <a:cubicBezTo>
                  <a:pt x="4891" y="1138"/>
                  <a:pt x="4995" y="1104"/>
                  <a:pt x="5083" y="1048"/>
                </a:cubicBezTo>
                <a:lnTo>
                  <a:pt x="5827" y="2004"/>
                </a:lnTo>
                <a:cubicBezTo>
                  <a:pt x="5829" y="2007"/>
                  <a:pt x="5833" y="2009"/>
                  <a:pt x="5836" y="2011"/>
                </a:cubicBezTo>
                <a:cubicBezTo>
                  <a:pt x="5745" y="2112"/>
                  <a:pt x="5689" y="2244"/>
                  <a:pt x="5689" y="2389"/>
                </a:cubicBezTo>
                <a:cubicBezTo>
                  <a:pt x="5689" y="2703"/>
                  <a:pt x="5944" y="2958"/>
                  <a:pt x="6258" y="2958"/>
                </a:cubicBezTo>
                <a:cubicBezTo>
                  <a:pt x="6571" y="2958"/>
                  <a:pt x="6827" y="2703"/>
                  <a:pt x="6827" y="2389"/>
                </a:cubicBezTo>
                <a:cubicBezTo>
                  <a:pt x="6827" y="2076"/>
                  <a:pt x="6571" y="1820"/>
                  <a:pt x="6258" y="1820"/>
                </a:cubicBezTo>
                <a:cubicBezTo>
                  <a:pt x="6170" y="1820"/>
                  <a:pt x="6087" y="1842"/>
                  <a:pt x="6013" y="1878"/>
                </a:cubicBezTo>
                <a:cubicBezTo>
                  <a:pt x="6010" y="1874"/>
                  <a:pt x="6010" y="1869"/>
                  <a:pt x="6006" y="1864"/>
                </a:cubicBezTo>
                <a:lnTo>
                  <a:pt x="5248" y="890"/>
                </a:lnTo>
                <a:cubicBezTo>
                  <a:pt x="5311" y="798"/>
                  <a:pt x="5348" y="688"/>
                  <a:pt x="5348" y="569"/>
                </a:cubicBezTo>
                <a:cubicBezTo>
                  <a:pt x="5348" y="255"/>
                  <a:pt x="5092" y="0"/>
                  <a:pt x="4779" y="0"/>
                </a:cubicBezTo>
                <a:cubicBezTo>
                  <a:pt x="4465" y="0"/>
                  <a:pt x="4210" y="255"/>
                  <a:pt x="4210" y="569"/>
                </a:cubicBezTo>
                <a:cubicBezTo>
                  <a:pt x="4210" y="691"/>
                  <a:pt x="4249" y="804"/>
                  <a:pt x="4315" y="897"/>
                </a:cubicBezTo>
                <a:lnTo>
                  <a:pt x="3590" y="2244"/>
                </a:lnTo>
                <a:cubicBezTo>
                  <a:pt x="3505" y="2193"/>
                  <a:pt x="3406" y="2162"/>
                  <a:pt x="3300" y="2162"/>
                </a:cubicBezTo>
                <a:cubicBezTo>
                  <a:pt x="3118" y="2162"/>
                  <a:pt x="2959" y="2248"/>
                  <a:pt x="2854" y="2381"/>
                </a:cubicBezTo>
                <a:lnTo>
                  <a:pt x="2254" y="2081"/>
                </a:lnTo>
                <a:cubicBezTo>
                  <a:pt x="2267" y="2034"/>
                  <a:pt x="2276" y="1985"/>
                  <a:pt x="2276" y="1934"/>
                </a:cubicBezTo>
                <a:cubicBezTo>
                  <a:pt x="2276" y="1621"/>
                  <a:pt x="2020" y="1365"/>
                  <a:pt x="1707" y="1365"/>
                </a:cubicBezTo>
                <a:cubicBezTo>
                  <a:pt x="1393" y="1365"/>
                  <a:pt x="1138" y="1621"/>
                  <a:pt x="1138" y="1934"/>
                </a:cubicBezTo>
                <a:cubicBezTo>
                  <a:pt x="1138" y="2054"/>
                  <a:pt x="1176" y="2166"/>
                  <a:pt x="1239" y="2257"/>
                </a:cubicBezTo>
                <a:lnTo>
                  <a:pt x="593" y="3191"/>
                </a:lnTo>
                <a:cubicBezTo>
                  <a:pt x="585" y="3189"/>
                  <a:pt x="578" y="3186"/>
                  <a:pt x="569" y="3186"/>
                </a:cubicBezTo>
                <a:lnTo>
                  <a:pt x="455" y="3186"/>
                </a:lnTo>
                <a:lnTo>
                  <a:pt x="455" y="2844"/>
                </a:lnTo>
                <a:lnTo>
                  <a:pt x="569" y="2844"/>
                </a:lnTo>
                <a:cubicBezTo>
                  <a:pt x="632" y="2844"/>
                  <a:pt x="683" y="2794"/>
                  <a:pt x="683" y="2731"/>
                </a:cubicBezTo>
                <a:cubicBezTo>
                  <a:pt x="683" y="2668"/>
                  <a:pt x="632" y="2617"/>
                  <a:pt x="569" y="2617"/>
                </a:cubicBezTo>
                <a:lnTo>
                  <a:pt x="455" y="2617"/>
                </a:lnTo>
                <a:lnTo>
                  <a:pt x="455" y="2276"/>
                </a:lnTo>
                <a:lnTo>
                  <a:pt x="569" y="2276"/>
                </a:lnTo>
                <a:cubicBezTo>
                  <a:pt x="632" y="2276"/>
                  <a:pt x="683" y="2225"/>
                  <a:pt x="683" y="2162"/>
                </a:cubicBezTo>
                <a:cubicBezTo>
                  <a:pt x="683" y="2099"/>
                  <a:pt x="632" y="2048"/>
                  <a:pt x="569" y="2048"/>
                </a:cubicBezTo>
                <a:lnTo>
                  <a:pt x="455" y="2048"/>
                </a:lnTo>
                <a:lnTo>
                  <a:pt x="455" y="1707"/>
                </a:lnTo>
                <a:lnTo>
                  <a:pt x="569" y="1707"/>
                </a:lnTo>
                <a:cubicBezTo>
                  <a:pt x="632" y="1707"/>
                  <a:pt x="683" y="1656"/>
                  <a:pt x="683" y="1593"/>
                </a:cubicBezTo>
                <a:cubicBezTo>
                  <a:pt x="683" y="1530"/>
                  <a:pt x="632" y="1479"/>
                  <a:pt x="569" y="1479"/>
                </a:cubicBezTo>
                <a:lnTo>
                  <a:pt x="455" y="1479"/>
                </a:lnTo>
                <a:lnTo>
                  <a:pt x="455" y="1138"/>
                </a:lnTo>
                <a:lnTo>
                  <a:pt x="569" y="1138"/>
                </a:lnTo>
                <a:cubicBezTo>
                  <a:pt x="632" y="1138"/>
                  <a:pt x="683" y="1087"/>
                  <a:pt x="683" y="1024"/>
                </a:cubicBezTo>
                <a:cubicBezTo>
                  <a:pt x="683" y="961"/>
                  <a:pt x="632" y="910"/>
                  <a:pt x="569" y="910"/>
                </a:cubicBezTo>
                <a:lnTo>
                  <a:pt x="455" y="910"/>
                </a:lnTo>
                <a:lnTo>
                  <a:pt x="455" y="569"/>
                </a:lnTo>
                <a:lnTo>
                  <a:pt x="569" y="569"/>
                </a:lnTo>
                <a:cubicBezTo>
                  <a:pt x="632" y="569"/>
                  <a:pt x="683" y="518"/>
                  <a:pt x="683" y="455"/>
                </a:cubicBezTo>
                <a:cubicBezTo>
                  <a:pt x="683" y="392"/>
                  <a:pt x="632" y="341"/>
                  <a:pt x="569" y="341"/>
                </a:cubicBezTo>
                <a:lnTo>
                  <a:pt x="455" y="341"/>
                </a:lnTo>
                <a:lnTo>
                  <a:pt x="455" y="114"/>
                </a:lnTo>
                <a:cubicBezTo>
                  <a:pt x="455" y="51"/>
                  <a:pt x="404" y="0"/>
                  <a:pt x="341" y="0"/>
                </a:cubicBezTo>
                <a:cubicBezTo>
                  <a:pt x="278" y="0"/>
                  <a:pt x="228" y="51"/>
                  <a:pt x="228" y="114"/>
                </a:cubicBezTo>
                <a:lnTo>
                  <a:pt x="228" y="341"/>
                </a:lnTo>
                <a:lnTo>
                  <a:pt x="114" y="341"/>
                </a:lnTo>
                <a:cubicBezTo>
                  <a:pt x="51" y="341"/>
                  <a:pt x="0" y="392"/>
                  <a:pt x="0" y="455"/>
                </a:cubicBezTo>
                <a:cubicBezTo>
                  <a:pt x="0" y="518"/>
                  <a:pt x="51" y="569"/>
                  <a:pt x="114" y="569"/>
                </a:cubicBezTo>
                <a:lnTo>
                  <a:pt x="228" y="569"/>
                </a:lnTo>
                <a:lnTo>
                  <a:pt x="228" y="910"/>
                </a:lnTo>
                <a:lnTo>
                  <a:pt x="114" y="910"/>
                </a:lnTo>
                <a:cubicBezTo>
                  <a:pt x="51" y="910"/>
                  <a:pt x="0" y="961"/>
                  <a:pt x="0" y="1024"/>
                </a:cubicBezTo>
                <a:cubicBezTo>
                  <a:pt x="0" y="1087"/>
                  <a:pt x="51" y="1138"/>
                  <a:pt x="114" y="1138"/>
                </a:cubicBezTo>
                <a:lnTo>
                  <a:pt x="228" y="1138"/>
                </a:lnTo>
                <a:lnTo>
                  <a:pt x="228" y="1479"/>
                </a:lnTo>
                <a:lnTo>
                  <a:pt x="114" y="1479"/>
                </a:lnTo>
                <a:cubicBezTo>
                  <a:pt x="51" y="1479"/>
                  <a:pt x="0" y="1530"/>
                  <a:pt x="0" y="1593"/>
                </a:cubicBezTo>
                <a:cubicBezTo>
                  <a:pt x="0" y="1656"/>
                  <a:pt x="51" y="1707"/>
                  <a:pt x="114" y="1707"/>
                </a:cubicBezTo>
                <a:lnTo>
                  <a:pt x="228" y="1707"/>
                </a:lnTo>
                <a:lnTo>
                  <a:pt x="228" y="2048"/>
                </a:lnTo>
                <a:lnTo>
                  <a:pt x="114" y="2048"/>
                </a:lnTo>
                <a:cubicBezTo>
                  <a:pt x="51" y="2048"/>
                  <a:pt x="0" y="2099"/>
                  <a:pt x="0" y="2162"/>
                </a:cubicBezTo>
                <a:cubicBezTo>
                  <a:pt x="0" y="2225"/>
                  <a:pt x="51" y="2276"/>
                  <a:pt x="114" y="2276"/>
                </a:cubicBezTo>
                <a:lnTo>
                  <a:pt x="228" y="2276"/>
                </a:lnTo>
                <a:lnTo>
                  <a:pt x="228" y="2617"/>
                </a:lnTo>
                <a:lnTo>
                  <a:pt x="114" y="2617"/>
                </a:lnTo>
                <a:cubicBezTo>
                  <a:pt x="51" y="2617"/>
                  <a:pt x="0" y="2668"/>
                  <a:pt x="0" y="2731"/>
                </a:cubicBezTo>
                <a:cubicBezTo>
                  <a:pt x="0" y="2794"/>
                  <a:pt x="51" y="2844"/>
                  <a:pt x="114" y="2844"/>
                </a:cubicBezTo>
                <a:lnTo>
                  <a:pt x="228" y="2844"/>
                </a:lnTo>
                <a:lnTo>
                  <a:pt x="228" y="3186"/>
                </a:lnTo>
                <a:lnTo>
                  <a:pt x="114" y="3186"/>
                </a:lnTo>
                <a:cubicBezTo>
                  <a:pt x="51" y="3186"/>
                  <a:pt x="0" y="3237"/>
                  <a:pt x="0" y="3300"/>
                </a:cubicBezTo>
                <a:cubicBezTo>
                  <a:pt x="0" y="3362"/>
                  <a:pt x="51" y="3413"/>
                  <a:pt x="114" y="3413"/>
                </a:cubicBezTo>
                <a:lnTo>
                  <a:pt x="228" y="3413"/>
                </a:lnTo>
                <a:lnTo>
                  <a:pt x="228" y="3755"/>
                </a:lnTo>
                <a:lnTo>
                  <a:pt x="114" y="3755"/>
                </a:lnTo>
                <a:cubicBezTo>
                  <a:pt x="51" y="3755"/>
                  <a:pt x="0" y="3806"/>
                  <a:pt x="0" y="3868"/>
                </a:cubicBezTo>
                <a:cubicBezTo>
                  <a:pt x="0" y="3931"/>
                  <a:pt x="51" y="3982"/>
                  <a:pt x="114" y="3982"/>
                </a:cubicBezTo>
                <a:lnTo>
                  <a:pt x="228" y="3982"/>
                </a:lnTo>
                <a:lnTo>
                  <a:pt x="228" y="4324"/>
                </a:lnTo>
                <a:lnTo>
                  <a:pt x="114" y="4324"/>
                </a:lnTo>
                <a:cubicBezTo>
                  <a:pt x="51" y="4324"/>
                  <a:pt x="0" y="4374"/>
                  <a:pt x="0" y="4437"/>
                </a:cubicBezTo>
                <a:cubicBezTo>
                  <a:pt x="0" y="4500"/>
                  <a:pt x="51" y="4551"/>
                  <a:pt x="114" y="4551"/>
                </a:cubicBezTo>
                <a:lnTo>
                  <a:pt x="228" y="4551"/>
                </a:lnTo>
                <a:lnTo>
                  <a:pt x="228" y="4892"/>
                </a:lnTo>
                <a:lnTo>
                  <a:pt x="114" y="4892"/>
                </a:lnTo>
                <a:cubicBezTo>
                  <a:pt x="51" y="4892"/>
                  <a:pt x="0" y="4943"/>
                  <a:pt x="0" y="5006"/>
                </a:cubicBezTo>
                <a:cubicBezTo>
                  <a:pt x="0" y="5069"/>
                  <a:pt x="51" y="5120"/>
                  <a:pt x="114" y="5120"/>
                </a:cubicBezTo>
                <a:lnTo>
                  <a:pt x="228" y="5120"/>
                </a:lnTo>
                <a:lnTo>
                  <a:pt x="228" y="5461"/>
                </a:lnTo>
                <a:lnTo>
                  <a:pt x="114" y="5461"/>
                </a:lnTo>
                <a:cubicBezTo>
                  <a:pt x="51" y="5461"/>
                  <a:pt x="0" y="5512"/>
                  <a:pt x="0" y="5575"/>
                </a:cubicBezTo>
                <a:cubicBezTo>
                  <a:pt x="0" y="5638"/>
                  <a:pt x="51" y="5689"/>
                  <a:pt x="114" y="5689"/>
                </a:cubicBezTo>
                <a:lnTo>
                  <a:pt x="228" y="5689"/>
                </a:lnTo>
                <a:lnTo>
                  <a:pt x="228" y="6030"/>
                </a:lnTo>
                <a:lnTo>
                  <a:pt x="114" y="6030"/>
                </a:lnTo>
                <a:cubicBezTo>
                  <a:pt x="51" y="6030"/>
                  <a:pt x="0" y="6081"/>
                  <a:pt x="0" y="6144"/>
                </a:cubicBezTo>
                <a:cubicBezTo>
                  <a:pt x="0" y="6207"/>
                  <a:pt x="51" y="6258"/>
                  <a:pt x="114" y="6258"/>
                </a:cubicBezTo>
                <a:lnTo>
                  <a:pt x="228" y="6258"/>
                </a:lnTo>
                <a:lnTo>
                  <a:pt x="228" y="6485"/>
                </a:lnTo>
                <a:cubicBezTo>
                  <a:pt x="228" y="6548"/>
                  <a:pt x="278" y="6599"/>
                  <a:pt x="341" y="6599"/>
                </a:cubicBezTo>
                <a:lnTo>
                  <a:pt x="683" y="6599"/>
                </a:lnTo>
                <a:lnTo>
                  <a:pt x="683" y="6713"/>
                </a:lnTo>
                <a:cubicBezTo>
                  <a:pt x="683" y="6776"/>
                  <a:pt x="734" y="6827"/>
                  <a:pt x="796" y="6827"/>
                </a:cubicBezTo>
                <a:cubicBezTo>
                  <a:pt x="859" y="6827"/>
                  <a:pt x="910" y="6776"/>
                  <a:pt x="910" y="6713"/>
                </a:cubicBezTo>
                <a:lnTo>
                  <a:pt x="910" y="6599"/>
                </a:lnTo>
                <a:lnTo>
                  <a:pt x="1252" y="6599"/>
                </a:lnTo>
                <a:lnTo>
                  <a:pt x="1252" y="6713"/>
                </a:lnTo>
                <a:cubicBezTo>
                  <a:pt x="1252" y="6776"/>
                  <a:pt x="1302" y="6827"/>
                  <a:pt x="1365" y="6827"/>
                </a:cubicBezTo>
                <a:cubicBezTo>
                  <a:pt x="1428" y="6827"/>
                  <a:pt x="1479" y="6776"/>
                  <a:pt x="1479" y="6713"/>
                </a:cubicBezTo>
                <a:lnTo>
                  <a:pt x="1479" y="6599"/>
                </a:lnTo>
                <a:lnTo>
                  <a:pt x="1820" y="6599"/>
                </a:lnTo>
                <a:lnTo>
                  <a:pt x="1820" y="6713"/>
                </a:lnTo>
                <a:cubicBezTo>
                  <a:pt x="1820" y="6776"/>
                  <a:pt x="1871" y="6827"/>
                  <a:pt x="1934" y="6827"/>
                </a:cubicBezTo>
                <a:cubicBezTo>
                  <a:pt x="1997" y="6827"/>
                  <a:pt x="2048" y="6776"/>
                  <a:pt x="2048" y="6713"/>
                </a:cubicBezTo>
                <a:lnTo>
                  <a:pt x="2048" y="6599"/>
                </a:lnTo>
                <a:lnTo>
                  <a:pt x="2389" y="6599"/>
                </a:lnTo>
                <a:lnTo>
                  <a:pt x="2389" y="6713"/>
                </a:lnTo>
                <a:cubicBezTo>
                  <a:pt x="2389" y="6776"/>
                  <a:pt x="2440" y="6827"/>
                  <a:pt x="2503" y="6827"/>
                </a:cubicBezTo>
                <a:cubicBezTo>
                  <a:pt x="2566" y="6827"/>
                  <a:pt x="2617" y="6776"/>
                  <a:pt x="2617" y="6713"/>
                </a:cubicBezTo>
                <a:lnTo>
                  <a:pt x="2617" y="6599"/>
                </a:lnTo>
                <a:lnTo>
                  <a:pt x="2958" y="6599"/>
                </a:lnTo>
                <a:lnTo>
                  <a:pt x="2958" y="6713"/>
                </a:lnTo>
                <a:cubicBezTo>
                  <a:pt x="2958" y="6776"/>
                  <a:pt x="3009" y="6827"/>
                  <a:pt x="3072" y="6827"/>
                </a:cubicBezTo>
                <a:cubicBezTo>
                  <a:pt x="3135" y="6827"/>
                  <a:pt x="3186" y="6776"/>
                  <a:pt x="3186" y="6713"/>
                </a:cubicBezTo>
                <a:lnTo>
                  <a:pt x="3186" y="6599"/>
                </a:lnTo>
                <a:lnTo>
                  <a:pt x="3527" y="6599"/>
                </a:lnTo>
                <a:lnTo>
                  <a:pt x="3527" y="6713"/>
                </a:lnTo>
                <a:cubicBezTo>
                  <a:pt x="3527" y="6776"/>
                  <a:pt x="3578" y="6827"/>
                  <a:pt x="3641" y="6827"/>
                </a:cubicBezTo>
                <a:cubicBezTo>
                  <a:pt x="3704" y="6827"/>
                  <a:pt x="3755" y="6776"/>
                  <a:pt x="3755" y="6713"/>
                </a:cubicBezTo>
                <a:lnTo>
                  <a:pt x="3755" y="6599"/>
                </a:lnTo>
                <a:lnTo>
                  <a:pt x="4096" y="6599"/>
                </a:lnTo>
                <a:lnTo>
                  <a:pt x="4096" y="6713"/>
                </a:lnTo>
                <a:cubicBezTo>
                  <a:pt x="4096" y="6776"/>
                  <a:pt x="4147" y="6827"/>
                  <a:pt x="4210" y="6827"/>
                </a:cubicBezTo>
                <a:cubicBezTo>
                  <a:pt x="4273" y="6827"/>
                  <a:pt x="4323" y="6776"/>
                  <a:pt x="4323" y="6713"/>
                </a:cubicBezTo>
                <a:lnTo>
                  <a:pt x="4323" y="6599"/>
                </a:lnTo>
                <a:lnTo>
                  <a:pt x="4665" y="6599"/>
                </a:lnTo>
                <a:lnTo>
                  <a:pt x="4665" y="6713"/>
                </a:lnTo>
                <a:cubicBezTo>
                  <a:pt x="4665" y="6776"/>
                  <a:pt x="4716" y="6827"/>
                  <a:pt x="4779" y="6827"/>
                </a:cubicBezTo>
                <a:cubicBezTo>
                  <a:pt x="4842" y="6827"/>
                  <a:pt x="4892" y="6776"/>
                  <a:pt x="4892" y="6713"/>
                </a:cubicBezTo>
                <a:lnTo>
                  <a:pt x="4892" y="6599"/>
                </a:lnTo>
                <a:lnTo>
                  <a:pt x="5234" y="6599"/>
                </a:lnTo>
                <a:lnTo>
                  <a:pt x="5234" y="6713"/>
                </a:lnTo>
                <a:cubicBezTo>
                  <a:pt x="5234" y="6776"/>
                  <a:pt x="5285" y="6827"/>
                  <a:pt x="5347" y="6827"/>
                </a:cubicBezTo>
                <a:cubicBezTo>
                  <a:pt x="5410" y="6827"/>
                  <a:pt x="5461" y="6776"/>
                  <a:pt x="5461" y="6713"/>
                </a:cubicBezTo>
                <a:lnTo>
                  <a:pt x="5461" y="6599"/>
                </a:lnTo>
                <a:lnTo>
                  <a:pt x="5803" y="6599"/>
                </a:lnTo>
                <a:lnTo>
                  <a:pt x="5803" y="6713"/>
                </a:lnTo>
                <a:cubicBezTo>
                  <a:pt x="5803" y="6776"/>
                  <a:pt x="5853" y="6827"/>
                  <a:pt x="5916" y="6827"/>
                </a:cubicBezTo>
                <a:cubicBezTo>
                  <a:pt x="5979" y="6827"/>
                  <a:pt x="6030" y="6776"/>
                  <a:pt x="6030" y="6713"/>
                </a:cubicBezTo>
                <a:lnTo>
                  <a:pt x="6030" y="6599"/>
                </a:lnTo>
                <a:lnTo>
                  <a:pt x="6371" y="6599"/>
                </a:lnTo>
                <a:lnTo>
                  <a:pt x="6371" y="6713"/>
                </a:lnTo>
                <a:cubicBezTo>
                  <a:pt x="6371" y="6776"/>
                  <a:pt x="6422" y="6827"/>
                  <a:pt x="6485" y="6827"/>
                </a:cubicBezTo>
                <a:cubicBezTo>
                  <a:pt x="6548" y="6827"/>
                  <a:pt x="6599" y="6776"/>
                  <a:pt x="6599" y="6713"/>
                </a:cubicBezTo>
                <a:lnTo>
                  <a:pt x="6599" y="6599"/>
                </a:lnTo>
                <a:lnTo>
                  <a:pt x="6713" y="6599"/>
                </a:lnTo>
                <a:cubicBezTo>
                  <a:pt x="6776" y="6599"/>
                  <a:pt x="6827" y="6548"/>
                  <a:pt x="6827" y="6485"/>
                </a:cubicBezTo>
                <a:cubicBezTo>
                  <a:pt x="6827" y="6422"/>
                  <a:pt x="6776" y="6372"/>
                  <a:pt x="6713" y="6372"/>
                </a:cubicBezTo>
                <a:lnTo>
                  <a:pt x="6599" y="6372"/>
                </a:lnTo>
                <a:lnTo>
                  <a:pt x="6599" y="6258"/>
                </a:lnTo>
                <a:cubicBezTo>
                  <a:pt x="6599" y="6195"/>
                  <a:pt x="6548" y="6144"/>
                  <a:pt x="6485" y="6144"/>
                </a:cubicBezTo>
                <a:cubicBezTo>
                  <a:pt x="6422" y="6144"/>
                  <a:pt x="6371" y="6195"/>
                  <a:pt x="6371" y="6258"/>
                </a:cubicBezTo>
                <a:lnTo>
                  <a:pt x="6371" y="6372"/>
                </a:lnTo>
                <a:lnTo>
                  <a:pt x="6030" y="6372"/>
                </a:lnTo>
                <a:lnTo>
                  <a:pt x="6030" y="6258"/>
                </a:lnTo>
                <a:cubicBezTo>
                  <a:pt x="6030" y="6195"/>
                  <a:pt x="5979" y="6144"/>
                  <a:pt x="5916" y="6144"/>
                </a:cubicBezTo>
                <a:cubicBezTo>
                  <a:pt x="5853" y="6144"/>
                  <a:pt x="5803" y="6195"/>
                  <a:pt x="5803" y="6258"/>
                </a:cubicBezTo>
                <a:lnTo>
                  <a:pt x="5803" y="6372"/>
                </a:lnTo>
                <a:lnTo>
                  <a:pt x="5461" y="6372"/>
                </a:lnTo>
                <a:lnTo>
                  <a:pt x="5461" y="6258"/>
                </a:lnTo>
                <a:cubicBezTo>
                  <a:pt x="5461" y="6195"/>
                  <a:pt x="5410" y="6144"/>
                  <a:pt x="5347" y="6144"/>
                </a:cubicBezTo>
                <a:cubicBezTo>
                  <a:pt x="5285" y="6144"/>
                  <a:pt x="5234" y="6195"/>
                  <a:pt x="5234" y="6258"/>
                </a:cubicBezTo>
                <a:lnTo>
                  <a:pt x="5234" y="6372"/>
                </a:lnTo>
                <a:lnTo>
                  <a:pt x="4892" y="6372"/>
                </a:lnTo>
                <a:lnTo>
                  <a:pt x="4892" y="6258"/>
                </a:lnTo>
                <a:cubicBezTo>
                  <a:pt x="4892" y="6195"/>
                  <a:pt x="4842" y="6144"/>
                  <a:pt x="4779" y="6144"/>
                </a:cubicBezTo>
                <a:cubicBezTo>
                  <a:pt x="4716" y="6144"/>
                  <a:pt x="4665" y="6195"/>
                  <a:pt x="4665" y="6258"/>
                </a:cubicBezTo>
                <a:lnTo>
                  <a:pt x="4665" y="6372"/>
                </a:lnTo>
                <a:lnTo>
                  <a:pt x="4323" y="6372"/>
                </a:lnTo>
                <a:lnTo>
                  <a:pt x="4323" y="6258"/>
                </a:lnTo>
                <a:cubicBezTo>
                  <a:pt x="4323" y="6195"/>
                  <a:pt x="4273" y="6144"/>
                  <a:pt x="4210" y="6144"/>
                </a:cubicBezTo>
                <a:cubicBezTo>
                  <a:pt x="4147" y="6144"/>
                  <a:pt x="4096" y="6195"/>
                  <a:pt x="4096" y="6258"/>
                </a:cubicBezTo>
                <a:lnTo>
                  <a:pt x="4096" y="6372"/>
                </a:lnTo>
                <a:lnTo>
                  <a:pt x="3755" y="6372"/>
                </a:lnTo>
                <a:lnTo>
                  <a:pt x="3755" y="6258"/>
                </a:lnTo>
                <a:cubicBezTo>
                  <a:pt x="3755" y="6195"/>
                  <a:pt x="3704" y="6144"/>
                  <a:pt x="3641" y="6144"/>
                </a:cubicBezTo>
                <a:cubicBezTo>
                  <a:pt x="3578" y="6144"/>
                  <a:pt x="3527" y="6195"/>
                  <a:pt x="3527" y="6258"/>
                </a:cubicBezTo>
                <a:lnTo>
                  <a:pt x="3527" y="6372"/>
                </a:lnTo>
                <a:lnTo>
                  <a:pt x="3186" y="6372"/>
                </a:lnTo>
                <a:lnTo>
                  <a:pt x="3186" y="6258"/>
                </a:lnTo>
                <a:cubicBezTo>
                  <a:pt x="3186" y="6195"/>
                  <a:pt x="3135" y="6144"/>
                  <a:pt x="3072" y="6144"/>
                </a:cubicBezTo>
                <a:cubicBezTo>
                  <a:pt x="3009" y="6144"/>
                  <a:pt x="2958" y="6195"/>
                  <a:pt x="2958" y="6258"/>
                </a:cubicBezTo>
                <a:lnTo>
                  <a:pt x="2958" y="6372"/>
                </a:lnTo>
                <a:lnTo>
                  <a:pt x="2617" y="6372"/>
                </a:lnTo>
                <a:lnTo>
                  <a:pt x="2617" y="6258"/>
                </a:lnTo>
                <a:cubicBezTo>
                  <a:pt x="2617" y="6195"/>
                  <a:pt x="2566" y="6144"/>
                  <a:pt x="2503" y="6144"/>
                </a:cubicBezTo>
                <a:cubicBezTo>
                  <a:pt x="2440" y="6144"/>
                  <a:pt x="2389" y="6195"/>
                  <a:pt x="2389" y="6258"/>
                </a:cubicBezTo>
                <a:lnTo>
                  <a:pt x="2389" y="6372"/>
                </a:lnTo>
                <a:lnTo>
                  <a:pt x="2048" y="6372"/>
                </a:lnTo>
                <a:lnTo>
                  <a:pt x="2048" y="6258"/>
                </a:lnTo>
                <a:cubicBezTo>
                  <a:pt x="2048" y="6195"/>
                  <a:pt x="1997" y="6144"/>
                  <a:pt x="1934" y="6144"/>
                </a:cubicBezTo>
                <a:cubicBezTo>
                  <a:pt x="1871" y="6144"/>
                  <a:pt x="1820" y="6195"/>
                  <a:pt x="1820" y="6258"/>
                </a:cubicBezTo>
                <a:lnTo>
                  <a:pt x="1820" y="6372"/>
                </a:lnTo>
                <a:lnTo>
                  <a:pt x="1479" y="6372"/>
                </a:lnTo>
                <a:lnTo>
                  <a:pt x="1479" y="6258"/>
                </a:lnTo>
                <a:cubicBezTo>
                  <a:pt x="1479" y="6195"/>
                  <a:pt x="1428" y="6144"/>
                  <a:pt x="1365" y="6144"/>
                </a:cubicBezTo>
                <a:cubicBezTo>
                  <a:pt x="1302" y="6144"/>
                  <a:pt x="1252" y="6195"/>
                  <a:pt x="1252" y="6258"/>
                </a:cubicBezTo>
                <a:lnTo>
                  <a:pt x="1252" y="6372"/>
                </a:lnTo>
                <a:lnTo>
                  <a:pt x="910" y="6372"/>
                </a:lnTo>
                <a:lnTo>
                  <a:pt x="910" y="6258"/>
                </a:lnTo>
                <a:cubicBezTo>
                  <a:pt x="910" y="6195"/>
                  <a:pt x="859" y="6144"/>
                  <a:pt x="796" y="6144"/>
                </a:cubicBezTo>
                <a:cubicBezTo>
                  <a:pt x="734" y="6144"/>
                  <a:pt x="683" y="6195"/>
                  <a:pt x="683" y="6258"/>
                </a:cubicBezTo>
                <a:lnTo>
                  <a:pt x="683" y="6372"/>
                </a:lnTo>
                <a:lnTo>
                  <a:pt x="455" y="6372"/>
                </a:lnTo>
                <a:lnTo>
                  <a:pt x="455" y="5234"/>
                </a:lnTo>
                <a:lnTo>
                  <a:pt x="1263" y="5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íšḷïḋé">
            <a:extLst>
              <a:ext uri="{FF2B5EF4-FFF2-40B4-BE49-F238E27FC236}">
                <a16:creationId xmlns:a16="http://schemas.microsoft.com/office/drawing/2014/main" id="{E4CFD509-CECA-46AB-A0F9-25099B56C90A}"/>
              </a:ext>
            </a:extLst>
          </p:cNvPr>
          <p:cNvSpPr/>
          <p:nvPr/>
        </p:nvSpPr>
        <p:spPr>
          <a:xfrm>
            <a:off x="5585732" y="5549733"/>
            <a:ext cx="354846" cy="35484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iṥľîďe">
            <a:extLst>
              <a:ext uri="{FF2B5EF4-FFF2-40B4-BE49-F238E27FC236}">
                <a16:creationId xmlns:a16="http://schemas.microsoft.com/office/drawing/2014/main" id="{779D9875-DB97-4A36-9837-ED420C1663E3}"/>
              </a:ext>
            </a:extLst>
          </p:cNvPr>
          <p:cNvSpPr>
            <a:spLocks/>
          </p:cNvSpPr>
          <p:nvPr/>
        </p:nvSpPr>
        <p:spPr bwMode="auto">
          <a:xfrm>
            <a:off x="5659042" y="5626877"/>
            <a:ext cx="208226" cy="200559"/>
          </a:xfrm>
          <a:custGeom>
            <a:avLst/>
            <a:gdLst>
              <a:gd name="T0" fmla="*/ 3413 w 6827"/>
              <a:gd name="T1" fmla="*/ 0 h 5912"/>
              <a:gd name="T2" fmla="*/ 0 w 6827"/>
              <a:gd name="T3" fmla="*/ 5912 h 5912"/>
              <a:gd name="T4" fmla="*/ 6827 w 6827"/>
              <a:gd name="T5" fmla="*/ 5912 h 5912"/>
              <a:gd name="T6" fmla="*/ 3413 w 6827"/>
              <a:gd name="T7" fmla="*/ 0 h 5912"/>
              <a:gd name="T8" fmla="*/ 3413 w 6827"/>
              <a:gd name="T9" fmla="*/ 972 h 5912"/>
              <a:gd name="T10" fmla="*/ 4489 w 6827"/>
              <a:gd name="T11" fmla="*/ 2835 h 5912"/>
              <a:gd name="T12" fmla="*/ 2338 w 6827"/>
              <a:gd name="T13" fmla="*/ 2835 h 5912"/>
              <a:gd name="T14" fmla="*/ 3413 w 6827"/>
              <a:gd name="T15" fmla="*/ 972 h 5912"/>
              <a:gd name="T16" fmla="*/ 842 w 6827"/>
              <a:gd name="T17" fmla="*/ 5426 h 5912"/>
              <a:gd name="T18" fmla="*/ 1917 w 6827"/>
              <a:gd name="T19" fmla="*/ 3564 h 5912"/>
              <a:gd name="T20" fmla="*/ 2993 w 6827"/>
              <a:gd name="T21" fmla="*/ 5426 h 5912"/>
              <a:gd name="T22" fmla="*/ 842 w 6827"/>
              <a:gd name="T23" fmla="*/ 5426 h 5912"/>
              <a:gd name="T24" fmla="*/ 2338 w 6827"/>
              <a:gd name="T25" fmla="*/ 3321 h 5912"/>
              <a:gd name="T26" fmla="*/ 4489 w 6827"/>
              <a:gd name="T27" fmla="*/ 3321 h 5912"/>
              <a:gd name="T28" fmla="*/ 3413 w 6827"/>
              <a:gd name="T29" fmla="*/ 5183 h 5912"/>
              <a:gd name="T30" fmla="*/ 2338 w 6827"/>
              <a:gd name="T31" fmla="*/ 3321 h 5912"/>
              <a:gd name="T32" fmla="*/ 4910 w 6827"/>
              <a:gd name="T33" fmla="*/ 3564 h 5912"/>
              <a:gd name="T34" fmla="*/ 5985 w 6827"/>
              <a:gd name="T35" fmla="*/ 5426 h 5912"/>
              <a:gd name="T36" fmla="*/ 3834 w 6827"/>
              <a:gd name="T37" fmla="*/ 5426 h 5912"/>
              <a:gd name="T38" fmla="*/ 4910 w 6827"/>
              <a:gd name="T39" fmla="*/ 3564 h 5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îsḷîḋê">
            <a:extLst>
              <a:ext uri="{FF2B5EF4-FFF2-40B4-BE49-F238E27FC236}">
                <a16:creationId xmlns:a16="http://schemas.microsoft.com/office/drawing/2014/main" id="{F66AF254-6DA6-4944-8913-D64C0EA2C876}"/>
              </a:ext>
            </a:extLst>
          </p:cNvPr>
          <p:cNvSpPr txBox="1"/>
          <p:nvPr/>
        </p:nvSpPr>
        <p:spPr>
          <a:xfrm>
            <a:off x="6701181" y="1270790"/>
            <a:ext cx="413883" cy="492370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prstTxWarp prst="textPlain">
              <a:avLst/>
            </a:prstTxWarp>
            <a:normAutofit fontScale="62500" lnSpcReduction="20000"/>
          </a:bodyPr>
          <a:lstStyle/>
          <a:p>
            <a:r>
              <a:rPr lang="en-US" sz="4800"/>
              <a:t>“</a:t>
            </a:r>
            <a:endParaRPr lang="en-US" sz="4800" dirty="0"/>
          </a:p>
        </p:txBody>
      </p:sp>
      <p:sp>
        <p:nvSpPr>
          <p:cNvPr id="21" name="íŝlíďé">
            <a:extLst>
              <a:ext uri="{FF2B5EF4-FFF2-40B4-BE49-F238E27FC236}">
                <a16:creationId xmlns:a16="http://schemas.microsoft.com/office/drawing/2014/main" id="{7B05E036-E2D9-40F7-8988-EA8FB09AAC07}"/>
              </a:ext>
            </a:extLst>
          </p:cNvPr>
          <p:cNvSpPr/>
          <p:nvPr/>
        </p:nvSpPr>
        <p:spPr>
          <a:xfrm>
            <a:off x="7154486" y="1311091"/>
            <a:ext cx="3895113" cy="761742"/>
          </a:xfrm>
          <a:prstGeom prst="rect">
            <a:avLst/>
          </a:prstGeom>
        </p:spPr>
        <p:txBody>
          <a:bodyPr wrap="square" lIns="90000" tIns="46800" rIns="90000" bIns="46800" anchor="ctr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sz="2000" b="1"/>
              <a:t>此部分内容作为文字排版占位显示</a:t>
            </a:r>
            <a:br>
              <a:rPr lang="zh-CN" altLang="en-US" sz="2000" b="1"/>
            </a:br>
            <a:r>
              <a:rPr lang="zh-CN" altLang="en-US" sz="2000" b="1"/>
              <a:t>（建议使用主题字体）</a:t>
            </a:r>
            <a:endParaRPr lang="zh-CN" altLang="en-US" sz="2000" b="1" dirty="0"/>
          </a:p>
        </p:txBody>
      </p:sp>
      <p:sp>
        <p:nvSpPr>
          <p:cNvPr id="22" name="îşḻiḓè">
            <a:extLst>
              <a:ext uri="{FF2B5EF4-FFF2-40B4-BE49-F238E27FC236}">
                <a16:creationId xmlns:a16="http://schemas.microsoft.com/office/drawing/2014/main" id="{DD78273E-736C-4B86-B2F0-71462E84074B}"/>
              </a:ext>
            </a:extLst>
          </p:cNvPr>
          <p:cNvSpPr/>
          <p:nvPr/>
        </p:nvSpPr>
        <p:spPr>
          <a:xfrm>
            <a:off x="7154486" y="2072834"/>
            <a:ext cx="3895113" cy="426655"/>
          </a:xfrm>
          <a:prstGeom prst="rect">
            <a:avLst/>
          </a:prstGeom>
        </p:spPr>
        <p:txBody>
          <a:bodyPr wrap="square" lIns="90000" tIns="46800" rIns="90000" bIns="46800" anchor="ctr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此部分内容作为文字排版占位显示（建议使用主题字体）如需更改请在（设置形状格式）菜单下（文本选项）中调整</a:t>
            </a:r>
            <a:endParaRPr lang="zh-CN" altLang="en-US" sz="1000" dirty="0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454354B-21BD-4DA2-83B8-BBE28A1C6CE4}"/>
              </a:ext>
            </a:extLst>
          </p:cNvPr>
          <p:cNvCxnSpPr/>
          <p:nvPr/>
        </p:nvCxnSpPr>
        <p:spPr>
          <a:xfrm>
            <a:off x="1343472" y="2972772"/>
            <a:ext cx="2520281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AAC1B294-3E9C-42D3-9659-CC2377685483}"/>
              </a:ext>
            </a:extLst>
          </p:cNvPr>
          <p:cNvCxnSpPr/>
          <p:nvPr/>
        </p:nvCxnSpPr>
        <p:spPr>
          <a:xfrm>
            <a:off x="1343472" y="4653136"/>
            <a:ext cx="2520281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94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2975420" y="1399403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dirty="0"/>
              <a:t>研究思路与研究方法</a:t>
            </a:r>
            <a:endParaRPr lang="zh-CN" altLang="en-US" b="0" dirty="0">
              <a:solidFill>
                <a:schemeClr val="bg1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idx="1"/>
          </p:nvPr>
        </p:nvSpPr>
        <p:spPr>
          <a:xfrm>
            <a:off x="2975419" y="2624972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966488" y="964311"/>
            <a:ext cx="738744" cy="94432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89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533919-E97C-4647-9850-FAC179D6B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080F1A9-9752-4E2A-AA41-684736BC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79D734-C642-49D9-A402-8B67308E1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6" name="îśļiḋè">
            <a:extLst>
              <a:ext uri="{FF2B5EF4-FFF2-40B4-BE49-F238E27FC236}">
                <a16:creationId xmlns:a16="http://schemas.microsoft.com/office/drawing/2014/main" id="{71893FCB-BA8A-4F86-9316-A56A71B46893}"/>
              </a:ext>
            </a:extLst>
          </p:cNvPr>
          <p:cNvSpPr/>
          <p:nvPr/>
        </p:nvSpPr>
        <p:spPr bwMode="auto">
          <a:xfrm>
            <a:off x="5196000" y="1125538"/>
            <a:ext cx="6326075" cy="1798629"/>
          </a:xfrm>
          <a:prstGeom prst="rect">
            <a:avLst/>
          </a:prstGeom>
          <a:blipFill>
            <a:blip r:embed="rId3"/>
            <a:stretch>
              <a:fillRect l="165" t="-63774" r="-165" b="-63758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îS1iḓé">
            <a:extLst>
              <a:ext uri="{FF2B5EF4-FFF2-40B4-BE49-F238E27FC236}">
                <a16:creationId xmlns:a16="http://schemas.microsoft.com/office/drawing/2014/main" id="{2697FEF6-FF61-4DD7-9012-926ED0FE83F2}"/>
              </a:ext>
            </a:extLst>
          </p:cNvPr>
          <p:cNvSpPr/>
          <p:nvPr/>
        </p:nvSpPr>
        <p:spPr bwMode="auto">
          <a:xfrm>
            <a:off x="5196000" y="3066779"/>
            <a:ext cx="3158512" cy="1473717"/>
          </a:xfrm>
          <a:prstGeom prst="rect">
            <a:avLst/>
          </a:prstGeom>
          <a:blipFill>
            <a:blip r:embed="rId4"/>
            <a:stretch>
              <a:fillRect l="661" t="-17698" r="-661" b="-20952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ïṩļíďé">
            <a:extLst>
              <a:ext uri="{FF2B5EF4-FFF2-40B4-BE49-F238E27FC236}">
                <a16:creationId xmlns:a16="http://schemas.microsoft.com/office/drawing/2014/main" id="{84BCBB1A-9C3F-49A9-AD7D-A5431CC65DEA}"/>
              </a:ext>
            </a:extLst>
          </p:cNvPr>
          <p:cNvSpPr/>
          <p:nvPr/>
        </p:nvSpPr>
        <p:spPr bwMode="auto">
          <a:xfrm>
            <a:off x="8615952" y="3066779"/>
            <a:ext cx="2904279" cy="3076846"/>
          </a:xfrm>
          <a:prstGeom prst="rect">
            <a:avLst/>
          </a:prstGeom>
          <a:blipFill>
            <a:blip r:embed="rId5"/>
            <a:stretch>
              <a:fillRect l="-30724" t="411" r="-33040" b="-411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ïṡḷïďè">
            <a:extLst>
              <a:ext uri="{FF2B5EF4-FFF2-40B4-BE49-F238E27FC236}">
                <a16:creationId xmlns:a16="http://schemas.microsoft.com/office/drawing/2014/main" id="{4DF75085-D757-4FFF-9950-75FD1ADEFA04}"/>
              </a:ext>
            </a:extLst>
          </p:cNvPr>
          <p:cNvSpPr/>
          <p:nvPr/>
        </p:nvSpPr>
        <p:spPr bwMode="auto">
          <a:xfrm>
            <a:off x="5196000" y="4683108"/>
            <a:ext cx="6324231" cy="1473717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îṥlïḍê">
            <a:extLst>
              <a:ext uri="{FF2B5EF4-FFF2-40B4-BE49-F238E27FC236}">
                <a16:creationId xmlns:a16="http://schemas.microsoft.com/office/drawing/2014/main" id="{ADA17A31-B999-4FC1-8245-C0FED84DAF06}"/>
              </a:ext>
            </a:extLst>
          </p:cNvPr>
          <p:cNvSpPr txBox="1"/>
          <p:nvPr/>
        </p:nvSpPr>
        <p:spPr>
          <a:xfrm>
            <a:off x="5286001" y="4817188"/>
            <a:ext cx="2699999" cy="471579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7" name="íṥľíḋè">
            <a:extLst>
              <a:ext uri="{FF2B5EF4-FFF2-40B4-BE49-F238E27FC236}">
                <a16:creationId xmlns:a16="http://schemas.microsoft.com/office/drawing/2014/main" id="{97A15400-2F22-41F2-97C1-0FA57D7F0AA1}"/>
              </a:ext>
            </a:extLst>
          </p:cNvPr>
          <p:cNvSpPr txBox="1"/>
          <p:nvPr/>
        </p:nvSpPr>
        <p:spPr>
          <a:xfrm>
            <a:off x="5286001" y="5288768"/>
            <a:ext cx="2699999" cy="73397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solidFill>
                  <a:schemeClr val="bg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solidFill>
                  <a:schemeClr val="bg1"/>
                </a:solidFill>
              </a:rPr>
              <a:t>When you copy &amp; paste, choose "keep text only" option.</a:t>
            </a:r>
          </a:p>
        </p:txBody>
      </p:sp>
      <p:sp>
        <p:nvSpPr>
          <p:cNvPr id="24" name="iṡľîḋe">
            <a:extLst>
              <a:ext uri="{FF2B5EF4-FFF2-40B4-BE49-F238E27FC236}">
                <a16:creationId xmlns:a16="http://schemas.microsoft.com/office/drawing/2014/main" id="{C1B94E64-74AD-4537-9BD2-EAB30ECB24C2}"/>
              </a:ext>
            </a:extLst>
          </p:cNvPr>
          <p:cNvSpPr/>
          <p:nvPr/>
        </p:nvSpPr>
        <p:spPr>
          <a:xfrm>
            <a:off x="669925" y="1569133"/>
            <a:ext cx="4166075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5" name="ïśḻiḍé">
            <a:extLst>
              <a:ext uri="{FF2B5EF4-FFF2-40B4-BE49-F238E27FC236}">
                <a16:creationId xmlns:a16="http://schemas.microsoft.com/office/drawing/2014/main" id="{5903D2BF-BB38-40C3-8B3E-24D637C78063}"/>
              </a:ext>
            </a:extLst>
          </p:cNvPr>
          <p:cNvSpPr txBox="1"/>
          <p:nvPr/>
        </p:nvSpPr>
        <p:spPr bwMode="auto">
          <a:xfrm>
            <a:off x="669925" y="1132666"/>
            <a:ext cx="4166075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/>
              <a:t>Text here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A66CCA9-D074-456F-81D5-C3A3692311E8}"/>
              </a:ext>
            </a:extLst>
          </p:cNvPr>
          <p:cNvCxnSpPr>
            <a:cxnSpLocks/>
          </p:cNvCxnSpPr>
          <p:nvPr/>
        </p:nvCxnSpPr>
        <p:spPr>
          <a:xfrm>
            <a:off x="669925" y="2259000"/>
            <a:ext cx="4235084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îš1ide">
            <a:extLst>
              <a:ext uri="{FF2B5EF4-FFF2-40B4-BE49-F238E27FC236}">
                <a16:creationId xmlns:a16="http://schemas.microsoft.com/office/drawing/2014/main" id="{F52BE78F-BC93-4A43-965F-4E2016731447}"/>
              </a:ext>
            </a:extLst>
          </p:cNvPr>
          <p:cNvSpPr/>
          <p:nvPr/>
        </p:nvSpPr>
        <p:spPr>
          <a:xfrm>
            <a:off x="669925" y="2830467"/>
            <a:ext cx="4166075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3" name="íṧľíḍê">
            <a:extLst>
              <a:ext uri="{FF2B5EF4-FFF2-40B4-BE49-F238E27FC236}">
                <a16:creationId xmlns:a16="http://schemas.microsoft.com/office/drawing/2014/main" id="{C6E1A3FE-CAD4-42AB-891D-471E136E653B}"/>
              </a:ext>
            </a:extLst>
          </p:cNvPr>
          <p:cNvSpPr txBox="1"/>
          <p:nvPr/>
        </p:nvSpPr>
        <p:spPr bwMode="auto">
          <a:xfrm>
            <a:off x="669925" y="2394000"/>
            <a:ext cx="4166075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/>
              <a:t>Text here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3D8C374-AFE3-4CF0-B6BE-CAAAC60C2094}"/>
              </a:ext>
            </a:extLst>
          </p:cNvPr>
          <p:cNvCxnSpPr>
            <a:cxnSpLocks/>
          </p:cNvCxnSpPr>
          <p:nvPr/>
        </p:nvCxnSpPr>
        <p:spPr>
          <a:xfrm>
            <a:off x="669925" y="3520334"/>
            <a:ext cx="4235084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ṣļiďe">
            <a:extLst>
              <a:ext uri="{FF2B5EF4-FFF2-40B4-BE49-F238E27FC236}">
                <a16:creationId xmlns:a16="http://schemas.microsoft.com/office/drawing/2014/main" id="{8CAF60F4-E7A5-4A21-A7C9-62C7241FE247}"/>
              </a:ext>
            </a:extLst>
          </p:cNvPr>
          <p:cNvSpPr/>
          <p:nvPr/>
        </p:nvSpPr>
        <p:spPr>
          <a:xfrm>
            <a:off x="669925" y="4091801"/>
            <a:ext cx="4166075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1" name="iṩliḋé">
            <a:extLst>
              <a:ext uri="{FF2B5EF4-FFF2-40B4-BE49-F238E27FC236}">
                <a16:creationId xmlns:a16="http://schemas.microsoft.com/office/drawing/2014/main" id="{C1558060-3A0B-4750-B8A5-5D83A38E657C}"/>
              </a:ext>
            </a:extLst>
          </p:cNvPr>
          <p:cNvSpPr txBox="1"/>
          <p:nvPr/>
        </p:nvSpPr>
        <p:spPr bwMode="auto">
          <a:xfrm>
            <a:off x="669925" y="3655334"/>
            <a:ext cx="4166075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/>
              <a:t>Text here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D0DBD57F-C655-4A3A-93C7-7806E59FA4AC}"/>
              </a:ext>
            </a:extLst>
          </p:cNvPr>
          <p:cNvCxnSpPr>
            <a:cxnSpLocks/>
          </p:cNvCxnSpPr>
          <p:nvPr/>
        </p:nvCxnSpPr>
        <p:spPr>
          <a:xfrm>
            <a:off x="669925" y="4781668"/>
            <a:ext cx="4235084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ṡ1îďé">
            <a:extLst>
              <a:ext uri="{FF2B5EF4-FFF2-40B4-BE49-F238E27FC236}">
                <a16:creationId xmlns:a16="http://schemas.microsoft.com/office/drawing/2014/main" id="{620D27DD-CBBE-4D12-BF0D-87EA7A42016A}"/>
              </a:ext>
            </a:extLst>
          </p:cNvPr>
          <p:cNvSpPr/>
          <p:nvPr/>
        </p:nvSpPr>
        <p:spPr>
          <a:xfrm>
            <a:off x="669925" y="5353135"/>
            <a:ext cx="4166075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/>
              <a:t>Supporting text here. </a:t>
            </a:r>
            <a:endParaRPr lang="en-US" altLang="zh-CN" sz="900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19" name="íṥ1îḋé">
            <a:extLst>
              <a:ext uri="{FF2B5EF4-FFF2-40B4-BE49-F238E27FC236}">
                <a16:creationId xmlns:a16="http://schemas.microsoft.com/office/drawing/2014/main" id="{6458D5CD-0978-4D36-8793-AF2C9621A3BF}"/>
              </a:ext>
            </a:extLst>
          </p:cNvPr>
          <p:cNvSpPr txBox="1"/>
          <p:nvPr/>
        </p:nvSpPr>
        <p:spPr bwMode="auto">
          <a:xfrm>
            <a:off x="669925" y="4916668"/>
            <a:ext cx="4166075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840636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3EBC07-5EDB-4469-AD7D-D6D85CDF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4629760-7F5F-4B17-B59B-895142256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0B9E23-6645-4FFA-9336-B6D84162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iṡľîďé">
            <a:extLst>
              <a:ext uri="{FF2B5EF4-FFF2-40B4-BE49-F238E27FC236}">
                <a16:creationId xmlns:a16="http://schemas.microsoft.com/office/drawing/2014/main" id="{7F03B144-0D76-408F-9794-335086941192}"/>
              </a:ext>
            </a:extLst>
          </p:cNvPr>
          <p:cNvSpPr/>
          <p:nvPr/>
        </p:nvSpPr>
        <p:spPr>
          <a:xfrm>
            <a:off x="0" y="2708920"/>
            <a:ext cx="7041000" cy="1872208"/>
          </a:xfrm>
          <a:prstGeom prst="rect">
            <a:avLst/>
          </a:prstGeom>
          <a:blipFill>
            <a:blip r:embed="rId3"/>
            <a:stretch>
              <a:fillRect t="-71151" b="-7214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7" name="íṩ1îďé">
            <a:extLst>
              <a:ext uri="{FF2B5EF4-FFF2-40B4-BE49-F238E27FC236}">
                <a16:creationId xmlns:a16="http://schemas.microsoft.com/office/drawing/2014/main" id="{AFF856A6-28C6-47A1-8AB5-1D3D19343913}"/>
              </a:ext>
            </a:extLst>
          </p:cNvPr>
          <p:cNvSpPr/>
          <p:nvPr/>
        </p:nvSpPr>
        <p:spPr>
          <a:xfrm>
            <a:off x="4342325" y="2076769"/>
            <a:ext cx="3136510" cy="313651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îšľide">
            <a:extLst>
              <a:ext uri="{FF2B5EF4-FFF2-40B4-BE49-F238E27FC236}">
                <a16:creationId xmlns:a16="http://schemas.microsoft.com/office/drawing/2014/main" id="{C116F50F-AAC3-406B-B541-30826487F469}"/>
              </a:ext>
            </a:extLst>
          </p:cNvPr>
          <p:cNvSpPr/>
          <p:nvPr/>
        </p:nvSpPr>
        <p:spPr>
          <a:xfrm>
            <a:off x="3966364" y="1700808"/>
            <a:ext cx="3888432" cy="3888432"/>
          </a:xfrm>
          <a:prstGeom prst="arc">
            <a:avLst>
              <a:gd name="adj1" fmla="val 16200000"/>
              <a:gd name="adj2" fmla="val 5400000"/>
            </a:avLst>
          </a:prstGeom>
          <a:ln w="38100">
            <a:solidFill>
              <a:schemeClr val="tx1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îš1îḋe">
            <a:extLst>
              <a:ext uri="{FF2B5EF4-FFF2-40B4-BE49-F238E27FC236}">
                <a16:creationId xmlns:a16="http://schemas.microsoft.com/office/drawing/2014/main" id="{EB768E02-751A-48E8-B7C9-0AFA0CEA215B}"/>
              </a:ext>
            </a:extLst>
          </p:cNvPr>
          <p:cNvSpPr/>
          <p:nvPr/>
        </p:nvSpPr>
        <p:spPr>
          <a:xfrm>
            <a:off x="4784843" y="3060024"/>
            <a:ext cx="2251474" cy="4302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/>
          <a:p>
            <a:pPr algn="ctr">
              <a:spcBef>
                <a:spcPts val="375"/>
              </a:spcBef>
              <a:defRPr/>
            </a:pPr>
            <a:r>
              <a:rPr lang="zh-CN" altLang="en-US" sz="1600" b="1" kern="100" dirty="0">
                <a:solidFill>
                  <a:schemeClr val="bg1"/>
                </a:solidFill>
              </a:rPr>
              <a:t>标题文本预设</a:t>
            </a:r>
            <a:endParaRPr lang="zh-CN" altLang="zh-CN" sz="1600" b="1" kern="100" dirty="0">
              <a:solidFill>
                <a:schemeClr val="bg1"/>
              </a:solidFill>
            </a:endParaRPr>
          </a:p>
        </p:txBody>
      </p:sp>
      <p:sp>
        <p:nvSpPr>
          <p:cNvPr id="31" name="ïṣľïde">
            <a:extLst>
              <a:ext uri="{FF2B5EF4-FFF2-40B4-BE49-F238E27FC236}">
                <a16:creationId xmlns:a16="http://schemas.microsoft.com/office/drawing/2014/main" id="{09CD893B-1AE2-438E-A465-E1D837A2C494}"/>
              </a:ext>
            </a:extLst>
          </p:cNvPr>
          <p:cNvSpPr>
            <a:spLocks/>
          </p:cNvSpPr>
          <p:nvPr/>
        </p:nvSpPr>
        <p:spPr bwMode="auto">
          <a:xfrm>
            <a:off x="4784844" y="3490263"/>
            <a:ext cx="2251474" cy="73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ct val="0"/>
              </a:spcBef>
            </a:pPr>
            <a:r>
              <a:rPr lang="zh-CN" altLang="en-US" sz="900" dirty="0">
                <a:solidFill>
                  <a:schemeClr val="bg1"/>
                </a:solidFill>
              </a:rPr>
              <a:t>此部分内容作为文字排版占位显示（建议使用主题字体）</a:t>
            </a:r>
            <a:endParaRPr lang="en-US" altLang="zh-CN" sz="900" dirty="0">
              <a:solidFill>
                <a:schemeClr val="bg1"/>
              </a:solidFill>
            </a:endParaRPr>
          </a:p>
        </p:txBody>
      </p:sp>
      <p:sp>
        <p:nvSpPr>
          <p:cNvPr id="28" name="ísľïdé">
            <a:extLst>
              <a:ext uri="{FF2B5EF4-FFF2-40B4-BE49-F238E27FC236}">
                <a16:creationId xmlns:a16="http://schemas.microsoft.com/office/drawing/2014/main" id="{6763ED85-2F06-40FA-B8B2-039AE7857E42}"/>
              </a:ext>
            </a:extLst>
          </p:cNvPr>
          <p:cNvSpPr/>
          <p:nvPr/>
        </p:nvSpPr>
        <p:spPr>
          <a:xfrm>
            <a:off x="5573080" y="1249686"/>
            <a:ext cx="675000" cy="67500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9" name="íśliḓé">
            <a:extLst>
              <a:ext uri="{FF2B5EF4-FFF2-40B4-BE49-F238E27FC236}">
                <a16:creationId xmlns:a16="http://schemas.microsoft.com/office/drawing/2014/main" id="{5C2A4E0F-8DC6-4800-9DC2-7B11DFCD7C62}"/>
              </a:ext>
            </a:extLst>
          </p:cNvPr>
          <p:cNvSpPr>
            <a:spLocks/>
          </p:cNvSpPr>
          <p:nvPr/>
        </p:nvSpPr>
        <p:spPr bwMode="auto">
          <a:xfrm>
            <a:off x="5738487" y="1418450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6" name="i$liḋê">
            <a:extLst>
              <a:ext uri="{FF2B5EF4-FFF2-40B4-BE49-F238E27FC236}">
                <a16:creationId xmlns:a16="http://schemas.microsoft.com/office/drawing/2014/main" id="{FBF1911B-9E05-4B8D-923F-A7A5C29CEBCE}"/>
              </a:ext>
            </a:extLst>
          </p:cNvPr>
          <p:cNvSpPr/>
          <p:nvPr/>
        </p:nvSpPr>
        <p:spPr>
          <a:xfrm>
            <a:off x="7583853" y="3307521"/>
            <a:ext cx="675000" cy="67500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7" name="isļïḍê">
            <a:extLst>
              <a:ext uri="{FF2B5EF4-FFF2-40B4-BE49-F238E27FC236}">
                <a16:creationId xmlns:a16="http://schemas.microsoft.com/office/drawing/2014/main" id="{4DE2DD80-6095-4599-B1DF-393D837B15B7}"/>
              </a:ext>
            </a:extLst>
          </p:cNvPr>
          <p:cNvSpPr>
            <a:spLocks/>
          </p:cNvSpPr>
          <p:nvPr/>
        </p:nvSpPr>
        <p:spPr bwMode="auto">
          <a:xfrm>
            <a:off x="7749260" y="3476285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4" name="ïṡ1íďe">
            <a:extLst>
              <a:ext uri="{FF2B5EF4-FFF2-40B4-BE49-F238E27FC236}">
                <a16:creationId xmlns:a16="http://schemas.microsoft.com/office/drawing/2014/main" id="{A9D958F4-DEE7-48CA-BC2F-28FA7C6406AE}"/>
              </a:ext>
            </a:extLst>
          </p:cNvPr>
          <p:cNvSpPr/>
          <p:nvPr/>
        </p:nvSpPr>
        <p:spPr>
          <a:xfrm>
            <a:off x="5758500" y="5226880"/>
            <a:ext cx="675000" cy="67500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5" name="íṡlïḍé">
            <a:extLst>
              <a:ext uri="{FF2B5EF4-FFF2-40B4-BE49-F238E27FC236}">
                <a16:creationId xmlns:a16="http://schemas.microsoft.com/office/drawing/2014/main" id="{9008FB31-9103-480A-9AB8-0ACBBA1B8E64}"/>
              </a:ext>
            </a:extLst>
          </p:cNvPr>
          <p:cNvSpPr>
            <a:spLocks/>
          </p:cNvSpPr>
          <p:nvPr/>
        </p:nvSpPr>
        <p:spPr bwMode="auto">
          <a:xfrm>
            <a:off x="5923907" y="5395644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2" name="íŝḷîḓé">
            <a:extLst>
              <a:ext uri="{FF2B5EF4-FFF2-40B4-BE49-F238E27FC236}">
                <a16:creationId xmlns:a16="http://schemas.microsoft.com/office/drawing/2014/main" id="{1D04C71E-0B10-4E12-893E-081F70F18DEF}"/>
              </a:ext>
            </a:extLst>
          </p:cNvPr>
          <p:cNvSpPr/>
          <p:nvPr/>
        </p:nvSpPr>
        <p:spPr>
          <a:xfrm>
            <a:off x="8258853" y="1184599"/>
            <a:ext cx="3164104" cy="4302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/>
          <a:p>
            <a:pPr>
              <a:spcBef>
                <a:spcPts val="375"/>
              </a:spcBef>
              <a:defRPr/>
            </a:pPr>
            <a:r>
              <a:rPr lang="zh-CN" altLang="en-US" sz="1600" b="1" kern="100" dirty="0"/>
              <a:t>标题文本预设</a:t>
            </a:r>
            <a:endParaRPr lang="zh-CN" altLang="zh-CN" sz="1600" b="1" kern="100" dirty="0"/>
          </a:p>
        </p:txBody>
      </p:sp>
      <p:sp>
        <p:nvSpPr>
          <p:cNvPr id="23" name="ïṩ1íḍe">
            <a:extLst>
              <a:ext uri="{FF2B5EF4-FFF2-40B4-BE49-F238E27FC236}">
                <a16:creationId xmlns:a16="http://schemas.microsoft.com/office/drawing/2014/main" id="{24E68A2B-80F3-424C-8401-DABA482C2E6F}"/>
              </a:ext>
            </a:extLst>
          </p:cNvPr>
          <p:cNvSpPr>
            <a:spLocks/>
          </p:cNvSpPr>
          <p:nvPr/>
        </p:nvSpPr>
        <p:spPr bwMode="auto">
          <a:xfrm>
            <a:off x="8258854" y="1614838"/>
            <a:ext cx="3164104" cy="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/>
              <a:t>此部分内容作为文字排版占位显示（建议使用主题字体）</a:t>
            </a:r>
            <a:endParaRPr lang="en-US" altLang="zh-CN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/>
              <a:t>此部分内容作为文字排版占位显示（建议使用主题字体）</a:t>
            </a:r>
            <a:endParaRPr lang="en-US" altLang="zh-CN" sz="900" dirty="0"/>
          </a:p>
        </p:txBody>
      </p:sp>
      <p:sp>
        <p:nvSpPr>
          <p:cNvPr id="20" name="ïṣľîḓê">
            <a:extLst>
              <a:ext uri="{FF2B5EF4-FFF2-40B4-BE49-F238E27FC236}">
                <a16:creationId xmlns:a16="http://schemas.microsoft.com/office/drawing/2014/main" id="{DA726B9F-470F-41FF-A278-B467ABAF5B37}"/>
              </a:ext>
            </a:extLst>
          </p:cNvPr>
          <p:cNvSpPr/>
          <p:nvPr/>
        </p:nvSpPr>
        <p:spPr>
          <a:xfrm>
            <a:off x="8258853" y="2992793"/>
            <a:ext cx="3164104" cy="4302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/>
          <a:p>
            <a:pPr>
              <a:spcBef>
                <a:spcPts val="375"/>
              </a:spcBef>
              <a:defRPr/>
            </a:pPr>
            <a:r>
              <a:rPr lang="zh-CN" altLang="en-US" sz="1600" b="1" kern="100" dirty="0">
                <a:solidFill>
                  <a:schemeClr val="accent3"/>
                </a:solidFill>
              </a:rPr>
              <a:t>标题文本预设</a:t>
            </a:r>
            <a:endParaRPr lang="zh-CN" altLang="zh-CN" sz="1600" b="1" kern="100" dirty="0">
              <a:solidFill>
                <a:schemeClr val="accent3"/>
              </a:solidFill>
            </a:endParaRPr>
          </a:p>
        </p:txBody>
      </p:sp>
      <p:sp>
        <p:nvSpPr>
          <p:cNvPr id="21" name="îśḷîdé">
            <a:extLst>
              <a:ext uri="{FF2B5EF4-FFF2-40B4-BE49-F238E27FC236}">
                <a16:creationId xmlns:a16="http://schemas.microsoft.com/office/drawing/2014/main" id="{9ABFFC02-F24A-4517-BEF0-564DDEF18C64}"/>
              </a:ext>
            </a:extLst>
          </p:cNvPr>
          <p:cNvSpPr>
            <a:spLocks/>
          </p:cNvSpPr>
          <p:nvPr/>
        </p:nvSpPr>
        <p:spPr bwMode="auto">
          <a:xfrm>
            <a:off x="8258854" y="3423032"/>
            <a:ext cx="3164104" cy="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此部分内容作为文字排版占位显示（建议使用主题字体）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此部分内容作为文字排版占位显示（建议使用主题字体）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îşľiďè">
            <a:extLst>
              <a:ext uri="{FF2B5EF4-FFF2-40B4-BE49-F238E27FC236}">
                <a16:creationId xmlns:a16="http://schemas.microsoft.com/office/drawing/2014/main" id="{8C137A73-ADF2-4012-9B39-F89A7D9AFB95}"/>
              </a:ext>
            </a:extLst>
          </p:cNvPr>
          <p:cNvSpPr/>
          <p:nvPr/>
        </p:nvSpPr>
        <p:spPr>
          <a:xfrm>
            <a:off x="8258853" y="4800987"/>
            <a:ext cx="3164104" cy="4302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/>
          <a:p>
            <a:pPr>
              <a:spcBef>
                <a:spcPts val="375"/>
              </a:spcBef>
              <a:defRPr/>
            </a:pPr>
            <a:r>
              <a:rPr lang="zh-CN" altLang="en-US" sz="1600" b="1" kern="100" dirty="0"/>
              <a:t>标题文本预设</a:t>
            </a:r>
            <a:endParaRPr lang="zh-CN" altLang="zh-CN" sz="1600" b="1" kern="100" dirty="0"/>
          </a:p>
        </p:txBody>
      </p:sp>
      <p:sp>
        <p:nvSpPr>
          <p:cNvPr id="19" name="í$ḻîďé">
            <a:extLst>
              <a:ext uri="{FF2B5EF4-FFF2-40B4-BE49-F238E27FC236}">
                <a16:creationId xmlns:a16="http://schemas.microsoft.com/office/drawing/2014/main" id="{BFC91C40-1D33-4273-877A-BB22353E3A4C}"/>
              </a:ext>
            </a:extLst>
          </p:cNvPr>
          <p:cNvSpPr>
            <a:spLocks/>
          </p:cNvSpPr>
          <p:nvPr/>
        </p:nvSpPr>
        <p:spPr bwMode="auto">
          <a:xfrm>
            <a:off x="8258854" y="5231226"/>
            <a:ext cx="3164104" cy="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此部分内容作为文字排版占位显示（建议使用主题字体）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此部分内容作为文字排版占位显示（建议使用主题字体）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2FE3CDB0-7924-4EB4-8DCB-D214C7B38EA5}"/>
              </a:ext>
            </a:extLst>
          </p:cNvPr>
          <p:cNvCxnSpPr/>
          <p:nvPr/>
        </p:nvCxnSpPr>
        <p:spPr>
          <a:xfrm>
            <a:off x="8093445" y="2619000"/>
            <a:ext cx="3427043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15F0ACC-D63D-46FA-8048-D92DBE9CDC94}"/>
              </a:ext>
            </a:extLst>
          </p:cNvPr>
          <p:cNvCxnSpPr/>
          <p:nvPr/>
        </p:nvCxnSpPr>
        <p:spPr>
          <a:xfrm>
            <a:off x="8093445" y="4374000"/>
            <a:ext cx="3427043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845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îṩľíḋe">
            <a:extLst>
              <a:ext uri="{FF2B5EF4-FFF2-40B4-BE49-F238E27FC236}">
                <a16:creationId xmlns:a16="http://schemas.microsoft.com/office/drawing/2014/main" id="{0DD1F933-2329-4158-9182-33BF4D76285C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blipFill>
            <a:blip r:embed="rId3"/>
            <a:stretch>
              <a:fillRect t="-65249" b="-6476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7" name="íšļïḓê">
            <a:extLst>
              <a:ext uri="{FF2B5EF4-FFF2-40B4-BE49-F238E27FC236}">
                <a16:creationId xmlns:a16="http://schemas.microsoft.com/office/drawing/2014/main" id="{8D7B7599-31D9-4EB4-AC1D-622F378D1F95}"/>
              </a:ext>
            </a:extLst>
          </p:cNvPr>
          <p:cNvSpPr/>
          <p:nvPr/>
        </p:nvSpPr>
        <p:spPr>
          <a:xfrm>
            <a:off x="669925" y="0"/>
            <a:ext cx="10852150" cy="3429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í$liďé">
            <a:extLst>
              <a:ext uri="{FF2B5EF4-FFF2-40B4-BE49-F238E27FC236}">
                <a16:creationId xmlns:a16="http://schemas.microsoft.com/office/drawing/2014/main" id="{F9DE03CD-81CA-47CD-B513-425066E2B611}"/>
              </a:ext>
            </a:extLst>
          </p:cNvPr>
          <p:cNvSpPr/>
          <p:nvPr/>
        </p:nvSpPr>
        <p:spPr bwMode="auto">
          <a:xfrm>
            <a:off x="4362673" y="2978549"/>
            <a:ext cx="3466655" cy="3245233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607639" h="568828">
                <a:moveTo>
                  <a:pt x="569604" y="518303"/>
                </a:moveTo>
                <a:cubicBezTo>
                  <a:pt x="576580" y="518303"/>
                  <a:pt x="582235" y="523958"/>
                  <a:pt x="582235" y="530934"/>
                </a:cubicBezTo>
                <a:cubicBezTo>
                  <a:pt x="582235" y="537910"/>
                  <a:pt x="576580" y="543565"/>
                  <a:pt x="569604" y="543565"/>
                </a:cubicBezTo>
                <a:cubicBezTo>
                  <a:pt x="562628" y="543565"/>
                  <a:pt x="556973" y="537910"/>
                  <a:pt x="556973" y="530934"/>
                </a:cubicBezTo>
                <a:cubicBezTo>
                  <a:pt x="556973" y="523958"/>
                  <a:pt x="562628" y="518303"/>
                  <a:pt x="569604" y="518303"/>
                </a:cubicBezTo>
                <a:close/>
                <a:moveTo>
                  <a:pt x="519009" y="518303"/>
                </a:moveTo>
                <a:cubicBezTo>
                  <a:pt x="525985" y="518303"/>
                  <a:pt x="531640" y="523958"/>
                  <a:pt x="531640" y="530934"/>
                </a:cubicBezTo>
                <a:cubicBezTo>
                  <a:pt x="531640" y="537910"/>
                  <a:pt x="525985" y="543565"/>
                  <a:pt x="519009" y="543565"/>
                </a:cubicBezTo>
                <a:cubicBezTo>
                  <a:pt x="512033" y="543565"/>
                  <a:pt x="506378" y="537910"/>
                  <a:pt x="506378" y="530934"/>
                </a:cubicBezTo>
                <a:cubicBezTo>
                  <a:pt x="506378" y="523958"/>
                  <a:pt x="512033" y="518303"/>
                  <a:pt x="519009" y="518303"/>
                </a:cubicBezTo>
                <a:close/>
                <a:moveTo>
                  <a:pt x="468343" y="518303"/>
                </a:moveTo>
                <a:cubicBezTo>
                  <a:pt x="475319" y="518303"/>
                  <a:pt x="480974" y="523958"/>
                  <a:pt x="480974" y="530934"/>
                </a:cubicBezTo>
                <a:cubicBezTo>
                  <a:pt x="480974" y="537910"/>
                  <a:pt x="475319" y="543565"/>
                  <a:pt x="468343" y="543565"/>
                </a:cubicBezTo>
                <a:cubicBezTo>
                  <a:pt x="461367" y="543565"/>
                  <a:pt x="455712" y="537910"/>
                  <a:pt x="455712" y="530934"/>
                </a:cubicBezTo>
                <a:cubicBezTo>
                  <a:pt x="455712" y="523958"/>
                  <a:pt x="461367" y="518303"/>
                  <a:pt x="468343" y="518303"/>
                </a:cubicBezTo>
                <a:close/>
                <a:moveTo>
                  <a:pt x="417677" y="518303"/>
                </a:moveTo>
                <a:cubicBezTo>
                  <a:pt x="424653" y="518303"/>
                  <a:pt x="430308" y="523958"/>
                  <a:pt x="430308" y="530934"/>
                </a:cubicBezTo>
                <a:cubicBezTo>
                  <a:pt x="430308" y="537910"/>
                  <a:pt x="424653" y="543565"/>
                  <a:pt x="417677" y="543565"/>
                </a:cubicBezTo>
                <a:cubicBezTo>
                  <a:pt x="410701" y="543565"/>
                  <a:pt x="405046" y="537910"/>
                  <a:pt x="405046" y="530934"/>
                </a:cubicBezTo>
                <a:cubicBezTo>
                  <a:pt x="405046" y="523958"/>
                  <a:pt x="410701" y="518303"/>
                  <a:pt x="417677" y="518303"/>
                </a:cubicBezTo>
                <a:close/>
                <a:moveTo>
                  <a:pt x="367082" y="518303"/>
                </a:moveTo>
                <a:cubicBezTo>
                  <a:pt x="374097" y="518303"/>
                  <a:pt x="379784" y="523958"/>
                  <a:pt x="379784" y="530934"/>
                </a:cubicBezTo>
                <a:cubicBezTo>
                  <a:pt x="379784" y="537910"/>
                  <a:pt x="374097" y="543565"/>
                  <a:pt x="367082" y="543565"/>
                </a:cubicBezTo>
                <a:cubicBezTo>
                  <a:pt x="360067" y="543565"/>
                  <a:pt x="354380" y="537910"/>
                  <a:pt x="354380" y="530934"/>
                </a:cubicBezTo>
                <a:cubicBezTo>
                  <a:pt x="354380" y="523958"/>
                  <a:pt x="360067" y="518303"/>
                  <a:pt x="367082" y="518303"/>
                </a:cubicBezTo>
                <a:close/>
                <a:moveTo>
                  <a:pt x="316451" y="518303"/>
                </a:moveTo>
                <a:cubicBezTo>
                  <a:pt x="323447" y="518303"/>
                  <a:pt x="329118" y="523958"/>
                  <a:pt x="329118" y="530934"/>
                </a:cubicBezTo>
                <a:cubicBezTo>
                  <a:pt x="329118" y="537910"/>
                  <a:pt x="323447" y="543565"/>
                  <a:pt x="316451" y="543565"/>
                </a:cubicBezTo>
                <a:cubicBezTo>
                  <a:pt x="309455" y="543565"/>
                  <a:pt x="303784" y="537910"/>
                  <a:pt x="303784" y="530934"/>
                </a:cubicBezTo>
                <a:cubicBezTo>
                  <a:pt x="303784" y="523958"/>
                  <a:pt x="309455" y="518303"/>
                  <a:pt x="316451" y="518303"/>
                </a:cubicBezTo>
                <a:close/>
                <a:moveTo>
                  <a:pt x="170890" y="505724"/>
                </a:moveTo>
                <a:lnTo>
                  <a:pt x="160120" y="543586"/>
                </a:lnTo>
                <a:lnTo>
                  <a:pt x="244943" y="543586"/>
                </a:lnTo>
                <a:lnTo>
                  <a:pt x="234084" y="505724"/>
                </a:lnTo>
                <a:close/>
                <a:moveTo>
                  <a:pt x="569604" y="467637"/>
                </a:moveTo>
                <a:cubicBezTo>
                  <a:pt x="576580" y="467637"/>
                  <a:pt x="582235" y="473308"/>
                  <a:pt x="582235" y="480304"/>
                </a:cubicBezTo>
                <a:cubicBezTo>
                  <a:pt x="582235" y="487300"/>
                  <a:pt x="576580" y="492971"/>
                  <a:pt x="569604" y="492971"/>
                </a:cubicBezTo>
                <a:cubicBezTo>
                  <a:pt x="562628" y="492971"/>
                  <a:pt x="556973" y="487300"/>
                  <a:pt x="556973" y="480304"/>
                </a:cubicBezTo>
                <a:cubicBezTo>
                  <a:pt x="556973" y="473308"/>
                  <a:pt x="562628" y="467637"/>
                  <a:pt x="569604" y="467637"/>
                </a:cubicBezTo>
                <a:close/>
                <a:moveTo>
                  <a:pt x="202523" y="455077"/>
                </a:moveTo>
                <a:cubicBezTo>
                  <a:pt x="209538" y="455077"/>
                  <a:pt x="215225" y="460748"/>
                  <a:pt x="215225" y="467744"/>
                </a:cubicBezTo>
                <a:cubicBezTo>
                  <a:pt x="215225" y="471242"/>
                  <a:pt x="213803" y="474409"/>
                  <a:pt x="211505" y="476701"/>
                </a:cubicBezTo>
                <a:lnTo>
                  <a:pt x="202567" y="480393"/>
                </a:lnTo>
                <a:lnTo>
                  <a:pt x="202487" y="480393"/>
                </a:lnTo>
                <a:lnTo>
                  <a:pt x="202479" y="480393"/>
                </a:lnTo>
                <a:lnTo>
                  <a:pt x="193541" y="476701"/>
                </a:lnTo>
                <a:cubicBezTo>
                  <a:pt x="191243" y="474409"/>
                  <a:pt x="189821" y="471242"/>
                  <a:pt x="189821" y="467744"/>
                </a:cubicBezTo>
                <a:cubicBezTo>
                  <a:pt x="189821" y="460748"/>
                  <a:pt x="195508" y="455077"/>
                  <a:pt x="202523" y="455077"/>
                </a:cubicBezTo>
                <a:close/>
                <a:moveTo>
                  <a:pt x="25277" y="455062"/>
                </a:moveTo>
                <a:lnTo>
                  <a:pt x="25277" y="480393"/>
                </a:lnTo>
                <a:lnTo>
                  <a:pt x="202479" y="480393"/>
                </a:lnTo>
                <a:lnTo>
                  <a:pt x="202523" y="480411"/>
                </a:lnTo>
                <a:lnTo>
                  <a:pt x="202567" y="480393"/>
                </a:lnTo>
                <a:lnTo>
                  <a:pt x="379786" y="480393"/>
                </a:lnTo>
                <a:lnTo>
                  <a:pt x="379786" y="455062"/>
                </a:lnTo>
                <a:lnTo>
                  <a:pt x="202487" y="455062"/>
                </a:lnTo>
                <a:close/>
                <a:moveTo>
                  <a:pt x="569604" y="417183"/>
                </a:moveTo>
                <a:cubicBezTo>
                  <a:pt x="576580" y="417183"/>
                  <a:pt x="582235" y="422838"/>
                  <a:pt x="582235" y="429814"/>
                </a:cubicBezTo>
                <a:cubicBezTo>
                  <a:pt x="582235" y="436790"/>
                  <a:pt x="576580" y="442445"/>
                  <a:pt x="569604" y="442445"/>
                </a:cubicBezTo>
                <a:cubicBezTo>
                  <a:pt x="562628" y="442445"/>
                  <a:pt x="556973" y="436790"/>
                  <a:pt x="556973" y="429814"/>
                </a:cubicBezTo>
                <a:cubicBezTo>
                  <a:pt x="556973" y="422838"/>
                  <a:pt x="562628" y="417183"/>
                  <a:pt x="569604" y="417183"/>
                </a:cubicBezTo>
                <a:close/>
                <a:moveTo>
                  <a:pt x="569604" y="366587"/>
                </a:moveTo>
                <a:cubicBezTo>
                  <a:pt x="576580" y="366587"/>
                  <a:pt x="582235" y="372242"/>
                  <a:pt x="582235" y="379218"/>
                </a:cubicBezTo>
                <a:cubicBezTo>
                  <a:pt x="582235" y="386194"/>
                  <a:pt x="576580" y="391849"/>
                  <a:pt x="569604" y="391849"/>
                </a:cubicBezTo>
                <a:cubicBezTo>
                  <a:pt x="562628" y="391849"/>
                  <a:pt x="556973" y="386194"/>
                  <a:pt x="556973" y="379218"/>
                </a:cubicBezTo>
                <a:cubicBezTo>
                  <a:pt x="556973" y="372242"/>
                  <a:pt x="562628" y="366587"/>
                  <a:pt x="569604" y="366587"/>
                </a:cubicBezTo>
                <a:close/>
                <a:moveTo>
                  <a:pt x="569604" y="316063"/>
                </a:moveTo>
                <a:cubicBezTo>
                  <a:pt x="576580" y="316063"/>
                  <a:pt x="582235" y="321718"/>
                  <a:pt x="582235" y="328694"/>
                </a:cubicBezTo>
                <a:cubicBezTo>
                  <a:pt x="582235" y="335670"/>
                  <a:pt x="576580" y="341325"/>
                  <a:pt x="569604" y="341325"/>
                </a:cubicBezTo>
                <a:cubicBezTo>
                  <a:pt x="562628" y="341325"/>
                  <a:pt x="556973" y="335670"/>
                  <a:pt x="556973" y="328694"/>
                </a:cubicBezTo>
                <a:cubicBezTo>
                  <a:pt x="556973" y="321718"/>
                  <a:pt x="562628" y="316063"/>
                  <a:pt x="569604" y="316063"/>
                </a:cubicBezTo>
                <a:close/>
                <a:moveTo>
                  <a:pt x="405063" y="290813"/>
                </a:moveTo>
                <a:lnTo>
                  <a:pt x="405063" y="328676"/>
                </a:lnTo>
                <a:lnTo>
                  <a:pt x="447430" y="328676"/>
                </a:lnTo>
                <a:lnTo>
                  <a:pt x="436660" y="290813"/>
                </a:lnTo>
                <a:close/>
                <a:moveTo>
                  <a:pt x="405063" y="240241"/>
                </a:moveTo>
                <a:lnTo>
                  <a:pt x="405063" y="265482"/>
                </a:lnTo>
                <a:lnTo>
                  <a:pt x="582272" y="265482"/>
                </a:lnTo>
                <a:lnTo>
                  <a:pt x="582272" y="240241"/>
                </a:lnTo>
                <a:close/>
                <a:moveTo>
                  <a:pt x="25277" y="240241"/>
                </a:moveTo>
                <a:lnTo>
                  <a:pt x="25277" y="429820"/>
                </a:lnTo>
                <a:lnTo>
                  <a:pt x="379786" y="429820"/>
                </a:lnTo>
                <a:lnTo>
                  <a:pt x="379786" y="240241"/>
                </a:lnTo>
                <a:lnTo>
                  <a:pt x="221445" y="240241"/>
                </a:lnTo>
                <a:close/>
                <a:moveTo>
                  <a:pt x="227854" y="25330"/>
                </a:moveTo>
                <a:lnTo>
                  <a:pt x="227854" y="214910"/>
                </a:lnTo>
                <a:lnTo>
                  <a:pt x="379786" y="214910"/>
                </a:lnTo>
                <a:lnTo>
                  <a:pt x="582272" y="214910"/>
                </a:lnTo>
                <a:lnTo>
                  <a:pt x="582272" y="25330"/>
                </a:lnTo>
                <a:close/>
                <a:moveTo>
                  <a:pt x="227854" y="0"/>
                </a:moveTo>
                <a:lnTo>
                  <a:pt x="582272" y="0"/>
                </a:lnTo>
                <a:cubicBezTo>
                  <a:pt x="596246" y="0"/>
                  <a:pt x="607639" y="11376"/>
                  <a:pt x="607639" y="25330"/>
                </a:cubicBezTo>
                <a:lnTo>
                  <a:pt x="607639" y="265482"/>
                </a:lnTo>
                <a:cubicBezTo>
                  <a:pt x="607639" y="279437"/>
                  <a:pt x="596246" y="290724"/>
                  <a:pt x="582272" y="290724"/>
                </a:cubicBezTo>
                <a:lnTo>
                  <a:pt x="462916" y="290724"/>
                </a:lnTo>
                <a:lnTo>
                  <a:pt x="473775" y="328676"/>
                </a:lnTo>
                <a:lnTo>
                  <a:pt x="480984" y="328676"/>
                </a:lnTo>
                <a:cubicBezTo>
                  <a:pt x="488016" y="328676"/>
                  <a:pt x="493712" y="334364"/>
                  <a:pt x="493712" y="341297"/>
                </a:cubicBezTo>
                <a:cubicBezTo>
                  <a:pt x="493712" y="348318"/>
                  <a:pt x="488016" y="353917"/>
                  <a:pt x="480984" y="353917"/>
                </a:cubicBezTo>
                <a:lnTo>
                  <a:pt x="405063" y="353917"/>
                </a:lnTo>
                <a:lnTo>
                  <a:pt x="405063" y="480393"/>
                </a:lnTo>
                <a:cubicBezTo>
                  <a:pt x="405063" y="494347"/>
                  <a:pt x="393759" y="505635"/>
                  <a:pt x="379786" y="505635"/>
                </a:cubicBezTo>
                <a:lnTo>
                  <a:pt x="260429" y="505635"/>
                </a:lnTo>
                <a:lnTo>
                  <a:pt x="271288" y="543586"/>
                </a:lnTo>
                <a:lnTo>
                  <a:pt x="278498" y="543586"/>
                </a:lnTo>
                <a:cubicBezTo>
                  <a:pt x="285440" y="543586"/>
                  <a:pt x="291136" y="549186"/>
                  <a:pt x="291136" y="556207"/>
                </a:cubicBezTo>
                <a:cubicBezTo>
                  <a:pt x="291136" y="563229"/>
                  <a:pt x="285440" y="568828"/>
                  <a:pt x="278498" y="568828"/>
                </a:cubicBezTo>
                <a:lnTo>
                  <a:pt x="126566" y="568828"/>
                </a:lnTo>
                <a:cubicBezTo>
                  <a:pt x="119623" y="568828"/>
                  <a:pt x="113927" y="563229"/>
                  <a:pt x="113927" y="556207"/>
                </a:cubicBezTo>
                <a:cubicBezTo>
                  <a:pt x="113927" y="549186"/>
                  <a:pt x="119623" y="543586"/>
                  <a:pt x="126566" y="543586"/>
                </a:cubicBezTo>
                <a:lnTo>
                  <a:pt x="133775" y="543586"/>
                </a:lnTo>
                <a:lnTo>
                  <a:pt x="144634" y="505635"/>
                </a:lnTo>
                <a:lnTo>
                  <a:pt x="25277" y="505635"/>
                </a:lnTo>
                <a:cubicBezTo>
                  <a:pt x="11304" y="505635"/>
                  <a:pt x="0" y="494347"/>
                  <a:pt x="0" y="480393"/>
                </a:cubicBezTo>
                <a:lnTo>
                  <a:pt x="0" y="240241"/>
                </a:lnTo>
                <a:cubicBezTo>
                  <a:pt x="0" y="226198"/>
                  <a:pt x="11304" y="214910"/>
                  <a:pt x="25277" y="214910"/>
                </a:cubicBezTo>
                <a:lnTo>
                  <a:pt x="202487" y="214910"/>
                </a:lnTo>
                <a:lnTo>
                  <a:pt x="202487" y="25330"/>
                </a:lnTo>
                <a:cubicBezTo>
                  <a:pt x="202487" y="11376"/>
                  <a:pt x="213880" y="0"/>
                  <a:pt x="22785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9" name="ïşḷíḓê">
            <a:extLst>
              <a:ext uri="{FF2B5EF4-FFF2-40B4-BE49-F238E27FC236}">
                <a16:creationId xmlns:a16="http://schemas.microsoft.com/office/drawing/2014/main" id="{0C1485D8-C757-481A-8BA0-1513213C04F5}"/>
              </a:ext>
            </a:extLst>
          </p:cNvPr>
          <p:cNvSpPr txBox="1"/>
          <p:nvPr/>
        </p:nvSpPr>
        <p:spPr>
          <a:xfrm>
            <a:off x="671512" y="1552797"/>
            <a:ext cx="10848976" cy="124897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</a:rPr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700" b="1" dirty="0">
                <a:solidFill>
                  <a:schemeClr val="bg1"/>
                </a:solidFill>
              </a:rPr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</a:rPr>
              <a:t>Adjust the spacing to adapt to Chinese typesetting, use the reference line in PPT.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16" name="îṧľiḋè">
            <a:extLst>
              <a:ext uri="{FF2B5EF4-FFF2-40B4-BE49-F238E27FC236}">
                <a16:creationId xmlns:a16="http://schemas.microsoft.com/office/drawing/2014/main" id="{BD8C5BE8-9371-43DC-818A-4403D951C50C}"/>
              </a:ext>
            </a:extLst>
          </p:cNvPr>
          <p:cNvSpPr txBox="1"/>
          <p:nvPr/>
        </p:nvSpPr>
        <p:spPr>
          <a:xfrm>
            <a:off x="1744025" y="4321166"/>
            <a:ext cx="1709294" cy="532336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r"/>
            <a:r>
              <a:rPr lang="en-US" altLang="zh-CN" sz="2400" b="1" dirty="0">
                <a:solidFill>
                  <a:schemeClr val="accent1"/>
                </a:solidFill>
              </a:rPr>
              <a:t>Text here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7" name="ïśľîdê">
            <a:extLst>
              <a:ext uri="{FF2B5EF4-FFF2-40B4-BE49-F238E27FC236}">
                <a16:creationId xmlns:a16="http://schemas.microsoft.com/office/drawing/2014/main" id="{EA832283-DAB2-4DEE-B92B-574EA46A12A5}"/>
              </a:ext>
            </a:extLst>
          </p:cNvPr>
          <p:cNvSpPr txBox="1"/>
          <p:nvPr/>
        </p:nvSpPr>
        <p:spPr>
          <a:xfrm>
            <a:off x="681600" y="4233902"/>
            <a:ext cx="877773" cy="61960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  <a:latin typeface="Impact" panose="020B0806030902050204" pitchFamily="34" charset="0"/>
              </a:rPr>
              <a:t>60</a:t>
            </a:r>
            <a:r>
              <a:rPr lang="en-US" altLang="zh-CN" sz="2000" dirty="0">
                <a:solidFill>
                  <a:schemeClr val="accent1"/>
                </a:solidFill>
                <a:latin typeface="Impact" panose="020B0806030902050204" pitchFamily="34" charset="0"/>
              </a:rPr>
              <a:t>%</a:t>
            </a:r>
            <a:endParaRPr lang="zh-CN" altLang="en-US" sz="32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íšlïdê">
            <a:extLst>
              <a:ext uri="{FF2B5EF4-FFF2-40B4-BE49-F238E27FC236}">
                <a16:creationId xmlns:a16="http://schemas.microsoft.com/office/drawing/2014/main" id="{2A6B1CB2-8F38-46ED-BE85-5A9BED76AF7A}"/>
              </a:ext>
            </a:extLst>
          </p:cNvPr>
          <p:cNvSpPr txBox="1"/>
          <p:nvPr/>
        </p:nvSpPr>
        <p:spPr>
          <a:xfrm>
            <a:off x="681600" y="4853502"/>
            <a:ext cx="2771719" cy="87618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903B3DF4-61F1-4579-8F8F-364828F7E013}"/>
              </a:ext>
            </a:extLst>
          </p:cNvPr>
          <p:cNvCxnSpPr/>
          <p:nvPr/>
        </p:nvCxnSpPr>
        <p:spPr>
          <a:xfrm>
            <a:off x="781818" y="4843775"/>
            <a:ext cx="2591849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ïṥḻîďê">
            <a:extLst>
              <a:ext uri="{FF2B5EF4-FFF2-40B4-BE49-F238E27FC236}">
                <a16:creationId xmlns:a16="http://schemas.microsoft.com/office/drawing/2014/main" id="{B02553D9-5041-4D9B-BE1D-ABB9A40A2A2C}"/>
              </a:ext>
            </a:extLst>
          </p:cNvPr>
          <p:cNvSpPr txBox="1"/>
          <p:nvPr/>
        </p:nvSpPr>
        <p:spPr>
          <a:xfrm>
            <a:off x="9763313" y="4321166"/>
            <a:ext cx="1709294" cy="532336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r"/>
            <a:r>
              <a:rPr lang="en-US" altLang="zh-CN" sz="2400" b="1" dirty="0">
                <a:solidFill>
                  <a:schemeClr val="accent3"/>
                </a:solidFill>
              </a:rPr>
              <a:t>Text here</a:t>
            </a:r>
            <a:endParaRPr lang="zh-CN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13" name="ïṣļíḓe">
            <a:extLst>
              <a:ext uri="{FF2B5EF4-FFF2-40B4-BE49-F238E27FC236}">
                <a16:creationId xmlns:a16="http://schemas.microsoft.com/office/drawing/2014/main" id="{FED51D8D-5251-4514-B7AE-30DA852B9FCA}"/>
              </a:ext>
            </a:extLst>
          </p:cNvPr>
          <p:cNvSpPr txBox="1"/>
          <p:nvPr/>
        </p:nvSpPr>
        <p:spPr>
          <a:xfrm>
            <a:off x="8700888" y="4233902"/>
            <a:ext cx="877773" cy="61960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sz="3200" dirty="0">
                <a:solidFill>
                  <a:schemeClr val="accent3"/>
                </a:solidFill>
                <a:latin typeface="Impact" panose="020B0806030902050204" pitchFamily="34" charset="0"/>
              </a:rPr>
              <a:t>40</a:t>
            </a:r>
            <a:r>
              <a:rPr lang="en-US" altLang="zh-CN" sz="2000" dirty="0">
                <a:solidFill>
                  <a:schemeClr val="accent3"/>
                </a:solidFill>
                <a:latin typeface="Impact" panose="020B0806030902050204" pitchFamily="34" charset="0"/>
              </a:rPr>
              <a:t>%</a:t>
            </a:r>
            <a:endParaRPr lang="zh-CN" altLang="en-US" sz="3200" dirty="0">
              <a:solidFill>
                <a:schemeClr val="accent3"/>
              </a:solidFill>
              <a:latin typeface="Impact" panose="020B0806030902050204" pitchFamily="34" charset="0"/>
            </a:endParaRPr>
          </a:p>
        </p:txBody>
      </p:sp>
      <p:sp>
        <p:nvSpPr>
          <p:cNvPr id="14" name="ïśḷîḑè">
            <a:extLst>
              <a:ext uri="{FF2B5EF4-FFF2-40B4-BE49-F238E27FC236}">
                <a16:creationId xmlns:a16="http://schemas.microsoft.com/office/drawing/2014/main" id="{85881B1E-1FC4-4DD1-9E99-E61E7FB68B02}"/>
              </a:ext>
            </a:extLst>
          </p:cNvPr>
          <p:cNvSpPr txBox="1"/>
          <p:nvPr/>
        </p:nvSpPr>
        <p:spPr>
          <a:xfrm>
            <a:off x="8700888" y="4853502"/>
            <a:ext cx="2771719" cy="87618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FAF82717-58AD-4849-BB65-AEFD5B15EAE3}"/>
              </a:ext>
            </a:extLst>
          </p:cNvPr>
          <p:cNvCxnSpPr/>
          <p:nvPr/>
        </p:nvCxnSpPr>
        <p:spPr>
          <a:xfrm>
            <a:off x="8801106" y="4843775"/>
            <a:ext cx="2591849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6CAE4B9D-73AF-4EBA-8EB3-0797C77B0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Click to edit Master title style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2A99DCF-404C-429C-8A86-2FFC8A8F3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51D5207-E9AE-4777-8064-DEE898060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4624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9a6a24c0-3445-4722-8b10-e18d6f6c4535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614AD1"/>
      </a:accent1>
      <a:accent2>
        <a:srgbClr val="33A449"/>
      </a:accent2>
      <a:accent3>
        <a:srgbClr val="E0A400"/>
      </a:accent3>
      <a:accent4>
        <a:srgbClr val="405EAE"/>
      </a:accent4>
      <a:accent5>
        <a:srgbClr val="5957AC"/>
      </a:accent5>
      <a:accent6>
        <a:srgbClr val="768394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614AD1"/>
    </a:accent1>
    <a:accent2>
      <a:srgbClr val="33A449"/>
    </a:accent2>
    <a:accent3>
      <a:srgbClr val="E0A400"/>
    </a:accent3>
    <a:accent4>
      <a:srgbClr val="405EAE"/>
    </a:accent4>
    <a:accent5>
      <a:srgbClr val="5957AC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614AD1"/>
    </a:accent1>
    <a:accent2>
      <a:srgbClr val="33A449"/>
    </a:accent2>
    <a:accent3>
      <a:srgbClr val="E0A400"/>
    </a:accent3>
    <a:accent4>
      <a:srgbClr val="405EAE"/>
    </a:accent4>
    <a:accent5>
      <a:srgbClr val="5957AC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614AD1"/>
    </a:accent1>
    <a:accent2>
      <a:srgbClr val="33A449"/>
    </a:accent2>
    <a:accent3>
      <a:srgbClr val="E0A400"/>
    </a:accent3>
    <a:accent4>
      <a:srgbClr val="405EAE"/>
    </a:accent4>
    <a:accent5>
      <a:srgbClr val="5957AC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614AD1"/>
    </a:accent1>
    <a:accent2>
      <a:srgbClr val="33A449"/>
    </a:accent2>
    <a:accent3>
      <a:srgbClr val="E0A400"/>
    </a:accent3>
    <a:accent4>
      <a:srgbClr val="405EAE"/>
    </a:accent4>
    <a:accent5>
      <a:srgbClr val="5957AC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614AD1"/>
    </a:accent1>
    <a:accent2>
      <a:srgbClr val="33A449"/>
    </a:accent2>
    <a:accent3>
      <a:srgbClr val="E0A400"/>
    </a:accent3>
    <a:accent4>
      <a:srgbClr val="405EAE"/>
    </a:accent4>
    <a:accent5>
      <a:srgbClr val="5957AC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614AD1"/>
    </a:accent1>
    <a:accent2>
      <a:srgbClr val="33A449"/>
    </a:accent2>
    <a:accent3>
      <a:srgbClr val="E0A400"/>
    </a:accent3>
    <a:accent4>
      <a:srgbClr val="405EAE"/>
    </a:accent4>
    <a:accent5>
      <a:srgbClr val="5957AC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614AD1"/>
    </a:accent1>
    <a:accent2>
      <a:srgbClr val="33A449"/>
    </a:accent2>
    <a:accent3>
      <a:srgbClr val="E0A400"/>
    </a:accent3>
    <a:accent4>
      <a:srgbClr val="405EAE"/>
    </a:accent4>
    <a:accent5>
      <a:srgbClr val="5957AC"/>
    </a:accent5>
    <a:accent6>
      <a:srgbClr val="768394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27</TotalTime>
  <Words>1771</Words>
  <Application>Microsoft Office PowerPoint</Application>
  <PresentationFormat>宽屏</PresentationFormat>
  <Paragraphs>282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Impact</vt:lpstr>
      <vt:lpstr>主题5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Thanks. And Your Slogan Here.</vt:lpstr>
    </vt:vector>
  </TitlesOfParts>
  <Manager>GUET-MBA</Manager>
  <Company>桂林电子科技大学MBA教育中心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11</cp:revision>
  <cp:lastPrinted>2018-03-01T16:00:00Z</cp:lastPrinted>
  <dcterms:created xsi:type="dcterms:W3CDTF">2018-03-01T16:00:00Z</dcterms:created>
  <dcterms:modified xsi:type="dcterms:W3CDTF">2023-09-02T08:04:35Z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