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9" r:id="rId3"/>
    <p:sldId id="270" r:id="rId4"/>
    <p:sldId id="285" r:id="rId5"/>
    <p:sldId id="275" r:id="rId6"/>
    <p:sldId id="290" r:id="rId7"/>
    <p:sldId id="278" r:id="rId8"/>
    <p:sldId id="280" r:id="rId9"/>
    <p:sldId id="283" r:id="rId10"/>
    <p:sldId id="271" r:id="rId11"/>
    <p:sldId id="279" r:id="rId12"/>
    <p:sldId id="281" r:id="rId13"/>
    <p:sldId id="276" r:id="rId14"/>
    <p:sldId id="272" r:id="rId15"/>
    <p:sldId id="289" r:id="rId16"/>
    <p:sldId id="288" r:id="rId17"/>
    <p:sldId id="277" r:id="rId18"/>
    <p:sldId id="273" r:id="rId19"/>
    <p:sldId id="286" r:id="rId20"/>
    <p:sldId id="282" r:id="rId21"/>
    <p:sldId id="26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A4D"/>
    <a:srgbClr val="4036CD"/>
    <a:srgbClr val="A20000"/>
    <a:srgbClr val="A40000"/>
    <a:srgbClr val="9E0000"/>
    <a:srgbClr val="C7450B"/>
    <a:srgbClr val="E24E0C"/>
    <a:srgbClr val="DC6140"/>
    <a:srgbClr val="E60000"/>
    <a:srgbClr val="C96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17" autoAdjust="0"/>
    <p:restoredTop sz="96182" autoAdjust="0"/>
  </p:normalViewPr>
  <p:slideViewPr>
    <p:cSldViewPr snapToGrid="0">
      <p:cViewPr varScale="1">
        <p:scale>
          <a:sx n="152" d="100"/>
          <a:sy n="152" d="100"/>
        </p:scale>
        <p:origin x="100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a0338b5e-c498-45e7-8c33-9fec21ecd51f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071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fe80955b-676a-489a-827d-5d8c5e5942ce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884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87a96954-8f56-4d31-bcb1-f8c1a497c665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658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bf6d6920-5a87-46e9-8578-7d3f20db17b0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356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0a7a8f36-5db7-407c-b7b7-3a6518b06762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597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df30264c-398a-4773-ba52-7fa67d8c8dc5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808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915a0866-f338-4313-bce1-9fa8f177a257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130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3a14c829-362d-4a42-af57-15e03d2648cf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313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18e73009-7846-407c-b9af-5350c4c7a281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254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50735f58-efc5-4f14-920e-a320c4fc5904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504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7a70154c-bbd6-4d34-910b-cb7304359f37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059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57871505-6d1e-44af-904d-8b404f212a08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242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932dbdaf-1801-445c-8112-aac70a7181b4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045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1c32b018-0839-4c5d-93a3-b1bee2c17f94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774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7f0f747b-d744-40c8-8152-6ea766aef402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71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26e9fb2c-7d71-4e9a-acf8-6ceb9908fb8b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583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09a37d12-d4ee-40cb-b6a7-8b7ef9900f0a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396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ba40c872-1344-4c8e-a226-71c77790418e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260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56b779f1-9cbb-4496-9c67-5b16e2835ebe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812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75d0151f-e89e-4882-97a7-c03f07e8a649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238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0833aa98-4d8f-4844-982a-5a119ea6e1f0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173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2168246" y="2101261"/>
            <a:ext cx="7855511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2168246" y="1402670"/>
            <a:ext cx="7855511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68246" y="3864569"/>
            <a:ext cx="7855511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883" indent="0">
              <a:buNone/>
              <a:defRPr/>
            </a:lvl2pPr>
            <a:lvl3pPr marL="685765" indent="0">
              <a:buNone/>
              <a:defRPr/>
            </a:lvl3pPr>
            <a:lvl4pPr marL="1028648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68246" y="4160840"/>
            <a:ext cx="7855511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883" indent="0">
              <a:buNone/>
              <a:defRPr/>
            </a:lvl2pPr>
            <a:lvl3pPr marL="685765" indent="0">
              <a:buNone/>
              <a:defRPr/>
            </a:lvl3pPr>
            <a:lvl4pPr marL="1028648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1589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grpSp>
        <p:nvGrpSpPr>
          <p:cNvPr id="9938" name="组合 9937"/>
          <p:cNvGrpSpPr/>
          <p:nvPr userDrawn="1"/>
        </p:nvGrpSpPr>
        <p:grpSpPr>
          <a:xfrm>
            <a:off x="236539" y="2736852"/>
            <a:ext cx="11599863" cy="3910013"/>
            <a:chOff x="236538" y="2736850"/>
            <a:chExt cx="11599863" cy="3910013"/>
          </a:xfrm>
        </p:grpSpPr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7237413" y="5686425"/>
              <a:ext cx="784225" cy="893763"/>
            </a:xfrm>
            <a:custGeom>
              <a:avLst/>
              <a:gdLst>
                <a:gd name="T0" fmla="*/ 62 w 268"/>
                <a:gd name="T1" fmla="*/ 45 h 305"/>
                <a:gd name="T2" fmla="*/ 268 w 268"/>
                <a:gd name="T3" fmla="*/ 109 h 305"/>
                <a:gd name="T4" fmla="*/ 206 w 268"/>
                <a:gd name="T5" fmla="*/ 305 h 305"/>
                <a:gd name="T6" fmla="*/ 0 w 268"/>
                <a:gd name="T7" fmla="*/ 240 h 305"/>
                <a:gd name="T8" fmla="*/ 62 w 268"/>
                <a:gd name="T9" fmla="*/ 4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305">
                  <a:moveTo>
                    <a:pt x="62" y="45"/>
                  </a:moveTo>
                  <a:cubicBezTo>
                    <a:pt x="189" y="0"/>
                    <a:pt x="268" y="109"/>
                    <a:pt x="268" y="109"/>
                  </a:cubicBezTo>
                  <a:cubicBezTo>
                    <a:pt x="206" y="305"/>
                    <a:pt x="206" y="305"/>
                    <a:pt x="206" y="305"/>
                  </a:cubicBezTo>
                  <a:cubicBezTo>
                    <a:pt x="206" y="305"/>
                    <a:pt x="127" y="195"/>
                    <a:pt x="0" y="240"/>
                  </a:cubicBezTo>
                  <a:lnTo>
                    <a:pt x="62" y="45"/>
                  </a:lnTo>
                  <a:close/>
                </a:path>
              </a:pathLst>
            </a:custGeom>
            <a:solidFill>
              <a:srgbClr val="FFFFFF"/>
            </a:solidFill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6634163" y="5500688"/>
              <a:ext cx="784225" cy="889000"/>
            </a:xfrm>
            <a:custGeom>
              <a:avLst/>
              <a:gdLst>
                <a:gd name="T0" fmla="*/ 268 w 268"/>
                <a:gd name="T1" fmla="*/ 108 h 303"/>
                <a:gd name="T2" fmla="*/ 62 w 268"/>
                <a:gd name="T3" fmla="*/ 46 h 303"/>
                <a:gd name="T4" fmla="*/ 0 w 268"/>
                <a:gd name="T5" fmla="*/ 241 h 303"/>
                <a:gd name="T6" fmla="*/ 206 w 268"/>
                <a:gd name="T7" fmla="*/ 303 h 303"/>
                <a:gd name="T8" fmla="*/ 268 w 268"/>
                <a:gd name="T9" fmla="*/ 10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303">
                  <a:moveTo>
                    <a:pt x="268" y="108"/>
                  </a:moveTo>
                  <a:cubicBezTo>
                    <a:pt x="190" y="0"/>
                    <a:pt x="62" y="46"/>
                    <a:pt x="62" y="46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1"/>
                    <a:pt x="128" y="195"/>
                    <a:pt x="206" y="303"/>
                  </a:cubicBezTo>
                  <a:lnTo>
                    <a:pt x="268" y="108"/>
                  </a:lnTo>
                  <a:close/>
                </a:path>
              </a:pathLst>
            </a:custGeom>
            <a:solidFill>
              <a:srgbClr val="FFFFFF"/>
            </a:solidFill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6991351" y="5478463"/>
              <a:ext cx="157163" cy="136525"/>
            </a:xfrm>
            <a:custGeom>
              <a:avLst/>
              <a:gdLst>
                <a:gd name="T0" fmla="*/ 0 w 99"/>
                <a:gd name="T1" fmla="*/ 73 h 86"/>
                <a:gd name="T2" fmla="*/ 22 w 99"/>
                <a:gd name="T3" fmla="*/ 0 h 86"/>
                <a:gd name="T4" fmla="*/ 53 w 99"/>
                <a:gd name="T5" fmla="*/ 35 h 86"/>
                <a:gd name="T6" fmla="*/ 99 w 99"/>
                <a:gd name="T7" fmla="*/ 24 h 86"/>
                <a:gd name="T8" fmla="*/ 79 w 99"/>
                <a:gd name="T9" fmla="*/ 86 h 86"/>
                <a:gd name="T10" fmla="*/ 0 w 99"/>
                <a:gd name="T11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86">
                  <a:moveTo>
                    <a:pt x="0" y="73"/>
                  </a:moveTo>
                  <a:lnTo>
                    <a:pt x="22" y="0"/>
                  </a:lnTo>
                  <a:lnTo>
                    <a:pt x="53" y="35"/>
                  </a:lnTo>
                  <a:lnTo>
                    <a:pt x="99" y="24"/>
                  </a:lnTo>
                  <a:lnTo>
                    <a:pt x="79" y="8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6991351" y="5478463"/>
              <a:ext cx="157163" cy="136525"/>
            </a:xfrm>
            <a:custGeom>
              <a:avLst/>
              <a:gdLst>
                <a:gd name="T0" fmla="*/ 0 w 99"/>
                <a:gd name="T1" fmla="*/ 73 h 86"/>
                <a:gd name="T2" fmla="*/ 22 w 99"/>
                <a:gd name="T3" fmla="*/ 0 h 86"/>
                <a:gd name="T4" fmla="*/ 53 w 99"/>
                <a:gd name="T5" fmla="*/ 35 h 86"/>
                <a:gd name="T6" fmla="*/ 99 w 99"/>
                <a:gd name="T7" fmla="*/ 24 h 86"/>
                <a:gd name="T8" fmla="*/ 79 w 99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86">
                  <a:moveTo>
                    <a:pt x="0" y="73"/>
                  </a:moveTo>
                  <a:lnTo>
                    <a:pt x="22" y="0"/>
                  </a:lnTo>
                  <a:lnTo>
                    <a:pt x="53" y="35"/>
                  </a:lnTo>
                  <a:lnTo>
                    <a:pt x="99" y="24"/>
                  </a:lnTo>
                  <a:lnTo>
                    <a:pt x="79" y="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7032626" y="5492750"/>
              <a:ext cx="157163" cy="134938"/>
            </a:xfrm>
            <a:custGeom>
              <a:avLst/>
              <a:gdLst>
                <a:gd name="T0" fmla="*/ 0 w 99"/>
                <a:gd name="T1" fmla="*/ 72 h 85"/>
                <a:gd name="T2" fmla="*/ 22 w 99"/>
                <a:gd name="T3" fmla="*/ 0 h 85"/>
                <a:gd name="T4" fmla="*/ 53 w 99"/>
                <a:gd name="T5" fmla="*/ 33 h 85"/>
                <a:gd name="T6" fmla="*/ 99 w 99"/>
                <a:gd name="T7" fmla="*/ 24 h 85"/>
                <a:gd name="T8" fmla="*/ 79 w 99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85">
                  <a:moveTo>
                    <a:pt x="0" y="72"/>
                  </a:moveTo>
                  <a:lnTo>
                    <a:pt x="22" y="0"/>
                  </a:lnTo>
                  <a:lnTo>
                    <a:pt x="53" y="33"/>
                  </a:lnTo>
                  <a:lnTo>
                    <a:pt x="99" y="24"/>
                  </a:lnTo>
                  <a:lnTo>
                    <a:pt x="79" y="85"/>
                  </a:ln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7207251" y="5735638"/>
              <a:ext cx="782638" cy="893763"/>
            </a:xfrm>
            <a:custGeom>
              <a:avLst/>
              <a:gdLst>
                <a:gd name="T0" fmla="*/ 62 w 267"/>
                <a:gd name="T1" fmla="*/ 45 h 305"/>
                <a:gd name="T2" fmla="*/ 267 w 267"/>
                <a:gd name="T3" fmla="*/ 109 h 305"/>
                <a:gd name="T4" fmla="*/ 205 w 267"/>
                <a:gd name="T5" fmla="*/ 305 h 305"/>
                <a:gd name="T6" fmla="*/ 0 w 267"/>
                <a:gd name="T7" fmla="*/ 240 h 305"/>
                <a:gd name="T8" fmla="*/ 62 w 267"/>
                <a:gd name="T9" fmla="*/ 4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305">
                  <a:moveTo>
                    <a:pt x="62" y="45"/>
                  </a:moveTo>
                  <a:cubicBezTo>
                    <a:pt x="188" y="0"/>
                    <a:pt x="267" y="109"/>
                    <a:pt x="267" y="109"/>
                  </a:cubicBezTo>
                  <a:cubicBezTo>
                    <a:pt x="205" y="305"/>
                    <a:pt x="205" y="305"/>
                    <a:pt x="205" y="305"/>
                  </a:cubicBezTo>
                  <a:cubicBezTo>
                    <a:pt x="205" y="305"/>
                    <a:pt x="126" y="195"/>
                    <a:pt x="0" y="240"/>
                  </a:cubicBezTo>
                  <a:lnTo>
                    <a:pt x="62" y="45"/>
                  </a:ln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6578601" y="5541963"/>
              <a:ext cx="784225" cy="889000"/>
            </a:xfrm>
            <a:custGeom>
              <a:avLst/>
              <a:gdLst>
                <a:gd name="T0" fmla="*/ 268 w 268"/>
                <a:gd name="T1" fmla="*/ 108 h 303"/>
                <a:gd name="T2" fmla="*/ 61 w 268"/>
                <a:gd name="T3" fmla="*/ 45 h 303"/>
                <a:gd name="T4" fmla="*/ 0 w 268"/>
                <a:gd name="T5" fmla="*/ 241 h 303"/>
                <a:gd name="T6" fmla="*/ 206 w 268"/>
                <a:gd name="T7" fmla="*/ 303 h 303"/>
                <a:gd name="T8" fmla="*/ 268 w 268"/>
                <a:gd name="T9" fmla="*/ 10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303">
                  <a:moveTo>
                    <a:pt x="268" y="108"/>
                  </a:moveTo>
                  <a:cubicBezTo>
                    <a:pt x="189" y="0"/>
                    <a:pt x="61" y="45"/>
                    <a:pt x="61" y="45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1"/>
                    <a:pt x="128" y="195"/>
                    <a:pt x="206" y="303"/>
                  </a:cubicBezTo>
                  <a:lnTo>
                    <a:pt x="268" y="108"/>
                  </a:ln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7207251" y="6389688"/>
              <a:ext cx="539750" cy="219075"/>
            </a:xfrm>
            <a:custGeom>
              <a:avLst/>
              <a:gdLst>
                <a:gd name="T0" fmla="*/ 184 w 184"/>
                <a:gd name="T1" fmla="*/ 75 h 75"/>
                <a:gd name="T2" fmla="*/ 0 w 184"/>
                <a:gd name="T3" fmla="*/ 34 h 75"/>
                <a:gd name="T4" fmla="*/ 10 w 184"/>
                <a:gd name="T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4" h="75">
                  <a:moveTo>
                    <a:pt x="184" y="75"/>
                  </a:moveTo>
                  <a:cubicBezTo>
                    <a:pt x="153" y="46"/>
                    <a:pt x="88" y="2"/>
                    <a:pt x="0" y="3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6691313" y="6265863"/>
              <a:ext cx="546100" cy="222250"/>
            </a:xfrm>
            <a:custGeom>
              <a:avLst/>
              <a:gdLst>
                <a:gd name="T0" fmla="*/ 0 w 186"/>
                <a:gd name="T1" fmla="*/ 6 h 76"/>
                <a:gd name="T2" fmla="*/ 176 w 186"/>
                <a:gd name="T3" fmla="*/ 76 h 76"/>
                <a:gd name="T4" fmla="*/ 186 w 186"/>
                <a:gd name="T5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" h="76">
                  <a:moveTo>
                    <a:pt x="0" y="6"/>
                  </a:moveTo>
                  <a:cubicBezTo>
                    <a:pt x="43" y="0"/>
                    <a:pt x="121" y="0"/>
                    <a:pt x="176" y="76"/>
                  </a:cubicBezTo>
                  <a:cubicBezTo>
                    <a:pt x="186" y="42"/>
                    <a:pt x="186" y="42"/>
                    <a:pt x="186" y="42"/>
                  </a:cubicBez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7397751" y="6099175"/>
              <a:ext cx="411163" cy="219075"/>
            </a:xfrm>
            <a:custGeom>
              <a:avLst/>
              <a:gdLst>
                <a:gd name="T0" fmla="*/ 140 w 140"/>
                <a:gd name="T1" fmla="*/ 75 h 75"/>
                <a:gd name="T2" fmla="*/ 0 w 140"/>
                <a:gd name="T3" fmla="*/ 3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75">
                  <a:moveTo>
                    <a:pt x="140" y="75"/>
                  </a:moveTo>
                  <a:cubicBezTo>
                    <a:pt x="140" y="75"/>
                    <a:pt x="86" y="0"/>
                    <a:pt x="0" y="31"/>
                  </a:cubicBez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7462838" y="5899150"/>
              <a:ext cx="409575" cy="217488"/>
            </a:xfrm>
            <a:custGeom>
              <a:avLst/>
              <a:gdLst>
                <a:gd name="T0" fmla="*/ 140 w 140"/>
                <a:gd name="T1" fmla="*/ 74 h 74"/>
                <a:gd name="T2" fmla="*/ 0 w 140"/>
                <a:gd name="T3" fmla="*/ 3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74">
                  <a:moveTo>
                    <a:pt x="140" y="74"/>
                  </a:moveTo>
                  <a:cubicBezTo>
                    <a:pt x="140" y="74"/>
                    <a:pt x="86" y="0"/>
                    <a:pt x="0" y="30"/>
                  </a:cubicBez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237413" y="5686425"/>
              <a:ext cx="784225" cy="893763"/>
            </a:xfrm>
            <a:custGeom>
              <a:avLst/>
              <a:gdLst>
                <a:gd name="T0" fmla="*/ 62 w 268"/>
                <a:gd name="T1" fmla="*/ 45 h 305"/>
                <a:gd name="T2" fmla="*/ 268 w 268"/>
                <a:gd name="T3" fmla="*/ 109 h 305"/>
                <a:gd name="T4" fmla="*/ 206 w 268"/>
                <a:gd name="T5" fmla="*/ 305 h 305"/>
                <a:gd name="T6" fmla="*/ 0 w 268"/>
                <a:gd name="T7" fmla="*/ 240 h 305"/>
                <a:gd name="T8" fmla="*/ 62 w 268"/>
                <a:gd name="T9" fmla="*/ 4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305">
                  <a:moveTo>
                    <a:pt x="62" y="45"/>
                  </a:moveTo>
                  <a:cubicBezTo>
                    <a:pt x="189" y="0"/>
                    <a:pt x="268" y="109"/>
                    <a:pt x="268" y="109"/>
                  </a:cubicBezTo>
                  <a:cubicBezTo>
                    <a:pt x="206" y="305"/>
                    <a:pt x="206" y="305"/>
                    <a:pt x="206" y="305"/>
                  </a:cubicBezTo>
                  <a:cubicBezTo>
                    <a:pt x="206" y="305"/>
                    <a:pt x="127" y="195"/>
                    <a:pt x="0" y="240"/>
                  </a:cubicBezTo>
                  <a:lnTo>
                    <a:pt x="62" y="45"/>
                  </a:lnTo>
                  <a:close/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6634163" y="5500688"/>
              <a:ext cx="784225" cy="889000"/>
            </a:xfrm>
            <a:custGeom>
              <a:avLst/>
              <a:gdLst>
                <a:gd name="T0" fmla="*/ 268 w 268"/>
                <a:gd name="T1" fmla="*/ 108 h 303"/>
                <a:gd name="T2" fmla="*/ 62 w 268"/>
                <a:gd name="T3" fmla="*/ 46 h 303"/>
                <a:gd name="T4" fmla="*/ 0 w 268"/>
                <a:gd name="T5" fmla="*/ 241 h 303"/>
                <a:gd name="T6" fmla="*/ 206 w 268"/>
                <a:gd name="T7" fmla="*/ 303 h 303"/>
                <a:gd name="T8" fmla="*/ 268 w 268"/>
                <a:gd name="T9" fmla="*/ 10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303">
                  <a:moveTo>
                    <a:pt x="268" y="108"/>
                  </a:moveTo>
                  <a:cubicBezTo>
                    <a:pt x="190" y="0"/>
                    <a:pt x="62" y="46"/>
                    <a:pt x="62" y="46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1"/>
                    <a:pt x="128" y="195"/>
                    <a:pt x="206" y="303"/>
                  </a:cubicBezTo>
                  <a:lnTo>
                    <a:pt x="268" y="108"/>
                  </a:lnTo>
                  <a:close/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Freeform 19"/>
            <p:cNvSpPr>
              <a:spLocks/>
            </p:cNvSpPr>
            <p:nvPr userDrawn="1"/>
          </p:nvSpPr>
          <p:spPr bwMode="auto">
            <a:xfrm>
              <a:off x="6808788" y="5919788"/>
              <a:ext cx="412750" cy="214313"/>
            </a:xfrm>
            <a:custGeom>
              <a:avLst/>
              <a:gdLst>
                <a:gd name="T0" fmla="*/ 0 w 141"/>
                <a:gd name="T1" fmla="*/ 31 h 73"/>
                <a:gd name="T2" fmla="*/ 141 w 141"/>
                <a:gd name="T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1" h="73">
                  <a:moveTo>
                    <a:pt x="0" y="31"/>
                  </a:moveTo>
                  <a:cubicBezTo>
                    <a:pt x="0" y="31"/>
                    <a:pt x="88" y="0"/>
                    <a:pt x="141" y="73"/>
                  </a:cubicBez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" name="Freeform 20"/>
            <p:cNvSpPr>
              <a:spLocks/>
            </p:cNvSpPr>
            <p:nvPr userDrawn="1"/>
          </p:nvSpPr>
          <p:spPr bwMode="auto">
            <a:xfrm>
              <a:off x="6873876" y="5718175"/>
              <a:ext cx="409575" cy="217488"/>
            </a:xfrm>
            <a:custGeom>
              <a:avLst/>
              <a:gdLst>
                <a:gd name="T0" fmla="*/ 0 w 140"/>
                <a:gd name="T1" fmla="*/ 31 h 74"/>
                <a:gd name="T2" fmla="*/ 140 w 140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74">
                  <a:moveTo>
                    <a:pt x="0" y="31"/>
                  </a:moveTo>
                  <a:cubicBezTo>
                    <a:pt x="0" y="31"/>
                    <a:pt x="87" y="0"/>
                    <a:pt x="140" y="74"/>
                  </a:cubicBez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Freeform 21"/>
            <p:cNvSpPr>
              <a:spLocks/>
            </p:cNvSpPr>
            <p:nvPr userDrawn="1"/>
          </p:nvSpPr>
          <p:spPr bwMode="auto">
            <a:xfrm>
              <a:off x="3586163" y="5573713"/>
              <a:ext cx="519113" cy="231775"/>
            </a:xfrm>
            <a:custGeom>
              <a:avLst/>
              <a:gdLst>
                <a:gd name="T0" fmla="*/ 0 w 327"/>
                <a:gd name="T1" fmla="*/ 60 h 146"/>
                <a:gd name="T2" fmla="*/ 310 w 327"/>
                <a:gd name="T3" fmla="*/ 146 h 146"/>
                <a:gd name="T4" fmla="*/ 327 w 327"/>
                <a:gd name="T5" fmla="*/ 87 h 146"/>
                <a:gd name="T6" fmla="*/ 19 w 327"/>
                <a:gd name="T7" fmla="*/ 0 h 146"/>
                <a:gd name="T8" fmla="*/ 0 w 327"/>
                <a:gd name="T9" fmla="*/ 6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146">
                  <a:moveTo>
                    <a:pt x="0" y="60"/>
                  </a:moveTo>
                  <a:lnTo>
                    <a:pt x="310" y="146"/>
                  </a:lnTo>
                  <a:lnTo>
                    <a:pt x="327" y="87"/>
                  </a:lnTo>
                  <a:lnTo>
                    <a:pt x="19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" name="Freeform 22"/>
            <p:cNvSpPr>
              <a:spLocks/>
            </p:cNvSpPr>
            <p:nvPr userDrawn="1"/>
          </p:nvSpPr>
          <p:spPr bwMode="auto">
            <a:xfrm>
              <a:off x="3422651" y="5680075"/>
              <a:ext cx="612775" cy="903288"/>
            </a:xfrm>
            <a:custGeom>
              <a:avLst/>
              <a:gdLst>
                <a:gd name="T0" fmla="*/ 60 w 209"/>
                <a:gd name="T1" fmla="*/ 297 h 308"/>
                <a:gd name="T2" fmla="*/ 60 w 209"/>
                <a:gd name="T3" fmla="*/ 297 h 308"/>
                <a:gd name="T4" fmla="*/ 149 w 209"/>
                <a:gd name="T5" fmla="*/ 248 h 308"/>
                <a:gd name="T6" fmla="*/ 209 w 209"/>
                <a:gd name="T7" fmla="*/ 39 h 308"/>
                <a:gd name="T8" fmla="*/ 71 w 209"/>
                <a:gd name="T9" fmla="*/ 0 h 308"/>
                <a:gd name="T10" fmla="*/ 11 w 209"/>
                <a:gd name="T11" fmla="*/ 210 h 308"/>
                <a:gd name="T12" fmla="*/ 60 w 209"/>
                <a:gd name="T13" fmla="*/ 29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308">
                  <a:moveTo>
                    <a:pt x="60" y="297"/>
                  </a:moveTo>
                  <a:cubicBezTo>
                    <a:pt x="60" y="297"/>
                    <a:pt x="60" y="297"/>
                    <a:pt x="60" y="297"/>
                  </a:cubicBezTo>
                  <a:cubicBezTo>
                    <a:pt x="98" y="308"/>
                    <a:pt x="138" y="286"/>
                    <a:pt x="149" y="248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11" y="210"/>
                    <a:pt x="11" y="210"/>
                    <a:pt x="11" y="210"/>
                  </a:cubicBezTo>
                  <a:cubicBezTo>
                    <a:pt x="0" y="247"/>
                    <a:pt x="22" y="286"/>
                    <a:pt x="60" y="2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Freeform 23"/>
            <p:cNvSpPr>
              <a:spLocks/>
            </p:cNvSpPr>
            <p:nvPr userDrawn="1"/>
          </p:nvSpPr>
          <p:spPr bwMode="auto">
            <a:xfrm>
              <a:off x="3543301" y="5683250"/>
              <a:ext cx="427038" cy="412750"/>
            </a:xfrm>
            <a:custGeom>
              <a:avLst/>
              <a:gdLst>
                <a:gd name="T0" fmla="*/ 116 w 146"/>
                <a:gd name="T1" fmla="*/ 137 h 141"/>
                <a:gd name="T2" fmla="*/ 92 w 146"/>
                <a:gd name="T3" fmla="*/ 135 h 141"/>
                <a:gd name="T4" fmla="*/ 56 w 146"/>
                <a:gd name="T5" fmla="*/ 138 h 141"/>
                <a:gd name="T6" fmla="*/ 29 w 146"/>
                <a:gd name="T7" fmla="*/ 121 h 141"/>
                <a:gd name="T8" fmla="*/ 0 w 146"/>
                <a:gd name="T9" fmla="*/ 110 h 141"/>
                <a:gd name="T10" fmla="*/ 32 w 146"/>
                <a:gd name="T11" fmla="*/ 0 h 141"/>
                <a:gd name="T12" fmla="*/ 146 w 146"/>
                <a:gd name="T13" fmla="*/ 32 h 141"/>
                <a:gd name="T14" fmla="*/ 117 w 146"/>
                <a:gd name="T15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" h="141">
                  <a:moveTo>
                    <a:pt x="116" y="137"/>
                  </a:moveTo>
                  <a:cubicBezTo>
                    <a:pt x="108" y="135"/>
                    <a:pt x="101" y="134"/>
                    <a:pt x="92" y="135"/>
                  </a:cubicBezTo>
                  <a:cubicBezTo>
                    <a:pt x="80" y="136"/>
                    <a:pt x="68" y="141"/>
                    <a:pt x="56" y="138"/>
                  </a:cubicBezTo>
                  <a:cubicBezTo>
                    <a:pt x="46" y="135"/>
                    <a:pt x="38" y="127"/>
                    <a:pt x="29" y="121"/>
                  </a:cubicBezTo>
                  <a:cubicBezTo>
                    <a:pt x="21" y="114"/>
                    <a:pt x="11" y="108"/>
                    <a:pt x="0" y="11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17" y="132"/>
                    <a:pt x="117" y="132"/>
                    <a:pt x="117" y="132"/>
                  </a:cubicBezTo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Freeform 24"/>
            <p:cNvSpPr>
              <a:spLocks/>
            </p:cNvSpPr>
            <p:nvPr userDrawn="1"/>
          </p:nvSpPr>
          <p:spPr bwMode="auto">
            <a:xfrm>
              <a:off x="3568701" y="6051550"/>
              <a:ext cx="114300" cy="112713"/>
            </a:xfrm>
            <a:custGeom>
              <a:avLst/>
              <a:gdLst>
                <a:gd name="T0" fmla="*/ 3 w 39"/>
                <a:gd name="T1" fmla="*/ 14 h 38"/>
                <a:gd name="T2" fmla="*/ 15 w 39"/>
                <a:gd name="T3" fmla="*/ 35 h 38"/>
                <a:gd name="T4" fmla="*/ 36 w 39"/>
                <a:gd name="T5" fmla="*/ 24 h 38"/>
                <a:gd name="T6" fmla="*/ 24 w 39"/>
                <a:gd name="T7" fmla="*/ 2 h 38"/>
                <a:gd name="T8" fmla="*/ 3 w 39"/>
                <a:gd name="T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" y="14"/>
                  </a:moveTo>
                  <a:cubicBezTo>
                    <a:pt x="0" y="23"/>
                    <a:pt x="5" y="33"/>
                    <a:pt x="15" y="35"/>
                  </a:cubicBezTo>
                  <a:cubicBezTo>
                    <a:pt x="24" y="38"/>
                    <a:pt x="34" y="33"/>
                    <a:pt x="36" y="24"/>
                  </a:cubicBezTo>
                  <a:cubicBezTo>
                    <a:pt x="39" y="14"/>
                    <a:pt x="34" y="5"/>
                    <a:pt x="24" y="2"/>
                  </a:cubicBezTo>
                  <a:cubicBezTo>
                    <a:pt x="15" y="0"/>
                    <a:pt x="5" y="5"/>
                    <a:pt x="3" y="14"/>
                  </a:cubicBez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Freeform 25"/>
            <p:cNvSpPr>
              <a:spLocks/>
            </p:cNvSpPr>
            <p:nvPr userDrawn="1"/>
          </p:nvSpPr>
          <p:spPr bwMode="auto">
            <a:xfrm>
              <a:off x="3484563" y="6257925"/>
              <a:ext cx="93663" cy="90488"/>
            </a:xfrm>
            <a:custGeom>
              <a:avLst/>
              <a:gdLst>
                <a:gd name="T0" fmla="*/ 2 w 32"/>
                <a:gd name="T1" fmla="*/ 11 h 31"/>
                <a:gd name="T2" fmla="*/ 12 w 32"/>
                <a:gd name="T3" fmla="*/ 29 h 31"/>
                <a:gd name="T4" fmla="*/ 30 w 32"/>
                <a:gd name="T5" fmla="*/ 19 h 31"/>
                <a:gd name="T6" fmla="*/ 20 w 32"/>
                <a:gd name="T7" fmla="*/ 2 h 31"/>
                <a:gd name="T8" fmla="*/ 2 w 32"/>
                <a:gd name="T9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2" y="11"/>
                  </a:moveTo>
                  <a:cubicBezTo>
                    <a:pt x="0" y="19"/>
                    <a:pt x="5" y="27"/>
                    <a:pt x="12" y="29"/>
                  </a:cubicBezTo>
                  <a:cubicBezTo>
                    <a:pt x="20" y="31"/>
                    <a:pt x="28" y="26"/>
                    <a:pt x="30" y="19"/>
                  </a:cubicBezTo>
                  <a:cubicBezTo>
                    <a:pt x="32" y="12"/>
                    <a:pt x="27" y="4"/>
                    <a:pt x="20" y="2"/>
                  </a:cubicBezTo>
                  <a:cubicBezTo>
                    <a:pt x="12" y="0"/>
                    <a:pt x="5" y="4"/>
                    <a:pt x="2" y="11"/>
                  </a:cubicBez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Freeform 26"/>
            <p:cNvSpPr>
              <a:spLocks/>
            </p:cNvSpPr>
            <p:nvPr userDrawn="1"/>
          </p:nvSpPr>
          <p:spPr bwMode="auto">
            <a:xfrm>
              <a:off x="3675063" y="6216650"/>
              <a:ext cx="166688" cy="163513"/>
            </a:xfrm>
            <a:custGeom>
              <a:avLst/>
              <a:gdLst>
                <a:gd name="T0" fmla="*/ 4 w 57"/>
                <a:gd name="T1" fmla="*/ 21 h 56"/>
                <a:gd name="T2" fmla="*/ 21 w 57"/>
                <a:gd name="T3" fmla="*/ 53 h 56"/>
                <a:gd name="T4" fmla="*/ 53 w 57"/>
                <a:gd name="T5" fmla="*/ 35 h 56"/>
                <a:gd name="T6" fmla="*/ 35 w 57"/>
                <a:gd name="T7" fmla="*/ 4 h 56"/>
                <a:gd name="T8" fmla="*/ 4 w 57"/>
                <a:gd name="T9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6">
                  <a:moveTo>
                    <a:pt x="4" y="21"/>
                  </a:moveTo>
                  <a:cubicBezTo>
                    <a:pt x="0" y="35"/>
                    <a:pt x="8" y="49"/>
                    <a:pt x="21" y="53"/>
                  </a:cubicBezTo>
                  <a:cubicBezTo>
                    <a:pt x="35" y="56"/>
                    <a:pt x="49" y="49"/>
                    <a:pt x="53" y="35"/>
                  </a:cubicBezTo>
                  <a:cubicBezTo>
                    <a:pt x="57" y="22"/>
                    <a:pt x="49" y="8"/>
                    <a:pt x="35" y="4"/>
                  </a:cubicBezTo>
                  <a:cubicBezTo>
                    <a:pt x="22" y="0"/>
                    <a:pt x="8" y="8"/>
                    <a:pt x="4" y="21"/>
                  </a:cubicBez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Freeform 27"/>
            <p:cNvSpPr>
              <a:spLocks/>
            </p:cNvSpPr>
            <p:nvPr userDrawn="1"/>
          </p:nvSpPr>
          <p:spPr bwMode="auto">
            <a:xfrm>
              <a:off x="3422651" y="5680075"/>
              <a:ext cx="612775" cy="903288"/>
            </a:xfrm>
            <a:custGeom>
              <a:avLst/>
              <a:gdLst>
                <a:gd name="T0" fmla="*/ 60 w 209"/>
                <a:gd name="T1" fmla="*/ 297 h 308"/>
                <a:gd name="T2" fmla="*/ 60 w 209"/>
                <a:gd name="T3" fmla="*/ 297 h 308"/>
                <a:gd name="T4" fmla="*/ 149 w 209"/>
                <a:gd name="T5" fmla="*/ 248 h 308"/>
                <a:gd name="T6" fmla="*/ 209 w 209"/>
                <a:gd name="T7" fmla="*/ 39 h 308"/>
                <a:gd name="T8" fmla="*/ 71 w 209"/>
                <a:gd name="T9" fmla="*/ 0 h 308"/>
                <a:gd name="T10" fmla="*/ 11 w 209"/>
                <a:gd name="T11" fmla="*/ 210 h 308"/>
                <a:gd name="T12" fmla="*/ 60 w 209"/>
                <a:gd name="T13" fmla="*/ 29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308">
                  <a:moveTo>
                    <a:pt x="60" y="297"/>
                  </a:moveTo>
                  <a:cubicBezTo>
                    <a:pt x="60" y="297"/>
                    <a:pt x="60" y="297"/>
                    <a:pt x="60" y="297"/>
                  </a:cubicBezTo>
                  <a:cubicBezTo>
                    <a:pt x="98" y="308"/>
                    <a:pt x="138" y="286"/>
                    <a:pt x="149" y="248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11" y="210"/>
                    <a:pt x="11" y="210"/>
                    <a:pt x="11" y="210"/>
                  </a:cubicBezTo>
                  <a:cubicBezTo>
                    <a:pt x="0" y="247"/>
                    <a:pt x="22" y="286"/>
                    <a:pt x="60" y="297"/>
                  </a:cubicBezTo>
                  <a:close/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92" name="Freeform 28"/>
            <p:cNvSpPr>
              <a:spLocks/>
            </p:cNvSpPr>
            <p:nvPr userDrawn="1"/>
          </p:nvSpPr>
          <p:spPr bwMode="auto">
            <a:xfrm>
              <a:off x="3551238" y="5534025"/>
              <a:ext cx="519113" cy="230188"/>
            </a:xfrm>
            <a:custGeom>
              <a:avLst/>
              <a:gdLst>
                <a:gd name="T0" fmla="*/ 0 w 327"/>
                <a:gd name="T1" fmla="*/ 59 h 145"/>
                <a:gd name="T2" fmla="*/ 310 w 327"/>
                <a:gd name="T3" fmla="*/ 145 h 145"/>
                <a:gd name="T4" fmla="*/ 327 w 327"/>
                <a:gd name="T5" fmla="*/ 86 h 145"/>
                <a:gd name="T6" fmla="*/ 19 w 327"/>
                <a:gd name="T7" fmla="*/ 0 h 145"/>
                <a:gd name="T8" fmla="*/ 0 w 327"/>
                <a:gd name="T9" fmla="*/ 5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145">
                  <a:moveTo>
                    <a:pt x="0" y="59"/>
                  </a:moveTo>
                  <a:lnTo>
                    <a:pt x="310" y="145"/>
                  </a:lnTo>
                  <a:lnTo>
                    <a:pt x="327" y="86"/>
                  </a:lnTo>
                  <a:lnTo>
                    <a:pt x="19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93" name="Freeform 29"/>
            <p:cNvSpPr>
              <a:spLocks/>
            </p:cNvSpPr>
            <p:nvPr userDrawn="1"/>
          </p:nvSpPr>
          <p:spPr bwMode="auto">
            <a:xfrm>
              <a:off x="3586163" y="5573713"/>
              <a:ext cx="519113" cy="231775"/>
            </a:xfrm>
            <a:custGeom>
              <a:avLst/>
              <a:gdLst>
                <a:gd name="T0" fmla="*/ 0 w 327"/>
                <a:gd name="T1" fmla="*/ 60 h 146"/>
                <a:gd name="T2" fmla="*/ 310 w 327"/>
                <a:gd name="T3" fmla="*/ 146 h 146"/>
                <a:gd name="T4" fmla="*/ 327 w 327"/>
                <a:gd name="T5" fmla="*/ 87 h 146"/>
                <a:gd name="T6" fmla="*/ 19 w 327"/>
                <a:gd name="T7" fmla="*/ 0 h 146"/>
                <a:gd name="T8" fmla="*/ 0 w 327"/>
                <a:gd name="T9" fmla="*/ 6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146">
                  <a:moveTo>
                    <a:pt x="0" y="60"/>
                  </a:moveTo>
                  <a:lnTo>
                    <a:pt x="310" y="146"/>
                  </a:lnTo>
                  <a:lnTo>
                    <a:pt x="327" y="87"/>
                  </a:lnTo>
                  <a:lnTo>
                    <a:pt x="19" y="0"/>
                  </a:lnTo>
                  <a:lnTo>
                    <a:pt x="0" y="60"/>
                  </a:lnTo>
                  <a:close/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94" name="Freeform 30"/>
            <p:cNvSpPr>
              <a:spLocks/>
            </p:cNvSpPr>
            <p:nvPr userDrawn="1"/>
          </p:nvSpPr>
          <p:spPr bwMode="auto">
            <a:xfrm>
              <a:off x="3543301" y="5999163"/>
              <a:ext cx="392113" cy="117475"/>
            </a:xfrm>
            <a:custGeom>
              <a:avLst/>
              <a:gdLst>
                <a:gd name="T0" fmla="*/ 134 w 134"/>
                <a:gd name="T1" fmla="*/ 40 h 40"/>
                <a:gd name="T2" fmla="*/ 92 w 134"/>
                <a:gd name="T3" fmla="*/ 27 h 40"/>
                <a:gd name="T4" fmla="*/ 56 w 134"/>
                <a:gd name="T5" fmla="*/ 30 h 40"/>
                <a:gd name="T6" fmla="*/ 29 w 134"/>
                <a:gd name="T7" fmla="*/ 13 h 40"/>
                <a:gd name="T8" fmla="*/ 0 w 134"/>
                <a:gd name="T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40">
                  <a:moveTo>
                    <a:pt x="134" y="40"/>
                  </a:moveTo>
                  <a:cubicBezTo>
                    <a:pt x="122" y="30"/>
                    <a:pt x="108" y="25"/>
                    <a:pt x="92" y="27"/>
                  </a:cubicBezTo>
                  <a:cubicBezTo>
                    <a:pt x="80" y="28"/>
                    <a:pt x="68" y="33"/>
                    <a:pt x="56" y="30"/>
                  </a:cubicBezTo>
                  <a:cubicBezTo>
                    <a:pt x="46" y="27"/>
                    <a:pt x="38" y="19"/>
                    <a:pt x="29" y="13"/>
                  </a:cubicBezTo>
                  <a:cubicBezTo>
                    <a:pt x="21" y="6"/>
                    <a:pt x="11" y="0"/>
                    <a:pt x="0" y="2"/>
                  </a:cubicBez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95" name="Freeform 31"/>
            <p:cNvSpPr>
              <a:spLocks/>
            </p:cNvSpPr>
            <p:nvPr userDrawn="1"/>
          </p:nvSpPr>
          <p:spPr bwMode="auto">
            <a:xfrm>
              <a:off x="3606801" y="6078538"/>
              <a:ext cx="117475" cy="111125"/>
            </a:xfrm>
            <a:custGeom>
              <a:avLst/>
              <a:gdLst>
                <a:gd name="T0" fmla="*/ 3 w 40"/>
                <a:gd name="T1" fmla="*/ 14 h 38"/>
                <a:gd name="T2" fmla="*/ 15 w 40"/>
                <a:gd name="T3" fmla="*/ 36 h 38"/>
                <a:gd name="T4" fmla="*/ 37 w 40"/>
                <a:gd name="T5" fmla="*/ 24 h 38"/>
                <a:gd name="T6" fmla="*/ 25 w 40"/>
                <a:gd name="T7" fmla="*/ 2 h 38"/>
                <a:gd name="T8" fmla="*/ 3 w 40"/>
                <a:gd name="T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8">
                  <a:moveTo>
                    <a:pt x="3" y="14"/>
                  </a:moveTo>
                  <a:cubicBezTo>
                    <a:pt x="0" y="23"/>
                    <a:pt x="6" y="33"/>
                    <a:pt x="15" y="36"/>
                  </a:cubicBezTo>
                  <a:cubicBezTo>
                    <a:pt x="24" y="38"/>
                    <a:pt x="34" y="33"/>
                    <a:pt x="37" y="24"/>
                  </a:cubicBezTo>
                  <a:cubicBezTo>
                    <a:pt x="40" y="14"/>
                    <a:pt x="34" y="5"/>
                    <a:pt x="25" y="2"/>
                  </a:cubicBezTo>
                  <a:cubicBezTo>
                    <a:pt x="15" y="0"/>
                    <a:pt x="6" y="5"/>
                    <a:pt x="3" y="14"/>
                  </a:cubicBezTo>
                  <a:close/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96" name="Freeform 32"/>
            <p:cNvSpPr>
              <a:spLocks/>
            </p:cNvSpPr>
            <p:nvPr userDrawn="1"/>
          </p:nvSpPr>
          <p:spPr bwMode="auto">
            <a:xfrm>
              <a:off x="3525838" y="6283325"/>
              <a:ext cx="90488" cy="90488"/>
            </a:xfrm>
            <a:custGeom>
              <a:avLst/>
              <a:gdLst>
                <a:gd name="T0" fmla="*/ 2 w 31"/>
                <a:gd name="T1" fmla="*/ 11 h 31"/>
                <a:gd name="T2" fmla="*/ 12 w 31"/>
                <a:gd name="T3" fmla="*/ 29 h 31"/>
                <a:gd name="T4" fmla="*/ 29 w 31"/>
                <a:gd name="T5" fmla="*/ 19 h 31"/>
                <a:gd name="T6" fmla="*/ 19 w 31"/>
                <a:gd name="T7" fmla="*/ 2 h 31"/>
                <a:gd name="T8" fmla="*/ 2 w 31"/>
                <a:gd name="T9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2" y="11"/>
                  </a:moveTo>
                  <a:cubicBezTo>
                    <a:pt x="0" y="19"/>
                    <a:pt x="4" y="27"/>
                    <a:pt x="12" y="29"/>
                  </a:cubicBezTo>
                  <a:cubicBezTo>
                    <a:pt x="19" y="31"/>
                    <a:pt x="27" y="27"/>
                    <a:pt x="29" y="19"/>
                  </a:cubicBezTo>
                  <a:cubicBezTo>
                    <a:pt x="31" y="12"/>
                    <a:pt x="27" y="4"/>
                    <a:pt x="19" y="2"/>
                  </a:cubicBezTo>
                  <a:cubicBezTo>
                    <a:pt x="12" y="0"/>
                    <a:pt x="4" y="4"/>
                    <a:pt x="2" y="11"/>
                  </a:cubicBezTo>
                  <a:close/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97" name="Freeform 33"/>
            <p:cNvSpPr>
              <a:spLocks/>
            </p:cNvSpPr>
            <p:nvPr userDrawn="1"/>
          </p:nvSpPr>
          <p:spPr bwMode="auto">
            <a:xfrm>
              <a:off x="3716338" y="6242050"/>
              <a:ext cx="163513" cy="165100"/>
            </a:xfrm>
            <a:custGeom>
              <a:avLst/>
              <a:gdLst>
                <a:gd name="T0" fmla="*/ 3 w 56"/>
                <a:gd name="T1" fmla="*/ 21 h 56"/>
                <a:gd name="T2" fmla="*/ 21 w 56"/>
                <a:gd name="T3" fmla="*/ 53 h 56"/>
                <a:gd name="T4" fmla="*/ 53 w 56"/>
                <a:gd name="T5" fmla="*/ 35 h 56"/>
                <a:gd name="T6" fmla="*/ 35 w 56"/>
                <a:gd name="T7" fmla="*/ 4 h 56"/>
                <a:gd name="T8" fmla="*/ 3 w 56"/>
                <a:gd name="T9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3" y="21"/>
                  </a:moveTo>
                  <a:cubicBezTo>
                    <a:pt x="0" y="35"/>
                    <a:pt x="7" y="49"/>
                    <a:pt x="21" y="53"/>
                  </a:cubicBezTo>
                  <a:cubicBezTo>
                    <a:pt x="35" y="56"/>
                    <a:pt x="49" y="49"/>
                    <a:pt x="53" y="35"/>
                  </a:cubicBezTo>
                  <a:cubicBezTo>
                    <a:pt x="56" y="22"/>
                    <a:pt x="49" y="8"/>
                    <a:pt x="35" y="4"/>
                  </a:cubicBezTo>
                  <a:cubicBezTo>
                    <a:pt x="21" y="0"/>
                    <a:pt x="7" y="8"/>
                    <a:pt x="3" y="21"/>
                  </a:cubicBezTo>
                  <a:close/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98" name="Freeform 34"/>
            <p:cNvSpPr>
              <a:spLocks/>
            </p:cNvSpPr>
            <p:nvPr userDrawn="1"/>
          </p:nvSpPr>
          <p:spPr bwMode="auto">
            <a:xfrm>
              <a:off x="3609976" y="5756275"/>
              <a:ext cx="117475" cy="31750"/>
            </a:xfrm>
            <a:custGeom>
              <a:avLst/>
              <a:gdLst>
                <a:gd name="T0" fmla="*/ 0 w 74"/>
                <a:gd name="T1" fmla="*/ 0 h 20"/>
                <a:gd name="T2" fmla="*/ 74 w 74"/>
                <a:gd name="T3" fmla="*/ 20 h 20"/>
                <a:gd name="T4" fmla="*/ 0 w 74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20">
                  <a:moveTo>
                    <a:pt x="0" y="0"/>
                  </a:moveTo>
                  <a:lnTo>
                    <a:pt x="74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99" name="Line 35"/>
            <p:cNvSpPr>
              <a:spLocks noChangeShapeType="1"/>
            </p:cNvSpPr>
            <p:nvPr userDrawn="1"/>
          </p:nvSpPr>
          <p:spPr bwMode="auto">
            <a:xfrm>
              <a:off x="3609976" y="5756275"/>
              <a:ext cx="117475" cy="31750"/>
            </a:xfrm>
            <a:prstGeom prst="line">
              <a:avLst/>
            </a:pr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00" name="Freeform 36"/>
            <p:cNvSpPr>
              <a:spLocks/>
            </p:cNvSpPr>
            <p:nvPr userDrawn="1"/>
          </p:nvSpPr>
          <p:spPr bwMode="auto">
            <a:xfrm>
              <a:off x="3586163" y="5835650"/>
              <a:ext cx="76200" cy="20638"/>
            </a:xfrm>
            <a:custGeom>
              <a:avLst/>
              <a:gdLst>
                <a:gd name="T0" fmla="*/ 0 w 48"/>
                <a:gd name="T1" fmla="*/ 0 h 13"/>
                <a:gd name="T2" fmla="*/ 48 w 48"/>
                <a:gd name="T3" fmla="*/ 13 h 13"/>
                <a:gd name="T4" fmla="*/ 0 w 48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3">
                  <a:moveTo>
                    <a:pt x="0" y="0"/>
                  </a:moveTo>
                  <a:lnTo>
                    <a:pt x="48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03" name="Line 37"/>
            <p:cNvSpPr>
              <a:spLocks noChangeShapeType="1"/>
            </p:cNvSpPr>
            <p:nvPr userDrawn="1"/>
          </p:nvSpPr>
          <p:spPr bwMode="auto">
            <a:xfrm>
              <a:off x="3586163" y="5835650"/>
              <a:ext cx="76200" cy="20638"/>
            </a:xfrm>
            <a:prstGeom prst="line">
              <a:avLst/>
            </a:pr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04" name="Freeform 38"/>
            <p:cNvSpPr>
              <a:spLocks/>
            </p:cNvSpPr>
            <p:nvPr userDrawn="1"/>
          </p:nvSpPr>
          <p:spPr bwMode="auto">
            <a:xfrm>
              <a:off x="3563938" y="5915025"/>
              <a:ext cx="117475" cy="31750"/>
            </a:xfrm>
            <a:custGeom>
              <a:avLst/>
              <a:gdLst>
                <a:gd name="T0" fmla="*/ 0 w 74"/>
                <a:gd name="T1" fmla="*/ 0 h 20"/>
                <a:gd name="T2" fmla="*/ 74 w 74"/>
                <a:gd name="T3" fmla="*/ 20 h 20"/>
                <a:gd name="T4" fmla="*/ 0 w 74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20">
                  <a:moveTo>
                    <a:pt x="0" y="0"/>
                  </a:moveTo>
                  <a:lnTo>
                    <a:pt x="74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05" name="Line 39"/>
            <p:cNvSpPr>
              <a:spLocks noChangeShapeType="1"/>
            </p:cNvSpPr>
            <p:nvPr userDrawn="1"/>
          </p:nvSpPr>
          <p:spPr bwMode="auto">
            <a:xfrm>
              <a:off x="3563938" y="5915025"/>
              <a:ext cx="117475" cy="31750"/>
            </a:xfrm>
            <a:prstGeom prst="line">
              <a:avLst/>
            </a:pr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06" name="Freeform 40"/>
            <p:cNvSpPr>
              <a:spLocks/>
            </p:cNvSpPr>
            <p:nvPr userDrawn="1"/>
          </p:nvSpPr>
          <p:spPr bwMode="auto">
            <a:xfrm>
              <a:off x="10617201" y="5029200"/>
              <a:ext cx="647700" cy="377825"/>
            </a:xfrm>
            <a:custGeom>
              <a:avLst/>
              <a:gdLst>
                <a:gd name="T0" fmla="*/ 33 w 408"/>
                <a:gd name="T1" fmla="*/ 238 h 238"/>
                <a:gd name="T2" fmla="*/ 408 w 408"/>
                <a:gd name="T3" fmla="*/ 72 h 238"/>
                <a:gd name="T4" fmla="*/ 377 w 408"/>
                <a:gd name="T5" fmla="*/ 0 h 238"/>
                <a:gd name="T6" fmla="*/ 0 w 408"/>
                <a:gd name="T7" fmla="*/ 166 h 238"/>
                <a:gd name="T8" fmla="*/ 33 w 408"/>
                <a:gd name="T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238">
                  <a:moveTo>
                    <a:pt x="33" y="238"/>
                  </a:moveTo>
                  <a:lnTo>
                    <a:pt x="408" y="72"/>
                  </a:lnTo>
                  <a:lnTo>
                    <a:pt x="377" y="0"/>
                  </a:lnTo>
                  <a:lnTo>
                    <a:pt x="0" y="166"/>
                  </a:lnTo>
                  <a:lnTo>
                    <a:pt x="33" y="2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07" name="Freeform 41"/>
            <p:cNvSpPr>
              <a:spLocks/>
            </p:cNvSpPr>
            <p:nvPr userDrawn="1"/>
          </p:nvSpPr>
          <p:spPr bwMode="auto">
            <a:xfrm>
              <a:off x="10723563" y="5167313"/>
              <a:ext cx="890588" cy="1157288"/>
            </a:xfrm>
            <a:custGeom>
              <a:avLst/>
              <a:gdLst>
                <a:gd name="T0" fmla="*/ 237 w 304"/>
                <a:gd name="T1" fmla="*/ 374 h 395"/>
                <a:gd name="T2" fmla="*/ 237 w 304"/>
                <a:gd name="T3" fmla="*/ 374 h 395"/>
                <a:gd name="T4" fmla="*/ 283 w 304"/>
                <a:gd name="T5" fmla="*/ 254 h 395"/>
                <a:gd name="T6" fmla="*/ 167 w 304"/>
                <a:gd name="T7" fmla="*/ 0 h 395"/>
                <a:gd name="T8" fmla="*/ 0 w 304"/>
                <a:gd name="T9" fmla="*/ 74 h 395"/>
                <a:gd name="T10" fmla="*/ 115 w 304"/>
                <a:gd name="T11" fmla="*/ 329 h 395"/>
                <a:gd name="T12" fmla="*/ 237 w 304"/>
                <a:gd name="T13" fmla="*/ 37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395">
                  <a:moveTo>
                    <a:pt x="237" y="374"/>
                  </a:moveTo>
                  <a:cubicBezTo>
                    <a:pt x="237" y="374"/>
                    <a:pt x="237" y="374"/>
                    <a:pt x="237" y="374"/>
                  </a:cubicBezTo>
                  <a:cubicBezTo>
                    <a:pt x="283" y="354"/>
                    <a:pt x="304" y="300"/>
                    <a:pt x="283" y="254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15" y="329"/>
                    <a:pt x="115" y="329"/>
                    <a:pt x="115" y="329"/>
                  </a:cubicBezTo>
                  <a:cubicBezTo>
                    <a:pt x="136" y="374"/>
                    <a:pt x="190" y="395"/>
                    <a:pt x="237" y="3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08" name="Freeform 42"/>
            <p:cNvSpPr>
              <a:spLocks/>
            </p:cNvSpPr>
            <p:nvPr userDrawn="1"/>
          </p:nvSpPr>
          <p:spPr bwMode="auto">
            <a:xfrm>
              <a:off x="10728326" y="5202238"/>
              <a:ext cx="577850" cy="571500"/>
            </a:xfrm>
            <a:custGeom>
              <a:avLst/>
              <a:gdLst>
                <a:gd name="T0" fmla="*/ 197 w 197"/>
                <a:gd name="T1" fmla="*/ 128 h 195"/>
                <a:gd name="T2" fmla="*/ 171 w 197"/>
                <a:gd name="T3" fmla="*/ 145 h 195"/>
                <a:gd name="T4" fmla="*/ 139 w 197"/>
                <a:gd name="T5" fmla="*/ 177 h 195"/>
                <a:gd name="T6" fmla="*/ 98 w 197"/>
                <a:gd name="T7" fmla="*/ 182 h 195"/>
                <a:gd name="T8" fmla="*/ 60 w 197"/>
                <a:gd name="T9" fmla="*/ 195 h 195"/>
                <a:gd name="T10" fmla="*/ 0 w 197"/>
                <a:gd name="T11" fmla="*/ 61 h 195"/>
                <a:gd name="T12" fmla="*/ 139 w 197"/>
                <a:gd name="T13" fmla="*/ 0 h 195"/>
                <a:gd name="T14" fmla="*/ 194 w 197"/>
                <a:gd name="T15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195">
                  <a:moveTo>
                    <a:pt x="197" y="128"/>
                  </a:moveTo>
                  <a:cubicBezTo>
                    <a:pt x="188" y="131"/>
                    <a:pt x="179" y="137"/>
                    <a:pt x="171" y="145"/>
                  </a:cubicBezTo>
                  <a:cubicBezTo>
                    <a:pt x="161" y="156"/>
                    <a:pt x="153" y="170"/>
                    <a:pt x="139" y="177"/>
                  </a:cubicBezTo>
                  <a:cubicBezTo>
                    <a:pt x="126" y="183"/>
                    <a:pt x="112" y="181"/>
                    <a:pt x="98" y="182"/>
                  </a:cubicBezTo>
                  <a:cubicBezTo>
                    <a:pt x="84" y="182"/>
                    <a:pt x="69" y="184"/>
                    <a:pt x="60" y="19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94" y="121"/>
                    <a:pt x="194" y="121"/>
                    <a:pt x="194" y="121"/>
                  </a:cubicBezTo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09" name="Freeform 43"/>
            <p:cNvSpPr>
              <a:spLocks/>
            </p:cNvSpPr>
            <p:nvPr userDrawn="1"/>
          </p:nvSpPr>
          <p:spPr bwMode="auto">
            <a:xfrm>
              <a:off x="10998201" y="5732463"/>
              <a:ext cx="149225" cy="146050"/>
            </a:xfrm>
            <a:custGeom>
              <a:avLst/>
              <a:gdLst>
                <a:gd name="T0" fmla="*/ 5 w 51"/>
                <a:gd name="T1" fmla="*/ 34 h 50"/>
                <a:gd name="T2" fmla="*/ 34 w 51"/>
                <a:gd name="T3" fmla="*/ 45 h 50"/>
                <a:gd name="T4" fmla="*/ 46 w 51"/>
                <a:gd name="T5" fmla="*/ 16 h 50"/>
                <a:gd name="T6" fmla="*/ 16 w 51"/>
                <a:gd name="T7" fmla="*/ 5 h 50"/>
                <a:gd name="T8" fmla="*/ 5 w 51"/>
                <a:gd name="T9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5" y="34"/>
                  </a:moveTo>
                  <a:cubicBezTo>
                    <a:pt x="10" y="45"/>
                    <a:pt x="23" y="50"/>
                    <a:pt x="34" y="45"/>
                  </a:cubicBezTo>
                  <a:cubicBezTo>
                    <a:pt x="46" y="40"/>
                    <a:pt x="51" y="27"/>
                    <a:pt x="46" y="16"/>
                  </a:cubicBezTo>
                  <a:cubicBezTo>
                    <a:pt x="41" y="5"/>
                    <a:pt x="27" y="0"/>
                    <a:pt x="16" y="5"/>
                  </a:cubicBezTo>
                  <a:cubicBezTo>
                    <a:pt x="5" y="10"/>
                    <a:pt x="0" y="23"/>
                    <a:pt x="5" y="34"/>
                  </a:cubicBez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10" name="Freeform 44"/>
            <p:cNvSpPr>
              <a:spLocks/>
            </p:cNvSpPr>
            <p:nvPr userDrawn="1"/>
          </p:nvSpPr>
          <p:spPr bwMode="auto">
            <a:xfrm>
              <a:off x="11080751" y="6013450"/>
              <a:ext cx="122238" cy="120650"/>
            </a:xfrm>
            <a:custGeom>
              <a:avLst/>
              <a:gdLst>
                <a:gd name="T0" fmla="*/ 4 w 42"/>
                <a:gd name="T1" fmla="*/ 28 h 41"/>
                <a:gd name="T2" fmla="*/ 28 w 42"/>
                <a:gd name="T3" fmla="*/ 37 h 41"/>
                <a:gd name="T4" fmla="*/ 37 w 42"/>
                <a:gd name="T5" fmla="*/ 13 h 41"/>
                <a:gd name="T6" fmla="*/ 13 w 42"/>
                <a:gd name="T7" fmla="*/ 4 h 41"/>
                <a:gd name="T8" fmla="*/ 4 w 42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1">
                  <a:moveTo>
                    <a:pt x="4" y="28"/>
                  </a:moveTo>
                  <a:cubicBezTo>
                    <a:pt x="8" y="37"/>
                    <a:pt x="19" y="41"/>
                    <a:pt x="28" y="37"/>
                  </a:cubicBezTo>
                  <a:cubicBezTo>
                    <a:pt x="37" y="33"/>
                    <a:pt x="42" y="22"/>
                    <a:pt x="37" y="13"/>
                  </a:cubicBezTo>
                  <a:cubicBezTo>
                    <a:pt x="33" y="4"/>
                    <a:pt x="23" y="0"/>
                    <a:pt x="13" y="4"/>
                  </a:cubicBezTo>
                  <a:cubicBezTo>
                    <a:pt x="4" y="8"/>
                    <a:pt x="0" y="19"/>
                    <a:pt x="4" y="28"/>
                  </a:cubicBez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11" name="Freeform 45"/>
            <p:cNvSpPr>
              <a:spLocks/>
            </p:cNvSpPr>
            <p:nvPr userDrawn="1"/>
          </p:nvSpPr>
          <p:spPr bwMode="auto">
            <a:xfrm>
              <a:off x="11253788" y="5780088"/>
              <a:ext cx="215900" cy="215900"/>
            </a:xfrm>
            <a:custGeom>
              <a:avLst/>
              <a:gdLst>
                <a:gd name="T0" fmla="*/ 7 w 74"/>
                <a:gd name="T1" fmla="*/ 50 h 74"/>
                <a:gd name="T2" fmla="*/ 51 w 74"/>
                <a:gd name="T3" fmla="*/ 66 h 74"/>
                <a:gd name="T4" fmla="*/ 67 w 74"/>
                <a:gd name="T5" fmla="*/ 24 h 74"/>
                <a:gd name="T6" fmla="*/ 24 w 74"/>
                <a:gd name="T7" fmla="*/ 7 h 74"/>
                <a:gd name="T8" fmla="*/ 7 w 74"/>
                <a:gd name="T9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7" y="50"/>
                  </a:moveTo>
                  <a:cubicBezTo>
                    <a:pt x="15" y="66"/>
                    <a:pt x="34" y="74"/>
                    <a:pt x="51" y="66"/>
                  </a:cubicBezTo>
                  <a:cubicBezTo>
                    <a:pt x="67" y="59"/>
                    <a:pt x="74" y="40"/>
                    <a:pt x="67" y="24"/>
                  </a:cubicBezTo>
                  <a:cubicBezTo>
                    <a:pt x="60" y="7"/>
                    <a:pt x="40" y="0"/>
                    <a:pt x="24" y="7"/>
                  </a:cubicBezTo>
                  <a:cubicBezTo>
                    <a:pt x="7" y="15"/>
                    <a:pt x="0" y="34"/>
                    <a:pt x="7" y="50"/>
                  </a:cubicBez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12" name="Freeform 46"/>
            <p:cNvSpPr>
              <a:spLocks/>
            </p:cNvSpPr>
            <p:nvPr userDrawn="1"/>
          </p:nvSpPr>
          <p:spPr bwMode="auto">
            <a:xfrm>
              <a:off x="10723563" y="5167313"/>
              <a:ext cx="890588" cy="1157288"/>
            </a:xfrm>
            <a:custGeom>
              <a:avLst/>
              <a:gdLst>
                <a:gd name="T0" fmla="*/ 237 w 304"/>
                <a:gd name="T1" fmla="*/ 374 h 395"/>
                <a:gd name="T2" fmla="*/ 237 w 304"/>
                <a:gd name="T3" fmla="*/ 374 h 395"/>
                <a:gd name="T4" fmla="*/ 283 w 304"/>
                <a:gd name="T5" fmla="*/ 254 h 395"/>
                <a:gd name="T6" fmla="*/ 167 w 304"/>
                <a:gd name="T7" fmla="*/ 0 h 395"/>
                <a:gd name="T8" fmla="*/ 0 w 304"/>
                <a:gd name="T9" fmla="*/ 74 h 395"/>
                <a:gd name="T10" fmla="*/ 115 w 304"/>
                <a:gd name="T11" fmla="*/ 329 h 395"/>
                <a:gd name="T12" fmla="*/ 237 w 304"/>
                <a:gd name="T13" fmla="*/ 37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395">
                  <a:moveTo>
                    <a:pt x="237" y="374"/>
                  </a:moveTo>
                  <a:cubicBezTo>
                    <a:pt x="237" y="374"/>
                    <a:pt x="237" y="374"/>
                    <a:pt x="237" y="374"/>
                  </a:cubicBezTo>
                  <a:cubicBezTo>
                    <a:pt x="283" y="354"/>
                    <a:pt x="304" y="300"/>
                    <a:pt x="283" y="254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15" y="329"/>
                    <a:pt x="115" y="329"/>
                    <a:pt x="115" y="329"/>
                  </a:cubicBezTo>
                  <a:cubicBezTo>
                    <a:pt x="136" y="374"/>
                    <a:pt x="190" y="395"/>
                    <a:pt x="237" y="374"/>
                  </a:cubicBezTo>
                  <a:close/>
                </a:path>
              </a:pathLst>
            </a:custGeom>
            <a:noFill/>
            <a:ln w="3810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13" name="Freeform 47"/>
            <p:cNvSpPr>
              <a:spLocks/>
            </p:cNvSpPr>
            <p:nvPr userDrawn="1"/>
          </p:nvSpPr>
          <p:spPr bwMode="auto">
            <a:xfrm>
              <a:off x="10547351" y="5018088"/>
              <a:ext cx="649288" cy="377825"/>
            </a:xfrm>
            <a:custGeom>
              <a:avLst/>
              <a:gdLst>
                <a:gd name="T0" fmla="*/ 33 w 409"/>
                <a:gd name="T1" fmla="*/ 238 h 238"/>
                <a:gd name="T2" fmla="*/ 409 w 409"/>
                <a:gd name="T3" fmla="*/ 72 h 238"/>
                <a:gd name="T4" fmla="*/ 376 w 409"/>
                <a:gd name="T5" fmla="*/ 0 h 238"/>
                <a:gd name="T6" fmla="*/ 0 w 409"/>
                <a:gd name="T7" fmla="*/ 166 h 238"/>
                <a:gd name="T8" fmla="*/ 33 w 409"/>
                <a:gd name="T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238">
                  <a:moveTo>
                    <a:pt x="33" y="238"/>
                  </a:moveTo>
                  <a:lnTo>
                    <a:pt x="409" y="72"/>
                  </a:lnTo>
                  <a:lnTo>
                    <a:pt x="376" y="0"/>
                  </a:lnTo>
                  <a:lnTo>
                    <a:pt x="0" y="166"/>
                  </a:lnTo>
                  <a:lnTo>
                    <a:pt x="33" y="238"/>
                  </a:ln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14" name="Freeform 48"/>
            <p:cNvSpPr>
              <a:spLocks/>
            </p:cNvSpPr>
            <p:nvPr userDrawn="1"/>
          </p:nvSpPr>
          <p:spPr bwMode="auto">
            <a:xfrm>
              <a:off x="10617201" y="5029200"/>
              <a:ext cx="647700" cy="377825"/>
            </a:xfrm>
            <a:custGeom>
              <a:avLst/>
              <a:gdLst>
                <a:gd name="T0" fmla="*/ 33 w 408"/>
                <a:gd name="T1" fmla="*/ 238 h 238"/>
                <a:gd name="T2" fmla="*/ 408 w 408"/>
                <a:gd name="T3" fmla="*/ 72 h 238"/>
                <a:gd name="T4" fmla="*/ 377 w 408"/>
                <a:gd name="T5" fmla="*/ 0 h 238"/>
                <a:gd name="T6" fmla="*/ 0 w 408"/>
                <a:gd name="T7" fmla="*/ 166 h 238"/>
                <a:gd name="T8" fmla="*/ 33 w 408"/>
                <a:gd name="T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238">
                  <a:moveTo>
                    <a:pt x="33" y="238"/>
                  </a:moveTo>
                  <a:lnTo>
                    <a:pt x="408" y="72"/>
                  </a:lnTo>
                  <a:lnTo>
                    <a:pt x="377" y="0"/>
                  </a:lnTo>
                  <a:lnTo>
                    <a:pt x="0" y="166"/>
                  </a:lnTo>
                  <a:lnTo>
                    <a:pt x="33" y="238"/>
                  </a:lnTo>
                  <a:close/>
                </a:path>
              </a:pathLst>
            </a:custGeom>
            <a:noFill/>
            <a:ln w="3810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15" name="Freeform 49"/>
            <p:cNvSpPr>
              <a:spLocks/>
            </p:cNvSpPr>
            <p:nvPr userDrawn="1"/>
          </p:nvSpPr>
          <p:spPr bwMode="auto">
            <a:xfrm>
              <a:off x="10904538" y="5562600"/>
              <a:ext cx="481013" cy="211138"/>
            </a:xfrm>
            <a:custGeom>
              <a:avLst/>
              <a:gdLst>
                <a:gd name="T0" fmla="*/ 164 w 164"/>
                <a:gd name="T1" fmla="*/ 0 h 72"/>
                <a:gd name="T2" fmla="*/ 111 w 164"/>
                <a:gd name="T3" fmla="*/ 22 h 72"/>
                <a:gd name="T4" fmla="*/ 79 w 164"/>
                <a:gd name="T5" fmla="*/ 54 h 72"/>
                <a:gd name="T6" fmla="*/ 38 w 164"/>
                <a:gd name="T7" fmla="*/ 59 h 72"/>
                <a:gd name="T8" fmla="*/ 0 w 164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72">
                  <a:moveTo>
                    <a:pt x="164" y="0"/>
                  </a:moveTo>
                  <a:cubicBezTo>
                    <a:pt x="143" y="0"/>
                    <a:pt x="126" y="7"/>
                    <a:pt x="111" y="22"/>
                  </a:cubicBezTo>
                  <a:cubicBezTo>
                    <a:pt x="101" y="33"/>
                    <a:pt x="93" y="47"/>
                    <a:pt x="79" y="54"/>
                  </a:cubicBezTo>
                  <a:cubicBezTo>
                    <a:pt x="66" y="60"/>
                    <a:pt x="52" y="58"/>
                    <a:pt x="38" y="59"/>
                  </a:cubicBezTo>
                  <a:cubicBezTo>
                    <a:pt x="24" y="59"/>
                    <a:pt x="9" y="61"/>
                    <a:pt x="0" y="72"/>
                  </a:cubicBezTo>
                </a:path>
              </a:pathLst>
            </a:custGeom>
            <a:noFill/>
            <a:ln w="3810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16" name="Freeform 50"/>
            <p:cNvSpPr>
              <a:spLocks/>
            </p:cNvSpPr>
            <p:nvPr userDrawn="1"/>
          </p:nvSpPr>
          <p:spPr bwMode="auto">
            <a:xfrm>
              <a:off x="11060113" y="5726113"/>
              <a:ext cx="149225" cy="147638"/>
            </a:xfrm>
            <a:custGeom>
              <a:avLst/>
              <a:gdLst>
                <a:gd name="T0" fmla="*/ 5 w 51"/>
                <a:gd name="T1" fmla="*/ 34 h 50"/>
                <a:gd name="T2" fmla="*/ 34 w 51"/>
                <a:gd name="T3" fmla="*/ 45 h 50"/>
                <a:gd name="T4" fmla="*/ 46 w 51"/>
                <a:gd name="T5" fmla="*/ 16 h 50"/>
                <a:gd name="T6" fmla="*/ 16 w 51"/>
                <a:gd name="T7" fmla="*/ 5 h 50"/>
                <a:gd name="T8" fmla="*/ 5 w 51"/>
                <a:gd name="T9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5" y="34"/>
                  </a:moveTo>
                  <a:cubicBezTo>
                    <a:pt x="10" y="45"/>
                    <a:pt x="23" y="50"/>
                    <a:pt x="34" y="45"/>
                  </a:cubicBezTo>
                  <a:cubicBezTo>
                    <a:pt x="46" y="40"/>
                    <a:pt x="51" y="27"/>
                    <a:pt x="46" y="16"/>
                  </a:cubicBezTo>
                  <a:cubicBezTo>
                    <a:pt x="41" y="5"/>
                    <a:pt x="27" y="0"/>
                    <a:pt x="16" y="5"/>
                  </a:cubicBezTo>
                  <a:cubicBezTo>
                    <a:pt x="5" y="10"/>
                    <a:pt x="0" y="23"/>
                    <a:pt x="5" y="34"/>
                  </a:cubicBezTo>
                  <a:close/>
                </a:path>
              </a:pathLst>
            </a:custGeom>
            <a:noFill/>
            <a:ln w="3810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17" name="Freeform 51"/>
            <p:cNvSpPr>
              <a:spLocks/>
            </p:cNvSpPr>
            <p:nvPr userDrawn="1"/>
          </p:nvSpPr>
          <p:spPr bwMode="auto">
            <a:xfrm>
              <a:off x="11141076" y="6008688"/>
              <a:ext cx="120650" cy="119063"/>
            </a:xfrm>
            <a:custGeom>
              <a:avLst/>
              <a:gdLst>
                <a:gd name="T0" fmla="*/ 4 w 41"/>
                <a:gd name="T1" fmla="*/ 28 h 41"/>
                <a:gd name="T2" fmla="*/ 28 w 41"/>
                <a:gd name="T3" fmla="*/ 37 h 41"/>
                <a:gd name="T4" fmla="*/ 37 w 41"/>
                <a:gd name="T5" fmla="*/ 13 h 41"/>
                <a:gd name="T6" fmla="*/ 13 w 41"/>
                <a:gd name="T7" fmla="*/ 4 h 41"/>
                <a:gd name="T8" fmla="*/ 4 w 41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" y="28"/>
                  </a:moveTo>
                  <a:cubicBezTo>
                    <a:pt x="8" y="37"/>
                    <a:pt x="19" y="41"/>
                    <a:pt x="28" y="37"/>
                  </a:cubicBezTo>
                  <a:cubicBezTo>
                    <a:pt x="37" y="33"/>
                    <a:pt x="41" y="22"/>
                    <a:pt x="37" y="13"/>
                  </a:cubicBezTo>
                  <a:cubicBezTo>
                    <a:pt x="33" y="4"/>
                    <a:pt x="23" y="0"/>
                    <a:pt x="13" y="4"/>
                  </a:cubicBezTo>
                  <a:cubicBezTo>
                    <a:pt x="4" y="8"/>
                    <a:pt x="0" y="19"/>
                    <a:pt x="4" y="28"/>
                  </a:cubicBezTo>
                  <a:close/>
                </a:path>
              </a:pathLst>
            </a:custGeom>
            <a:noFill/>
            <a:ln w="3810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18" name="Freeform 52"/>
            <p:cNvSpPr>
              <a:spLocks/>
            </p:cNvSpPr>
            <p:nvPr userDrawn="1"/>
          </p:nvSpPr>
          <p:spPr bwMode="auto">
            <a:xfrm>
              <a:off x="11314113" y="5773738"/>
              <a:ext cx="217488" cy="217488"/>
            </a:xfrm>
            <a:custGeom>
              <a:avLst/>
              <a:gdLst>
                <a:gd name="T0" fmla="*/ 7 w 74"/>
                <a:gd name="T1" fmla="*/ 50 h 74"/>
                <a:gd name="T2" fmla="*/ 50 w 74"/>
                <a:gd name="T3" fmla="*/ 66 h 74"/>
                <a:gd name="T4" fmla="*/ 67 w 74"/>
                <a:gd name="T5" fmla="*/ 23 h 74"/>
                <a:gd name="T6" fmla="*/ 24 w 74"/>
                <a:gd name="T7" fmla="*/ 7 h 74"/>
                <a:gd name="T8" fmla="*/ 7 w 74"/>
                <a:gd name="T9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7" y="50"/>
                  </a:moveTo>
                  <a:cubicBezTo>
                    <a:pt x="15" y="66"/>
                    <a:pt x="34" y="74"/>
                    <a:pt x="50" y="66"/>
                  </a:cubicBezTo>
                  <a:cubicBezTo>
                    <a:pt x="67" y="59"/>
                    <a:pt x="74" y="40"/>
                    <a:pt x="67" y="23"/>
                  </a:cubicBezTo>
                  <a:cubicBezTo>
                    <a:pt x="59" y="7"/>
                    <a:pt x="40" y="0"/>
                    <a:pt x="24" y="7"/>
                  </a:cubicBezTo>
                  <a:cubicBezTo>
                    <a:pt x="7" y="15"/>
                    <a:pt x="0" y="34"/>
                    <a:pt x="7" y="50"/>
                  </a:cubicBezTo>
                  <a:close/>
                </a:path>
              </a:pathLst>
            </a:custGeom>
            <a:noFill/>
            <a:ln w="3810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19" name="Freeform 53"/>
            <p:cNvSpPr>
              <a:spLocks/>
            </p:cNvSpPr>
            <p:nvPr userDrawn="1"/>
          </p:nvSpPr>
          <p:spPr bwMode="auto">
            <a:xfrm>
              <a:off x="10763251" y="5413375"/>
              <a:ext cx="141288" cy="61913"/>
            </a:xfrm>
            <a:custGeom>
              <a:avLst/>
              <a:gdLst>
                <a:gd name="T0" fmla="*/ 0 w 89"/>
                <a:gd name="T1" fmla="*/ 39 h 39"/>
                <a:gd name="T2" fmla="*/ 89 w 89"/>
                <a:gd name="T3" fmla="*/ 0 h 39"/>
                <a:gd name="T4" fmla="*/ 0 w 89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39">
                  <a:moveTo>
                    <a:pt x="0" y="39"/>
                  </a:moveTo>
                  <a:lnTo>
                    <a:pt x="8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20" name="Line 54"/>
            <p:cNvSpPr>
              <a:spLocks noChangeShapeType="1"/>
            </p:cNvSpPr>
            <p:nvPr userDrawn="1"/>
          </p:nvSpPr>
          <p:spPr bwMode="auto">
            <a:xfrm flipV="1">
              <a:off x="10763251" y="5413375"/>
              <a:ext cx="141288" cy="61913"/>
            </a:xfrm>
            <a:prstGeom prst="line">
              <a:avLst/>
            </a:prstGeom>
            <a:noFill/>
            <a:ln w="3810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21" name="Freeform 55"/>
            <p:cNvSpPr>
              <a:spLocks/>
            </p:cNvSpPr>
            <p:nvPr userDrawn="1"/>
          </p:nvSpPr>
          <p:spPr bwMode="auto">
            <a:xfrm>
              <a:off x="10804526" y="5530850"/>
              <a:ext cx="93663" cy="41275"/>
            </a:xfrm>
            <a:custGeom>
              <a:avLst/>
              <a:gdLst>
                <a:gd name="T0" fmla="*/ 0 w 59"/>
                <a:gd name="T1" fmla="*/ 26 h 26"/>
                <a:gd name="T2" fmla="*/ 59 w 59"/>
                <a:gd name="T3" fmla="*/ 0 h 26"/>
                <a:gd name="T4" fmla="*/ 0 w 59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6">
                  <a:moveTo>
                    <a:pt x="0" y="26"/>
                  </a:moveTo>
                  <a:lnTo>
                    <a:pt x="59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22" name="Line 56"/>
            <p:cNvSpPr>
              <a:spLocks noChangeShapeType="1"/>
            </p:cNvSpPr>
            <p:nvPr userDrawn="1"/>
          </p:nvSpPr>
          <p:spPr bwMode="auto">
            <a:xfrm flipV="1">
              <a:off x="10804526" y="5530850"/>
              <a:ext cx="93663" cy="41275"/>
            </a:xfrm>
            <a:prstGeom prst="line">
              <a:avLst/>
            </a:prstGeom>
            <a:noFill/>
            <a:ln w="3810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23" name="Freeform 57"/>
            <p:cNvSpPr>
              <a:spLocks/>
            </p:cNvSpPr>
            <p:nvPr userDrawn="1"/>
          </p:nvSpPr>
          <p:spPr bwMode="auto">
            <a:xfrm>
              <a:off x="10848976" y="5603875"/>
              <a:ext cx="142875" cy="61913"/>
            </a:xfrm>
            <a:custGeom>
              <a:avLst/>
              <a:gdLst>
                <a:gd name="T0" fmla="*/ 0 w 90"/>
                <a:gd name="T1" fmla="*/ 39 h 39"/>
                <a:gd name="T2" fmla="*/ 90 w 90"/>
                <a:gd name="T3" fmla="*/ 0 h 39"/>
                <a:gd name="T4" fmla="*/ 0 w 90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39">
                  <a:moveTo>
                    <a:pt x="0" y="39"/>
                  </a:moveTo>
                  <a:lnTo>
                    <a:pt x="90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24" name="Line 58"/>
            <p:cNvSpPr>
              <a:spLocks noChangeShapeType="1"/>
            </p:cNvSpPr>
            <p:nvPr userDrawn="1"/>
          </p:nvSpPr>
          <p:spPr bwMode="auto">
            <a:xfrm flipV="1">
              <a:off x="10848976" y="5603875"/>
              <a:ext cx="142875" cy="61913"/>
            </a:xfrm>
            <a:prstGeom prst="line">
              <a:avLst/>
            </a:prstGeom>
            <a:noFill/>
            <a:ln w="3810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25" name="Freeform 59"/>
            <p:cNvSpPr>
              <a:spLocks/>
            </p:cNvSpPr>
            <p:nvPr userDrawn="1"/>
          </p:nvSpPr>
          <p:spPr bwMode="auto">
            <a:xfrm>
              <a:off x="1336676" y="3698875"/>
              <a:ext cx="568325" cy="585788"/>
            </a:xfrm>
            <a:custGeom>
              <a:avLst/>
              <a:gdLst>
                <a:gd name="T0" fmla="*/ 358 w 358"/>
                <a:gd name="T1" fmla="*/ 293 h 369"/>
                <a:gd name="T2" fmla="*/ 273 w 358"/>
                <a:gd name="T3" fmla="*/ 369 h 369"/>
                <a:gd name="T4" fmla="*/ 0 w 358"/>
                <a:gd name="T5" fmla="*/ 76 h 369"/>
                <a:gd name="T6" fmla="*/ 85 w 358"/>
                <a:gd name="T7" fmla="*/ 0 h 369"/>
                <a:gd name="T8" fmla="*/ 358 w 358"/>
                <a:gd name="T9" fmla="*/ 29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369">
                  <a:moveTo>
                    <a:pt x="358" y="293"/>
                  </a:moveTo>
                  <a:lnTo>
                    <a:pt x="273" y="369"/>
                  </a:lnTo>
                  <a:lnTo>
                    <a:pt x="0" y="76"/>
                  </a:lnTo>
                  <a:lnTo>
                    <a:pt x="85" y="0"/>
                  </a:lnTo>
                  <a:lnTo>
                    <a:pt x="358" y="2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26" name="Freeform 60"/>
            <p:cNvSpPr>
              <a:spLocks/>
            </p:cNvSpPr>
            <p:nvPr userDrawn="1"/>
          </p:nvSpPr>
          <p:spPr bwMode="auto">
            <a:xfrm>
              <a:off x="1190626" y="3543300"/>
              <a:ext cx="307975" cy="298450"/>
            </a:xfrm>
            <a:custGeom>
              <a:avLst/>
              <a:gdLst>
                <a:gd name="T0" fmla="*/ 194 w 194"/>
                <a:gd name="T1" fmla="*/ 83 h 188"/>
                <a:gd name="T2" fmla="*/ 78 w 194"/>
                <a:gd name="T3" fmla="*/ 188 h 188"/>
                <a:gd name="T4" fmla="*/ 0 w 194"/>
                <a:gd name="T5" fmla="*/ 103 h 188"/>
                <a:gd name="T6" fmla="*/ 114 w 194"/>
                <a:gd name="T7" fmla="*/ 0 h 188"/>
                <a:gd name="T8" fmla="*/ 194 w 194"/>
                <a:gd name="T9" fmla="*/ 8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88">
                  <a:moveTo>
                    <a:pt x="194" y="83"/>
                  </a:moveTo>
                  <a:lnTo>
                    <a:pt x="78" y="188"/>
                  </a:lnTo>
                  <a:lnTo>
                    <a:pt x="0" y="103"/>
                  </a:lnTo>
                  <a:lnTo>
                    <a:pt x="114" y="0"/>
                  </a:lnTo>
                  <a:lnTo>
                    <a:pt x="194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27" name="Freeform 61"/>
            <p:cNvSpPr>
              <a:spLocks/>
            </p:cNvSpPr>
            <p:nvPr userDrawn="1"/>
          </p:nvSpPr>
          <p:spPr bwMode="auto">
            <a:xfrm>
              <a:off x="1384301" y="3657600"/>
              <a:ext cx="568325" cy="585788"/>
            </a:xfrm>
            <a:custGeom>
              <a:avLst/>
              <a:gdLst>
                <a:gd name="T0" fmla="*/ 358 w 358"/>
                <a:gd name="T1" fmla="*/ 294 h 369"/>
                <a:gd name="T2" fmla="*/ 273 w 358"/>
                <a:gd name="T3" fmla="*/ 369 h 369"/>
                <a:gd name="T4" fmla="*/ 0 w 358"/>
                <a:gd name="T5" fmla="*/ 76 h 369"/>
                <a:gd name="T6" fmla="*/ 85 w 358"/>
                <a:gd name="T7" fmla="*/ 0 h 369"/>
                <a:gd name="T8" fmla="*/ 358 w 358"/>
                <a:gd name="T9" fmla="*/ 294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369">
                  <a:moveTo>
                    <a:pt x="358" y="294"/>
                  </a:moveTo>
                  <a:lnTo>
                    <a:pt x="273" y="369"/>
                  </a:lnTo>
                  <a:lnTo>
                    <a:pt x="0" y="76"/>
                  </a:lnTo>
                  <a:lnTo>
                    <a:pt x="85" y="0"/>
                  </a:lnTo>
                  <a:lnTo>
                    <a:pt x="358" y="294"/>
                  </a:ln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28" name="Freeform 62"/>
            <p:cNvSpPr>
              <a:spLocks/>
            </p:cNvSpPr>
            <p:nvPr userDrawn="1"/>
          </p:nvSpPr>
          <p:spPr bwMode="auto">
            <a:xfrm>
              <a:off x="1770063" y="4164013"/>
              <a:ext cx="211138" cy="206375"/>
            </a:xfrm>
            <a:custGeom>
              <a:avLst/>
              <a:gdLst>
                <a:gd name="T0" fmla="*/ 133 w 133"/>
                <a:gd name="T1" fmla="*/ 54 h 130"/>
                <a:gd name="T2" fmla="*/ 50 w 133"/>
                <a:gd name="T3" fmla="*/ 130 h 130"/>
                <a:gd name="T4" fmla="*/ 0 w 133"/>
                <a:gd name="T5" fmla="*/ 76 h 130"/>
                <a:gd name="T6" fmla="*/ 85 w 133"/>
                <a:gd name="T7" fmla="*/ 0 h 130"/>
                <a:gd name="T8" fmla="*/ 133 w 133"/>
                <a:gd name="T9" fmla="*/ 5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30">
                  <a:moveTo>
                    <a:pt x="133" y="54"/>
                  </a:moveTo>
                  <a:lnTo>
                    <a:pt x="50" y="130"/>
                  </a:lnTo>
                  <a:lnTo>
                    <a:pt x="0" y="76"/>
                  </a:lnTo>
                  <a:lnTo>
                    <a:pt x="85" y="0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29" name="Freeform 63"/>
            <p:cNvSpPr>
              <a:spLocks/>
            </p:cNvSpPr>
            <p:nvPr userDrawn="1"/>
          </p:nvSpPr>
          <p:spPr bwMode="auto">
            <a:xfrm>
              <a:off x="1190626" y="3543300"/>
              <a:ext cx="307975" cy="298450"/>
            </a:xfrm>
            <a:custGeom>
              <a:avLst/>
              <a:gdLst>
                <a:gd name="T0" fmla="*/ 194 w 194"/>
                <a:gd name="T1" fmla="*/ 83 h 188"/>
                <a:gd name="T2" fmla="*/ 78 w 194"/>
                <a:gd name="T3" fmla="*/ 188 h 188"/>
                <a:gd name="T4" fmla="*/ 0 w 194"/>
                <a:gd name="T5" fmla="*/ 103 h 188"/>
                <a:gd name="T6" fmla="*/ 114 w 194"/>
                <a:gd name="T7" fmla="*/ 0 h 188"/>
                <a:gd name="T8" fmla="*/ 194 w 194"/>
                <a:gd name="T9" fmla="*/ 8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88">
                  <a:moveTo>
                    <a:pt x="194" y="83"/>
                  </a:moveTo>
                  <a:lnTo>
                    <a:pt x="78" y="188"/>
                  </a:lnTo>
                  <a:lnTo>
                    <a:pt x="0" y="103"/>
                  </a:lnTo>
                  <a:lnTo>
                    <a:pt x="114" y="0"/>
                  </a:lnTo>
                  <a:lnTo>
                    <a:pt x="194" y="83"/>
                  </a:lnTo>
                  <a:close/>
                </a:path>
              </a:pathLst>
            </a:custGeom>
            <a:noFill/>
            <a:ln w="41275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30" name="Freeform 64"/>
            <p:cNvSpPr>
              <a:spLocks/>
            </p:cNvSpPr>
            <p:nvPr userDrawn="1"/>
          </p:nvSpPr>
          <p:spPr bwMode="auto">
            <a:xfrm>
              <a:off x="1336676" y="3698875"/>
              <a:ext cx="568325" cy="585788"/>
            </a:xfrm>
            <a:custGeom>
              <a:avLst/>
              <a:gdLst>
                <a:gd name="T0" fmla="*/ 358 w 358"/>
                <a:gd name="T1" fmla="*/ 293 h 369"/>
                <a:gd name="T2" fmla="*/ 273 w 358"/>
                <a:gd name="T3" fmla="*/ 369 h 369"/>
                <a:gd name="T4" fmla="*/ 0 w 358"/>
                <a:gd name="T5" fmla="*/ 76 h 369"/>
                <a:gd name="T6" fmla="*/ 85 w 358"/>
                <a:gd name="T7" fmla="*/ 0 h 369"/>
                <a:gd name="T8" fmla="*/ 358 w 358"/>
                <a:gd name="T9" fmla="*/ 29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369">
                  <a:moveTo>
                    <a:pt x="358" y="293"/>
                  </a:moveTo>
                  <a:lnTo>
                    <a:pt x="273" y="369"/>
                  </a:lnTo>
                  <a:lnTo>
                    <a:pt x="0" y="76"/>
                  </a:lnTo>
                  <a:lnTo>
                    <a:pt x="85" y="0"/>
                  </a:lnTo>
                  <a:lnTo>
                    <a:pt x="358" y="293"/>
                  </a:lnTo>
                  <a:close/>
                </a:path>
              </a:pathLst>
            </a:custGeom>
            <a:noFill/>
            <a:ln w="41275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31" name="Freeform 65"/>
            <p:cNvSpPr>
              <a:spLocks/>
            </p:cNvSpPr>
            <p:nvPr userDrawn="1"/>
          </p:nvSpPr>
          <p:spPr bwMode="auto">
            <a:xfrm>
              <a:off x="1770063" y="4164013"/>
              <a:ext cx="211138" cy="206375"/>
            </a:xfrm>
            <a:custGeom>
              <a:avLst/>
              <a:gdLst>
                <a:gd name="T0" fmla="*/ 133 w 133"/>
                <a:gd name="T1" fmla="*/ 54 h 130"/>
                <a:gd name="T2" fmla="*/ 50 w 133"/>
                <a:gd name="T3" fmla="*/ 130 h 130"/>
                <a:gd name="T4" fmla="*/ 0 w 133"/>
                <a:gd name="T5" fmla="*/ 76 h 130"/>
                <a:gd name="T6" fmla="*/ 85 w 133"/>
                <a:gd name="T7" fmla="*/ 0 h 130"/>
                <a:gd name="T8" fmla="*/ 133 w 133"/>
                <a:gd name="T9" fmla="*/ 5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30">
                  <a:moveTo>
                    <a:pt x="133" y="54"/>
                  </a:moveTo>
                  <a:lnTo>
                    <a:pt x="50" y="130"/>
                  </a:lnTo>
                  <a:lnTo>
                    <a:pt x="0" y="76"/>
                  </a:lnTo>
                  <a:lnTo>
                    <a:pt x="85" y="0"/>
                  </a:lnTo>
                  <a:lnTo>
                    <a:pt x="133" y="54"/>
                  </a:lnTo>
                  <a:close/>
                </a:path>
              </a:pathLst>
            </a:custGeom>
            <a:noFill/>
            <a:ln w="41275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32" name="Freeform 66"/>
            <p:cNvSpPr>
              <a:spLocks/>
            </p:cNvSpPr>
            <p:nvPr userDrawn="1"/>
          </p:nvSpPr>
          <p:spPr bwMode="auto">
            <a:xfrm>
              <a:off x="449263" y="2778125"/>
              <a:ext cx="1108075" cy="1096963"/>
            </a:xfrm>
            <a:custGeom>
              <a:avLst/>
              <a:gdLst>
                <a:gd name="T0" fmla="*/ 315 w 378"/>
                <a:gd name="T1" fmla="*/ 73 h 374"/>
                <a:gd name="T2" fmla="*/ 305 w 378"/>
                <a:gd name="T3" fmla="*/ 311 h 374"/>
                <a:gd name="T4" fmla="*/ 64 w 378"/>
                <a:gd name="T5" fmla="*/ 301 h 374"/>
                <a:gd name="T6" fmla="*/ 74 w 378"/>
                <a:gd name="T7" fmla="*/ 63 h 374"/>
                <a:gd name="T8" fmla="*/ 315 w 378"/>
                <a:gd name="T9" fmla="*/ 73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374">
                  <a:moveTo>
                    <a:pt x="315" y="73"/>
                  </a:moveTo>
                  <a:cubicBezTo>
                    <a:pt x="378" y="142"/>
                    <a:pt x="374" y="248"/>
                    <a:pt x="305" y="311"/>
                  </a:cubicBezTo>
                  <a:cubicBezTo>
                    <a:pt x="235" y="374"/>
                    <a:pt x="127" y="370"/>
                    <a:pt x="64" y="301"/>
                  </a:cubicBezTo>
                  <a:cubicBezTo>
                    <a:pt x="0" y="233"/>
                    <a:pt x="5" y="126"/>
                    <a:pt x="74" y="63"/>
                  </a:cubicBezTo>
                  <a:cubicBezTo>
                    <a:pt x="143" y="0"/>
                    <a:pt x="251" y="5"/>
                    <a:pt x="315" y="73"/>
                  </a:cubicBezTo>
                  <a:close/>
                </a:path>
              </a:pathLst>
            </a:custGeom>
            <a:solidFill>
              <a:srgbClr val="FFFFFF"/>
            </a:solidFill>
            <a:ln w="41275" cap="rnd">
              <a:solidFill>
                <a:srgbClr val="2B2B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33" name="Freeform 67"/>
            <p:cNvSpPr>
              <a:spLocks/>
            </p:cNvSpPr>
            <p:nvPr userDrawn="1"/>
          </p:nvSpPr>
          <p:spPr bwMode="auto">
            <a:xfrm>
              <a:off x="525463" y="2736850"/>
              <a:ext cx="1111250" cy="1096963"/>
            </a:xfrm>
            <a:custGeom>
              <a:avLst/>
              <a:gdLst>
                <a:gd name="T0" fmla="*/ 315 w 379"/>
                <a:gd name="T1" fmla="*/ 73 h 374"/>
                <a:gd name="T2" fmla="*/ 305 w 379"/>
                <a:gd name="T3" fmla="*/ 311 h 374"/>
                <a:gd name="T4" fmla="*/ 64 w 379"/>
                <a:gd name="T5" fmla="*/ 301 h 374"/>
                <a:gd name="T6" fmla="*/ 74 w 379"/>
                <a:gd name="T7" fmla="*/ 63 h 374"/>
                <a:gd name="T8" fmla="*/ 315 w 379"/>
                <a:gd name="T9" fmla="*/ 73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74">
                  <a:moveTo>
                    <a:pt x="315" y="73"/>
                  </a:moveTo>
                  <a:cubicBezTo>
                    <a:pt x="379" y="142"/>
                    <a:pt x="374" y="248"/>
                    <a:pt x="305" y="311"/>
                  </a:cubicBezTo>
                  <a:cubicBezTo>
                    <a:pt x="235" y="374"/>
                    <a:pt x="128" y="369"/>
                    <a:pt x="64" y="301"/>
                  </a:cubicBezTo>
                  <a:cubicBezTo>
                    <a:pt x="0" y="233"/>
                    <a:pt x="5" y="126"/>
                    <a:pt x="74" y="63"/>
                  </a:cubicBezTo>
                  <a:cubicBezTo>
                    <a:pt x="143" y="0"/>
                    <a:pt x="251" y="5"/>
                    <a:pt x="315" y="73"/>
                  </a:cubicBez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34" name="Freeform 68"/>
            <p:cNvSpPr>
              <a:spLocks/>
            </p:cNvSpPr>
            <p:nvPr userDrawn="1"/>
          </p:nvSpPr>
          <p:spPr bwMode="auto">
            <a:xfrm>
              <a:off x="449263" y="2778125"/>
              <a:ext cx="1108075" cy="1096963"/>
            </a:xfrm>
            <a:custGeom>
              <a:avLst/>
              <a:gdLst>
                <a:gd name="T0" fmla="*/ 315 w 378"/>
                <a:gd name="T1" fmla="*/ 73 h 374"/>
                <a:gd name="T2" fmla="*/ 305 w 378"/>
                <a:gd name="T3" fmla="*/ 311 h 374"/>
                <a:gd name="T4" fmla="*/ 64 w 378"/>
                <a:gd name="T5" fmla="*/ 301 h 374"/>
                <a:gd name="T6" fmla="*/ 74 w 378"/>
                <a:gd name="T7" fmla="*/ 63 h 374"/>
                <a:gd name="T8" fmla="*/ 315 w 378"/>
                <a:gd name="T9" fmla="*/ 73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374">
                  <a:moveTo>
                    <a:pt x="315" y="73"/>
                  </a:moveTo>
                  <a:cubicBezTo>
                    <a:pt x="378" y="142"/>
                    <a:pt x="374" y="248"/>
                    <a:pt x="305" y="311"/>
                  </a:cubicBezTo>
                  <a:cubicBezTo>
                    <a:pt x="235" y="374"/>
                    <a:pt x="127" y="370"/>
                    <a:pt x="64" y="301"/>
                  </a:cubicBezTo>
                  <a:cubicBezTo>
                    <a:pt x="0" y="233"/>
                    <a:pt x="5" y="126"/>
                    <a:pt x="74" y="63"/>
                  </a:cubicBezTo>
                  <a:cubicBezTo>
                    <a:pt x="143" y="0"/>
                    <a:pt x="251" y="5"/>
                    <a:pt x="315" y="73"/>
                  </a:cubicBezTo>
                  <a:close/>
                </a:path>
              </a:pathLst>
            </a:custGeom>
            <a:noFill/>
            <a:ln w="41275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35" name="Freeform 69"/>
            <p:cNvSpPr>
              <a:spLocks/>
            </p:cNvSpPr>
            <p:nvPr userDrawn="1"/>
          </p:nvSpPr>
          <p:spPr bwMode="auto">
            <a:xfrm>
              <a:off x="601663" y="2930525"/>
              <a:ext cx="803275" cy="792163"/>
            </a:xfrm>
            <a:custGeom>
              <a:avLst/>
              <a:gdLst>
                <a:gd name="T0" fmla="*/ 228 w 274"/>
                <a:gd name="T1" fmla="*/ 53 h 270"/>
                <a:gd name="T2" fmla="*/ 221 w 274"/>
                <a:gd name="T3" fmla="*/ 225 h 270"/>
                <a:gd name="T4" fmla="*/ 46 w 274"/>
                <a:gd name="T5" fmla="*/ 217 h 270"/>
                <a:gd name="T6" fmla="*/ 54 w 274"/>
                <a:gd name="T7" fmla="*/ 46 h 270"/>
                <a:gd name="T8" fmla="*/ 228 w 274"/>
                <a:gd name="T9" fmla="*/ 5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70">
                  <a:moveTo>
                    <a:pt x="228" y="53"/>
                  </a:moveTo>
                  <a:cubicBezTo>
                    <a:pt x="274" y="102"/>
                    <a:pt x="271" y="179"/>
                    <a:pt x="221" y="225"/>
                  </a:cubicBezTo>
                  <a:cubicBezTo>
                    <a:pt x="170" y="270"/>
                    <a:pt x="93" y="267"/>
                    <a:pt x="46" y="217"/>
                  </a:cubicBezTo>
                  <a:cubicBezTo>
                    <a:pt x="0" y="168"/>
                    <a:pt x="4" y="91"/>
                    <a:pt x="54" y="46"/>
                  </a:cubicBezTo>
                  <a:cubicBezTo>
                    <a:pt x="104" y="0"/>
                    <a:pt x="182" y="3"/>
                    <a:pt x="228" y="53"/>
                  </a:cubicBezTo>
                  <a:close/>
                </a:path>
              </a:pathLst>
            </a:custGeom>
            <a:noFill/>
            <a:ln w="41275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36" name="Freeform 70"/>
            <p:cNvSpPr>
              <a:spLocks/>
            </p:cNvSpPr>
            <p:nvPr userDrawn="1"/>
          </p:nvSpPr>
          <p:spPr bwMode="auto">
            <a:xfrm>
              <a:off x="601663" y="2930525"/>
              <a:ext cx="803275" cy="792163"/>
            </a:xfrm>
            <a:custGeom>
              <a:avLst/>
              <a:gdLst>
                <a:gd name="T0" fmla="*/ 228 w 274"/>
                <a:gd name="T1" fmla="*/ 53 h 270"/>
                <a:gd name="T2" fmla="*/ 221 w 274"/>
                <a:gd name="T3" fmla="*/ 225 h 270"/>
                <a:gd name="T4" fmla="*/ 46 w 274"/>
                <a:gd name="T5" fmla="*/ 217 h 270"/>
                <a:gd name="T6" fmla="*/ 54 w 274"/>
                <a:gd name="T7" fmla="*/ 46 h 270"/>
                <a:gd name="T8" fmla="*/ 228 w 274"/>
                <a:gd name="T9" fmla="*/ 5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70">
                  <a:moveTo>
                    <a:pt x="228" y="53"/>
                  </a:moveTo>
                  <a:cubicBezTo>
                    <a:pt x="274" y="102"/>
                    <a:pt x="271" y="179"/>
                    <a:pt x="221" y="225"/>
                  </a:cubicBezTo>
                  <a:cubicBezTo>
                    <a:pt x="170" y="270"/>
                    <a:pt x="93" y="267"/>
                    <a:pt x="46" y="217"/>
                  </a:cubicBezTo>
                  <a:cubicBezTo>
                    <a:pt x="0" y="168"/>
                    <a:pt x="4" y="91"/>
                    <a:pt x="54" y="46"/>
                  </a:cubicBezTo>
                  <a:cubicBezTo>
                    <a:pt x="104" y="0"/>
                    <a:pt x="182" y="3"/>
                    <a:pt x="228" y="53"/>
                  </a:cubicBezTo>
                  <a:close/>
                </a:path>
              </a:pathLst>
            </a:custGeom>
            <a:solidFill>
              <a:srgbClr val="FFFFFF"/>
            </a:solidFill>
            <a:ln w="41275" cap="rnd">
              <a:solidFill>
                <a:srgbClr val="2B2B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37" name="Freeform 71"/>
            <p:cNvSpPr>
              <a:spLocks/>
            </p:cNvSpPr>
            <p:nvPr userDrawn="1"/>
          </p:nvSpPr>
          <p:spPr bwMode="auto">
            <a:xfrm>
              <a:off x="712788" y="3238500"/>
              <a:ext cx="23813" cy="163513"/>
            </a:xfrm>
            <a:custGeom>
              <a:avLst/>
              <a:gdLst>
                <a:gd name="T0" fmla="*/ 7 w 8"/>
                <a:gd name="T1" fmla="*/ 56 h 56"/>
                <a:gd name="T2" fmla="*/ 8 w 8"/>
                <a:gd name="T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56">
                  <a:moveTo>
                    <a:pt x="7" y="56"/>
                  </a:moveTo>
                  <a:cubicBezTo>
                    <a:pt x="0" y="38"/>
                    <a:pt x="0" y="16"/>
                    <a:pt x="8" y="0"/>
                  </a:cubicBezTo>
                </a:path>
              </a:pathLst>
            </a:custGeom>
            <a:noFill/>
            <a:ln w="41275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38" name="Freeform 72"/>
            <p:cNvSpPr>
              <a:spLocks/>
            </p:cNvSpPr>
            <p:nvPr userDrawn="1"/>
          </p:nvSpPr>
          <p:spPr bwMode="auto">
            <a:xfrm>
              <a:off x="8074026" y="5407025"/>
              <a:ext cx="550863" cy="477838"/>
            </a:xfrm>
            <a:custGeom>
              <a:avLst/>
              <a:gdLst>
                <a:gd name="T0" fmla="*/ 63 w 347"/>
                <a:gd name="T1" fmla="*/ 0 h 301"/>
                <a:gd name="T2" fmla="*/ 0 w 347"/>
                <a:gd name="T3" fmla="*/ 78 h 301"/>
                <a:gd name="T4" fmla="*/ 285 w 347"/>
                <a:gd name="T5" fmla="*/ 301 h 301"/>
                <a:gd name="T6" fmla="*/ 347 w 347"/>
                <a:gd name="T7" fmla="*/ 222 h 301"/>
                <a:gd name="T8" fmla="*/ 63 w 347"/>
                <a:gd name="T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301">
                  <a:moveTo>
                    <a:pt x="63" y="0"/>
                  </a:moveTo>
                  <a:lnTo>
                    <a:pt x="0" y="78"/>
                  </a:lnTo>
                  <a:lnTo>
                    <a:pt x="285" y="301"/>
                  </a:lnTo>
                  <a:lnTo>
                    <a:pt x="347" y="22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39" name="Freeform 73"/>
            <p:cNvSpPr>
              <a:spLocks/>
            </p:cNvSpPr>
            <p:nvPr userDrawn="1"/>
          </p:nvSpPr>
          <p:spPr bwMode="auto">
            <a:xfrm>
              <a:off x="8509001" y="5735638"/>
              <a:ext cx="268288" cy="273050"/>
            </a:xfrm>
            <a:custGeom>
              <a:avLst/>
              <a:gdLst>
                <a:gd name="T0" fmla="*/ 86 w 169"/>
                <a:gd name="T1" fmla="*/ 0 h 172"/>
                <a:gd name="T2" fmla="*/ 0 w 169"/>
                <a:gd name="T3" fmla="*/ 109 h 172"/>
                <a:gd name="T4" fmla="*/ 83 w 169"/>
                <a:gd name="T5" fmla="*/ 172 h 172"/>
                <a:gd name="T6" fmla="*/ 169 w 169"/>
                <a:gd name="T7" fmla="*/ 63 h 172"/>
                <a:gd name="T8" fmla="*/ 86 w 169"/>
                <a:gd name="T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72">
                  <a:moveTo>
                    <a:pt x="86" y="0"/>
                  </a:moveTo>
                  <a:lnTo>
                    <a:pt x="0" y="109"/>
                  </a:lnTo>
                  <a:lnTo>
                    <a:pt x="83" y="172"/>
                  </a:lnTo>
                  <a:lnTo>
                    <a:pt x="169" y="63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40" name="Freeform 74"/>
            <p:cNvSpPr>
              <a:spLocks/>
            </p:cNvSpPr>
            <p:nvPr userDrawn="1"/>
          </p:nvSpPr>
          <p:spPr bwMode="auto">
            <a:xfrm>
              <a:off x="8110538" y="5364163"/>
              <a:ext cx="549275" cy="476250"/>
            </a:xfrm>
            <a:custGeom>
              <a:avLst/>
              <a:gdLst>
                <a:gd name="T0" fmla="*/ 62 w 346"/>
                <a:gd name="T1" fmla="*/ 0 h 300"/>
                <a:gd name="T2" fmla="*/ 0 w 346"/>
                <a:gd name="T3" fmla="*/ 77 h 300"/>
                <a:gd name="T4" fmla="*/ 284 w 346"/>
                <a:gd name="T5" fmla="*/ 300 h 300"/>
                <a:gd name="T6" fmla="*/ 346 w 346"/>
                <a:gd name="T7" fmla="*/ 221 h 300"/>
                <a:gd name="T8" fmla="*/ 62 w 346"/>
                <a:gd name="T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00">
                  <a:moveTo>
                    <a:pt x="62" y="0"/>
                  </a:moveTo>
                  <a:lnTo>
                    <a:pt x="0" y="77"/>
                  </a:lnTo>
                  <a:lnTo>
                    <a:pt x="284" y="300"/>
                  </a:lnTo>
                  <a:lnTo>
                    <a:pt x="346" y="22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41" name="Freeform 75"/>
            <p:cNvSpPr>
              <a:spLocks/>
            </p:cNvSpPr>
            <p:nvPr userDrawn="1"/>
          </p:nvSpPr>
          <p:spPr bwMode="auto">
            <a:xfrm>
              <a:off x="7993063" y="5343525"/>
              <a:ext cx="180975" cy="187325"/>
            </a:xfrm>
            <a:custGeom>
              <a:avLst/>
              <a:gdLst>
                <a:gd name="T0" fmla="*/ 63 w 114"/>
                <a:gd name="T1" fmla="*/ 0 h 118"/>
                <a:gd name="T2" fmla="*/ 0 w 114"/>
                <a:gd name="T3" fmla="*/ 79 h 118"/>
                <a:gd name="T4" fmla="*/ 51 w 114"/>
                <a:gd name="T5" fmla="*/ 118 h 118"/>
                <a:gd name="T6" fmla="*/ 114 w 114"/>
                <a:gd name="T7" fmla="*/ 40 h 118"/>
                <a:gd name="T8" fmla="*/ 63 w 114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18">
                  <a:moveTo>
                    <a:pt x="63" y="0"/>
                  </a:moveTo>
                  <a:lnTo>
                    <a:pt x="0" y="79"/>
                  </a:lnTo>
                  <a:lnTo>
                    <a:pt x="51" y="118"/>
                  </a:lnTo>
                  <a:lnTo>
                    <a:pt x="114" y="4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42" name="Freeform 76"/>
            <p:cNvSpPr>
              <a:spLocks/>
            </p:cNvSpPr>
            <p:nvPr userDrawn="1"/>
          </p:nvSpPr>
          <p:spPr bwMode="auto">
            <a:xfrm>
              <a:off x="8509001" y="5735638"/>
              <a:ext cx="268288" cy="273050"/>
            </a:xfrm>
            <a:custGeom>
              <a:avLst/>
              <a:gdLst>
                <a:gd name="T0" fmla="*/ 86 w 169"/>
                <a:gd name="T1" fmla="*/ 0 h 172"/>
                <a:gd name="T2" fmla="*/ 0 w 169"/>
                <a:gd name="T3" fmla="*/ 109 h 172"/>
                <a:gd name="T4" fmla="*/ 83 w 169"/>
                <a:gd name="T5" fmla="*/ 172 h 172"/>
                <a:gd name="T6" fmla="*/ 169 w 169"/>
                <a:gd name="T7" fmla="*/ 63 h 172"/>
                <a:gd name="T8" fmla="*/ 86 w 169"/>
                <a:gd name="T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72">
                  <a:moveTo>
                    <a:pt x="86" y="0"/>
                  </a:moveTo>
                  <a:lnTo>
                    <a:pt x="0" y="109"/>
                  </a:lnTo>
                  <a:lnTo>
                    <a:pt x="83" y="172"/>
                  </a:lnTo>
                  <a:lnTo>
                    <a:pt x="169" y="63"/>
                  </a:lnTo>
                  <a:lnTo>
                    <a:pt x="86" y="0"/>
                  </a:lnTo>
                  <a:close/>
                </a:path>
              </a:pathLst>
            </a:custGeom>
            <a:noFill/>
            <a:ln w="3810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43" name="Freeform 77"/>
            <p:cNvSpPr>
              <a:spLocks/>
            </p:cNvSpPr>
            <p:nvPr userDrawn="1"/>
          </p:nvSpPr>
          <p:spPr bwMode="auto">
            <a:xfrm>
              <a:off x="8074026" y="5407025"/>
              <a:ext cx="550863" cy="477838"/>
            </a:xfrm>
            <a:custGeom>
              <a:avLst/>
              <a:gdLst>
                <a:gd name="T0" fmla="*/ 63 w 347"/>
                <a:gd name="T1" fmla="*/ 0 h 301"/>
                <a:gd name="T2" fmla="*/ 0 w 347"/>
                <a:gd name="T3" fmla="*/ 78 h 301"/>
                <a:gd name="T4" fmla="*/ 285 w 347"/>
                <a:gd name="T5" fmla="*/ 301 h 301"/>
                <a:gd name="T6" fmla="*/ 347 w 347"/>
                <a:gd name="T7" fmla="*/ 222 h 301"/>
                <a:gd name="T8" fmla="*/ 63 w 347"/>
                <a:gd name="T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301">
                  <a:moveTo>
                    <a:pt x="63" y="0"/>
                  </a:moveTo>
                  <a:lnTo>
                    <a:pt x="0" y="78"/>
                  </a:lnTo>
                  <a:lnTo>
                    <a:pt x="285" y="301"/>
                  </a:lnTo>
                  <a:lnTo>
                    <a:pt x="347" y="222"/>
                  </a:lnTo>
                  <a:lnTo>
                    <a:pt x="63" y="0"/>
                  </a:lnTo>
                  <a:close/>
                </a:path>
              </a:pathLst>
            </a:custGeom>
            <a:noFill/>
            <a:ln w="3810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44" name="Freeform 78"/>
            <p:cNvSpPr>
              <a:spLocks/>
            </p:cNvSpPr>
            <p:nvPr userDrawn="1"/>
          </p:nvSpPr>
          <p:spPr bwMode="auto">
            <a:xfrm>
              <a:off x="7993063" y="5343525"/>
              <a:ext cx="180975" cy="187325"/>
            </a:xfrm>
            <a:custGeom>
              <a:avLst/>
              <a:gdLst>
                <a:gd name="T0" fmla="*/ 63 w 114"/>
                <a:gd name="T1" fmla="*/ 0 h 118"/>
                <a:gd name="T2" fmla="*/ 0 w 114"/>
                <a:gd name="T3" fmla="*/ 79 h 118"/>
                <a:gd name="T4" fmla="*/ 51 w 114"/>
                <a:gd name="T5" fmla="*/ 118 h 118"/>
                <a:gd name="T6" fmla="*/ 114 w 114"/>
                <a:gd name="T7" fmla="*/ 40 h 118"/>
                <a:gd name="T8" fmla="*/ 63 w 114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18">
                  <a:moveTo>
                    <a:pt x="63" y="0"/>
                  </a:moveTo>
                  <a:lnTo>
                    <a:pt x="0" y="79"/>
                  </a:lnTo>
                  <a:lnTo>
                    <a:pt x="51" y="118"/>
                  </a:lnTo>
                  <a:lnTo>
                    <a:pt x="114" y="40"/>
                  </a:lnTo>
                  <a:lnTo>
                    <a:pt x="63" y="0"/>
                  </a:lnTo>
                  <a:close/>
                </a:path>
              </a:pathLst>
            </a:custGeom>
            <a:noFill/>
            <a:ln w="3810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45" name="Freeform 79"/>
            <p:cNvSpPr>
              <a:spLocks/>
            </p:cNvSpPr>
            <p:nvPr userDrawn="1"/>
          </p:nvSpPr>
          <p:spPr bwMode="auto">
            <a:xfrm>
              <a:off x="8489951" y="5648325"/>
              <a:ext cx="1014413" cy="998538"/>
            </a:xfrm>
            <a:custGeom>
              <a:avLst/>
              <a:gdLst>
                <a:gd name="T0" fmla="*/ 267 w 346"/>
                <a:gd name="T1" fmla="*/ 52 h 341"/>
                <a:gd name="T2" fmla="*/ 53 w 346"/>
                <a:gd name="T3" fmla="*/ 77 h 341"/>
                <a:gd name="T4" fmla="*/ 79 w 346"/>
                <a:gd name="T5" fmla="*/ 290 h 341"/>
                <a:gd name="T6" fmla="*/ 294 w 346"/>
                <a:gd name="T7" fmla="*/ 265 h 341"/>
                <a:gd name="T8" fmla="*/ 267 w 346"/>
                <a:gd name="T9" fmla="*/ 52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41">
                  <a:moveTo>
                    <a:pt x="267" y="52"/>
                  </a:moveTo>
                  <a:cubicBezTo>
                    <a:pt x="201" y="0"/>
                    <a:pt x="105" y="11"/>
                    <a:pt x="53" y="77"/>
                  </a:cubicBezTo>
                  <a:cubicBezTo>
                    <a:pt x="0" y="143"/>
                    <a:pt x="12" y="238"/>
                    <a:pt x="79" y="290"/>
                  </a:cubicBezTo>
                  <a:cubicBezTo>
                    <a:pt x="145" y="341"/>
                    <a:pt x="241" y="330"/>
                    <a:pt x="294" y="265"/>
                  </a:cubicBezTo>
                  <a:cubicBezTo>
                    <a:pt x="346" y="199"/>
                    <a:pt x="334" y="104"/>
                    <a:pt x="267" y="52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2B2B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46" name="Freeform 80"/>
            <p:cNvSpPr>
              <a:spLocks/>
            </p:cNvSpPr>
            <p:nvPr userDrawn="1"/>
          </p:nvSpPr>
          <p:spPr bwMode="auto">
            <a:xfrm>
              <a:off x="8523288" y="5576888"/>
              <a:ext cx="1012825" cy="1000125"/>
            </a:xfrm>
            <a:custGeom>
              <a:avLst/>
              <a:gdLst>
                <a:gd name="T0" fmla="*/ 267 w 346"/>
                <a:gd name="T1" fmla="*/ 52 h 341"/>
                <a:gd name="T2" fmla="*/ 52 w 346"/>
                <a:gd name="T3" fmla="*/ 77 h 341"/>
                <a:gd name="T4" fmla="*/ 79 w 346"/>
                <a:gd name="T5" fmla="*/ 290 h 341"/>
                <a:gd name="T6" fmla="*/ 293 w 346"/>
                <a:gd name="T7" fmla="*/ 265 h 341"/>
                <a:gd name="T8" fmla="*/ 267 w 346"/>
                <a:gd name="T9" fmla="*/ 52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41">
                  <a:moveTo>
                    <a:pt x="267" y="52"/>
                  </a:moveTo>
                  <a:cubicBezTo>
                    <a:pt x="201" y="0"/>
                    <a:pt x="105" y="11"/>
                    <a:pt x="52" y="77"/>
                  </a:cubicBezTo>
                  <a:cubicBezTo>
                    <a:pt x="0" y="142"/>
                    <a:pt x="12" y="238"/>
                    <a:pt x="79" y="290"/>
                  </a:cubicBezTo>
                  <a:cubicBezTo>
                    <a:pt x="145" y="341"/>
                    <a:pt x="241" y="330"/>
                    <a:pt x="293" y="265"/>
                  </a:cubicBezTo>
                  <a:cubicBezTo>
                    <a:pt x="346" y="199"/>
                    <a:pt x="334" y="104"/>
                    <a:pt x="267" y="52"/>
                  </a:cubicBez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47" name="Freeform 81"/>
            <p:cNvSpPr>
              <a:spLocks/>
            </p:cNvSpPr>
            <p:nvPr userDrawn="1"/>
          </p:nvSpPr>
          <p:spPr bwMode="auto">
            <a:xfrm>
              <a:off x="8489951" y="5648325"/>
              <a:ext cx="1014413" cy="998538"/>
            </a:xfrm>
            <a:custGeom>
              <a:avLst/>
              <a:gdLst>
                <a:gd name="T0" fmla="*/ 267 w 346"/>
                <a:gd name="T1" fmla="*/ 52 h 341"/>
                <a:gd name="T2" fmla="*/ 53 w 346"/>
                <a:gd name="T3" fmla="*/ 77 h 341"/>
                <a:gd name="T4" fmla="*/ 79 w 346"/>
                <a:gd name="T5" fmla="*/ 290 h 341"/>
                <a:gd name="T6" fmla="*/ 294 w 346"/>
                <a:gd name="T7" fmla="*/ 265 h 341"/>
                <a:gd name="T8" fmla="*/ 267 w 346"/>
                <a:gd name="T9" fmla="*/ 52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41">
                  <a:moveTo>
                    <a:pt x="267" y="52"/>
                  </a:moveTo>
                  <a:cubicBezTo>
                    <a:pt x="201" y="0"/>
                    <a:pt x="105" y="11"/>
                    <a:pt x="53" y="77"/>
                  </a:cubicBezTo>
                  <a:cubicBezTo>
                    <a:pt x="0" y="143"/>
                    <a:pt x="12" y="238"/>
                    <a:pt x="79" y="290"/>
                  </a:cubicBezTo>
                  <a:cubicBezTo>
                    <a:pt x="145" y="341"/>
                    <a:pt x="241" y="330"/>
                    <a:pt x="294" y="265"/>
                  </a:cubicBezTo>
                  <a:cubicBezTo>
                    <a:pt x="346" y="199"/>
                    <a:pt x="334" y="104"/>
                    <a:pt x="267" y="52"/>
                  </a:cubicBezTo>
                  <a:close/>
                </a:path>
              </a:pathLst>
            </a:custGeom>
            <a:noFill/>
            <a:ln w="3810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48" name="Freeform 82"/>
            <p:cNvSpPr>
              <a:spLocks/>
            </p:cNvSpPr>
            <p:nvPr userDrawn="1"/>
          </p:nvSpPr>
          <p:spPr bwMode="auto">
            <a:xfrm>
              <a:off x="8631238" y="5788025"/>
              <a:ext cx="731838" cy="720725"/>
            </a:xfrm>
            <a:custGeom>
              <a:avLst/>
              <a:gdLst>
                <a:gd name="T0" fmla="*/ 193 w 250"/>
                <a:gd name="T1" fmla="*/ 37 h 246"/>
                <a:gd name="T2" fmla="*/ 38 w 250"/>
                <a:gd name="T3" fmla="*/ 55 h 246"/>
                <a:gd name="T4" fmla="*/ 57 w 250"/>
                <a:gd name="T5" fmla="*/ 209 h 246"/>
                <a:gd name="T6" fmla="*/ 212 w 250"/>
                <a:gd name="T7" fmla="*/ 191 h 246"/>
                <a:gd name="T8" fmla="*/ 193 w 250"/>
                <a:gd name="T9" fmla="*/ 37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6">
                  <a:moveTo>
                    <a:pt x="193" y="37"/>
                  </a:moveTo>
                  <a:cubicBezTo>
                    <a:pt x="145" y="0"/>
                    <a:pt x="76" y="8"/>
                    <a:pt x="38" y="55"/>
                  </a:cubicBezTo>
                  <a:cubicBezTo>
                    <a:pt x="0" y="102"/>
                    <a:pt x="9" y="171"/>
                    <a:pt x="57" y="209"/>
                  </a:cubicBezTo>
                  <a:cubicBezTo>
                    <a:pt x="105" y="246"/>
                    <a:pt x="175" y="238"/>
                    <a:pt x="212" y="191"/>
                  </a:cubicBezTo>
                  <a:cubicBezTo>
                    <a:pt x="250" y="143"/>
                    <a:pt x="241" y="75"/>
                    <a:pt x="193" y="37"/>
                  </a:cubicBezTo>
                  <a:close/>
                </a:path>
              </a:pathLst>
            </a:custGeom>
            <a:noFill/>
            <a:ln w="3810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49" name="Freeform 83"/>
            <p:cNvSpPr>
              <a:spLocks/>
            </p:cNvSpPr>
            <p:nvPr userDrawn="1"/>
          </p:nvSpPr>
          <p:spPr bwMode="auto">
            <a:xfrm>
              <a:off x="8631238" y="5788025"/>
              <a:ext cx="731838" cy="720725"/>
            </a:xfrm>
            <a:custGeom>
              <a:avLst/>
              <a:gdLst>
                <a:gd name="T0" fmla="*/ 193 w 250"/>
                <a:gd name="T1" fmla="*/ 37 h 246"/>
                <a:gd name="T2" fmla="*/ 38 w 250"/>
                <a:gd name="T3" fmla="*/ 55 h 246"/>
                <a:gd name="T4" fmla="*/ 57 w 250"/>
                <a:gd name="T5" fmla="*/ 209 h 246"/>
                <a:gd name="T6" fmla="*/ 212 w 250"/>
                <a:gd name="T7" fmla="*/ 191 h 246"/>
                <a:gd name="T8" fmla="*/ 193 w 250"/>
                <a:gd name="T9" fmla="*/ 37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6">
                  <a:moveTo>
                    <a:pt x="193" y="37"/>
                  </a:moveTo>
                  <a:cubicBezTo>
                    <a:pt x="145" y="0"/>
                    <a:pt x="76" y="8"/>
                    <a:pt x="38" y="55"/>
                  </a:cubicBezTo>
                  <a:cubicBezTo>
                    <a:pt x="0" y="102"/>
                    <a:pt x="9" y="171"/>
                    <a:pt x="57" y="209"/>
                  </a:cubicBezTo>
                  <a:cubicBezTo>
                    <a:pt x="105" y="246"/>
                    <a:pt x="175" y="238"/>
                    <a:pt x="212" y="191"/>
                  </a:cubicBezTo>
                  <a:cubicBezTo>
                    <a:pt x="250" y="143"/>
                    <a:pt x="241" y="75"/>
                    <a:pt x="193" y="37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2B2B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50" name="Freeform 84"/>
            <p:cNvSpPr>
              <a:spLocks/>
            </p:cNvSpPr>
            <p:nvPr userDrawn="1"/>
          </p:nvSpPr>
          <p:spPr bwMode="auto">
            <a:xfrm>
              <a:off x="8947151" y="6380163"/>
              <a:ext cx="149225" cy="26988"/>
            </a:xfrm>
            <a:custGeom>
              <a:avLst/>
              <a:gdLst>
                <a:gd name="T0" fmla="*/ 0 w 51"/>
                <a:gd name="T1" fmla="*/ 4 h 9"/>
                <a:gd name="T2" fmla="*/ 51 w 51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" h="9">
                  <a:moveTo>
                    <a:pt x="0" y="4"/>
                  </a:moveTo>
                  <a:cubicBezTo>
                    <a:pt x="17" y="9"/>
                    <a:pt x="37" y="8"/>
                    <a:pt x="51" y="0"/>
                  </a:cubicBezTo>
                </a:path>
              </a:pathLst>
            </a:custGeom>
            <a:noFill/>
            <a:ln w="3810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51" name="Freeform 85"/>
            <p:cNvSpPr>
              <a:spLocks/>
            </p:cNvSpPr>
            <p:nvPr userDrawn="1"/>
          </p:nvSpPr>
          <p:spPr bwMode="auto">
            <a:xfrm>
              <a:off x="1565276" y="5021263"/>
              <a:ext cx="1416050" cy="1139825"/>
            </a:xfrm>
            <a:custGeom>
              <a:avLst/>
              <a:gdLst>
                <a:gd name="T0" fmla="*/ 401 w 483"/>
                <a:gd name="T1" fmla="*/ 0 h 389"/>
                <a:gd name="T2" fmla="*/ 471 w 483"/>
                <a:gd name="T3" fmla="*/ 226 h 389"/>
                <a:gd name="T4" fmla="*/ 292 w 483"/>
                <a:gd name="T5" fmla="*/ 355 h 389"/>
                <a:gd name="T6" fmla="*/ 71 w 483"/>
                <a:gd name="T7" fmla="*/ 349 h 389"/>
                <a:gd name="T8" fmla="*/ 0 w 483"/>
                <a:gd name="T9" fmla="*/ 123 h 389"/>
                <a:gd name="T10" fmla="*/ 401 w 483"/>
                <a:gd name="T1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3" h="389">
                  <a:moveTo>
                    <a:pt x="401" y="0"/>
                  </a:moveTo>
                  <a:cubicBezTo>
                    <a:pt x="471" y="226"/>
                    <a:pt x="471" y="226"/>
                    <a:pt x="471" y="226"/>
                  </a:cubicBezTo>
                  <a:cubicBezTo>
                    <a:pt x="483" y="263"/>
                    <a:pt x="403" y="321"/>
                    <a:pt x="292" y="355"/>
                  </a:cubicBezTo>
                  <a:cubicBezTo>
                    <a:pt x="182" y="389"/>
                    <a:pt x="82" y="386"/>
                    <a:pt x="71" y="349"/>
                  </a:cubicBezTo>
                  <a:cubicBezTo>
                    <a:pt x="0" y="123"/>
                    <a:pt x="0" y="123"/>
                    <a:pt x="0" y="123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FFFFF"/>
            </a:solidFill>
            <a:ln w="44450" cap="rnd">
              <a:solidFill>
                <a:srgbClr val="2B2B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52" name="Freeform 86"/>
            <p:cNvSpPr>
              <a:spLocks/>
            </p:cNvSpPr>
            <p:nvPr userDrawn="1"/>
          </p:nvSpPr>
          <p:spPr bwMode="auto">
            <a:xfrm>
              <a:off x="1706563" y="5614988"/>
              <a:ext cx="1244600" cy="601663"/>
            </a:xfrm>
            <a:custGeom>
              <a:avLst/>
              <a:gdLst>
                <a:gd name="T0" fmla="*/ 221 w 425"/>
                <a:gd name="T1" fmla="*/ 129 h 205"/>
                <a:gd name="T2" fmla="*/ 400 w 425"/>
                <a:gd name="T3" fmla="*/ 0 h 205"/>
                <a:gd name="T4" fmla="*/ 413 w 425"/>
                <a:gd name="T5" fmla="*/ 41 h 205"/>
                <a:gd name="T6" fmla="*/ 234 w 425"/>
                <a:gd name="T7" fmla="*/ 171 h 205"/>
                <a:gd name="T8" fmla="*/ 13 w 425"/>
                <a:gd name="T9" fmla="*/ 164 h 205"/>
                <a:gd name="T10" fmla="*/ 0 w 425"/>
                <a:gd name="T11" fmla="*/ 123 h 205"/>
                <a:gd name="T12" fmla="*/ 221 w 425"/>
                <a:gd name="T13" fmla="*/ 12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205">
                  <a:moveTo>
                    <a:pt x="221" y="129"/>
                  </a:moveTo>
                  <a:cubicBezTo>
                    <a:pt x="332" y="95"/>
                    <a:pt x="412" y="37"/>
                    <a:pt x="400" y="0"/>
                  </a:cubicBezTo>
                  <a:cubicBezTo>
                    <a:pt x="413" y="41"/>
                    <a:pt x="413" y="41"/>
                    <a:pt x="413" y="41"/>
                  </a:cubicBezTo>
                  <a:cubicBezTo>
                    <a:pt x="425" y="79"/>
                    <a:pt x="345" y="137"/>
                    <a:pt x="234" y="171"/>
                  </a:cubicBezTo>
                  <a:cubicBezTo>
                    <a:pt x="124" y="205"/>
                    <a:pt x="25" y="202"/>
                    <a:pt x="13" y="16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1" y="160"/>
                    <a:pt x="111" y="163"/>
                    <a:pt x="221" y="129"/>
                  </a:cubicBez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53" name="Freeform 87"/>
            <p:cNvSpPr>
              <a:spLocks/>
            </p:cNvSpPr>
            <p:nvPr userDrawn="1"/>
          </p:nvSpPr>
          <p:spPr bwMode="auto">
            <a:xfrm>
              <a:off x="1735138" y="5559425"/>
              <a:ext cx="1246188" cy="601663"/>
            </a:xfrm>
            <a:custGeom>
              <a:avLst/>
              <a:gdLst>
                <a:gd name="T0" fmla="*/ 221 w 425"/>
                <a:gd name="T1" fmla="*/ 129 h 205"/>
                <a:gd name="T2" fmla="*/ 400 w 425"/>
                <a:gd name="T3" fmla="*/ 0 h 205"/>
                <a:gd name="T4" fmla="*/ 413 w 425"/>
                <a:gd name="T5" fmla="*/ 42 h 205"/>
                <a:gd name="T6" fmla="*/ 234 w 425"/>
                <a:gd name="T7" fmla="*/ 171 h 205"/>
                <a:gd name="T8" fmla="*/ 13 w 425"/>
                <a:gd name="T9" fmla="*/ 165 h 205"/>
                <a:gd name="T10" fmla="*/ 0 w 425"/>
                <a:gd name="T11" fmla="*/ 123 h 205"/>
                <a:gd name="T12" fmla="*/ 221 w 425"/>
                <a:gd name="T13" fmla="*/ 12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205">
                  <a:moveTo>
                    <a:pt x="221" y="129"/>
                  </a:moveTo>
                  <a:cubicBezTo>
                    <a:pt x="332" y="95"/>
                    <a:pt x="412" y="38"/>
                    <a:pt x="400" y="0"/>
                  </a:cubicBezTo>
                  <a:cubicBezTo>
                    <a:pt x="413" y="42"/>
                    <a:pt x="413" y="42"/>
                    <a:pt x="413" y="42"/>
                  </a:cubicBezTo>
                  <a:cubicBezTo>
                    <a:pt x="425" y="79"/>
                    <a:pt x="345" y="137"/>
                    <a:pt x="234" y="171"/>
                  </a:cubicBezTo>
                  <a:cubicBezTo>
                    <a:pt x="124" y="205"/>
                    <a:pt x="24" y="202"/>
                    <a:pt x="13" y="165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1" y="160"/>
                    <a:pt x="111" y="163"/>
                    <a:pt x="221" y="129"/>
                  </a:cubicBezTo>
                  <a:close/>
                </a:path>
              </a:pathLst>
            </a:custGeom>
            <a:noFill/>
            <a:ln w="4445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54" name="Freeform 88"/>
            <p:cNvSpPr>
              <a:spLocks/>
            </p:cNvSpPr>
            <p:nvPr userDrawn="1"/>
          </p:nvSpPr>
          <p:spPr bwMode="auto">
            <a:xfrm>
              <a:off x="1277938" y="4883150"/>
              <a:ext cx="1784350" cy="747713"/>
            </a:xfrm>
            <a:custGeom>
              <a:avLst/>
              <a:gdLst>
                <a:gd name="T0" fmla="*/ 0 w 1124"/>
                <a:gd name="T1" fmla="*/ 408 h 471"/>
                <a:gd name="T2" fmla="*/ 635 w 1124"/>
                <a:gd name="T3" fmla="*/ 471 h 471"/>
                <a:gd name="T4" fmla="*/ 1124 w 1124"/>
                <a:gd name="T5" fmla="*/ 63 h 471"/>
                <a:gd name="T6" fmla="*/ 488 w 1124"/>
                <a:gd name="T7" fmla="*/ 0 h 471"/>
                <a:gd name="T8" fmla="*/ 0 w 1124"/>
                <a:gd name="T9" fmla="*/ 40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4" h="471">
                  <a:moveTo>
                    <a:pt x="0" y="408"/>
                  </a:moveTo>
                  <a:lnTo>
                    <a:pt x="635" y="471"/>
                  </a:lnTo>
                  <a:lnTo>
                    <a:pt x="1124" y="63"/>
                  </a:lnTo>
                  <a:lnTo>
                    <a:pt x="488" y="0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55" name="Freeform 89"/>
            <p:cNvSpPr>
              <a:spLocks/>
            </p:cNvSpPr>
            <p:nvPr userDrawn="1"/>
          </p:nvSpPr>
          <p:spPr bwMode="auto">
            <a:xfrm>
              <a:off x="1128713" y="4926013"/>
              <a:ext cx="1784350" cy="750888"/>
            </a:xfrm>
            <a:custGeom>
              <a:avLst/>
              <a:gdLst>
                <a:gd name="T0" fmla="*/ 0 w 1124"/>
                <a:gd name="T1" fmla="*/ 408 h 473"/>
                <a:gd name="T2" fmla="*/ 637 w 1124"/>
                <a:gd name="T3" fmla="*/ 473 h 473"/>
                <a:gd name="T4" fmla="*/ 1124 w 1124"/>
                <a:gd name="T5" fmla="*/ 65 h 473"/>
                <a:gd name="T6" fmla="*/ 487 w 1124"/>
                <a:gd name="T7" fmla="*/ 0 h 473"/>
                <a:gd name="T8" fmla="*/ 0 w 1124"/>
                <a:gd name="T9" fmla="*/ 408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4" h="473">
                  <a:moveTo>
                    <a:pt x="0" y="408"/>
                  </a:moveTo>
                  <a:lnTo>
                    <a:pt x="637" y="473"/>
                  </a:lnTo>
                  <a:lnTo>
                    <a:pt x="1124" y="65"/>
                  </a:lnTo>
                  <a:lnTo>
                    <a:pt x="487" y="0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56" name="Freeform 90"/>
            <p:cNvSpPr>
              <a:spLocks/>
            </p:cNvSpPr>
            <p:nvPr userDrawn="1"/>
          </p:nvSpPr>
          <p:spPr bwMode="auto">
            <a:xfrm>
              <a:off x="1277938" y="4883150"/>
              <a:ext cx="1784350" cy="747713"/>
            </a:xfrm>
            <a:custGeom>
              <a:avLst/>
              <a:gdLst>
                <a:gd name="T0" fmla="*/ 0 w 1124"/>
                <a:gd name="T1" fmla="*/ 408 h 471"/>
                <a:gd name="T2" fmla="*/ 635 w 1124"/>
                <a:gd name="T3" fmla="*/ 471 h 471"/>
                <a:gd name="T4" fmla="*/ 1124 w 1124"/>
                <a:gd name="T5" fmla="*/ 63 h 471"/>
                <a:gd name="T6" fmla="*/ 488 w 1124"/>
                <a:gd name="T7" fmla="*/ 0 h 471"/>
                <a:gd name="T8" fmla="*/ 0 w 1124"/>
                <a:gd name="T9" fmla="*/ 40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4" h="471">
                  <a:moveTo>
                    <a:pt x="0" y="408"/>
                  </a:moveTo>
                  <a:lnTo>
                    <a:pt x="635" y="471"/>
                  </a:lnTo>
                  <a:lnTo>
                    <a:pt x="1124" y="63"/>
                  </a:lnTo>
                  <a:lnTo>
                    <a:pt x="488" y="0"/>
                  </a:lnTo>
                  <a:lnTo>
                    <a:pt x="0" y="408"/>
                  </a:lnTo>
                  <a:close/>
                </a:path>
              </a:pathLst>
            </a:custGeom>
            <a:noFill/>
            <a:ln w="4445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57" name="Freeform 91"/>
            <p:cNvSpPr>
              <a:spLocks/>
            </p:cNvSpPr>
            <p:nvPr userDrawn="1"/>
          </p:nvSpPr>
          <p:spPr bwMode="auto">
            <a:xfrm>
              <a:off x="1277938" y="5257800"/>
              <a:ext cx="890588" cy="738188"/>
            </a:xfrm>
            <a:custGeom>
              <a:avLst/>
              <a:gdLst>
                <a:gd name="T0" fmla="*/ 561 w 561"/>
                <a:gd name="T1" fmla="*/ 0 h 465"/>
                <a:gd name="T2" fmla="*/ 0 w 561"/>
                <a:gd name="T3" fmla="*/ 172 h 465"/>
                <a:gd name="T4" fmla="*/ 91 w 561"/>
                <a:gd name="T5" fmla="*/ 46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1" h="465">
                  <a:moveTo>
                    <a:pt x="561" y="0"/>
                  </a:moveTo>
                  <a:lnTo>
                    <a:pt x="0" y="172"/>
                  </a:lnTo>
                  <a:lnTo>
                    <a:pt x="91" y="465"/>
                  </a:lnTo>
                </a:path>
              </a:pathLst>
            </a:custGeom>
            <a:noFill/>
            <a:ln w="4445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58" name="Freeform 92"/>
            <p:cNvSpPr>
              <a:spLocks/>
            </p:cNvSpPr>
            <p:nvPr userDrawn="1"/>
          </p:nvSpPr>
          <p:spPr bwMode="auto">
            <a:xfrm>
              <a:off x="1325563" y="5995988"/>
              <a:ext cx="152400" cy="152400"/>
            </a:xfrm>
            <a:custGeom>
              <a:avLst/>
              <a:gdLst>
                <a:gd name="T0" fmla="*/ 4 w 52"/>
                <a:gd name="T1" fmla="*/ 33 h 52"/>
                <a:gd name="T2" fmla="*/ 33 w 52"/>
                <a:gd name="T3" fmla="*/ 48 h 52"/>
                <a:gd name="T4" fmla="*/ 48 w 52"/>
                <a:gd name="T5" fmla="*/ 19 h 52"/>
                <a:gd name="T6" fmla="*/ 19 w 52"/>
                <a:gd name="T7" fmla="*/ 4 h 52"/>
                <a:gd name="T8" fmla="*/ 4 w 52"/>
                <a:gd name="T9" fmla="*/ 3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" y="33"/>
                  </a:moveTo>
                  <a:cubicBezTo>
                    <a:pt x="8" y="45"/>
                    <a:pt x="21" y="52"/>
                    <a:pt x="33" y="48"/>
                  </a:cubicBezTo>
                  <a:cubicBezTo>
                    <a:pt x="45" y="44"/>
                    <a:pt x="52" y="31"/>
                    <a:pt x="48" y="19"/>
                  </a:cubicBezTo>
                  <a:cubicBezTo>
                    <a:pt x="44" y="7"/>
                    <a:pt x="31" y="0"/>
                    <a:pt x="19" y="4"/>
                  </a:cubicBezTo>
                  <a:cubicBezTo>
                    <a:pt x="7" y="8"/>
                    <a:pt x="0" y="21"/>
                    <a:pt x="4" y="33"/>
                  </a:cubicBez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59" name="Freeform 93"/>
            <p:cNvSpPr>
              <a:spLocks/>
            </p:cNvSpPr>
            <p:nvPr userDrawn="1"/>
          </p:nvSpPr>
          <p:spPr bwMode="auto">
            <a:xfrm>
              <a:off x="1366838" y="5984875"/>
              <a:ext cx="152400" cy="149225"/>
            </a:xfrm>
            <a:custGeom>
              <a:avLst/>
              <a:gdLst>
                <a:gd name="T0" fmla="*/ 4 w 52"/>
                <a:gd name="T1" fmla="*/ 32 h 51"/>
                <a:gd name="T2" fmla="*/ 33 w 52"/>
                <a:gd name="T3" fmla="*/ 47 h 51"/>
                <a:gd name="T4" fmla="*/ 48 w 52"/>
                <a:gd name="T5" fmla="*/ 19 h 51"/>
                <a:gd name="T6" fmla="*/ 19 w 52"/>
                <a:gd name="T7" fmla="*/ 4 h 51"/>
                <a:gd name="T8" fmla="*/ 4 w 52"/>
                <a:gd name="T9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4" y="32"/>
                  </a:moveTo>
                  <a:cubicBezTo>
                    <a:pt x="8" y="44"/>
                    <a:pt x="21" y="51"/>
                    <a:pt x="33" y="47"/>
                  </a:cubicBezTo>
                  <a:cubicBezTo>
                    <a:pt x="45" y="44"/>
                    <a:pt x="52" y="31"/>
                    <a:pt x="48" y="19"/>
                  </a:cubicBezTo>
                  <a:cubicBezTo>
                    <a:pt x="45" y="7"/>
                    <a:pt x="32" y="0"/>
                    <a:pt x="19" y="4"/>
                  </a:cubicBezTo>
                  <a:cubicBezTo>
                    <a:pt x="7" y="7"/>
                    <a:pt x="0" y="20"/>
                    <a:pt x="4" y="32"/>
                  </a:cubicBezTo>
                  <a:close/>
                </a:path>
              </a:pathLst>
            </a:custGeom>
            <a:noFill/>
            <a:ln w="4445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60" name="Freeform 94"/>
            <p:cNvSpPr>
              <a:spLocks/>
            </p:cNvSpPr>
            <p:nvPr userDrawn="1"/>
          </p:nvSpPr>
          <p:spPr bwMode="auto">
            <a:xfrm>
              <a:off x="1463676" y="6122988"/>
              <a:ext cx="42863" cy="134938"/>
            </a:xfrm>
            <a:custGeom>
              <a:avLst/>
              <a:gdLst>
                <a:gd name="T0" fmla="*/ 0 w 27"/>
                <a:gd name="T1" fmla="*/ 0 h 85"/>
                <a:gd name="T2" fmla="*/ 27 w 27"/>
                <a:gd name="T3" fmla="*/ 85 h 85"/>
                <a:gd name="T4" fmla="*/ 0 w 27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85">
                  <a:moveTo>
                    <a:pt x="0" y="0"/>
                  </a:moveTo>
                  <a:lnTo>
                    <a:pt x="27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61" name="Line 95"/>
            <p:cNvSpPr>
              <a:spLocks noChangeShapeType="1"/>
            </p:cNvSpPr>
            <p:nvPr userDrawn="1"/>
          </p:nvSpPr>
          <p:spPr bwMode="auto">
            <a:xfrm>
              <a:off x="1463676" y="6122988"/>
              <a:ext cx="42863" cy="134938"/>
            </a:xfrm>
            <a:prstGeom prst="line">
              <a:avLst/>
            </a:prstGeom>
            <a:noFill/>
            <a:ln w="4445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62" name="Freeform 96"/>
            <p:cNvSpPr>
              <a:spLocks/>
            </p:cNvSpPr>
            <p:nvPr userDrawn="1"/>
          </p:nvSpPr>
          <p:spPr bwMode="auto">
            <a:xfrm>
              <a:off x="247651" y="4492625"/>
              <a:ext cx="228600" cy="280988"/>
            </a:xfrm>
            <a:custGeom>
              <a:avLst/>
              <a:gdLst>
                <a:gd name="T0" fmla="*/ 2 w 78"/>
                <a:gd name="T1" fmla="*/ 44 h 96"/>
                <a:gd name="T2" fmla="*/ 2 w 78"/>
                <a:gd name="T3" fmla="*/ 44 h 96"/>
                <a:gd name="T4" fmla="*/ 44 w 78"/>
                <a:gd name="T5" fmla="*/ 94 h 96"/>
                <a:gd name="T6" fmla="*/ 69 w 78"/>
                <a:gd name="T7" fmla="*/ 96 h 96"/>
                <a:gd name="T8" fmla="*/ 78 w 78"/>
                <a:gd name="T9" fmla="*/ 5 h 96"/>
                <a:gd name="T10" fmla="*/ 53 w 78"/>
                <a:gd name="T11" fmla="*/ 3 h 96"/>
                <a:gd name="T12" fmla="*/ 2 w 78"/>
                <a:gd name="T13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6">
                  <a:moveTo>
                    <a:pt x="2" y="44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0" y="69"/>
                    <a:pt x="18" y="91"/>
                    <a:pt x="44" y="94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27" y="0"/>
                    <a:pt x="5" y="19"/>
                    <a:pt x="2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63" name="Freeform 97"/>
            <p:cNvSpPr>
              <a:spLocks/>
            </p:cNvSpPr>
            <p:nvPr userDrawn="1"/>
          </p:nvSpPr>
          <p:spPr bwMode="auto">
            <a:xfrm>
              <a:off x="449263" y="4506913"/>
              <a:ext cx="144463" cy="279400"/>
            </a:xfrm>
            <a:custGeom>
              <a:avLst/>
              <a:gdLst>
                <a:gd name="T0" fmla="*/ 72 w 91"/>
                <a:gd name="T1" fmla="*/ 176 h 176"/>
                <a:gd name="T2" fmla="*/ 0 w 91"/>
                <a:gd name="T3" fmla="*/ 168 h 176"/>
                <a:gd name="T4" fmla="*/ 17 w 91"/>
                <a:gd name="T5" fmla="*/ 0 h 176"/>
                <a:gd name="T6" fmla="*/ 91 w 91"/>
                <a:gd name="T7" fmla="*/ 8 h 176"/>
                <a:gd name="T8" fmla="*/ 72 w 91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76">
                  <a:moveTo>
                    <a:pt x="72" y="176"/>
                  </a:moveTo>
                  <a:lnTo>
                    <a:pt x="0" y="168"/>
                  </a:lnTo>
                  <a:lnTo>
                    <a:pt x="17" y="0"/>
                  </a:lnTo>
                  <a:lnTo>
                    <a:pt x="91" y="8"/>
                  </a:lnTo>
                  <a:lnTo>
                    <a:pt x="72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64" name="Freeform 98"/>
            <p:cNvSpPr>
              <a:spLocks/>
            </p:cNvSpPr>
            <p:nvPr userDrawn="1"/>
          </p:nvSpPr>
          <p:spPr bwMode="auto">
            <a:xfrm>
              <a:off x="563563" y="4519613"/>
              <a:ext cx="692150" cy="330200"/>
            </a:xfrm>
            <a:custGeom>
              <a:avLst/>
              <a:gdLst>
                <a:gd name="T0" fmla="*/ 419 w 436"/>
                <a:gd name="T1" fmla="*/ 208 h 208"/>
                <a:gd name="T2" fmla="*/ 0 w 436"/>
                <a:gd name="T3" fmla="*/ 168 h 208"/>
                <a:gd name="T4" fmla="*/ 19 w 436"/>
                <a:gd name="T5" fmla="*/ 0 h 208"/>
                <a:gd name="T6" fmla="*/ 436 w 436"/>
                <a:gd name="T7" fmla="*/ 40 h 208"/>
                <a:gd name="T8" fmla="*/ 419 w 436"/>
                <a:gd name="T9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208">
                  <a:moveTo>
                    <a:pt x="419" y="208"/>
                  </a:moveTo>
                  <a:lnTo>
                    <a:pt x="0" y="168"/>
                  </a:lnTo>
                  <a:lnTo>
                    <a:pt x="19" y="0"/>
                  </a:lnTo>
                  <a:lnTo>
                    <a:pt x="436" y="40"/>
                  </a:lnTo>
                  <a:lnTo>
                    <a:pt x="419" y="2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65" name="Freeform 99"/>
            <p:cNvSpPr>
              <a:spLocks/>
            </p:cNvSpPr>
            <p:nvPr userDrawn="1"/>
          </p:nvSpPr>
          <p:spPr bwMode="auto">
            <a:xfrm>
              <a:off x="563563" y="4519613"/>
              <a:ext cx="692150" cy="330200"/>
            </a:xfrm>
            <a:custGeom>
              <a:avLst/>
              <a:gdLst>
                <a:gd name="T0" fmla="*/ 419 w 436"/>
                <a:gd name="T1" fmla="*/ 208 h 208"/>
                <a:gd name="T2" fmla="*/ 0 w 436"/>
                <a:gd name="T3" fmla="*/ 168 h 208"/>
                <a:gd name="T4" fmla="*/ 19 w 436"/>
                <a:gd name="T5" fmla="*/ 0 h 208"/>
                <a:gd name="T6" fmla="*/ 436 w 436"/>
                <a:gd name="T7" fmla="*/ 4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208">
                  <a:moveTo>
                    <a:pt x="419" y="208"/>
                  </a:moveTo>
                  <a:lnTo>
                    <a:pt x="0" y="168"/>
                  </a:lnTo>
                  <a:lnTo>
                    <a:pt x="19" y="0"/>
                  </a:lnTo>
                  <a:lnTo>
                    <a:pt x="436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66" name="Freeform 100"/>
            <p:cNvSpPr>
              <a:spLocks/>
            </p:cNvSpPr>
            <p:nvPr userDrawn="1"/>
          </p:nvSpPr>
          <p:spPr bwMode="auto">
            <a:xfrm>
              <a:off x="1128713" y="4583113"/>
              <a:ext cx="349250" cy="266700"/>
            </a:xfrm>
            <a:custGeom>
              <a:avLst/>
              <a:gdLst>
                <a:gd name="T0" fmla="*/ 80 w 220"/>
                <a:gd name="T1" fmla="*/ 0 h 168"/>
                <a:gd name="T2" fmla="*/ 220 w 220"/>
                <a:gd name="T3" fmla="*/ 100 h 168"/>
                <a:gd name="T4" fmla="*/ 63 w 220"/>
                <a:gd name="T5" fmla="*/ 168 h 168"/>
                <a:gd name="T6" fmla="*/ 0 w 220"/>
                <a:gd name="T7" fmla="*/ 78 h 168"/>
                <a:gd name="T8" fmla="*/ 80 w 220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68">
                  <a:moveTo>
                    <a:pt x="80" y="0"/>
                  </a:moveTo>
                  <a:lnTo>
                    <a:pt x="220" y="100"/>
                  </a:lnTo>
                  <a:lnTo>
                    <a:pt x="63" y="168"/>
                  </a:lnTo>
                  <a:lnTo>
                    <a:pt x="0" y="7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67" name="Freeform 101"/>
            <p:cNvSpPr>
              <a:spLocks/>
            </p:cNvSpPr>
            <p:nvPr userDrawn="1"/>
          </p:nvSpPr>
          <p:spPr bwMode="auto">
            <a:xfrm>
              <a:off x="469901" y="4460875"/>
              <a:ext cx="100013" cy="274638"/>
            </a:xfrm>
            <a:custGeom>
              <a:avLst/>
              <a:gdLst>
                <a:gd name="T0" fmla="*/ 17 w 63"/>
                <a:gd name="T1" fmla="*/ 0 h 173"/>
                <a:gd name="T2" fmla="*/ 0 w 63"/>
                <a:gd name="T3" fmla="*/ 168 h 173"/>
                <a:gd name="T4" fmla="*/ 44 w 63"/>
                <a:gd name="T5" fmla="*/ 173 h 173"/>
                <a:gd name="T6" fmla="*/ 63 w 63"/>
                <a:gd name="T7" fmla="*/ 5 h 173"/>
                <a:gd name="T8" fmla="*/ 17 w 6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73">
                  <a:moveTo>
                    <a:pt x="17" y="0"/>
                  </a:moveTo>
                  <a:lnTo>
                    <a:pt x="0" y="168"/>
                  </a:lnTo>
                  <a:lnTo>
                    <a:pt x="44" y="173"/>
                  </a:lnTo>
                  <a:lnTo>
                    <a:pt x="63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68" name="Freeform 102"/>
            <p:cNvSpPr>
              <a:spLocks/>
            </p:cNvSpPr>
            <p:nvPr userDrawn="1"/>
          </p:nvSpPr>
          <p:spPr bwMode="auto">
            <a:xfrm>
              <a:off x="236538" y="4443413"/>
              <a:ext cx="230188" cy="280988"/>
            </a:xfrm>
            <a:custGeom>
              <a:avLst/>
              <a:gdLst>
                <a:gd name="T0" fmla="*/ 3 w 79"/>
                <a:gd name="T1" fmla="*/ 44 h 96"/>
                <a:gd name="T2" fmla="*/ 3 w 79"/>
                <a:gd name="T3" fmla="*/ 44 h 96"/>
                <a:gd name="T4" fmla="*/ 44 w 79"/>
                <a:gd name="T5" fmla="*/ 94 h 96"/>
                <a:gd name="T6" fmla="*/ 70 w 79"/>
                <a:gd name="T7" fmla="*/ 96 h 96"/>
                <a:gd name="T8" fmla="*/ 79 w 79"/>
                <a:gd name="T9" fmla="*/ 5 h 96"/>
                <a:gd name="T10" fmla="*/ 53 w 79"/>
                <a:gd name="T11" fmla="*/ 3 h 96"/>
                <a:gd name="T12" fmla="*/ 3 w 79"/>
                <a:gd name="T13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96">
                  <a:moveTo>
                    <a:pt x="3" y="44"/>
                  </a:moveTo>
                  <a:cubicBezTo>
                    <a:pt x="3" y="44"/>
                    <a:pt x="3" y="44"/>
                    <a:pt x="3" y="44"/>
                  </a:cubicBezTo>
                  <a:cubicBezTo>
                    <a:pt x="0" y="69"/>
                    <a:pt x="19" y="91"/>
                    <a:pt x="44" y="94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28" y="0"/>
                    <a:pt x="5" y="19"/>
                    <a:pt x="3" y="44"/>
                  </a:cubicBez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69" name="Freeform 103"/>
            <p:cNvSpPr>
              <a:spLocks/>
            </p:cNvSpPr>
            <p:nvPr userDrawn="1"/>
          </p:nvSpPr>
          <p:spPr bwMode="auto">
            <a:xfrm>
              <a:off x="1336676" y="4651375"/>
              <a:ext cx="168275" cy="120650"/>
            </a:xfrm>
            <a:custGeom>
              <a:avLst/>
              <a:gdLst>
                <a:gd name="T0" fmla="*/ 34 w 106"/>
                <a:gd name="T1" fmla="*/ 76 h 76"/>
                <a:gd name="T2" fmla="*/ 0 w 106"/>
                <a:gd name="T3" fmla="*/ 33 h 76"/>
                <a:gd name="T4" fmla="*/ 41 w 106"/>
                <a:gd name="T5" fmla="*/ 0 h 76"/>
                <a:gd name="T6" fmla="*/ 106 w 106"/>
                <a:gd name="T7" fmla="*/ 44 h 76"/>
                <a:gd name="T8" fmla="*/ 34 w 106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76">
                  <a:moveTo>
                    <a:pt x="34" y="76"/>
                  </a:moveTo>
                  <a:lnTo>
                    <a:pt x="0" y="33"/>
                  </a:lnTo>
                  <a:lnTo>
                    <a:pt x="41" y="0"/>
                  </a:lnTo>
                  <a:lnTo>
                    <a:pt x="106" y="44"/>
                  </a:lnTo>
                  <a:lnTo>
                    <a:pt x="34" y="76"/>
                  </a:ln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70" name="Freeform 104"/>
            <p:cNvSpPr>
              <a:spLocks/>
            </p:cNvSpPr>
            <p:nvPr userDrawn="1"/>
          </p:nvSpPr>
          <p:spPr bwMode="auto">
            <a:xfrm>
              <a:off x="584201" y="4471988"/>
              <a:ext cx="703263" cy="187325"/>
            </a:xfrm>
            <a:custGeom>
              <a:avLst/>
              <a:gdLst>
                <a:gd name="T0" fmla="*/ 375 w 443"/>
                <a:gd name="T1" fmla="*/ 118 h 118"/>
                <a:gd name="T2" fmla="*/ 0 w 443"/>
                <a:gd name="T3" fmla="*/ 82 h 118"/>
                <a:gd name="T4" fmla="*/ 7 w 443"/>
                <a:gd name="T5" fmla="*/ 0 h 118"/>
                <a:gd name="T6" fmla="*/ 443 w 443"/>
                <a:gd name="T7" fmla="*/ 43 h 118"/>
                <a:gd name="T8" fmla="*/ 375 w 443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18">
                  <a:moveTo>
                    <a:pt x="375" y="118"/>
                  </a:moveTo>
                  <a:lnTo>
                    <a:pt x="0" y="82"/>
                  </a:lnTo>
                  <a:lnTo>
                    <a:pt x="7" y="0"/>
                  </a:lnTo>
                  <a:lnTo>
                    <a:pt x="443" y="43"/>
                  </a:lnTo>
                  <a:lnTo>
                    <a:pt x="375" y="118"/>
                  </a:ln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71" name="Freeform 105"/>
            <p:cNvSpPr>
              <a:spLocks/>
            </p:cNvSpPr>
            <p:nvPr userDrawn="1"/>
          </p:nvSpPr>
          <p:spPr bwMode="auto">
            <a:xfrm>
              <a:off x="569913" y="4654550"/>
              <a:ext cx="627063" cy="152400"/>
            </a:xfrm>
            <a:custGeom>
              <a:avLst/>
              <a:gdLst>
                <a:gd name="T0" fmla="*/ 352 w 395"/>
                <a:gd name="T1" fmla="*/ 33 h 96"/>
                <a:gd name="T2" fmla="*/ 5 w 395"/>
                <a:gd name="T3" fmla="*/ 0 h 96"/>
                <a:gd name="T4" fmla="*/ 0 w 395"/>
                <a:gd name="T5" fmla="*/ 55 h 96"/>
                <a:gd name="T6" fmla="*/ 395 w 395"/>
                <a:gd name="T7" fmla="*/ 96 h 96"/>
                <a:gd name="T8" fmla="*/ 352 w 395"/>
                <a:gd name="T9" fmla="*/ 3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5" h="96">
                  <a:moveTo>
                    <a:pt x="352" y="33"/>
                  </a:moveTo>
                  <a:lnTo>
                    <a:pt x="5" y="0"/>
                  </a:lnTo>
                  <a:lnTo>
                    <a:pt x="0" y="55"/>
                  </a:lnTo>
                  <a:lnTo>
                    <a:pt x="395" y="96"/>
                  </a:lnTo>
                  <a:lnTo>
                    <a:pt x="352" y="33"/>
                  </a:ln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72" name="Freeform 106"/>
            <p:cNvSpPr>
              <a:spLocks/>
            </p:cNvSpPr>
            <p:nvPr userDrawn="1"/>
          </p:nvSpPr>
          <p:spPr bwMode="auto">
            <a:xfrm>
              <a:off x="563563" y="4519613"/>
              <a:ext cx="692150" cy="330200"/>
            </a:xfrm>
            <a:custGeom>
              <a:avLst/>
              <a:gdLst>
                <a:gd name="T0" fmla="*/ 419 w 436"/>
                <a:gd name="T1" fmla="*/ 208 h 208"/>
                <a:gd name="T2" fmla="*/ 0 w 436"/>
                <a:gd name="T3" fmla="*/ 168 h 208"/>
                <a:gd name="T4" fmla="*/ 19 w 436"/>
                <a:gd name="T5" fmla="*/ 0 h 208"/>
                <a:gd name="T6" fmla="*/ 436 w 436"/>
                <a:gd name="T7" fmla="*/ 4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208">
                  <a:moveTo>
                    <a:pt x="419" y="208"/>
                  </a:moveTo>
                  <a:lnTo>
                    <a:pt x="0" y="168"/>
                  </a:lnTo>
                  <a:lnTo>
                    <a:pt x="19" y="0"/>
                  </a:lnTo>
                  <a:lnTo>
                    <a:pt x="436" y="40"/>
                  </a:ln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73" name="Freeform 107"/>
            <p:cNvSpPr>
              <a:spLocks/>
            </p:cNvSpPr>
            <p:nvPr userDrawn="1"/>
          </p:nvSpPr>
          <p:spPr bwMode="auto">
            <a:xfrm>
              <a:off x="1128713" y="4583113"/>
              <a:ext cx="349250" cy="266700"/>
            </a:xfrm>
            <a:custGeom>
              <a:avLst/>
              <a:gdLst>
                <a:gd name="T0" fmla="*/ 80 w 220"/>
                <a:gd name="T1" fmla="*/ 0 h 168"/>
                <a:gd name="T2" fmla="*/ 220 w 220"/>
                <a:gd name="T3" fmla="*/ 100 h 168"/>
                <a:gd name="T4" fmla="*/ 63 w 220"/>
                <a:gd name="T5" fmla="*/ 168 h 168"/>
                <a:gd name="T6" fmla="*/ 0 w 220"/>
                <a:gd name="T7" fmla="*/ 78 h 168"/>
                <a:gd name="T8" fmla="*/ 80 w 220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68">
                  <a:moveTo>
                    <a:pt x="80" y="0"/>
                  </a:moveTo>
                  <a:lnTo>
                    <a:pt x="220" y="100"/>
                  </a:lnTo>
                  <a:lnTo>
                    <a:pt x="63" y="168"/>
                  </a:lnTo>
                  <a:lnTo>
                    <a:pt x="0" y="78"/>
                  </a:lnTo>
                  <a:lnTo>
                    <a:pt x="80" y="0"/>
                  </a:lnTo>
                  <a:close/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74" name="Freeform 108"/>
            <p:cNvSpPr>
              <a:spLocks/>
            </p:cNvSpPr>
            <p:nvPr userDrawn="1"/>
          </p:nvSpPr>
          <p:spPr bwMode="auto">
            <a:xfrm>
              <a:off x="1314451" y="4672013"/>
              <a:ext cx="63500" cy="120650"/>
            </a:xfrm>
            <a:custGeom>
              <a:avLst/>
              <a:gdLst>
                <a:gd name="T0" fmla="*/ 40 w 40"/>
                <a:gd name="T1" fmla="*/ 0 h 76"/>
                <a:gd name="T2" fmla="*/ 0 w 40"/>
                <a:gd name="T3" fmla="*/ 33 h 76"/>
                <a:gd name="T4" fmla="*/ 31 w 40"/>
                <a:gd name="T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76">
                  <a:moveTo>
                    <a:pt x="40" y="0"/>
                  </a:moveTo>
                  <a:lnTo>
                    <a:pt x="0" y="33"/>
                  </a:lnTo>
                  <a:lnTo>
                    <a:pt x="31" y="76"/>
                  </a:ln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75" name="Freeform 109"/>
            <p:cNvSpPr>
              <a:spLocks/>
            </p:cNvSpPr>
            <p:nvPr userDrawn="1"/>
          </p:nvSpPr>
          <p:spPr bwMode="auto">
            <a:xfrm>
              <a:off x="449263" y="4506913"/>
              <a:ext cx="26988" cy="266700"/>
            </a:xfrm>
            <a:custGeom>
              <a:avLst/>
              <a:gdLst>
                <a:gd name="T0" fmla="*/ 0 w 17"/>
                <a:gd name="T1" fmla="*/ 168 h 168"/>
                <a:gd name="T2" fmla="*/ 17 w 17"/>
                <a:gd name="T3" fmla="*/ 0 h 168"/>
                <a:gd name="T4" fmla="*/ 0 w 17"/>
                <a:gd name="T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68">
                  <a:moveTo>
                    <a:pt x="0" y="168"/>
                  </a:moveTo>
                  <a:lnTo>
                    <a:pt x="17" y="0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76" name="Line 110"/>
            <p:cNvSpPr>
              <a:spLocks noChangeShapeType="1"/>
            </p:cNvSpPr>
            <p:nvPr userDrawn="1"/>
          </p:nvSpPr>
          <p:spPr bwMode="auto">
            <a:xfrm flipV="1">
              <a:off x="449263" y="4506913"/>
              <a:ext cx="26988" cy="266700"/>
            </a:xfrm>
            <a:prstGeom prst="line">
              <a:avLst/>
            </a:pr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77" name="Freeform 111"/>
            <p:cNvSpPr>
              <a:spLocks/>
            </p:cNvSpPr>
            <p:nvPr userDrawn="1"/>
          </p:nvSpPr>
          <p:spPr bwMode="auto">
            <a:xfrm>
              <a:off x="247651" y="4492625"/>
              <a:ext cx="228600" cy="280988"/>
            </a:xfrm>
            <a:custGeom>
              <a:avLst/>
              <a:gdLst>
                <a:gd name="T0" fmla="*/ 2 w 78"/>
                <a:gd name="T1" fmla="*/ 44 h 96"/>
                <a:gd name="T2" fmla="*/ 2 w 78"/>
                <a:gd name="T3" fmla="*/ 44 h 96"/>
                <a:gd name="T4" fmla="*/ 44 w 78"/>
                <a:gd name="T5" fmla="*/ 94 h 96"/>
                <a:gd name="T6" fmla="*/ 69 w 78"/>
                <a:gd name="T7" fmla="*/ 96 h 96"/>
                <a:gd name="T8" fmla="*/ 78 w 78"/>
                <a:gd name="T9" fmla="*/ 5 h 96"/>
                <a:gd name="T10" fmla="*/ 53 w 78"/>
                <a:gd name="T11" fmla="*/ 3 h 96"/>
                <a:gd name="T12" fmla="*/ 2 w 78"/>
                <a:gd name="T13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6">
                  <a:moveTo>
                    <a:pt x="2" y="44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0" y="69"/>
                    <a:pt x="18" y="91"/>
                    <a:pt x="44" y="94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27" y="0"/>
                    <a:pt x="5" y="19"/>
                    <a:pt x="2" y="44"/>
                  </a:cubicBezTo>
                  <a:close/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78" name="Freeform 112"/>
            <p:cNvSpPr>
              <a:spLocks/>
            </p:cNvSpPr>
            <p:nvPr userDrawn="1"/>
          </p:nvSpPr>
          <p:spPr bwMode="auto">
            <a:xfrm>
              <a:off x="449263" y="4773613"/>
              <a:ext cx="114300" cy="12700"/>
            </a:xfrm>
            <a:custGeom>
              <a:avLst/>
              <a:gdLst>
                <a:gd name="T0" fmla="*/ 0 w 72"/>
                <a:gd name="T1" fmla="*/ 0 h 8"/>
                <a:gd name="T2" fmla="*/ 72 w 72"/>
                <a:gd name="T3" fmla="*/ 8 h 8"/>
                <a:gd name="T4" fmla="*/ 0 w 7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8">
                  <a:moveTo>
                    <a:pt x="0" y="0"/>
                  </a:moveTo>
                  <a:lnTo>
                    <a:pt x="7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79" name="Line 113"/>
            <p:cNvSpPr>
              <a:spLocks noChangeShapeType="1"/>
            </p:cNvSpPr>
            <p:nvPr userDrawn="1"/>
          </p:nvSpPr>
          <p:spPr bwMode="auto">
            <a:xfrm>
              <a:off x="449263" y="4773613"/>
              <a:ext cx="114300" cy="12700"/>
            </a:xfrm>
            <a:prstGeom prst="line">
              <a:avLst/>
            </a:pr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80" name="Line 114"/>
            <p:cNvSpPr>
              <a:spLocks noChangeShapeType="1"/>
            </p:cNvSpPr>
            <p:nvPr userDrawn="1"/>
          </p:nvSpPr>
          <p:spPr bwMode="auto">
            <a:xfrm flipH="1" flipV="1">
              <a:off x="681038" y="4662488"/>
              <a:ext cx="447675" cy="44450"/>
            </a:xfrm>
            <a:prstGeom prst="line">
              <a:avLst/>
            </a:pr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81" name="Line 115"/>
            <p:cNvSpPr>
              <a:spLocks noChangeShapeType="1"/>
            </p:cNvSpPr>
            <p:nvPr userDrawn="1"/>
          </p:nvSpPr>
          <p:spPr bwMode="auto">
            <a:xfrm>
              <a:off x="476251" y="4506913"/>
              <a:ext cx="117475" cy="12700"/>
            </a:xfrm>
            <a:prstGeom prst="line">
              <a:avLst/>
            </a:pr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82" name="Freeform 116"/>
            <p:cNvSpPr>
              <a:spLocks/>
            </p:cNvSpPr>
            <p:nvPr userDrawn="1"/>
          </p:nvSpPr>
          <p:spPr bwMode="auto">
            <a:xfrm>
              <a:off x="9906001" y="6237288"/>
              <a:ext cx="271463" cy="233363"/>
            </a:xfrm>
            <a:custGeom>
              <a:avLst/>
              <a:gdLst>
                <a:gd name="T0" fmla="*/ 34 w 93"/>
                <a:gd name="T1" fmla="*/ 73 h 80"/>
                <a:gd name="T2" fmla="*/ 34 w 93"/>
                <a:gd name="T3" fmla="*/ 73 h 80"/>
                <a:gd name="T4" fmla="*/ 86 w 93"/>
                <a:gd name="T5" fmla="*/ 45 h 80"/>
                <a:gd name="T6" fmla="*/ 93 w 93"/>
                <a:gd name="T7" fmla="*/ 23 h 80"/>
                <a:gd name="T8" fmla="*/ 13 w 93"/>
                <a:gd name="T9" fmla="*/ 0 h 80"/>
                <a:gd name="T10" fmla="*/ 7 w 93"/>
                <a:gd name="T11" fmla="*/ 22 h 80"/>
                <a:gd name="T12" fmla="*/ 34 w 93"/>
                <a:gd name="T13" fmla="*/ 7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80">
                  <a:moveTo>
                    <a:pt x="34" y="73"/>
                  </a:moveTo>
                  <a:cubicBezTo>
                    <a:pt x="34" y="73"/>
                    <a:pt x="34" y="73"/>
                    <a:pt x="34" y="73"/>
                  </a:cubicBezTo>
                  <a:cubicBezTo>
                    <a:pt x="56" y="80"/>
                    <a:pt x="80" y="67"/>
                    <a:pt x="86" y="45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0" y="44"/>
                    <a:pt x="12" y="67"/>
                    <a:pt x="34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83" name="Freeform 117"/>
            <p:cNvSpPr>
              <a:spLocks/>
            </p:cNvSpPr>
            <p:nvPr userDrawn="1"/>
          </p:nvSpPr>
          <p:spPr bwMode="auto">
            <a:xfrm>
              <a:off x="9944101" y="6137275"/>
              <a:ext cx="266700" cy="166688"/>
            </a:xfrm>
            <a:custGeom>
              <a:avLst/>
              <a:gdLst>
                <a:gd name="T0" fmla="*/ 168 w 168"/>
                <a:gd name="T1" fmla="*/ 44 h 105"/>
                <a:gd name="T2" fmla="*/ 147 w 168"/>
                <a:gd name="T3" fmla="*/ 105 h 105"/>
                <a:gd name="T4" fmla="*/ 0 w 168"/>
                <a:gd name="T5" fmla="*/ 63 h 105"/>
                <a:gd name="T6" fmla="*/ 20 w 168"/>
                <a:gd name="T7" fmla="*/ 0 h 105"/>
                <a:gd name="T8" fmla="*/ 168 w 168"/>
                <a:gd name="T9" fmla="*/ 4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05">
                  <a:moveTo>
                    <a:pt x="168" y="44"/>
                  </a:moveTo>
                  <a:lnTo>
                    <a:pt x="147" y="105"/>
                  </a:lnTo>
                  <a:lnTo>
                    <a:pt x="0" y="63"/>
                  </a:lnTo>
                  <a:lnTo>
                    <a:pt x="20" y="0"/>
                  </a:lnTo>
                  <a:lnTo>
                    <a:pt x="16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84" name="Freeform 118"/>
            <p:cNvSpPr>
              <a:spLocks/>
            </p:cNvSpPr>
            <p:nvPr userDrawn="1"/>
          </p:nvSpPr>
          <p:spPr bwMode="auto">
            <a:xfrm>
              <a:off x="9975851" y="5565775"/>
              <a:ext cx="409575" cy="641350"/>
            </a:xfrm>
            <a:custGeom>
              <a:avLst/>
              <a:gdLst>
                <a:gd name="T0" fmla="*/ 258 w 258"/>
                <a:gd name="T1" fmla="*/ 44 h 404"/>
                <a:gd name="T2" fmla="*/ 148 w 258"/>
                <a:gd name="T3" fmla="*/ 404 h 404"/>
                <a:gd name="T4" fmla="*/ 0 w 258"/>
                <a:gd name="T5" fmla="*/ 360 h 404"/>
                <a:gd name="T6" fmla="*/ 111 w 258"/>
                <a:gd name="T7" fmla="*/ 0 h 404"/>
                <a:gd name="T8" fmla="*/ 258 w 258"/>
                <a:gd name="T9" fmla="*/ 4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404">
                  <a:moveTo>
                    <a:pt x="258" y="44"/>
                  </a:moveTo>
                  <a:lnTo>
                    <a:pt x="148" y="404"/>
                  </a:lnTo>
                  <a:lnTo>
                    <a:pt x="0" y="360"/>
                  </a:lnTo>
                  <a:lnTo>
                    <a:pt x="111" y="0"/>
                  </a:lnTo>
                  <a:lnTo>
                    <a:pt x="25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85" name="Freeform 119"/>
            <p:cNvSpPr>
              <a:spLocks/>
            </p:cNvSpPr>
            <p:nvPr userDrawn="1"/>
          </p:nvSpPr>
          <p:spPr bwMode="auto">
            <a:xfrm>
              <a:off x="9975851" y="5565775"/>
              <a:ext cx="409575" cy="641350"/>
            </a:xfrm>
            <a:custGeom>
              <a:avLst/>
              <a:gdLst>
                <a:gd name="T0" fmla="*/ 258 w 258"/>
                <a:gd name="T1" fmla="*/ 44 h 404"/>
                <a:gd name="T2" fmla="*/ 148 w 258"/>
                <a:gd name="T3" fmla="*/ 404 h 404"/>
                <a:gd name="T4" fmla="*/ 0 w 258"/>
                <a:gd name="T5" fmla="*/ 360 h 404"/>
                <a:gd name="T6" fmla="*/ 111 w 258"/>
                <a:gd name="T7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404">
                  <a:moveTo>
                    <a:pt x="258" y="44"/>
                  </a:moveTo>
                  <a:lnTo>
                    <a:pt x="148" y="404"/>
                  </a:lnTo>
                  <a:lnTo>
                    <a:pt x="0" y="360"/>
                  </a:lnTo>
                  <a:lnTo>
                    <a:pt x="1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86" name="Freeform 120"/>
            <p:cNvSpPr>
              <a:spLocks/>
            </p:cNvSpPr>
            <p:nvPr userDrawn="1"/>
          </p:nvSpPr>
          <p:spPr bwMode="auto">
            <a:xfrm>
              <a:off x="10152063" y="5399088"/>
              <a:ext cx="233363" cy="298450"/>
            </a:xfrm>
            <a:custGeom>
              <a:avLst/>
              <a:gdLst>
                <a:gd name="T0" fmla="*/ 0 w 147"/>
                <a:gd name="T1" fmla="*/ 105 h 188"/>
                <a:gd name="T2" fmla="*/ 112 w 147"/>
                <a:gd name="T3" fmla="*/ 0 h 188"/>
                <a:gd name="T4" fmla="*/ 147 w 147"/>
                <a:gd name="T5" fmla="*/ 149 h 188"/>
                <a:gd name="T6" fmla="*/ 55 w 147"/>
                <a:gd name="T7" fmla="*/ 188 h 188"/>
                <a:gd name="T8" fmla="*/ 0 w 147"/>
                <a:gd name="T9" fmla="*/ 10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88">
                  <a:moveTo>
                    <a:pt x="0" y="105"/>
                  </a:moveTo>
                  <a:lnTo>
                    <a:pt x="112" y="0"/>
                  </a:lnTo>
                  <a:lnTo>
                    <a:pt x="147" y="149"/>
                  </a:lnTo>
                  <a:lnTo>
                    <a:pt x="55" y="188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87" name="Freeform 121"/>
            <p:cNvSpPr>
              <a:spLocks/>
            </p:cNvSpPr>
            <p:nvPr userDrawn="1"/>
          </p:nvSpPr>
          <p:spPr bwMode="auto">
            <a:xfrm>
              <a:off x="9906001" y="6148388"/>
              <a:ext cx="254000" cy="131763"/>
            </a:xfrm>
            <a:custGeom>
              <a:avLst/>
              <a:gdLst>
                <a:gd name="T0" fmla="*/ 0 w 160"/>
                <a:gd name="T1" fmla="*/ 39 h 83"/>
                <a:gd name="T2" fmla="*/ 147 w 160"/>
                <a:gd name="T3" fmla="*/ 83 h 83"/>
                <a:gd name="T4" fmla="*/ 160 w 160"/>
                <a:gd name="T5" fmla="*/ 45 h 83"/>
                <a:gd name="T6" fmla="*/ 13 w 160"/>
                <a:gd name="T7" fmla="*/ 0 h 83"/>
                <a:gd name="T8" fmla="*/ 0 w 160"/>
                <a:gd name="T9" fmla="*/ 3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83">
                  <a:moveTo>
                    <a:pt x="0" y="39"/>
                  </a:moveTo>
                  <a:lnTo>
                    <a:pt x="147" y="83"/>
                  </a:lnTo>
                  <a:lnTo>
                    <a:pt x="160" y="45"/>
                  </a:lnTo>
                  <a:lnTo>
                    <a:pt x="13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88" name="Freeform 122"/>
            <p:cNvSpPr>
              <a:spLocks/>
            </p:cNvSpPr>
            <p:nvPr userDrawn="1"/>
          </p:nvSpPr>
          <p:spPr bwMode="auto">
            <a:xfrm>
              <a:off x="9858376" y="6237288"/>
              <a:ext cx="273050" cy="233363"/>
            </a:xfrm>
            <a:custGeom>
              <a:avLst/>
              <a:gdLst>
                <a:gd name="T0" fmla="*/ 34 w 93"/>
                <a:gd name="T1" fmla="*/ 73 h 80"/>
                <a:gd name="T2" fmla="*/ 34 w 93"/>
                <a:gd name="T3" fmla="*/ 73 h 80"/>
                <a:gd name="T4" fmla="*/ 87 w 93"/>
                <a:gd name="T5" fmla="*/ 46 h 80"/>
                <a:gd name="T6" fmla="*/ 93 w 93"/>
                <a:gd name="T7" fmla="*/ 24 h 80"/>
                <a:gd name="T8" fmla="*/ 14 w 93"/>
                <a:gd name="T9" fmla="*/ 0 h 80"/>
                <a:gd name="T10" fmla="*/ 7 w 93"/>
                <a:gd name="T11" fmla="*/ 22 h 80"/>
                <a:gd name="T12" fmla="*/ 34 w 93"/>
                <a:gd name="T13" fmla="*/ 7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80">
                  <a:moveTo>
                    <a:pt x="34" y="73"/>
                  </a:moveTo>
                  <a:cubicBezTo>
                    <a:pt x="34" y="73"/>
                    <a:pt x="34" y="73"/>
                    <a:pt x="34" y="73"/>
                  </a:cubicBezTo>
                  <a:cubicBezTo>
                    <a:pt x="56" y="80"/>
                    <a:pt x="80" y="68"/>
                    <a:pt x="87" y="46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0" y="44"/>
                    <a:pt x="12" y="67"/>
                    <a:pt x="34" y="73"/>
                  </a:cubicBez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89" name="Freeform 123"/>
            <p:cNvSpPr>
              <a:spLocks/>
            </p:cNvSpPr>
            <p:nvPr userDrawn="1"/>
          </p:nvSpPr>
          <p:spPr bwMode="auto">
            <a:xfrm>
              <a:off x="10236201" y="5372100"/>
              <a:ext cx="106363" cy="141288"/>
            </a:xfrm>
            <a:custGeom>
              <a:avLst/>
              <a:gdLst>
                <a:gd name="T0" fmla="*/ 67 w 67"/>
                <a:gd name="T1" fmla="*/ 68 h 89"/>
                <a:gd name="T2" fmla="*/ 24 w 67"/>
                <a:gd name="T3" fmla="*/ 89 h 89"/>
                <a:gd name="T4" fmla="*/ 0 w 67"/>
                <a:gd name="T5" fmla="*/ 48 h 89"/>
                <a:gd name="T6" fmla="*/ 50 w 67"/>
                <a:gd name="T7" fmla="*/ 0 h 89"/>
                <a:gd name="T8" fmla="*/ 67 w 67"/>
                <a:gd name="T9" fmla="*/ 6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9">
                  <a:moveTo>
                    <a:pt x="67" y="68"/>
                  </a:moveTo>
                  <a:lnTo>
                    <a:pt x="24" y="89"/>
                  </a:lnTo>
                  <a:lnTo>
                    <a:pt x="0" y="48"/>
                  </a:lnTo>
                  <a:lnTo>
                    <a:pt x="50" y="0"/>
                  </a:lnTo>
                  <a:lnTo>
                    <a:pt x="67" y="68"/>
                  </a:ln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90" name="Freeform 124"/>
            <p:cNvSpPr>
              <a:spLocks/>
            </p:cNvSpPr>
            <p:nvPr userDrawn="1"/>
          </p:nvSpPr>
          <p:spPr bwMode="auto">
            <a:xfrm>
              <a:off x="9931401" y="5530850"/>
              <a:ext cx="273050" cy="627063"/>
            </a:xfrm>
            <a:custGeom>
              <a:avLst/>
              <a:gdLst>
                <a:gd name="T0" fmla="*/ 172 w 172"/>
                <a:gd name="T1" fmla="*/ 74 h 395"/>
                <a:gd name="T2" fmla="*/ 72 w 172"/>
                <a:gd name="T3" fmla="*/ 395 h 395"/>
                <a:gd name="T4" fmla="*/ 0 w 172"/>
                <a:gd name="T5" fmla="*/ 375 h 395"/>
                <a:gd name="T6" fmla="*/ 117 w 172"/>
                <a:gd name="T7" fmla="*/ 0 h 395"/>
                <a:gd name="T8" fmla="*/ 172 w 172"/>
                <a:gd name="T9" fmla="*/ 7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395">
                  <a:moveTo>
                    <a:pt x="172" y="74"/>
                  </a:moveTo>
                  <a:lnTo>
                    <a:pt x="72" y="395"/>
                  </a:lnTo>
                  <a:lnTo>
                    <a:pt x="0" y="375"/>
                  </a:lnTo>
                  <a:lnTo>
                    <a:pt x="117" y="0"/>
                  </a:lnTo>
                  <a:lnTo>
                    <a:pt x="172" y="74"/>
                  </a:ln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91" name="Freeform 125"/>
            <p:cNvSpPr>
              <a:spLocks/>
            </p:cNvSpPr>
            <p:nvPr userDrawn="1"/>
          </p:nvSpPr>
          <p:spPr bwMode="auto">
            <a:xfrm>
              <a:off x="10093326" y="5656263"/>
              <a:ext cx="242888" cy="539750"/>
            </a:xfrm>
            <a:custGeom>
              <a:avLst/>
              <a:gdLst>
                <a:gd name="T0" fmla="*/ 92 w 153"/>
                <a:gd name="T1" fmla="*/ 26 h 340"/>
                <a:gd name="T2" fmla="*/ 0 w 153"/>
                <a:gd name="T3" fmla="*/ 325 h 340"/>
                <a:gd name="T4" fmla="*/ 50 w 153"/>
                <a:gd name="T5" fmla="*/ 340 h 340"/>
                <a:gd name="T6" fmla="*/ 153 w 153"/>
                <a:gd name="T7" fmla="*/ 0 h 340"/>
                <a:gd name="T8" fmla="*/ 92 w 153"/>
                <a:gd name="T9" fmla="*/ 2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340">
                  <a:moveTo>
                    <a:pt x="92" y="26"/>
                  </a:moveTo>
                  <a:lnTo>
                    <a:pt x="0" y="325"/>
                  </a:lnTo>
                  <a:lnTo>
                    <a:pt x="50" y="340"/>
                  </a:lnTo>
                  <a:lnTo>
                    <a:pt x="153" y="0"/>
                  </a:lnTo>
                  <a:lnTo>
                    <a:pt x="92" y="26"/>
                  </a:ln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92" name="Freeform 126"/>
            <p:cNvSpPr>
              <a:spLocks/>
            </p:cNvSpPr>
            <p:nvPr userDrawn="1"/>
          </p:nvSpPr>
          <p:spPr bwMode="auto">
            <a:xfrm>
              <a:off x="9975851" y="5565775"/>
              <a:ext cx="409575" cy="641350"/>
            </a:xfrm>
            <a:custGeom>
              <a:avLst/>
              <a:gdLst>
                <a:gd name="T0" fmla="*/ 258 w 258"/>
                <a:gd name="T1" fmla="*/ 44 h 404"/>
                <a:gd name="T2" fmla="*/ 148 w 258"/>
                <a:gd name="T3" fmla="*/ 404 h 404"/>
                <a:gd name="T4" fmla="*/ 0 w 258"/>
                <a:gd name="T5" fmla="*/ 360 h 404"/>
                <a:gd name="T6" fmla="*/ 111 w 258"/>
                <a:gd name="T7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404">
                  <a:moveTo>
                    <a:pt x="258" y="44"/>
                  </a:moveTo>
                  <a:lnTo>
                    <a:pt x="148" y="404"/>
                  </a:lnTo>
                  <a:lnTo>
                    <a:pt x="0" y="360"/>
                  </a:lnTo>
                  <a:lnTo>
                    <a:pt x="111" y="0"/>
                  </a:lnTo>
                </a:path>
              </a:pathLst>
            </a:custGeom>
            <a:noFill/>
            <a:ln w="26988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93" name="Freeform 127"/>
            <p:cNvSpPr>
              <a:spLocks/>
            </p:cNvSpPr>
            <p:nvPr userDrawn="1"/>
          </p:nvSpPr>
          <p:spPr bwMode="auto">
            <a:xfrm>
              <a:off x="10152063" y="5399088"/>
              <a:ext cx="233363" cy="298450"/>
            </a:xfrm>
            <a:custGeom>
              <a:avLst/>
              <a:gdLst>
                <a:gd name="T0" fmla="*/ 0 w 147"/>
                <a:gd name="T1" fmla="*/ 105 h 188"/>
                <a:gd name="T2" fmla="*/ 112 w 147"/>
                <a:gd name="T3" fmla="*/ 0 h 188"/>
                <a:gd name="T4" fmla="*/ 147 w 147"/>
                <a:gd name="T5" fmla="*/ 149 h 188"/>
                <a:gd name="T6" fmla="*/ 55 w 147"/>
                <a:gd name="T7" fmla="*/ 188 h 188"/>
                <a:gd name="T8" fmla="*/ 0 w 147"/>
                <a:gd name="T9" fmla="*/ 10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88">
                  <a:moveTo>
                    <a:pt x="0" y="105"/>
                  </a:moveTo>
                  <a:lnTo>
                    <a:pt x="112" y="0"/>
                  </a:lnTo>
                  <a:lnTo>
                    <a:pt x="147" y="149"/>
                  </a:lnTo>
                  <a:lnTo>
                    <a:pt x="55" y="188"/>
                  </a:lnTo>
                  <a:lnTo>
                    <a:pt x="0" y="105"/>
                  </a:lnTo>
                  <a:close/>
                </a:path>
              </a:pathLst>
            </a:custGeom>
            <a:noFill/>
            <a:ln w="26988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94" name="Freeform 128"/>
            <p:cNvSpPr>
              <a:spLocks/>
            </p:cNvSpPr>
            <p:nvPr userDrawn="1"/>
          </p:nvSpPr>
          <p:spPr bwMode="auto">
            <a:xfrm>
              <a:off x="10248901" y="5475288"/>
              <a:ext cx="104775" cy="63500"/>
            </a:xfrm>
            <a:custGeom>
              <a:avLst/>
              <a:gdLst>
                <a:gd name="T0" fmla="*/ 0 w 66"/>
                <a:gd name="T1" fmla="*/ 0 h 40"/>
                <a:gd name="T2" fmla="*/ 24 w 66"/>
                <a:gd name="T3" fmla="*/ 40 h 40"/>
                <a:gd name="T4" fmla="*/ 66 w 66"/>
                <a:gd name="T5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40">
                  <a:moveTo>
                    <a:pt x="0" y="0"/>
                  </a:moveTo>
                  <a:lnTo>
                    <a:pt x="24" y="40"/>
                  </a:lnTo>
                  <a:lnTo>
                    <a:pt x="66" y="18"/>
                  </a:lnTo>
                </a:path>
              </a:pathLst>
            </a:custGeom>
            <a:noFill/>
            <a:ln w="26988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95" name="Freeform 129"/>
            <p:cNvSpPr>
              <a:spLocks/>
            </p:cNvSpPr>
            <p:nvPr userDrawn="1"/>
          </p:nvSpPr>
          <p:spPr bwMode="auto">
            <a:xfrm>
              <a:off x="9944101" y="6237288"/>
              <a:ext cx="233363" cy="66675"/>
            </a:xfrm>
            <a:custGeom>
              <a:avLst/>
              <a:gdLst>
                <a:gd name="T0" fmla="*/ 147 w 147"/>
                <a:gd name="T1" fmla="*/ 42 h 42"/>
                <a:gd name="T2" fmla="*/ 0 w 147"/>
                <a:gd name="T3" fmla="*/ 0 h 42"/>
                <a:gd name="T4" fmla="*/ 147 w 147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" h="42">
                  <a:moveTo>
                    <a:pt x="147" y="42"/>
                  </a:moveTo>
                  <a:lnTo>
                    <a:pt x="0" y="0"/>
                  </a:lnTo>
                  <a:lnTo>
                    <a:pt x="14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96" name="Line 130"/>
            <p:cNvSpPr>
              <a:spLocks noChangeShapeType="1"/>
            </p:cNvSpPr>
            <p:nvPr userDrawn="1"/>
          </p:nvSpPr>
          <p:spPr bwMode="auto">
            <a:xfrm flipH="1" flipV="1">
              <a:off x="9944101" y="6237288"/>
              <a:ext cx="233363" cy="66675"/>
            </a:xfrm>
            <a:prstGeom prst="line">
              <a:avLst/>
            </a:prstGeom>
            <a:noFill/>
            <a:ln w="26988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97" name="Freeform 131"/>
            <p:cNvSpPr>
              <a:spLocks/>
            </p:cNvSpPr>
            <p:nvPr userDrawn="1"/>
          </p:nvSpPr>
          <p:spPr bwMode="auto">
            <a:xfrm>
              <a:off x="9906001" y="6237288"/>
              <a:ext cx="271463" cy="233363"/>
            </a:xfrm>
            <a:custGeom>
              <a:avLst/>
              <a:gdLst>
                <a:gd name="T0" fmla="*/ 34 w 93"/>
                <a:gd name="T1" fmla="*/ 73 h 80"/>
                <a:gd name="T2" fmla="*/ 34 w 93"/>
                <a:gd name="T3" fmla="*/ 73 h 80"/>
                <a:gd name="T4" fmla="*/ 86 w 93"/>
                <a:gd name="T5" fmla="*/ 45 h 80"/>
                <a:gd name="T6" fmla="*/ 93 w 93"/>
                <a:gd name="T7" fmla="*/ 23 h 80"/>
                <a:gd name="T8" fmla="*/ 13 w 93"/>
                <a:gd name="T9" fmla="*/ 0 h 80"/>
                <a:gd name="T10" fmla="*/ 7 w 93"/>
                <a:gd name="T11" fmla="*/ 22 h 80"/>
                <a:gd name="T12" fmla="*/ 34 w 93"/>
                <a:gd name="T13" fmla="*/ 7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80">
                  <a:moveTo>
                    <a:pt x="34" y="73"/>
                  </a:moveTo>
                  <a:cubicBezTo>
                    <a:pt x="34" y="73"/>
                    <a:pt x="34" y="73"/>
                    <a:pt x="34" y="73"/>
                  </a:cubicBezTo>
                  <a:cubicBezTo>
                    <a:pt x="56" y="80"/>
                    <a:pt x="80" y="67"/>
                    <a:pt x="86" y="45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0" y="44"/>
                    <a:pt x="12" y="67"/>
                    <a:pt x="34" y="73"/>
                  </a:cubicBezTo>
                  <a:close/>
                </a:path>
              </a:pathLst>
            </a:custGeom>
            <a:noFill/>
            <a:ln w="26988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98" name="Freeform 132"/>
            <p:cNvSpPr>
              <a:spLocks/>
            </p:cNvSpPr>
            <p:nvPr userDrawn="1"/>
          </p:nvSpPr>
          <p:spPr bwMode="auto">
            <a:xfrm>
              <a:off x="10177463" y="6207125"/>
              <a:ext cx="33338" cy="96838"/>
            </a:xfrm>
            <a:custGeom>
              <a:avLst/>
              <a:gdLst>
                <a:gd name="T0" fmla="*/ 0 w 21"/>
                <a:gd name="T1" fmla="*/ 61 h 61"/>
                <a:gd name="T2" fmla="*/ 21 w 21"/>
                <a:gd name="T3" fmla="*/ 0 h 61"/>
                <a:gd name="T4" fmla="*/ 0 w 21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61">
                  <a:moveTo>
                    <a:pt x="0" y="61"/>
                  </a:moveTo>
                  <a:lnTo>
                    <a:pt x="21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99" name="Line 133"/>
            <p:cNvSpPr>
              <a:spLocks noChangeShapeType="1"/>
            </p:cNvSpPr>
            <p:nvPr userDrawn="1"/>
          </p:nvSpPr>
          <p:spPr bwMode="auto">
            <a:xfrm flipV="1">
              <a:off x="10177463" y="6207125"/>
              <a:ext cx="33338" cy="96838"/>
            </a:xfrm>
            <a:prstGeom prst="line">
              <a:avLst/>
            </a:prstGeom>
            <a:noFill/>
            <a:ln w="26988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00" name="Line 134"/>
            <p:cNvSpPr>
              <a:spLocks noChangeShapeType="1"/>
            </p:cNvSpPr>
            <p:nvPr userDrawn="1"/>
          </p:nvSpPr>
          <p:spPr bwMode="auto">
            <a:xfrm flipH="1">
              <a:off x="10118726" y="5697538"/>
              <a:ext cx="120650" cy="387350"/>
            </a:xfrm>
            <a:prstGeom prst="line">
              <a:avLst/>
            </a:prstGeom>
            <a:noFill/>
            <a:ln w="26988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01" name="Line 135"/>
            <p:cNvSpPr>
              <a:spLocks noChangeShapeType="1"/>
            </p:cNvSpPr>
            <p:nvPr userDrawn="1"/>
          </p:nvSpPr>
          <p:spPr bwMode="auto">
            <a:xfrm flipV="1">
              <a:off x="9944101" y="6137275"/>
              <a:ext cx="31750" cy="100013"/>
            </a:xfrm>
            <a:prstGeom prst="line">
              <a:avLst/>
            </a:prstGeom>
            <a:noFill/>
            <a:ln w="26988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02" name="Freeform 136"/>
            <p:cNvSpPr>
              <a:spLocks/>
            </p:cNvSpPr>
            <p:nvPr userDrawn="1"/>
          </p:nvSpPr>
          <p:spPr bwMode="auto">
            <a:xfrm>
              <a:off x="5100638" y="5427663"/>
              <a:ext cx="360363" cy="296863"/>
            </a:xfrm>
            <a:custGeom>
              <a:avLst/>
              <a:gdLst>
                <a:gd name="T0" fmla="*/ 50 w 227"/>
                <a:gd name="T1" fmla="*/ 187 h 187"/>
                <a:gd name="T2" fmla="*/ 227 w 227"/>
                <a:gd name="T3" fmla="*/ 81 h 187"/>
                <a:gd name="T4" fmla="*/ 179 w 227"/>
                <a:gd name="T5" fmla="*/ 0 h 187"/>
                <a:gd name="T6" fmla="*/ 0 w 227"/>
                <a:gd name="T7" fmla="*/ 107 h 187"/>
                <a:gd name="T8" fmla="*/ 50 w 227"/>
                <a:gd name="T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187">
                  <a:moveTo>
                    <a:pt x="50" y="187"/>
                  </a:moveTo>
                  <a:lnTo>
                    <a:pt x="227" y="81"/>
                  </a:lnTo>
                  <a:lnTo>
                    <a:pt x="179" y="0"/>
                  </a:lnTo>
                  <a:lnTo>
                    <a:pt x="0" y="107"/>
                  </a:lnTo>
                  <a:lnTo>
                    <a:pt x="50" y="1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03" name="Freeform 137"/>
            <p:cNvSpPr>
              <a:spLocks/>
            </p:cNvSpPr>
            <p:nvPr userDrawn="1"/>
          </p:nvSpPr>
          <p:spPr bwMode="auto">
            <a:xfrm>
              <a:off x="5048251" y="5459413"/>
              <a:ext cx="360363" cy="296863"/>
            </a:xfrm>
            <a:custGeom>
              <a:avLst/>
              <a:gdLst>
                <a:gd name="T0" fmla="*/ 50 w 227"/>
                <a:gd name="T1" fmla="*/ 187 h 187"/>
                <a:gd name="T2" fmla="*/ 227 w 227"/>
                <a:gd name="T3" fmla="*/ 80 h 187"/>
                <a:gd name="T4" fmla="*/ 179 w 227"/>
                <a:gd name="T5" fmla="*/ 0 h 187"/>
                <a:gd name="T6" fmla="*/ 0 w 227"/>
                <a:gd name="T7" fmla="*/ 106 h 187"/>
                <a:gd name="T8" fmla="*/ 50 w 227"/>
                <a:gd name="T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187">
                  <a:moveTo>
                    <a:pt x="50" y="187"/>
                  </a:moveTo>
                  <a:lnTo>
                    <a:pt x="227" y="80"/>
                  </a:lnTo>
                  <a:lnTo>
                    <a:pt x="179" y="0"/>
                  </a:lnTo>
                  <a:lnTo>
                    <a:pt x="0" y="106"/>
                  </a:lnTo>
                  <a:lnTo>
                    <a:pt x="50" y="187"/>
                  </a:ln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04" name="Freeform 138"/>
            <p:cNvSpPr>
              <a:spLocks/>
            </p:cNvSpPr>
            <p:nvPr userDrawn="1"/>
          </p:nvSpPr>
          <p:spPr bwMode="auto">
            <a:xfrm>
              <a:off x="5272088" y="5610225"/>
              <a:ext cx="146050" cy="134938"/>
            </a:xfrm>
            <a:custGeom>
              <a:avLst/>
              <a:gdLst>
                <a:gd name="T0" fmla="*/ 27 w 92"/>
                <a:gd name="T1" fmla="*/ 85 h 85"/>
                <a:gd name="T2" fmla="*/ 92 w 92"/>
                <a:gd name="T3" fmla="*/ 48 h 85"/>
                <a:gd name="T4" fmla="*/ 62 w 92"/>
                <a:gd name="T5" fmla="*/ 0 h 85"/>
                <a:gd name="T6" fmla="*/ 0 w 92"/>
                <a:gd name="T7" fmla="*/ 38 h 85"/>
                <a:gd name="T8" fmla="*/ 27 w 92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85">
                  <a:moveTo>
                    <a:pt x="27" y="85"/>
                  </a:moveTo>
                  <a:lnTo>
                    <a:pt x="92" y="48"/>
                  </a:lnTo>
                  <a:lnTo>
                    <a:pt x="62" y="0"/>
                  </a:lnTo>
                  <a:lnTo>
                    <a:pt x="0" y="38"/>
                  </a:lnTo>
                  <a:lnTo>
                    <a:pt x="27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05" name="Freeform 139"/>
            <p:cNvSpPr>
              <a:spLocks/>
            </p:cNvSpPr>
            <p:nvPr userDrawn="1"/>
          </p:nvSpPr>
          <p:spPr bwMode="auto">
            <a:xfrm>
              <a:off x="5224463" y="5843588"/>
              <a:ext cx="800100" cy="533400"/>
            </a:xfrm>
            <a:custGeom>
              <a:avLst/>
              <a:gdLst>
                <a:gd name="T0" fmla="*/ 11 w 504"/>
                <a:gd name="T1" fmla="*/ 242 h 336"/>
                <a:gd name="T2" fmla="*/ 214 w 504"/>
                <a:gd name="T3" fmla="*/ 122 h 336"/>
                <a:gd name="T4" fmla="*/ 415 w 504"/>
                <a:gd name="T5" fmla="*/ 0 h 336"/>
                <a:gd name="T6" fmla="*/ 504 w 504"/>
                <a:gd name="T7" fmla="*/ 35 h 336"/>
                <a:gd name="T8" fmla="*/ 253 w 504"/>
                <a:gd name="T9" fmla="*/ 185 h 336"/>
                <a:gd name="T10" fmla="*/ 0 w 504"/>
                <a:gd name="T11" fmla="*/ 336 h 336"/>
                <a:gd name="T12" fmla="*/ 11 w 504"/>
                <a:gd name="T13" fmla="*/ 242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4" h="336">
                  <a:moveTo>
                    <a:pt x="11" y="242"/>
                  </a:moveTo>
                  <a:lnTo>
                    <a:pt x="214" y="122"/>
                  </a:lnTo>
                  <a:lnTo>
                    <a:pt x="415" y="0"/>
                  </a:lnTo>
                  <a:lnTo>
                    <a:pt x="504" y="35"/>
                  </a:lnTo>
                  <a:lnTo>
                    <a:pt x="253" y="185"/>
                  </a:lnTo>
                  <a:lnTo>
                    <a:pt x="0" y="336"/>
                  </a:lnTo>
                  <a:lnTo>
                    <a:pt x="11" y="2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06" name="Freeform 140"/>
            <p:cNvSpPr>
              <a:spLocks/>
            </p:cNvSpPr>
            <p:nvPr userDrawn="1"/>
          </p:nvSpPr>
          <p:spPr bwMode="auto">
            <a:xfrm>
              <a:off x="5154613" y="5888038"/>
              <a:ext cx="798513" cy="530225"/>
            </a:xfrm>
            <a:custGeom>
              <a:avLst/>
              <a:gdLst>
                <a:gd name="T0" fmla="*/ 11 w 503"/>
                <a:gd name="T1" fmla="*/ 240 h 334"/>
                <a:gd name="T2" fmla="*/ 214 w 503"/>
                <a:gd name="T3" fmla="*/ 120 h 334"/>
                <a:gd name="T4" fmla="*/ 415 w 503"/>
                <a:gd name="T5" fmla="*/ 0 h 334"/>
                <a:gd name="T6" fmla="*/ 503 w 503"/>
                <a:gd name="T7" fmla="*/ 33 h 334"/>
                <a:gd name="T8" fmla="*/ 253 w 503"/>
                <a:gd name="T9" fmla="*/ 185 h 334"/>
                <a:gd name="T10" fmla="*/ 0 w 503"/>
                <a:gd name="T11" fmla="*/ 334 h 334"/>
                <a:gd name="T12" fmla="*/ 11 w 503"/>
                <a:gd name="T13" fmla="*/ 24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334">
                  <a:moveTo>
                    <a:pt x="11" y="240"/>
                  </a:moveTo>
                  <a:lnTo>
                    <a:pt x="214" y="120"/>
                  </a:lnTo>
                  <a:lnTo>
                    <a:pt x="415" y="0"/>
                  </a:lnTo>
                  <a:lnTo>
                    <a:pt x="503" y="33"/>
                  </a:lnTo>
                  <a:lnTo>
                    <a:pt x="253" y="185"/>
                  </a:lnTo>
                  <a:lnTo>
                    <a:pt x="0" y="334"/>
                  </a:lnTo>
                  <a:lnTo>
                    <a:pt x="11" y="240"/>
                  </a:ln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07" name="Freeform 141"/>
            <p:cNvSpPr>
              <a:spLocks/>
            </p:cNvSpPr>
            <p:nvPr userDrawn="1"/>
          </p:nvSpPr>
          <p:spPr bwMode="auto">
            <a:xfrm>
              <a:off x="4486276" y="4845050"/>
              <a:ext cx="881063" cy="1223963"/>
            </a:xfrm>
            <a:custGeom>
              <a:avLst/>
              <a:gdLst>
                <a:gd name="T0" fmla="*/ 301 w 301"/>
                <a:gd name="T1" fmla="*/ 379 h 418"/>
                <a:gd name="T2" fmla="*/ 87 w 301"/>
                <a:gd name="T3" fmla="*/ 241 h 418"/>
                <a:gd name="T4" fmla="*/ 117 w 301"/>
                <a:gd name="T5" fmla="*/ 36 h 418"/>
                <a:gd name="T6" fmla="*/ 180 w 301"/>
                <a:gd name="T7" fmla="*/ 0 h 418"/>
                <a:gd name="T8" fmla="*/ 33 w 301"/>
                <a:gd name="T9" fmla="*/ 263 h 418"/>
                <a:gd name="T10" fmla="*/ 234 w 301"/>
                <a:gd name="T11" fmla="*/ 418 h 418"/>
                <a:gd name="T12" fmla="*/ 301 w 301"/>
                <a:gd name="T13" fmla="*/ 379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418">
                  <a:moveTo>
                    <a:pt x="301" y="379"/>
                  </a:moveTo>
                  <a:cubicBezTo>
                    <a:pt x="209" y="384"/>
                    <a:pt x="121" y="330"/>
                    <a:pt x="87" y="241"/>
                  </a:cubicBezTo>
                  <a:cubicBezTo>
                    <a:pt x="60" y="169"/>
                    <a:pt x="74" y="92"/>
                    <a:pt x="117" y="36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66" y="32"/>
                    <a:pt x="0" y="150"/>
                    <a:pt x="33" y="263"/>
                  </a:cubicBezTo>
                  <a:cubicBezTo>
                    <a:pt x="59" y="355"/>
                    <a:pt x="143" y="415"/>
                    <a:pt x="234" y="418"/>
                  </a:cubicBezTo>
                  <a:lnTo>
                    <a:pt x="301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08" name="Freeform 142"/>
            <p:cNvSpPr>
              <a:spLocks/>
            </p:cNvSpPr>
            <p:nvPr userDrawn="1"/>
          </p:nvSpPr>
          <p:spPr bwMode="auto">
            <a:xfrm>
              <a:off x="4416426" y="4886325"/>
              <a:ext cx="877888" cy="1223963"/>
            </a:xfrm>
            <a:custGeom>
              <a:avLst/>
              <a:gdLst>
                <a:gd name="T0" fmla="*/ 300 w 300"/>
                <a:gd name="T1" fmla="*/ 379 h 418"/>
                <a:gd name="T2" fmla="*/ 87 w 300"/>
                <a:gd name="T3" fmla="*/ 241 h 418"/>
                <a:gd name="T4" fmla="*/ 117 w 300"/>
                <a:gd name="T5" fmla="*/ 36 h 418"/>
                <a:gd name="T6" fmla="*/ 180 w 300"/>
                <a:gd name="T7" fmla="*/ 0 h 418"/>
                <a:gd name="T8" fmla="*/ 33 w 300"/>
                <a:gd name="T9" fmla="*/ 264 h 418"/>
                <a:gd name="T10" fmla="*/ 234 w 300"/>
                <a:gd name="T11" fmla="*/ 418 h 418"/>
                <a:gd name="T12" fmla="*/ 300 w 300"/>
                <a:gd name="T13" fmla="*/ 379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418">
                  <a:moveTo>
                    <a:pt x="300" y="379"/>
                  </a:moveTo>
                  <a:cubicBezTo>
                    <a:pt x="209" y="384"/>
                    <a:pt x="121" y="330"/>
                    <a:pt x="87" y="241"/>
                  </a:cubicBezTo>
                  <a:cubicBezTo>
                    <a:pt x="59" y="170"/>
                    <a:pt x="73" y="93"/>
                    <a:pt x="117" y="36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66" y="32"/>
                    <a:pt x="0" y="150"/>
                    <a:pt x="33" y="264"/>
                  </a:cubicBezTo>
                  <a:cubicBezTo>
                    <a:pt x="59" y="355"/>
                    <a:pt x="143" y="416"/>
                    <a:pt x="234" y="418"/>
                  </a:cubicBezTo>
                  <a:lnTo>
                    <a:pt x="300" y="379"/>
                  </a:ln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09" name="Freeform 143"/>
            <p:cNvSpPr>
              <a:spLocks/>
            </p:cNvSpPr>
            <p:nvPr userDrawn="1"/>
          </p:nvSpPr>
          <p:spPr bwMode="auto">
            <a:xfrm>
              <a:off x="4486276" y="4845050"/>
              <a:ext cx="881063" cy="1223963"/>
            </a:xfrm>
            <a:custGeom>
              <a:avLst/>
              <a:gdLst>
                <a:gd name="T0" fmla="*/ 301 w 301"/>
                <a:gd name="T1" fmla="*/ 379 h 418"/>
                <a:gd name="T2" fmla="*/ 87 w 301"/>
                <a:gd name="T3" fmla="*/ 241 h 418"/>
                <a:gd name="T4" fmla="*/ 117 w 301"/>
                <a:gd name="T5" fmla="*/ 36 h 418"/>
                <a:gd name="T6" fmla="*/ 180 w 301"/>
                <a:gd name="T7" fmla="*/ 0 h 418"/>
                <a:gd name="T8" fmla="*/ 33 w 301"/>
                <a:gd name="T9" fmla="*/ 263 h 418"/>
                <a:gd name="T10" fmla="*/ 234 w 301"/>
                <a:gd name="T11" fmla="*/ 418 h 418"/>
                <a:gd name="T12" fmla="*/ 301 w 301"/>
                <a:gd name="T13" fmla="*/ 379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418">
                  <a:moveTo>
                    <a:pt x="301" y="379"/>
                  </a:moveTo>
                  <a:cubicBezTo>
                    <a:pt x="209" y="384"/>
                    <a:pt x="121" y="330"/>
                    <a:pt x="87" y="241"/>
                  </a:cubicBezTo>
                  <a:cubicBezTo>
                    <a:pt x="60" y="169"/>
                    <a:pt x="74" y="92"/>
                    <a:pt x="117" y="36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66" y="32"/>
                    <a:pt x="0" y="150"/>
                    <a:pt x="33" y="263"/>
                  </a:cubicBezTo>
                  <a:cubicBezTo>
                    <a:pt x="59" y="355"/>
                    <a:pt x="143" y="415"/>
                    <a:pt x="234" y="418"/>
                  </a:cubicBezTo>
                  <a:lnTo>
                    <a:pt x="301" y="379"/>
                  </a:lnTo>
                  <a:close/>
                </a:path>
              </a:pathLst>
            </a:custGeom>
            <a:noFill/>
            <a:ln w="41275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10" name="Freeform 144"/>
            <p:cNvSpPr>
              <a:spLocks/>
            </p:cNvSpPr>
            <p:nvPr userDrawn="1"/>
          </p:nvSpPr>
          <p:spPr bwMode="auto">
            <a:xfrm>
              <a:off x="5100638" y="5427663"/>
              <a:ext cx="360363" cy="296863"/>
            </a:xfrm>
            <a:custGeom>
              <a:avLst/>
              <a:gdLst>
                <a:gd name="T0" fmla="*/ 50 w 227"/>
                <a:gd name="T1" fmla="*/ 187 h 187"/>
                <a:gd name="T2" fmla="*/ 227 w 227"/>
                <a:gd name="T3" fmla="*/ 81 h 187"/>
                <a:gd name="T4" fmla="*/ 179 w 227"/>
                <a:gd name="T5" fmla="*/ 0 h 187"/>
                <a:gd name="T6" fmla="*/ 0 w 227"/>
                <a:gd name="T7" fmla="*/ 107 h 187"/>
                <a:gd name="T8" fmla="*/ 50 w 227"/>
                <a:gd name="T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187">
                  <a:moveTo>
                    <a:pt x="50" y="187"/>
                  </a:moveTo>
                  <a:lnTo>
                    <a:pt x="227" y="81"/>
                  </a:lnTo>
                  <a:lnTo>
                    <a:pt x="179" y="0"/>
                  </a:lnTo>
                  <a:lnTo>
                    <a:pt x="0" y="107"/>
                  </a:lnTo>
                  <a:lnTo>
                    <a:pt x="50" y="187"/>
                  </a:lnTo>
                  <a:close/>
                </a:path>
              </a:pathLst>
            </a:custGeom>
            <a:noFill/>
            <a:ln w="41275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11" name="Freeform 145"/>
            <p:cNvSpPr>
              <a:spLocks/>
            </p:cNvSpPr>
            <p:nvPr userDrawn="1"/>
          </p:nvSpPr>
          <p:spPr bwMode="auto">
            <a:xfrm>
              <a:off x="5272088" y="5610225"/>
              <a:ext cx="146050" cy="134938"/>
            </a:xfrm>
            <a:custGeom>
              <a:avLst/>
              <a:gdLst>
                <a:gd name="T0" fmla="*/ 27 w 92"/>
                <a:gd name="T1" fmla="*/ 85 h 85"/>
                <a:gd name="T2" fmla="*/ 92 w 92"/>
                <a:gd name="T3" fmla="*/ 48 h 85"/>
                <a:gd name="T4" fmla="*/ 62 w 92"/>
                <a:gd name="T5" fmla="*/ 0 h 85"/>
                <a:gd name="T6" fmla="*/ 0 w 92"/>
                <a:gd name="T7" fmla="*/ 38 h 85"/>
                <a:gd name="T8" fmla="*/ 27 w 92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85">
                  <a:moveTo>
                    <a:pt x="27" y="85"/>
                  </a:moveTo>
                  <a:lnTo>
                    <a:pt x="92" y="48"/>
                  </a:lnTo>
                  <a:lnTo>
                    <a:pt x="62" y="0"/>
                  </a:lnTo>
                  <a:lnTo>
                    <a:pt x="0" y="38"/>
                  </a:lnTo>
                  <a:lnTo>
                    <a:pt x="27" y="85"/>
                  </a:lnTo>
                  <a:close/>
                </a:path>
              </a:pathLst>
            </a:custGeom>
            <a:noFill/>
            <a:ln w="41275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12" name="Freeform 146"/>
            <p:cNvSpPr>
              <a:spLocks/>
            </p:cNvSpPr>
            <p:nvPr userDrawn="1"/>
          </p:nvSpPr>
          <p:spPr bwMode="auto">
            <a:xfrm>
              <a:off x="5138738" y="5662613"/>
              <a:ext cx="668338" cy="454025"/>
            </a:xfrm>
            <a:custGeom>
              <a:avLst/>
              <a:gdLst>
                <a:gd name="T0" fmla="*/ 34 w 421"/>
                <a:gd name="T1" fmla="*/ 286 h 286"/>
                <a:gd name="T2" fmla="*/ 421 w 421"/>
                <a:gd name="T3" fmla="*/ 55 h 286"/>
                <a:gd name="T4" fmla="*/ 388 w 421"/>
                <a:gd name="T5" fmla="*/ 0 h 286"/>
                <a:gd name="T6" fmla="*/ 0 w 421"/>
                <a:gd name="T7" fmla="*/ 231 h 286"/>
                <a:gd name="T8" fmla="*/ 34 w 421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286">
                  <a:moveTo>
                    <a:pt x="34" y="286"/>
                  </a:moveTo>
                  <a:lnTo>
                    <a:pt x="421" y="55"/>
                  </a:lnTo>
                  <a:lnTo>
                    <a:pt x="388" y="0"/>
                  </a:lnTo>
                  <a:lnTo>
                    <a:pt x="0" y="231"/>
                  </a:lnTo>
                  <a:lnTo>
                    <a:pt x="34" y="286"/>
                  </a:lnTo>
                  <a:close/>
                </a:path>
              </a:pathLst>
            </a:custGeom>
            <a:solidFill>
              <a:srgbClr val="FFFFFF"/>
            </a:solidFill>
            <a:ln w="41275" cap="rnd">
              <a:solidFill>
                <a:srgbClr val="2B2B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13" name="Freeform 147"/>
            <p:cNvSpPr>
              <a:spLocks/>
            </p:cNvSpPr>
            <p:nvPr userDrawn="1"/>
          </p:nvSpPr>
          <p:spPr bwMode="auto">
            <a:xfrm>
              <a:off x="5411788" y="5881688"/>
              <a:ext cx="239713" cy="207963"/>
            </a:xfrm>
            <a:custGeom>
              <a:avLst/>
              <a:gdLst>
                <a:gd name="T0" fmla="*/ 39 w 151"/>
                <a:gd name="T1" fmla="*/ 131 h 131"/>
                <a:gd name="T2" fmla="*/ 151 w 151"/>
                <a:gd name="T3" fmla="*/ 65 h 131"/>
                <a:gd name="T4" fmla="*/ 113 w 151"/>
                <a:gd name="T5" fmla="*/ 0 h 131"/>
                <a:gd name="T6" fmla="*/ 0 w 151"/>
                <a:gd name="T7" fmla="*/ 67 h 131"/>
                <a:gd name="T8" fmla="*/ 39 w 151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31">
                  <a:moveTo>
                    <a:pt x="39" y="131"/>
                  </a:moveTo>
                  <a:lnTo>
                    <a:pt x="151" y="65"/>
                  </a:lnTo>
                  <a:lnTo>
                    <a:pt x="113" y="0"/>
                  </a:lnTo>
                  <a:lnTo>
                    <a:pt x="0" y="67"/>
                  </a:lnTo>
                  <a:lnTo>
                    <a:pt x="39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14" name="Freeform 148"/>
            <p:cNvSpPr>
              <a:spLocks/>
            </p:cNvSpPr>
            <p:nvPr userDrawn="1"/>
          </p:nvSpPr>
          <p:spPr bwMode="auto">
            <a:xfrm>
              <a:off x="5359401" y="5911850"/>
              <a:ext cx="239713" cy="211138"/>
            </a:xfrm>
            <a:custGeom>
              <a:avLst/>
              <a:gdLst>
                <a:gd name="T0" fmla="*/ 39 w 151"/>
                <a:gd name="T1" fmla="*/ 133 h 133"/>
                <a:gd name="T2" fmla="*/ 151 w 151"/>
                <a:gd name="T3" fmla="*/ 64 h 133"/>
                <a:gd name="T4" fmla="*/ 112 w 151"/>
                <a:gd name="T5" fmla="*/ 0 h 133"/>
                <a:gd name="T6" fmla="*/ 0 w 151"/>
                <a:gd name="T7" fmla="*/ 68 h 133"/>
                <a:gd name="T8" fmla="*/ 39 w 15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33">
                  <a:moveTo>
                    <a:pt x="39" y="133"/>
                  </a:moveTo>
                  <a:lnTo>
                    <a:pt x="151" y="64"/>
                  </a:lnTo>
                  <a:lnTo>
                    <a:pt x="112" y="0"/>
                  </a:lnTo>
                  <a:lnTo>
                    <a:pt x="0" y="68"/>
                  </a:lnTo>
                  <a:lnTo>
                    <a:pt x="39" y="133"/>
                  </a:ln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15" name="Freeform 149"/>
            <p:cNvSpPr>
              <a:spLocks/>
            </p:cNvSpPr>
            <p:nvPr userDrawn="1"/>
          </p:nvSpPr>
          <p:spPr bwMode="auto">
            <a:xfrm>
              <a:off x="5411788" y="5881688"/>
              <a:ext cx="239713" cy="207963"/>
            </a:xfrm>
            <a:custGeom>
              <a:avLst/>
              <a:gdLst>
                <a:gd name="T0" fmla="*/ 39 w 151"/>
                <a:gd name="T1" fmla="*/ 131 h 131"/>
                <a:gd name="T2" fmla="*/ 151 w 151"/>
                <a:gd name="T3" fmla="*/ 65 h 131"/>
                <a:gd name="T4" fmla="*/ 113 w 151"/>
                <a:gd name="T5" fmla="*/ 0 h 131"/>
                <a:gd name="T6" fmla="*/ 0 w 151"/>
                <a:gd name="T7" fmla="*/ 67 h 131"/>
                <a:gd name="T8" fmla="*/ 39 w 151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31">
                  <a:moveTo>
                    <a:pt x="39" y="131"/>
                  </a:moveTo>
                  <a:lnTo>
                    <a:pt x="151" y="65"/>
                  </a:lnTo>
                  <a:lnTo>
                    <a:pt x="113" y="0"/>
                  </a:lnTo>
                  <a:lnTo>
                    <a:pt x="0" y="67"/>
                  </a:lnTo>
                  <a:lnTo>
                    <a:pt x="39" y="131"/>
                  </a:lnTo>
                  <a:close/>
                </a:path>
              </a:pathLst>
            </a:custGeom>
            <a:noFill/>
            <a:ln w="41275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16" name="Freeform 150"/>
            <p:cNvSpPr>
              <a:spLocks/>
            </p:cNvSpPr>
            <p:nvPr userDrawn="1"/>
          </p:nvSpPr>
          <p:spPr bwMode="auto">
            <a:xfrm>
              <a:off x="5224463" y="5843588"/>
              <a:ext cx="800100" cy="533400"/>
            </a:xfrm>
            <a:custGeom>
              <a:avLst/>
              <a:gdLst>
                <a:gd name="T0" fmla="*/ 11 w 504"/>
                <a:gd name="T1" fmla="*/ 242 h 336"/>
                <a:gd name="T2" fmla="*/ 214 w 504"/>
                <a:gd name="T3" fmla="*/ 122 h 336"/>
                <a:gd name="T4" fmla="*/ 415 w 504"/>
                <a:gd name="T5" fmla="*/ 0 h 336"/>
                <a:gd name="T6" fmla="*/ 504 w 504"/>
                <a:gd name="T7" fmla="*/ 35 h 336"/>
                <a:gd name="T8" fmla="*/ 253 w 504"/>
                <a:gd name="T9" fmla="*/ 185 h 336"/>
                <a:gd name="T10" fmla="*/ 0 w 504"/>
                <a:gd name="T11" fmla="*/ 336 h 336"/>
                <a:gd name="T12" fmla="*/ 11 w 504"/>
                <a:gd name="T13" fmla="*/ 242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4" h="336">
                  <a:moveTo>
                    <a:pt x="11" y="242"/>
                  </a:moveTo>
                  <a:lnTo>
                    <a:pt x="214" y="122"/>
                  </a:lnTo>
                  <a:lnTo>
                    <a:pt x="415" y="0"/>
                  </a:lnTo>
                  <a:lnTo>
                    <a:pt x="504" y="35"/>
                  </a:lnTo>
                  <a:lnTo>
                    <a:pt x="253" y="185"/>
                  </a:lnTo>
                  <a:lnTo>
                    <a:pt x="0" y="336"/>
                  </a:lnTo>
                  <a:lnTo>
                    <a:pt x="11" y="242"/>
                  </a:lnTo>
                  <a:close/>
                </a:path>
              </a:pathLst>
            </a:custGeom>
            <a:noFill/>
            <a:ln w="41275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17" name="Freeform 151"/>
            <p:cNvSpPr>
              <a:spLocks/>
            </p:cNvSpPr>
            <p:nvPr userDrawn="1"/>
          </p:nvSpPr>
          <p:spPr bwMode="auto">
            <a:xfrm>
              <a:off x="4548188" y="4616450"/>
              <a:ext cx="925513" cy="1033463"/>
            </a:xfrm>
            <a:custGeom>
              <a:avLst/>
              <a:gdLst>
                <a:gd name="T0" fmla="*/ 293 w 583"/>
                <a:gd name="T1" fmla="*/ 651 h 651"/>
                <a:gd name="T2" fmla="*/ 583 w 583"/>
                <a:gd name="T3" fmla="*/ 478 h 651"/>
                <a:gd name="T4" fmla="*/ 289 w 583"/>
                <a:gd name="T5" fmla="*/ 0 h 651"/>
                <a:gd name="T6" fmla="*/ 0 w 583"/>
                <a:gd name="T7" fmla="*/ 173 h 651"/>
                <a:gd name="T8" fmla="*/ 293 w 583"/>
                <a:gd name="T9" fmla="*/ 651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3" h="651">
                  <a:moveTo>
                    <a:pt x="293" y="651"/>
                  </a:moveTo>
                  <a:lnTo>
                    <a:pt x="583" y="478"/>
                  </a:lnTo>
                  <a:lnTo>
                    <a:pt x="289" y="0"/>
                  </a:lnTo>
                  <a:lnTo>
                    <a:pt x="0" y="173"/>
                  </a:lnTo>
                  <a:lnTo>
                    <a:pt x="293" y="6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18" name="Freeform 152"/>
            <p:cNvSpPr>
              <a:spLocks/>
            </p:cNvSpPr>
            <p:nvPr userDrawn="1"/>
          </p:nvSpPr>
          <p:spPr bwMode="auto">
            <a:xfrm>
              <a:off x="4476751" y="4657725"/>
              <a:ext cx="927100" cy="1033463"/>
            </a:xfrm>
            <a:custGeom>
              <a:avLst/>
              <a:gdLst>
                <a:gd name="T0" fmla="*/ 294 w 584"/>
                <a:gd name="T1" fmla="*/ 651 h 651"/>
                <a:gd name="T2" fmla="*/ 584 w 584"/>
                <a:gd name="T3" fmla="*/ 478 h 651"/>
                <a:gd name="T4" fmla="*/ 290 w 584"/>
                <a:gd name="T5" fmla="*/ 0 h 651"/>
                <a:gd name="T6" fmla="*/ 0 w 584"/>
                <a:gd name="T7" fmla="*/ 173 h 651"/>
                <a:gd name="T8" fmla="*/ 294 w 584"/>
                <a:gd name="T9" fmla="*/ 651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651">
                  <a:moveTo>
                    <a:pt x="294" y="651"/>
                  </a:moveTo>
                  <a:lnTo>
                    <a:pt x="584" y="478"/>
                  </a:lnTo>
                  <a:lnTo>
                    <a:pt x="290" y="0"/>
                  </a:lnTo>
                  <a:lnTo>
                    <a:pt x="0" y="173"/>
                  </a:lnTo>
                  <a:lnTo>
                    <a:pt x="294" y="651"/>
                  </a:ln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19" name="Freeform 153"/>
            <p:cNvSpPr>
              <a:spLocks/>
            </p:cNvSpPr>
            <p:nvPr userDrawn="1"/>
          </p:nvSpPr>
          <p:spPr bwMode="auto">
            <a:xfrm>
              <a:off x="4548188" y="4616450"/>
              <a:ext cx="925513" cy="1033463"/>
            </a:xfrm>
            <a:custGeom>
              <a:avLst/>
              <a:gdLst>
                <a:gd name="T0" fmla="*/ 293 w 583"/>
                <a:gd name="T1" fmla="*/ 651 h 651"/>
                <a:gd name="T2" fmla="*/ 583 w 583"/>
                <a:gd name="T3" fmla="*/ 478 h 651"/>
                <a:gd name="T4" fmla="*/ 289 w 583"/>
                <a:gd name="T5" fmla="*/ 0 h 651"/>
                <a:gd name="T6" fmla="*/ 0 w 583"/>
                <a:gd name="T7" fmla="*/ 173 h 651"/>
                <a:gd name="T8" fmla="*/ 293 w 583"/>
                <a:gd name="T9" fmla="*/ 651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3" h="651">
                  <a:moveTo>
                    <a:pt x="293" y="651"/>
                  </a:moveTo>
                  <a:lnTo>
                    <a:pt x="583" y="478"/>
                  </a:lnTo>
                  <a:lnTo>
                    <a:pt x="289" y="0"/>
                  </a:lnTo>
                  <a:lnTo>
                    <a:pt x="0" y="173"/>
                  </a:lnTo>
                  <a:lnTo>
                    <a:pt x="293" y="651"/>
                  </a:lnTo>
                  <a:close/>
                </a:path>
              </a:pathLst>
            </a:custGeom>
            <a:noFill/>
            <a:ln w="41275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20" name="Freeform 154"/>
            <p:cNvSpPr>
              <a:spLocks/>
            </p:cNvSpPr>
            <p:nvPr userDrawn="1"/>
          </p:nvSpPr>
          <p:spPr bwMode="auto">
            <a:xfrm>
              <a:off x="10856913" y="3754438"/>
              <a:ext cx="407988" cy="319088"/>
            </a:xfrm>
            <a:custGeom>
              <a:avLst/>
              <a:gdLst>
                <a:gd name="T0" fmla="*/ 0 w 257"/>
                <a:gd name="T1" fmla="*/ 92 h 201"/>
                <a:gd name="T2" fmla="*/ 207 w 257"/>
                <a:gd name="T3" fmla="*/ 201 h 201"/>
                <a:gd name="T4" fmla="*/ 257 w 257"/>
                <a:gd name="T5" fmla="*/ 109 h 201"/>
                <a:gd name="T6" fmla="*/ 52 w 257"/>
                <a:gd name="T7" fmla="*/ 0 h 201"/>
                <a:gd name="T8" fmla="*/ 0 w 257"/>
                <a:gd name="T9" fmla="*/ 9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201">
                  <a:moveTo>
                    <a:pt x="0" y="92"/>
                  </a:moveTo>
                  <a:lnTo>
                    <a:pt x="207" y="201"/>
                  </a:lnTo>
                  <a:lnTo>
                    <a:pt x="257" y="109"/>
                  </a:lnTo>
                  <a:lnTo>
                    <a:pt x="52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21" name="Freeform 155"/>
            <p:cNvSpPr>
              <a:spLocks/>
            </p:cNvSpPr>
            <p:nvPr userDrawn="1"/>
          </p:nvSpPr>
          <p:spPr bwMode="auto">
            <a:xfrm>
              <a:off x="10799763" y="3722688"/>
              <a:ext cx="403225" cy="319088"/>
            </a:xfrm>
            <a:custGeom>
              <a:avLst/>
              <a:gdLst>
                <a:gd name="T0" fmla="*/ 0 w 254"/>
                <a:gd name="T1" fmla="*/ 92 h 201"/>
                <a:gd name="T2" fmla="*/ 204 w 254"/>
                <a:gd name="T3" fmla="*/ 201 h 201"/>
                <a:gd name="T4" fmla="*/ 254 w 254"/>
                <a:gd name="T5" fmla="*/ 109 h 201"/>
                <a:gd name="T6" fmla="*/ 49 w 254"/>
                <a:gd name="T7" fmla="*/ 0 h 201"/>
                <a:gd name="T8" fmla="*/ 0 w 254"/>
                <a:gd name="T9" fmla="*/ 9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201">
                  <a:moveTo>
                    <a:pt x="0" y="92"/>
                  </a:moveTo>
                  <a:lnTo>
                    <a:pt x="204" y="201"/>
                  </a:lnTo>
                  <a:lnTo>
                    <a:pt x="254" y="109"/>
                  </a:lnTo>
                  <a:lnTo>
                    <a:pt x="49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22" name="Freeform 156"/>
            <p:cNvSpPr>
              <a:spLocks/>
            </p:cNvSpPr>
            <p:nvPr userDrawn="1"/>
          </p:nvSpPr>
          <p:spPr bwMode="auto">
            <a:xfrm>
              <a:off x="10915651" y="3956050"/>
              <a:ext cx="165100" cy="147638"/>
            </a:xfrm>
            <a:custGeom>
              <a:avLst/>
              <a:gdLst>
                <a:gd name="T0" fmla="*/ 0 w 104"/>
                <a:gd name="T1" fmla="*/ 54 h 93"/>
                <a:gd name="T2" fmla="*/ 74 w 104"/>
                <a:gd name="T3" fmla="*/ 93 h 93"/>
                <a:gd name="T4" fmla="*/ 104 w 104"/>
                <a:gd name="T5" fmla="*/ 39 h 93"/>
                <a:gd name="T6" fmla="*/ 30 w 104"/>
                <a:gd name="T7" fmla="*/ 0 h 93"/>
                <a:gd name="T8" fmla="*/ 0 w 104"/>
                <a:gd name="T9" fmla="*/ 5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3">
                  <a:moveTo>
                    <a:pt x="0" y="54"/>
                  </a:moveTo>
                  <a:lnTo>
                    <a:pt x="74" y="93"/>
                  </a:lnTo>
                  <a:lnTo>
                    <a:pt x="104" y="39"/>
                  </a:lnTo>
                  <a:lnTo>
                    <a:pt x="30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23" name="Freeform 157"/>
            <p:cNvSpPr>
              <a:spLocks/>
            </p:cNvSpPr>
            <p:nvPr userDrawn="1"/>
          </p:nvSpPr>
          <p:spPr bwMode="auto">
            <a:xfrm>
              <a:off x="10253663" y="4246563"/>
              <a:ext cx="920750" cy="554038"/>
            </a:xfrm>
            <a:custGeom>
              <a:avLst/>
              <a:gdLst>
                <a:gd name="T0" fmla="*/ 96 w 580"/>
                <a:gd name="T1" fmla="*/ 0 h 349"/>
                <a:gd name="T2" fmla="*/ 329 w 580"/>
                <a:gd name="T3" fmla="*/ 124 h 349"/>
                <a:gd name="T4" fmla="*/ 561 w 580"/>
                <a:gd name="T5" fmla="*/ 246 h 349"/>
                <a:gd name="T6" fmla="*/ 580 w 580"/>
                <a:gd name="T7" fmla="*/ 349 h 349"/>
                <a:gd name="T8" fmla="*/ 290 w 580"/>
                <a:gd name="T9" fmla="*/ 196 h 349"/>
                <a:gd name="T10" fmla="*/ 0 w 580"/>
                <a:gd name="T11" fmla="*/ 43 h 349"/>
                <a:gd name="T12" fmla="*/ 96 w 58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349">
                  <a:moveTo>
                    <a:pt x="96" y="0"/>
                  </a:moveTo>
                  <a:lnTo>
                    <a:pt x="329" y="124"/>
                  </a:lnTo>
                  <a:lnTo>
                    <a:pt x="561" y="246"/>
                  </a:lnTo>
                  <a:lnTo>
                    <a:pt x="580" y="349"/>
                  </a:lnTo>
                  <a:lnTo>
                    <a:pt x="290" y="196"/>
                  </a:lnTo>
                  <a:lnTo>
                    <a:pt x="0" y="43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24" name="Freeform 158"/>
            <p:cNvSpPr>
              <a:spLocks/>
            </p:cNvSpPr>
            <p:nvPr userDrawn="1"/>
          </p:nvSpPr>
          <p:spPr bwMode="auto">
            <a:xfrm>
              <a:off x="10172701" y="4202113"/>
              <a:ext cx="919163" cy="557213"/>
            </a:xfrm>
            <a:custGeom>
              <a:avLst/>
              <a:gdLst>
                <a:gd name="T0" fmla="*/ 96 w 579"/>
                <a:gd name="T1" fmla="*/ 0 h 351"/>
                <a:gd name="T2" fmla="*/ 328 w 579"/>
                <a:gd name="T3" fmla="*/ 124 h 351"/>
                <a:gd name="T4" fmla="*/ 562 w 579"/>
                <a:gd name="T5" fmla="*/ 248 h 351"/>
                <a:gd name="T6" fmla="*/ 579 w 579"/>
                <a:gd name="T7" fmla="*/ 351 h 351"/>
                <a:gd name="T8" fmla="*/ 289 w 579"/>
                <a:gd name="T9" fmla="*/ 198 h 351"/>
                <a:gd name="T10" fmla="*/ 0 w 579"/>
                <a:gd name="T11" fmla="*/ 45 h 351"/>
                <a:gd name="T12" fmla="*/ 96 w 579"/>
                <a:gd name="T13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9" h="351">
                  <a:moveTo>
                    <a:pt x="96" y="0"/>
                  </a:moveTo>
                  <a:lnTo>
                    <a:pt x="328" y="124"/>
                  </a:lnTo>
                  <a:lnTo>
                    <a:pt x="562" y="248"/>
                  </a:lnTo>
                  <a:lnTo>
                    <a:pt x="579" y="351"/>
                  </a:lnTo>
                  <a:lnTo>
                    <a:pt x="289" y="198"/>
                  </a:lnTo>
                  <a:lnTo>
                    <a:pt x="0" y="4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25" name="Freeform 159"/>
            <p:cNvSpPr>
              <a:spLocks/>
            </p:cNvSpPr>
            <p:nvPr userDrawn="1"/>
          </p:nvSpPr>
          <p:spPr bwMode="auto">
            <a:xfrm>
              <a:off x="10374313" y="2981325"/>
              <a:ext cx="1244600" cy="1227138"/>
            </a:xfrm>
            <a:custGeom>
              <a:avLst/>
              <a:gdLst>
                <a:gd name="T0" fmla="*/ 125 w 425"/>
                <a:gd name="T1" fmla="*/ 419 h 419"/>
                <a:gd name="T2" fmla="*/ 137 w 425"/>
                <a:gd name="T3" fmla="*/ 139 h 419"/>
                <a:gd name="T4" fmla="*/ 354 w 425"/>
                <a:gd name="T5" fmla="*/ 51 h 419"/>
                <a:gd name="T6" fmla="*/ 425 w 425"/>
                <a:gd name="T7" fmla="*/ 90 h 419"/>
                <a:gd name="T8" fmla="*/ 85 w 425"/>
                <a:gd name="T9" fmla="*/ 100 h 419"/>
                <a:gd name="T10" fmla="*/ 50 w 425"/>
                <a:gd name="T11" fmla="*/ 379 h 419"/>
                <a:gd name="T12" fmla="*/ 125 w 425"/>
                <a:gd name="T13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419">
                  <a:moveTo>
                    <a:pt x="125" y="419"/>
                  </a:moveTo>
                  <a:cubicBezTo>
                    <a:pt x="69" y="336"/>
                    <a:pt x="70" y="222"/>
                    <a:pt x="137" y="139"/>
                  </a:cubicBezTo>
                  <a:cubicBezTo>
                    <a:pt x="191" y="72"/>
                    <a:pt x="274" y="42"/>
                    <a:pt x="354" y="51"/>
                  </a:cubicBezTo>
                  <a:cubicBezTo>
                    <a:pt x="425" y="90"/>
                    <a:pt x="425" y="90"/>
                    <a:pt x="425" y="90"/>
                  </a:cubicBezTo>
                  <a:cubicBezTo>
                    <a:pt x="328" y="0"/>
                    <a:pt x="176" y="5"/>
                    <a:pt x="85" y="100"/>
                  </a:cubicBezTo>
                  <a:cubicBezTo>
                    <a:pt x="11" y="178"/>
                    <a:pt x="0" y="291"/>
                    <a:pt x="50" y="379"/>
                  </a:cubicBezTo>
                  <a:lnTo>
                    <a:pt x="125" y="4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26" name="Freeform 160"/>
            <p:cNvSpPr>
              <a:spLocks/>
            </p:cNvSpPr>
            <p:nvPr userDrawn="1"/>
          </p:nvSpPr>
          <p:spPr bwMode="auto">
            <a:xfrm>
              <a:off x="10291763" y="2940050"/>
              <a:ext cx="1246188" cy="1227138"/>
            </a:xfrm>
            <a:custGeom>
              <a:avLst/>
              <a:gdLst>
                <a:gd name="T0" fmla="*/ 126 w 425"/>
                <a:gd name="T1" fmla="*/ 419 h 419"/>
                <a:gd name="T2" fmla="*/ 138 w 425"/>
                <a:gd name="T3" fmla="*/ 138 h 419"/>
                <a:gd name="T4" fmla="*/ 354 w 425"/>
                <a:gd name="T5" fmla="*/ 51 h 419"/>
                <a:gd name="T6" fmla="*/ 425 w 425"/>
                <a:gd name="T7" fmla="*/ 90 h 419"/>
                <a:gd name="T8" fmla="*/ 85 w 425"/>
                <a:gd name="T9" fmla="*/ 100 h 419"/>
                <a:gd name="T10" fmla="*/ 50 w 425"/>
                <a:gd name="T11" fmla="*/ 378 h 419"/>
                <a:gd name="T12" fmla="*/ 126 w 425"/>
                <a:gd name="T13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419">
                  <a:moveTo>
                    <a:pt x="126" y="419"/>
                  </a:moveTo>
                  <a:cubicBezTo>
                    <a:pt x="69" y="335"/>
                    <a:pt x="71" y="221"/>
                    <a:pt x="138" y="138"/>
                  </a:cubicBezTo>
                  <a:cubicBezTo>
                    <a:pt x="192" y="72"/>
                    <a:pt x="274" y="41"/>
                    <a:pt x="354" y="51"/>
                  </a:cubicBezTo>
                  <a:cubicBezTo>
                    <a:pt x="425" y="90"/>
                    <a:pt x="425" y="90"/>
                    <a:pt x="425" y="90"/>
                  </a:cubicBezTo>
                  <a:cubicBezTo>
                    <a:pt x="328" y="0"/>
                    <a:pt x="176" y="4"/>
                    <a:pt x="85" y="100"/>
                  </a:cubicBezTo>
                  <a:cubicBezTo>
                    <a:pt x="11" y="177"/>
                    <a:pt x="0" y="290"/>
                    <a:pt x="50" y="378"/>
                  </a:cubicBezTo>
                  <a:lnTo>
                    <a:pt x="126" y="419"/>
                  </a:ln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27" name="Freeform 161"/>
            <p:cNvSpPr>
              <a:spLocks/>
            </p:cNvSpPr>
            <p:nvPr userDrawn="1"/>
          </p:nvSpPr>
          <p:spPr bwMode="auto">
            <a:xfrm>
              <a:off x="10374313" y="2981325"/>
              <a:ext cx="1244600" cy="1227138"/>
            </a:xfrm>
            <a:custGeom>
              <a:avLst/>
              <a:gdLst>
                <a:gd name="T0" fmla="*/ 125 w 425"/>
                <a:gd name="T1" fmla="*/ 419 h 419"/>
                <a:gd name="T2" fmla="*/ 137 w 425"/>
                <a:gd name="T3" fmla="*/ 139 h 419"/>
                <a:gd name="T4" fmla="*/ 354 w 425"/>
                <a:gd name="T5" fmla="*/ 51 h 419"/>
                <a:gd name="T6" fmla="*/ 425 w 425"/>
                <a:gd name="T7" fmla="*/ 90 h 419"/>
                <a:gd name="T8" fmla="*/ 85 w 425"/>
                <a:gd name="T9" fmla="*/ 100 h 419"/>
                <a:gd name="T10" fmla="*/ 50 w 425"/>
                <a:gd name="T11" fmla="*/ 379 h 419"/>
                <a:gd name="T12" fmla="*/ 125 w 425"/>
                <a:gd name="T13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419">
                  <a:moveTo>
                    <a:pt x="125" y="419"/>
                  </a:moveTo>
                  <a:cubicBezTo>
                    <a:pt x="69" y="336"/>
                    <a:pt x="70" y="222"/>
                    <a:pt x="137" y="139"/>
                  </a:cubicBezTo>
                  <a:cubicBezTo>
                    <a:pt x="191" y="72"/>
                    <a:pt x="274" y="42"/>
                    <a:pt x="354" y="51"/>
                  </a:cubicBezTo>
                  <a:cubicBezTo>
                    <a:pt x="425" y="90"/>
                    <a:pt x="425" y="90"/>
                    <a:pt x="425" y="90"/>
                  </a:cubicBezTo>
                  <a:cubicBezTo>
                    <a:pt x="328" y="0"/>
                    <a:pt x="176" y="5"/>
                    <a:pt x="85" y="100"/>
                  </a:cubicBezTo>
                  <a:cubicBezTo>
                    <a:pt x="11" y="178"/>
                    <a:pt x="0" y="291"/>
                    <a:pt x="50" y="379"/>
                  </a:cubicBezTo>
                  <a:lnTo>
                    <a:pt x="125" y="419"/>
                  </a:lnTo>
                  <a:close/>
                </a:path>
              </a:pathLst>
            </a:custGeom>
            <a:noFill/>
            <a:ln w="47625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28" name="Freeform 162"/>
            <p:cNvSpPr>
              <a:spLocks/>
            </p:cNvSpPr>
            <p:nvPr userDrawn="1"/>
          </p:nvSpPr>
          <p:spPr bwMode="auto">
            <a:xfrm>
              <a:off x="10856913" y="3754438"/>
              <a:ext cx="407988" cy="319088"/>
            </a:xfrm>
            <a:custGeom>
              <a:avLst/>
              <a:gdLst>
                <a:gd name="T0" fmla="*/ 0 w 257"/>
                <a:gd name="T1" fmla="*/ 92 h 201"/>
                <a:gd name="T2" fmla="*/ 207 w 257"/>
                <a:gd name="T3" fmla="*/ 201 h 201"/>
                <a:gd name="T4" fmla="*/ 257 w 257"/>
                <a:gd name="T5" fmla="*/ 109 h 201"/>
                <a:gd name="T6" fmla="*/ 52 w 257"/>
                <a:gd name="T7" fmla="*/ 0 h 201"/>
                <a:gd name="T8" fmla="*/ 0 w 257"/>
                <a:gd name="T9" fmla="*/ 9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201">
                  <a:moveTo>
                    <a:pt x="0" y="92"/>
                  </a:moveTo>
                  <a:lnTo>
                    <a:pt x="207" y="201"/>
                  </a:lnTo>
                  <a:lnTo>
                    <a:pt x="257" y="109"/>
                  </a:lnTo>
                  <a:lnTo>
                    <a:pt x="52" y="0"/>
                  </a:lnTo>
                  <a:lnTo>
                    <a:pt x="0" y="92"/>
                  </a:lnTo>
                  <a:close/>
                </a:path>
              </a:pathLst>
            </a:custGeom>
            <a:noFill/>
            <a:ln w="47625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29" name="Freeform 163"/>
            <p:cNvSpPr>
              <a:spLocks/>
            </p:cNvSpPr>
            <p:nvPr userDrawn="1"/>
          </p:nvSpPr>
          <p:spPr bwMode="auto">
            <a:xfrm>
              <a:off x="10915651" y="3956050"/>
              <a:ext cx="165100" cy="147638"/>
            </a:xfrm>
            <a:custGeom>
              <a:avLst/>
              <a:gdLst>
                <a:gd name="T0" fmla="*/ 0 w 104"/>
                <a:gd name="T1" fmla="*/ 54 h 93"/>
                <a:gd name="T2" fmla="*/ 74 w 104"/>
                <a:gd name="T3" fmla="*/ 93 h 93"/>
                <a:gd name="T4" fmla="*/ 104 w 104"/>
                <a:gd name="T5" fmla="*/ 39 h 93"/>
                <a:gd name="T6" fmla="*/ 30 w 104"/>
                <a:gd name="T7" fmla="*/ 0 h 93"/>
                <a:gd name="T8" fmla="*/ 0 w 104"/>
                <a:gd name="T9" fmla="*/ 5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3">
                  <a:moveTo>
                    <a:pt x="0" y="54"/>
                  </a:moveTo>
                  <a:lnTo>
                    <a:pt x="74" y="93"/>
                  </a:lnTo>
                  <a:lnTo>
                    <a:pt x="104" y="39"/>
                  </a:lnTo>
                  <a:lnTo>
                    <a:pt x="30" y="0"/>
                  </a:lnTo>
                  <a:lnTo>
                    <a:pt x="0" y="54"/>
                  </a:lnTo>
                  <a:close/>
                </a:path>
              </a:pathLst>
            </a:custGeom>
            <a:noFill/>
            <a:ln w="47625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30" name="Freeform 164"/>
            <p:cNvSpPr>
              <a:spLocks/>
            </p:cNvSpPr>
            <p:nvPr userDrawn="1"/>
          </p:nvSpPr>
          <p:spPr bwMode="auto">
            <a:xfrm>
              <a:off x="10485438" y="4035425"/>
              <a:ext cx="762000" cy="477838"/>
            </a:xfrm>
            <a:custGeom>
              <a:avLst/>
              <a:gdLst>
                <a:gd name="T0" fmla="*/ 0 w 480"/>
                <a:gd name="T1" fmla="*/ 65 h 301"/>
                <a:gd name="T2" fmla="*/ 447 w 480"/>
                <a:gd name="T3" fmla="*/ 301 h 301"/>
                <a:gd name="T4" fmla="*/ 480 w 480"/>
                <a:gd name="T5" fmla="*/ 237 h 301"/>
                <a:gd name="T6" fmla="*/ 33 w 480"/>
                <a:gd name="T7" fmla="*/ 0 h 301"/>
                <a:gd name="T8" fmla="*/ 0 w 480"/>
                <a:gd name="T9" fmla="*/ 65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301">
                  <a:moveTo>
                    <a:pt x="0" y="65"/>
                  </a:moveTo>
                  <a:lnTo>
                    <a:pt x="447" y="301"/>
                  </a:lnTo>
                  <a:lnTo>
                    <a:pt x="480" y="237"/>
                  </a:lnTo>
                  <a:lnTo>
                    <a:pt x="33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2B2B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31" name="Freeform 165"/>
            <p:cNvSpPr>
              <a:spLocks/>
            </p:cNvSpPr>
            <p:nvPr userDrawn="1"/>
          </p:nvSpPr>
          <p:spPr bwMode="auto">
            <a:xfrm>
              <a:off x="10672763" y="4270375"/>
              <a:ext cx="269875" cy="225425"/>
            </a:xfrm>
            <a:custGeom>
              <a:avLst/>
              <a:gdLst>
                <a:gd name="T0" fmla="*/ 0 w 170"/>
                <a:gd name="T1" fmla="*/ 74 h 142"/>
                <a:gd name="T2" fmla="*/ 129 w 170"/>
                <a:gd name="T3" fmla="*/ 142 h 142"/>
                <a:gd name="T4" fmla="*/ 170 w 170"/>
                <a:gd name="T5" fmla="*/ 68 h 142"/>
                <a:gd name="T6" fmla="*/ 41 w 170"/>
                <a:gd name="T7" fmla="*/ 0 h 142"/>
                <a:gd name="T8" fmla="*/ 0 w 170"/>
                <a:gd name="T9" fmla="*/ 7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142">
                  <a:moveTo>
                    <a:pt x="0" y="74"/>
                  </a:moveTo>
                  <a:lnTo>
                    <a:pt x="129" y="142"/>
                  </a:lnTo>
                  <a:lnTo>
                    <a:pt x="170" y="68"/>
                  </a:lnTo>
                  <a:lnTo>
                    <a:pt x="41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32" name="Freeform 166"/>
            <p:cNvSpPr>
              <a:spLocks/>
            </p:cNvSpPr>
            <p:nvPr userDrawn="1"/>
          </p:nvSpPr>
          <p:spPr bwMode="auto">
            <a:xfrm>
              <a:off x="10610851" y="4238625"/>
              <a:ext cx="269875" cy="225425"/>
            </a:xfrm>
            <a:custGeom>
              <a:avLst/>
              <a:gdLst>
                <a:gd name="T0" fmla="*/ 0 w 170"/>
                <a:gd name="T1" fmla="*/ 73 h 142"/>
                <a:gd name="T2" fmla="*/ 131 w 170"/>
                <a:gd name="T3" fmla="*/ 142 h 142"/>
                <a:gd name="T4" fmla="*/ 170 w 170"/>
                <a:gd name="T5" fmla="*/ 68 h 142"/>
                <a:gd name="T6" fmla="*/ 41 w 170"/>
                <a:gd name="T7" fmla="*/ 0 h 142"/>
                <a:gd name="T8" fmla="*/ 0 w 170"/>
                <a:gd name="T9" fmla="*/ 7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142">
                  <a:moveTo>
                    <a:pt x="0" y="73"/>
                  </a:moveTo>
                  <a:lnTo>
                    <a:pt x="131" y="142"/>
                  </a:lnTo>
                  <a:lnTo>
                    <a:pt x="170" y="68"/>
                  </a:lnTo>
                  <a:lnTo>
                    <a:pt x="41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33" name="Freeform 167"/>
            <p:cNvSpPr>
              <a:spLocks/>
            </p:cNvSpPr>
            <p:nvPr userDrawn="1"/>
          </p:nvSpPr>
          <p:spPr bwMode="auto">
            <a:xfrm>
              <a:off x="10672763" y="4270375"/>
              <a:ext cx="269875" cy="225425"/>
            </a:xfrm>
            <a:custGeom>
              <a:avLst/>
              <a:gdLst>
                <a:gd name="T0" fmla="*/ 0 w 170"/>
                <a:gd name="T1" fmla="*/ 74 h 142"/>
                <a:gd name="T2" fmla="*/ 129 w 170"/>
                <a:gd name="T3" fmla="*/ 142 h 142"/>
                <a:gd name="T4" fmla="*/ 170 w 170"/>
                <a:gd name="T5" fmla="*/ 68 h 142"/>
                <a:gd name="T6" fmla="*/ 41 w 170"/>
                <a:gd name="T7" fmla="*/ 0 h 142"/>
                <a:gd name="T8" fmla="*/ 0 w 170"/>
                <a:gd name="T9" fmla="*/ 7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142">
                  <a:moveTo>
                    <a:pt x="0" y="74"/>
                  </a:moveTo>
                  <a:lnTo>
                    <a:pt x="129" y="142"/>
                  </a:lnTo>
                  <a:lnTo>
                    <a:pt x="170" y="68"/>
                  </a:lnTo>
                  <a:lnTo>
                    <a:pt x="41" y="0"/>
                  </a:lnTo>
                  <a:lnTo>
                    <a:pt x="0" y="74"/>
                  </a:lnTo>
                  <a:close/>
                </a:path>
              </a:pathLst>
            </a:custGeom>
            <a:noFill/>
            <a:ln w="47625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34" name="Freeform 168"/>
            <p:cNvSpPr>
              <a:spLocks/>
            </p:cNvSpPr>
            <p:nvPr userDrawn="1"/>
          </p:nvSpPr>
          <p:spPr bwMode="auto">
            <a:xfrm>
              <a:off x="10253663" y="4246563"/>
              <a:ext cx="920750" cy="554038"/>
            </a:xfrm>
            <a:custGeom>
              <a:avLst/>
              <a:gdLst>
                <a:gd name="T0" fmla="*/ 96 w 580"/>
                <a:gd name="T1" fmla="*/ 0 h 349"/>
                <a:gd name="T2" fmla="*/ 329 w 580"/>
                <a:gd name="T3" fmla="*/ 124 h 349"/>
                <a:gd name="T4" fmla="*/ 561 w 580"/>
                <a:gd name="T5" fmla="*/ 246 h 349"/>
                <a:gd name="T6" fmla="*/ 580 w 580"/>
                <a:gd name="T7" fmla="*/ 349 h 349"/>
                <a:gd name="T8" fmla="*/ 290 w 580"/>
                <a:gd name="T9" fmla="*/ 196 h 349"/>
                <a:gd name="T10" fmla="*/ 0 w 580"/>
                <a:gd name="T11" fmla="*/ 43 h 349"/>
                <a:gd name="T12" fmla="*/ 96 w 58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349">
                  <a:moveTo>
                    <a:pt x="96" y="0"/>
                  </a:moveTo>
                  <a:lnTo>
                    <a:pt x="329" y="124"/>
                  </a:lnTo>
                  <a:lnTo>
                    <a:pt x="561" y="246"/>
                  </a:lnTo>
                  <a:lnTo>
                    <a:pt x="580" y="349"/>
                  </a:lnTo>
                  <a:lnTo>
                    <a:pt x="290" y="196"/>
                  </a:lnTo>
                  <a:lnTo>
                    <a:pt x="0" y="43"/>
                  </a:lnTo>
                  <a:lnTo>
                    <a:pt x="96" y="0"/>
                  </a:lnTo>
                  <a:close/>
                </a:path>
              </a:pathLst>
            </a:custGeom>
            <a:noFill/>
            <a:ln w="47625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35" name="Freeform 169"/>
            <p:cNvSpPr>
              <a:spLocks/>
            </p:cNvSpPr>
            <p:nvPr userDrawn="1"/>
          </p:nvSpPr>
          <p:spPr bwMode="auto">
            <a:xfrm>
              <a:off x="10837863" y="2830513"/>
              <a:ext cx="998538" cy="1149350"/>
            </a:xfrm>
            <a:custGeom>
              <a:avLst/>
              <a:gdLst>
                <a:gd name="T0" fmla="*/ 0 w 629"/>
                <a:gd name="T1" fmla="*/ 549 h 724"/>
                <a:gd name="T2" fmla="*/ 332 w 629"/>
                <a:gd name="T3" fmla="*/ 724 h 724"/>
                <a:gd name="T4" fmla="*/ 629 w 629"/>
                <a:gd name="T5" fmla="*/ 176 h 724"/>
                <a:gd name="T6" fmla="*/ 297 w 629"/>
                <a:gd name="T7" fmla="*/ 0 h 724"/>
                <a:gd name="T8" fmla="*/ 0 w 629"/>
                <a:gd name="T9" fmla="*/ 549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9" h="724">
                  <a:moveTo>
                    <a:pt x="0" y="549"/>
                  </a:moveTo>
                  <a:lnTo>
                    <a:pt x="332" y="724"/>
                  </a:lnTo>
                  <a:lnTo>
                    <a:pt x="629" y="176"/>
                  </a:lnTo>
                  <a:lnTo>
                    <a:pt x="297" y="0"/>
                  </a:lnTo>
                  <a:lnTo>
                    <a:pt x="0" y="5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36" name="Freeform 170"/>
            <p:cNvSpPr>
              <a:spLocks/>
            </p:cNvSpPr>
            <p:nvPr userDrawn="1"/>
          </p:nvSpPr>
          <p:spPr bwMode="auto">
            <a:xfrm>
              <a:off x="10755313" y="2787650"/>
              <a:ext cx="1001713" cy="1150938"/>
            </a:xfrm>
            <a:custGeom>
              <a:avLst/>
              <a:gdLst>
                <a:gd name="T0" fmla="*/ 0 w 631"/>
                <a:gd name="T1" fmla="*/ 548 h 725"/>
                <a:gd name="T2" fmla="*/ 334 w 631"/>
                <a:gd name="T3" fmla="*/ 725 h 725"/>
                <a:gd name="T4" fmla="*/ 631 w 631"/>
                <a:gd name="T5" fmla="*/ 177 h 725"/>
                <a:gd name="T6" fmla="*/ 297 w 631"/>
                <a:gd name="T7" fmla="*/ 0 h 725"/>
                <a:gd name="T8" fmla="*/ 0 w 631"/>
                <a:gd name="T9" fmla="*/ 548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1" h="725">
                  <a:moveTo>
                    <a:pt x="0" y="548"/>
                  </a:moveTo>
                  <a:lnTo>
                    <a:pt x="334" y="725"/>
                  </a:lnTo>
                  <a:lnTo>
                    <a:pt x="631" y="177"/>
                  </a:lnTo>
                  <a:lnTo>
                    <a:pt x="297" y="0"/>
                  </a:lnTo>
                  <a:lnTo>
                    <a:pt x="0" y="548"/>
                  </a:ln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37" name="Freeform 171"/>
            <p:cNvSpPr>
              <a:spLocks/>
            </p:cNvSpPr>
            <p:nvPr userDrawn="1"/>
          </p:nvSpPr>
          <p:spPr bwMode="auto">
            <a:xfrm>
              <a:off x="10837863" y="2830513"/>
              <a:ext cx="998538" cy="1149350"/>
            </a:xfrm>
            <a:custGeom>
              <a:avLst/>
              <a:gdLst>
                <a:gd name="T0" fmla="*/ 0 w 629"/>
                <a:gd name="T1" fmla="*/ 549 h 724"/>
                <a:gd name="T2" fmla="*/ 332 w 629"/>
                <a:gd name="T3" fmla="*/ 724 h 724"/>
                <a:gd name="T4" fmla="*/ 629 w 629"/>
                <a:gd name="T5" fmla="*/ 176 h 724"/>
                <a:gd name="T6" fmla="*/ 297 w 629"/>
                <a:gd name="T7" fmla="*/ 0 h 724"/>
                <a:gd name="T8" fmla="*/ 0 w 629"/>
                <a:gd name="T9" fmla="*/ 549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9" h="724">
                  <a:moveTo>
                    <a:pt x="0" y="549"/>
                  </a:moveTo>
                  <a:lnTo>
                    <a:pt x="332" y="724"/>
                  </a:lnTo>
                  <a:lnTo>
                    <a:pt x="629" y="176"/>
                  </a:lnTo>
                  <a:lnTo>
                    <a:pt x="297" y="0"/>
                  </a:lnTo>
                  <a:lnTo>
                    <a:pt x="0" y="549"/>
                  </a:lnTo>
                  <a:close/>
                </a:path>
              </a:pathLst>
            </a:custGeom>
            <a:noFill/>
            <a:ln w="47625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pic>
        <p:nvPicPr>
          <p:cNvPr id="3" name="图形 2">
            <a:extLst>
              <a:ext uri="{FF2B5EF4-FFF2-40B4-BE49-F238E27FC236}">
                <a16:creationId xmlns:a16="http://schemas.microsoft.com/office/drawing/2014/main" id="{C7E40964-26BD-1568-FC05-3527AE37F3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2758" y="614548"/>
            <a:ext cx="4773964" cy="576000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554D2517-9716-B5EE-CB90-7B5C4D1081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97218" y="648907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638177" y="635000"/>
            <a:ext cx="10918825" cy="558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3386409" y="2743654"/>
            <a:ext cx="5419185" cy="8953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386409" y="3639006"/>
            <a:ext cx="5419185" cy="1015623"/>
          </a:xfrm>
        </p:spPr>
        <p:txBody>
          <a:bodyPr anchor="t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6854E8E9-9B82-E5E9-CC56-38D597E57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0705" y="5807722"/>
            <a:ext cx="2880205" cy="66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301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8EDAD7D2-6327-8C51-363C-FD57AECEF1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B13F9A-9790-4562-8B37-BBDCA0C1B0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5164" y="1135380"/>
            <a:ext cx="5326061" cy="448976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939CE1-2565-4BD2-B765-0FDA979C42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1515" y="1685956"/>
            <a:ext cx="5326061" cy="450370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7A8FE65-353E-44A9-975F-C67D0364E0E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94427" y="1135380"/>
            <a:ext cx="5326061" cy="448976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 dirty="0"/>
              <a:t>Edit Master text styles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E1F490D-3FF4-40C5-B1DD-918F0138111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1" y="1685956"/>
            <a:ext cx="5348287" cy="450370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B458B080-7577-4712-B3BC-597995F4A7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B650616-94FA-4F8C-B49C-5CD1BB08A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 dirty="0"/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E9664480-D645-43BD-896D-DC0BDBEEA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846A2231-11F9-489B-9492-E00E5114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715982CE-80C2-0CA3-AF7A-EBBBF3A9F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2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94CC1448-354B-F71F-7CFD-6759EE0AC2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3382963" y="1135065"/>
            <a:ext cx="5426076" cy="1621509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382963" y="3130430"/>
            <a:ext cx="5426076" cy="310871"/>
          </a:xfrm>
        </p:spPr>
        <p:txBody>
          <a:bodyPr vert="horz" lIns="91440" tIns="45720" rIns="91440" bIns="45720" rtlCol="0" anchor="ctr" anchorCtr="1">
            <a:noAutofit/>
          </a:bodyPr>
          <a:lstStyle>
            <a:lvl1pPr marL="171442" marR="0" indent="-171442" algn="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zh-CN" altLang="en-US" sz="1600" smtClean="0">
                <a:solidFill>
                  <a:schemeClr val="bg1"/>
                </a:solidFill>
              </a:defRPr>
            </a:lvl1pPr>
            <a:lvl2pPr>
              <a:defRPr lang="zh-CN" altLang="en-US" sz="1500" smtClean="0"/>
            </a:lvl2pPr>
            <a:lvl3pPr>
              <a:defRPr lang="zh-CN" altLang="en-US" sz="1350" smtClean="0"/>
            </a:lvl3pPr>
            <a:lvl4pPr>
              <a:defRPr lang="zh-CN" altLang="en-US" sz="1200" smtClean="0"/>
            </a:lvl4pPr>
            <a:lvl5pPr>
              <a:defRPr lang="zh-CN" altLang="en-US" sz="1200"/>
            </a:lvl5pPr>
          </a:lstStyle>
          <a:p>
            <a:pPr marL="171442" marR="0" lvl="0" indent="-171442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Signature</a:t>
            </a:r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382963" y="3441300"/>
            <a:ext cx="5426076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1600" smtClean="0">
                <a:solidFill>
                  <a:schemeClr val="bg1"/>
                </a:solidFill>
              </a:defRPr>
            </a:lvl1pPr>
            <a:lvl2pPr>
              <a:defRPr lang="zh-CN" altLang="en-US" sz="1500" smtClean="0"/>
            </a:lvl2pPr>
            <a:lvl3pPr>
              <a:defRPr lang="zh-CN" altLang="en-US" sz="1350" smtClean="0"/>
            </a:lvl3pPr>
            <a:lvl4pPr>
              <a:defRPr lang="zh-CN" altLang="en-US" sz="1200" smtClean="0"/>
            </a:lvl4pPr>
            <a:lvl5pPr>
              <a:defRPr lang="zh-CN" altLang="en-US" sz="1200"/>
            </a:lvl5pPr>
          </a:lstStyle>
          <a:p>
            <a:pPr marL="171442" marR="0" lvl="0" indent="-171442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grpSp>
        <p:nvGrpSpPr>
          <p:cNvPr id="179" name="组合 178"/>
          <p:cNvGrpSpPr/>
          <p:nvPr userDrawn="1"/>
        </p:nvGrpSpPr>
        <p:grpSpPr>
          <a:xfrm>
            <a:off x="236539" y="2736852"/>
            <a:ext cx="11599863" cy="3910013"/>
            <a:chOff x="236538" y="2736850"/>
            <a:chExt cx="11599863" cy="3910013"/>
          </a:xfrm>
        </p:grpSpPr>
        <p:sp>
          <p:nvSpPr>
            <p:cNvPr id="180" name="Freeform 6"/>
            <p:cNvSpPr>
              <a:spLocks/>
            </p:cNvSpPr>
            <p:nvPr userDrawn="1"/>
          </p:nvSpPr>
          <p:spPr bwMode="auto">
            <a:xfrm>
              <a:off x="7237413" y="5686425"/>
              <a:ext cx="784225" cy="893763"/>
            </a:xfrm>
            <a:custGeom>
              <a:avLst/>
              <a:gdLst>
                <a:gd name="T0" fmla="*/ 62 w 268"/>
                <a:gd name="T1" fmla="*/ 45 h 305"/>
                <a:gd name="T2" fmla="*/ 268 w 268"/>
                <a:gd name="T3" fmla="*/ 109 h 305"/>
                <a:gd name="T4" fmla="*/ 206 w 268"/>
                <a:gd name="T5" fmla="*/ 305 h 305"/>
                <a:gd name="T6" fmla="*/ 0 w 268"/>
                <a:gd name="T7" fmla="*/ 240 h 305"/>
                <a:gd name="T8" fmla="*/ 62 w 268"/>
                <a:gd name="T9" fmla="*/ 4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305">
                  <a:moveTo>
                    <a:pt x="62" y="45"/>
                  </a:moveTo>
                  <a:cubicBezTo>
                    <a:pt x="189" y="0"/>
                    <a:pt x="268" y="109"/>
                    <a:pt x="268" y="109"/>
                  </a:cubicBezTo>
                  <a:cubicBezTo>
                    <a:pt x="206" y="305"/>
                    <a:pt x="206" y="305"/>
                    <a:pt x="206" y="305"/>
                  </a:cubicBezTo>
                  <a:cubicBezTo>
                    <a:pt x="206" y="305"/>
                    <a:pt x="127" y="195"/>
                    <a:pt x="0" y="240"/>
                  </a:cubicBezTo>
                  <a:lnTo>
                    <a:pt x="62" y="45"/>
                  </a:lnTo>
                  <a:close/>
                </a:path>
              </a:pathLst>
            </a:custGeom>
            <a:solidFill>
              <a:srgbClr val="FFFFFF"/>
            </a:solidFill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81" name="Freeform 7"/>
            <p:cNvSpPr>
              <a:spLocks/>
            </p:cNvSpPr>
            <p:nvPr userDrawn="1"/>
          </p:nvSpPr>
          <p:spPr bwMode="auto">
            <a:xfrm>
              <a:off x="6634163" y="5500688"/>
              <a:ext cx="784225" cy="889000"/>
            </a:xfrm>
            <a:custGeom>
              <a:avLst/>
              <a:gdLst>
                <a:gd name="T0" fmla="*/ 268 w 268"/>
                <a:gd name="T1" fmla="*/ 108 h 303"/>
                <a:gd name="T2" fmla="*/ 62 w 268"/>
                <a:gd name="T3" fmla="*/ 46 h 303"/>
                <a:gd name="T4" fmla="*/ 0 w 268"/>
                <a:gd name="T5" fmla="*/ 241 h 303"/>
                <a:gd name="T6" fmla="*/ 206 w 268"/>
                <a:gd name="T7" fmla="*/ 303 h 303"/>
                <a:gd name="T8" fmla="*/ 268 w 268"/>
                <a:gd name="T9" fmla="*/ 10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303">
                  <a:moveTo>
                    <a:pt x="268" y="108"/>
                  </a:moveTo>
                  <a:cubicBezTo>
                    <a:pt x="190" y="0"/>
                    <a:pt x="62" y="46"/>
                    <a:pt x="62" y="46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1"/>
                    <a:pt x="128" y="195"/>
                    <a:pt x="206" y="303"/>
                  </a:cubicBezTo>
                  <a:lnTo>
                    <a:pt x="268" y="108"/>
                  </a:lnTo>
                  <a:close/>
                </a:path>
              </a:pathLst>
            </a:custGeom>
            <a:solidFill>
              <a:srgbClr val="FFFFFF"/>
            </a:solidFill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82" name="Freeform 8"/>
            <p:cNvSpPr>
              <a:spLocks/>
            </p:cNvSpPr>
            <p:nvPr userDrawn="1"/>
          </p:nvSpPr>
          <p:spPr bwMode="auto">
            <a:xfrm>
              <a:off x="6991351" y="5478463"/>
              <a:ext cx="157163" cy="136525"/>
            </a:xfrm>
            <a:custGeom>
              <a:avLst/>
              <a:gdLst>
                <a:gd name="T0" fmla="*/ 0 w 99"/>
                <a:gd name="T1" fmla="*/ 73 h 86"/>
                <a:gd name="T2" fmla="*/ 22 w 99"/>
                <a:gd name="T3" fmla="*/ 0 h 86"/>
                <a:gd name="T4" fmla="*/ 53 w 99"/>
                <a:gd name="T5" fmla="*/ 35 h 86"/>
                <a:gd name="T6" fmla="*/ 99 w 99"/>
                <a:gd name="T7" fmla="*/ 24 h 86"/>
                <a:gd name="T8" fmla="*/ 79 w 99"/>
                <a:gd name="T9" fmla="*/ 86 h 86"/>
                <a:gd name="T10" fmla="*/ 0 w 99"/>
                <a:gd name="T11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86">
                  <a:moveTo>
                    <a:pt x="0" y="73"/>
                  </a:moveTo>
                  <a:lnTo>
                    <a:pt x="22" y="0"/>
                  </a:lnTo>
                  <a:lnTo>
                    <a:pt x="53" y="35"/>
                  </a:lnTo>
                  <a:lnTo>
                    <a:pt x="99" y="24"/>
                  </a:lnTo>
                  <a:lnTo>
                    <a:pt x="79" y="8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83" name="Freeform 9"/>
            <p:cNvSpPr>
              <a:spLocks/>
            </p:cNvSpPr>
            <p:nvPr userDrawn="1"/>
          </p:nvSpPr>
          <p:spPr bwMode="auto">
            <a:xfrm>
              <a:off x="6991351" y="5478463"/>
              <a:ext cx="157163" cy="136525"/>
            </a:xfrm>
            <a:custGeom>
              <a:avLst/>
              <a:gdLst>
                <a:gd name="T0" fmla="*/ 0 w 99"/>
                <a:gd name="T1" fmla="*/ 73 h 86"/>
                <a:gd name="T2" fmla="*/ 22 w 99"/>
                <a:gd name="T3" fmla="*/ 0 h 86"/>
                <a:gd name="T4" fmla="*/ 53 w 99"/>
                <a:gd name="T5" fmla="*/ 35 h 86"/>
                <a:gd name="T6" fmla="*/ 99 w 99"/>
                <a:gd name="T7" fmla="*/ 24 h 86"/>
                <a:gd name="T8" fmla="*/ 79 w 99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86">
                  <a:moveTo>
                    <a:pt x="0" y="73"/>
                  </a:moveTo>
                  <a:lnTo>
                    <a:pt x="22" y="0"/>
                  </a:lnTo>
                  <a:lnTo>
                    <a:pt x="53" y="35"/>
                  </a:lnTo>
                  <a:lnTo>
                    <a:pt x="99" y="24"/>
                  </a:lnTo>
                  <a:lnTo>
                    <a:pt x="79" y="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84" name="Freeform 10"/>
            <p:cNvSpPr>
              <a:spLocks/>
            </p:cNvSpPr>
            <p:nvPr userDrawn="1"/>
          </p:nvSpPr>
          <p:spPr bwMode="auto">
            <a:xfrm>
              <a:off x="7032626" y="5492750"/>
              <a:ext cx="157163" cy="134938"/>
            </a:xfrm>
            <a:custGeom>
              <a:avLst/>
              <a:gdLst>
                <a:gd name="T0" fmla="*/ 0 w 99"/>
                <a:gd name="T1" fmla="*/ 72 h 85"/>
                <a:gd name="T2" fmla="*/ 22 w 99"/>
                <a:gd name="T3" fmla="*/ 0 h 85"/>
                <a:gd name="T4" fmla="*/ 53 w 99"/>
                <a:gd name="T5" fmla="*/ 33 h 85"/>
                <a:gd name="T6" fmla="*/ 99 w 99"/>
                <a:gd name="T7" fmla="*/ 24 h 85"/>
                <a:gd name="T8" fmla="*/ 79 w 99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85">
                  <a:moveTo>
                    <a:pt x="0" y="72"/>
                  </a:moveTo>
                  <a:lnTo>
                    <a:pt x="22" y="0"/>
                  </a:lnTo>
                  <a:lnTo>
                    <a:pt x="53" y="33"/>
                  </a:lnTo>
                  <a:lnTo>
                    <a:pt x="99" y="24"/>
                  </a:lnTo>
                  <a:lnTo>
                    <a:pt x="79" y="85"/>
                  </a:ln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85" name="Freeform 11"/>
            <p:cNvSpPr>
              <a:spLocks/>
            </p:cNvSpPr>
            <p:nvPr userDrawn="1"/>
          </p:nvSpPr>
          <p:spPr bwMode="auto">
            <a:xfrm>
              <a:off x="7207251" y="5735638"/>
              <a:ext cx="782638" cy="893763"/>
            </a:xfrm>
            <a:custGeom>
              <a:avLst/>
              <a:gdLst>
                <a:gd name="T0" fmla="*/ 62 w 267"/>
                <a:gd name="T1" fmla="*/ 45 h 305"/>
                <a:gd name="T2" fmla="*/ 267 w 267"/>
                <a:gd name="T3" fmla="*/ 109 h 305"/>
                <a:gd name="T4" fmla="*/ 205 w 267"/>
                <a:gd name="T5" fmla="*/ 305 h 305"/>
                <a:gd name="T6" fmla="*/ 0 w 267"/>
                <a:gd name="T7" fmla="*/ 240 h 305"/>
                <a:gd name="T8" fmla="*/ 62 w 267"/>
                <a:gd name="T9" fmla="*/ 4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305">
                  <a:moveTo>
                    <a:pt x="62" y="45"/>
                  </a:moveTo>
                  <a:cubicBezTo>
                    <a:pt x="188" y="0"/>
                    <a:pt x="267" y="109"/>
                    <a:pt x="267" y="109"/>
                  </a:cubicBezTo>
                  <a:cubicBezTo>
                    <a:pt x="205" y="305"/>
                    <a:pt x="205" y="305"/>
                    <a:pt x="205" y="305"/>
                  </a:cubicBezTo>
                  <a:cubicBezTo>
                    <a:pt x="205" y="305"/>
                    <a:pt x="126" y="195"/>
                    <a:pt x="0" y="240"/>
                  </a:cubicBezTo>
                  <a:lnTo>
                    <a:pt x="62" y="45"/>
                  </a:ln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86" name="Freeform 12"/>
            <p:cNvSpPr>
              <a:spLocks/>
            </p:cNvSpPr>
            <p:nvPr userDrawn="1"/>
          </p:nvSpPr>
          <p:spPr bwMode="auto">
            <a:xfrm>
              <a:off x="6578601" y="5541963"/>
              <a:ext cx="784225" cy="889000"/>
            </a:xfrm>
            <a:custGeom>
              <a:avLst/>
              <a:gdLst>
                <a:gd name="T0" fmla="*/ 268 w 268"/>
                <a:gd name="T1" fmla="*/ 108 h 303"/>
                <a:gd name="T2" fmla="*/ 61 w 268"/>
                <a:gd name="T3" fmla="*/ 45 h 303"/>
                <a:gd name="T4" fmla="*/ 0 w 268"/>
                <a:gd name="T5" fmla="*/ 241 h 303"/>
                <a:gd name="T6" fmla="*/ 206 w 268"/>
                <a:gd name="T7" fmla="*/ 303 h 303"/>
                <a:gd name="T8" fmla="*/ 268 w 268"/>
                <a:gd name="T9" fmla="*/ 10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303">
                  <a:moveTo>
                    <a:pt x="268" y="108"/>
                  </a:moveTo>
                  <a:cubicBezTo>
                    <a:pt x="189" y="0"/>
                    <a:pt x="61" y="45"/>
                    <a:pt x="61" y="45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1"/>
                    <a:pt x="128" y="195"/>
                    <a:pt x="206" y="303"/>
                  </a:cubicBezTo>
                  <a:lnTo>
                    <a:pt x="268" y="108"/>
                  </a:ln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87" name="Freeform 13"/>
            <p:cNvSpPr>
              <a:spLocks/>
            </p:cNvSpPr>
            <p:nvPr userDrawn="1"/>
          </p:nvSpPr>
          <p:spPr bwMode="auto">
            <a:xfrm>
              <a:off x="7207251" y="6389688"/>
              <a:ext cx="539750" cy="219075"/>
            </a:xfrm>
            <a:custGeom>
              <a:avLst/>
              <a:gdLst>
                <a:gd name="T0" fmla="*/ 184 w 184"/>
                <a:gd name="T1" fmla="*/ 75 h 75"/>
                <a:gd name="T2" fmla="*/ 0 w 184"/>
                <a:gd name="T3" fmla="*/ 34 h 75"/>
                <a:gd name="T4" fmla="*/ 10 w 184"/>
                <a:gd name="T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4" h="75">
                  <a:moveTo>
                    <a:pt x="184" y="75"/>
                  </a:moveTo>
                  <a:cubicBezTo>
                    <a:pt x="153" y="46"/>
                    <a:pt x="88" y="2"/>
                    <a:pt x="0" y="3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88" name="Freeform 14"/>
            <p:cNvSpPr>
              <a:spLocks/>
            </p:cNvSpPr>
            <p:nvPr userDrawn="1"/>
          </p:nvSpPr>
          <p:spPr bwMode="auto">
            <a:xfrm>
              <a:off x="6691313" y="6265863"/>
              <a:ext cx="546100" cy="222250"/>
            </a:xfrm>
            <a:custGeom>
              <a:avLst/>
              <a:gdLst>
                <a:gd name="T0" fmla="*/ 0 w 186"/>
                <a:gd name="T1" fmla="*/ 6 h 76"/>
                <a:gd name="T2" fmla="*/ 176 w 186"/>
                <a:gd name="T3" fmla="*/ 76 h 76"/>
                <a:gd name="T4" fmla="*/ 186 w 186"/>
                <a:gd name="T5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" h="76">
                  <a:moveTo>
                    <a:pt x="0" y="6"/>
                  </a:moveTo>
                  <a:cubicBezTo>
                    <a:pt x="43" y="0"/>
                    <a:pt x="121" y="0"/>
                    <a:pt x="176" y="76"/>
                  </a:cubicBezTo>
                  <a:cubicBezTo>
                    <a:pt x="186" y="42"/>
                    <a:pt x="186" y="42"/>
                    <a:pt x="186" y="42"/>
                  </a:cubicBez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89" name="Freeform 15"/>
            <p:cNvSpPr>
              <a:spLocks/>
            </p:cNvSpPr>
            <p:nvPr userDrawn="1"/>
          </p:nvSpPr>
          <p:spPr bwMode="auto">
            <a:xfrm>
              <a:off x="7397751" y="6099175"/>
              <a:ext cx="411163" cy="219075"/>
            </a:xfrm>
            <a:custGeom>
              <a:avLst/>
              <a:gdLst>
                <a:gd name="T0" fmla="*/ 140 w 140"/>
                <a:gd name="T1" fmla="*/ 75 h 75"/>
                <a:gd name="T2" fmla="*/ 0 w 140"/>
                <a:gd name="T3" fmla="*/ 3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75">
                  <a:moveTo>
                    <a:pt x="140" y="75"/>
                  </a:moveTo>
                  <a:cubicBezTo>
                    <a:pt x="140" y="75"/>
                    <a:pt x="86" y="0"/>
                    <a:pt x="0" y="31"/>
                  </a:cubicBez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90" name="Freeform 16"/>
            <p:cNvSpPr>
              <a:spLocks/>
            </p:cNvSpPr>
            <p:nvPr userDrawn="1"/>
          </p:nvSpPr>
          <p:spPr bwMode="auto">
            <a:xfrm>
              <a:off x="7462838" y="5899150"/>
              <a:ext cx="409575" cy="217488"/>
            </a:xfrm>
            <a:custGeom>
              <a:avLst/>
              <a:gdLst>
                <a:gd name="T0" fmla="*/ 140 w 140"/>
                <a:gd name="T1" fmla="*/ 74 h 74"/>
                <a:gd name="T2" fmla="*/ 0 w 140"/>
                <a:gd name="T3" fmla="*/ 3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74">
                  <a:moveTo>
                    <a:pt x="140" y="74"/>
                  </a:moveTo>
                  <a:cubicBezTo>
                    <a:pt x="140" y="74"/>
                    <a:pt x="86" y="0"/>
                    <a:pt x="0" y="30"/>
                  </a:cubicBez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91" name="Freeform 17"/>
            <p:cNvSpPr>
              <a:spLocks/>
            </p:cNvSpPr>
            <p:nvPr userDrawn="1"/>
          </p:nvSpPr>
          <p:spPr bwMode="auto">
            <a:xfrm>
              <a:off x="7237413" y="5686425"/>
              <a:ext cx="784225" cy="893763"/>
            </a:xfrm>
            <a:custGeom>
              <a:avLst/>
              <a:gdLst>
                <a:gd name="T0" fmla="*/ 62 w 268"/>
                <a:gd name="T1" fmla="*/ 45 h 305"/>
                <a:gd name="T2" fmla="*/ 268 w 268"/>
                <a:gd name="T3" fmla="*/ 109 h 305"/>
                <a:gd name="T4" fmla="*/ 206 w 268"/>
                <a:gd name="T5" fmla="*/ 305 h 305"/>
                <a:gd name="T6" fmla="*/ 0 w 268"/>
                <a:gd name="T7" fmla="*/ 240 h 305"/>
                <a:gd name="T8" fmla="*/ 62 w 268"/>
                <a:gd name="T9" fmla="*/ 4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305">
                  <a:moveTo>
                    <a:pt x="62" y="45"/>
                  </a:moveTo>
                  <a:cubicBezTo>
                    <a:pt x="189" y="0"/>
                    <a:pt x="268" y="109"/>
                    <a:pt x="268" y="109"/>
                  </a:cubicBezTo>
                  <a:cubicBezTo>
                    <a:pt x="206" y="305"/>
                    <a:pt x="206" y="305"/>
                    <a:pt x="206" y="305"/>
                  </a:cubicBezTo>
                  <a:cubicBezTo>
                    <a:pt x="206" y="305"/>
                    <a:pt x="127" y="195"/>
                    <a:pt x="0" y="240"/>
                  </a:cubicBezTo>
                  <a:lnTo>
                    <a:pt x="62" y="45"/>
                  </a:lnTo>
                  <a:close/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92" name="Freeform 18"/>
            <p:cNvSpPr>
              <a:spLocks/>
            </p:cNvSpPr>
            <p:nvPr userDrawn="1"/>
          </p:nvSpPr>
          <p:spPr bwMode="auto">
            <a:xfrm>
              <a:off x="6634163" y="5500688"/>
              <a:ext cx="784225" cy="889000"/>
            </a:xfrm>
            <a:custGeom>
              <a:avLst/>
              <a:gdLst>
                <a:gd name="T0" fmla="*/ 268 w 268"/>
                <a:gd name="T1" fmla="*/ 108 h 303"/>
                <a:gd name="T2" fmla="*/ 62 w 268"/>
                <a:gd name="T3" fmla="*/ 46 h 303"/>
                <a:gd name="T4" fmla="*/ 0 w 268"/>
                <a:gd name="T5" fmla="*/ 241 h 303"/>
                <a:gd name="T6" fmla="*/ 206 w 268"/>
                <a:gd name="T7" fmla="*/ 303 h 303"/>
                <a:gd name="T8" fmla="*/ 268 w 268"/>
                <a:gd name="T9" fmla="*/ 10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303">
                  <a:moveTo>
                    <a:pt x="268" y="108"/>
                  </a:moveTo>
                  <a:cubicBezTo>
                    <a:pt x="190" y="0"/>
                    <a:pt x="62" y="46"/>
                    <a:pt x="62" y="46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1"/>
                    <a:pt x="128" y="195"/>
                    <a:pt x="206" y="303"/>
                  </a:cubicBezTo>
                  <a:lnTo>
                    <a:pt x="268" y="108"/>
                  </a:lnTo>
                  <a:close/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93" name="Freeform 19"/>
            <p:cNvSpPr>
              <a:spLocks/>
            </p:cNvSpPr>
            <p:nvPr userDrawn="1"/>
          </p:nvSpPr>
          <p:spPr bwMode="auto">
            <a:xfrm>
              <a:off x="6808788" y="5919788"/>
              <a:ext cx="412750" cy="214313"/>
            </a:xfrm>
            <a:custGeom>
              <a:avLst/>
              <a:gdLst>
                <a:gd name="T0" fmla="*/ 0 w 141"/>
                <a:gd name="T1" fmla="*/ 31 h 73"/>
                <a:gd name="T2" fmla="*/ 141 w 141"/>
                <a:gd name="T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1" h="73">
                  <a:moveTo>
                    <a:pt x="0" y="31"/>
                  </a:moveTo>
                  <a:cubicBezTo>
                    <a:pt x="0" y="31"/>
                    <a:pt x="88" y="0"/>
                    <a:pt x="141" y="73"/>
                  </a:cubicBez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94" name="Freeform 20"/>
            <p:cNvSpPr>
              <a:spLocks/>
            </p:cNvSpPr>
            <p:nvPr userDrawn="1"/>
          </p:nvSpPr>
          <p:spPr bwMode="auto">
            <a:xfrm>
              <a:off x="6873876" y="5718175"/>
              <a:ext cx="409575" cy="217488"/>
            </a:xfrm>
            <a:custGeom>
              <a:avLst/>
              <a:gdLst>
                <a:gd name="T0" fmla="*/ 0 w 140"/>
                <a:gd name="T1" fmla="*/ 31 h 74"/>
                <a:gd name="T2" fmla="*/ 140 w 140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74">
                  <a:moveTo>
                    <a:pt x="0" y="31"/>
                  </a:moveTo>
                  <a:cubicBezTo>
                    <a:pt x="0" y="31"/>
                    <a:pt x="87" y="0"/>
                    <a:pt x="140" y="74"/>
                  </a:cubicBez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95" name="Freeform 21"/>
            <p:cNvSpPr>
              <a:spLocks/>
            </p:cNvSpPr>
            <p:nvPr userDrawn="1"/>
          </p:nvSpPr>
          <p:spPr bwMode="auto">
            <a:xfrm>
              <a:off x="3586163" y="5573713"/>
              <a:ext cx="519113" cy="231775"/>
            </a:xfrm>
            <a:custGeom>
              <a:avLst/>
              <a:gdLst>
                <a:gd name="T0" fmla="*/ 0 w 327"/>
                <a:gd name="T1" fmla="*/ 60 h 146"/>
                <a:gd name="T2" fmla="*/ 310 w 327"/>
                <a:gd name="T3" fmla="*/ 146 h 146"/>
                <a:gd name="T4" fmla="*/ 327 w 327"/>
                <a:gd name="T5" fmla="*/ 87 h 146"/>
                <a:gd name="T6" fmla="*/ 19 w 327"/>
                <a:gd name="T7" fmla="*/ 0 h 146"/>
                <a:gd name="T8" fmla="*/ 0 w 327"/>
                <a:gd name="T9" fmla="*/ 6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146">
                  <a:moveTo>
                    <a:pt x="0" y="60"/>
                  </a:moveTo>
                  <a:lnTo>
                    <a:pt x="310" y="146"/>
                  </a:lnTo>
                  <a:lnTo>
                    <a:pt x="327" y="87"/>
                  </a:lnTo>
                  <a:lnTo>
                    <a:pt x="19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96" name="Freeform 22"/>
            <p:cNvSpPr>
              <a:spLocks/>
            </p:cNvSpPr>
            <p:nvPr userDrawn="1"/>
          </p:nvSpPr>
          <p:spPr bwMode="auto">
            <a:xfrm>
              <a:off x="3422651" y="5680075"/>
              <a:ext cx="612775" cy="903288"/>
            </a:xfrm>
            <a:custGeom>
              <a:avLst/>
              <a:gdLst>
                <a:gd name="T0" fmla="*/ 60 w 209"/>
                <a:gd name="T1" fmla="*/ 297 h 308"/>
                <a:gd name="T2" fmla="*/ 60 w 209"/>
                <a:gd name="T3" fmla="*/ 297 h 308"/>
                <a:gd name="T4" fmla="*/ 149 w 209"/>
                <a:gd name="T5" fmla="*/ 248 h 308"/>
                <a:gd name="T6" fmla="*/ 209 w 209"/>
                <a:gd name="T7" fmla="*/ 39 h 308"/>
                <a:gd name="T8" fmla="*/ 71 w 209"/>
                <a:gd name="T9" fmla="*/ 0 h 308"/>
                <a:gd name="T10" fmla="*/ 11 w 209"/>
                <a:gd name="T11" fmla="*/ 210 h 308"/>
                <a:gd name="T12" fmla="*/ 60 w 209"/>
                <a:gd name="T13" fmla="*/ 29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308">
                  <a:moveTo>
                    <a:pt x="60" y="297"/>
                  </a:moveTo>
                  <a:cubicBezTo>
                    <a:pt x="60" y="297"/>
                    <a:pt x="60" y="297"/>
                    <a:pt x="60" y="297"/>
                  </a:cubicBezTo>
                  <a:cubicBezTo>
                    <a:pt x="98" y="308"/>
                    <a:pt x="138" y="286"/>
                    <a:pt x="149" y="248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11" y="210"/>
                    <a:pt x="11" y="210"/>
                    <a:pt x="11" y="210"/>
                  </a:cubicBezTo>
                  <a:cubicBezTo>
                    <a:pt x="0" y="247"/>
                    <a:pt x="22" y="286"/>
                    <a:pt x="60" y="2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97" name="Freeform 23"/>
            <p:cNvSpPr>
              <a:spLocks/>
            </p:cNvSpPr>
            <p:nvPr userDrawn="1"/>
          </p:nvSpPr>
          <p:spPr bwMode="auto">
            <a:xfrm>
              <a:off x="3543301" y="5683250"/>
              <a:ext cx="427038" cy="412750"/>
            </a:xfrm>
            <a:custGeom>
              <a:avLst/>
              <a:gdLst>
                <a:gd name="T0" fmla="*/ 116 w 146"/>
                <a:gd name="T1" fmla="*/ 137 h 141"/>
                <a:gd name="T2" fmla="*/ 92 w 146"/>
                <a:gd name="T3" fmla="*/ 135 h 141"/>
                <a:gd name="T4" fmla="*/ 56 w 146"/>
                <a:gd name="T5" fmla="*/ 138 h 141"/>
                <a:gd name="T6" fmla="*/ 29 w 146"/>
                <a:gd name="T7" fmla="*/ 121 h 141"/>
                <a:gd name="T8" fmla="*/ 0 w 146"/>
                <a:gd name="T9" fmla="*/ 110 h 141"/>
                <a:gd name="T10" fmla="*/ 32 w 146"/>
                <a:gd name="T11" fmla="*/ 0 h 141"/>
                <a:gd name="T12" fmla="*/ 146 w 146"/>
                <a:gd name="T13" fmla="*/ 32 h 141"/>
                <a:gd name="T14" fmla="*/ 117 w 146"/>
                <a:gd name="T15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" h="141">
                  <a:moveTo>
                    <a:pt x="116" y="137"/>
                  </a:moveTo>
                  <a:cubicBezTo>
                    <a:pt x="108" y="135"/>
                    <a:pt x="101" y="134"/>
                    <a:pt x="92" y="135"/>
                  </a:cubicBezTo>
                  <a:cubicBezTo>
                    <a:pt x="80" y="136"/>
                    <a:pt x="68" y="141"/>
                    <a:pt x="56" y="138"/>
                  </a:cubicBezTo>
                  <a:cubicBezTo>
                    <a:pt x="46" y="135"/>
                    <a:pt x="38" y="127"/>
                    <a:pt x="29" y="121"/>
                  </a:cubicBezTo>
                  <a:cubicBezTo>
                    <a:pt x="21" y="114"/>
                    <a:pt x="11" y="108"/>
                    <a:pt x="0" y="11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17" y="132"/>
                    <a:pt x="117" y="132"/>
                    <a:pt x="117" y="132"/>
                  </a:cubicBezTo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98" name="Freeform 24"/>
            <p:cNvSpPr>
              <a:spLocks/>
            </p:cNvSpPr>
            <p:nvPr userDrawn="1"/>
          </p:nvSpPr>
          <p:spPr bwMode="auto">
            <a:xfrm>
              <a:off x="3568701" y="6051550"/>
              <a:ext cx="114300" cy="112713"/>
            </a:xfrm>
            <a:custGeom>
              <a:avLst/>
              <a:gdLst>
                <a:gd name="T0" fmla="*/ 3 w 39"/>
                <a:gd name="T1" fmla="*/ 14 h 38"/>
                <a:gd name="T2" fmla="*/ 15 w 39"/>
                <a:gd name="T3" fmla="*/ 35 h 38"/>
                <a:gd name="T4" fmla="*/ 36 w 39"/>
                <a:gd name="T5" fmla="*/ 24 h 38"/>
                <a:gd name="T6" fmla="*/ 24 w 39"/>
                <a:gd name="T7" fmla="*/ 2 h 38"/>
                <a:gd name="T8" fmla="*/ 3 w 39"/>
                <a:gd name="T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" y="14"/>
                  </a:moveTo>
                  <a:cubicBezTo>
                    <a:pt x="0" y="23"/>
                    <a:pt x="5" y="33"/>
                    <a:pt x="15" y="35"/>
                  </a:cubicBezTo>
                  <a:cubicBezTo>
                    <a:pt x="24" y="38"/>
                    <a:pt x="34" y="33"/>
                    <a:pt x="36" y="24"/>
                  </a:cubicBezTo>
                  <a:cubicBezTo>
                    <a:pt x="39" y="14"/>
                    <a:pt x="34" y="5"/>
                    <a:pt x="24" y="2"/>
                  </a:cubicBezTo>
                  <a:cubicBezTo>
                    <a:pt x="15" y="0"/>
                    <a:pt x="5" y="5"/>
                    <a:pt x="3" y="14"/>
                  </a:cubicBez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99" name="Freeform 25"/>
            <p:cNvSpPr>
              <a:spLocks/>
            </p:cNvSpPr>
            <p:nvPr userDrawn="1"/>
          </p:nvSpPr>
          <p:spPr bwMode="auto">
            <a:xfrm>
              <a:off x="3484563" y="6257925"/>
              <a:ext cx="93663" cy="90488"/>
            </a:xfrm>
            <a:custGeom>
              <a:avLst/>
              <a:gdLst>
                <a:gd name="T0" fmla="*/ 2 w 32"/>
                <a:gd name="T1" fmla="*/ 11 h 31"/>
                <a:gd name="T2" fmla="*/ 12 w 32"/>
                <a:gd name="T3" fmla="*/ 29 h 31"/>
                <a:gd name="T4" fmla="*/ 30 w 32"/>
                <a:gd name="T5" fmla="*/ 19 h 31"/>
                <a:gd name="T6" fmla="*/ 20 w 32"/>
                <a:gd name="T7" fmla="*/ 2 h 31"/>
                <a:gd name="T8" fmla="*/ 2 w 32"/>
                <a:gd name="T9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2" y="11"/>
                  </a:moveTo>
                  <a:cubicBezTo>
                    <a:pt x="0" y="19"/>
                    <a:pt x="5" y="27"/>
                    <a:pt x="12" y="29"/>
                  </a:cubicBezTo>
                  <a:cubicBezTo>
                    <a:pt x="20" y="31"/>
                    <a:pt x="28" y="26"/>
                    <a:pt x="30" y="19"/>
                  </a:cubicBezTo>
                  <a:cubicBezTo>
                    <a:pt x="32" y="12"/>
                    <a:pt x="27" y="4"/>
                    <a:pt x="20" y="2"/>
                  </a:cubicBezTo>
                  <a:cubicBezTo>
                    <a:pt x="12" y="0"/>
                    <a:pt x="5" y="4"/>
                    <a:pt x="2" y="11"/>
                  </a:cubicBez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0" name="Freeform 26"/>
            <p:cNvSpPr>
              <a:spLocks/>
            </p:cNvSpPr>
            <p:nvPr userDrawn="1"/>
          </p:nvSpPr>
          <p:spPr bwMode="auto">
            <a:xfrm>
              <a:off x="3675063" y="6216650"/>
              <a:ext cx="166688" cy="163513"/>
            </a:xfrm>
            <a:custGeom>
              <a:avLst/>
              <a:gdLst>
                <a:gd name="T0" fmla="*/ 4 w 57"/>
                <a:gd name="T1" fmla="*/ 21 h 56"/>
                <a:gd name="T2" fmla="*/ 21 w 57"/>
                <a:gd name="T3" fmla="*/ 53 h 56"/>
                <a:gd name="T4" fmla="*/ 53 w 57"/>
                <a:gd name="T5" fmla="*/ 35 h 56"/>
                <a:gd name="T6" fmla="*/ 35 w 57"/>
                <a:gd name="T7" fmla="*/ 4 h 56"/>
                <a:gd name="T8" fmla="*/ 4 w 57"/>
                <a:gd name="T9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6">
                  <a:moveTo>
                    <a:pt x="4" y="21"/>
                  </a:moveTo>
                  <a:cubicBezTo>
                    <a:pt x="0" y="35"/>
                    <a:pt x="8" y="49"/>
                    <a:pt x="21" y="53"/>
                  </a:cubicBezTo>
                  <a:cubicBezTo>
                    <a:pt x="35" y="56"/>
                    <a:pt x="49" y="49"/>
                    <a:pt x="53" y="35"/>
                  </a:cubicBezTo>
                  <a:cubicBezTo>
                    <a:pt x="57" y="22"/>
                    <a:pt x="49" y="8"/>
                    <a:pt x="35" y="4"/>
                  </a:cubicBezTo>
                  <a:cubicBezTo>
                    <a:pt x="22" y="0"/>
                    <a:pt x="8" y="8"/>
                    <a:pt x="4" y="21"/>
                  </a:cubicBez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1" name="Freeform 27"/>
            <p:cNvSpPr>
              <a:spLocks/>
            </p:cNvSpPr>
            <p:nvPr userDrawn="1"/>
          </p:nvSpPr>
          <p:spPr bwMode="auto">
            <a:xfrm>
              <a:off x="3422651" y="5680075"/>
              <a:ext cx="612775" cy="903288"/>
            </a:xfrm>
            <a:custGeom>
              <a:avLst/>
              <a:gdLst>
                <a:gd name="T0" fmla="*/ 60 w 209"/>
                <a:gd name="T1" fmla="*/ 297 h 308"/>
                <a:gd name="T2" fmla="*/ 60 w 209"/>
                <a:gd name="T3" fmla="*/ 297 h 308"/>
                <a:gd name="T4" fmla="*/ 149 w 209"/>
                <a:gd name="T5" fmla="*/ 248 h 308"/>
                <a:gd name="T6" fmla="*/ 209 w 209"/>
                <a:gd name="T7" fmla="*/ 39 h 308"/>
                <a:gd name="T8" fmla="*/ 71 w 209"/>
                <a:gd name="T9" fmla="*/ 0 h 308"/>
                <a:gd name="T10" fmla="*/ 11 w 209"/>
                <a:gd name="T11" fmla="*/ 210 h 308"/>
                <a:gd name="T12" fmla="*/ 60 w 209"/>
                <a:gd name="T13" fmla="*/ 29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308">
                  <a:moveTo>
                    <a:pt x="60" y="297"/>
                  </a:moveTo>
                  <a:cubicBezTo>
                    <a:pt x="60" y="297"/>
                    <a:pt x="60" y="297"/>
                    <a:pt x="60" y="297"/>
                  </a:cubicBezTo>
                  <a:cubicBezTo>
                    <a:pt x="98" y="308"/>
                    <a:pt x="138" y="286"/>
                    <a:pt x="149" y="248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11" y="210"/>
                    <a:pt x="11" y="210"/>
                    <a:pt x="11" y="210"/>
                  </a:cubicBezTo>
                  <a:cubicBezTo>
                    <a:pt x="0" y="247"/>
                    <a:pt x="22" y="286"/>
                    <a:pt x="60" y="297"/>
                  </a:cubicBezTo>
                  <a:close/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2" name="Freeform 28"/>
            <p:cNvSpPr>
              <a:spLocks/>
            </p:cNvSpPr>
            <p:nvPr userDrawn="1"/>
          </p:nvSpPr>
          <p:spPr bwMode="auto">
            <a:xfrm>
              <a:off x="3551238" y="5534025"/>
              <a:ext cx="519113" cy="230188"/>
            </a:xfrm>
            <a:custGeom>
              <a:avLst/>
              <a:gdLst>
                <a:gd name="T0" fmla="*/ 0 w 327"/>
                <a:gd name="T1" fmla="*/ 59 h 145"/>
                <a:gd name="T2" fmla="*/ 310 w 327"/>
                <a:gd name="T3" fmla="*/ 145 h 145"/>
                <a:gd name="T4" fmla="*/ 327 w 327"/>
                <a:gd name="T5" fmla="*/ 86 h 145"/>
                <a:gd name="T6" fmla="*/ 19 w 327"/>
                <a:gd name="T7" fmla="*/ 0 h 145"/>
                <a:gd name="T8" fmla="*/ 0 w 327"/>
                <a:gd name="T9" fmla="*/ 5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145">
                  <a:moveTo>
                    <a:pt x="0" y="59"/>
                  </a:moveTo>
                  <a:lnTo>
                    <a:pt x="310" y="145"/>
                  </a:lnTo>
                  <a:lnTo>
                    <a:pt x="327" y="86"/>
                  </a:lnTo>
                  <a:lnTo>
                    <a:pt x="19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3" name="Freeform 29"/>
            <p:cNvSpPr>
              <a:spLocks/>
            </p:cNvSpPr>
            <p:nvPr userDrawn="1"/>
          </p:nvSpPr>
          <p:spPr bwMode="auto">
            <a:xfrm>
              <a:off x="3586163" y="5573713"/>
              <a:ext cx="519113" cy="231775"/>
            </a:xfrm>
            <a:custGeom>
              <a:avLst/>
              <a:gdLst>
                <a:gd name="T0" fmla="*/ 0 w 327"/>
                <a:gd name="T1" fmla="*/ 60 h 146"/>
                <a:gd name="T2" fmla="*/ 310 w 327"/>
                <a:gd name="T3" fmla="*/ 146 h 146"/>
                <a:gd name="T4" fmla="*/ 327 w 327"/>
                <a:gd name="T5" fmla="*/ 87 h 146"/>
                <a:gd name="T6" fmla="*/ 19 w 327"/>
                <a:gd name="T7" fmla="*/ 0 h 146"/>
                <a:gd name="T8" fmla="*/ 0 w 327"/>
                <a:gd name="T9" fmla="*/ 6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146">
                  <a:moveTo>
                    <a:pt x="0" y="60"/>
                  </a:moveTo>
                  <a:lnTo>
                    <a:pt x="310" y="146"/>
                  </a:lnTo>
                  <a:lnTo>
                    <a:pt x="327" y="87"/>
                  </a:lnTo>
                  <a:lnTo>
                    <a:pt x="19" y="0"/>
                  </a:lnTo>
                  <a:lnTo>
                    <a:pt x="0" y="60"/>
                  </a:lnTo>
                  <a:close/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4" name="Freeform 30"/>
            <p:cNvSpPr>
              <a:spLocks/>
            </p:cNvSpPr>
            <p:nvPr userDrawn="1"/>
          </p:nvSpPr>
          <p:spPr bwMode="auto">
            <a:xfrm>
              <a:off x="3543301" y="5999163"/>
              <a:ext cx="392113" cy="117475"/>
            </a:xfrm>
            <a:custGeom>
              <a:avLst/>
              <a:gdLst>
                <a:gd name="T0" fmla="*/ 134 w 134"/>
                <a:gd name="T1" fmla="*/ 40 h 40"/>
                <a:gd name="T2" fmla="*/ 92 w 134"/>
                <a:gd name="T3" fmla="*/ 27 h 40"/>
                <a:gd name="T4" fmla="*/ 56 w 134"/>
                <a:gd name="T5" fmla="*/ 30 h 40"/>
                <a:gd name="T6" fmla="*/ 29 w 134"/>
                <a:gd name="T7" fmla="*/ 13 h 40"/>
                <a:gd name="T8" fmla="*/ 0 w 134"/>
                <a:gd name="T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40">
                  <a:moveTo>
                    <a:pt x="134" y="40"/>
                  </a:moveTo>
                  <a:cubicBezTo>
                    <a:pt x="122" y="30"/>
                    <a:pt x="108" y="25"/>
                    <a:pt x="92" y="27"/>
                  </a:cubicBezTo>
                  <a:cubicBezTo>
                    <a:pt x="80" y="28"/>
                    <a:pt x="68" y="33"/>
                    <a:pt x="56" y="30"/>
                  </a:cubicBezTo>
                  <a:cubicBezTo>
                    <a:pt x="46" y="27"/>
                    <a:pt x="38" y="19"/>
                    <a:pt x="29" y="13"/>
                  </a:cubicBezTo>
                  <a:cubicBezTo>
                    <a:pt x="21" y="6"/>
                    <a:pt x="11" y="0"/>
                    <a:pt x="0" y="2"/>
                  </a:cubicBez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5" name="Freeform 31"/>
            <p:cNvSpPr>
              <a:spLocks/>
            </p:cNvSpPr>
            <p:nvPr userDrawn="1"/>
          </p:nvSpPr>
          <p:spPr bwMode="auto">
            <a:xfrm>
              <a:off x="3606801" y="6078538"/>
              <a:ext cx="117475" cy="111125"/>
            </a:xfrm>
            <a:custGeom>
              <a:avLst/>
              <a:gdLst>
                <a:gd name="T0" fmla="*/ 3 w 40"/>
                <a:gd name="T1" fmla="*/ 14 h 38"/>
                <a:gd name="T2" fmla="*/ 15 w 40"/>
                <a:gd name="T3" fmla="*/ 36 h 38"/>
                <a:gd name="T4" fmla="*/ 37 w 40"/>
                <a:gd name="T5" fmla="*/ 24 h 38"/>
                <a:gd name="T6" fmla="*/ 25 w 40"/>
                <a:gd name="T7" fmla="*/ 2 h 38"/>
                <a:gd name="T8" fmla="*/ 3 w 40"/>
                <a:gd name="T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8">
                  <a:moveTo>
                    <a:pt x="3" y="14"/>
                  </a:moveTo>
                  <a:cubicBezTo>
                    <a:pt x="0" y="23"/>
                    <a:pt x="6" y="33"/>
                    <a:pt x="15" y="36"/>
                  </a:cubicBezTo>
                  <a:cubicBezTo>
                    <a:pt x="24" y="38"/>
                    <a:pt x="34" y="33"/>
                    <a:pt x="37" y="24"/>
                  </a:cubicBezTo>
                  <a:cubicBezTo>
                    <a:pt x="40" y="14"/>
                    <a:pt x="34" y="5"/>
                    <a:pt x="25" y="2"/>
                  </a:cubicBezTo>
                  <a:cubicBezTo>
                    <a:pt x="15" y="0"/>
                    <a:pt x="6" y="5"/>
                    <a:pt x="3" y="14"/>
                  </a:cubicBezTo>
                  <a:close/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6" name="Freeform 32"/>
            <p:cNvSpPr>
              <a:spLocks/>
            </p:cNvSpPr>
            <p:nvPr userDrawn="1"/>
          </p:nvSpPr>
          <p:spPr bwMode="auto">
            <a:xfrm>
              <a:off x="3525838" y="6283325"/>
              <a:ext cx="90488" cy="90488"/>
            </a:xfrm>
            <a:custGeom>
              <a:avLst/>
              <a:gdLst>
                <a:gd name="T0" fmla="*/ 2 w 31"/>
                <a:gd name="T1" fmla="*/ 11 h 31"/>
                <a:gd name="T2" fmla="*/ 12 w 31"/>
                <a:gd name="T3" fmla="*/ 29 h 31"/>
                <a:gd name="T4" fmla="*/ 29 w 31"/>
                <a:gd name="T5" fmla="*/ 19 h 31"/>
                <a:gd name="T6" fmla="*/ 19 w 31"/>
                <a:gd name="T7" fmla="*/ 2 h 31"/>
                <a:gd name="T8" fmla="*/ 2 w 31"/>
                <a:gd name="T9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2" y="11"/>
                  </a:moveTo>
                  <a:cubicBezTo>
                    <a:pt x="0" y="19"/>
                    <a:pt x="4" y="27"/>
                    <a:pt x="12" y="29"/>
                  </a:cubicBezTo>
                  <a:cubicBezTo>
                    <a:pt x="19" y="31"/>
                    <a:pt x="27" y="27"/>
                    <a:pt x="29" y="19"/>
                  </a:cubicBezTo>
                  <a:cubicBezTo>
                    <a:pt x="31" y="12"/>
                    <a:pt x="27" y="4"/>
                    <a:pt x="19" y="2"/>
                  </a:cubicBezTo>
                  <a:cubicBezTo>
                    <a:pt x="12" y="0"/>
                    <a:pt x="4" y="4"/>
                    <a:pt x="2" y="11"/>
                  </a:cubicBezTo>
                  <a:close/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7" name="Freeform 33"/>
            <p:cNvSpPr>
              <a:spLocks/>
            </p:cNvSpPr>
            <p:nvPr userDrawn="1"/>
          </p:nvSpPr>
          <p:spPr bwMode="auto">
            <a:xfrm>
              <a:off x="3716338" y="6242050"/>
              <a:ext cx="163513" cy="165100"/>
            </a:xfrm>
            <a:custGeom>
              <a:avLst/>
              <a:gdLst>
                <a:gd name="T0" fmla="*/ 3 w 56"/>
                <a:gd name="T1" fmla="*/ 21 h 56"/>
                <a:gd name="T2" fmla="*/ 21 w 56"/>
                <a:gd name="T3" fmla="*/ 53 h 56"/>
                <a:gd name="T4" fmla="*/ 53 w 56"/>
                <a:gd name="T5" fmla="*/ 35 h 56"/>
                <a:gd name="T6" fmla="*/ 35 w 56"/>
                <a:gd name="T7" fmla="*/ 4 h 56"/>
                <a:gd name="T8" fmla="*/ 3 w 56"/>
                <a:gd name="T9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3" y="21"/>
                  </a:moveTo>
                  <a:cubicBezTo>
                    <a:pt x="0" y="35"/>
                    <a:pt x="7" y="49"/>
                    <a:pt x="21" y="53"/>
                  </a:cubicBezTo>
                  <a:cubicBezTo>
                    <a:pt x="35" y="56"/>
                    <a:pt x="49" y="49"/>
                    <a:pt x="53" y="35"/>
                  </a:cubicBezTo>
                  <a:cubicBezTo>
                    <a:pt x="56" y="22"/>
                    <a:pt x="49" y="8"/>
                    <a:pt x="35" y="4"/>
                  </a:cubicBezTo>
                  <a:cubicBezTo>
                    <a:pt x="21" y="0"/>
                    <a:pt x="7" y="8"/>
                    <a:pt x="3" y="21"/>
                  </a:cubicBezTo>
                  <a:close/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8" name="Freeform 34"/>
            <p:cNvSpPr>
              <a:spLocks/>
            </p:cNvSpPr>
            <p:nvPr userDrawn="1"/>
          </p:nvSpPr>
          <p:spPr bwMode="auto">
            <a:xfrm>
              <a:off x="3609976" y="5756275"/>
              <a:ext cx="117475" cy="31750"/>
            </a:xfrm>
            <a:custGeom>
              <a:avLst/>
              <a:gdLst>
                <a:gd name="T0" fmla="*/ 0 w 74"/>
                <a:gd name="T1" fmla="*/ 0 h 20"/>
                <a:gd name="T2" fmla="*/ 74 w 74"/>
                <a:gd name="T3" fmla="*/ 20 h 20"/>
                <a:gd name="T4" fmla="*/ 0 w 74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20">
                  <a:moveTo>
                    <a:pt x="0" y="0"/>
                  </a:moveTo>
                  <a:lnTo>
                    <a:pt x="74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9" name="Line 35"/>
            <p:cNvSpPr>
              <a:spLocks noChangeShapeType="1"/>
            </p:cNvSpPr>
            <p:nvPr userDrawn="1"/>
          </p:nvSpPr>
          <p:spPr bwMode="auto">
            <a:xfrm>
              <a:off x="3609976" y="5756275"/>
              <a:ext cx="117475" cy="31750"/>
            </a:xfrm>
            <a:prstGeom prst="line">
              <a:avLst/>
            </a:pr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0" name="Freeform 36"/>
            <p:cNvSpPr>
              <a:spLocks/>
            </p:cNvSpPr>
            <p:nvPr userDrawn="1"/>
          </p:nvSpPr>
          <p:spPr bwMode="auto">
            <a:xfrm>
              <a:off x="3586163" y="5835650"/>
              <a:ext cx="76200" cy="20638"/>
            </a:xfrm>
            <a:custGeom>
              <a:avLst/>
              <a:gdLst>
                <a:gd name="T0" fmla="*/ 0 w 48"/>
                <a:gd name="T1" fmla="*/ 0 h 13"/>
                <a:gd name="T2" fmla="*/ 48 w 48"/>
                <a:gd name="T3" fmla="*/ 13 h 13"/>
                <a:gd name="T4" fmla="*/ 0 w 48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3">
                  <a:moveTo>
                    <a:pt x="0" y="0"/>
                  </a:moveTo>
                  <a:lnTo>
                    <a:pt x="48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1" name="Line 37"/>
            <p:cNvSpPr>
              <a:spLocks noChangeShapeType="1"/>
            </p:cNvSpPr>
            <p:nvPr userDrawn="1"/>
          </p:nvSpPr>
          <p:spPr bwMode="auto">
            <a:xfrm>
              <a:off x="3586163" y="5835650"/>
              <a:ext cx="76200" cy="20638"/>
            </a:xfrm>
            <a:prstGeom prst="line">
              <a:avLst/>
            </a:pr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2" name="Freeform 38"/>
            <p:cNvSpPr>
              <a:spLocks/>
            </p:cNvSpPr>
            <p:nvPr userDrawn="1"/>
          </p:nvSpPr>
          <p:spPr bwMode="auto">
            <a:xfrm>
              <a:off x="3563938" y="5915025"/>
              <a:ext cx="117475" cy="31750"/>
            </a:xfrm>
            <a:custGeom>
              <a:avLst/>
              <a:gdLst>
                <a:gd name="T0" fmla="*/ 0 w 74"/>
                <a:gd name="T1" fmla="*/ 0 h 20"/>
                <a:gd name="T2" fmla="*/ 74 w 74"/>
                <a:gd name="T3" fmla="*/ 20 h 20"/>
                <a:gd name="T4" fmla="*/ 0 w 74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20">
                  <a:moveTo>
                    <a:pt x="0" y="0"/>
                  </a:moveTo>
                  <a:lnTo>
                    <a:pt x="74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3" name="Line 39"/>
            <p:cNvSpPr>
              <a:spLocks noChangeShapeType="1"/>
            </p:cNvSpPr>
            <p:nvPr userDrawn="1"/>
          </p:nvSpPr>
          <p:spPr bwMode="auto">
            <a:xfrm>
              <a:off x="3563938" y="5915025"/>
              <a:ext cx="117475" cy="31750"/>
            </a:xfrm>
            <a:prstGeom prst="line">
              <a:avLst/>
            </a:pr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4" name="Freeform 40"/>
            <p:cNvSpPr>
              <a:spLocks/>
            </p:cNvSpPr>
            <p:nvPr userDrawn="1"/>
          </p:nvSpPr>
          <p:spPr bwMode="auto">
            <a:xfrm>
              <a:off x="10617201" y="5029200"/>
              <a:ext cx="647700" cy="377825"/>
            </a:xfrm>
            <a:custGeom>
              <a:avLst/>
              <a:gdLst>
                <a:gd name="T0" fmla="*/ 33 w 408"/>
                <a:gd name="T1" fmla="*/ 238 h 238"/>
                <a:gd name="T2" fmla="*/ 408 w 408"/>
                <a:gd name="T3" fmla="*/ 72 h 238"/>
                <a:gd name="T4" fmla="*/ 377 w 408"/>
                <a:gd name="T5" fmla="*/ 0 h 238"/>
                <a:gd name="T6" fmla="*/ 0 w 408"/>
                <a:gd name="T7" fmla="*/ 166 h 238"/>
                <a:gd name="T8" fmla="*/ 33 w 408"/>
                <a:gd name="T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238">
                  <a:moveTo>
                    <a:pt x="33" y="238"/>
                  </a:moveTo>
                  <a:lnTo>
                    <a:pt x="408" y="72"/>
                  </a:lnTo>
                  <a:lnTo>
                    <a:pt x="377" y="0"/>
                  </a:lnTo>
                  <a:lnTo>
                    <a:pt x="0" y="166"/>
                  </a:lnTo>
                  <a:lnTo>
                    <a:pt x="33" y="2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5" name="Freeform 41"/>
            <p:cNvSpPr>
              <a:spLocks/>
            </p:cNvSpPr>
            <p:nvPr userDrawn="1"/>
          </p:nvSpPr>
          <p:spPr bwMode="auto">
            <a:xfrm>
              <a:off x="10723563" y="5167313"/>
              <a:ext cx="890588" cy="1157288"/>
            </a:xfrm>
            <a:custGeom>
              <a:avLst/>
              <a:gdLst>
                <a:gd name="T0" fmla="*/ 237 w 304"/>
                <a:gd name="T1" fmla="*/ 374 h 395"/>
                <a:gd name="T2" fmla="*/ 237 w 304"/>
                <a:gd name="T3" fmla="*/ 374 h 395"/>
                <a:gd name="T4" fmla="*/ 283 w 304"/>
                <a:gd name="T5" fmla="*/ 254 h 395"/>
                <a:gd name="T6" fmla="*/ 167 w 304"/>
                <a:gd name="T7" fmla="*/ 0 h 395"/>
                <a:gd name="T8" fmla="*/ 0 w 304"/>
                <a:gd name="T9" fmla="*/ 74 h 395"/>
                <a:gd name="T10" fmla="*/ 115 w 304"/>
                <a:gd name="T11" fmla="*/ 329 h 395"/>
                <a:gd name="T12" fmla="*/ 237 w 304"/>
                <a:gd name="T13" fmla="*/ 37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395">
                  <a:moveTo>
                    <a:pt x="237" y="374"/>
                  </a:moveTo>
                  <a:cubicBezTo>
                    <a:pt x="237" y="374"/>
                    <a:pt x="237" y="374"/>
                    <a:pt x="237" y="374"/>
                  </a:cubicBezTo>
                  <a:cubicBezTo>
                    <a:pt x="283" y="354"/>
                    <a:pt x="304" y="300"/>
                    <a:pt x="283" y="254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15" y="329"/>
                    <a:pt x="115" y="329"/>
                    <a:pt x="115" y="329"/>
                  </a:cubicBezTo>
                  <a:cubicBezTo>
                    <a:pt x="136" y="374"/>
                    <a:pt x="190" y="395"/>
                    <a:pt x="237" y="3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6" name="Freeform 42"/>
            <p:cNvSpPr>
              <a:spLocks/>
            </p:cNvSpPr>
            <p:nvPr userDrawn="1"/>
          </p:nvSpPr>
          <p:spPr bwMode="auto">
            <a:xfrm>
              <a:off x="10728326" y="5202238"/>
              <a:ext cx="577850" cy="571500"/>
            </a:xfrm>
            <a:custGeom>
              <a:avLst/>
              <a:gdLst>
                <a:gd name="T0" fmla="*/ 197 w 197"/>
                <a:gd name="T1" fmla="*/ 128 h 195"/>
                <a:gd name="T2" fmla="*/ 171 w 197"/>
                <a:gd name="T3" fmla="*/ 145 h 195"/>
                <a:gd name="T4" fmla="*/ 139 w 197"/>
                <a:gd name="T5" fmla="*/ 177 h 195"/>
                <a:gd name="T6" fmla="*/ 98 w 197"/>
                <a:gd name="T7" fmla="*/ 182 h 195"/>
                <a:gd name="T8" fmla="*/ 60 w 197"/>
                <a:gd name="T9" fmla="*/ 195 h 195"/>
                <a:gd name="T10" fmla="*/ 0 w 197"/>
                <a:gd name="T11" fmla="*/ 61 h 195"/>
                <a:gd name="T12" fmla="*/ 139 w 197"/>
                <a:gd name="T13" fmla="*/ 0 h 195"/>
                <a:gd name="T14" fmla="*/ 194 w 197"/>
                <a:gd name="T15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195">
                  <a:moveTo>
                    <a:pt x="197" y="128"/>
                  </a:moveTo>
                  <a:cubicBezTo>
                    <a:pt x="188" y="131"/>
                    <a:pt x="179" y="137"/>
                    <a:pt x="171" y="145"/>
                  </a:cubicBezTo>
                  <a:cubicBezTo>
                    <a:pt x="161" y="156"/>
                    <a:pt x="153" y="170"/>
                    <a:pt x="139" y="177"/>
                  </a:cubicBezTo>
                  <a:cubicBezTo>
                    <a:pt x="126" y="183"/>
                    <a:pt x="112" y="181"/>
                    <a:pt x="98" y="182"/>
                  </a:cubicBezTo>
                  <a:cubicBezTo>
                    <a:pt x="84" y="182"/>
                    <a:pt x="69" y="184"/>
                    <a:pt x="60" y="19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94" y="121"/>
                    <a:pt x="194" y="121"/>
                    <a:pt x="194" y="121"/>
                  </a:cubicBezTo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7" name="Freeform 43"/>
            <p:cNvSpPr>
              <a:spLocks/>
            </p:cNvSpPr>
            <p:nvPr userDrawn="1"/>
          </p:nvSpPr>
          <p:spPr bwMode="auto">
            <a:xfrm>
              <a:off x="10998201" y="5732463"/>
              <a:ext cx="149225" cy="146050"/>
            </a:xfrm>
            <a:custGeom>
              <a:avLst/>
              <a:gdLst>
                <a:gd name="T0" fmla="*/ 5 w 51"/>
                <a:gd name="T1" fmla="*/ 34 h 50"/>
                <a:gd name="T2" fmla="*/ 34 w 51"/>
                <a:gd name="T3" fmla="*/ 45 h 50"/>
                <a:gd name="T4" fmla="*/ 46 w 51"/>
                <a:gd name="T5" fmla="*/ 16 h 50"/>
                <a:gd name="T6" fmla="*/ 16 w 51"/>
                <a:gd name="T7" fmla="*/ 5 h 50"/>
                <a:gd name="T8" fmla="*/ 5 w 51"/>
                <a:gd name="T9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5" y="34"/>
                  </a:moveTo>
                  <a:cubicBezTo>
                    <a:pt x="10" y="45"/>
                    <a:pt x="23" y="50"/>
                    <a:pt x="34" y="45"/>
                  </a:cubicBezTo>
                  <a:cubicBezTo>
                    <a:pt x="46" y="40"/>
                    <a:pt x="51" y="27"/>
                    <a:pt x="46" y="16"/>
                  </a:cubicBezTo>
                  <a:cubicBezTo>
                    <a:pt x="41" y="5"/>
                    <a:pt x="27" y="0"/>
                    <a:pt x="16" y="5"/>
                  </a:cubicBezTo>
                  <a:cubicBezTo>
                    <a:pt x="5" y="10"/>
                    <a:pt x="0" y="23"/>
                    <a:pt x="5" y="34"/>
                  </a:cubicBez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8" name="Freeform 44"/>
            <p:cNvSpPr>
              <a:spLocks/>
            </p:cNvSpPr>
            <p:nvPr userDrawn="1"/>
          </p:nvSpPr>
          <p:spPr bwMode="auto">
            <a:xfrm>
              <a:off x="11080751" y="6013450"/>
              <a:ext cx="122238" cy="120650"/>
            </a:xfrm>
            <a:custGeom>
              <a:avLst/>
              <a:gdLst>
                <a:gd name="T0" fmla="*/ 4 w 42"/>
                <a:gd name="T1" fmla="*/ 28 h 41"/>
                <a:gd name="T2" fmla="*/ 28 w 42"/>
                <a:gd name="T3" fmla="*/ 37 h 41"/>
                <a:gd name="T4" fmla="*/ 37 w 42"/>
                <a:gd name="T5" fmla="*/ 13 h 41"/>
                <a:gd name="T6" fmla="*/ 13 w 42"/>
                <a:gd name="T7" fmla="*/ 4 h 41"/>
                <a:gd name="T8" fmla="*/ 4 w 42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1">
                  <a:moveTo>
                    <a:pt x="4" y="28"/>
                  </a:moveTo>
                  <a:cubicBezTo>
                    <a:pt x="8" y="37"/>
                    <a:pt x="19" y="41"/>
                    <a:pt x="28" y="37"/>
                  </a:cubicBezTo>
                  <a:cubicBezTo>
                    <a:pt x="37" y="33"/>
                    <a:pt x="42" y="22"/>
                    <a:pt x="37" y="13"/>
                  </a:cubicBezTo>
                  <a:cubicBezTo>
                    <a:pt x="33" y="4"/>
                    <a:pt x="23" y="0"/>
                    <a:pt x="13" y="4"/>
                  </a:cubicBezTo>
                  <a:cubicBezTo>
                    <a:pt x="4" y="8"/>
                    <a:pt x="0" y="19"/>
                    <a:pt x="4" y="28"/>
                  </a:cubicBez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9" name="Freeform 45"/>
            <p:cNvSpPr>
              <a:spLocks/>
            </p:cNvSpPr>
            <p:nvPr userDrawn="1"/>
          </p:nvSpPr>
          <p:spPr bwMode="auto">
            <a:xfrm>
              <a:off x="11253788" y="5780088"/>
              <a:ext cx="215900" cy="215900"/>
            </a:xfrm>
            <a:custGeom>
              <a:avLst/>
              <a:gdLst>
                <a:gd name="T0" fmla="*/ 7 w 74"/>
                <a:gd name="T1" fmla="*/ 50 h 74"/>
                <a:gd name="T2" fmla="*/ 51 w 74"/>
                <a:gd name="T3" fmla="*/ 66 h 74"/>
                <a:gd name="T4" fmla="*/ 67 w 74"/>
                <a:gd name="T5" fmla="*/ 24 h 74"/>
                <a:gd name="T6" fmla="*/ 24 w 74"/>
                <a:gd name="T7" fmla="*/ 7 h 74"/>
                <a:gd name="T8" fmla="*/ 7 w 74"/>
                <a:gd name="T9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7" y="50"/>
                  </a:moveTo>
                  <a:cubicBezTo>
                    <a:pt x="15" y="66"/>
                    <a:pt x="34" y="74"/>
                    <a:pt x="51" y="66"/>
                  </a:cubicBezTo>
                  <a:cubicBezTo>
                    <a:pt x="67" y="59"/>
                    <a:pt x="74" y="40"/>
                    <a:pt x="67" y="24"/>
                  </a:cubicBezTo>
                  <a:cubicBezTo>
                    <a:pt x="60" y="7"/>
                    <a:pt x="40" y="0"/>
                    <a:pt x="24" y="7"/>
                  </a:cubicBezTo>
                  <a:cubicBezTo>
                    <a:pt x="7" y="15"/>
                    <a:pt x="0" y="34"/>
                    <a:pt x="7" y="50"/>
                  </a:cubicBez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0" name="Freeform 46"/>
            <p:cNvSpPr>
              <a:spLocks/>
            </p:cNvSpPr>
            <p:nvPr userDrawn="1"/>
          </p:nvSpPr>
          <p:spPr bwMode="auto">
            <a:xfrm>
              <a:off x="10723563" y="5167313"/>
              <a:ext cx="890588" cy="1157288"/>
            </a:xfrm>
            <a:custGeom>
              <a:avLst/>
              <a:gdLst>
                <a:gd name="T0" fmla="*/ 237 w 304"/>
                <a:gd name="T1" fmla="*/ 374 h 395"/>
                <a:gd name="T2" fmla="*/ 237 w 304"/>
                <a:gd name="T3" fmla="*/ 374 h 395"/>
                <a:gd name="T4" fmla="*/ 283 w 304"/>
                <a:gd name="T5" fmla="*/ 254 h 395"/>
                <a:gd name="T6" fmla="*/ 167 w 304"/>
                <a:gd name="T7" fmla="*/ 0 h 395"/>
                <a:gd name="T8" fmla="*/ 0 w 304"/>
                <a:gd name="T9" fmla="*/ 74 h 395"/>
                <a:gd name="T10" fmla="*/ 115 w 304"/>
                <a:gd name="T11" fmla="*/ 329 h 395"/>
                <a:gd name="T12" fmla="*/ 237 w 304"/>
                <a:gd name="T13" fmla="*/ 37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395">
                  <a:moveTo>
                    <a:pt x="237" y="374"/>
                  </a:moveTo>
                  <a:cubicBezTo>
                    <a:pt x="237" y="374"/>
                    <a:pt x="237" y="374"/>
                    <a:pt x="237" y="374"/>
                  </a:cubicBezTo>
                  <a:cubicBezTo>
                    <a:pt x="283" y="354"/>
                    <a:pt x="304" y="300"/>
                    <a:pt x="283" y="254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15" y="329"/>
                    <a:pt x="115" y="329"/>
                    <a:pt x="115" y="329"/>
                  </a:cubicBezTo>
                  <a:cubicBezTo>
                    <a:pt x="136" y="374"/>
                    <a:pt x="190" y="395"/>
                    <a:pt x="237" y="374"/>
                  </a:cubicBezTo>
                  <a:close/>
                </a:path>
              </a:pathLst>
            </a:custGeom>
            <a:noFill/>
            <a:ln w="3810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1" name="Freeform 47"/>
            <p:cNvSpPr>
              <a:spLocks/>
            </p:cNvSpPr>
            <p:nvPr userDrawn="1"/>
          </p:nvSpPr>
          <p:spPr bwMode="auto">
            <a:xfrm>
              <a:off x="10547351" y="5018088"/>
              <a:ext cx="649288" cy="377825"/>
            </a:xfrm>
            <a:custGeom>
              <a:avLst/>
              <a:gdLst>
                <a:gd name="T0" fmla="*/ 33 w 409"/>
                <a:gd name="T1" fmla="*/ 238 h 238"/>
                <a:gd name="T2" fmla="*/ 409 w 409"/>
                <a:gd name="T3" fmla="*/ 72 h 238"/>
                <a:gd name="T4" fmla="*/ 376 w 409"/>
                <a:gd name="T5" fmla="*/ 0 h 238"/>
                <a:gd name="T6" fmla="*/ 0 w 409"/>
                <a:gd name="T7" fmla="*/ 166 h 238"/>
                <a:gd name="T8" fmla="*/ 33 w 409"/>
                <a:gd name="T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238">
                  <a:moveTo>
                    <a:pt x="33" y="238"/>
                  </a:moveTo>
                  <a:lnTo>
                    <a:pt x="409" y="72"/>
                  </a:lnTo>
                  <a:lnTo>
                    <a:pt x="376" y="0"/>
                  </a:lnTo>
                  <a:lnTo>
                    <a:pt x="0" y="166"/>
                  </a:lnTo>
                  <a:lnTo>
                    <a:pt x="33" y="238"/>
                  </a:ln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2" name="Freeform 48"/>
            <p:cNvSpPr>
              <a:spLocks/>
            </p:cNvSpPr>
            <p:nvPr userDrawn="1"/>
          </p:nvSpPr>
          <p:spPr bwMode="auto">
            <a:xfrm>
              <a:off x="10617201" y="5029200"/>
              <a:ext cx="647700" cy="377825"/>
            </a:xfrm>
            <a:custGeom>
              <a:avLst/>
              <a:gdLst>
                <a:gd name="T0" fmla="*/ 33 w 408"/>
                <a:gd name="T1" fmla="*/ 238 h 238"/>
                <a:gd name="T2" fmla="*/ 408 w 408"/>
                <a:gd name="T3" fmla="*/ 72 h 238"/>
                <a:gd name="T4" fmla="*/ 377 w 408"/>
                <a:gd name="T5" fmla="*/ 0 h 238"/>
                <a:gd name="T6" fmla="*/ 0 w 408"/>
                <a:gd name="T7" fmla="*/ 166 h 238"/>
                <a:gd name="T8" fmla="*/ 33 w 408"/>
                <a:gd name="T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238">
                  <a:moveTo>
                    <a:pt x="33" y="238"/>
                  </a:moveTo>
                  <a:lnTo>
                    <a:pt x="408" y="72"/>
                  </a:lnTo>
                  <a:lnTo>
                    <a:pt x="377" y="0"/>
                  </a:lnTo>
                  <a:lnTo>
                    <a:pt x="0" y="166"/>
                  </a:lnTo>
                  <a:lnTo>
                    <a:pt x="33" y="238"/>
                  </a:lnTo>
                  <a:close/>
                </a:path>
              </a:pathLst>
            </a:custGeom>
            <a:noFill/>
            <a:ln w="3810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3" name="Freeform 49"/>
            <p:cNvSpPr>
              <a:spLocks/>
            </p:cNvSpPr>
            <p:nvPr userDrawn="1"/>
          </p:nvSpPr>
          <p:spPr bwMode="auto">
            <a:xfrm>
              <a:off x="10904538" y="5562600"/>
              <a:ext cx="481013" cy="211138"/>
            </a:xfrm>
            <a:custGeom>
              <a:avLst/>
              <a:gdLst>
                <a:gd name="T0" fmla="*/ 164 w 164"/>
                <a:gd name="T1" fmla="*/ 0 h 72"/>
                <a:gd name="T2" fmla="*/ 111 w 164"/>
                <a:gd name="T3" fmla="*/ 22 h 72"/>
                <a:gd name="T4" fmla="*/ 79 w 164"/>
                <a:gd name="T5" fmla="*/ 54 h 72"/>
                <a:gd name="T6" fmla="*/ 38 w 164"/>
                <a:gd name="T7" fmla="*/ 59 h 72"/>
                <a:gd name="T8" fmla="*/ 0 w 164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72">
                  <a:moveTo>
                    <a:pt x="164" y="0"/>
                  </a:moveTo>
                  <a:cubicBezTo>
                    <a:pt x="143" y="0"/>
                    <a:pt x="126" y="7"/>
                    <a:pt x="111" y="22"/>
                  </a:cubicBezTo>
                  <a:cubicBezTo>
                    <a:pt x="101" y="33"/>
                    <a:pt x="93" y="47"/>
                    <a:pt x="79" y="54"/>
                  </a:cubicBezTo>
                  <a:cubicBezTo>
                    <a:pt x="66" y="60"/>
                    <a:pt x="52" y="58"/>
                    <a:pt x="38" y="59"/>
                  </a:cubicBezTo>
                  <a:cubicBezTo>
                    <a:pt x="24" y="59"/>
                    <a:pt x="9" y="61"/>
                    <a:pt x="0" y="72"/>
                  </a:cubicBezTo>
                </a:path>
              </a:pathLst>
            </a:custGeom>
            <a:noFill/>
            <a:ln w="3810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4" name="Freeform 50"/>
            <p:cNvSpPr>
              <a:spLocks/>
            </p:cNvSpPr>
            <p:nvPr userDrawn="1"/>
          </p:nvSpPr>
          <p:spPr bwMode="auto">
            <a:xfrm>
              <a:off x="11060113" y="5726113"/>
              <a:ext cx="149225" cy="147638"/>
            </a:xfrm>
            <a:custGeom>
              <a:avLst/>
              <a:gdLst>
                <a:gd name="T0" fmla="*/ 5 w 51"/>
                <a:gd name="T1" fmla="*/ 34 h 50"/>
                <a:gd name="T2" fmla="*/ 34 w 51"/>
                <a:gd name="T3" fmla="*/ 45 h 50"/>
                <a:gd name="T4" fmla="*/ 46 w 51"/>
                <a:gd name="T5" fmla="*/ 16 h 50"/>
                <a:gd name="T6" fmla="*/ 16 w 51"/>
                <a:gd name="T7" fmla="*/ 5 h 50"/>
                <a:gd name="T8" fmla="*/ 5 w 51"/>
                <a:gd name="T9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5" y="34"/>
                  </a:moveTo>
                  <a:cubicBezTo>
                    <a:pt x="10" y="45"/>
                    <a:pt x="23" y="50"/>
                    <a:pt x="34" y="45"/>
                  </a:cubicBezTo>
                  <a:cubicBezTo>
                    <a:pt x="46" y="40"/>
                    <a:pt x="51" y="27"/>
                    <a:pt x="46" y="16"/>
                  </a:cubicBezTo>
                  <a:cubicBezTo>
                    <a:pt x="41" y="5"/>
                    <a:pt x="27" y="0"/>
                    <a:pt x="16" y="5"/>
                  </a:cubicBezTo>
                  <a:cubicBezTo>
                    <a:pt x="5" y="10"/>
                    <a:pt x="0" y="23"/>
                    <a:pt x="5" y="34"/>
                  </a:cubicBezTo>
                  <a:close/>
                </a:path>
              </a:pathLst>
            </a:custGeom>
            <a:noFill/>
            <a:ln w="3810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5" name="Freeform 51"/>
            <p:cNvSpPr>
              <a:spLocks/>
            </p:cNvSpPr>
            <p:nvPr userDrawn="1"/>
          </p:nvSpPr>
          <p:spPr bwMode="auto">
            <a:xfrm>
              <a:off x="11141076" y="6008688"/>
              <a:ext cx="120650" cy="119063"/>
            </a:xfrm>
            <a:custGeom>
              <a:avLst/>
              <a:gdLst>
                <a:gd name="T0" fmla="*/ 4 w 41"/>
                <a:gd name="T1" fmla="*/ 28 h 41"/>
                <a:gd name="T2" fmla="*/ 28 w 41"/>
                <a:gd name="T3" fmla="*/ 37 h 41"/>
                <a:gd name="T4" fmla="*/ 37 w 41"/>
                <a:gd name="T5" fmla="*/ 13 h 41"/>
                <a:gd name="T6" fmla="*/ 13 w 41"/>
                <a:gd name="T7" fmla="*/ 4 h 41"/>
                <a:gd name="T8" fmla="*/ 4 w 41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" y="28"/>
                  </a:moveTo>
                  <a:cubicBezTo>
                    <a:pt x="8" y="37"/>
                    <a:pt x="19" y="41"/>
                    <a:pt x="28" y="37"/>
                  </a:cubicBezTo>
                  <a:cubicBezTo>
                    <a:pt x="37" y="33"/>
                    <a:pt x="41" y="22"/>
                    <a:pt x="37" y="13"/>
                  </a:cubicBezTo>
                  <a:cubicBezTo>
                    <a:pt x="33" y="4"/>
                    <a:pt x="23" y="0"/>
                    <a:pt x="13" y="4"/>
                  </a:cubicBezTo>
                  <a:cubicBezTo>
                    <a:pt x="4" y="8"/>
                    <a:pt x="0" y="19"/>
                    <a:pt x="4" y="28"/>
                  </a:cubicBezTo>
                  <a:close/>
                </a:path>
              </a:pathLst>
            </a:custGeom>
            <a:noFill/>
            <a:ln w="3810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6" name="Freeform 52"/>
            <p:cNvSpPr>
              <a:spLocks/>
            </p:cNvSpPr>
            <p:nvPr userDrawn="1"/>
          </p:nvSpPr>
          <p:spPr bwMode="auto">
            <a:xfrm>
              <a:off x="11314113" y="5773738"/>
              <a:ext cx="217488" cy="217488"/>
            </a:xfrm>
            <a:custGeom>
              <a:avLst/>
              <a:gdLst>
                <a:gd name="T0" fmla="*/ 7 w 74"/>
                <a:gd name="T1" fmla="*/ 50 h 74"/>
                <a:gd name="T2" fmla="*/ 50 w 74"/>
                <a:gd name="T3" fmla="*/ 66 h 74"/>
                <a:gd name="T4" fmla="*/ 67 w 74"/>
                <a:gd name="T5" fmla="*/ 23 h 74"/>
                <a:gd name="T6" fmla="*/ 24 w 74"/>
                <a:gd name="T7" fmla="*/ 7 h 74"/>
                <a:gd name="T8" fmla="*/ 7 w 74"/>
                <a:gd name="T9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7" y="50"/>
                  </a:moveTo>
                  <a:cubicBezTo>
                    <a:pt x="15" y="66"/>
                    <a:pt x="34" y="74"/>
                    <a:pt x="50" y="66"/>
                  </a:cubicBezTo>
                  <a:cubicBezTo>
                    <a:pt x="67" y="59"/>
                    <a:pt x="74" y="40"/>
                    <a:pt x="67" y="23"/>
                  </a:cubicBezTo>
                  <a:cubicBezTo>
                    <a:pt x="59" y="7"/>
                    <a:pt x="40" y="0"/>
                    <a:pt x="24" y="7"/>
                  </a:cubicBezTo>
                  <a:cubicBezTo>
                    <a:pt x="7" y="15"/>
                    <a:pt x="0" y="34"/>
                    <a:pt x="7" y="50"/>
                  </a:cubicBezTo>
                  <a:close/>
                </a:path>
              </a:pathLst>
            </a:custGeom>
            <a:noFill/>
            <a:ln w="3810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7" name="Freeform 53"/>
            <p:cNvSpPr>
              <a:spLocks/>
            </p:cNvSpPr>
            <p:nvPr userDrawn="1"/>
          </p:nvSpPr>
          <p:spPr bwMode="auto">
            <a:xfrm>
              <a:off x="10763251" y="5413375"/>
              <a:ext cx="141288" cy="61913"/>
            </a:xfrm>
            <a:custGeom>
              <a:avLst/>
              <a:gdLst>
                <a:gd name="T0" fmla="*/ 0 w 89"/>
                <a:gd name="T1" fmla="*/ 39 h 39"/>
                <a:gd name="T2" fmla="*/ 89 w 89"/>
                <a:gd name="T3" fmla="*/ 0 h 39"/>
                <a:gd name="T4" fmla="*/ 0 w 89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39">
                  <a:moveTo>
                    <a:pt x="0" y="39"/>
                  </a:moveTo>
                  <a:lnTo>
                    <a:pt x="8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8" name="Line 54"/>
            <p:cNvSpPr>
              <a:spLocks noChangeShapeType="1"/>
            </p:cNvSpPr>
            <p:nvPr userDrawn="1"/>
          </p:nvSpPr>
          <p:spPr bwMode="auto">
            <a:xfrm flipV="1">
              <a:off x="10763251" y="5413375"/>
              <a:ext cx="141288" cy="61913"/>
            </a:xfrm>
            <a:prstGeom prst="line">
              <a:avLst/>
            </a:prstGeom>
            <a:noFill/>
            <a:ln w="3810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9" name="Freeform 55"/>
            <p:cNvSpPr>
              <a:spLocks/>
            </p:cNvSpPr>
            <p:nvPr userDrawn="1"/>
          </p:nvSpPr>
          <p:spPr bwMode="auto">
            <a:xfrm>
              <a:off x="10804526" y="5530850"/>
              <a:ext cx="93663" cy="41275"/>
            </a:xfrm>
            <a:custGeom>
              <a:avLst/>
              <a:gdLst>
                <a:gd name="T0" fmla="*/ 0 w 59"/>
                <a:gd name="T1" fmla="*/ 26 h 26"/>
                <a:gd name="T2" fmla="*/ 59 w 59"/>
                <a:gd name="T3" fmla="*/ 0 h 26"/>
                <a:gd name="T4" fmla="*/ 0 w 59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6">
                  <a:moveTo>
                    <a:pt x="0" y="26"/>
                  </a:moveTo>
                  <a:lnTo>
                    <a:pt x="59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0" name="Line 56"/>
            <p:cNvSpPr>
              <a:spLocks noChangeShapeType="1"/>
            </p:cNvSpPr>
            <p:nvPr userDrawn="1"/>
          </p:nvSpPr>
          <p:spPr bwMode="auto">
            <a:xfrm flipV="1">
              <a:off x="10804526" y="5530850"/>
              <a:ext cx="93663" cy="41275"/>
            </a:xfrm>
            <a:prstGeom prst="line">
              <a:avLst/>
            </a:prstGeom>
            <a:noFill/>
            <a:ln w="3810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1" name="Freeform 57"/>
            <p:cNvSpPr>
              <a:spLocks/>
            </p:cNvSpPr>
            <p:nvPr userDrawn="1"/>
          </p:nvSpPr>
          <p:spPr bwMode="auto">
            <a:xfrm>
              <a:off x="10848976" y="5603875"/>
              <a:ext cx="142875" cy="61913"/>
            </a:xfrm>
            <a:custGeom>
              <a:avLst/>
              <a:gdLst>
                <a:gd name="T0" fmla="*/ 0 w 90"/>
                <a:gd name="T1" fmla="*/ 39 h 39"/>
                <a:gd name="T2" fmla="*/ 90 w 90"/>
                <a:gd name="T3" fmla="*/ 0 h 39"/>
                <a:gd name="T4" fmla="*/ 0 w 90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39">
                  <a:moveTo>
                    <a:pt x="0" y="39"/>
                  </a:moveTo>
                  <a:lnTo>
                    <a:pt x="90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2" name="Line 58"/>
            <p:cNvSpPr>
              <a:spLocks noChangeShapeType="1"/>
            </p:cNvSpPr>
            <p:nvPr userDrawn="1"/>
          </p:nvSpPr>
          <p:spPr bwMode="auto">
            <a:xfrm flipV="1">
              <a:off x="10848976" y="5603875"/>
              <a:ext cx="142875" cy="61913"/>
            </a:xfrm>
            <a:prstGeom prst="line">
              <a:avLst/>
            </a:prstGeom>
            <a:noFill/>
            <a:ln w="3810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3" name="Freeform 59"/>
            <p:cNvSpPr>
              <a:spLocks/>
            </p:cNvSpPr>
            <p:nvPr userDrawn="1"/>
          </p:nvSpPr>
          <p:spPr bwMode="auto">
            <a:xfrm>
              <a:off x="1336676" y="3698875"/>
              <a:ext cx="568325" cy="585788"/>
            </a:xfrm>
            <a:custGeom>
              <a:avLst/>
              <a:gdLst>
                <a:gd name="T0" fmla="*/ 358 w 358"/>
                <a:gd name="T1" fmla="*/ 293 h 369"/>
                <a:gd name="T2" fmla="*/ 273 w 358"/>
                <a:gd name="T3" fmla="*/ 369 h 369"/>
                <a:gd name="T4" fmla="*/ 0 w 358"/>
                <a:gd name="T5" fmla="*/ 76 h 369"/>
                <a:gd name="T6" fmla="*/ 85 w 358"/>
                <a:gd name="T7" fmla="*/ 0 h 369"/>
                <a:gd name="T8" fmla="*/ 358 w 358"/>
                <a:gd name="T9" fmla="*/ 29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369">
                  <a:moveTo>
                    <a:pt x="358" y="293"/>
                  </a:moveTo>
                  <a:lnTo>
                    <a:pt x="273" y="369"/>
                  </a:lnTo>
                  <a:lnTo>
                    <a:pt x="0" y="76"/>
                  </a:lnTo>
                  <a:lnTo>
                    <a:pt x="85" y="0"/>
                  </a:lnTo>
                  <a:lnTo>
                    <a:pt x="358" y="2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4" name="Freeform 60"/>
            <p:cNvSpPr>
              <a:spLocks/>
            </p:cNvSpPr>
            <p:nvPr userDrawn="1"/>
          </p:nvSpPr>
          <p:spPr bwMode="auto">
            <a:xfrm>
              <a:off x="1190626" y="3543300"/>
              <a:ext cx="307975" cy="298450"/>
            </a:xfrm>
            <a:custGeom>
              <a:avLst/>
              <a:gdLst>
                <a:gd name="T0" fmla="*/ 194 w 194"/>
                <a:gd name="T1" fmla="*/ 83 h 188"/>
                <a:gd name="T2" fmla="*/ 78 w 194"/>
                <a:gd name="T3" fmla="*/ 188 h 188"/>
                <a:gd name="T4" fmla="*/ 0 w 194"/>
                <a:gd name="T5" fmla="*/ 103 h 188"/>
                <a:gd name="T6" fmla="*/ 114 w 194"/>
                <a:gd name="T7" fmla="*/ 0 h 188"/>
                <a:gd name="T8" fmla="*/ 194 w 194"/>
                <a:gd name="T9" fmla="*/ 8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88">
                  <a:moveTo>
                    <a:pt x="194" y="83"/>
                  </a:moveTo>
                  <a:lnTo>
                    <a:pt x="78" y="188"/>
                  </a:lnTo>
                  <a:lnTo>
                    <a:pt x="0" y="103"/>
                  </a:lnTo>
                  <a:lnTo>
                    <a:pt x="114" y="0"/>
                  </a:lnTo>
                  <a:lnTo>
                    <a:pt x="194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5" name="Freeform 61"/>
            <p:cNvSpPr>
              <a:spLocks/>
            </p:cNvSpPr>
            <p:nvPr userDrawn="1"/>
          </p:nvSpPr>
          <p:spPr bwMode="auto">
            <a:xfrm>
              <a:off x="1384301" y="3657600"/>
              <a:ext cx="568325" cy="585788"/>
            </a:xfrm>
            <a:custGeom>
              <a:avLst/>
              <a:gdLst>
                <a:gd name="T0" fmla="*/ 358 w 358"/>
                <a:gd name="T1" fmla="*/ 294 h 369"/>
                <a:gd name="T2" fmla="*/ 273 w 358"/>
                <a:gd name="T3" fmla="*/ 369 h 369"/>
                <a:gd name="T4" fmla="*/ 0 w 358"/>
                <a:gd name="T5" fmla="*/ 76 h 369"/>
                <a:gd name="T6" fmla="*/ 85 w 358"/>
                <a:gd name="T7" fmla="*/ 0 h 369"/>
                <a:gd name="T8" fmla="*/ 358 w 358"/>
                <a:gd name="T9" fmla="*/ 294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369">
                  <a:moveTo>
                    <a:pt x="358" y="294"/>
                  </a:moveTo>
                  <a:lnTo>
                    <a:pt x="273" y="369"/>
                  </a:lnTo>
                  <a:lnTo>
                    <a:pt x="0" y="76"/>
                  </a:lnTo>
                  <a:lnTo>
                    <a:pt x="85" y="0"/>
                  </a:lnTo>
                  <a:lnTo>
                    <a:pt x="358" y="294"/>
                  </a:ln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6" name="Freeform 62"/>
            <p:cNvSpPr>
              <a:spLocks/>
            </p:cNvSpPr>
            <p:nvPr userDrawn="1"/>
          </p:nvSpPr>
          <p:spPr bwMode="auto">
            <a:xfrm>
              <a:off x="1770063" y="4164013"/>
              <a:ext cx="211138" cy="206375"/>
            </a:xfrm>
            <a:custGeom>
              <a:avLst/>
              <a:gdLst>
                <a:gd name="T0" fmla="*/ 133 w 133"/>
                <a:gd name="T1" fmla="*/ 54 h 130"/>
                <a:gd name="T2" fmla="*/ 50 w 133"/>
                <a:gd name="T3" fmla="*/ 130 h 130"/>
                <a:gd name="T4" fmla="*/ 0 w 133"/>
                <a:gd name="T5" fmla="*/ 76 h 130"/>
                <a:gd name="T6" fmla="*/ 85 w 133"/>
                <a:gd name="T7" fmla="*/ 0 h 130"/>
                <a:gd name="T8" fmla="*/ 133 w 133"/>
                <a:gd name="T9" fmla="*/ 5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30">
                  <a:moveTo>
                    <a:pt x="133" y="54"/>
                  </a:moveTo>
                  <a:lnTo>
                    <a:pt x="50" y="130"/>
                  </a:lnTo>
                  <a:lnTo>
                    <a:pt x="0" y="76"/>
                  </a:lnTo>
                  <a:lnTo>
                    <a:pt x="85" y="0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7" name="Freeform 63"/>
            <p:cNvSpPr>
              <a:spLocks/>
            </p:cNvSpPr>
            <p:nvPr userDrawn="1"/>
          </p:nvSpPr>
          <p:spPr bwMode="auto">
            <a:xfrm>
              <a:off x="1190626" y="3543300"/>
              <a:ext cx="307975" cy="298450"/>
            </a:xfrm>
            <a:custGeom>
              <a:avLst/>
              <a:gdLst>
                <a:gd name="T0" fmla="*/ 194 w 194"/>
                <a:gd name="T1" fmla="*/ 83 h 188"/>
                <a:gd name="T2" fmla="*/ 78 w 194"/>
                <a:gd name="T3" fmla="*/ 188 h 188"/>
                <a:gd name="T4" fmla="*/ 0 w 194"/>
                <a:gd name="T5" fmla="*/ 103 h 188"/>
                <a:gd name="T6" fmla="*/ 114 w 194"/>
                <a:gd name="T7" fmla="*/ 0 h 188"/>
                <a:gd name="T8" fmla="*/ 194 w 194"/>
                <a:gd name="T9" fmla="*/ 8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88">
                  <a:moveTo>
                    <a:pt x="194" y="83"/>
                  </a:moveTo>
                  <a:lnTo>
                    <a:pt x="78" y="188"/>
                  </a:lnTo>
                  <a:lnTo>
                    <a:pt x="0" y="103"/>
                  </a:lnTo>
                  <a:lnTo>
                    <a:pt x="114" y="0"/>
                  </a:lnTo>
                  <a:lnTo>
                    <a:pt x="194" y="83"/>
                  </a:lnTo>
                  <a:close/>
                </a:path>
              </a:pathLst>
            </a:custGeom>
            <a:noFill/>
            <a:ln w="41275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8" name="Freeform 64"/>
            <p:cNvSpPr>
              <a:spLocks/>
            </p:cNvSpPr>
            <p:nvPr userDrawn="1"/>
          </p:nvSpPr>
          <p:spPr bwMode="auto">
            <a:xfrm>
              <a:off x="1336676" y="3698875"/>
              <a:ext cx="568325" cy="585788"/>
            </a:xfrm>
            <a:custGeom>
              <a:avLst/>
              <a:gdLst>
                <a:gd name="T0" fmla="*/ 358 w 358"/>
                <a:gd name="T1" fmla="*/ 293 h 369"/>
                <a:gd name="T2" fmla="*/ 273 w 358"/>
                <a:gd name="T3" fmla="*/ 369 h 369"/>
                <a:gd name="T4" fmla="*/ 0 w 358"/>
                <a:gd name="T5" fmla="*/ 76 h 369"/>
                <a:gd name="T6" fmla="*/ 85 w 358"/>
                <a:gd name="T7" fmla="*/ 0 h 369"/>
                <a:gd name="T8" fmla="*/ 358 w 358"/>
                <a:gd name="T9" fmla="*/ 29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369">
                  <a:moveTo>
                    <a:pt x="358" y="293"/>
                  </a:moveTo>
                  <a:lnTo>
                    <a:pt x="273" y="369"/>
                  </a:lnTo>
                  <a:lnTo>
                    <a:pt x="0" y="76"/>
                  </a:lnTo>
                  <a:lnTo>
                    <a:pt x="85" y="0"/>
                  </a:lnTo>
                  <a:lnTo>
                    <a:pt x="358" y="293"/>
                  </a:lnTo>
                  <a:close/>
                </a:path>
              </a:pathLst>
            </a:custGeom>
            <a:noFill/>
            <a:ln w="41275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9" name="Freeform 65"/>
            <p:cNvSpPr>
              <a:spLocks/>
            </p:cNvSpPr>
            <p:nvPr userDrawn="1"/>
          </p:nvSpPr>
          <p:spPr bwMode="auto">
            <a:xfrm>
              <a:off x="1770063" y="4164013"/>
              <a:ext cx="211138" cy="206375"/>
            </a:xfrm>
            <a:custGeom>
              <a:avLst/>
              <a:gdLst>
                <a:gd name="T0" fmla="*/ 133 w 133"/>
                <a:gd name="T1" fmla="*/ 54 h 130"/>
                <a:gd name="T2" fmla="*/ 50 w 133"/>
                <a:gd name="T3" fmla="*/ 130 h 130"/>
                <a:gd name="T4" fmla="*/ 0 w 133"/>
                <a:gd name="T5" fmla="*/ 76 h 130"/>
                <a:gd name="T6" fmla="*/ 85 w 133"/>
                <a:gd name="T7" fmla="*/ 0 h 130"/>
                <a:gd name="T8" fmla="*/ 133 w 133"/>
                <a:gd name="T9" fmla="*/ 5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30">
                  <a:moveTo>
                    <a:pt x="133" y="54"/>
                  </a:moveTo>
                  <a:lnTo>
                    <a:pt x="50" y="130"/>
                  </a:lnTo>
                  <a:lnTo>
                    <a:pt x="0" y="76"/>
                  </a:lnTo>
                  <a:lnTo>
                    <a:pt x="85" y="0"/>
                  </a:lnTo>
                  <a:lnTo>
                    <a:pt x="133" y="54"/>
                  </a:lnTo>
                  <a:close/>
                </a:path>
              </a:pathLst>
            </a:custGeom>
            <a:noFill/>
            <a:ln w="41275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0" name="Freeform 66"/>
            <p:cNvSpPr>
              <a:spLocks/>
            </p:cNvSpPr>
            <p:nvPr userDrawn="1"/>
          </p:nvSpPr>
          <p:spPr bwMode="auto">
            <a:xfrm>
              <a:off x="449263" y="2778125"/>
              <a:ext cx="1108075" cy="1096963"/>
            </a:xfrm>
            <a:custGeom>
              <a:avLst/>
              <a:gdLst>
                <a:gd name="T0" fmla="*/ 315 w 378"/>
                <a:gd name="T1" fmla="*/ 73 h 374"/>
                <a:gd name="T2" fmla="*/ 305 w 378"/>
                <a:gd name="T3" fmla="*/ 311 h 374"/>
                <a:gd name="T4" fmla="*/ 64 w 378"/>
                <a:gd name="T5" fmla="*/ 301 h 374"/>
                <a:gd name="T6" fmla="*/ 74 w 378"/>
                <a:gd name="T7" fmla="*/ 63 h 374"/>
                <a:gd name="T8" fmla="*/ 315 w 378"/>
                <a:gd name="T9" fmla="*/ 73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374">
                  <a:moveTo>
                    <a:pt x="315" y="73"/>
                  </a:moveTo>
                  <a:cubicBezTo>
                    <a:pt x="378" y="142"/>
                    <a:pt x="374" y="248"/>
                    <a:pt x="305" y="311"/>
                  </a:cubicBezTo>
                  <a:cubicBezTo>
                    <a:pt x="235" y="374"/>
                    <a:pt x="127" y="370"/>
                    <a:pt x="64" y="301"/>
                  </a:cubicBezTo>
                  <a:cubicBezTo>
                    <a:pt x="0" y="233"/>
                    <a:pt x="5" y="126"/>
                    <a:pt x="74" y="63"/>
                  </a:cubicBezTo>
                  <a:cubicBezTo>
                    <a:pt x="143" y="0"/>
                    <a:pt x="251" y="5"/>
                    <a:pt x="315" y="73"/>
                  </a:cubicBezTo>
                  <a:close/>
                </a:path>
              </a:pathLst>
            </a:custGeom>
            <a:solidFill>
              <a:srgbClr val="FFFFFF"/>
            </a:solidFill>
            <a:ln w="41275" cap="rnd">
              <a:solidFill>
                <a:srgbClr val="2B2B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1" name="Freeform 67"/>
            <p:cNvSpPr>
              <a:spLocks/>
            </p:cNvSpPr>
            <p:nvPr userDrawn="1"/>
          </p:nvSpPr>
          <p:spPr bwMode="auto">
            <a:xfrm>
              <a:off x="525463" y="2736850"/>
              <a:ext cx="1111250" cy="1096963"/>
            </a:xfrm>
            <a:custGeom>
              <a:avLst/>
              <a:gdLst>
                <a:gd name="T0" fmla="*/ 315 w 379"/>
                <a:gd name="T1" fmla="*/ 73 h 374"/>
                <a:gd name="T2" fmla="*/ 305 w 379"/>
                <a:gd name="T3" fmla="*/ 311 h 374"/>
                <a:gd name="T4" fmla="*/ 64 w 379"/>
                <a:gd name="T5" fmla="*/ 301 h 374"/>
                <a:gd name="T6" fmla="*/ 74 w 379"/>
                <a:gd name="T7" fmla="*/ 63 h 374"/>
                <a:gd name="T8" fmla="*/ 315 w 379"/>
                <a:gd name="T9" fmla="*/ 73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74">
                  <a:moveTo>
                    <a:pt x="315" y="73"/>
                  </a:moveTo>
                  <a:cubicBezTo>
                    <a:pt x="379" y="142"/>
                    <a:pt x="374" y="248"/>
                    <a:pt x="305" y="311"/>
                  </a:cubicBezTo>
                  <a:cubicBezTo>
                    <a:pt x="235" y="374"/>
                    <a:pt x="128" y="369"/>
                    <a:pt x="64" y="301"/>
                  </a:cubicBezTo>
                  <a:cubicBezTo>
                    <a:pt x="0" y="233"/>
                    <a:pt x="5" y="126"/>
                    <a:pt x="74" y="63"/>
                  </a:cubicBezTo>
                  <a:cubicBezTo>
                    <a:pt x="143" y="0"/>
                    <a:pt x="251" y="5"/>
                    <a:pt x="315" y="73"/>
                  </a:cubicBez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2" name="Freeform 68"/>
            <p:cNvSpPr>
              <a:spLocks/>
            </p:cNvSpPr>
            <p:nvPr userDrawn="1"/>
          </p:nvSpPr>
          <p:spPr bwMode="auto">
            <a:xfrm>
              <a:off x="449263" y="2778125"/>
              <a:ext cx="1108075" cy="1096963"/>
            </a:xfrm>
            <a:custGeom>
              <a:avLst/>
              <a:gdLst>
                <a:gd name="T0" fmla="*/ 315 w 378"/>
                <a:gd name="T1" fmla="*/ 73 h 374"/>
                <a:gd name="T2" fmla="*/ 305 w 378"/>
                <a:gd name="T3" fmla="*/ 311 h 374"/>
                <a:gd name="T4" fmla="*/ 64 w 378"/>
                <a:gd name="T5" fmla="*/ 301 h 374"/>
                <a:gd name="T6" fmla="*/ 74 w 378"/>
                <a:gd name="T7" fmla="*/ 63 h 374"/>
                <a:gd name="T8" fmla="*/ 315 w 378"/>
                <a:gd name="T9" fmla="*/ 73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374">
                  <a:moveTo>
                    <a:pt x="315" y="73"/>
                  </a:moveTo>
                  <a:cubicBezTo>
                    <a:pt x="378" y="142"/>
                    <a:pt x="374" y="248"/>
                    <a:pt x="305" y="311"/>
                  </a:cubicBezTo>
                  <a:cubicBezTo>
                    <a:pt x="235" y="374"/>
                    <a:pt x="127" y="370"/>
                    <a:pt x="64" y="301"/>
                  </a:cubicBezTo>
                  <a:cubicBezTo>
                    <a:pt x="0" y="233"/>
                    <a:pt x="5" y="126"/>
                    <a:pt x="74" y="63"/>
                  </a:cubicBezTo>
                  <a:cubicBezTo>
                    <a:pt x="143" y="0"/>
                    <a:pt x="251" y="5"/>
                    <a:pt x="315" y="73"/>
                  </a:cubicBezTo>
                  <a:close/>
                </a:path>
              </a:pathLst>
            </a:custGeom>
            <a:noFill/>
            <a:ln w="41275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3" name="Freeform 69"/>
            <p:cNvSpPr>
              <a:spLocks/>
            </p:cNvSpPr>
            <p:nvPr userDrawn="1"/>
          </p:nvSpPr>
          <p:spPr bwMode="auto">
            <a:xfrm>
              <a:off x="601663" y="2930525"/>
              <a:ext cx="803275" cy="792163"/>
            </a:xfrm>
            <a:custGeom>
              <a:avLst/>
              <a:gdLst>
                <a:gd name="T0" fmla="*/ 228 w 274"/>
                <a:gd name="T1" fmla="*/ 53 h 270"/>
                <a:gd name="T2" fmla="*/ 221 w 274"/>
                <a:gd name="T3" fmla="*/ 225 h 270"/>
                <a:gd name="T4" fmla="*/ 46 w 274"/>
                <a:gd name="T5" fmla="*/ 217 h 270"/>
                <a:gd name="T6" fmla="*/ 54 w 274"/>
                <a:gd name="T7" fmla="*/ 46 h 270"/>
                <a:gd name="T8" fmla="*/ 228 w 274"/>
                <a:gd name="T9" fmla="*/ 5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70">
                  <a:moveTo>
                    <a:pt x="228" y="53"/>
                  </a:moveTo>
                  <a:cubicBezTo>
                    <a:pt x="274" y="102"/>
                    <a:pt x="271" y="179"/>
                    <a:pt x="221" y="225"/>
                  </a:cubicBezTo>
                  <a:cubicBezTo>
                    <a:pt x="170" y="270"/>
                    <a:pt x="93" y="267"/>
                    <a:pt x="46" y="217"/>
                  </a:cubicBezTo>
                  <a:cubicBezTo>
                    <a:pt x="0" y="168"/>
                    <a:pt x="4" y="91"/>
                    <a:pt x="54" y="46"/>
                  </a:cubicBezTo>
                  <a:cubicBezTo>
                    <a:pt x="104" y="0"/>
                    <a:pt x="182" y="3"/>
                    <a:pt x="228" y="53"/>
                  </a:cubicBezTo>
                  <a:close/>
                </a:path>
              </a:pathLst>
            </a:custGeom>
            <a:noFill/>
            <a:ln w="41275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4" name="Freeform 70"/>
            <p:cNvSpPr>
              <a:spLocks/>
            </p:cNvSpPr>
            <p:nvPr userDrawn="1"/>
          </p:nvSpPr>
          <p:spPr bwMode="auto">
            <a:xfrm>
              <a:off x="601663" y="2930525"/>
              <a:ext cx="803275" cy="792163"/>
            </a:xfrm>
            <a:custGeom>
              <a:avLst/>
              <a:gdLst>
                <a:gd name="T0" fmla="*/ 228 w 274"/>
                <a:gd name="T1" fmla="*/ 53 h 270"/>
                <a:gd name="T2" fmla="*/ 221 w 274"/>
                <a:gd name="T3" fmla="*/ 225 h 270"/>
                <a:gd name="T4" fmla="*/ 46 w 274"/>
                <a:gd name="T5" fmla="*/ 217 h 270"/>
                <a:gd name="T6" fmla="*/ 54 w 274"/>
                <a:gd name="T7" fmla="*/ 46 h 270"/>
                <a:gd name="T8" fmla="*/ 228 w 274"/>
                <a:gd name="T9" fmla="*/ 5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70">
                  <a:moveTo>
                    <a:pt x="228" y="53"/>
                  </a:moveTo>
                  <a:cubicBezTo>
                    <a:pt x="274" y="102"/>
                    <a:pt x="271" y="179"/>
                    <a:pt x="221" y="225"/>
                  </a:cubicBezTo>
                  <a:cubicBezTo>
                    <a:pt x="170" y="270"/>
                    <a:pt x="93" y="267"/>
                    <a:pt x="46" y="217"/>
                  </a:cubicBezTo>
                  <a:cubicBezTo>
                    <a:pt x="0" y="168"/>
                    <a:pt x="4" y="91"/>
                    <a:pt x="54" y="46"/>
                  </a:cubicBezTo>
                  <a:cubicBezTo>
                    <a:pt x="104" y="0"/>
                    <a:pt x="182" y="3"/>
                    <a:pt x="228" y="53"/>
                  </a:cubicBezTo>
                  <a:close/>
                </a:path>
              </a:pathLst>
            </a:custGeom>
            <a:solidFill>
              <a:srgbClr val="FFFFFF"/>
            </a:solidFill>
            <a:ln w="41275" cap="rnd">
              <a:solidFill>
                <a:srgbClr val="2B2B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5" name="Freeform 71"/>
            <p:cNvSpPr>
              <a:spLocks/>
            </p:cNvSpPr>
            <p:nvPr userDrawn="1"/>
          </p:nvSpPr>
          <p:spPr bwMode="auto">
            <a:xfrm>
              <a:off x="712788" y="3238500"/>
              <a:ext cx="23813" cy="163513"/>
            </a:xfrm>
            <a:custGeom>
              <a:avLst/>
              <a:gdLst>
                <a:gd name="T0" fmla="*/ 7 w 8"/>
                <a:gd name="T1" fmla="*/ 56 h 56"/>
                <a:gd name="T2" fmla="*/ 8 w 8"/>
                <a:gd name="T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56">
                  <a:moveTo>
                    <a:pt x="7" y="56"/>
                  </a:moveTo>
                  <a:cubicBezTo>
                    <a:pt x="0" y="38"/>
                    <a:pt x="0" y="16"/>
                    <a:pt x="8" y="0"/>
                  </a:cubicBezTo>
                </a:path>
              </a:pathLst>
            </a:custGeom>
            <a:noFill/>
            <a:ln w="41275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6" name="Freeform 72"/>
            <p:cNvSpPr>
              <a:spLocks/>
            </p:cNvSpPr>
            <p:nvPr userDrawn="1"/>
          </p:nvSpPr>
          <p:spPr bwMode="auto">
            <a:xfrm>
              <a:off x="8074026" y="5407025"/>
              <a:ext cx="550863" cy="477838"/>
            </a:xfrm>
            <a:custGeom>
              <a:avLst/>
              <a:gdLst>
                <a:gd name="T0" fmla="*/ 63 w 347"/>
                <a:gd name="T1" fmla="*/ 0 h 301"/>
                <a:gd name="T2" fmla="*/ 0 w 347"/>
                <a:gd name="T3" fmla="*/ 78 h 301"/>
                <a:gd name="T4" fmla="*/ 285 w 347"/>
                <a:gd name="T5" fmla="*/ 301 h 301"/>
                <a:gd name="T6" fmla="*/ 347 w 347"/>
                <a:gd name="T7" fmla="*/ 222 h 301"/>
                <a:gd name="T8" fmla="*/ 63 w 347"/>
                <a:gd name="T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301">
                  <a:moveTo>
                    <a:pt x="63" y="0"/>
                  </a:moveTo>
                  <a:lnTo>
                    <a:pt x="0" y="78"/>
                  </a:lnTo>
                  <a:lnTo>
                    <a:pt x="285" y="301"/>
                  </a:lnTo>
                  <a:lnTo>
                    <a:pt x="347" y="22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7" name="Freeform 73"/>
            <p:cNvSpPr>
              <a:spLocks/>
            </p:cNvSpPr>
            <p:nvPr userDrawn="1"/>
          </p:nvSpPr>
          <p:spPr bwMode="auto">
            <a:xfrm>
              <a:off x="8509001" y="5735638"/>
              <a:ext cx="268288" cy="273050"/>
            </a:xfrm>
            <a:custGeom>
              <a:avLst/>
              <a:gdLst>
                <a:gd name="T0" fmla="*/ 86 w 169"/>
                <a:gd name="T1" fmla="*/ 0 h 172"/>
                <a:gd name="T2" fmla="*/ 0 w 169"/>
                <a:gd name="T3" fmla="*/ 109 h 172"/>
                <a:gd name="T4" fmla="*/ 83 w 169"/>
                <a:gd name="T5" fmla="*/ 172 h 172"/>
                <a:gd name="T6" fmla="*/ 169 w 169"/>
                <a:gd name="T7" fmla="*/ 63 h 172"/>
                <a:gd name="T8" fmla="*/ 86 w 169"/>
                <a:gd name="T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72">
                  <a:moveTo>
                    <a:pt x="86" y="0"/>
                  </a:moveTo>
                  <a:lnTo>
                    <a:pt x="0" y="109"/>
                  </a:lnTo>
                  <a:lnTo>
                    <a:pt x="83" y="172"/>
                  </a:lnTo>
                  <a:lnTo>
                    <a:pt x="169" y="63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8" name="Freeform 74"/>
            <p:cNvSpPr>
              <a:spLocks/>
            </p:cNvSpPr>
            <p:nvPr userDrawn="1"/>
          </p:nvSpPr>
          <p:spPr bwMode="auto">
            <a:xfrm>
              <a:off x="8110538" y="5364163"/>
              <a:ext cx="549275" cy="476250"/>
            </a:xfrm>
            <a:custGeom>
              <a:avLst/>
              <a:gdLst>
                <a:gd name="T0" fmla="*/ 62 w 346"/>
                <a:gd name="T1" fmla="*/ 0 h 300"/>
                <a:gd name="T2" fmla="*/ 0 w 346"/>
                <a:gd name="T3" fmla="*/ 77 h 300"/>
                <a:gd name="T4" fmla="*/ 284 w 346"/>
                <a:gd name="T5" fmla="*/ 300 h 300"/>
                <a:gd name="T6" fmla="*/ 346 w 346"/>
                <a:gd name="T7" fmla="*/ 221 h 300"/>
                <a:gd name="T8" fmla="*/ 62 w 346"/>
                <a:gd name="T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00">
                  <a:moveTo>
                    <a:pt x="62" y="0"/>
                  </a:moveTo>
                  <a:lnTo>
                    <a:pt x="0" y="77"/>
                  </a:lnTo>
                  <a:lnTo>
                    <a:pt x="284" y="300"/>
                  </a:lnTo>
                  <a:lnTo>
                    <a:pt x="346" y="22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9" name="Freeform 75"/>
            <p:cNvSpPr>
              <a:spLocks/>
            </p:cNvSpPr>
            <p:nvPr userDrawn="1"/>
          </p:nvSpPr>
          <p:spPr bwMode="auto">
            <a:xfrm>
              <a:off x="7993063" y="5343525"/>
              <a:ext cx="180975" cy="187325"/>
            </a:xfrm>
            <a:custGeom>
              <a:avLst/>
              <a:gdLst>
                <a:gd name="T0" fmla="*/ 63 w 114"/>
                <a:gd name="T1" fmla="*/ 0 h 118"/>
                <a:gd name="T2" fmla="*/ 0 w 114"/>
                <a:gd name="T3" fmla="*/ 79 h 118"/>
                <a:gd name="T4" fmla="*/ 51 w 114"/>
                <a:gd name="T5" fmla="*/ 118 h 118"/>
                <a:gd name="T6" fmla="*/ 114 w 114"/>
                <a:gd name="T7" fmla="*/ 40 h 118"/>
                <a:gd name="T8" fmla="*/ 63 w 114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18">
                  <a:moveTo>
                    <a:pt x="63" y="0"/>
                  </a:moveTo>
                  <a:lnTo>
                    <a:pt x="0" y="79"/>
                  </a:lnTo>
                  <a:lnTo>
                    <a:pt x="51" y="118"/>
                  </a:lnTo>
                  <a:lnTo>
                    <a:pt x="114" y="4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0" name="Freeform 76"/>
            <p:cNvSpPr>
              <a:spLocks/>
            </p:cNvSpPr>
            <p:nvPr userDrawn="1"/>
          </p:nvSpPr>
          <p:spPr bwMode="auto">
            <a:xfrm>
              <a:off x="8509001" y="5735638"/>
              <a:ext cx="268288" cy="273050"/>
            </a:xfrm>
            <a:custGeom>
              <a:avLst/>
              <a:gdLst>
                <a:gd name="T0" fmla="*/ 86 w 169"/>
                <a:gd name="T1" fmla="*/ 0 h 172"/>
                <a:gd name="T2" fmla="*/ 0 w 169"/>
                <a:gd name="T3" fmla="*/ 109 h 172"/>
                <a:gd name="T4" fmla="*/ 83 w 169"/>
                <a:gd name="T5" fmla="*/ 172 h 172"/>
                <a:gd name="T6" fmla="*/ 169 w 169"/>
                <a:gd name="T7" fmla="*/ 63 h 172"/>
                <a:gd name="T8" fmla="*/ 86 w 169"/>
                <a:gd name="T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72">
                  <a:moveTo>
                    <a:pt x="86" y="0"/>
                  </a:moveTo>
                  <a:lnTo>
                    <a:pt x="0" y="109"/>
                  </a:lnTo>
                  <a:lnTo>
                    <a:pt x="83" y="172"/>
                  </a:lnTo>
                  <a:lnTo>
                    <a:pt x="169" y="63"/>
                  </a:lnTo>
                  <a:lnTo>
                    <a:pt x="86" y="0"/>
                  </a:lnTo>
                  <a:close/>
                </a:path>
              </a:pathLst>
            </a:custGeom>
            <a:noFill/>
            <a:ln w="3810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1" name="Freeform 77"/>
            <p:cNvSpPr>
              <a:spLocks/>
            </p:cNvSpPr>
            <p:nvPr userDrawn="1"/>
          </p:nvSpPr>
          <p:spPr bwMode="auto">
            <a:xfrm>
              <a:off x="8074026" y="5407025"/>
              <a:ext cx="550863" cy="477838"/>
            </a:xfrm>
            <a:custGeom>
              <a:avLst/>
              <a:gdLst>
                <a:gd name="T0" fmla="*/ 63 w 347"/>
                <a:gd name="T1" fmla="*/ 0 h 301"/>
                <a:gd name="T2" fmla="*/ 0 w 347"/>
                <a:gd name="T3" fmla="*/ 78 h 301"/>
                <a:gd name="T4" fmla="*/ 285 w 347"/>
                <a:gd name="T5" fmla="*/ 301 h 301"/>
                <a:gd name="T6" fmla="*/ 347 w 347"/>
                <a:gd name="T7" fmla="*/ 222 h 301"/>
                <a:gd name="T8" fmla="*/ 63 w 347"/>
                <a:gd name="T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301">
                  <a:moveTo>
                    <a:pt x="63" y="0"/>
                  </a:moveTo>
                  <a:lnTo>
                    <a:pt x="0" y="78"/>
                  </a:lnTo>
                  <a:lnTo>
                    <a:pt x="285" y="301"/>
                  </a:lnTo>
                  <a:lnTo>
                    <a:pt x="347" y="222"/>
                  </a:lnTo>
                  <a:lnTo>
                    <a:pt x="63" y="0"/>
                  </a:lnTo>
                  <a:close/>
                </a:path>
              </a:pathLst>
            </a:custGeom>
            <a:noFill/>
            <a:ln w="3810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2" name="Freeform 78"/>
            <p:cNvSpPr>
              <a:spLocks/>
            </p:cNvSpPr>
            <p:nvPr userDrawn="1"/>
          </p:nvSpPr>
          <p:spPr bwMode="auto">
            <a:xfrm>
              <a:off x="7993063" y="5343525"/>
              <a:ext cx="180975" cy="187325"/>
            </a:xfrm>
            <a:custGeom>
              <a:avLst/>
              <a:gdLst>
                <a:gd name="T0" fmla="*/ 63 w 114"/>
                <a:gd name="T1" fmla="*/ 0 h 118"/>
                <a:gd name="T2" fmla="*/ 0 w 114"/>
                <a:gd name="T3" fmla="*/ 79 h 118"/>
                <a:gd name="T4" fmla="*/ 51 w 114"/>
                <a:gd name="T5" fmla="*/ 118 h 118"/>
                <a:gd name="T6" fmla="*/ 114 w 114"/>
                <a:gd name="T7" fmla="*/ 40 h 118"/>
                <a:gd name="T8" fmla="*/ 63 w 114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18">
                  <a:moveTo>
                    <a:pt x="63" y="0"/>
                  </a:moveTo>
                  <a:lnTo>
                    <a:pt x="0" y="79"/>
                  </a:lnTo>
                  <a:lnTo>
                    <a:pt x="51" y="118"/>
                  </a:lnTo>
                  <a:lnTo>
                    <a:pt x="114" y="40"/>
                  </a:lnTo>
                  <a:lnTo>
                    <a:pt x="63" y="0"/>
                  </a:lnTo>
                  <a:close/>
                </a:path>
              </a:pathLst>
            </a:custGeom>
            <a:noFill/>
            <a:ln w="3810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3" name="Freeform 79"/>
            <p:cNvSpPr>
              <a:spLocks/>
            </p:cNvSpPr>
            <p:nvPr userDrawn="1"/>
          </p:nvSpPr>
          <p:spPr bwMode="auto">
            <a:xfrm>
              <a:off x="8489951" y="5648325"/>
              <a:ext cx="1014413" cy="998538"/>
            </a:xfrm>
            <a:custGeom>
              <a:avLst/>
              <a:gdLst>
                <a:gd name="T0" fmla="*/ 267 w 346"/>
                <a:gd name="T1" fmla="*/ 52 h 341"/>
                <a:gd name="T2" fmla="*/ 53 w 346"/>
                <a:gd name="T3" fmla="*/ 77 h 341"/>
                <a:gd name="T4" fmla="*/ 79 w 346"/>
                <a:gd name="T5" fmla="*/ 290 h 341"/>
                <a:gd name="T6" fmla="*/ 294 w 346"/>
                <a:gd name="T7" fmla="*/ 265 h 341"/>
                <a:gd name="T8" fmla="*/ 267 w 346"/>
                <a:gd name="T9" fmla="*/ 52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41">
                  <a:moveTo>
                    <a:pt x="267" y="52"/>
                  </a:moveTo>
                  <a:cubicBezTo>
                    <a:pt x="201" y="0"/>
                    <a:pt x="105" y="11"/>
                    <a:pt x="53" y="77"/>
                  </a:cubicBezTo>
                  <a:cubicBezTo>
                    <a:pt x="0" y="143"/>
                    <a:pt x="12" y="238"/>
                    <a:pt x="79" y="290"/>
                  </a:cubicBezTo>
                  <a:cubicBezTo>
                    <a:pt x="145" y="341"/>
                    <a:pt x="241" y="330"/>
                    <a:pt x="294" y="265"/>
                  </a:cubicBezTo>
                  <a:cubicBezTo>
                    <a:pt x="346" y="199"/>
                    <a:pt x="334" y="104"/>
                    <a:pt x="267" y="52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2B2B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4" name="Freeform 80"/>
            <p:cNvSpPr>
              <a:spLocks/>
            </p:cNvSpPr>
            <p:nvPr userDrawn="1"/>
          </p:nvSpPr>
          <p:spPr bwMode="auto">
            <a:xfrm>
              <a:off x="8523288" y="5576888"/>
              <a:ext cx="1012825" cy="1000125"/>
            </a:xfrm>
            <a:custGeom>
              <a:avLst/>
              <a:gdLst>
                <a:gd name="T0" fmla="*/ 267 w 346"/>
                <a:gd name="T1" fmla="*/ 52 h 341"/>
                <a:gd name="T2" fmla="*/ 52 w 346"/>
                <a:gd name="T3" fmla="*/ 77 h 341"/>
                <a:gd name="T4" fmla="*/ 79 w 346"/>
                <a:gd name="T5" fmla="*/ 290 h 341"/>
                <a:gd name="T6" fmla="*/ 293 w 346"/>
                <a:gd name="T7" fmla="*/ 265 h 341"/>
                <a:gd name="T8" fmla="*/ 267 w 346"/>
                <a:gd name="T9" fmla="*/ 52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41">
                  <a:moveTo>
                    <a:pt x="267" y="52"/>
                  </a:moveTo>
                  <a:cubicBezTo>
                    <a:pt x="201" y="0"/>
                    <a:pt x="105" y="11"/>
                    <a:pt x="52" y="77"/>
                  </a:cubicBezTo>
                  <a:cubicBezTo>
                    <a:pt x="0" y="142"/>
                    <a:pt x="12" y="238"/>
                    <a:pt x="79" y="290"/>
                  </a:cubicBezTo>
                  <a:cubicBezTo>
                    <a:pt x="145" y="341"/>
                    <a:pt x="241" y="330"/>
                    <a:pt x="293" y="265"/>
                  </a:cubicBezTo>
                  <a:cubicBezTo>
                    <a:pt x="346" y="199"/>
                    <a:pt x="334" y="104"/>
                    <a:pt x="267" y="52"/>
                  </a:cubicBez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5" name="Freeform 81"/>
            <p:cNvSpPr>
              <a:spLocks/>
            </p:cNvSpPr>
            <p:nvPr userDrawn="1"/>
          </p:nvSpPr>
          <p:spPr bwMode="auto">
            <a:xfrm>
              <a:off x="8489951" y="5648325"/>
              <a:ext cx="1014413" cy="998538"/>
            </a:xfrm>
            <a:custGeom>
              <a:avLst/>
              <a:gdLst>
                <a:gd name="T0" fmla="*/ 267 w 346"/>
                <a:gd name="T1" fmla="*/ 52 h 341"/>
                <a:gd name="T2" fmla="*/ 53 w 346"/>
                <a:gd name="T3" fmla="*/ 77 h 341"/>
                <a:gd name="T4" fmla="*/ 79 w 346"/>
                <a:gd name="T5" fmla="*/ 290 h 341"/>
                <a:gd name="T6" fmla="*/ 294 w 346"/>
                <a:gd name="T7" fmla="*/ 265 h 341"/>
                <a:gd name="T8" fmla="*/ 267 w 346"/>
                <a:gd name="T9" fmla="*/ 52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41">
                  <a:moveTo>
                    <a:pt x="267" y="52"/>
                  </a:moveTo>
                  <a:cubicBezTo>
                    <a:pt x="201" y="0"/>
                    <a:pt x="105" y="11"/>
                    <a:pt x="53" y="77"/>
                  </a:cubicBezTo>
                  <a:cubicBezTo>
                    <a:pt x="0" y="143"/>
                    <a:pt x="12" y="238"/>
                    <a:pt x="79" y="290"/>
                  </a:cubicBezTo>
                  <a:cubicBezTo>
                    <a:pt x="145" y="341"/>
                    <a:pt x="241" y="330"/>
                    <a:pt x="294" y="265"/>
                  </a:cubicBezTo>
                  <a:cubicBezTo>
                    <a:pt x="346" y="199"/>
                    <a:pt x="334" y="104"/>
                    <a:pt x="267" y="52"/>
                  </a:cubicBezTo>
                  <a:close/>
                </a:path>
              </a:pathLst>
            </a:custGeom>
            <a:noFill/>
            <a:ln w="3810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6" name="Freeform 82"/>
            <p:cNvSpPr>
              <a:spLocks/>
            </p:cNvSpPr>
            <p:nvPr userDrawn="1"/>
          </p:nvSpPr>
          <p:spPr bwMode="auto">
            <a:xfrm>
              <a:off x="8631238" y="5788025"/>
              <a:ext cx="731838" cy="720725"/>
            </a:xfrm>
            <a:custGeom>
              <a:avLst/>
              <a:gdLst>
                <a:gd name="T0" fmla="*/ 193 w 250"/>
                <a:gd name="T1" fmla="*/ 37 h 246"/>
                <a:gd name="T2" fmla="*/ 38 w 250"/>
                <a:gd name="T3" fmla="*/ 55 h 246"/>
                <a:gd name="T4" fmla="*/ 57 w 250"/>
                <a:gd name="T5" fmla="*/ 209 h 246"/>
                <a:gd name="T6" fmla="*/ 212 w 250"/>
                <a:gd name="T7" fmla="*/ 191 h 246"/>
                <a:gd name="T8" fmla="*/ 193 w 250"/>
                <a:gd name="T9" fmla="*/ 37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6">
                  <a:moveTo>
                    <a:pt x="193" y="37"/>
                  </a:moveTo>
                  <a:cubicBezTo>
                    <a:pt x="145" y="0"/>
                    <a:pt x="76" y="8"/>
                    <a:pt x="38" y="55"/>
                  </a:cubicBezTo>
                  <a:cubicBezTo>
                    <a:pt x="0" y="102"/>
                    <a:pt x="9" y="171"/>
                    <a:pt x="57" y="209"/>
                  </a:cubicBezTo>
                  <a:cubicBezTo>
                    <a:pt x="105" y="246"/>
                    <a:pt x="175" y="238"/>
                    <a:pt x="212" y="191"/>
                  </a:cubicBezTo>
                  <a:cubicBezTo>
                    <a:pt x="250" y="143"/>
                    <a:pt x="241" y="75"/>
                    <a:pt x="193" y="37"/>
                  </a:cubicBezTo>
                  <a:close/>
                </a:path>
              </a:pathLst>
            </a:custGeom>
            <a:noFill/>
            <a:ln w="3810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7" name="Freeform 83"/>
            <p:cNvSpPr>
              <a:spLocks/>
            </p:cNvSpPr>
            <p:nvPr userDrawn="1"/>
          </p:nvSpPr>
          <p:spPr bwMode="auto">
            <a:xfrm>
              <a:off x="8631238" y="5788025"/>
              <a:ext cx="731838" cy="720725"/>
            </a:xfrm>
            <a:custGeom>
              <a:avLst/>
              <a:gdLst>
                <a:gd name="T0" fmla="*/ 193 w 250"/>
                <a:gd name="T1" fmla="*/ 37 h 246"/>
                <a:gd name="T2" fmla="*/ 38 w 250"/>
                <a:gd name="T3" fmla="*/ 55 h 246"/>
                <a:gd name="T4" fmla="*/ 57 w 250"/>
                <a:gd name="T5" fmla="*/ 209 h 246"/>
                <a:gd name="T6" fmla="*/ 212 w 250"/>
                <a:gd name="T7" fmla="*/ 191 h 246"/>
                <a:gd name="T8" fmla="*/ 193 w 250"/>
                <a:gd name="T9" fmla="*/ 37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6">
                  <a:moveTo>
                    <a:pt x="193" y="37"/>
                  </a:moveTo>
                  <a:cubicBezTo>
                    <a:pt x="145" y="0"/>
                    <a:pt x="76" y="8"/>
                    <a:pt x="38" y="55"/>
                  </a:cubicBezTo>
                  <a:cubicBezTo>
                    <a:pt x="0" y="102"/>
                    <a:pt x="9" y="171"/>
                    <a:pt x="57" y="209"/>
                  </a:cubicBezTo>
                  <a:cubicBezTo>
                    <a:pt x="105" y="246"/>
                    <a:pt x="175" y="238"/>
                    <a:pt x="212" y="191"/>
                  </a:cubicBezTo>
                  <a:cubicBezTo>
                    <a:pt x="250" y="143"/>
                    <a:pt x="241" y="75"/>
                    <a:pt x="193" y="37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2B2B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8" name="Freeform 84"/>
            <p:cNvSpPr>
              <a:spLocks/>
            </p:cNvSpPr>
            <p:nvPr userDrawn="1"/>
          </p:nvSpPr>
          <p:spPr bwMode="auto">
            <a:xfrm>
              <a:off x="8947151" y="6380163"/>
              <a:ext cx="149225" cy="26988"/>
            </a:xfrm>
            <a:custGeom>
              <a:avLst/>
              <a:gdLst>
                <a:gd name="T0" fmla="*/ 0 w 51"/>
                <a:gd name="T1" fmla="*/ 4 h 9"/>
                <a:gd name="T2" fmla="*/ 51 w 51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" h="9">
                  <a:moveTo>
                    <a:pt x="0" y="4"/>
                  </a:moveTo>
                  <a:cubicBezTo>
                    <a:pt x="17" y="9"/>
                    <a:pt x="37" y="8"/>
                    <a:pt x="51" y="0"/>
                  </a:cubicBezTo>
                </a:path>
              </a:pathLst>
            </a:custGeom>
            <a:noFill/>
            <a:ln w="3810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9" name="Freeform 85"/>
            <p:cNvSpPr>
              <a:spLocks/>
            </p:cNvSpPr>
            <p:nvPr userDrawn="1"/>
          </p:nvSpPr>
          <p:spPr bwMode="auto">
            <a:xfrm>
              <a:off x="1565276" y="5021263"/>
              <a:ext cx="1416050" cy="1139825"/>
            </a:xfrm>
            <a:custGeom>
              <a:avLst/>
              <a:gdLst>
                <a:gd name="T0" fmla="*/ 401 w 483"/>
                <a:gd name="T1" fmla="*/ 0 h 389"/>
                <a:gd name="T2" fmla="*/ 471 w 483"/>
                <a:gd name="T3" fmla="*/ 226 h 389"/>
                <a:gd name="T4" fmla="*/ 292 w 483"/>
                <a:gd name="T5" fmla="*/ 355 h 389"/>
                <a:gd name="T6" fmla="*/ 71 w 483"/>
                <a:gd name="T7" fmla="*/ 349 h 389"/>
                <a:gd name="T8" fmla="*/ 0 w 483"/>
                <a:gd name="T9" fmla="*/ 123 h 389"/>
                <a:gd name="T10" fmla="*/ 401 w 483"/>
                <a:gd name="T1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3" h="389">
                  <a:moveTo>
                    <a:pt x="401" y="0"/>
                  </a:moveTo>
                  <a:cubicBezTo>
                    <a:pt x="471" y="226"/>
                    <a:pt x="471" y="226"/>
                    <a:pt x="471" y="226"/>
                  </a:cubicBezTo>
                  <a:cubicBezTo>
                    <a:pt x="483" y="263"/>
                    <a:pt x="403" y="321"/>
                    <a:pt x="292" y="355"/>
                  </a:cubicBezTo>
                  <a:cubicBezTo>
                    <a:pt x="182" y="389"/>
                    <a:pt x="82" y="386"/>
                    <a:pt x="71" y="349"/>
                  </a:cubicBezTo>
                  <a:cubicBezTo>
                    <a:pt x="0" y="123"/>
                    <a:pt x="0" y="123"/>
                    <a:pt x="0" y="123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FFFFF"/>
            </a:solidFill>
            <a:ln w="44450" cap="rnd">
              <a:solidFill>
                <a:srgbClr val="2B2B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0" name="Freeform 86"/>
            <p:cNvSpPr>
              <a:spLocks/>
            </p:cNvSpPr>
            <p:nvPr userDrawn="1"/>
          </p:nvSpPr>
          <p:spPr bwMode="auto">
            <a:xfrm>
              <a:off x="1706563" y="5614988"/>
              <a:ext cx="1244600" cy="601663"/>
            </a:xfrm>
            <a:custGeom>
              <a:avLst/>
              <a:gdLst>
                <a:gd name="T0" fmla="*/ 221 w 425"/>
                <a:gd name="T1" fmla="*/ 129 h 205"/>
                <a:gd name="T2" fmla="*/ 400 w 425"/>
                <a:gd name="T3" fmla="*/ 0 h 205"/>
                <a:gd name="T4" fmla="*/ 413 w 425"/>
                <a:gd name="T5" fmla="*/ 41 h 205"/>
                <a:gd name="T6" fmla="*/ 234 w 425"/>
                <a:gd name="T7" fmla="*/ 171 h 205"/>
                <a:gd name="T8" fmla="*/ 13 w 425"/>
                <a:gd name="T9" fmla="*/ 164 h 205"/>
                <a:gd name="T10" fmla="*/ 0 w 425"/>
                <a:gd name="T11" fmla="*/ 123 h 205"/>
                <a:gd name="T12" fmla="*/ 221 w 425"/>
                <a:gd name="T13" fmla="*/ 12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205">
                  <a:moveTo>
                    <a:pt x="221" y="129"/>
                  </a:moveTo>
                  <a:cubicBezTo>
                    <a:pt x="332" y="95"/>
                    <a:pt x="412" y="37"/>
                    <a:pt x="400" y="0"/>
                  </a:cubicBezTo>
                  <a:cubicBezTo>
                    <a:pt x="413" y="41"/>
                    <a:pt x="413" y="41"/>
                    <a:pt x="413" y="41"/>
                  </a:cubicBezTo>
                  <a:cubicBezTo>
                    <a:pt x="425" y="79"/>
                    <a:pt x="345" y="137"/>
                    <a:pt x="234" y="171"/>
                  </a:cubicBezTo>
                  <a:cubicBezTo>
                    <a:pt x="124" y="205"/>
                    <a:pt x="25" y="202"/>
                    <a:pt x="13" y="16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1" y="160"/>
                    <a:pt x="111" y="163"/>
                    <a:pt x="221" y="129"/>
                  </a:cubicBez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1" name="Freeform 87"/>
            <p:cNvSpPr>
              <a:spLocks/>
            </p:cNvSpPr>
            <p:nvPr userDrawn="1"/>
          </p:nvSpPr>
          <p:spPr bwMode="auto">
            <a:xfrm>
              <a:off x="1735138" y="5559425"/>
              <a:ext cx="1246188" cy="601663"/>
            </a:xfrm>
            <a:custGeom>
              <a:avLst/>
              <a:gdLst>
                <a:gd name="T0" fmla="*/ 221 w 425"/>
                <a:gd name="T1" fmla="*/ 129 h 205"/>
                <a:gd name="T2" fmla="*/ 400 w 425"/>
                <a:gd name="T3" fmla="*/ 0 h 205"/>
                <a:gd name="T4" fmla="*/ 413 w 425"/>
                <a:gd name="T5" fmla="*/ 42 h 205"/>
                <a:gd name="T6" fmla="*/ 234 w 425"/>
                <a:gd name="T7" fmla="*/ 171 h 205"/>
                <a:gd name="T8" fmla="*/ 13 w 425"/>
                <a:gd name="T9" fmla="*/ 165 h 205"/>
                <a:gd name="T10" fmla="*/ 0 w 425"/>
                <a:gd name="T11" fmla="*/ 123 h 205"/>
                <a:gd name="T12" fmla="*/ 221 w 425"/>
                <a:gd name="T13" fmla="*/ 12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205">
                  <a:moveTo>
                    <a:pt x="221" y="129"/>
                  </a:moveTo>
                  <a:cubicBezTo>
                    <a:pt x="332" y="95"/>
                    <a:pt x="412" y="38"/>
                    <a:pt x="400" y="0"/>
                  </a:cubicBezTo>
                  <a:cubicBezTo>
                    <a:pt x="413" y="42"/>
                    <a:pt x="413" y="42"/>
                    <a:pt x="413" y="42"/>
                  </a:cubicBezTo>
                  <a:cubicBezTo>
                    <a:pt x="425" y="79"/>
                    <a:pt x="345" y="137"/>
                    <a:pt x="234" y="171"/>
                  </a:cubicBezTo>
                  <a:cubicBezTo>
                    <a:pt x="124" y="205"/>
                    <a:pt x="24" y="202"/>
                    <a:pt x="13" y="165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1" y="160"/>
                    <a:pt x="111" y="163"/>
                    <a:pt x="221" y="129"/>
                  </a:cubicBezTo>
                  <a:close/>
                </a:path>
              </a:pathLst>
            </a:custGeom>
            <a:noFill/>
            <a:ln w="4445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2" name="Freeform 88"/>
            <p:cNvSpPr>
              <a:spLocks/>
            </p:cNvSpPr>
            <p:nvPr userDrawn="1"/>
          </p:nvSpPr>
          <p:spPr bwMode="auto">
            <a:xfrm>
              <a:off x="1277938" y="4883150"/>
              <a:ext cx="1784350" cy="747713"/>
            </a:xfrm>
            <a:custGeom>
              <a:avLst/>
              <a:gdLst>
                <a:gd name="T0" fmla="*/ 0 w 1124"/>
                <a:gd name="T1" fmla="*/ 408 h 471"/>
                <a:gd name="T2" fmla="*/ 635 w 1124"/>
                <a:gd name="T3" fmla="*/ 471 h 471"/>
                <a:gd name="T4" fmla="*/ 1124 w 1124"/>
                <a:gd name="T5" fmla="*/ 63 h 471"/>
                <a:gd name="T6" fmla="*/ 488 w 1124"/>
                <a:gd name="T7" fmla="*/ 0 h 471"/>
                <a:gd name="T8" fmla="*/ 0 w 1124"/>
                <a:gd name="T9" fmla="*/ 40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4" h="471">
                  <a:moveTo>
                    <a:pt x="0" y="408"/>
                  </a:moveTo>
                  <a:lnTo>
                    <a:pt x="635" y="471"/>
                  </a:lnTo>
                  <a:lnTo>
                    <a:pt x="1124" y="63"/>
                  </a:lnTo>
                  <a:lnTo>
                    <a:pt x="488" y="0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3" name="Freeform 89"/>
            <p:cNvSpPr>
              <a:spLocks/>
            </p:cNvSpPr>
            <p:nvPr userDrawn="1"/>
          </p:nvSpPr>
          <p:spPr bwMode="auto">
            <a:xfrm>
              <a:off x="1128713" y="4926013"/>
              <a:ext cx="1784350" cy="750888"/>
            </a:xfrm>
            <a:custGeom>
              <a:avLst/>
              <a:gdLst>
                <a:gd name="T0" fmla="*/ 0 w 1124"/>
                <a:gd name="T1" fmla="*/ 408 h 473"/>
                <a:gd name="T2" fmla="*/ 637 w 1124"/>
                <a:gd name="T3" fmla="*/ 473 h 473"/>
                <a:gd name="T4" fmla="*/ 1124 w 1124"/>
                <a:gd name="T5" fmla="*/ 65 h 473"/>
                <a:gd name="T6" fmla="*/ 487 w 1124"/>
                <a:gd name="T7" fmla="*/ 0 h 473"/>
                <a:gd name="T8" fmla="*/ 0 w 1124"/>
                <a:gd name="T9" fmla="*/ 408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4" h="473">
                  <a:moveTo>
                    <a:pt x="0" y="408"/>
                  </a:moveTo>
                  <a:lnTo>
                    <a:pt x="637" y="473"/>
                  </a:lnTo>
                  <a:lnTo>
                    <a:pt x="1124" y="65"/>
                  </a:lnTo>
                  <a:lnTo>
                    <a:pt x="487" y="0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4" name="Freeform 90"/>
            <p:cNvSpPr>
              <a:spLocks/>
            </p:cNvSpPr>
            <p:nvPr userDrawn="1"/>
          </p:nvSpPr>
          <p:spPr bwMode="auto">
            <a:xfrm>
              <a:off x="1277938" y="4883150"/>
              <a:ext cx="1784350" cy="747713"/>
            </a:xfrm>
            <a:custGeom>
              <a:avLst/>
              <a:gdLst>
                <a:gd name="T0" fmla="*/ 0 w 1124"/>
                <a:gd name="T1" fmla="*/ 408 h 471"/>
                <a:gd name="T2" fmla="*/ 635 w 1124"/>
                <a:gd name="T3" fmla="*/ 471 h 471"/>
                <a:gd name="T4" fmla="*/ 1124 w 1124"/>
                <a:gd name="T5" fmla="*/ 63 h 471"/>
                <a:gd name="T6" fmla="*/ 488 w 1124"/>
                <a:gd name="T7" fmla="*/ 0 h 471"/>
                <a:gd name="T8" fmla="*/ 0 w 1124"/>
                <a:gd name="T9" fmla="*/ 40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4" h="471">
                  <a:moveTo>
                    <a:pt x="0" y="408"/>
                  </a:moveTo>
                  <a:lnTo>
                    <a:pt x="635" y="471"/>
                  </a:lnTo>
                  <a:lnTo>
                    <a:pt x="1124" y="63"/>
                  </a:lnTo>
                  <a:lnTo>
                    <a:pt x="488" y="0"/>
                  </a:lnTo>
                  <a:lnTo>
                    <a:pt x="0" y="408"/>
                  </a:lnTo>
                  <a:close/>
                </a:path>
              </a:pathLst>
            </a:custGeom>
            <a:noFill/>
            <a:ln w="4445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5" name="Freeform 91"/>
            <p:cNvSpPr>
              <a:spLocks/>
            </p:cNvSpPr>
            <p:nvPr userDrawn="1"/>
          </p:nvSpPr>
          <p:spPr bwMode="auto">
            <a:xfrm>
              <a:off x="1277938" y="5257800"/>
              <a:ext cx="890588" cy="738188"/>
            </a:xfrm>
            <a:custGeom>
              <a:avLst/>
              <a:gdLst>
                <a:gd name="T0" fmla="*/ 561 w 561"/>
                <a:gd name="T1" fmla="*/ 0 h 465"/>
                <a:gd name="T2" fmla="*/ 0 w 561"/>
                <a:gd name="T3" fmla="*/ 172 h 465"/>
                <a:gd name="T4" fmla="*/ 91 w 561"/>
                <a:gd name="T5" fmla="*/ 46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1" h="465">
                  <a:moveTo>
                    <a:pt x="561" y="0"/>
                  </a:moveTo>
                  <a:lnTo>
                    <a:pt x="0" y="172"/>
                  </a:lnTo>
                  <a:lnTo>
                    <a:pt x="91" y="465"/>
                  </a:lnTo>
                </a:path>
              </a:pathLst>
            </a:custGeom>
            <a:noFill/>
            <a:ln w="4445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6" name="Freeform 92"/>
            <p:cNvSpPr>
              <a:spLocks/>
            </p:cNvSpPr>
            <p:nvPr userDrawn="1"/>
          </p:nvSpPr>
          <p:spPr bwMode="auto">
            <a:xfrm>
              <a:off x="1325563" y="5995988"/>
              <a:ext cx="152400" cy="152400"/>
            </a:xfrm>
            <a:custGeom>
              <a:avLst/>
              <a:gdLst>
                <a:gd name="T0" fmla="*/ 4 w 52"/>
                <a:gd name="T1" fmla="*/ 33 h 52"/>
                <a:gd name="T2" fmla="*/ 33 w 52"/>
                <a:gd name="T3" fmla="*/ 48 h 52"/>
                <a:gd name="T4" fmla="*/ 48 w 52"/>
                <a:gd name="T5" fmla="*/ 19 h 52"/>
                <a:gd name="T6" fmla="*/ 19 w 52"/>
                <a:gd name="T7" fmla="*/ 4 h 52"/>
                <a:gd name="T8" fmla="*/ 4 w 52"/>
                <a:gd name="T9" fmla="*/ 3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" y="33"/>
                  </a:moveTo>
                  <a:cubicBezTo>
                    <a:pt x="8" y="45"/>
                    <a:pt x="21" y="52"/>
                    <a:pt x="33" y="48"/>
                  </a:cubicBezTo>
                  <a:cubicBezTo>
                    <a:pt x="45" y="44"/>
                    <a:pt x="52" y="31"/>
                    <a:pt x="48" y="19"/>
                  </a:cubicBezTo>
                  <a:cubicBezTo>
                    <a:pt x="44" y="7"/>
                    <a:pt x="31" y="0"/>
                    <a:pt x="19" y="4"/>
                  </a:cubicBezTo>
                  <a:cubicBezTo>
                    <a:pt x="7" y="8"/>
                    <a:pt x="0" y="21"/>
                    <a:pt x="4" y="33"/>
                  </a:cubicBez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7" name="Freeform 93"/>
            <p:cNvSpPr>
              <a:spLocks/>
            </p:cNvSpPr>
            <p:nvPr userDrawn="1"/>
          </p:nvSpPr>
          <p:spPr bwMode="auto">
            <a:xfrm>
              <a:off x="1366838" y="5984875"/>
              <a:ext cx="152400" cy="149225"/>
            </a:xfrm>
            <a:custGeom>
              <a:avLst/>
              <a:gdLst>
                <a:gd name="T0" fmla="*/ 4 w 52"/>
                <a:gd name="T1" fmla="*/ 32 h 51"/>
                <a:gd name="T2" fmla="*/ 33 w 52"/>
                <a:gd name="T3" fmla="*/ 47 h 51"/>
                <a:gd name="T4" fmla="*/ 48 w 52"/>
                <a:gd name="T5" fmla="*/ 19 h 51"/>
                <a:gd name="T6" fmla="*/ 19 w 52"/>
                <a:gd name="T7" fmla="*/ 4 h 51"/>
                <a:gd name="T8" fmla="*/ 4 w 52"/>
                <a:gd name="T9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4" y="32"/>
                  </a:moveTo>
                  <a:cubicBezTo>
                    <a:pt x="8" y="44"/>
                    <a:pt x="21" y="51"/>
                    <a:pt x="33" y="47"/>
                  </a:cubicBezTo>
                  <a:cubicBezTo>
                    <a:pt x="45" y="44"/>
                    <a:pt x="52" y="31"/>
                    <a:pt x="48" y="19"/>
                  </a:cubicBezTo>
                  <a:cubicBezTo>
                    <a:pt x="45" y="7"/>
                    <a:pt x="32" y="0"/>
                    <a:pt x="19" y="4"/>
                  </a:cubicBezTo>
                  <a:cubicBezTo>
                    <a:pt x="7" y="7"/>
                    <a:pt x="0" y="20"/>
                    <a:pt x="4" y="32"/>
                  </a:cubicBezTo>
                  <a:close/>
                </a:path>
              </a:pathLst>
            </a:custGeom>
            <a:noFill/>
            <a:ln w="4445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8" name="Freeform 94"/>
            <p:cNvSpPr>
              <a:spLocks/>
            </p:cNvSpPr>
            <p:nvPr userDrawn="1"/>
          </p:nvSpPr>
          <p:spPr bwMode="auto">
            <a:xfrm>
              <a:off x="1463676" y="6122988"/>
              <a:ext cx="42863" cy="134938"/>
            </a:xfrm>
            <a:custGeom>
              <a:avLst/>
              <a:gdLst>
                <a:gd name="T0" fmla="*/ 0 w 27"/>
                <a:gd name="T1" fmla="*/ 0 h 85"/>
                <a:gd name="T2" fmla="*/ 27 w 27"/>
                <a:gd name="T3" fmla="*/ 85 h 85"/>
                <a:gd name="T4" fmla="*/ 0 w 27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85">
                  <a:moveTo>
                    <a:pt x="0" y="0"/>
                  </a:moveTo>
                  <a:lnTo>
                    <a:pt x="27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9" name="Line 95"/>
            <p:cNvSpPr>
              <a:spLocks noChangeShapeType="1"/>
            </p:cNvSpPr>
            <p:nvPr userDrawn="1"/>
          </p:nvSpPr>
          <p:spPr bwMode="auto">
            <a:xfrm>
              <a:off x="1463676" y="6122988"/>
              <a:ext cx="42863" cy="134938"/>
            </a:xfrm>
            <a:prstGeom prst="line">
              <a:avLst/>
            </a:prstGeom>
            <a:noFill/>
            <a:ln w="44450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0" name="Freeform 96"/>
            <p:cNvSpPr>
              <a:spLocks/>
            </p:cNvSpPr>
            <p:nvPr userDrawn="1"/>
          </p:nvSpPr>
          <p:spPr bwMode="auto">
            <a:xfrm>
              <a:off x="247651" y="4492625"/>
              <a:ext cx="228600" cy="280988"/>
            </a:xfrm>
            <a:custGeom>
              <a:avLst/>
              <a:gdLst>
                <a:gd name="T0" fmla="*/ 2 w 78"/>
                <a:gd name="T1" fmla="*/ 44 h 96"/>
                <a:gd name="T2" fmla="*/ 2 w 78"/>
                <a:gd name="T3" fmla="*/ 44 h 96"/>
                <a:gd name="T4" fmla="*/ 44 w 78"/>
                <a:gd name="T5" fmla="*/ 94 h 96"/>
                <a:gd name="T6" fmla="*/ 69 w 78"/>
                <a:gd name="T7" fmla="*/ 96 h 96"/>
                <a:gd name="T8" fmla="*/ 78 w 78"/>
                <a:gd name="T9" fmla="*/ 5 h 96"/>
                <a:gd name="T10" fmla="*/ 53 w 78"/>
                <a:gd name="T11" fmla="*/ 3 h 96"/>
                <a:gd name="T12" fmla="*/ 2 w 78"/>
                <a:gd name="T13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6">
                  <a:moveTo>
                    <a:pt x="2" y="44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0" y="69"/>
                    <a:pt x="18" y="91"/>
                    <a:pt x="44" y="94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27" y="0"/>
                    <a:pt x="5" y="19"/>
                    <a:pt x="2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1" name="Freeform 97"/>
            <p:cNvSpPr>
              <a:spLocks/>
            </p:cNvSpPr>
            <p:nvPr userDrawn="1"/>
          </p:nvSpPr>
          <p:spPr bwMode="auto">
            <a:xfrm>
              <a:off x="449263" y="4506913"/>
              <a:ext cx="144463" cy="279400"/>
            </a:xfrm>
            <a:custGeom>
              <a:avLst/>
              <a:gdLst>
                <a:gd name="T0" fmla="*/ 72 w 91"/>
                <a:gd name="T1" fmla="*/ 176 h 176"/>
                <a:gd name="T2" fmla="*/ 0 w 91"/>
                <a:gd name="T3" fmla="*/ 168 h 176"/>
                <a:gd name="T4" fmla="*/ 17 w 91"/>
                <a:gd name="T5" fmla="*/ 0 h 176"/>
                <a:gd name="T6" fmla="*/ 91 w 91"/>
                <a:gd name="T7" fmla="*/ 8 h 176"/>
                <a:gd name="T8" fmla="*/ 72 w 91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76">
                  <a:moveTo>
                    <a:pt x="72" y="176"/>
                  </a:moveTo>
                  <a:lnTo>
                    <a:pt x="0" y="168"/>
                  </a:lnTo>
                  <a:lnTo>
                    <a:pt x="17" y="0"/>
                  </a:lnTo>
                  <a:lnTo>
                    <a:pt x="91" y="8"/>
                  </a:lnTo>
                  <a:lnTo>
                    <a:pt x="72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2" name="Freeform 98"/>
            <p:cNvSpPr>
              <a:spLocks/>
            </p:cNvSpPr>
            <p:nvPr userDrawn="1"/>
          </p:nvSpPr>
          <p:spPr bwMode="auto">
            <a:xfrm>
              <a:off x="563563" y="4519613"/>
              <a:ext cx="692150" cy="330200"/>
            </a:xfrm>
            <a:custGeom>
              <a:avLst/>
              <a:gdLst>
                <a:gd name="T0" fmla="*/ 419 w 436"/>
                <a:gd name="T1" fmla="*/ 208 h 208"/>
                <a:gd name="T2" fmla="*/ 0 w 436"/>
                <a:gd name="T3" fmla="*/ 168 h 208"/>
                <a:gd name="T4" fmla="*/ 19 w 436"/>
                <a:gd name="T5" fmla="*/ 0 h 208"/>
                <a:gd name="T6" fmla="*/ 436 w 436"/>
                <a:gd name="T7" fmla="*/ 40 h 208"/>
                <a:gd name="T8" fmla="*/ 419 w 436"/>
                <a:gd name="T9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208">
                  <a:moveTo>
                    <a:pt x="419" y="208"/>
                  </a:moveTo>
                  <a:lnTo>
                    <a:pt x="0" y="168"/>
                  </a:lnTo>
                  <a:lnTo>
                    <a:pt x="19" y="0"/>
                  </a:lnTo>
                  <a:lnTo>
                    <a:pt x="436" y="40"/>
                  </a:lnTo>
                  <a:lnTo>
                    <a:pt x="419" y="2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3" name="Freeform 99"/>
            <p:cNvSpPr>
              <a:spLocks/>
            </p:cNvSpPr>
            <p:nvPr userDrawn="1"/>
          </p:nvSpPr>
          <p:spPr bwMode="auto">
            <a:xfrm>
              <a:off x="563563" y="4519613"/>
              <a:ext cx="692150" cy="330200"/>
            </a:xfrm>
            <a:custGeom>
              <a:avLst/>
              <a:gdLst>
                <a:gd name="T0" fmla="*/ 419 w 436"/>
                <a:gd name="T1" fmla="*/ 208 h 208"/>
                <a:gd name="T2" fmla="*/ 0 w 436"/>
                <a:gd name="T3" fmla="*/ 168 h 208"/>
                <a:gd name="T4" fmla="*/ 19 w 436"/>
                <a:gd name="T5" fmla="*/ 0 h 208"/>
                <a:gd name="T6" fmla="*/ 436 w 436"/>
                <a:gd name="T7" fmla="*/ 4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208">
                  <a:moveTo>
                    <a:pt x="419" y="208"/>
                  </a:moveTo>
                  <a:lnTo>
                    <a:pt x="0" y="168"/>
                  </a:lnTo>
                  <a:lnTo>
                    <a:pt x="19" y="0"/>
                  </a:lnTo>
                  <a:lnTo>
                    <a:pt x="436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4" name="Freeform 100"/>
            <p:cNvSpPr>
              <a:spLocks/>
            </p:cNvSpPr>
            <p:nvPr userDrawn="1"/>
          </p:nvSpPr>
          <p:spPr bwMode="auto">
            <a:xfrm>
              <a:off x="1128713" y="4583113"/>
              <a:ext cx="349250" cy="266700"/>
            </a:xfrm>
            <a:custGeom>
              <a:avLst/>
              <a:gdLst>
                <a:gd name="T0" fmla="*/ 80 w 220"/>
                <a:gd name="T1" fmla="*/ 0 h 168"/>
                <a:gd name="T2" fmla="*/ 220 w 220"/>
                <a:gd name="T3" fmla="*/ 100 h 168"/>
                <a:gd name="T4" fmla="*/ 63 w 220"/>
                <a:gd name="T5" fmla="*/ 168 h 168"/>
                <a:gd name="T6" fmla="*/ 0 w 220"/>
                <a:gd name="T7" fmla="*/ 78 h 168"/>
                <a:gd name="T8" fmla="*/ 80 w 220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68">
                  <a:moveTo>
                    <a:pt x="80" y="0"/>
                  </a:moveTo>
                  <a:lnTo>
                    <a:pt x="220" y="100"/>
                  </a:lnTo>
                  <a:lnTo>
                    <a:pt x="63" y="168"/>
                  </a:lnTo>
                  <a:lnTo>
                    <a:pt x="0" y="7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5" name="Freeform 101"/>
            <p:cNvSpPr>
              <a:spLocks/>
            </p:cNvSpPr>
            <p:nvPr userDrawn="1"/>
          </p:nvSpPr>
          <p:spPr bwMode="auto">
            <a:xfrm>
              <a:off x="469901" y="4460875"/>
              <a:ext cx="100013" cy="274638"/>
            </a:xfrm>
            <a:custGeom>
              <a:avLst/>
              <a:gdLst>
                <a:gd name="T0" fmla="*/ 17 w 63"/>
                <a:gd name="T1" fmla="*/ 0 h 173"/>
                <a:gd name="T2" fmla="*/ 0 w 63"/>
                <a:gd name="T3" fmla="*/ 168 h 173"/>
                <a:gd name="T4" fmla="*/ 44 w 63"/>
                <a:gd name="T5" fmla="*/ 173 h 173"/>
                <a:gd name="T6" fmla="*/ 63 w 63"/>
                <a:gd name="T7" fmla="*/ 5 h 173"/>
                <a:gd name="T8" fmla="*/ 17 w 6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73">
                  <a:moveTo>
                    <a:pt x="17" y="0"/>
                  </a:moveTo>
                  <a:lnTo>
                    <a:pt x="0" y="168"/>
                  </a:lnTo>
                  <a:lnTo>
                    <a:pt x="44" y="173"/>
                  </a:lnTo>
                  <a:lnTo>
                    <a:pt x="63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6" name="Freeform 102"/>
            <p:cNvSpPr>
              <a:spLocks/>
            </p:cNvSpPr>
            <p:nvPr userDrawn="1"/>
          </p:nvSpPr>
          <p:spPr bwMode="auto">
            <a:xfrm>
              <a:off x="236538" y="4443413"/>
              <a:ext cx="230188" cy="280988"/>
            </a:xfrm>
            <a:custGeom>
              <a:avLst/>
              <a:gdLst>
                <a:gd name="T0" fmla="*/ 3 w 79"/>
                <a:gd name="T1" fmla="*/ 44 h 96"/>
                <a:gd name="T2" fmla="*/ 3 w 79"/>
                <a:gd name="T3" fmla="*/ 44 h 96"/>
                <a:gd name="T4" fmla="*/ 44 w 79"/>
                <a:gd name="T5" fmla="*/ 94 h 96"/>
                <a:gd name="T6" fmla="*/ 70 w 79"/>
                <a:gd name="T7" fmla="*/ 96 h 96"/>
                <a:gd name="T8" fmla="*/ 79 w 79"/>
                <a:gd name="T9" fmla="*/ 5 h 96"/>
                <a:gd name="T10" fmla="*/ 53 w 79"/>
                <a:gd name="T11" fmla="*/ 3 h 96"/>
                <a:gd name="T12" fmla="*/ 3 w 79"/>
                <a:gd name="T13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96">
                  <a:moveTo>
                    <a:pt x="3" y="44"/>
                  </a:moveTo>
                  <a:cubicBezTo>
                    <a:pt x="3" y="44"/>
                    <a:pt x="3" y="44"/>
                    <a:pt x="3" y="44"/>
                  </a:cubicBezTo>
                  <a:cubicBezTo>
                    <a:pt x="0" y="69"/>
                    <a:pt x="19" y="91"/>
                    <a:pt x="44" y="94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28" y="0"/>
                    <a:pt x="5" y="19"/>
                    <a:pt x="3" y="44"/>
                  </a:cubicBez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7" name="Freeform 103"/>
            <p:cNvSpPr>
              <a:spLocks/>
            </p:cNvSpPr>
            <p:nvPr userDrawn="1"/>
          </p:nvSpPr>
          <p:spPr bwMode="auto">
            <a:xfrm>
              <a:off x="1336676" y="4651375"/>
              <a:ext cx="168275" cy="120650"/>
            </a:xfrm>
            <a:custGeom>
              <a:avLst/>
              <a:gdLst>
                <a:gd name="T0" fmla="*/ 34 w 106"/>
                <a:gd name="T1" fmla="*/ 76 h 76"/>
                <a:gd name="T2" fmla="*/ 0 w 106"/>
                <a:gd name="T3" fmla="*/ 33 h 76"/>
                <a:gd name="T4" fmla="*/ 41 w 106"/>
                <a:gd name="T5" fmla="*/ 0 h 76"/>
                <a:gd name="T6" fmla="*/ 106 w 106"/>
                <a:gd name="T7" fmla="*/ 44 h 76"/>
                <a:gd name="T8" fmla="*/ 34 w 106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76">
                  <a:moveTo>
                    <a:pt x="34" y="76"/>
                  </a:moveTo>
                  <a:lnTo>
                    <a:pt x="0" y="33"/>
                  </a:lnTo>
                  <a:lnTo>
                    <a:pt x="41" y="0"/>
                  </a:lnTo>
                  <a:lnTo>
                    <a:pt x="106" y="44"/>
                  </a:lnTo>
                  <a:lnTo>
                    <a:pt x="34" y="76"/>
                  </a:ln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8" name="Freeform 104"/>
            <p:cNvSpPr>
              <a:spLocks/>
            </p:cNvSpPr>
            <p:nvPr userDrawn="1"/>
          </p:nvSpPr>
          <p:spPr bwMode="auto">
            <a:xfrm>
              <a:off x="584201" y="4471988"/>
              <a:ext cx="703263" cy="187325"/>
            </a:xfrm>
            <a:custGeom>
              <a:avLst/>
              <a:gdLst>
                <a:gd name="T0" fmla="*/ 375 w 443"/>
                <a:gd name="T1" fmla="*/ 118 h 118"/>
                <a:gd name="T2" fmla="*/ 0 w 443"/>
                <a:gd name="T3" fmla="*/ 82 h 118"/>
                <a:gd name="T4" fmla="*/ 7 w 443"/>
                <a:gd name="T5" fmla="*/ 0 h 118"/>
                <a:gd name="T6" fmla="*/ 443 w 443"/>
                <a:gd name="T7" fmla="*/ 43 h 118"/>
                <a:gd name="T8" fmla="*/ 375 w 443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18">
                  <a:moveTo>
                    <a:pt x="375" y="118"/>
                  </a:moveTo>
                  <a:lnTo>
                    <a:pt x="0" y="82"/>
                  </a:lnTo>
                  <a:lnTo>
                    <a:pt x="7" y="0"/>
                  </a:lnTo>
                  <a:lnTo>
                    <a:pt x="443" y="43"/>
                  </a:lnTo>
                  <a:lnTo>
                    <a:pt x="375" y="118"/>
                  </a:ln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9" name="Freeform 105"/>
            <p:cNvSpPr>
              <a:spLocks/>
            </p:cNvSpPr>
            <p:nvPr userDrawn="1"/>
          </p:nvSpPr>
          <p:spPr bwMode="auto">
            <a:xfrm>
              <a:off x="569913" y="4654550"/>
              <a:ext cx="627063" cy="152400"/>
            </a:xfrm>
            <a:custGeom>
              <a:avLst/>
              <a:gdLst>
                <a:gd name="T0" fmla="*/ 352 w 395"/>
                <a:gd name="T1" fmla="*/ 33 h 96"/>
                <a:gd name="T2" fmla="*/ 5 w 395"/>
                <a:gd name="T3" fmla="*/ 0 h 96"/>
                <a:gd name="T4" fmla="*/ 0 w 395"/>
                <a:gd name="T5" fmla="*/ 55 h 96"/>
                <a:gd name="T6" fmla="*/ 395 w 395"/>
                <a:gd name="T7" fmla="*/ 96 h 96"/>
                <a:gd name="T8" fmla="*/ 352 w 395"/>
                <a:gd name="T9" fmla="*/ 3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5" h="96">
                  <a:moveTo>
                    <a:pt x="352" y="33"/>
                  </a:moveTo>
                  <a:lnTo>
                    <a:pt x="5" y="0"/>
                  </a:lnTo>
                  <a:lnTo>
                    <a:pt x="0" y="55"/>
                  </a:lnTo>
                  <a:lnTo>
                    <a:pt x="395" y="96"/>
                  </a:lnTo>
                  <a:lnTo>
                    <a:pt x="352" y="33"/>
                  </a:ln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0" name="Freeform 106"/>
            <p:cNvSpPr>
              <a:spLocks/>
            </p:cNvSpPr>
            <p:nvPr userDrawn="1"/>
          </p:nvSpPr>
          <p:spPr bwMode="auto">
            <a:xfrm>
              <a:off x="563563" y="4519613"/>
              <a:ext cx="692150" cy="330200"/>
            </a:xfrm>
            <a:custGeom>
              <a:avLst/>
              <a:gdLst>
                <a:gd name="T0" fmla="*/ 419 w 436"/>
                <a:gd name="T1" fmla="*/ 208 h 208"/>
                <a:gd name="T2" fmla="*/ 0 w 436"/>
                <a:gd name="T3" fmla="*/ 168 h 208"/>
                <a:gd name="T4" fmla="*/ 19 w 436"/>
                <a:gd name="T5" fmla="*/ 0 h 208"/>
                <a:gd name="T6" fmla="*/ 436 w 436"/>
                <a:gd name="T7" fmla="*/ 4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208">
                  <a:moveTo>
                    <a:pt x="419" y="208"/>
                  </a:moveTo>
                  <a:lnTo>
                    <a:pt x="0" y="168"/>
                  </a:lnTo>
                  <a:lnTo>
                    <a:pt x="19" y="0"/>
                  </a:lnTo>
                  <a:lnTo>
                    <a:pt x="436" y="40"/>
                  </a:ln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1" name="Freeform 107"/>
            <p:cNvSpPr>
              <a:spLocks/>
            </p:cNvSpPr>
            <p:nvPr userDrawn="1"/>
          </p:nvSpPr>
          <p:spPr bwMode="auto">
            <a:xfrm>
              <a:off x="1128713" y="4583113"/>
              <a:ext cx="349250" cy="266700"/>
            </a:xfrm>
            <a:custGeom>
              <a:avLst/>
              <a:gdLst>
                <a:gd name="T0" fmla="*/ 80 w 220"/>
                <a:gd name="T1" fmla="*/ 0 h 168"/>
                <a:gd name="T2" fmla="*/ 220 w 220"/>
                <a:gd name="T3" fmla="*/ 100 h 168"/>
                <a:gd name="T4" fmla="*/ 63 w 220"/>
                <a:gd name="T5" fmla="*/ 168 h 168"/>
                <a:gd name="T6" fmla="*/ 0 w 220"/>
                <a:gd name="T7" fmla="*/ 78 h 168"/>
                <a:gd name="T8" fmla="*/ 80 w 220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68">
                  <a:moveTo>
                    <a:pt x="80" y="0"/>
                  </a:moveTo>
                  <a:lnTo>
                    <a:pt x="220" y="100"/>
                  </a:lnTo>
                  <a:lnTo>
                    <a:pt x="63" y="168"/>
                  </a:lnTo>
                  <a:lnTo>
                    <a:pt x="0" y="78"/>
                  </a:lnTo>
                  <a:lnTo>
                    <a:pt x="80" y="0"/>
                  </a:lnTo>
                  <a:close/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2" name="Freeform 108"/>
            <p:cNvSpPr>
              <a:spLocks/>
            </p:cNvSpPr>
            <p:nvPr userDrawn="1"/>
          </p:nvSpPr>
          <p:spPr bwMode="auto">
            <a:xfrm>
              <a:off x="1314451" y="4672013"/>
              <a:ext cx="63500" cy="120650"/>
            </a:xfrm>
            <a:custGeom>
              <a:avLst/>
              <a:gdLst>
                <a:gd name="T0" fmla="*/ 40 w 40"/>
                <a:gd name="T1" fmla="*/ 0 h 76"/>
                <a:gd name="T2" fmla="*/ 0 w 40"/>
                <a:gd name="T3" fmla="*/ 33 h 76"/>
                <a:gd name="T4" fmla="*/ 31 w 40"/>
                <a:gd name="T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76">
                  <a:moveTo>
                    <a:pt x="40" y="0"/>
                  </a:moveTo>
                  <a:lnTo>
                    <a:pt x="0" y="33"/>
                  </a:lnTo>
                  <a:lnTo>
                    <a:pt x="31" y="76"/>
                  </a:ln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3" name="Freeform 109"/>
            <p:cNvSpPr>
              <a:spLocks/>
            </p:cNvSpPr>
            <p:nvPr userDrawn="1"/>
          </p:nvSpPr>
          <p:spPr bwMode="auto">
            <a:xfrm>
              <a:off x="449263" y="4506913"/>
              <a:ext cx="26988" cy="266700"/>
            </a:xfrm>
            <a:custGeom>
              <a:avLst/>
              <a:gdLst>
                <a:gd name="T0" fmla="*/ 0 w 17"/>
                <a:gd name="T1" fmla="*/ 168 h 168"/>
                <a:gd name="T2" fmla="*/ 17 w 17"/>
                <a:gd name="T3" fmla="*/ 0 h 168"/>
                <a:gd name="T4" fmla="*/ 0 w 17"/>
                <a:gd name="T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68">
                  <a:moveTo>
                    <a:pt x="0" y="168"/>
                  </a:moveTo>
                  <a:lnTo>
                    <a:pt x="17" y="0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4" name="Line 110"/>
            <p:cNvSpPr>
              <a:spLocks noChangeShapeType="1"/>
            </p:cNvSpPr>
            <p:nvPr userDrawn="1"/>
          </p:nvSpPr>
          <p:spPr bwMode="auto">
            <a:xfrm flipV="1">
              <a:off x="449263" y="4506913"/>
              <a:ext cx="26988" cy="266700"/>
            </a:xfrm>
            <a:prstGeom prst="line">
              <a:avLst/>
            </a:pr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5" name="Freeform 111"/>
            <p:cNvSpPr>
              <a:spLocks/>
            </p:cNvSpPr>
            <p:nvPr userDrawn="1"/>
          </p:nvSpPr>
          <p:spPr bwMode="auto">
            <a:xfrm>
              <a:off x="247651" y="4492625"/>
              <a:ext cx="228600" cy="280988"/>
            </a:xfrm>
            <a:custGeom>
              <a:avLst/>
              <a:gdLst>
                <a:gd name="T0" fmla="*/ 2 w 78"/>
                <a:gd name="T1" fmla="*/ 44 h 96"/>
                <a:gd name="T2" fmla="*/ 2 w 78"/>
                <a:gd name="T3" fmla="*/ 44 h 96"/>
                <a:gd name="T4" fmla="*/ 44 w 78"/>
                <a:gd name="T5" fmla="*/ 94 h 96"/>
                <a:gd name="T6" fmla="*/ 69 w 78"/>
                <a:gd name="T7" fmla="*/ 96 h 96"/>
                <a:gd name="T8" fmla="*/ 78 w 78"/>
                <a:gd name="T9" fmla="*/ 5 h 96"/>
                <a:gd name="T10" fmla="*/ 53 w 78"/>
                <a:gd name="T11" fmla="*/ 3 h 96"/>
                <a:gd name="T12" fmla="*/ 2 w 78"/>
                <a:gd name="T13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6">
                  <a:moveTo>
                    <a:pt x="2" y="44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0" y="69"/>
                    <a:pt x="18" y="91"/>
                    <a:pt x="44" y="94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27" y="0"/>
                    <a:pt x="5" y="19"/>
                    <a:pt x="2" y="44"/>
                  </a:cubicBezTo>
                  <a:close/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6" name="Freeform 112"/>
            <p:cNvSpPr>
              <a:spLocks/>
            </p:cNvSpPr>
            <p:nvPr userDrawn="1"/>
          </p:nvSpPr>
          <p:spPr bwMode="auto">
            <a:xfrm>
              <a:off x="449263" y="4773613"/>
              <a:ext cx="114300" cy="12700"/>
            </a:xfrm>
            <a:custGeom>
              <a:avLst/>
              <a:gdLst>
                <a:gd name="T0" fmla="*/ 0 w 72"/>
                <a:gd name="T1" fmla="*/ 0 h 8"/>
                <a:gd name="T2" fmla="*/ 72 w 72"/>
                <a:gd name="T3" fmla="*/ 8 h 8"/>
                <a:gd name="T4" fmla="*/ 0 w 7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8">
                  <a:moveTo>
                    <a:pt x="0" y="0"/>
                  </a:moveTo>
                  <a:lnTo>
                    <a:pt x="7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7" name="Line 113"/>
            <p:cNvSpPr>
              <a:spLocks noChangeShapeType="1"/>
            </p:cNvSpPr>
            <p:nvPr userDrawn="1"/>
          </p:nvSpPr>
          <p:spPr bwMode="auto">
            <a:xfrm>
              <a:off x="449263" y="4773613"/>
              <a:ext cx="114300" cy="12700"/>
            </a:xfrm>
            <a:prstGeom prst="line">
              <a:avLst/>
            </a:pr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8" name="Line 114"/>
            <p:cNvSpPr>
              <a:spLocks noChangeShapeType="1"/>
            </p:cNvSpPr>
            <p:nvPr userDrawn="1"/>
          </p:nvSpPr>
          <p:spPr bwMode="auto">
            <a:xfrm flipH="1" flipV="1">
              <a:off x="681038" y="4662488"/>
              <a:ext cx="447675" cy="44450"/>
            </a:xfrm>
            <a:prstGeom prst="line">
              <a:avLst/>
            </a:pr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9" name="Line 115"/>
            <p:cNvSpPr>
              <a:spLocks noChangeShapeType="1"/>
            </p:cNvSpPr>
            <p:nvPr userDrawn="1"/>
          </p:nvSpPr>
          <p:spPr bwMode="auto">
            <a:xfrm>
              <a:off x="476251" y="4506913"/>
              <a:ext cx="117475" cy="12700"/>
            </a:xfrm>
            <a:prstGeom prst="line">
              <a:avLst/>
            </a:prstGeom>
            <a:noFill/>
            <a:ln w="30163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0" name="Freeform 116"/>
            <p:cNvSpPr>
              <a:spLocks/>
            </p:cNvSpPr>
            <p:nvPr userDrawn="1"/>
          </p:nvSpPr>
          <p:spPr bwMode="auto">
            <a:xfrm>
              <a:off x="9906001" y="6237288"/>
              <a:ext cx="271463" cy="233363"/>
            </a:xfrm>
            <a:custGeom>
              <a:avLst/>
              <a:gdLst>
                <a:gd name="T0" fmla="*/ 34 w 93"/>
                <a:gd name="T1" fmla="*/ 73 h 80"/>
                <a:gd name="T2" fmla="*/ 34 w 93"/>
                <a:gd name="T3" fmla="*/ 73 h 80"/>
                <a:gd name="T4" fmla="*/ 86 w 93"/>
                <a:gd name="T5" fmla="*/ 45 h 80"/>
                <a:gd name="T6" fmla="*/ 93 w 93"/>
                <a:gd name="T7" fmla="*/ 23 h 80"/>
                <a:gd name="T8" fmla="*/ 13 w 93"/>
                <a:gd name="T9" fmla="*/ 0 h 80"/>
                <a:gd name="T10" fmla="*/ 7 w 93"/>
                <a:gd name="T11" fmla="*/ 22 h 80"/>
                <a:gd name="T12" fmla="*/ 34 w 93"/>
                <a:gd name="T13" fmla="*/ 7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80">
                  <a:moveTo>
                    <a:pt x="34" y="73"/>
                  </a:moveTo>
                  <a:cubicBezTo>
                    <a:pt x="34" y="73"/>
                    <a:pt x="34" y="73"/>
                    <a:pt x="34" y="73"/>
                  </a:cubicBezTo>
                  <a:cubicBezTo>
                    <a:pt x="56" y="80"/>
                    <a:pt x="80" y="67"/>
                    <a:pt x="86" y="45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0" y="44"/>
                    <a:pt x="12" y="67"/>
                    <a:pt x="34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1" name="Freeform 117"/>
            <p:cNvSpPr>
              <a:spLocks/>
            </p:cNvSpPr>
            <p:nvPr userDrawn="1"/>
          </p:nvSpPr>
          <p:spPr bwMode="auto">
            <a:xfrm>
              <a:off x="9944101" y="6137275"/>
              <a:ext cx="266700" cy="166688"/>
            </a:xfrm>
            <a:custGeom>
              <a:avLst/>
              <a:gdLst>
                <a:gd name="T0" fmla="*/ 168 w 168"/>
                <a:gd name="T1" fmla="*/ 44 h 105"/>
                <a:gd name="T2" fmla="*/ 147 w 168"/>
                <a:gd name="T3" fmla="*/ 105 h 105"/>
                <a:gd name="T4" fmla="*/ 0 w 168"/>
                <a:gd name="T5" fmla="*/ 63 h 105"/>
                <a:gd name="T6" fmla="*/ 20 w 168"/>
                <a:gd name="T7" fmla="*/ 0 h 105"/>
                <a:gd name="T8" fmla="*/ 168 w 168"/>
                <a:gd name="T9" fmla="*/ 4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05">
                  <a:moveTo>
                    <a:pt x="168" y="44"/>
                  </a:moveTo>
                  <a:lnTo>
                    <a:pt x="147" y="105"/>
                  </a:lnTo>
                  <a:lnTo>
                    <a:pt x="0" y="63"/>
                  </a:lnTo>
                  <a:lnTo>
                    <a:pt x="20" y="0"/>
                  </a:lnTo>
                  <a:lnTo>
                    <a:pt x="16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2" name="Freeform 118"/>
            <p:cNvSpPr>
              <a:spLocks/>
            </p:cNvSpPr>
            <p:nvPr userDrawn="1"/>
          </p:nvSpPr>
          <p:spPr bwMode="auto">
            <a:xfrm>
              <a:off x="9975851" y="5565775"/>
              <a:ext cx="409575" cy="641350"/>
            </a:xfrm>
            <a:custGeom>
              <a:avLst/>
              <a:gdLst>
                <a:gd name="T0" fmla="*/ 258 w 258"/>
                <a:gd name="T1" fmla="*/ 44 h 404"/>
                <a:gd name="T2" fmla="*/ 148 w 258"/>
                <a:gd name="T3" fmla="*/ 404 h 404"/>
                <a:gd name="T4" fmla="*/ 0 w 258"/>
                <a:gd name="T5" fmla="*/ 360 h 404"/>
                <a:gd name="T6" fmla="*/ 111 w 258"/>
                <a:gd name="T7" fmla="*/ 0 h 404"/>
                <a:gd name="T8" fmla="*/ 258 w 258"/>
                <a:gd name="T9" fmla="*/ 4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404">
                  <a:moveTo>
                    <a:pt x="258" y="44"/>
                  </a:moveTo>
                  <a:lnTo>
                    <a:pt x="148" y="404"/>
                  </a:lnTo>
                  <a:lnTo>
                    <a:pt x="0" y="360"/>
                  </a:lnTo>
                  <a:lnTo>
                    <a:pt x="111" y="0"/>
                  </a:lnTo>
                  <a:lnTo>
                    <a:pt x="25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3" name="Freeform 119"/>
            <p:cNvSpPr>
              <a:spLocks/>
            </p:cNvSpPr>
            <p:nvPr userDrawn="1"/>
          </p:nvSpPr>
          <p:spPr bwMode="auto">
            <a:xfrm>
              <a:off x="9975851" y="5565775"/>
              <a:ext cx="409575" cy="641350"/>
            </a:xfrm>
            <a:custGeom>
              <a:avLst/>
              <a:gdLst>
                <a:gd name="T0" fmla="*/ 258 w 258"/>
                <a:gd name="T1" fmla="*/ 44 h 404"/>
                <a:gd name="T2" fmla="*/ 148 w 258"/>
                <a:gd name="T3" fmla="*/ 404 h 404"/>
                <a:gd name="T4" fmla="*/ 0 w 258"/>
                <a:gd name="T5" fmla="*/ 360 h 404"/>
                <a:gd name="T6" fmla="*/ 111 w 258"/>
                <a:gd name="T7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404">
                  <a:moveTo>
                    <a:pt x="258" y="44"/>
                  </a:moveTo>
                  <a:lnTo>
                    <a:pt x="148" y="404"/>
                  </a:lnTo>
                  <a:lnTo>
                    <a:pt x="0" y="360"/>
                  </a:lnTo>
                  <a:lnTo>
                    <a:pt x="1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4" name="Freeform 120"/>
            <p:cNvSpPr>
              <a:spLocks/>
            </p:cNvSpPr>
            <p:nvPr userDrawn="1"/>
          </p:nvSpPr>
          <p:spPr bwMode="auto">
            <a:xfrm>
              <a:off x="10152063" y="5399088"/>
              <a:ext cx="233363" cy="298450"/>
            </a:xfrm>
            <a:custGeom>
              <a:avLst/>
              <a:gdLst>
                <a:gd name="T0" fmla="*/ 0 w 147"/>
                <a:gd name="T1" fmla="*/ 105 h 188"/>
                <a:gd name="T2" fmla="*/ 112 w 147"/>
                <a:gd name="T3" fmla="*/ 0 h 188"/>
                <a:gd name="T4" fmla="*/ 147 w 147"/>
                <a:gd name="T5" fmla="*/ 149 h 188"/>
                <a:gd name="T6" fmla="*/ 55 w 147"/>
                <a:gd name="T7" fmla="*/ 188 h 188"/>
                <a:gd name="T8" fmla="*/ 0 w 147"/>
                <a:gd name="T9" fmla="*/ 10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88">
                  <a:moveTo>
                    <a:pt x="0" y="105"/>
                  </a:moveTo>
                  <a:lnTo>
                    <a:pt x="112" y="0"/>
                  </a:lnTo>
                  <a:lnTo>
                    <a:pt x="147" y="149"/>
                  </a:lnTo>
                  <a:lnTo>
                    <a:pt x="55" y="188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5" name="Freeform 121"/>
            <p:cNvSpPr>
              <a:spLocks/>
            </p:cNvSpPr>
            <p:nvPr userDrawn="1"/>
          </p:nvSpPr>
          <p:spPr bwMode="auto">
            <a:xfrm>
              <a:off x="9906001" y="6148388"/>
              <a:ext cx="254000" cy="131763"/>
            </a:xfrm>
            <a:custGeom>
              <a:avLst/>
              <a:gdLst>
                <a:gd name="T0" fmla="*/ 0 w 160"/>
                <a:gd name="T1" fmla="*/ 39 h 83"/>
                <a:gd name="T2" fmla="*/ 147 w 160"/>
                <a:gd name="T3" fmla="*/ 83 h 83"/>
                <a:gd name="T4" fmla="*/ 160 w 160"/>
                <a:gd name="T5" fmla="*/ 45 h 83"/>
                <a:gd name="T6" fmla="*/ 13 w 160"/>
                <a:gd name="T7" fmla="*/ 0 h 83"/>
                <a:gd name="T8" fmla="*/ 0 w 160"/>
                <a:gd name="T9" fmla="*/ 3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83">
                  <a:moveTo>
                    <a:pt x="0" y="39"/>
                  </a:moveTo>
                  <a:lnTo>
                    <a:pt x="147" y="83"/>
                  </a:lnTo>
                  <a:lnTo>
                    <a:pt x="160" y="45"/>
                  </a:lnTo>
                  <a:lnTo>
                    <a:pt x="13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6" name="Freeform 122"/>
            <p:cNvSpPr>
              <a:spLocks/>
            </p:cNvSpPr>
            <p:nvPr userDrawn="1"/>
          </p:nvSpPr>
          <p:spPr bwMode="auto">
            <a:xfrm>
              <a:off x="9858376" y="6237288"/>
              <a:ext cx="273050" cy="233363"/>
            </a:xfrm>
            <a:custGeom>
              <a:avLst/>
              <a:gdLst>
                <a:gd name="T0" fmla="*/ 34 w 93"/>
                <a:gd name="T1" fmla="*/ 73 h 80"/>
                <a:gd name="T2" fmla="*/ 34 w 93"/>
                <a:gd name="T3" fmla="*/ 73 h 80"/>
                <a:gd name="T4" fmla="*/ 87 w 93"/>
                <a:gd name="T5" fmla="*/ 46 h 80"/>
                <a:gd name="T6" fmla="*/ 93 w 93"/>
                <a:gd name="T7" fmla="*/ 24 h 80"/>
                <a:gd name="T8" fmla="*/ 14 w 93"/>
                <a:gd name="T9" fmla="*/ 0 h 80"/>
                <a:gd name="T10" fmla="*/ 7 w 93"/>
                <a:gd name="T11" fmla="*/ 22 h 80"/>
                <a:gd name="T12" fmla="*/ 34 w 93"/>
                <a:gd name="T13" fmla="*/ 7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80">
                  <a:moveTo>
                    <a:pt x="34" y="73"/>
                  </a:moveTo>
                  <a:cubicBezTo>
                    <a:pt x="34" y="73"/>
                    <a:pt x="34" y="73"/>
                    <a:pt x="34" y="73"/>
                  </a:cubicBezTo>
                  <a:cubicBezTo>
                    <a:pt x="56" y="80"/>
                    <a:pt x="80" y="68"/>
                    <a:pt x="87" y="46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0" y="44"/>
                    <a:pt x="12" y="67"/>
                    <a:pt x="34" y="73"/>
                  </a:cubicBez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7" name="Freeform 123"/>
            <p:cNvSpPr>
              <a:spLocks/>
            </p:cNvSpPr>
            <p:nvPr userDrawn="1"/>
          </p:nvSpPr>
          <p:spPr bwMode="auto">
            <a:xfrm>
              <a:off x="10236201" y="5372100"/>
              <a:ext cx="106363" cy="141288"/>
            </a:xfrm>
            <a:custGeom>
              <a:avLst/>
              <a:gdLst>
                <a:gd name="T0" fmla="*/ 67 w 67"/>
                <a:gd name="T1" fmla="*/ 68 h 89"/>
                <a:gd name="T2" fmla="*/ 24 w 67"/>
                <a:gd name="T3" fmla="*/ 89 h 89"/>
                <a:gd name="T4" fmla="*/ 0 w 67"/>
                <a:gd name="T5" fmla="*/ 48 h 89"/>
                <a:gd name="T6" fmla="*/ 50 w 67"/>
                <a:gd name="T7" fmla="*/ 0 h 89"/>
                <a:gd name="T8" fmla="*/ 67 w 67"/>
                <a:gd name="T9" fmla="*/ 6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9">
                  <a:moveTo>
                    <a:pt x="67" y="68"/>
                  </a:moveTo>
                  <a:lnTo>
                    <a:pt x="24" y="89"/>
                  </a:lnTo>
                  <a:lnTo>
                    <a:pt x="0" y="48"/>
                  </a:lnTo>
                  <a:lnTo>
                    <a:pt x="50" y="0"/>
                  </a:lnTo>
                  <a:lnTo>
                    <a:pt x="67" y="68"/>
                  </a:ln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8" name="Freeform 124"/>
            <p:cNvSpPr>
              <a:spLocks/>
            </p:cNvSpPr>
            <p:nvPr userDrawn="1"/>
          </p:nvSpPr>
          <p:spPr bwMode="auto">
            <a:xfrm>
              <a:off x="9931401" y="5530850"/>
              <a:ext cx="273050" cy="627063"/>
            </a:xfrm>
            <a:custGeom>
              <a:avLst/>
              <a:gdLst>
                <a:gd name="T0" fmla="*/ 172 w 172"/>
                <a:gd name="T1" fmla="*/ 74 h 395"/>
                <a:gd name="T2" fmla="*/ 72 w 172"/>
                <a:gd name="T3" fmla="*/ 395 h 395"/>
                <a:gd name="T4" fmla="*/ 0 w 172"/>
                <a:gd name="T5" fmla="*/ 375 h 395"/>
                <a:gd name="T6" fmla="*/ 117 w 172"/>
                <a:gd name="T7" fmla="*/ 0 h 395"/>
                <a:gd name="T8" fmla="*/ 172 w 172"/>
                <a:gd name="T9" fmla="*/ 7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395">
                  <a:moveTo>
                    <a:pt x="172" y="74"/>
                  </a:moveTo>
                  <a:lnTo>
                    <a:pt x="72" y="395"/>
                  </a:lnTo>
                  <a:lnTo>
                    <a:pt x="0" y="375"/>
                  </a:lnTo>
                  <a:lnTo>
                    <a:pt x="117" y="0"/>
                  </a:lnTo>
                  <a:lnTo>
                    <a:pt x="172" y="74"/>
                  </a:ln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9" name="Freeform 125"/>
            <p:cNvSpPr>
              <a:spLocks/>
            </p:cNvSpPr>
            <p:nvPr userDrawn="1"/>
          </p:nvSpPr>
          <p:spPr bwMode="auto">
            <a:xfrm>
              <a:off x="10093326" y="5656263"/>
              <a:ext cx="242888" cy="539750"/>
            </a:xfrm>
            <a:custGeom>
              <a:avLst/>
              <a:gdLst>
                <a:gd name="T0" fmla="*/ 92 w 153"/>
                <a:gd name="T1" fmla="*/ 26 h 340"/>
                <a:gd name="T2" fmla="*/ 0 w 153"/>
                <a:gd name="T3" fmla="*/ 325 h 340"/>
                <a:gd name="T4" fmla="*/ 50 w 153"/>
                <a:gd name="T5" fmla="*/ 340 h 340"/>
                <a:gd name="T6" fmla="*/ 153 w 153"/>
                <a:gd name="T7" fmla="*/ 0 h 340"/>
                <a:gd name="T8" fmla="*/ 92 w 153"/>
                <a:gd name="T9" fmla="*/ 2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340">
                  <a:moveTo>
                    <a:pt x="92" y="26"/>
                  </a:moveTo>
                  <a:lnTo>
                    <a:pt x="0" y="325"/>
                  </a:lnTo>
                  <a:lnTo>
                    <a:pt x="50" y="340"/>
                  </a:lnTo>
                  <a:lnTo>
                    <a:pt x="153" y="0"/>
                  </a:lnTo>
                  <a:lnTo>
                    <a:pt x="92" y="26"/>
                  </a:ln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0" name="Freeform 126"/>
            <p:cNvSpPr>
              <a:spLocks/>
            </p:cNvSpPr>
            <p:nvPr userDrawn="1"/>
          </p:nvSpPr>
          <p:spPr bwMode="auto">
            <a:xfrm>
              <a:off x="9975851" y="5565775"/>
              <a:ext cx="409575" cy="641350"/>
            </a:xfrm>
            <a:custGeom>
              <a:avLst/>
              <a:gdLst>
                <a:gd name="T0" fmla="*/ 258 w 258"/>
                <a:gd name="T1" fmla="*/ 44 h 404"/>
                <a:gd name="T2" fmla="*/ 148 w 258"/>
                <a:gd name="T3" fmla="*/ 404 h 404"/>
                <a:gd name="T4" fmla="*/ 0 w 258"/>
                <a:gd name="T5" fmla="*/ 360 h 404"/>
                <a:gd name="T6" fmla="*/ 111 w 258"/>
                <a:gd name="T7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404">
                  <a:moveTo>
                    <a:pt x="258" y="44"/>
                  </a:moveTo>
                  <a:lnTo>
                    <a:pt x="148" y="404"/>
                  </a:lnTo>
                  <a:lnTo>
                    <a:pt x="0" y="360"/>
                  </a:lnTo>
                  <a:lnTo>
                    <a:pt x="111" y="0"/>
                  </a:lnTo>
                </a:path>
              </a:pathLst>
            </a:custGeom>
            <a:noFill/>
            <a:ln w="26988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1" name="Freeform 127"/>
            <p:cNvSpPr>
              <a:spLocks/>
            </p:cNvSpPr>
            <p:nvPr userDrawn="1"/>
          </p:nvSpPr>
          <p:spPr bwMode="auto">
            <a:xfrm>
              <a:off x="10152063" y="5399088"/>
              <a:ext cx="233363" cy="298450"/>
            </a:xfrm>
            <a:custGeom>
              <a:avLst/>
              <a:gdLst>
                <a:gd name="T0" fmla="*/ 0 w 147"/>
                <a:gd name="T1" fmla="*/ 105 h 188"/>
                <a:gd name="T2" fmla="*/ 112 w 147"/>
                <a:gd name="T3" fmla="*/ 0 h 188"/>
                <a:gd name="T4" fmla="*/ 147 w 147"/>
                <a:gd name="T5" fmla="*/ 149 h 188"/>
                <a:gd name="T6" fmla="*/ 55 w 147"/>
                <a:gd name="T7" fmla="*/ 188 h 188"/>
                <a:gd name="T8" fmla="*/ 0 w 147"/>
                <a:gd name="T9" fmla="*/ 10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88">
                  <a:moveTo>
                    <a:pt x="0" y="105"/>
                  </a:moveTo>
                  <a:lnTo>
                    <a:pt x="112" y="0"/>
                  </a:lnTo>
                  <a:lnTo>
                    <a:pt x="147" y="149"/>
                  </a:lnTo>
                  <a:lnTo>
                    <a:pt x="55" y="188"/>
                  </a:lnTo>
                  <a:lnTo>
                    <a:pt x="0" y="105"/>
                  </a:lnTo>
                  <a:close/>
                </a:path>
              </a:pathLst>
            </a:custGeom>
            <a:noFill/>
            <a:ln w="26988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2" name="Freeform 128"/>
            <p:cNvSpPr>
              <a:spLocks/>
            </p:cNvSpPr>
            <p:nvPr userDrawn="1"/>
          </p:nvSpPr>
          <p:spPr bwMode="auto">
            <a:xfrm>
              <a:off x="10248901" y="5475288"/>
              <a:ext cx="104775" cy="63500"/>
            </a:xfrm>
            <a:custGeom>
              <a:avLst/>
              <a:gdLst>
                <a:gd name="T0" fmla="*/ 0 w 66"/>
                <a:gd name="T1" fmla="*/ 0 h 40"/>
                <a:gd name="T2" fmla="*/ 24 w 66"/>
                <a:gd name="T3" fmla="*/ 40 h 40"/>
                <a:gd name="T4" fmla="*/ 66 w 66"/>
                <a:gd name="T5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40">
                  <a:moveTo>
                    <a:pt x="0" y="0"/>
                  </a:moveTo>
                  <a:lnTo>
                    <a:pt x="24" y="40"/>
                  </a:lnTo>
                  <a:lnTo>
                    <a:pt x="66" y="18"/>
                  </a:lnTo>
                </a:path>
              </a:pathLst>
            </a:custGeom>
            <a:noFill/>
            <a:ln w="26988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3" name="Freeform 129"/>
            <p:cNvSpPr>
              <a:spLocks/>
            </p:cNvSpPr>
            <p:nvPr userDrawn="1"/>
          </p:nvSpPr>
          <p:spPr bwMode="auto">
            <a:xfrm>
              <a:off x="9944101" y="6237288"/>
              <a:ext cx="233363" cy="66675"/>
            </a:xfrm>
            <a:custGeom>
              <a:avLst/>
              <a:gdLst>
                <a:gd name="T0" fmla="*/ 147 w 147"/>
                <a:gd name="T1" fmla="*/ 42 h 42"/>
                <a:gd name="T2" fmla="*/ 0 w 147"/>
                <a:gd name="T3" fmla="*/ 0 h 42"/>
                <a:gd name="T4" fmla="*/ 147 w 147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" h="42">
                  <a:moveTo>
                    <a:pt x="147" y="42"/>
                  </a:moveTo>
                  <a:lnTo>
                    <a:pt x="0" y="0"/>
                  </a:lnTo>
                  <a:lnTo>
                    <a:pt x="14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4" name="Line 130"/>
            <p:cNvSpPr>
              <a:spLocks noChangeShapeType="1"/>
            </p:cNvSpPr>
            <p:nvPr userDrawn="1"/>
          </p:nvSpPr>
          <p:spPr bwMode="auto">
            <a:xfrm flipH="1" flipV="1">
              <a:off x="9944101" y="6237288"/>
              <a:ext cx="233363" cy="66675"/>
            </a:xfrm>
            <a:prstGeom prst="line">
              <a:avLst/>
            </a:prstGeom>
            <a:noFill/>
            <a:ln w="26988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5" name="Freeform 131"/>
            <p:cNvSpPr>
              <a:spLocks/>
            </p:cNvSpPr>
            <p:nvPr userDrawn="1"/>
          </p:nvSpPr>
          <p:spPr bwMode="auto">
            <a:xfrm>
              <a:off x="9906001" y="6237288"/>
              <a:ext cx="271463" cy="233363"/>
            </a:xfrm>
            <a:custGeom>
              <a:avLst/>
              <a:gdLst>
                <a:gd name="T0" fmla="*/ 34 w 93"/>
                <a:gd name="T1" fmla="*/ 73 h 80"/>
                <a:gd name="T2" fmla="*/ 34 w 93"/>
                <a:gd name="T3" fmla="*/ 73 h 80"/>
                <a:gd name="T4" fmla="*/ 86 w 93"/>
                <a:gd name="T5" fmla="*/ 45 h 80"/>
                <a:gd name="T6" fmla="*/ 93 w 93"/>
                <a:gd name="T7" fmla="*/ 23 h 80"/>
                <a:gd name="T8" fmla="*/ 13 w 93"/>
                <a:gd name="T9" fmla="*/ 0 h 80"/>
                <a:gd name="T10" fmla="*/ 7 w 93"/>
                <a:gd name="T11" fmla="*/ 22 h 80"/>
                <a:gd name="T12" fmla="*/ 34 w 93"/>
                <a:gd name="T13" fmla="*/ 7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80">
                  <a:moveTo>
                    <a:pt x="34" y="73"/>
                  </a:moveTo>
                  <a:cubicBezTo>
                    <a:pt x="34" y="73"/>
                    <a:pt x="34" y="73"/>
                    <a:pt x="34" y="73"/>
                  </a:cubicBezTo>
                  <a:cubicBezTo>
                    <a:pt x="56" y="80"/>
                    <a:pt x="80" y="67"/>
                    <a:pt x="86" y="45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0" y="44"/>
                    <a:pt x="12" y="67"/>
                    <a:pt x="34" y="73"/>
                  </a:cubicBezTo>
                  <a:close/>
                </a:path>
              </a:pathLst>
            </a:custGeom>
            <a:noFill/>
            <a:ln w="26988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6" name="Freeform 132"/>
            <p:cNvSpPr>
              <a:spLocks/>
            </p:cNvSpPr>
            <p:nvPr userDrawn="1"/>
          </p:nvSpPr>
          <p:spPr bwMode="auto">
            <a:xfrm>
              <a:off x="10177463" y="6207125"/>
              <a:ext cx="33338" cy="96838"/>
            </a:xfrm>
            <a:custGeom>
              <a:avLst/>
              <a:gdLst>
                <a:gd name="T0" fmla="*/ 0 w 21"/>
                <a:gd name="T1" fmla="*/ 61 h 61"/>
                <a:gd name="T2" fmla="*/ 21 w 21"/>
                <a:gd name="T3" fmla="*/ 0 h 61"/>
                <a:gd name="T4" fmla="*/ 0 w 21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61">
                  <a:moveTo>
                    <a:pt x="0" y="61"/>
                  </a:moveTo>
                  <a:lnTo>
                    <a:pt x="21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7" name="Line 133"/>
            <p:cNvSpPr>
              <a:spLocks noChangeShapeType="1"/>
            </p:cNvSpPr>
            <p:nvPr userDrawn="1"/>
          </p:nvSpPr>
          <p:spPr bwMode="auto">
            <a:xfrm flipV="1">
              <a:off x="10177463" y="6207125"/>
              <a:ext cx="33338" cy="96838"/>
            </a:xfrm>
            <a:prstGeom prst="line">
              <a:avLst/>
            </a:prstGeom>
            <a:noFill/>
            <a:ln w="26988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8" name="Line 134"/>
            <p:cNvSpPr>
              <a:spLocks noChangeShapeType="1"/>
            </p:cNvSpPr>
            <p:nvPr userDrawn="1"/>
          </p:nvSpPr>
          <p:spPr bwMode="auto">
            <a:xfrm flipH="1">
              <a:off x="10118726" y="5697538"/>
              <a:ext cx="120650" cy="387350"/>
            </a:xfrm>
            <a:prstGeom prst="line">
              <a:avLst/>
            </a:prstGeom>
            <a:noFill/>
            <a:ln w="26988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9" name="Line 135"/>
            <p:cNvSpPr>
              <a:spLocks noChangeShapeType="1"/>
            </p:cNvSpPr>
            <p:nvPr userDrawn="1"/>
          </p:nvSpPr>
          <p:spPr bwMode="auto">
            <a:xfrm flipV="1">
              <a:off x="9944101" y="6137275"/>
              <a:ext cx="31750" cy="100013"/>
            </a:xfrm>
            <a:prstGeom prst="line">
              <a:avLst/>
            </a:prstGeom>
            <a:noFill/>
            <a:ln w="26988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0" name="Freeform 136"/>
            <p:cNvSpPr>
              <a:spLocks/>
            </p:cNvSpPr>
            <p:nvPr userDrawn="1"/>
          </p:nvSpPr>
          <p:spPr bwMode="auto">
            <a:xfrm>
              <a:off x="5100638" y="5427663"/>
              <a:ext cx="360363" cy="296863"/>
            </a:xfrm>
            <a:custGeom>
              <a:avLst/>
              <a:gdLst>
                <a:gd name="T0" fmla="*/ 50 w 227"/>
                <a:gd name="T1" fmla="*/ 187 h 187"/>
                <a:gd name="T2" fmla="*/ 227 w 227"/>
                <a:gd name="T3" fmla="*/ 81 h 187"/>
                <a:gd name="T4" fmla="*/ 179 w 227"/>
                <a:gd name="T5" fmla="*/ 0 h 187"/>
                <a:gd name="T6" fmla="*/ 0 w 227"/>
                <a:gd name="T7" fmla="*/ 107 h 187"/>
                <a:gd name="T8" fmla="*/ 50 w 227"/>
                <a:gd name="T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187">
                  <a:moveTo>
                    <a:pt x="50" y="187"/>
                  </a:moveTo>
                  <a:lnTo>
                    <a:pt x="227" y="81"/>
                  </a:lnTo>
                  <a:lnTo>
                    <a:pt x="179" y="0"/>
                  </a:lnTo>
                  <a:lnTo>
                    <a:pt x="0" y="107"/>
                  </a:lnTo>
                  <a:lnTo>
                    <a:pt x="50" y="1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1" name="Freeform 137"/>
            <p:cNvSpPr>
              <a:spLocks/>
            </p:cNvSpPr>
            <p:nvPr userDrawn="1"/>
          </p:nvSpPr>
          <p:spPr bwMode="auto">
            <a:xfrm>
              <a:off x="5048251" y="5459413"/>
              <a:ext cx="360363" cy="296863"/>
            </a:xfrm>
            <a:custGeom>
              <a:avLst/>
              <a:gdLst>
                <a:gd name="T0" fmla="*/ 50 w 227"/>
                <a:gd name="T1" fmla="*/ 187 h 187"/>
                <a:gd name="T2" fmla="*/ 227 w 227"/>
                <a:gd name="T3" fmla="*/ 80 h 187"/>
                <a:gd name="T4" fmla="*/ 179 w 227"/>
                <a:gd name="T5" fmla="*/ 0 h 187"/>
                <a:gd name="T6" fmla="*/ 0 w 227"/>
                <a:gd name="T7" fmla="*/ 106 h 187"/>
                <a:gd name="T8" fmla="*/ 50 w 227"/>
                <a:gd name="T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187">
                  <a:moveTo>
                    <a:pt x="50" y="187"/>
                  </a:moveTo>
                  <a:lnTo>
                    <a:pt x="227" y="80"/>
                  </a:lnTo>
                  <a:lnTo>
                    <a:pt x="179" y="0"/>
                  </a:lnTo>
                  <a:lnTo>
                    <a:pt x="0" y="106"/>
                  </a:lnTo>
                  <a:lnTo>
                    <a:pt x="50" y="187"/>
                  </a:ln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2" name="Freeform 138"/>
            <p:cNvSpPr>
              <a:spLocks/>
            </p:cNvSpPr>
            <p:nvPr userDrawn="1"/>
          </p:nvSpPr>
          <p:spPr bwMode="auto">
            <a:xfrm>
              <a:off x="5272088" y="5610225"/>
              <a:ext cx="146050" cy="134938"/>
            </a:xfrm>
            <a:custGeom>
              <a:avLst/>
              <a:gdLst>
                <a:gd name="T0" fmla="*/ 27 w 92"/>
                <a:gd name="T1" fmla="*/ 85 h 85"/>
                <a:gd name="T2" fmla="*/ 92 w 92"/>
                <a:gd name="T3" fmla="*/ 48 h 85"/>
                <a:gd name="T4" fmla="*/ 62 w 92"/>
                <a:gd name="T5" fmla="*/ 0 h 85"/>
                <a:gd name="T6" fmla="*/ 0 w 92"/>
                <a:gd name="T7" fmla="*/ 38 h 85"/>
                <a:gd name="T8" fmla="*/ 27 w 92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85">
                  <a:moveTo>
                    <a:pt x="27" y="85"/>
                  </a:moveTo>
                  <a:lnTo>
                    <a:pt x="92" y="48"/>
                  </a:lnTo>
                  <a:lnTo>
                    <a:pt x="62" y="0"/>
                  </a:lnTo>
                  <a:lnTo>
                    <a:pt x="0" y="38"/>
                  </a:lnTo>
                  <a:lnTo>
                    <a:pt x="27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3" name="Freeform 139"/>
            <p:cNvSpPr>
              <a:spLocks/>
            </p:cNvSpPr>
            <p:nvPr userDrawn="1"/>
          </p:nvSpPr>
          <p:spPr bwMode="auto">
            <a:xfrm>
              <a:off x="5224463" y="5843588"/>
              <a:ext cx="800100" cy="533400"/>
            </a:xfrm>
            <a:custGeom>
              <a:avLst/>
              <a:gdLst>
                <a:gd name="T0" fmla="*/ 11 w 504"/>
                <a:gd name="T1" fmla="*/ 242 h 336"/>
                <a:gd name="T2" fmla="*/ 214 w 504"/>
                <a:gd name="T3" fmla="*/ 122 h 336"/>
                <a:gd name="T4" fmla="*/ 415 w 504"/>
                <a:gd name="T5" fmla="*/ 0 h 336"/>
                <a:gd name="T6" fmla="*/ 504 w 504"/>
                <a:gd name="T7" fmla="*/ 35 h 336"/>
                <a:gd name="T8" fmla="*/ 253 w 504"/>
                <a:gd name="T9" fmla="*/ 185 h 336"/>
                <a:gd name="T10" fmla="*/ 0 w 504"/>
                <a:gd name="T11" fmla="*/ 336 h 336"/>
                <a:gd name="T12" fmla="*/ 11 w 504"/>
                <a:gd name="T13" fmla="*/ 242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4" h="336">
                  <a:moveTo>
                    <a:pt x="11" y="242"/>
                  </a:moveTo>
                  <a:lnTo>
                    <a:pt x="214" y="122"/>
                  </a:lnTo>
                  <a:lnTo>
                    <a:pt x="415" y="0"/>
                  </a:lnTo>
                  <a:lnTo>
                    <a:pt x="504" y="35"/>
                  </a:lnTo>
                  <a:lnTo>
                    <a:pt x="253" y="185"/>
                  </a:lnTo>
                  <a:lnTo>
                    <a:pt x="0" y="336"/>
                  </a:lnTo>
                  <a:lnTo>
                    <a:pt x="11" y="2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4" name="Freeform 140"/>
            <p:cNvSpPr>
              <a:spLocks/>
            </p:cNvSpPr>
            <p:nvPr userDrawn="1"/>
          </p:nvSpPr>
          <p:spPr bwMode="auto">
            <a:xfrm>
              <a:off x="5154613" y="5888038"/>
              <a:ext cx="798513" cy="530225"/>
            </a:xfrm>
            <a:custGeom>
              <a:avLst/>
              <a:gdLst>
                <a:gd name="T0" fmla="*/ 11 w 503"/>
                <a:gd name="T1" fmla="*/ 240 h 334"/>
                <a:gd name="T2" fmla="*/ 214 w 503"/>
                <a:gd name="T3" fmla="*/ 120 h 334"/>
                <a:gd name="T4" fmla="*/ 415 w 503"/>
                <a:gd name="T5" fmla="*/ 0 h 334"/>
                <a:gd name="T6" fmla="*/ 503 w 503"/>
                <a:gd name="T7" fmla="*/ 33 h 334"/>
                <a:gd name="T8" fmla="*/ 253 w 503"/>
                <a:gd name="T9" fmla="*/ 185 h 334"/>
                <a:gd name="T10" fmla="*/ 0 w 503"/>
                <a:gd name="T11" fmla="*/ 334 h 334"/>
                <a:gd name="T12" fmla="*/ 11 w 503"/>
                <a:gd name="T13" fmla="*/ 24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334">
                  <a:moveTo>
                    <a:pt x="11" y="240"/>
                  </a:moveTo>
                  <a:lnTo>
                    <a:pt x="214" y="120"/>
                  </a:lnTo>
                  <a:lnTo>
                    <a:pt x="415" y="0"/>
                  </a:lnTo>
                  <a:lnTo>
                    <a:pt x="503" y="33"/>
                  </a:lnTo>
                  <a:lnTo>
                    <a:pt x="253" y="185"/>
                  </a:lnTo>
                  <a:lnTo>
                    <a:pt x="0" y="334"/>
                  </a:lnTo>
                  <a:lnTo>
                    <a:pt x="11" y="240"/>
                  </a:ln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5" name="Freeform 141"/>
            <p:cNvSpPr>
              <a:spLocks/>
            </p:cNvSpPr>
            <p:nvPr userDrawn="1"/>
          </p:nvSpPr>
          <p:spPr bwMode="auto">
            <a:xfrm>
              <a:off x="4486276" y="4845050"/>
              <a:ext cx="881063" cy="1223963"/>
            </a:xfrm>
            <a:custGeom>
              <a:avLst/>
              <a:gdLst>
                <a:gd name="T0" fmla="*/ 301 w 301"/>
                <a:gd name="T1" fmla="*/ 379 h 418"/>
                <a:gd name="T2" fmla="*/ 87 w 301"/>
                <a:gd name="T3" fmla="*/ 241 h 418"/>
                <a:gd name="T4" fmla="*/ 117 w 301"/>
                <a:gd name="T5" fmla="*/ 36 h 418"/>
                <a:gd name="T6" fmla="*/ 180 w 301"/>
                <a:gd name="T7" fmla="*/ 0 h 418"/>
                <a:gd name="T8" fmla="*/ 33 w 301"/>
                <a:gd name="T9" fmla="*/ 263 h 418"/>
                <a:gd name="T10" fmla="*/ 234 w 301"/>
                <a:gd name="T11" fmla="*/ 418 h 418"/>
                <a:gd name="T12" fmla="*/ 301 w 301"/>
                <a:gd name="T13" fmla="*/ 379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418">
                  <a:moveTo>
                    <a:pt x="301" y="379"/>
                  </a:moveTo>
                  <a:cubicBezTo>
                    <a:pt x="209" y="384"/>
                    <a:pt x="121" y="330"/>
                    <a:pt x="87" y="241"/>
                  </a:cubicBezTo>
                  <a:cubicBezTo>
                    <a:pt x="60" y="169"/>
                    <a:pt x="74" y="92"/>
                    <a:pt x="117" y="36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66" y="32"/>
                    <a:pt x="0" y="150"/>
                    <a:pt x="33" y="263"/>
                  </a:cubicBezTo>
                  <a:cubicBezTo>
                    <a:pt x="59" y="355"/>
                    <a:pt x="143" y="415"/>
                    <a:pt x="234" y="418"/>
                  </a:cubicBezTo>
                  <a:lnTo>
                    <a:pt x="301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6" name="Freeform 142"/>
            <p:cNvSpPr>
              <a:spLocks/>
            </p:cNvSpPr>
            <p:nvPr userDrawn="1"/>
          </p:nvSpPr>
          <p:spPr bwMode="auto">
            <a:xfrm>
              <a:off x="4416426" y="4886325"/>
              <a:ext cx="877888" cy="1223963"/>
            </a:xfrm>
            <a:custGeom>
              <a:avLst/>
              <a:gdLst>
                <a:gd name="T0" fmla="*/ 300 w 300"/>
                <a:gd name="T1" fmla="*/ 379 h 418"/>
                <a:gd name="T2" fmla="*/ 87 w 300"/>
                <a:gd name="T3" fmla="*/ 241 h 418"/>
                <a:gd name="T4" fmla="*/ 117 w 300"/>
                <a:gd name="T5" fmla="*/ 36 h 418"/>
                <a:gd name="T6" fmla="*/ 180 w 300"/>
                <a:gd name="T7" fmla="*/ 0 h 418"/>
                <a:gd name="T8" fmla="*/ 33 w 300"/>
                <a:gd name="T9" fmla="*/ 264 h 418"/>
                <a:gd name="T10" fmla="*/ 234 w 300"/>
                <a:gd name="T11" fmla="*/ 418 h 418"/>
                <a:gd name="T12" fmla="*/ 300 w 300"/>
                <a:gd name="T13" fmla="*/ 379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418">
                  <a:moveTo>
                    <a:pt x="300" y="379"/>
                  </a:moveTo>
                  <a:cubicBezTo>
                    <a:pt x="209" y="384"/>
                    <a:pt x="121" y="330"/>
                    <a:pt x="87" y="241"/>
                  </a:cubicBezTo>
                  <a:cubicBezTo>
                    <a:pt x="59" y="170"/>
                    <a:pt x="73" y="93"/>
                    <a:pt x="117" y="36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66" y="32"/>
                    <a:pt x="0" y="150"/>
                    <a:pt x="33" y="264"/>
                  </a:cubicBezTo>
                  <a:cubicBezTo>
                    <a:pt x="59" y="355"/>
                    <a:pt x="143" y="416"/>
                    <a:pt x="234" y="418"/>
                  </a:cubicBezTo>
                  <a:lnTo>
                    <a:pt x="300" y="379"/>
                  </a:ln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7" name="Freeform 143"/>
            <p:cNvSpPr>
              <a:spLocks/>
            </p:cNvSpPr>
            <p:nvPr userDrawn="1"/>
          </p:nvSpPr>
          <p:spPr bwMode="auto">
            <a:xfrm>
              <a:off x="4486276" y="4845050"/>
              <a:ext cx="881063" cy="1223963"/>
            </a:xfrm>
            <a:custGeom>
              <a:avLst/>
              <a:gdLst>
                <a:gd name="T0" fmla="*/ 301 w 301"/>
                <a:gd name="T1" fmla="*/ 379 h 418"/>
                <a:gd name="T2" fmla="*/ 87 w 301"/>
                <a:gd name="T3" fmla="*/ 241 h 418"/>
                <a:gd name="T4" fmla="*/ 117 w 301"/>
                <a:gd name="T5" fmla="*/ 36 h 418"/>
                <a:gd name="T6" fmla="*/ 180 w 301"/>
                <a:gd name="T7" fmla="*/ 0 h 418"/>
                <a:gd name="T8" fmla="*/ 33 w 301"/>
                <a:gd name="T9" fmla="*/ 263 h 418"/>
                <a:gd name="T10" fmla="*/ 234 w 301"/>
                <a:gd name="T11" fmla="*/ 418 h 418"/>
                <a:gd name="T12" fmla="*/ 301 w 301"/>
                <a:gd name="T13" fmla="*/ 379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418">
                  <a:moveTo>
                    <a:pt x="301" y="379"/>
                  </a:moveTo>
                  <a:cubicBezTo>
                    <a:pt x="209" y="384"/>
                    <a:pt x="121" y="330"/>
                    <a:pt x="87" y="241"/>
                  </a:cubicBezTo>
                  <a:cubicBezTo>
                    <a:pt x="60" y="169"/>
                    <a:pt x="74" y="92"/>
                    <a:pt x="117" y="36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66" y="32"/>
                    <a:pt x="0" y="150"/>
                    <a:pt x="33" y="263"/>
                  </a:cubicBezTo>
                  <a:cubicBezTo>
                    <a:pt x="59" y="355"/>
                    <a:pt x="143" y="415"/>
                    <a:pt x="234" y="418"/>
                  </a:cubicBezTo>
                  <a:lnTo>
                    <a:pt x="301" y="379"/>
                  </a:lnTo>
                  <a:close/>
                </a:path>
              </a:pathLst>
            </a:custGeom>
            <a:noFill/>
            <a:ln w="41275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8" name="Freeform 144"/>
            <p:cNvSpPr>
              <a:spLocks/>
            </p:cNvSpPr>
            <p:nvPr userDrawn="1"/>
          </p:nvSpPr>
          <p:spPr bwMode="auto">
            <a:xfrm>
              <a:off x="5100638" y="5427663"/>
              <a:ext cx="360363" cy="296863"/>
            </a:xfrm>
            <a:custGeom>
              <a:avLst/>
              <a:gdLst>
                <a:gd name="T0" fmla="*/ 50 w 227"/>
                <a:gd name="T1" fmla="*/ 187 h 187"/>
                <a:gd name="T2" fmla="*/ 227 w 227"/>
                <a:gd name="T3" fmla="*/ 81 h 187"/>
                <a:gd name="T4" fmla="*/ 179 w 227"/>
                <a:gd name="T5" fmla="*/ 0 h 187"/>
                <a:gd name="T6" fmla="*/ 0 w 227"/>
                <a:gd name="T7" fmla="*/ 107 h 187"/>
                <a:gd name="T8" fmla="*/ 50 w 227"/>
                <a:gd name="T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187">
                  <a:moveTo>
                    <a:pt x="50" y="187"/>
                  </a:moveTo>
                  <a:lnTo>
                    <a:pt x="227" y="81"/>
                  </a:lnTo>
                  <a:lnTo>
                    <a:pt x="179" y="0"/>
                  </a:lnTo>
                  <a:lnTo>
                    <a:pt x="0" y="107"/>
                  </a:lnTo>
                  <a:lnTo>
                    <a:pt x="50" y="187"/>
                  </a:lnTo>
                  <a:close/>
                </a:path>
              </a:pathLst>
            </a:custGeom>
            <a:noFill/>
            <a:ln w="41275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9" name="Freeform 145"/>
            <p:cNvSpPr>
              <a:spLocks/>
            </p:cNvSpPr>
            <p:nvPr userDrawn="1"/>
          </p:nvSpPr>
          <p:spPr bwMode="auto">
            <a:xfrm>
              <a:off x="5272088" y="5610225"/>
              <a:ext cx="146050" cy="134938"/>
            </a:xfrm>
            <a:custGeom>
              <a:avLst/>
              <a:gdLst>
                <a:gd name="T0" fmla="*/ 27 w 92"/>
                <a:gd name="T1" fmla="*/ 85 h 85"/>
                <a:gd name="T2" fmla="*/ 92 w 92"/>
                <a:gd name="T3" fmla="*/ 48 h 85"/>
                <a:gd name="T4" fmla="*/ 62 w 92"/>
                <a:gd name="T5" fmla="*/ 0 h 85"/>
                <a:gd name="T6" fmla="*/ 0 w 92"/>
                <a:gd name="T7" fmla="*/ 38 h 85"/>
                <a:gd name="T8" fmla="*/ 27 w 92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85">
                  <a:moveTo>
                    <a:pt x="27" y="85"/>
                  </a:moveTo>
                  <a:lnTo>
                    <a:pt x="92" y="48"/>
                  </a:lnTo>
                  <a:lnTo>
                    <a:pt x="62" y="0"/>
                  </a:lnTo>
                  <a:lnTo>
                    <a:pt x="0" y="38"/>
                  </a:lnTo>
                  <a:lnTo>
                    <a:pt x="27" y="85"/>
                  </a:lnTo>
                  <a:close/>
                </a:path>
              </a:pathLst>
            </a:custGeom>
            <a:noFill/>
            <a:ln w="41275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0" name="Freeform 146"/>
            <p:cNvSpPr>
              <a:spLocks/>
            </p:cNvSpPr>
            <p:nvPr userDrawn="1"/>
          </p:nvSpPr>
          <p:spPr bwMode="auto">
            <a:xfrm>
              <a:off x="5138738" y="5662613"/>
              <a:ext cx="668338" cy="454025"/>
            </a:xfrm>
            <a:custGeom>
              <a:avLst/>
              <a:gdLst>
                <a:gd name="T0" fmla="*/ 34 w 421"/>
                <a:gd name="T1" fmla="*/ 286 h 286"/>
                <a:gd name="T2" fmla="*/ 421 w 421"/>
                <a:gd name="T3" fmla="*/ 55 h 286"/>
                <a:gd name="T4" fmla="*/ 388 w 421"/>
                <a:gd name="T5" fmla="*/ 0 h 286"/>
                <a:gd name="T6" fmla="*/ 0 w 421"/>
                <a:gd name="T7" fmla="*/ 231 h 286"/>
                <a:gd name="T8" fmla="*/ 34 w 421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286">
                  <a:moveTo>
                    <a:pt x="34" y="286"/>
                  </a:moveTo>
                  <a:lnTo>
                    <a:pt x="421" y="55"/>
                  </a:lnTo>
                  <a:lnTo>
                    <a:pt x="388" y="0"/>
                  </a:lnTo>
                  <a:lnTo>
                    <a:pt x="0" y="231"/>
                  </a:lnTo>
                  <a:lnTo>
                    <a:pt x="34" y="286"/>
                  </a:lnTo>
                  <a:close/>
                </a:path>
              </a:pathLst>
            </a:custGeom>
            <a:solidFill>
              <a:srgbClr val="FFFFFF"/>
            </a:solidFill>
            <a:ln w="41275" cap="rnd">
              <a:solidFill>
                <a:srgbClr val="2B2B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1" name="Freeform 147"/>
            <p:cNvSpPr>
              <a:spLocks/>
            </p:cNvSpPr>
            <p:nvPr userDrawn="1"/>
          </p:nvSpPr>
          <p:spPr bwMode="auto">
            <a:xfrm>
              <a:off x="5411788" y="5881688"/>
              <a:ext cx="239713" cy="207963"/>
            </a:xfrm>
            <a:custGeom>
              <a:avLst/>
              <a:gdLst>
                <a:gd name="T0" fmla="*/ 39 w 151"/>
                <a:gd name="T1" fmla="*/ 131 h 131"/>
                <a:gd name="T2" fmla="*/ 151 w 151"/>
                <a:gd name="T3" fmla="*/ 65 h 131"/>
                <a:gd name="T4" fmla="*/ 113 w 151"/>
                <a:gd name="T5" fmla="*/ 0 h 131"/>
                <a:gd name="T6" fmla="*/ 0 w 151"/>
                <a:gd name="T7" fmla="*/ 67 h 131"/>
                <a:gd name="T8" fmla="*/ 39 w 151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31">
                  <a:moveTo>
                    <a:pt x="39" y="131"/>
                  </a:moveTo>
                  <a:lnTo>
                    <a:pt x="151" y="65"/>
                  </a:lnTo>
                  <a:lnTo>
                    <a:pt x="113" y="0"/>
                  </a:lnTo>
                  <a:lnTo>
                    <a:pt x="0" y="67"/>
                  </a:lnTo>
                  <a:lnTo>
                    <a:pt x="39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2" name="Freeform 148"/>
            <p:cNvSpPr>
              <a:spLocks/>
            </p:cNvSpPr>
            <p:nvPr userDrawn="1"/>
          </p:nvSpPr>
          <p:spPr bwMode="auto">
            <a:xfrm>
              <a:off x="5359401" y="5911850"/>
              <a:ext cx="239713" cy="211138"/>
            </a:xfrm>
            <a:custGeom>
              <a:avLst/>
              <a:gdLst>
                <a:gd name="T0" fmla="*/ 39 w 151"/>
                <a:gd name="T1" fmla="*/ 133 h 133"/>
                <a:gd name="T2" fmla="*/ 151 w 151"/>
                <a:gd name="T3" fmla="*/ 64 h 133"/>
                <a:gd name="T4" fmla="*/ 112 w 151"/>
                <a:gd name="T5" fmla="*/ 0 h 133"/>
                <a:gd name="T6" fmla="*/ 0 w 151"/>
                <a:gd name="T7" fmla="*/ 68 h 133"/>
                <a:gd name="T8" fmla="*/ 39 w 15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33">
                  <a:moveTo>
                    <a:pt x="39" y="133"/>
                  </a:moveTo>
                  <a:lnTo>
                    <a:pt x="151" y="64"/>
                  </a:lnTo>
                  <a:lnTo>
                    <a:pt x="112" y="0"/>
                  </a:lnTo>
                  <a:lnTo>
                    <a:pt x="0" y="68"/>
                  </a:lnTo>
                  <a:lnTo>
                    <a:pt x="39" y="133"/>
                  </a:ln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3" name="Freeform 149"/>
            <p:cNvSpPr>
              <a:spLocks/>
            </p:cNvSpPr>
            <p:nvPr userDrawn="1"/>
          </p:nvSpPr>
          <p:spPr bwMode="auto">
            <a:xfrm>
              <a:off x="5411788" y="5881688"/>
              <a:ext cx="239713" cy="207963"/>
            </a:xfrm>
            <a:custGeom>
              <a:avLst/>
              <a:gdLst>
                <a:gd name="T0" fmla="*/ 39 w 151"/>
                <a:gd name="T1" fmla="*/ 131 h 131"/>
                <a:gd name="T2" fmla="*/ 151 w 151"/>
                <a:gd name="T3" fmla="*/ 65 h 131"/>
                <a:gd name="T4" fmla="*/ 113 w 151"/>
                <a:gd name="T5" fmla="*/ 0 h 131"/>
                <a:gd name="T6" fmla="*/ 0 w 151"/>
                <a:gd name="T7" fmla="*/ 67 h 131"/>
                <a:gd name="T8" fmla="*/ 39 w 151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31">
                  <a:moveTo>
                    <a:pt x="39" y="131"/>
                  </a:moveTo>
                  <a:lnTo>
                    <a:pt x="151" y="65"/>
                  </a:lnTo>
                  <a:lnTo>
                    <a:pt x="113" y="0"/>
                  </a:lnTo>
                  <a:lnTo>
                    <a:pt x="0" y="67"/>
                  </a:lnTo>
                  <a:lnTo>
                    <a:pt x="39" y="131"/>
                  </a:lnTo>
                  <a:close/>
                </a:path>
              </a:pathLst>
            </a:custGeom>
            <a:noFill/>
            <a:ln w="41275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4" name="Freeform 150"/>
            <p:cNvSpPr>
              <a:spLocks/>
            </p:cNvSpPr>
            <p:nvPr userDrawn="1"/>
          </p:nvSpPr>
          <p:spPr bwMode="auto">
            <a:xfrm>
              <a:off x="5224463" y="5843588"/>
              <a:ext cx="800100" cy="533400"/>
            </a:xfrm>
            <a:custGeom>
              <a:avLst/>
              <a:gdLst>
                <a:gd name="T0" fmla="*/ 11 w 504"/>
                <a:gd name="T1" fmla="*/ 242 h 336"/>
                <a:gd name="T2" fmla="*/ 214 w 504"/>
                <a:gd name="T3" fmla="*/ 122 h 336"/>
                <a:gd name="T4" fmla="*/ 415 w 504"/>
                <a:gd name="T5" fmla="*/ 0 h 336"/>
                <a:gd name="T6" fmla="*/ 504 w 504"/>
                <a:gd name="T7" fmla="*/ 35 h 336"/>
                <a:gd name="T8" fmla="*/ 253 w 504"/>
                <a:gd name="T9" fmla="*/ 185 h 336"/>
                <a:gd name="T10" fmla="*/ 0 w 504"/>
                <a:gd name="T11" fmla="*/ 336 h 336"/>
                <a:gd name="T12" fmla="*/ 11 w 504"/>
                <a:gd name="T13" fmla="*/ 242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4" h="336">
                  <a:moveTo>
                    <a:pt x="11" y="242"/>
                  </a:moveTo>
                  <a:lnTo>
                    <a:pt x="214" y="122"/>
                  </a:lnTo>
                  <a:lnTo>
                    <a:pt x="415" y="0"/>
                  </a:lnTo>
                  <a:lnTo>
                    <a:pt x="504" y="35"/>
                  </a:lnTo>
                  <a:lnTo>
                    <a:pt x="253" y="185"/>
                  </a:lnTo>
                  <a:lnTo>
                    <a:pt x="0" y="336"/>
                  </a:lnTo>
                  <a:lnTo>
                    <a:pt x="11" y="242"/>
                  </a:lnTo>
                  <a:close/>
                </a:path>
              </a:pathLst>
            </a:custGeom>
            <a:noFill/>
            <a:ln w="41275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5" name="Freeform 151"/>
            <p:cNvSpPr>
              <a:spLocks/>
            </p:cNvSpPr>
            <p:nvPr userDrawn="1"/>
          </p:nvSpPr>
          <p:spPr bwMode="auto">
            <a:xfrm>
              <a:off x="4548188" y="4616450"/>
              <a:ext cx="925513" cy="1033463"/>
            </a:xfrm>
            <a:custGeom>
              <a:avLst/>
              <a:gdLst>
                <a:gd name="T0" fmla="*/ 293 w 583"/>
                <a:gd name="T1" fmla="*/ 651 h 651"/>
                <a:gd name="T2" fmla="*/ 583 w 583"/>
                <a:gd name="T3" fmla="*/ 478 h 651"/>
                <a:gd name="T4" fmla="*/ 289 w 583"/>
                <a:gd name="T5" fmla="*/ 0 h 651"/>
                <a:gd name="T6" fmla="*/ 0 w 583"/>
                <a:gd name="T7" fmla="*/ 173 h 651"/>
                <a:gd name="T8" fmla="*/ 293 w 583"/>
                <a:gd name="T9" fmla="*/ 651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3" h="651">
                  <a:moveTo>
                    <a:pt x="293" y="651"/>
                  </a:moveTo>
                  <a:lnTo>
                    <a:pt x="583" y="478"/>
                  </a:lnTo>
                  <a:lnTo>
                    <a:pt x="289" y="0"/>
                  </a:lnTo>
                  <a:lnTo>
                    <a:pt x="0" y="173"/>
                  </a:lnTo>
                  <a:lnTo>
                    <a:pt x="293" y="6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6" name="Freeform 152"/>
            <p:cNvSpPr>
              <a:spLocks/>
            </p:cNvSpPr>
            <p:nvPr userDrawn="1"/>
          </p:nvSpPr>
          <p:spPr bwMode="auto">
            <a:xfrm>
              <a:off x="4476751" y="4657725"/>
              <a:ext cx="927100" cy="1033463"/>
            </a:xfrm>
            <a:custGeom>
              <a:avLst/>
              <a:gdLst>
                <a:gd name="T0" fmla="*/ 294 w 584"/>
                <a:gd name="T1" fmla="*/ 651 h 651"/>
                <a:gd name="T2" fmla="*/ 584 w 584"/>
                <a:gd name="T3" fmla="*/ 478 h 651"/>
                <a:gd name="T4" fmla="*/ 290 w 584"/>
                <a:gd name="T5" fmla="*/ 0 h 651"/>
                <a:gd name="T6" fmla="*/ 0 w 584"/>
                <a:gd name="T7" fmla="*/ 173 h 651"/>
                <a:gd name="T8" fmla="*/ 294 w 584"/>
                <a:gd name="T9" fmla="*/ 651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651">
                  <a:moveTo>
                    <a:pt x="294" y="651"/>
                  </a:moveTo>
                  <a:lnTo>
                    <a:pt x="584" y="478"/>
                  </a:lnTo>
                  <a:lnTo>
                    <a:pt x="290" y="0"/>
                  </a:lnTo>
                  <a:lnTo>
                    <a:pt x="0" y="173"/>
                  </a:lnTo>
                  <a:lnTo>
                    <a:pt x="294" y="651"/>
                  </a:ln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7" name="Freeform 153"/>
            <p:cNvSpPr>
              <a:spLocks/>
            </p:cNvSpPr>
            <p:nvPr userDrawn="1"/>
          </p:nvSpPr>
          <p:spPr bwMode="auto">
            <a:xfrm>
              <a:off x="4548188" y="4616450"/>
              <a:ext cx="925513" cy="1033463"/>
            </a:xfrm>
            <a:custGeom>
              <a:avLst/>
              <a:gdLst>
                <a:gd name="T0" fmla="*/ 293 w 583"/>
                <a:gd name="T1" fmla="*/ 651 h 651"/>
                <a:gd name="T2" fmla="*/ 583 w 583"/>
                <a:gd name="T3" fmla="*/ 478 h 651"/>
                <a:gd name="T4" fmla="*/ 289 w 583"/>
                <a:gd name="T5" fmla="*/ 0 h 651"/>
                <a:gd name="T6" fmla="*/ 0 w 583"/>
                <a:gd name="T7" fmla="*/ 173 h 651"/>
                <a:gd name="T8" fmla="*/ 293 w 583"/>
                <a:gd name="T9" fmla="*/ 651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3" h="651">
                  <a:moveTo>
                    <a:pt x="293" y="651"/>
                  </a:moveTo>
                  <a:lnTo>
                    <a:pt x="583" y="478"/>
                  </a:lnTo>
                  <a:lnTo>
                    <a:pt x="289" y="0"/>
                  </a:lnTo>
                  <a:lnTo>
                    <a:pt x="0" y="173"/>
                  </a:lnTo>
                  <a:lnTo>
                    <a:pt x="293" y="651"/>
                  </a:lnTo>
                  <a:close/>
                </a:path>
              </a:pathLst>
            </a:custGeom>
            <a:noFill/>
            <a:ln w="41275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8" name="Freeform 154"/>
            <p:cNvSpPr>
              <a:spLocks/>
            </p:cNvSpPr>
            <p:nvPr userDrawn="1"/>
          </p:nvSpPr>
          <p:spPr bwMode="auto">
            <a:xfrm>
              <a:off x="10856913" y="3754438"/>
              <a:ext cx="407988" cy="319088"/>
            </a:xfrm>
            <a:custGeom>
              <a:avLst/>
              <a:gdLst>
                <a:gd name="T0" fmla="*/ 0 w 257"/>
                <a:gd name="T1" fmla="*/ 92 h 201"/>
                <a:gd name="T2" fmla="*/ 207 w 257"/>
                <a:gd name="T3" fmla="*/ 201 h 201"/>
                <a:gd name="T4" fmla="*/ 257 w 257"/>
                <a:gd name="T5" fmla="*/ 109 h 201"/>
                <a:gd name="T6" fmla="*/ 52 w 257"/>
                <a:gd name="T7" fmla="*/ 0 h 201"/>
                <a:gd name="T8" fmla="*/ 0 w 257"/>
                <a:gd name="T9" fmla="*/ 9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201">
                  <a:moveTo>
                    <a:pt x="0" y="92"/>
                  </a:moveTo>
                  <a:lnTo>
                    <a:pt x="207" y="201"/>
                  </a:lnTo>
                  <a:lnTo>
                    <a:pt x="257" y="109"/>
                  </a:lnTo>
                  <a:lnTo>
                    <a:pt x="52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9" name="Freeform 155"/>
            <p:cNvSpPr>
              <a:spLocks/>
            </p:cNvSpPr>
            <p:nvPr userDrawn="1"/>
          </p:nvSpPr>
          <p:spPr bwMode="auto">
            <a:xfrm>
              <a:off x="10799763" y="3722688"/>
              <a:ext cx="403225" cy="319088"/>
            </a:xfrm>
            <a:custGeom>
              <a:avLst/>
              <a:gdLst>
                <a:gd name="T0" fmla="*/ 0 w 254"/>
                <a:gd name="T1" fmla="*/ 92 h 201"/>
                <a:gd name="T2" fmla="*/ 204 w 254"/>
                <a:gd name="T3" fmla="*/ 201 h 201"/>
                <a:gd name="T4" fmla="*/ 254 w 254"/>
                <a:gd name="T5" fmla="*/ 109 h 201"/>
                <a:gd name="T6" fmla="*/ 49 w 254"/>
                <a:gd name="T7" fmla="*/ 0 h 201"/>
                <a:gd name="T8" fmla="*/ 0 w 254"/>
                <a:gd name="T9" fmla="*/ 9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201">
                  <a:moveTo>
                    <a:pt x="0" y="92"/>
                  </a:moveTo>
                  <a:lnTo>
                    <a:pt x="204" y="201"/>
                  </a:lnTo>
                  <a:lnTo>
                    <a:pt x="254" y="109"/>
                  </a:lnTo>
                  <a:lnTo>
                    <a:pt x="49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0" name="Freeform 156"/>
            <p:cNvSpPr>
              <a:spLocks/>
            </p:cNvSpPr>
            <p:nvPr userDrawn="1"/>
          </p:nvSpPr>
          <p:spPr bwMode="auto">
            <a:xfrm>
              <a:off x="10915651" y="3956050"/>
              <a:ext cx="165100" cy="147638"/>
            </a:xfrm>
            <a:custGeom>
              <a:avLst/>
              <a:gdLst>
                <a:gd name="T0" fmla="*/ 0 w 104"/>
                <a:gd name="T1" fmla="*/ 54 h 93"/>
                <a:gd name="T2" fmla="*/ 74 w 104"/>
                <a:gd name="T3" fmla="*/ 93 h 93"/>
                <a:gd name="T4" fmla="*/ 104 w 104"/>
                <a:gd name="T5" fmla="*/ 39 h 93"/>
                <a:gd name="T6" fmla="*/ 30 w 104"/>
                <a:gd name="T7" fmla="*/ 0 h 93"/>
                <a:gd name="T8" fmla="*/ 0 w 104"/>
                <a:gd name="T9" fmla="*/ 5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3">
                  <a:moveTo>
                    <a:pt x="0" y="54"/>
                  </a:moveTo>
                  <a:lnTo>
                    <a:pt x="74" y="93"/>
                  </a:lnTo>
                  <a:lnTo>
                    <a:pt x="104" y="39"/>
                  </a:lnTo>
                  <a:lnTo>
                    <a:pt x="30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1" name="Freeform 157"/>
            <p:cNvSpPr>
              <a:spLocks/>
            </p:cNvSpPr>
            <p:nvPr userDrawn="1"/>
          </p:nvSpPr>
          <p:spPr bwMode="auto">
            <a:xfrm>
              <a:off x="10253663" y="4246563"/>
              <a:ext cx="920750" cy="554038"/>
            </a:xfrm>
            <a:custGeom>
              <a:avLst/>
              <a:gdLst>
                <a:gd name="T0" fmla="*/ 96 w 580"/>
                <a:gd name="T1" fmla="*/ 0 h 349"/>
                <a:gd name="T2" fmla="*/ 329 w 580"/>
                <a:gd name="T3" fmla="*/ 124 h 349"/>
                <a:gd name="T4" fmla="*/ 561 w 580"/>
                <a:gd name="T5" fmla="*/ 246 h 349"/>
                <a:gd name="T6" fmla="*/ 580 w 580"/>
                <a:gd name="T7" fmla="*/ 349 h 349"/>
                <a:gd name="T8" fmla="*/ 290 w 580"/>
                <a:gd name="T9" fmla="*/ 196 h 349"/>
                <a:gd name="T10" fmla="*/ 0 w 580"/>
                <a:gd name="T11" fmla="*/ 43 h 349"/>
                <a:gd name="T12" fmla="*/ 96 w 58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349">
                  <a:moveTo>
                    <a:pt x="96" y="0"/>
                  </a:moveTo>
                  <a:lnTo>
                    <a:pt x="329" y="124"/>
                  </a:lnTo>
                  <a:lnTo>
                    <a:pt x="561" y="246"/>
                  </a:lnTo>
                  <a:lnTo>
                    <a:pt x="580" y="349"/>
                  </a:lnTo>
                  <a:lnTo>
                    <a:pt x="290" y="196"/>
                  </a:lnTo>
                  <a:lnTo>
                    <a:pt x="0" y="43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2" name="Freeform 158"/>
            <p:cNvSpPr>
              <a:spLocks/>
            </p:cNvSpPr>
            <p:nvPr userDrawn="1"/>
          </p:nvSpPr>
          <p:spPr bwMode="auto">
            <a:xfrm>
              <a:off x="10172701" y="4202113"/>
              <a:ext cx="919163" cy="557213"/>
            </a:xfrm>
            <a:custGeom>
              <a:avLst/>
              <a:gdLst>
                <a:gd name="T0" fmla="*/ 96 w 579"/>
                <a:gd name="T1" fmla="*/ 0 h 351"/>
                <a:gd name="T2" fmla="*/ 328 w 579"/>
                <a:gd name="T3" fmla="*/ 124 h 351"/>
                <a:gd name="T4" fmla="*/ 562 w 579"/>
                <a:gd name="T5" fmla="*/ 248 h 351"/>
                <a:gd name="T6" fmla="*/ 579 w 579"/>
                <a:gd name="T7" fmla="*/ 351 h 351"/>
                <a:gd name="T8" fmla="*/ 289 w 579"/>
                <a:gd name="T9" fmla="*/ 198 h 351"/>
                <a:gd name="T10" fmla="*/ 0 w 579"/>
                <a:gd name="T11" fmla="*/ 45 h 351"/>
                <a:gd name="T12" fmla="*/ 96 w 579"/>
                <a:gd name="T13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9" h="351">
                  <a:moveTo>
                    <a:pt x="96" y="0"/>
                  </a:moveTo>
                  <a:lnTo>
                    <a:pt x="328" y="124"/>
                  </a:lnTo>
                  <a:lnTo>
                    <a:pt x="562" y="248"/>
                  </a:lnTo>
                  <a:lnTo>
                    <a:pt x="579" y="351"/>
                  </a:lnTo>
                  <a:lnTo>
                    <a:pt x="289" y="198"/>
                  </a:lnTo>
                  <a:lnTo>
                    <a:pt x="0" y="4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3" name="Freeform 159"/>
            <p:cNvSpPr>
              <a:spLocks/>
            </p:cNvSpPr>
            <p:nvPr userDrawn="1"/>
          </p:nvSpPr>
          <p:spPr bwMode="auto">
            <a:xfrm>
              <a:off x="10374313" y="2981325"/>
              <a:ext cx="1244600" cy="1227138"/>
            </a:xfrm>
            <a:custGeom>
              <a:avLst/>
              <a:gdLst>
                <a:gd name="T0" fmla="*/ 125 w 425"/>
                <a:gd name="T1" fmla="*/ 419 h 419"/>
                <a:gd name="T2" fmla="*/ 137 w 425"/>
                <a:gd name="T3" fmla="*/ 139 h 419"/>
                <a:gd name="T4" fmla="*/ 354 w 425"/>
                <a:gd name="T5" fmla="*/ 51 h 419"/>
                <a:gd name="T6" fmla="*/ 425 w 425"/>
                <a:gd name="T7" fmla="*/ 90 h 419"/>
                <a:gd name="T8" fmla="*/ 85 w 425"/>
                <a:gd name="T9" fmla="*/ 100 h 419"/>
                <a:gd name="T10" fmla="*/ 50 w 425"/>
                <a:gd name="T11" fmla="*/ 379 h 419"/>
                <a:gd name="T12" fmla="*/ 125 w 425"/>
                <a:gd name="T13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419">
                  <a:moveTo>
                    <a:pt x="125" y="419"/>
                  </a:moveTo>
                  <a:cubicBezTo>
                    <a:pt x="69" y="336"/>
                    <a:pt x="70" y="222"/>
                    <a:pt x="137" y="139"/>
                  </a:cubicBezTo>
                  <a:cubicBezTo>
                    <a:pt x="191" y="72"/>
                    <a:pt x="274" y="42"/>
                    <a:pt x="354" y="51"/>
                  </a:cubicBezTo>
                  <a:cubicBezTo>
                    <a:pt x="425" y="90"/>
                    <a:pt x="425" y="90"/>
                    <a:pt x="425" y="90"/>
                  </a:cubicBezTo>
                  <a:cubicBezTo>
                    <a:pt x="328" y="0"/>
                    <a:pt x="176" y="5"/>
                    <a:pt x="85" y="100"/>
                  </a:cubicBezTo>
                  <a:cubicBezTo>
                    <a:pt x="11" y="178"/>
                    <a:pt x="0" y="291"/>
                    <a:pt x="50" y="379"/>
                  </a:cubicBezTo>
                  <a:lnTo>
                    <a:pt x="125" y="4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4" name="Freeform 160"/>
            <p:cNvSpPr>
              <a:spLocks/>
            </p:cNvSpPr>
            <p:nvPr userDrawn="1"/>
          </p:nvSpPr>
          <p:spPr bwMode="auto">
            <a:xfrm>
              <a:off x="10291763" y="2940050"/>
              <a:ext cx="1246188" cy="1227138"/>
            </a:xfrm>
            <a:custGeom>
              <a:avLst/>
              <a:gdLst>
                <a:gd name="T0" fmla="*/ 126 w 425"/>
                <a:gd name="T1" fmla="*/ 419 h 419"/>
                <a:gd name="T2" fmla="*/ 138 w 425"/>
                <a:gd name="T3" fmla="*/ 138 h 419"/>
                <a:gd name="T4" fmla="*/ 354 w 425"/>
                <a:gd name="T5" fmla="*/ 51 h 419"/>
                <a:gd name="T6" fmla="*/ 425 w 425"/>
                <a:gd name="T7" fmla="*/ 90 h 419"/>
                <a:gd name="T8" fmla="*/ 85 w 425"/>
                <a:gd name="T9" fmla="*/ 100 h 419"/>
                <a:gd name="T10" fmla="*/ 50 w 425"/>
                <a:gd name="T11" fmla="*/ 378 h 419"/>
                <a:gd name="T12" fmla="*/ 126 w 425"/>
                <a:gd name="T13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419">
                  <a:moveTo>
                    <a:pt x="126" y="419"/>
                  </a:moveTo>
                  <a:cubicBezTo>
                    <a:pt x="69" y="335"/>
                    <a:pt x="71" y="221"/>
                    <a:pt x="138" y="138"/>
                  </a:cubicBezTo>
                  <a:cubicBezTo>
                    <a:pt x="192" y="72"/>
                    <a:pt x="274" y="41"/>
                    <a:pt x="354" y="51"/>
                  </a:cubicBezTo>
                  <a:cubicBezTo>
                    <a:pt x="425" y="90"/>
                    <a:pt x="425" y="90"/>
                    <a:pt x="425" y="90"/>
                  </a:cubicBezTo>
                  <a:cubicBezTo>
                    <a:pt x="328" y="0"/>
                    <a:pt x="176" y="4"/>
                    <a:pt x="85" y="100"/>
                  </a:cubicBezTo>
                  <a:cubicBezTo>
                    <a:pt x="11" y="177"/>
                    <a:pt x="0" y="290"/>
                    <a:pt x="50" y="378"/>
                  </a:cubicBezTo>
                  <a:lnTo>
                    <a:pt x="126" y="419"/>
                  </a:ln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5" name="Freeform 161"/>
            <p:cNvSpPr>
              <a:spLocks/>
            </p:cNvSpPr>
            <p:nvPr userDrawn="1"/>
          </p:nvSpPr>
          <p:spPr bwMode="auto">
            <a:xfrm>
              <a:off x="10374313" y="2981325"/>
              <a:ext cx="1244600" cy="1227138"/>
            </a:xfrm>
            <a:custGeom>
              <a:avLst/>
              <a:gdLst>
                <a:gd name="T0" fmla="*/ 125 w 425"/>
                <a:gd name="T1" fmla="*/ 419 h 419"/>
                <a:gd name="T2" fmla="*/ 137 w 425"/>
                <a:gd name="T3" fmla="*/ 139 h 419"/>
                <a:gd name="T4" fmla="*/ 354 w 425"/>
                <a:gd name="T5" fmla="*/ 51 h 419"/>
                <a:gd name="T6" fmla="*/ 425 w 425"/>
                <a:gd name="T7" fmla="*/ 90 h 419"/>
                <a:gd name="T8" fmla="*/ 85 w 425"/>
                <a:gd name="T9" fmla="*/ 100 h 419"/>
                <a:gd name="T10" fmla="*/ 50 w 425"/>
                <a:gd name="T11" fmla="*/ 379 h 419"/>
                <a:gd name="T12" fmla="*/ 125 w 425"/>
                <a:gd name="T13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419">
                  <a:moveTo>
                    <a:pt x="125" y="419"/>
                  </a:moveTo>
                  <a:cubicBezTo>
                    <a:pt x="69" y="336"/>
                    <a:pt x="70" y="222"/>
                    <a:pt x="137" y="139"/>
                  </a:cubicBezTo>
                  <a:cubicBezTo>
                    <a:pt x="191" y="72"/>
                    <a:pt x="274" y="42"/>
                    <a:pt x="354" y="51"/>
                  </a:cubicBezTo>
                  <a:cubicBezTo>
                    <a:pt x="425" y="90"/>
                    <a:pt x="425" y="90"/>
                    <a:pt x="425" y="90"/>
                  </a:cubicBezTo>
                  <a:cubicBezTo>
                    <a:pt x="328" y="0"/>
                    <a:pt x="176" y="5"/>
                    <a:pt x="85" y="100"/>
                  </a:cubicBezTo>
                  <a:cubicBezTo>
                    <a:pt x="11" y="178"/>
                    <a:pt x="0" y="291"/>
                    <a:pt x="50" y="379"/>
                  </a:cubicBezTo>
                  <a:lnTo>
                    <a:pt x="125" y="419"/>
                  </a:lnTo>
                  <a:close/>
                </a:path>
              </a:pathLst>
            </a:custGeom>
            <a:noFill/>
            <a:ln w="47625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6" name="Freeform 162"/>
            <p:cNvSpPr>
              <a:spLocks/>
            </p:cNvSpPr>
            <p:nvPr userDrawn="1"/>
          </p:nvSpPr>
          <p:spPr bwMode="auto">
            <a:xfrm>
              <a:off x="10856913" y="3754438"/>
              <a:ext cx="407988" cy="319088"/>
            </a:xfrm>
            <a:custGeom>
              <a:avLst/>
              <a:gdLst>
                <a:gd name="T0" fmla="*/ 0 w 257"/>
                <a:gd name="T1" fmla="*/ 92 h 201"/>
                <a:gd name="T2" fmla="*/ 207 w 257"/>
                <a:gd name="T3" fmla="*/ 201 h 201"/>
                <a:gd name="T4" fmla="*/ 257 w 257"/>
                <a:gd name="T5" fmla="*/ 109 h 201"/>
                <a:gd name="T6" fmla="*/ 52 w 257"/>
                <a:gd name="T7" fmla="*/ 0 h 201"/>
                <a:gd name="T8" fmla="*/ 0 w 257"/>
                <a:gd name="T9" fmla="*/ 9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201">
                  <a:moveTo>
                    <a:pt x="0" y="92"/>
                  </a:moveTo>
                  <a:lnTo>
                    <a:pt x="207" y="201"/>
                  </a:lnTo>
                  <a:lnTo>
                    <a:pt x="257" y="109"/>
                  </a:lnTo>
                  <a:lnTo>
                    <a:pt x="52" y="0"/>
                  </a:lnTo>
                  <a:lnTo>
                    <a:pt x="0" y="92"/>
                  </a:lnTo>
                  <a:close/>
                </a:path>
              </a:pathLst>
            </a:custGeom>
            <a:noFill/>
            <a:ln w="47625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7" name="Freeform 163"/>
            <p:cNvSpPr>
              <a:spLocks/>
            </p:cNvSpPr>
            <p:nvPr userDrawn="1"/>
          </p:nvSpPr>
          <p:spPr bwMode="auto">
            <a:xfrm>
              <a:off x="10915651" y="3956050"/>
              <a:ext cx="165100" cy="147638"/>
            </a:xfrm>
            <a:custGeom>
              <a:avLst/>
              <a:gdLst>
                <a:gd name="T0" fmla="*/ 0 w 104"/>
                <a:gd name="T1" fmla="*/ 54 h 93"/>
                <a:gd name="T2" fmla="*/ 74 w 104"/>
                <a:gd name="T3" fmla="*/ 93 h 93"/>
                <a:gd name="T4" fmla="*/ 104 w 104"/>
                <a:gd name="T5" fmla="*/ 39 h 93"/>
                <a:gd name="T6" fmla="*/ 30 w 104"/>
                <a:gd name="T7" fmla="*/ 0 h 93"/>
                <a:gd name="T8" fmla="*/ 0 w 104"/>
                <a:gd name="T9" fmla="*/ 5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3">
                  <a:moveTo>
                    <a:pt x="0" y="54"/>
                  </a:moveTo>
                  <a:lnTo>
                    <a:pt x="74" y="93"/>
                  </a:lnTo>
                  <a:lnTo>
                    <a:pt x="104" y="39"/>
                  </a:lnTo>
                  <a:lnTo>
                    <a:pt x="30" y="0"/>
                  </a:lnTo>
                  <a:lnTo>
                    <a:pt x="0" y="54"/>
                  </a:lnTo>
                  <a:close/>
                </a:path>
              </a:pathLst>
            </a:custGeom>
            <a:noFill/>
            <a:ln w="47625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8" name="Freeform 164"/>
            <p:cNvSpPr>
              <a:spLocks/>
            </p:cNvSpPr>
            <p:nvPr userDrawn="1"/>
          </p:nvSpPr>
          <p:spPr bwMode="auto">
            <a:xfrm>
              <a:off x="10485438" y="4035425"/>
              <a:ext cx="762000" cy="477838"/>
            </a:xfrm>
            <a:custGeom>
              <a:avLst/>
              <a:gdLst>
                <a:gd name="T0" fmla="*/ 0 w 480"/>
                <a:gd name="T1" fmla="*/ 65 h 301"/>
                <a:gd name="T2" fmla="*/ 447 w 480"/>
                <a:gd name="T3" fmla="*/ 301 h 301"/>
                <a:gd name="T4" fmla="*/ 480 w 480"/>
                <a:gd name="T5" fmla="*/ 237 h 301"/>
                <a:gd name="T6" fmla="*/ 33 w 480"/>
                <a:gd name="T7" fmla="*/ 0 h 301"/>
                <a:gd name="T8" fmla="*/ 0 w 480"/>
                <a:gd name="T9" fmla="*/ 65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301">
                  <a:moveTo>
                    <a:pt x="0" y="65"/>
                  </a:moveTo>
                  <a:lnTo>
                    <a:pt x="447" y="301"/>
                  </a:lnTo>
                  <a:lnTo>
                    <a:pt x="480" y="237"/>
                  </a:lnTo>
                  <a:lnTo>
                    <a:pt x="33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2B2B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9" name="Freeform 165"/>
            <p:cNvSpPr>
              <a:spLocks/>
            </p:cNvSpPr>
            <p:nvPr userDrawn="1"/>
          </p:nvSpPr>
          <p:spPr bwMode="auto">
            <a:xfrm>
              <a:off x="10672763" y="4270375"/>
              <a:ext cx="269875" cy="225425"/>
            </a:xfrm>
            <a:custGeom>
              <a:avLst/>
              <a:gdLst>
                <a:gd name="T0" fmla="*/ 0 w 170"/>
                <a:gd name="T1" fmla="*/ 74 h 142"/>
                <a:gd name="T2" fmla="*/ 129 w 170"/>
                <a:gd name="T3" fmla="*/ 142 h 142"/>
                <a:gd name="T4" fmla="*/ 170 w 170"/>
                <a:gd name="T5" fmla="*/ 68 h 142"/>
                <a:gd name="T6" fmla="*/ 41 w 170"/>
                <a:gd name="T7" fmla="*/ 0 h 142"/>
                <a:gd name="T8" fmla="*/ 0 w 170"/>
                <a:gd name="T9" fmla="*/ 7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142">
                  <a:moveTo>
                    <a:pt x="0" y="74"/>
                  </a:moveTo>
                  <a:lnTo>
                    <a:pt x="129" y="142"/>
                  </a:lnTo>
                  <a:lnTo>
                    <a:pt x="170" y="68"/>
                  </a:lnTo>
                  <a:lnTo>
                    <a:pt x="41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0" name="Freeform 166"/>
            <p:cNvSpPr>
              <a:spLocks/>
            </p:cNvSpPr>
            <p:nvPr userDrawn="1"/>
          </p:nvSpPr>
          <p:spPr bwMode="auto">
            <a:xfrm>
              <a:off x="10610851" y="4238625"/>
              <a:ext cx="269875" cy="225425"/>
            </a:xfrm>
            <a:custGeom>
              <a:avLst/>
              <a:gdLst>
                <a:gd name="T0" fmla="*/ 0 w 170"/>
                <a:gd name="T1" fmla="*/ 73 h 142"/>
                <a:gd name="T2" fmla="*/ 131 w 170"/>
                <a:gd name="T3" fmla="*/ 142 h 142"/>
                <a:gd name="T4" fmla="*/ 170 w 170"/>
                <a:gd name="T5" fmla="*/ 68 h 142"/>
                <a:gd name="T6" fmla="*/ 41 w 170"/>
                <a:gd name="T7" fmla="*/ 0 h 142"/>
                <a:gd name="T8" fmla="*/ 0 w 170"/>
                <a:gd name="T9" fmla="*/ 7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142">
                  <a:moveTo>
                    <a:pt x="0" y="73"/>
                  </a:moveTo>
                  <a:lnTo>
                    <a:pt x="131" y="142"/>
                  </a:lnTo>
                  <a:lnTo>
                    <a:pt x="170" y="68"/>
                  </a:lnTo>
                  <a:lnTo>
                    <a:pt x="41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1" name="Freeform 167"/>
            <p:cNvSpPr>
              <a:spLocks/>
            </p:cNvSpPr>
            <p:nvPr userDrawn="1"/>
          </p:nvSpPr>
          <p:spPr bwMode="auto">
            <a:xfrm>
              <a:off x="10672763" y="4270375"/>
              <a:ext cx="269875" cy="225425"/>
            </a:xfrm>
            <a:custGeom>
              <a:avLst/>
              <a:gdLst>
                <a:gd name="T0" fmla="*/ 0 w 170"/>
                <a:gd name="T1" fmla="*/ 74 h 142"/>
                <a:gd name="T2" fmla="*/ 129 w 170"/>
                <a:gd name="T3" fmla="*/ 142 h 142"/>
                <a:gd name="T4" fmla="*/ 170 w 170"/>
                <a:gd name="T5" fmla="*/ 68 h 142"/>
                <a:gd name="T6" fmla="*/ 41 w 170"/>
                <a:gd name="T7" fmla="*/ 0 h 142"/>
                <a:gd name="T8" fmla="*/ 0 w 170"/>
                <a:gd name="T9" fmla="*/ 7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142">
                  <a:moveTo>
                    <a:pt x="0" y="74"/>
                  </a:moveTo>
                  <a:lnTo>
                    <a:pt x="129" y="142"/>
                  </a:lnTo>
                  <a:lnTo>
                    <a:pt x="170" y="68"/>
                  </a:lnTo>
                  <a:lnTo>
                    <a:pt x="41" y="0"/>
                  </a:lnTo>
                  <a:lnTo>
                    <a:pt x="0" y="74"/>
                  </a:lnTo>
                  <a:close/>
                </a:path>
              </a:pathLst>
            </a:custGeom>
            <a:noFill/>
            <a:ln w="47625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2" name="Freeform 168"/>
            <p:cNvSpPr>
              <a:spLocks/>
            </p:cNvSpPr>
            <p:nvPr userDrawn="1"/>
          </p:nvSpPr>
          <p:spPr bwMode="auto">
            <a:xfrm>
              <a:off x="10253663" y="4246563"/>
              <a:ext cx="920750" cy="554038"/>
            </a:xfrm>
            <a:custGeom>
              <a:avLst/>
              <a:gdLst>
                <a:gd name="T0" fmla="*/ 96 w 580"/>
                <a:gd name="T1" fmla="*/ 0 h 349"/>
                <a:gd name="T2" fmla="*/ 329 w 580"/>
                <a:gd name="T3" fmla="*/ 124 h 349"/>
                <a:gd name="T4" fmla="*/ 561 w 580"/>
                <a:gd name="T5" fmla="*/ 246 h 349"/>
                <a:gd name="T6" fmla="*/ 580 w 580"/>
                <a:gd name="T7" fmla="*/ 349 h 349"/>
                <a:gd name="T8" fmla="*/ 290 w 580"/>
                <a:gd name="T9" fmla="*/ 196 h 349"/>
                <a:gd name="T10" fmla="*/ 0 w 580"/>
                <a:gd name="T11" fmla="*/ 43 h 349"/>
                <a:gd name="T12" fmla="*/ 96 w 58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349">
                  <a:moveTo>
                    <a:pt x="96" y="0"/>
                  </a:moveTo>
                  <a:lnTo>
                    <a:pt x="329" y="124"/>
                  </a:lnTo>
                  <a:lnTo>
                    <a:pt x="561" y="246"/>
                  </a:lnTo>
                  <a:lnTo>
                    <a:pt x="580" y="349"/>
                  </a:lnTo>
                  <a:lnTo>
                    <a:pt x="290" y="196"/>
                  </a:lnTo>
                  <a:lnTo>
                    <a:pt x="0" y="43"/>
                  </a:lnTo>
                  <a:lnTo>
                    <a:pt x="96" y="0"/>
                  </a:lnTo>
                  <a:close/>
                </a:path>
              </a:pathLst>
            </a:custGeom>
            <a:noFill/>
            <a:ln w="47625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3" name="Freeform 169"/>
            <p:cNvSpPr>
              <a:spLocks/>
            </p:cNvSpPr>
            <p:nvPr userDrawn="1"/>
          </p:nvSpPr>
          <p:spPr bwMode="auto">
            <a:xfrm>
              <a:off x="10837863" y="2830513"/>
              <a:ext cx="998538" cy="1149350"/>
            </a:xfrm>
            <a:custGeom>
              <a:avLst/>
              <a:gdLst>
                <a:gd name="T0" fmla="*/ 0 w 629"/>
                <a:gd name="T1" fmla="*/ 549 h 724"/>
                <a:gd name="T2" fmla="*/ 332 w 629"/>
                <a:gd name="T3" fmla="*/ 724 h 724"/>
                <a:gd name="T4" fmla="*/ 629 w 629"/>
                <a:gd name="T5" fmla="*/ 176 h 724"/>
                <a:gd name="T6" fmla="*/ 297 w 629"/>
                <a:gd name="T7" fmla="*/ 0 h 724"/>
                <a:gd name="T8" fmla="*/ 0 w 629"/>
                <a:gd name="T9" fmla="*/ 549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9" h="724">
                  <a:moveTo>
                    <a:pt x="0" y="549"/>
                  </a:moveTo>
                  <a:lnTo>
                    <a:pt x="332" y="724"/>
                  </a:lnTo>
                  <a:lnTo>
                    <a:pt x="629" y="176"/>
                  </a:lnTo>
                  <a:lnTo>
                    <a:pt x="297" y="0"/>
                  </a:lnTo>
                  <a:lnTo>
                    <a:pt x="0" y="5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4" name="Freeform 170"/>
            <p:cNvSpPr>
              <a:spLocks/>
            </p:cNvSpPr>
            <p:nvPr userDrawn="1"/>
          </p:nvSpPr>
          <p:spPr bwMode="auto">
            <a:xfrm>
              <a:off x="10755313" y="2787650"/>
              <a:ext cx="1001713" cy="1150938"/>
            </a:xfrm>
            <a:custGeom>
              <a:avLst/>
              <a:gdLst>
                <a:gd name="T0" fmla="*/ 0 w 631"/>
                <a:gd name="T1" fmla="*/ 548 h 725"/>
                <a:gd name="T2" fmla="*/ 334 w 631"/>
                <a:gd name="T3" fmla="*/ 725 h 725"/>
                <a:gd name="T4" fmla="*/ 631 w 631"/>
                <a:gd name="T5" fmla="*/ 177 h 725"/>
                <a:gd name="T6" fmla="*/ 297 w 631"/>
                <a:gd name="T7" fmla="*/ 0 h 725"/>
                <a:gd name="T8" fmla="*/ 0 w 631"/>
                <a:gd name="T9" fmla="*/ 548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1" h="725">
                  <a:moveTo>
                    <a:pt x="0" y="548"/>
                  </a:moveTo>
                  <a:lnTo>
                    <a:pt x="334" y="725"/>
                  </a:lnTo>
                  <a:lnTo>
                    <a:pt x="631" y="177"/>
                  </a:lnTo>
                  <a:lnTo>
                    <a:pt x="297" y="0"/>
                  </a:lnTo>
                  <a:lnTo>
                    <a:pt x="0" y="548"/>
                  </a:ln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5" name="Freeform 171"/>
            <p:cNvSpPr>
              <a:spLocks/>
            </p:cNvSpPr>
            <p:nvPr userDrawn="1"/>
          </p:nvSpPr>
          <p:spPr bwMode="auto">
            <a:xfrm>
              <a:off x="10837863" y="2830513"/>
              <a:ext cx="998538" cy="1149350"/>
            </a:xfrm>
            <a:custGeom>
              <a:avLst/>
              <a:gdLst>
                <a:gd name="T0" fmla="*/ 0 w 629"/>
                <a:gd name="T1" fmla="*/ 549 h 724"/>
                <a:gd name="T2" fmla="*/ 332 w 629"/>
                <a:gd name="T3" fmla="*/ 724 h 724"/>
                <a:gd name="T4" fmla="*/ 629 w 629"/>
                <a:gd name="T5" fmla="*/ 176 h 724"/>
                <a:gd name="T6" fmla="*/ 297 w 629"/>
                <a:gd name="T7" fmla="*/ 0 h 724"/>
                <a:gd name="T8" fmla="*/ 0 w 629"/>
                <a:gd name="T9" fmla="*/ 549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9" h="724">
                  <a:moveTo>
                    <a:pt x="0" y="549"/>
                  </a:moveTo>
                  <a:lnTo>
                    <a:pt x="332" y="724"/>
                  </a:lnTo>
                  <a:lnTo>
                    <a:pt x="629" y="176"/>
                  </a:lnTo>
                  <a:lnTo>
                    <a:pt x="297" y="0"/>
                  </a:lnTo>
                  <a:lnTo>
                    <a:pt x="0" y="549"/>
                  </a:lnTo>
                  <a:close/>
                </a:path>
              </a:pathLst>
            </a:custGeom>
            <a:noFill/>
            <a:ln w="47625" cap="rnd">
              <a:solidFill>
                <a:srgbClr val="2B2B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pic>
        <p:nvPicPr>
          <p:cNvPr id="3" name="图形 2">
            <a:extLst>
              <a:ext uri="{FF2B5EF4-FFF2-40B4-BE49-F238E27FC236}">
                <a16:creationId xmlns:a16="http://schemas.microsoft.com/office/drawing/2014/main" id="{76967A06-0EA6-376E-53CC-AEA5C4E5E1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2652" y="1392171"/>
            <a:ext cx="4773964" cy="576000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B255BD0E-B35F-57A5-015B-B9CAE76B35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3955" y="3899094"/>
            <a:ext cx="1769714" cy="175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5" y="3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5" y="1123952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5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5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 dirty="0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5" y="6240465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5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5" r:id="rId4"/>
    <p:sldLayoutId id="2147483662" r:id="rId5"/>
    <p:sldLayoutId id="2147483655" r:id="rId6"/>
    <p:sldLayoutId id="2147483661" r:id="rId7"/>
  </p:sldLayoutIdLst>
  <p:hf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3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2027038" y="2881910"/>
            <a:ext cx="8137923" cy="419099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Subtitle here</a:t>
            </a: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2026444" y="1415562"/>
            <a:ext cx="8137923" cy="1362808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+mj-ea"/>
              </a:rPr>
              <a:t>毕业论文答辩</a:t>
            </a:r>
            <a:r>
              <a:rPr lang="en-US" altLang="zh-CN" dirty="0">
                <a:latin typeface="+mj-ea"/>
              </a:rPr>
              <a:t>PPT</a:t>
            </a:r>
            <a:r>
              <a:rPr lang="zh-CN" altLang="en-US" dirty="0">
                <a:latin typeface="+mj-ea"/>
              </a:rPr>
              <a:t>模板</a:t>
            </a:r>
            <a:endParaRPr lang="zh-CN" altLang="en-US" sz="4000" dirty="0">
              <a:latin typeface="+mj-ea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026444" y="3572321"/>
            <a:ext cx="8137923" cy="222203"/>
          </a:xfrm>
        </p:spPr>
        <p:txBody>
          <a:bodyPr/>
          <a:lstStyle/>
          <a:p>
            <a:r>
              <a:rPr lang="en-US" altLang="zh-CN" sz="1500" dirty="0"/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026444" y="3794524"/>
            <a:ext cx="8137923" cy="222203"/>
          </a:xfrm>
        </p:spPr>
        <p:txBody>
          <a:bodyPr/>
          <a:lstStyle/>
          <a:p>
            <a:r>
              <a:rPr lang="en-US" altLang="zh-CN" dirty="0"/>
              <a:t>mba.guet.edu.cn</a:t>
            </a:r>
            <a:endParaRPr lang="en-US" altLang="en-US" sz="1500" dirty="0"/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9" y="2743654"/>
            <a:ext cx="5419185" cy="895350"/>
          </a:xfrm>
        </p:spPr>
        <p:txBody>
          <a:bodyPr>
            <a:normAutofit/>
          </a:bodyPr>
          <a:lstStyle/>
          <a:p>
            <a:r>
              <a:rPr lang="zh-CN" altLang="en-US" dirty="0"/>
              <a:t>关键技术与实践难点</a:t>
            </a:r>
            <a:endParaRPr lang="zh-CN" altLang="en-US" sz="240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CN" sz="1100" dirty="0"/>
              <a:t>Supporting text here.</a:t>
            </a:r>
          </a:p>
          <a:p>
            <a:pPr lvl="0"/>
            <a:r>
              <a:rPr lang="en-US" altLang="zh-CN" sz="1100" dirty="0"/>
              <a:t>When you copy &amp; </a:t>
            </a:r>
            <a:r>
              <a:rPr lang="en-US" altLang="zh-CN" dirty="0"/>
              <a:t>paste</a:t>
            </a:r>
            <a:r>
              <a:rPr lang="en-US" altLang="zh-CN" sz="1100" dirty="0"/>
              <a:t>, choose "keep text only" option.</a:t>
            </a:r>
            <a:endParaRPr lang="zh-CN" altLang="en-US" sz="11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5715483" y="2471145"/>
            <a:ext cx="627802" cy="667432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350" spc="75" dirty="0">
                <a:solidFill>
                  <a:srgbClr val="F5AA4D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z="1350" spc="75" dirty="0">
              <a:solidFill>
                <a:srgbClr val="F5AA4D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794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50583F0-3894-4195-A490-224CF39C5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E267A8-70CE-4D70-AFE9-33D105809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iŝļídê">
            <a:extLst>
              <a:ext uri="{FF2B5EF4-FFF2-40B4-BE49-F238E27FC236}">
                <a16:creationId xmlns:a16="http://schemas.microsoft.com/office/drawing/2014/main" id="{21A9AF21-959D-49FE-A95A-AA87C53C9C67}"/>
              </a:ext>
            </a:extLst>
          </p:cNvPr>
          <p:cNvSpPr/>
          <p:nvPr/>
        </p:nvSpPr>
        <p:spPr>
          <a:xfrm>
            <a:off x="669760" y="1058616"/>
            <a:ext cx="4457888" cy="1259760"/>
          </a:xfrm>
          <a:prstGeom prst="rect">
            <a:avLst/>
          </a:prstGeom>
          <a:solidFill>
            <a:schemeClr val="tx1">
              <a:alpha val="7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7" name="îSlîḋê">
            <a:extLst>
              <a:ext uri="{FF2B5EF4-FFF2-40B4-BE49-F238E27FC236}">
                <a16:creationId xmlns:a16="http://schemas.microsoft.com/office/drawing/2014/main" id="{86E3C5C0-92C0-4A4E-A87A-49E03132FF6B}"/>
              </a:ext>
            </a:extLst>
          </p:cNvPr>
          <p:cNvSpPr/>
          <p:nvPr/>
        </p:nvSpPr>
        <p:spPr>
          <a:xfrm>
            <a:off x="4426312" y="1558627"/>
            <a:ext cx="3461727" cy="3461729"/>
          </a:xfrm>
          <a:custGeom>
            <a:avLst/>
            <a:gdLst>
              <a:gd name="connsiteX0" fmla="*/ 1919288 w 3838576"/>
              <a:gd name="connsiteY0" fmla="*/ 0 h 3838576"/>
              <a:gd name="connsiteX1" fmla="*/ 3838576 w 3838576"/>
              <a:gd name="connsiteY1" fmla="*/ 1919288 h 3838576"/>
              <a:gd name="connsiteX2" fmla="*/ 1919288 w 3838576"/>
              <a:gd name="connsiteY2" fmla="*/ 3838576 h 3838576"/>
              <a:gd name="connsiteX3" fmla="*/ 0 w 3838576"/>
              <a:gd name="connsiteY3" fmla="*/ 1919288 h 3838576"/>
              <a:gd name="connsiteX4" fmla="*/ 959644 w 3838576"/>
              <a:gd name="connsiteY4" fmla="*/ 1919288 h 3838576"/>
              <a:gd name="connsiteX5" fmla="*/ 1919288 w 3838576"/>
              <a:gd name="connsiteY5" fmla="*/ 2878932 h 3838576"/>
              <a:gd name="connsiteX6" fmla="*/ 2878932 w 3838576"/>
              <a:gd name="connsiteY6" fmla="*/ 1919288 h 3838576"/>
              <a:gd name="connsiteX7" fmla="*/ 1919288 w 3838576"/>
              <a:gd name="connsiteY7" fmla="*/ 959644 h 3838576"/>
              <a:gd name="connsiteX8" fmla="*/ 1919288 w 3838576"/>
              <a:gd name="connsiteY8" fmla="*/ 0 h 383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8576" h="3838576">
                <a:moveTo>
                  <a:pt x="1919288" y="0"/>
                </a:moveTo>
                <a:cubicBezTo>
                  <a:pt x="2979281" y="0"/>
                  <a:pt x="3838576" y="859295"/>
                  <a:pt x="3838576" y="1919288"/>
                </a:cubicBezTo>
                <a:cubicBezTo>
                  <a:pt x="3838576" y="2979281"/>
                  <a:pt x="2979281" y="3838576"/>
                  <a:pt x="1919288" y="3838576"/>
                </a:cubicBezTo>
                <a:cubicBezTo>
                  <a:pt x="859295" y="3838576"/>
                  <a:pt x="0" y="2979281"/>
                  <a:pt x="0" y="1919288"/>
                </a:cubicBezTo>
                <a:lnTo>
                  <a:pt x="959644" y="1919288"/>
                </a:lnTo>
                <a:cubicBezTo>
                  <a:pt x="959644" y="2449285"/>
                  <a:pt x="1389291" y="2878932"/>
                  <a:pt x="1919288" y="2878932"/>
                </a:cubicBezTo>
                <a:cubicBezTo>
                  <a:pt x="2449285" y="2878932"/>
                  <a:pt x="2878932" y="2449285"/>
                  <a:pt x="2878932" y="1919288"/>
                </a:cubicBezTo>
                <a:cubicBezTo>
                  <a:pt x="2878932" y="1389291"/>
                  <a:pt x="2449285" y="959644"/>
                  <a:pt x="1919288" y="959644"/>
                </a:cubicBezTo>
                <a:lnTo>
                  <a:pt x="1919288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8" name="ïšlïdè">
            <a:extLst>
              <a:ext uri="{FF2B5EF4-FFF2-40B4-BE49-F238E27FC236}">
                <a16:creationId xmlns:a16="http://schemas.microsoft.com/office/drawing/2014/main" id="{BA8A8175-E92D-4186-8625-26B0746F0C11}"/>
              </a:ext>
            </a:extLst>
          </p:cNvPr>
          <p:cNvSpPr/>
          <p:nvPr/>
        </p:nvSpPr>
        <p:spPr>
          <a:xfrm rot="16200000">
            <a:off x="5161243" y="1722329"/>
            <a:ext cx="1460282" cy="531588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isḷîďé">
            <a:extLst>
              <a:ext uri="{FF2B5EF4-FFF2-40B4-BE49-F238E27FC236}">
                <a16:creationId xmlns:a16="http://schemas.microsoft.com/office/drawing/2014/main" id="{26B94718-9A83-4F0B-9C7A-69E7004BEE78}"/>
              </a:ext>
            </a:extLst>
          </p:cNvPr>
          <p:cNvSpPr/>
          <p:nvPr/>
        </p:nvSpPr>
        <p:spPr>
          <a:xfrm>
            <a:off x="4268436" y="2539742"/>
            <a:ext cx="1159986" cy="115998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" name="ïṥľïḑè">
            <a:extLst>
              <a:ext uri="{FF2B5EF4-FFF2-40B4-BE49-F238E27FC236}">
                <a16:creationId xmlns:a16="http://schemas.microsoft.com/office/drawing/2014/main" id="{14907869-8D86-49D8-8F8B-87AC76594410}"/>
              </a:ext>
            </a:extLst>
          </p:cNvPr>
          <p:cNvSpPr/>
          <p:nvPr/>
        </p:nvSpPr>
        <p:spPr>
          <a:xfrm>
            <a:off x="4340683" y="2611990"/>
            <a:ext cx="1015489" cy="1015489"/>
          </a:xfrm>
          <a:prstGeom prst="round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íṧḻîḓè">
            <a:extLst>
              <a:ext uri="{FF2B5EF4-FFF2-40B4-BE49-F238E27FC236}">
                <a16:creationId xmlns:a16="http://schemas.microsoft.com/office/drawing/2014/main" id="{71FFDE84-9237-49B8-8318-A66415962C68}"/>
              </a:ext>
            </a:extLst>
          </p:cNvPr>
          <p:cNvSpPr/>
          <p:nvPr/>
        </p:nvSpPr>
        <p:spPr>
          <a:xfrm>
            <a:off x="5675661" y="4510910"/>
            <a:ext cx="963026" cy="96303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4" name="iṥľíďe">
            <a:extLst>
              <a:ext uri="{FF2B5EF4-FFF2-40B4-BE49-F238E27FC236}">
                <a16:creationId xmlns:a16="http://schemas.microsoft.com/office/drawing/2014/main" id="{01A62709-A596-40D1-B1EC-4024F51EC1A4}"/>
              </a:ext>
            </a:extLst>
          </p:cNvPr>
          <p:cNvSpPr/>
          <p:nvPr/>
        </p:nvSpPr>
        <p:spPr bwMode="auto">
          <a:xfrm>
            <a:off x="5911649" y="4751687"/>
            <a:ext cx="491051" cy="481476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31" name="ïṩļïďe">
            <a:extLst>
              <a:ext uri="{FF2B5EF4-FFF2-40B4-BE49-F238E27FC236}">
                <a16:creationId xmlns:a16="http://schemas.microsoft.com/office/drawing/2014/main" id="{E9A9B910-07D8-44E4-9570-ACCDD03084A0}"/>
              </a:ext>
            </a:extLst>
          </p:cNvPr>
          <p:cNvSpPr/>
          <p:nvPr/>
        </p:nvSpPr>
        <p:spPr>
          <a:xfrm>
            <a:off x="6923261" y="2320045"/>
            <a:ext cx="963026" cy="963034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2" name="ï$ḷíḓê">
            <a:extLst>
              <a:ext uri="{FF2B5EF4-FFF2-40B4-BE49-F238E27FC236}">
                <a16:creationId xmlns:a16="http://schemas.microsoft.com/office/drawing/2014/main" id="{A5F205A0-259C-4150-ACA4-3851A9891F6C}"/>
              </a:ext>
            </a:extLst>
          </p:cNvPr>
          <p:cNvSpPr/>
          <p:nvPr/>
        </p:nvSpPr>
        <p:spPr bwMode="auto">
          <a:xfrm>
            <a:off x="7159248" y="2560822"/>
            <a:ext cx="491051" cy="481476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9" name="îṩḷïḑé">
            <a:extLst>
              <a:ext uri="{FF2B5EF4-FFF2-40B4-BE49-F238E27FC236}">
                <a16:creationId xmlns:a16="http://schemas.microsoft.com/office/drawing/2014/main" id="{46373B82-1B4B-45AA-9C79-777BC411E4CE}"/>
              </a:ext>
            </a:extLst>
          </p:cNvPr>
          <p:cNvSpPr txBox="1"/>
          <p:nvPr/>
        </p:nvSpPr>
        <p:spPr>
          <a:xfrm>
            <a:off x="6638687" y="5323639"/>
            <a:ext cx="3589033" cy="80280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 to filter and replace existing icon elements with one click</a:t>
            </a:r>
            <a:endParaRPr lang="zh-CN" altLang="en-US" sz="1000" dirty="0"/>
          </a:p>
        </p:txBody>
      </p:sp>
      <p:sp>
        <p:nvSpPr>
          <p:cNvPr id="30" name="íšľïḋè">
            <a:extLst>
              <a:ext uri="{FF2B5EF4-FFF2-40B4-BE49-F238E27FC236}">
                <a16:creationId xmlns:a16="http://schemas.microsoft.com/office/drawing/2014/main" id="{FEEE1596-0BB0-4669-8ED1-7D94D6F2965A}"/>
              </a:ext>
            </a:extLst>
          </p:cNvPr>
          <p:cNvSpPr txBox="1"/>
          <p:nvPr/>
        </p:nvSpPr>
        <p:spPr>
          <a:xfrm>
            <a:off x="6638687" y="4851819"/>
            <a:ext cx="4918521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7" name="is1ïḓé">
            <a:extLst>
              <a:ext uri="{FF2B5EF4-FFF2-40B4-BE49-F238E27FC236}">
                <a16:creationId xmlns:a16="http://schemas.microsoft.com/office/drawing/2014/main" id="{AACC4034-3D78-474C-A3D9-08A1E1ABF149}"/>
              </a:ext>
            </a:extLst>
          </p:cNvPr>
          <p:cNvSpPr txBox="1"/>
          <p:nvPr/>
        </p:nvSpPr>
        <p:spPr>
          <a:xfrm>
            <a:off x="7929725" y="2381888"/>
            <a:ext cx="3627483" cy="68425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 to filter and replace existing icon elements with one click</a:t>
            </a:r>
            <a:endParaRPr lang="zh-CN" altLang="en-US" sz="1000" dirty="0"/>
          </a:p>
        </p:txBody>
      </p:sp>
      <p:sp>
        <p:nvSpPr>
          <p:cNvPr id="28" name="ïṧ1îďè">
            <a:extLst>
              <a:ext uri="{FF2B5EF4-FFF2-40B4-BE49-F238E27FC236}">
                <a16:creationId xmlns:a16="http://schemas.microsoft.com/office/drawing/2014/main" id="{39D59B5A-5DAB-40F4-B9E2-91F91BA4AD65}"/>
              </a:ext>
            </a:extLst>
          </p:cNvPr>
          <p:cNvSpPr txBox="1"/>
          <p:nvPr/>
        </p:nvSpPr>
        <p:spPr>
          <a:xfrm>
            <a:off x="7929725" y="1910068"/>
            <a:ext cx="3627483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5" name="išļíďè">
            <a:extLst>
              <a:ext uri="{FF2B5EF4-FFF2-40B4-BE49-F238E27FC236}">
                <a16:creationId xmlns:a16="http://schemas.microsoft.com/office/drawing/2014/main" id="{48CC218A-F3A8-4C20-8C54-2735A93FD1B4}"/>
              </a:ext>
            </a:extLst>
          </p:cNvPr>
          <p:cNvSpPr txBox="1"/>
          <p:nvPr/>
        </p:nvSpPr>
        <p:spPr>
          <a:xfrm>
            <a:off x="631742" y="4496924"/>
            <a:ext cx="3672221" cy="141831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00" dirty="0"/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endParaRPr lang="en-US" altLang="zh-CN" sz="10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 to filter and replace existing icon elements with one click.</a:t>
            </a:r>
          </a:p>
        </p:txBody>
      </p:sp>
      <p:sp>
        <p:nvSpPr>
          <p:cNvPr id="26" name="îSḻiďè">
            <a:extLst>
              <a:ext uri="{FF2B5EF4-FFF2-40B4-BE49-F238E27FC236}">
                <a16:creationId xmlns:a16="http://schemas.microsoft.com/office/drawing/2014/main" id="{819AD2DC-700B-4E95-AD6E-73DB36D368BD}"/>
              </a:ext>
            </a:extLst>
          </p:cNvPr>
          <p:cNvSpPr txBox="1"/>
          <p:nvPr/>
        </p:nvSpPr>
        <p:spPr>
          <a:xfrm>
            <a:off x="631742" y="4101317"/>
            <a:ext cx="3672221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4" name="îśḻïďe">
            <a:extLst>
              <a:ext uri="{FF2B5EF4-FFF2-40B4-BE49-F238E27FC236}">
                <a16:creationId xmlns:a16="http://schemas.microsoft.com/office/drawing/2014/main" id="{6F9E0C8B-5BCD-431C-B695-87BF5D70A13F}"/>
              </a:ext>
            </a:extLst>
          </p:cNvPr>
          <p:cNvSpPr/>
          <p:nvPr/>
        </p:nvSpPr>
        <p:spPr bwMode="auto">
          <a:xfrm>
            <a:off x="746042" y="3625515"/>
            <a:ext cx="478639" cy="314632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0" name="îşliďê">
            <a:extLst>
              <a:ext uri="{FF2B5EF4-FFF2-40B4-BE49-F238E27FC236}">
                <a16:creationId xmlns:a16="http://schemas.microsoft.com/office/drawing/2014/main" id="{55DB5E13-FE5A-40F6-A410-1C2A80BFAA92}"/>
              </a:ext>
            </a:extLst>
          </p:cNvPr>
          <p:cNvSpPr txBox="1"/>
          <p:nvPr/>
        </p:nvSpPr>
        <p:spPr>
          <a:xfrm>
            <a:off x="4433511" y="3180784"/>
            <a:ext cx="829833" cy="169068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REPORT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1" name="i$ľiḍe">
            <a:extLst>
              <a:ext uri="{FF2B5EF4-FFF2-40B4-BE49-F238E27FC236}">
                <a16:creationId xmlns:a16="http://schemas.microsoft.com/office/drawing/2014/main" id="{8151212F-1C58-4EE8-96D6-5E1A8A650C4F}"/>
              </a:ext>
            </a:extLst>
          </p:cNvPr>
          <p:cNvSpPr txBox="1"/>
          <p:nvPr/>
        </p:nvSpPr>
        <p:spPr>
          <a:xfrm>
            <a:off x="4434958" y="3044999"/>
            <a:ext cx="592108" cy="101314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ANNUAL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2" name="ïsļíḓé">
            <a:extLst>
              <a:ext uri="{FF2B5EF4-FFF2-40B4-BE49-F238E27FC236}">
                <a16:creationId xmlns:a16="http://schemas.microsoft.com/office/drawing/2014/main" id="{2F635A80-511E-46A2-B044-B527A1A1908D}"/>
              </a:ext>
            </a:extLst>
          </p:cNvPr>
          <p:cNvSpPr txBox="1"/>
          <p:nvPr/>
        </p:nvSpPr>
        <p:spPr>
          <a:xfrm>
            <a:off x="4746349" y="2856985"/>
            <a:ext cx="369849" cy="151822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2018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7" name="ï$ḻiḋe">
            <a:extLst>
              <a:ext uri="{FF2B5EF4-FFF2-40B4-BE49-F238E27FC236}">
                <a16:creationId xmlns:a16="http://schemas.microsoft.com/office/drawing/2014/main" id="{FF884984-BC82-45EC-82FD-753F1EC72D66}"/>
              </a:ext>
            </a:extLst>
          </p:cNvPr>
          <p:cNvSpPr/>
          <p:nvPr/>
        </p:nvSpPr>
        <p:spPr>
          <a:xfrm>
            <a:off x="4433511" y="2856984"/>
            <a:ext cx="274512" cy="141614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8" name="íşlïdé">
            <a:extLst>
              <a:ext uri="{FF2B5EF4-FFF2-40B4-BE49-F238E27FC236}">
                <a16:creationId xmlns:a16="http://schemas.microsoft.com/office/drawing/2014/main" id="{72E1DF1D-BC2E-459C-8DA2-1A0ED829537E}"/>
              </a:ext>
            </a:extLst>
          </p:cNvPr>
          <p:cNvSpPr/>
          <p:nvPr/>
        </p:nvSpPr>
        <p:spPr>
          <a:xfrm>
            <a:off x="4433510" y="2856984"/>
            <a:ext cx="82354" cy="1416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9" name="îSḷidê">
            <a:extLst>
              <a:ext uri="{FF2B5EF4-FFF2-40B4-BE49-F238E27FC236}">
                <a16:creationId xmlns:a16="http://schemas.microsoft.com/office/drawing/2014/main" id="{024FB468-F0BE-4FBC-A055-B671858A53BE}"/>
              </a:ext>
            </a:extLst>
          </p:cNvPr>
          <p:cNvSpPr/>
          <p:nvPr/>
        </p:nvSpPr>
        <p:spPr>
          <a:xfrm>
            <a:off x="5065394" y="2947336"/>
            <a:ext cx="197950" cy="197651"/>
          </a:xfrm>
          <a:custGeom>
            <a:avLst/>
            <a:gdLst>
              <a:gd name="connsiteX0" fmla="*/ 259984 w 607639"/>
              <a:gd name="connsiteY0" fmla="*/ 430308 h 606722"/>
              <a:gd name="connsiteX1" fmla="*/ 287837 w 607639"/>
              <a:gd name="connsiteY1" fmla="*/ 458126 h 606722"/>
              <a:gd name="connsiteX2" fmla="*/ 139047 w 607639"/>
              <a:gd name="connsiteY2" fmla="*/ 606722 h 606722"/>
              <a:gd name="connsiteX3" fmla="*/ 111282 w 607639"/>
              <a:gd name="connsiteY3" fmla="*/ 578905 h 606722"/>
              <a:gd name="connsiteX4" fmla="*/ 204460 w 607639"/>
              <a:gd name="connsiteY4" fmla="*/ 374844 h 606722"/>
              <a:gd name="connsiteX5" fmla="*/ 232231 w 607639"/>
              <a:gd name="connsiteY5" fmla="*/ 402573 h 606722"/>
              <a:gd name="connsiteX6" fmla="*/ 27771 w 607639"/>
              <a:gd name="connsiteY6" fmla="*/ 606722 h 606722"/>
              <a:gd name="connsiteX7" fmla="*/ 0 w 607639"/>
              <a:gd name="connsiteY7" fmla="*/ 578904 h 606722"/>
              <a:gd name="connsiteX8" fmla="*/ 148791 w 607639"/>
              <a:gd name="connsiteY8" fmla="*/ 319309 h 606722"/>
              <a:gd name="connsiteX9" fmla="*/ 176555 w 607639"/>
              <a:gd name="connsiteY9" fmla="*/ 347040 h 606722"/>
              <a:gd name="connsiteX10" fmla="*/ 27853 w 607639"/>
              <a:gd name="connsiteY10" fmla="*/ 495652 h 606722"/>
              <a:gd name="connsiteX11" fmla="*/ 0 w 607639"/>
              <a:gd name="connsiteY11" fmla="*/ 467921 h 606722"/>
              <a:gd name="connsiteX12" fmla="*/ 482456 w 607639"/>
              <a:gd name="connsiteY12" fmla="*/ 291506 h 606722"/>
              <a:gd name="connsiteX13" fmla="*/ 441354 w 607639"/>
              <a:gd name="connsiteY13" fmla="*/ 444829 h 606722"/>
              <a:gd name="connsiteX14" fmla="*/ 385749 w 607639"/>
              <a:gd name="connsiteY14" fmla="*/ 500380 h 606722"/>
              <a:gd name="connsiteX15" fmla="*/ 329611 w 607639"/>
              <a:gd name="connsiteY15" fmla="*/ 444295 h 606722"/>
              <a:gd name="connsiteX16" fmla="*/ 218312 w 607639"/>
              <a:gd name="connsiteY16" fmla="*/ 277605 h 606722"/>
              <a:gd name="connsiteX17" fmla="*/ 329470 w 607639"/>
              <a:gd name="connsiteY17" fmla="*/ 388739 h 606722"/>
              <a:gd name="connsiteX18" fmla="*/ 301703 w 607639"/>
              <a:gd name="connsiteY18" fmla="*/ 416478 h 606722"/>
              <a:gd name="connsiteX19" fmla="*/ 190456 w 607639"/>
              <a:gd name="connsiteY19" fmla="*/ 305433 h 606722"/>
              <a:gd name="connsiteX20" fmla="*/ 315639 w 607639"/>
              <a:gd name="connsiteY20" fmla="*/ 124971 h 606722"/>
              <a:gd name="connsiteX21" fmla="*/ 162720 w 607639"/>
              <a:gd name="connsiteY21" fmla="*/ 277604 h 606722"/>
              <a:gd name="connsiteX22" fmla="*/ 106554 w 607639"/>
              <a:gd name="connsiteY22" fmla="*/ 221544 h 606722"/>
              <a:gd name="connsiteX23" fmla="*/ 162097 w 607639"/>
              <a:gd name="connsiteY23" fmla="*/ 166016 h 606722"/>
              <a:gd name="connsiteX24" fmla="*/ 459243 w 607639"/>
              <a:gd name="connsiteY24" fmla="*/ 120359 h 606722"/>
              <a:gd name="connsiteX25" fmla="*/ 431471 w 607639"/>
              <a:gd name="connsiteY25" fmla="*/ 148088 h 606722"/>
              <a:gd name="connsiteX26" fmla="*/ 459243 w 607639"/>
              <a:gd name="connsiteY26" fmla="*/ 175905 h 606722"/>
              <a:gd name="connsiteX27" fmla="*/ 487103 w 607639"/>
              <a:gd name="connsiteY27" fmla="*/ 148088 h 606722"/>
              <a:gd name="connsiteX28" fmla="*/ 445357 w 607639"/>
              <a:gd name="connsiteY28" fmla="*/ 50948 h 606722"/>
              <a:gd name="connsiteX29" fmla="*/ 556620 w 607639"/>
              <a:gd name="connsiteY29" fmla="*/ 161952 h 606722"/>
              <a:gd name="connsiteX30" fmla="*/ 357326 w 607639"/>
              <a:gd name="connsiteY30" fmla="*/ 360942 h 606722"/>
              <a:gd name="connsiteX31" fmla="*/ 246062 w 607639"/>
              <a:gd name="connsiteY31" fmla="*/ 249938 h 606722"/>
              <a:gd name="connsiteX32" fmla="*/ 607639 w 607639"/>
              <a:gd name="connsiteY32" fmla="*/ 0 h 606722"/>
              <a:gd name="connsiteX33" fmla="*/ 576136 w 607639"/>
              <a:gd name="connsiteY33" fmla="*/ 125818 h 606722"/>
              <a:gd name="connsiteX34" fmla="*/ 481539 w 607639"/>
              <a:gd name="connsiteY34" fmla="*/ 31454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639" h="606722">
                <a:moveTo>
                  <a:pt x="259984" y="430308"/>
                </a:moveTo>
                <a:lnTo>
                  <a:pt x="287837" y="458126"/>
                </a:lnTo>
                <a:lnTo>
                  <a:pt x="139047" y="606722"/>
                </a:lnTo>
                <a:lnTo>
                  <a:pt x="111282" y="578905"/>
                </a:lnTo>
                <a:close/>
                <a:moveTo>
                  <a:pt x="204460" y="374844"/>
                </a:moveTo>
                <a:lnTo>
                  <a:pt x="232231" y="402573"/>
                </a:lnTo>
                <a:lnTo>
                  <a:pt x="27771" y="606722"/>
                </a:lnTo>
                <a:lnTo>
                  <a:pt x="0" y="578904"/>
                </a:lnTo>
                <a:close/>
                <a:moveTo>
                  <a:pt x="148791" y="319309"/>
                </a:moveTo>
                <a:lnTo>
                  <a:pt x="176555" y="347040"/>
                </a:lnTo>
                <a:lnTo>
                  <a:pt x="27853" y="495652"/>
                </a:lnTo>
                <a:lnTo>
                  <a:pt x="0" y="467921"/>
                </a:lnTo>
                <a:close/>
                <a:moveTo>
                  <a:pt x="482456" y="291506"/>
                </a:moveTo>
                <a:lnTo>
                  <a:pt x="441354" y="444829"/>
                </a:lnTo>
                <a:lnTo>
                  <a:pt x="385749" y="500380"/>
                </a:lnTo>
                <a:lnTo>
                  <a:pt x="329611" y="444295"/>
                </a:lnTo>
                <a:close/>
                <a:moveTo>
                  <a:pt x="218312" y="277605"/>
                </a:moveTo>
                <a:lnTo>
                  <a:pt x="329470" y="388739"/>
                </a:lnTo>
                <a:lnTo>
                  <a:pt x="301703" y="416478"/>
                </a:lnTo>
                <a:lnTo>
                  <a:pt x="190456" y="305433"/>
                </a:lnTo>
                <a:close/>
                <a:moveTo>
                  <a:pt x="315639" y="124971"/>
                </a:moveTo>
                <a:lnTo>
                  <a:pt x="162720" y="277604"/>
                </a:lnTo>
                <a:lnTo>
                  <a:pt x="106554" y="221544"/>
                </a:lnTo>
                <a:lnTo>
                  <a:pt x="162097" y="166016"/>
                </a:lnTo>
                <a:close/>
                <a:moveTo>
                  <a:pt x="459243" y="120359"/>
                </a:moveTo>
                <a:lnTo>
                  <a:pt x="431471" y="148088"/>
                </a:lnTo>
                <a:lnTo>
                  <a:pt x="459243" y="175905"/>
                </a:lnTo>
                <a:lnTo>
                  <a:pt x="487103" y="148088"/>
                </a:lnTo>
                <a:close/>
                <a:moveTo>
                  <a:pt x="445357" y="50948"/>
                </a:moveTo>
                <a:lnTo>
                  <a:pt x="556620" y="161952"/>
                </a:lnTo>
                <a:lnTo>
                  <a:pt x="357326" y="360942"/>
                </a:lnTo>
                <a:lnTo>
                  <a:pt x="246062" y="249938"/>
                </a:lnTo>
                <a:close/>
                <a:moveTo>
                  <a:pt x="607639" y="0"/>
                </a:moveTo>
                <a:lnTo>
                  <a:pt x="576136" y="125818"/>
                </a:lnTo>
                <a:lnTo>
                  <a:pt x="481539" y="31454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5" name="išḻïḋé">
            <a:extLst>
              <a:ext uri="{FF2B5EF4-FFF2-40B4-BE49-F238E27FC236}">
                <a16:creationId xmlns:a16="http://schemas.microsoft.com/office/drawing/2014/main" id="{83D8E0BD-EAAA-40DB-9A5B-A89CE346F228}"/>
              </a:ext>
            </a:extLst>
          </p:cNvPr>
          <p:cNvSpPr txBox="1"/>
          <p:nvPr/>
        </p:nvSpPr>
        <p:spPr>
          <a:xfrm>
            <a:off x="671512" y="1058616"/>
            <a:ext cx="4495124" cy="111764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1300" dirty="0">
                <a:solidFill>
                  <a:schemeClr val="bg1"/>
                </a:solidFill>
              </a:rPr>
              <a:t>Unified fonts make reading more fluent.</a:t>
            </a:r>
          </a:p>
          <a:p>
            <a:pPr>
              <a:lnSpc>
                <a:spcPct val="130000"/>
              </a:lnSpc>
            </a:pPr>
            <a:r>
              <a:rPr lang="en-US" altLang="zh-CN" sz="1300" b="1" dirty="0">
                <a:solidFill>
                  <a:schemeClr val="bg1"/>
                </a:solidFill>
              </a:rPr>
              <a:t>Theme color makes PPT more convenient to change.</a:t>
            </a:r>
          </a:p>
          <a:p>
            <a:pPr>
              <a:lnSpc>
                <a:spcPct val="130000"/>
              </a:lnSpc>
            </a:pPr>
            <a:r>
              <a:rPr lang="en-US" altLang="zh-CN" sz="1300" dirty="0">
                <a:solidFill>
                  <a:schemeClr val="bg1"/>
                </a:solidFill>
              </a:rPr>
              <a:t>Adjust the spacing to adapt to Chinese typesetting, use the reference line in PPT.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39" name="标题 1">
            <a:extLst>
              <a:ext uri="{FF2B5EF4-FFF2-40B4-BE49-F238E27FC236}">
                <a16:creationId xmlns:a16="http://schemas.microsoft.com/office/drawing/2014/main" id="{2D642CF0-CC42-4CCB-A17A-D99CDF39A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8549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EF47BF1-265E-4FDE-B05A-16A94EC67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C6450B-263A-48EE-95B0-1D3D1419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6" name="îṧḻiḑe">
            <a:extLst>
              <a:ext uri="{FF2B5EF4-FFF2-40B4-BE49-F238E27FC236}">
                <a16:creationId xmlns:a16="http://schemas.microsoft.com/office/drawing/2014/main" id="{069C1B54-9698-48CB-87EF-51E73DC6CA62}"/>
              </a:ext>
            </a:extLst>
          </p:cNvPr>
          <p:cNvSpPr/>
          <p:nvPr/>
        </p:nvSpPr>
        <p:spPr>
          <a:xfrm>
            <a:off x="7267893" y="4910401"/>
            <a:ext cx="309744" cy="110529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ïṡḻïďe">
            <a:extLst>
              <a:ext uri="{FF2B5EF4-FFF2-40B4-BE49-F238E27FC236}">
                <a16:creationId xmlns:a16="http://schemas.microsoft.com/office/drawing/2014/main" id="{3EC9B378-728B-4C7A-802B-9158171EA81C}"/>
              </a:ext>
            </a:extLst>
          </p:cNvPr>
          <p:cNvSpPr/>
          <p:nvPr/>
        </p:nvSpPr>
        <p:spPr>
          <a:xfrm>
            <a:off x="719138" y="2931584"/>
            <a:ext cx="10753725" cy="2535435"/>
          </a:xfrm>
          <a:custGeom>
            <a:avLst/>
            <a:gdLst>
              <a:gd name="connsiteX0" fmla="*/ 6381345 w 8832715"/>
              <a:gd name="connsiteY0" fmla="*/ 2976664 h 3239311"/>
              <a:gd name="connsiteX1" fmla="*/ 8832715 w 8832715"/>
              <a:gd name="connsiteY1" fmla="*/ 2976664 h 3239311"/>
              <a:gd name="connsiteX2" fmla="*/ 8832715 w 8832715"/>
              <a:gd name="connsiteY2" fmla="*/ 0 h 3239311"/>
              <a:gd name="connsiteX3" fmla="*/ 0 w 8832715"/>
              <a:gd name="connsiteY3" fmla="*/ 0 h 3239311"/>
              <a:gd name="connsiteX4" fmla="*/ 0 w 8832715"/>
              <a:gd name="connsiteY4" fmla="*/ 3239311 h 3239311"/>
              <a:gd name="connsiteX5" fmla="*/ 2412460 w 8832715"/>
              <a:gd name="connsiteY5" fmla="*/ 3239311 h 3239311"/>
              <a:gd name="connsiteX0" fmla="*/ 6381345 w 8832715"/>
              <a:gd name="connsiteY0" fmla="*/ 2976664 h 3239311"/>
              <a:gd name="connsiteX1" fmla="*/ 8832715 w 8832715"/>
              <a:gd name="connsiteY1" fmla="*/ 2976664 h 3239311"/>
              <a:gd name="connsiteX2" fmla="*/ 8832715 w 8832715"/>
              <a:gd name="connsiteY2" fmla="*/ 0 h 3239311"/>
              <a:gd name="connsiteX3" fmla="*/ 0 w 8832715"/>
              <a:gd name="connsiteY3" fmla="*/ 0 h 3239311"/>
              <a:gd name="connsiteX4" fmla="*/ 0 w 8832715"/>
              <a:gd name="connsiteY4" fmla="*/ 3239311 h 3239311"/>
              <a:gd name="connsiteX5" fmla="*/ 2585454 w 8832715"/>
              <a:gd name="connsiteY5" fmla="*/ 2975100 h 3239311"/>
              <a:gd name="connsiteX0" fmla="*/ 6381345 w 8832715"/>
              <a:gd name="connsiteY0" fmla="*/ 2976664 h 2976664"/>
              <a:gd name="connsiteX1" fmla="*/ 8832715 w 8832715"/>
              <a:gd name="connsiteY1" fmla="*/ 2976664 h 2976664"/>
              <a:gd name="connsiteX2" fmla="*/ 8832715 w 8832715"/>
              <a:gd name="connsiteY2" fmla="*/ 0 h 2976664"/>
              <a:gd name="connsiteX3" fmla="*/ 0 w 8832715"/>
              <a:gd name="connsiteY3" fmla="*/ 0 h 2976664"/>
              <a:gd name="connsiteX4" fmla="*/ 0 w 8832715"/>
              <a:gd name="connsiteY4" fmla="*/ 2954240 h 2976664"/>
              <a:gd name="connsiteX5" fmla="*/ 2585454 w 8832715"/>
              <a:gd name="connsiteY5" fmla="*/ 2975100 h 2976664"/>
              <a:gd name="connsiteX0" fmla="*/ 6381345 w 8832715"/>
              <a:gd name="connsiteY0" fmla="*/ 2976664 h 2976664"/>
              <a:gd name="connsiteX1" fmla="*/ 8832715 w 8832715"/>
              <a:gd name="connsiteY1" fmla="*/ 2976664 h 2976664"/>
              <a:gd name="connsiteX2" fmla="*/ 8832715 w 8832715"/>
              <a:gd name="connsiteY2" fmla="*/ 0 h 2976664"/>
              <a:gd name="connsiteX3" fmla="*/ 0 w 8832715"/>
              <a:gd name="connsiteY3" fmla="*/ 0 h 2976664"/>
              <a:gd name="connsiteX4" fmla="*/ 0 w 8832715"/>
              <a:gd name="connsiteY4" fmla="*/ 2954240 h 2976664"/>
              <a:gd name="connsiteX5" fmla="*/ 2585454 w 8832715"/>
              <a:gd name="connsiteY5" fmla="*/ 2954240 h 2976664"/>
              <a:gd name="connsiteX0" fmla="*/ 6514909 w 8832715"/>
              <a:gd name="connsiteY0" fmla="*/ 2976664 h 2976664"/>
              <a:gd name="connsiteX1" fmla="*/ 8832715 w 8832715"/>
              <a:gd name="connsiteY1" fmla="*/ 2976664 h 2976664"/>
              <a:gd name="connsiteX2" fmla="*/ 8832715 w 8832715"/>
              <a:gd name="connsiteY2" fmla="*/ 0 h 2976664"/>
              <a:gd name="connsiteX3" fmla="*/ 0 w 8832715"/>
              <a:gd name="connsiteY3" fmla="*/ 0 h 2976664"/>
              <a:gd name="connsiteX4" fmla="*/ 0 w 8832715"/>
              <a:gd name="connsiteY4" fmla="*/ 2954240 h 2976664"/>
              <a:gd name="connsiteX5" fmla="*/ 2585454 w 8832715"/>
              <a:gd name="connsiteY5" fmla="*/ 2954240 h 2976664"/>
              <a:gd name="connsiteX0" fmla="*/ 6475998 w 8832715"/>
              <a:gd name="connsiteY0" fmla="*/ 2954770 h 2976664"/>
              <a:gd name="connsiteX1" fmla="*/ 8832715 w 8832715"/>
              <a:gd name="connsiteY1" fmla="*/ 2976664 h 2976664"/>
              <a:gd name="connsiteX2" fmla="*/ 8832715 w 8832715"/>
              <a:gd name="connsiteY2" fmla="*/ 0 h 2976664"/>
              <a:gd name="connsiteX3" fmla="*/ 0 w 8832715"/>
              <a:gd name="connsiteY3" fmla="*/ 0 h 2976664"/>
              <a:gd name="connsiteX4" fmla="*/ 0 w 8832715"/>
              <a:gd name="connsiteY4" fmla="*/ 2954240 h 2976664"/>
              <a:gd name="connsiteX5" fmla="*/ 2585454 w 8832715"/>
              <a:gd name="connsiteY5" fmla="*/ 2954240 h 2976664"/>
              <a:gd name="connsiteX0" fmla="*/ 6475998 w 8832715"/>
              <a:gd name="connsiteY0" fmla="*/ 2954770 h 2976664"/>
              <a:gd name="connsiteX1" fmla="*/ 8832715 w 8832715"/>
              <a:gd name="connsiteY1" fmla="*/ 2976664 h 2976664"/>
              <a:gd name="connsiteX2" fmla="*/ 8832715 w 8832715"/>
              <a:gd name="connsiteY2" fmla="*/ 0 h 2976664"/>
              <a:gd name="connsiteX3" fmla="*/ 0 w 8832715"/>
              <a:gd name="connsiteY3" fmla="*/ 0 h 2976664"/>
              <a:gd name="connsiteX4" fmla="*/ 0 w 8832715"/>
              <a:gd name="connsiteY4" fmla="*/ 2954240 h 2976664"/>
              <a:gd name="connsiteX5" fmla="*/ 3320528 w 8832715"/>
              <a:gd name="connsiteY5" fmla="*/ 2965186 h 2976664"/>
              <a:gd name="connsiteX0" fmla="*/ 6699717 w 8832715"/>
              <a:gd name="connsiteY0" fmla="*/ 2954770 h 2976664"/>
              <a:gd name="connsiteX1" fmla="*/ 8832715 w 8832715"/>
              <a:gd name="connsiteY1" fmla="*/ 2976664 h 2976664"/>
              <a:gd name="connsiteX2" fmla="*/ 8832715 w 8832715"/>
              <a:gd name="connsiteY2" fmla="*/ 0 h 2976664"/>
              <a:gd name="connsiteX3" fmla="*/ 0 w 8832715"/>
              <a:gd name="connsiteY3" fmla="*/ 0 h 2976664"/>
              <a:gd name="connsiteX4" fmla="*/ 0 w 8832715"/>
              <a:gd name="connsiteY4" fmla="*/ 2954240 h 2976664"/>
              <a:gd name="connsiteX5" fmla="*/ 3320528 w 8832715"/>
              <a:gd name="connsiteY5" fmla="*/ 2965186 h 2976664"/>
              <a:gd name="connsiteX0" fmla="*/ 6579868 w 8832715"/>
              <a:gd name="connsiteY0" fmla="*/ 2954770 h 2976664"/>
              <a:gd name="connsiteX1" fmla="*/ 8832715 w 8832715"/>
              <a:gd name="connsiteY1" fmla="*/ 2976664 h 2976664"/>
              <a:gd name="connsiteX2" fmla="*/ 8832715 w 8832715"/>
              <a:gd name="connsiteY2" fmla="*/ 0 h 2976664"/>
              <a:gd name="connsiteX3" fmla="*/ 0 w 8832715"/>
              <a:gd name="connsiteY3" fmla="*/ 0 h 2976664"/>
              <a:gd name="connsiteX4" fmla="*/ 0 w 8832715"/>
              <a:gd name="connsiteY4" fmla="*/ 2954240 h 2976664"/>
              <a:gd name="connsiteX5" fmla="*/ 3320528 w 8832715"/>
              <a:gd name="connsiteY5" fmla="*/ 2965186 h 2976664"/>
              <a:gd name="connsiteX0" fmla="*/ 6579868 w 8832715"/>
              <a:gd name="connsiteY0" fmla="*/ 2954770 h 2976664"/>
              <a:gd name="connsiteX1" fmla="*/ 8832715 w 8832715"/>
              <a:gd name="connsiteY1" fmla="*/ 2976664 h 2976664"/>
              <a:gd name="connsiteX2" fmla="*/ 8832715 w 8832715"/>
              <a:gd name="connsiteY2" fmla="*/ 0 h 2976664"/>
              <a:gd name="connsiteX3" fmla="*/ 0 w 8832715"/>
              <a:gd name="connsiteY3" fmla="*/ 0 h 2976664"/>
              <a:gd name="connsiteX4" fmla="*/ 0 w 8832715"/>
              <a:gd name="connsiteY4" fmla="*/ 2954240 h 2976664"/>
              <a:gd name="connsiteX5" fmla="*/ 2721282 w 8832715"/>
              <a:gd name="connsiteY5" fmla="*/ 2965186 h 2976664"/>
              <a:gd name="connsiteX0" fmla="*/ 6124442 w 8832715"/>
              <a:gd name="connsiteY0" fmla="*/ 2943824 h 2976664"/>
              <a:gd name="connsiteX1" fmla="*/ 8832715 w 8832715"/>
              <a:gd name="connsiteY1" fmla="*/ 2976664 h 2976664"/>
              <a:gd name="connsiteX2" fmla="*/ 8832715 w 8832715"/>
              <a:gd name="connsiteY2" fmla="*/ 0 h 2976664"/>
              <a:gd name="connsiteX3" fmla="*/ 0 w 8832715"/>
              <a:gd name="connsiteY3" fmla="*/ 0 h 2976664"/>
              <a:gd name="connsiteX4" fmla="*/ 0 w 8832715"/>
              <a:gd name="connsiteY4" fmla="*/ 2954240 h 2976664"/>
              <a:gd name="connsiteX5" fmla="*/ 2721282 w 8832715"/>
              <a:gd name="connsiteY5" fmla="*/ 2965186 h 2976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2715" h="2976664">
                <a:moveTo>
                  <a:pt x="6124442" y="2943824"/>
                </a:moveTo>
                <a:lnTo>
                  <a:pt x="8832715" y="2976664"/>
                </a:lnTo>
                <a:lnTo>
                  <a:pt x="8832715" y="0"/>
                </a:lnTo>
                <a:lnTo>
                  <a:pt x="0" y="0"/>
                </a:lnTo>
                <a:lnTo>
                  <a:pt x="0" y="2954240"/>
                </a:lnTo>
                <a:lnTo>
                  <a:pt x="2721282" y="2965186"/>
                </a:lnTo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í$ļíďé">
            <a:extLst>
              <a:ext uri="{FF2B5EF4-FFF2-40B4-BE49-F238E27FC236}">
                <a16:creationId xmlns:a16="http://schemas.microsoft.com/office/drawing/2014/main" id="{3DA8D7FB-75B5-43D8-837F-E2CFFE7F6846}"/>
              </a:ext>
            </a:extLst>
          </p:cNvPr>
          <p:cNvSpPr/>
          <p:nvPr/>
        </p:nvSpPr>
        <p:spPr bwMode="auto">
          <a:xfrm>
            <a:off x="4223791" y="4807818"/>
            <a:ext cx="3744418" cy="1306670"/>
          </a:xfrm>
          <a:custGeom>
            <a:avLst/>
            <a:gdLst>
              <a:gd name="T0" fmla="*/ 301963 w 8429105"/>
              <a:gd name="T1" fmla="*/ 231074 h 2942703"/>
              <a:gd name="T2" fmla="*/ 301963 w 8429105"/>
              <a:gd name="T3" fmla="*/ 2710562 h 2942703"/>
              <a:gd name="T4" fmla="*/ 7561550 w 8429105"/>
              <a:gd name="T5" fmla="*/ 2710562 h 2942703"/>
              <a:gd name="T6" fmla="*/ 7561550 w 8429105"/>
              <a:gd name="T7" fmla="*/ 231074 h 2942703"/>
              <a:gd name="T8" fmla="*/ 0 w 8429105"/>
              <a:gd name="T9" fmla="*/ 0 h 2942703"/>
              <a:gd name="T10" fmla="*/ 7831072 w 8429105"/>
              <a:gd name="T11" fmla="*/ 0 h 2942703"/>
              <a:gd name="T12" fmla="*/ 7831072 w 8429105"/>
              <a:gd name="T13" fmla="*/ 789421 h 2942703"/>
              <a:gd name="T14" fmla="*/ 8429625 w 8429105"/>
              <a:gd name="T15" fmla="*/ 789421 h 2942703"/>
              <a:gd name="T16" fmla="*/ 8429625 w 8429105"/>
              <a:gd name="T17" fmla="*/ 2152214 h 2942703"/>
              <a:gd name="T18" fmla="*/ 7831072 w 8429105"/>
              <a:gd name="T19" fmla="*/ 2152214 h 2942703"/>
              <a:gd name="T20" fmla="*/ 7831072 w 8429105"/>
              <a:gd name="T21" fmla="*/ 2941637 h 2942703"/>
              <a:gd name="T22" fmla="*/ 0 w 8429105"/>
              <a:gd name="T23" fmla="*/ 2941637 h 29427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429105"/>
              <a:gd name="T37" fmla="*/ 0 h 2942703"/>
              <a:gd name="T38" fmla="*/ 8429105 w 8429105"/>
              <a:gd name="T39" fmla="*/ 2942703 h 294270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429105" h="2942703">
                <a:moveTo>
                  <a:pt x="301944" y="231158"/>
                </a:moveTo>
                <a:lnTo>
                  <a:pt x="301944" y="2711544"/>
                </a:lnTo>
                <a:lnTo>
                  <a:pt x="7561084" y="2711544"/>
                </a:lnTo>
                <a:lnTo>
                  <a:pt x="7561084" y="231158"/>
                </a:lnTo>
                <a:lnTo>
                  <a:pt x="301944" y="231158"/>
                </a:lnTo>
                <a:close/>
                <a:moveTo>
                  <a:pt x="0" y="0"/>
                </a:moveTo>
                <a:lnTo>
                  <a:pt x="7830589" y="0"/>
                </a:lnTo>
                <a:lnTo>
                  <a:pt x="7830589" y="789707"/>
                </a:lnTo>
                <a:lnTo>
                  <a:pt x="8429105" y="789707"/>
                </a:lnTo>
                <a:lnTo>
                  <a:pt x="8429105" y="2152994"/>
                </a:lnTo>
                <a:lnTo>
                  <a:pt x="7830589" y="2152994"/>
                </a:lnTo>
                <a:lnTo>
                  <a:pt x="7830589" y="2942703"/>
                </a:lnTo>
                <a:lnTo>
                  <a:pt x="0" y="294270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íṡ1íḋè">
            <a:extLst>
              <a:ext uri="{FF2B5EF4-FFF2-40B4-BE49-F238E27FC236}">
                <a16:creationId xmlns:a16="http://schemas.microsoft.com/office/drawing/2014/main" id="{2976DE17-85ED-4F59-B80F-528A0B057ABD}"/>
              </a:ext>
            </a:extLst>
          </p:cNvPr>
          <p:cNvSpPr/>
          <p:nvPr/>
        </p:nvSpPr>
        <p:spPr>
          <a:xfrm>
            <a:off x="4361645" y="4910401"/>
            <a:ext cx="309744" cy="110529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iSḻíḋê">
            <a:extLst>
              <a:ext uri="{FF2B5EF4-FFF2-40B4-BE49-F238E27FC236}">
                <a16:creationId xmlns:a16="http://schemas.microsoft.com/office/drawing/2014/main" id="{2DBB8428-CB55-4F0F-B5F6-9BC9B0D9E782}"/>
              </a:ext>
            </a:extLst>
          </p:cNvPr>
          <p:cNvSpPr/>
          <p:nvPr/>
        </p:nvSpPr>
        <p:spPr>
          <a:xfrm>
            <a:off x="4724926" y="4910401"/>
            <a:ext cx="309744" cy="110529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ïş1íḑe">
            <a:extLst>
              <a:ext uri="{FF2B5EF4-FFF2-40B4-BE49-F238E27FC236}">
                <a16:creationId xmlns:a16="http://schemas.microsoft.com/office/drawing/2014/main" id="{73884F8E-6B6B-4003-8906-6946D2D1215D}"/>
              </a:ext>
            </a:extLst>
          </p:cNvPr>
          <p:cNvSpPr/>
          <p:nvPr/>
        </p:nvSpPr>
        <p:spPr>
          <a:xfrm>
            <a:off x="5088207" y="4910401"/>
            <a:ext cx="309744" cy="110529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iṥḻíḋe">
            <a:extLst>
              <a:ext uri="{FF2B5EF4-FFF2-40B4-BE49-F238E27FC236}">
                <a16:creationId xmlns:a16="http://schemas.microsoft.com/office/drawing/2014/main" id="{CFA7F2AB-A321-466B-A48D-8D74A85F6FCA}"/>
              </a:ext>
            </a:extLst>
          </p:cNvPr>
          <p:cNvSpPr/>
          <p:nvPr/>
        </p:nvSpPr>
        <p:spPr>
          <a:xfrm>
            <a:off x="5451488" y="4910401"/>
            <a:ext cx="309744" cy="110529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íŝ1ídè">
            <a:extLst>
              <a:ext uri="{FF2B5EF4-FFF2-40B4-BE49-F238E27FC236}">
                <a16:creationId xmlns:a16="http://schemas.microsoft.com/office/drawing/2014/main" id="{8A8C10EC-F66E-4F71-AE9A-81941B0EA7AA}"/>
              </a:ext>
            </a:extLst>
          </p:cNvPr>
          <p:cNvSpPr/>
          <p:nvPr/>
        </p:nvSpPr>
        <p:spPr>
          <a:xfrm>
            <a:off x="5814769" y="4910401"/>
            <a:ext cx="309744" cy="110529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îšḷíḓé">
            <a:extLst>
              <a:ext uri="{FF2B5EF4-FFF2-40B4-BE49-F238E27FC236}">
                <a16:creationId xmlns:a16="http://schemas.microsoft.com/office/drawing/2014/main" id="{FEA31F90-2D85-4637-B186-1065E51EE7B5}"/>
              </a:ext>
            </a:extLst>
          </p:cNvPr>
          <p:cNvSpPr/>
          <p:nvPr/>
        </p:nvSpPr>
        <p:spPr>
          <a:xfrm>
            <a:off x="6178050" y="4910401"/>
            <a:ext cx="309744" cy="110529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íṡļíďé">
            <a:extLst>
              <a:ext uri="{FF2B5EF4-FFF2-40B4-BE49-F238E27FC236}">
                <a16:creationId xmlns:a16="http://schemas.microsoft.com/office/drawing/2014/main" id="{01D8CADF-EE63-4A4B-B4AF-403AEF9C2819}"/>
              </a:ext>
            </a:extLst>
          </p:cNvPr>
          <p:cNvSpPr/>
          <p:nvPr/>
        </p:nvSpPr>
        <p:spPr>
          <a:xfrm>
            <a:off x="6541331" y="4910401"/>
            <a:ext cx="309744" cy="110529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iŝ1ïḋe">
            <a:extLst>
              <a:ext uri="{FF2B5EF4-FFF2-40B4-BE49-F238E27FC236}">
                <a16:creationId xmlns:a16="http://schemas.microsoft.com/office/drawing/2014/main" id="{F205C474-FE69-45AE-93C7-431538887CA2}"/>
              </a:ext>
            </a:extLst>
          </p:cNvPr>
          <p:cNvSpPr/>
          <p:nvPr/>
        </p:nvSpPr>
        <p:spPr>
          <a:xfrm>
            <a:off x="6904612" y="4910401"/>
            <a:ext cx="309744" cy="110529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9" name="ïsḷîḋè">
            <a:extLst>
              <a:ext uri="{FF2B5EF4-FFF2-40B4-BE49-F238E27FC236}">
                <a16:creationId xmlns:a16="http://schemas.microsoft.com/office/drawing/2014/main" id="{501F5E5E-AD77-44DD-8FEA-E3A6653EB4B3}"/>
              </a:ext>
            </a:extLst>
          </p:cNvPr>
          <p:cNvSpPr/>
          <p:nvPr/>
        </p:nvSpPr>
        <p:spPr bwMode="auto">
          <a:xfrm>
            <a:off x="1865833" y="1305763"/>
            <a:ext cx="795334" cy="793375"/>
          </a:xfrm>
          <a:prstGeom prst="ellipse">
            <a:avLst/>
          </a:prstGeom>
          <a:solidFill>
            <a:srgbClr val="FBD7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îşliďé">
            <a:extLst>
              <a:ext uri="{FF2B5EF4-FFF2-40B4-BE49-F238E27FC236}">
                <a16:creationId xmlns:a16="http://schemas.microsoft.com/office/drawing/2014/main" id="{0D918F8D-0408-4007-82FF-25BE71548D94}"/>
              </a:ext>
            </a:extLst>
          </p:cNvPr>
          <p:cNvSpPr/>
          <p:nvPr/>
        </p:nvSpPr>
        <p:spPr bwMode="auto">
          <a:xfrm>
            <a:off x="2130291" y="2545779"/>
            <a:ext cx="266417" cy="23115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íṧḻîḑè">
            <a:extLst>
              <a:ext uri="{FF2B5EF4-FFF2-40B4-BE49-F238E27FC236}">
                <a16:creationId xmlns:a16="http://schemas.microsoft.com/office/drawing/2014/main" id="{D8A9DBF0-8087-47D4-8A2A-1EABA160770A}"/>
              </a:ext>
            </a:extLst>
          </p:cNvPr>
          <p:cNvSpPr/>
          <p:nvPr/>
        </p:nvSpPr>
        <p:spPr bwMode="auto">
          <a:xfrm>
            <a:off x="2065645" y="2408652"/>
            <a:ext cx="395708" cy="340857"/>
          </a:xfrm>
          <a:prstGeom prst="rect">
            <a:avLst/>
          </a:prstGeom>
          <a:solidFill>
            <a:srgbClr val="BCE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iṡlîde">
            <a:extLst>
              <a:ext uri="{FF2B5EF4-FFF2-40B4-BE49-F238E27FC236}">
                <a16:creationId xmlns:a16="http://schemas.microsoft.com/office/drawing/2014/main" id="{CB190DD0-401B-4D87-A9C6-EEF4D8B37BA2}"/>
              </a:ext>
            </a:extLst>
          </p:cNvPr>
          <p:cNvSpPr/>
          <p:nvPr/>
        </p:nvSpPr>
        <p:spPr bwMode="auto">
          <a:xfrm>
            <a:off x="2778703" y="1174513"/>
            <a:ext cx="27425" cy="52891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íŝļíḋè">
            <a:extLst>
              <a:ext uri="{FF2B5EF4-FFF2-40B4-BE49-F238E27FC236}">
                <a16:creationId xmlns:a16="http://schemas.microsoft.com/office/drawing/2014/main" id="{CB34263F-E409-458F-802B-BD0AEE2E803D}"/>
              </a:ext>
            </a:extLst>
          </p:cNvPr>
          <p:cNvSpPr/>
          <p:nvPr/>
        </p:nvSpPr>
        <p:spPr bwMode="auto">
          <a:xfrm>
            <a:off x="1734584" y="1160800"/>
            <a:ext cx="528916" cy="274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ïṡļiḑe">
            <a:extLst>
              <a:ext uri="{FF2B5EF4-FFF2-40B4-BE49-F238E27FC236}">
                <a16:creationId xmlns:a16="http://schemas.microsoft.com/office/drawing/2014/main" id="{02646770-FEFB-4CA9-8813-F37F1201ED6A}"/>
              </a:ext>
            </a:extLst>
          </p:cNvPr>
          <p:cNvSpPr/>
          <p:nvPr/>
        </p:nvSpPr>
        <p:spPr bwMode="auto">
          <a:xfrm>
            <a:off x="1720870" y="1703430"/>
            <a:ext cx="27425" cy="52891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îSḷíḓé">
            <a:extLst>
              <a:ext uri="{FF2B5EF4-FFF2-40B4-BE49-F238E27FC236}">
                <a16:creationId xmlns:a16="http://schemas.microsoft.com/office/drawing/2014/main" id="{F254EF7F-8419-4A1C-B7C3-7CD98085B5DB}"/>
              </a:ext>
            </a:extLst>
          </p:cNvPr>
          <p:cNvSpPr/>
          <p:nvPr/>
        </p:nvSpPr>
        <p:spPr bwMode="auto">
          <a:xfrm>
            <a:off x="1999041" y="2659398"/>
            <a:ext cx="528916" cy="274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íśľide">
            <a:extLst>
              <a:ext uri="{FF2B5EF4-FFF2-40B4-BE49-F238E27FC236}">
                <a16:creationId xmlns:a16="http://schemas.microsoft.com/office/drawing/2014/main" id="{EC64EA3D-744E-4E62-864C-E94FB7016DB7}"/>
              </a:ext>
            </a:extLst>
          </p:cNvPr>
          <p:cNvSpPr/>
          <p:nvPr/>
        </p:nvSpPr>
        <p:spPr bwMode="auto">
          <a:xfrm>
            <a:off x="1999041" y="2571245"/>
            <a:ext cx="528916" cy="274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îṣ1îḓê">
            <a:extLst>
              <a:ext uri="{FF2B5EF4-FFF2-40B4-BE49-F238E27FC236}">
                <a16:creationId xmlns:a16="http://schemas.microsoft.com/office/drawing/2014/main" id="{2891B23A-5CB6-4298-8145-953F6FE5D10F}"/>
              </a:ext>
            </a:extLst>
          </p:cNvPr>
          <p:cNvSpPr/>
          <p:nvPr/>
        </p:nvSpPr>
        <p:spPr bwMode="auto">
          <a:xfrm>
            <a:off x="1999041" y="2483092"/>
            <a:ext cx="528916" cy="274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ïṡ1îdè">
            <a:extLst>
              <a:ext uri="{FF2B5EF4-FFF2-40B4-BE49-F238E27FC236}">
                <a16:creationId xmlns:a16="http://schemas.microsoft.com/office/drawing/2014/main" id="{FA0CC19F-1F89-450D-A782-5999DC6B165C}"/>
              </a:ext>
            </a:extLst>
          </p:cNvPr>
          <p:cNvSpPr/>
          <p:nvPr/>
        </p:nvSpPr>
        <p:spPr bwMode="auto">
          <a:xfrm>
            <a:off x="1999041" y="2394939"/>
            <a:ext cx="528916" cy="274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ï$ḷîdé">
            <a:extLst>
              <a:ext uri="{FF2B5EF4-FFF2-40B4-BE49-F238E27FC236}">
                <a16:creationId xmlns:a16="http://schemas.microsoft.com/office/drawing/2014/main" id="{3FFB0951-2156-4BAD-9833-5A595FA71F40}"/>
              </a:ext>
            </a:extLst>
          </p:cNvPr>
          <p:cNvSpPr/>
          <p:nvPr/>
        </p:nvSpPr>
        <p:spPr bwMode="auto">
          <a:xfrm>
            <a:off x="2218444" y="1572180"/>
            <a:ext cx="90112" cy="88154"/>
          </a:xfrm>
          <a:custGeom>
            <a:avLst/>
            <a:gdLst>
              <a:gd name="T0" fmla="*/ 0 w 46"/>
              <a:gd name="T1" fmla="*/ 45 h 45"/>
              <a:gd name="T2" fmla="*/ 46 w 46"/>
              <a:gd name="T3" fmla="*/ 45 h 45"/>
              <a:gd name="T4" fmla="*/ 23 w 46"/>
              <a:gd name="T5" fmla="*/ 0 h 45"/>
              <a:gd name="T6" fmla="*/ 0 w 46"/>
              <a:gd name="T7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" h="45">
                <a:moveTo>
                  <a:pt x="0" y="45"/>
                </a:moveTo>
                <a:lnTo>
                  <a:pt x="46" y="45"/>
                </a:lnTo>
                <a:lnTo>
                  <a:pt x="23" y="0"/>
                </a:lnTo>
                <a:lnTo>
                  <a:pt x="0" y="45"/>
                </a:lnTo>
                <a:close/>
              </a:path>
            </a:pathLst>
          </a:custGeom>
          <a:solidFill>
            <a:srgbClr val="BCE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islïḓé">
            <a:extLst>
              <a:ext uri="{FF2B5EF4-FFF2-40B4-BE49-F238E27FC236}">
                <a16:creationId xmlns:a16="http://schemas.microsoft.com/office/drawing/2014/main" id="{FF7A05E9-A544-4BC4-A33C-0392CE7D0C1C}"/>
              </a:ext>
            </a:extLst>
          </p:cNvPr>
          <p:cNvSpPr/>
          <p:nvPr/>
        </p:nvSpPr>
        <p:spPr bwMode="auto">
          <a:xfrm>
            <a:off x="1720870" y="1160800"/>
            <a:ext cx="1085258" cy="1247852"/>
          </a:xfrm>
          <a:custGeom>
            <a:avLst/>
            <a:gdLst>
              <a:gd name="T0" fmla="*/ 564 w 788"/>
              <a:gd name="T1" fmla="*/ 906 h 906"/>
              <a:gd name="T2" fmla="*/ 544 w 788"/>
              <a:gd name="T3" fmla="*/ 906 h 906"/>
              <a:gd name="T4" fmla="*/ 653 w 788"/>
              <a:gd name="T5" fmla="*/ 662 h 906"/>
              <a:gd name="T6" fmla="*/ 768 w 788"/>
              <a:gd name="T7" fmla="*/ 394 h 906"/>
              <a:gd name="T8" fmla="*/ 394 w 788"/>
              <a:gd name="T9" fmla="*/ 20 h 906"/>
              <a:gd name="T10" fmla="*/ 20 w 788"/>
              <a:gd name="T11" fmla="*/ 394 h 906"/>
              <a:gd name="T12" fmla="*/ 135 w 788"/>
              <a:gd name="T13" fmla="*/ 662 h 906"/>
              <a:gd name="T14" fmla="*/ 244 w 788"/>
              <a:gd name="T15" fmla="*/ 906 h 906"/>
              <a:gd name="T16" fmla="*/ 224 w 788"/>
              <a:gd name="T17" fmla="*/ 906 h 906"/>
              <a:gd name="T18" fmla="*/ 120 w 788"/>
              <a:gd name="T19" fmla="*/ 675 h 906"/>
              <a:gd name="T20" fmla="*/ 0 w 788"/>
              <a:gd name="T21" fmla="*/ 394 h 906"/>
              <a:gd name="T22" fmla="*/ 394 w 788"/>
              <a:gd name="T23" fmla="*/ 0 h 906"/>
              <a:gd name="T24" fmla="*/ 788 w 788"/>
              <a:gd name="T25" fmla="*/ 394 h 906"/>
              <a:gd name="T26" fmla="*/ 668 w 788"/>
              <a:gd name="T27" fmla="*/ 675 h 906"/>
              <a:gd name="T28" fmla="*/ 564 w 788"/>
              <a:gd name="T29" fmla="*/ 906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88" h="906">
                <a:moveTo>
                  <a:pt x="564" y="906"/>
                </a:moveTo>
                <a:cubicBezTo>
                  <a:pt x="544" y="906"/>
                  <a:pt x="544" y="906"/>
                  <a:pt x="544" y="906"/>
                </a:cubicBezTo>
                <a:cubicBezTo>
                  <a:pt x="544" y="794"/>
                  <a:pt x="599" y="727"/>
                  <a:pt x="653" y="662"/>
                </a:cubicBezTo>
                <a:cubicBezTo>
                  <a:pt x="709" y="594"/>
                  <a:pt x="768" y="523"/>
                  <a:pt x="768" y="394"/>
                </a:cubicBezTo>
                <a:cubicBezTo>
                  <a:pt x="768" y="188"/>
                  <a:pt x="600" y="20"/>
                  <a:pt x="394" y="20"/>
                </a:cubicBezTo>
                <a:cubicBezTo>
                  <a:pt x="188" y="20"/>
                  <a:pt x="20" y="188"/>
                  <a:pt x="20" y="394"/>
                </a:cubicBezTo>
                <a:cubicBezTo>
                  <a:pt x="20" y="523"/>
                  <a:pt x="79" y="594"/>
                  <a:pt x="135" y="662"/>
                </a:cubicBezTo>
                <a:cubicBezTo>
                  <a:pt x="189" y="727"/>
                  <a:pt x="244" y="794"/>
                  <a:pt x="244" y="906"/>
                </a:cubicBezTo>
                <a:cubicBezTo>
                  <a:pt x="224" y="906"/>
                  <a:pt x="224" y="906"/>
                  <a:pt x="224" y="906"/>
                </a:cubicBezTo>
                <a:cubicBezTo>
                  <a:pt x="224" y="801"/>
                  <a:pt x="173" y="740"/>
                  <a:pt x="120" y="675"/>
                </a:cubicBezTo>
                <a:cubicBezTo>
                  <a:pt x="61" y="604"/>
                  <a:pt x="0" y="530"/>
                  <a:pt x="0" y="394"/>
                </a:cubicBezTo>
                <a:cubicBezTo>
                  <a:pt x="0" y="177"/>
                  <a:pt x="177" y="0"/>
                  <a:pt x="394" y="0"/>
                </a:cubicBezTo>
                <a:cubicBezTo>
                  <a:pt x="611" y="0"/>
                  <a:pt x="788" y="177"/>
                  <a:pt x="788" y="394"/>
                </a:cubicBezTo>
                <a:cubicBezTo>
                  <a:pt x="788" y="530"/>
                  <a:pt x="727" y="604"/>
                  <a:pt x="668" y="675"/>
                </a:cubicBezTo>
                <a:cubicBezTo>
                  <a:pt x="615" y="740"/>
                  <a:pt x="564" y="801"/>
                  <a:pt x="564" y="90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ïṧļíḋê">
            <a:extLst>
              <a:ext uri="{FF2B5EF4-FFF2-40B4-BE49-F238E27FC236}">
                <a16:creationId xmlns:a16="http://schemas.microsoft.com/office/drawing/2014/main" id="{2BE1CA17-7166-4233-8E85-54CEDA344B45}"/>
              </a:ext>
            </a:extLst>
          </p:cNvPr>
          <p:cNvSpPr/>
          <p:nvPr/>
        </p:nvSpPr>
        <p:spPr bwMode="auto">
          <a:xfrm>
            <a:off x="2218444" y="1644662"/>
            <a:ext cx="90112" cy="2938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îṩļíďé">
            <a:extLst>
              <a:ext uri="{FF2B5EF4-FFF2-40B4-BE49-F238E27FC236}">
                <a16:creationId xmlns:a16="http://schemas.microsoft.com/office/drawing/2014/main" id="{995930AA-BE4D-49A7-B8E7-EF14713FAC2C}"/>
              </a:ext>
            </a:extLst>
          </p:cNvPr>
          <p:cNvSpPr/>
          <p:nvPr/>
        </p:nvSpPr>
        <p:spPr bwMode="auto">
          <a:xfrm>
            <a:off x="2153799" y="1777870"/>
            <a:ext cx="219402" cy="274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íṡļîḋe">
            <a:extLst>
              <a:ext uri="{FF2B5EF4-FFF2-40B4-BE49-F238E27FC236}">
                <a16:creationId xmlns:a16="http://schemas.microsoft.com/office/drawing/2014/main" id="{CB9E01F8-A8E9-46A6-A02C-9CB477749072}"/>
              </a:ext>
            </a:extLst>
          </p:cNvPr>
          <p:cNvSpPr/>
          <p:nvPr/>
        </p:nvSpPr>
        <p:spPr bwMode="auto">
          <a:xfrm>
            <a:off x="2212567" y="1791582"/>
            <a:ext cx="27425" cy="61707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ïsḻiḑé">
            <a:extLst>
              <a:ext uri="{FF2B5EF4-FFF2-40B4-BE49-F238E27FC236}">
                <a16:creationId xmlns:a16="http://schemas.microsoft.com/office/drawing/2014/main" id="{9779FD4E-4E84-4967-879C-F033E92D14F5}"/>
              </a:ext>
            </a:extLst>
          </p:cNvPr>
          <p:cNvSpPr/>
          <p:nvPr/>
        </p:nvSpPr>
        <p:spPr bwMode="auto">
          <a:xfrm>
            <a:off x="2287008" y="1791582"/>
            <a:ext cx="27425" cy="61707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ïṣ1ïďê">
            <a:extLst>
              <a:ext uri="{FF2B5EF4-FFF2-40B4-BE49-F238E27FC236}">
                <a16:creationId xmlns:a16="http://schemas.microsoft.com/office/drawing/2014/main" id="{0F949198-70C3-432E-801A-7EACCEBD9169}"/>
              </a:ext>
            </a:extLst>
          </p:cNvPr>
          <p:cNvSpPr/>
          <p:nvPr/>
        </p:nvSpPr>
        <p:spPr bwMode="auto">
          <a:xfrm>
            <a:off x="2140085" y="1540836"/>
            <a:ext cx="246828" cy="867816"/>
          </a:xfrm>
          <a:custGeom>
            <a:avLst/>
            <a:gdLst>
              <a:gd name="T0" fmla="*/ 126 w 126"/>
              <a:gd name="T1" fmla="*/ 443 h 443"/>
              <a:gd name="T2" fmla="*/ 112 w 126"/>
              <a:gd name="T3" fmla="*/ 443 h 443"/>
              <a:gd name="T4" fmla="*/ 112 w 126"/>
              <a:gd name="T5" fmla="*/ 129 h 443"/>
              <a:gd name="T6" fmla="*/ 63 w 126"/>
              <a:gd name="T7" fmla="*/ 31 h 443"/>
              <a:gd name="T8" fmla="*/ 14 w 126"/>
              <a:gd name="T9" fmla="*/ 129 h 443"/>
              <a:gd name="T10" fmla="*/ 14 w 126"/>
              <a:gd name="T11" fmla="*/ 443 h 443"/>
              <a:gd name="T12" fmla="*/ 0 w 126"/>
              <a:gd name="T13" fmla="*/ 443 h 443"/>
              <a:gd name="T14" fmla="*/ 0 w 126"/>
              <a:gd name="T15" fmla="*/ 127 h 443"/>
              <a:gd name="T16" fmla="*/ 63 w 126"/>
              <a:gd name="T17" fmla="*/ 0 h 443"/>
              <a:gd name="T18" fmla="*/ 126 w 126"/>
              <a:gd name="T19" fmla="*/ 127 h 443"/>
              <a:gd name="T20" fmla="*/ 126 w 126"/>
              <a:gd name="T21" fmla="*/ 443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6" h="443">
                <a:moveTo>
                  <a:pt x="126" y="443"/>
                </a:moveTo>
                <a:lnTo>
                  <a:pt x="112" y="443"/>
                </a:lnTo>
                <a:lnTo>
                  <a:pt x="112" y="129"/>
                </a:lnTo>
                <a:lnTo>
                  <a:pt x="63" y="31"/>
                </a:lnTo>
                <a:lnTo>
                  <a:pt x="14" y="129"/>
                </a:lnTo>
                <a:lnTo>
                  <a:pt x="14" y="443"/>
                </a:lnTo>
                <a:lnTo>
                  <a:pt x="0" y="443"/>
                </a:lnTo>
                <a:lnTo>
                  <a:pt x="0" y="127"/>
                </a:lnTo>
                <a:lnTo>
                  <a:pt x="63" y="0"/>
                </a:lnTo>
                <a:lnTo>
                  <a:pt x="126" y="127"/>
                </a:lnTo>
                <a:lnTo>
                  <a:pt x="126" y="4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ïŝḷíďe">
            <a:extLst>
              <a:ext uri="{FF2B5EF4-FFF2-40B4-BE49-F238E27FC236}">
                <a16:creationId xmlns:a16="http://schemas.microsoft.com/office/drawing/2014/main" id="{C7DEF640-82F8-4F27-9145-F96B545C55FC}"/>
              </a:ext>
            </a:extLst>
          </p:cNvPr>
          <p:cNvSpPr/>
          <p:nvPr/>
        </p:nvSpPr>
        <p:spPr bwMode="auto">
          <a:xfrm>
            <a:off x="2749320" y="1660333"/>
            <a:ext cx="88153" cy="88154"/>
          </a:xfrm>
          <a:prstGeom prst="ellipse">
            <a:avLst/>
          </a:prstGeom>
          <a:solidFill>
            <a:srgbClr val="BCE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íś1íďé">
            <a:extLst>
              <a:ext uri="{FF2B5EF4-FFF2-40B4-BE49-F238E27FC236}">
                <a16:creationId xmlns:a16="http://schemas.microsoft.com/office/drawing/2014/main" id="{DDC16125-175A-457E-BCDD-83AF2787159B}"/>
              </a:ext>
            </a:extLst>
          </p:cNvPr>
          <p:cNvSpPr/>
          <p:nvPr/>
        </p:nvSpPr>
        <p:spPr bwMode="auto">
          <a:xfrm>
            <a:off x="1689527" y="1660333"/>
            <a:ext cx="88153" cy="88154"/>
          </a:xfrm>
          <a:prstGeom prst="ellipse">
            <a:avLst/>
          </a:prstGeom>
          <a:solidFill>
            <a:srgbClr val="BCE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ïṡliḍé">
            <a:extLst>
              <a:ext uri="{FF2B5EF4-FFF2-40B4-BE49-F238E27FC236}">
                <a16:creationId xmlns:a16="http://schemas.microsoft.com/office/drawing/2014/main" id="{41A0A6C2-1841-4D7E-8F97-864F24951C02}"/>
              </a:ext>
            </a:extLst>
          </p:cNvPr>
          <p:cNvSpPr/>
          <p:nvPr/>
        </p:nvSpPr>
        <p:spPr bwMode="auto">
          <a:xfrm>
            <a:off x="2218444" y="1131417"/>
            <a:ext cx="90112" cy="88154"/>
          </a:xfrm>
          <a:prstGeom prst="ellipse">
            <a:avLst/>
          </a:prstGeom>
          <a:solidFill>
            <a:srgbClr val="BCE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iṡḻiďé">
            <a:extLst>
              <a:ext uri="{FF2B5EF4-FFF2-40B4-BE49-F238E27FC236}">
                <a16:creationId xmlns:a16="http://schemas.microsoft.com/office/drawing/2014/main" id="{CD5BFF93-4A7C-4D3D-AAB5-6BCBADF316FC}"/>
              </a:ext>
            </a:extLst>
          </p:cNvPr>
          <p:cNvSpPr/>
          <p:nvPr/>
        </p:nvSpPr>
        <p:spPr bwMode="auto">
          <a:xfrm>
            <a:off x="1701281" y="1141211"/>
            <a:ext cx="66604" cy="66604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îṥlïḍé">
            <a:extLst>
              <a:ext uri="{FF2B5EF4-FFF2-40B4-BE49-F238E27FC236}">
                <a16:creationId xmlns:a16="http://schemas.microsoft.com/office/drawing/2014/main" id="{646EA10D-EB89-405F-B16B-F497C49B5EF1}"/>
              </a:ext>
            </a:extLst>
          </p:cNvPr>
          <p:cNvSpPr/>
          <p:nvPr/>
        </p:nvSpPr>
        <p:spPr bwMode="auto">
          <a:xfrm>
            <a:off x="1697363" y="1139252"/>
            <a:ext cx="72482" cy="70522"/>
          </a:xfrm>
          <a:custGeom>
            <a:avLst/>
            <a:gdLst>
              <a:gd name="T0" fmla="*/ 26 w 52"/>
              <a:gd name="T1" fmla="*/ 52 h 52"/>
              <a:gd name="T2" fmla="*/ 0 w 52"/>
              <a:gd name="T3" fmla="*/ 26 h 52"/>
              <a:gd name="T4" fmla="*/ 26 w 52"/>
              <a:gd name="T5" fmla="*/ 0 h 52"/>
              <a:gd name="T6" fmla="*/ 52 w 52"/>
              <a:gd name="T7" fmla="*/ 26 h 52"/>
              <a:gd name="T8" fmla="*/ 26 w 52"/>
              <a:gd name="T9" fmla="*/ 52 h 52"/>
              <a:gd name="T10" fmla="*/ 26 w 52"/>
              <a:gd name="T11" fmla="*/ 4 h 52"/>
              <a:gd name="T12" fmla="*/ 4 w 52"/>
              <a:gd name="T13" fmla="*/ 26 h 52"/>
              <a:gd name="T14" fmla="*/ 26 w 52"/>
              <a:gd name="T15" fmla="*/ 48 h 52"/>
              <a:gd name="T16" fmla="*/ 48 w 52"/>
              <a:gd name="T17" fmla="*/ 26 h 52"/>
              <a:gd name="T18" fmla="*/ 26 w 52"/>
              <a:gd name="T19" fmla="*/ 4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52">
                <a:moveTo>
                  <a:pt x="26" y="52"/>
                </a:moveTo>
                <a:cubicBezTo>
                  <a:pt x="12" y="52"/>
                  <a:pt x="0" y="40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40" y="0"/>
                  <a:pt x="52" y="12"/>
                  <a:pt x="52" y="26"/>
                </a:cubicBezTo>
                <a:cubicBezTo>
                  <a:pt x="52" y="40"/>
                  <a:pt x="40" y="52"/>
                  <a:pt x="26" y="52"/>
                </a:cubicBezTo>
                <a:close/>
                <a:moveTo>
                  <a:pt x="26" y="4"/>
                </a:moveTo>
                <a:cubicBezTo>
                  <a:pt x="14" y="4"/>
                  <a:pt x="4" y="14"/>
                  <a:pt x="4" y="26"/>
                </a:cubicBezTo>
                <a:cubicBezTo>
                  <a:pt x="4" y="38"/>
                  <a:pt x="14" y="48"/>
                  <a:pt x="26" y="48"/>
                </a:cubicBezTo>
                <a:cubicBezTo>
                  <a:pt x="38" y="48"/>
                  <a:pt x="48" y="38"/>
                  <a:pt x="48" y="26"/>
                </a:cubicBezTo>
                <a:cubicBezTo>
                  <a:pt x="48" y="14"/>
                  <a:pt x="38" y="4"/>
                  <a:pt x="26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îŝļîḍe">
            <a:extLst>
              <a:ext uri="{FF2B5EF4-FFF2-40B4-BE49-F238E27FC236}">
                <a16:creationId xmlns:a16="http://schemas.microsoft.com/office/drawing/2014/main" id="{72DABF2B-0982-4DAB-BCBF-14AB8D897F91}"/>
              </a:ext>
            </a:extLst>
          </p:cNvPr>
          <p:cNvSpPr/>
          <p:nvPr/>
        </p:nvSpPr>
        <p:spPr bwMode="auto">
          <a:xfrm>
            <a:off x="2759114" y="1141211"/>
            <a:ext cx="66604" cy="66604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ïšļîḍe">
            <a:extLst>
              <a:ext uri="{FF2B5EF4-FFF2-40B4-BE49-F238E27FC236}">
                <a16:creationId xmlns:a16="http://schemas.microsoft.com/office/drawing/2014/main" id="{82A63C42-E9AD-44F2-B9C4-47DCB118FFF9}"/>
              </a:ext>
            </a:extLst>
          </p:cNvPr>
          <p:cNvSpPr/>
          <p:nvPr/>
        </p:nvSpPr>
        <p:spPr bwMode="auto">
          <a:xfrm>
            <a:off x="2757155" y="1139252"/>
            <a:ext cx="72482" cy="70522"/>
          </a:xfrm>
          <a:custGeom>
            <a:avLst/>
            <a:gdLst>
              <a:gd name="T0" fmla="*/ 26 w 52"/>
              <a:gd name="T1" fmla="*/ 52 h 52"/>
              <a:gd name="T2" fmla="*/ 0 w 52"/>
              <a:gd name="T3" fmla="*/ 26 h 52"/>
              <a:gd name="T4" fmla="*/ 26 w 52"/>
              <a:gd name="T5" fmla="*/ 0 h 52"/>
              <a:gd name="T6" fmla="*/ 52 w 52"/>
              <a:gd name="T7" fmla="*/ 26 h 52"/>
              <a:gd name="T8" fmla="*/ 26 w 52"/>
              <a:gd name="T9" fmla="*/ 52 h 52"/>
              <a:gd name="T10" fmla="*/ 26 w 52"/>
              <a:gd name="T11" fmla="*/ 4 h 52"/>
              <a:gd name="T12" fmla="*/ 4 w 52"/>
              <a:gd name="T13" fmla="*/ 26 h 52"/>
              <a:gd name="T14" fmla="*/ 26 w 52"/>
              <a:gd name="T15" fmla="*/ 48 h 52"/>
              <a:gd name="T16" fmla="*/ 48 w 52"/>
              <a:gd name="T17" fmla="*/ 26 h 52"/>
              <a:gd name="T18" fmla="*/ 26 w 52"/>
              <a:gd name="T19" fmla="*/ 4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52">
                <a:moveTo>
                  <a:pt x="26" y="52"/>
                </a:moveTo>
                <a:cubicBezTo>
                  <a:pt x="12" y="52"/>
                  <a:pt x="0" y="40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40" y="0"/>
                  <a:pt x="52" y="12"/>
                  <a:pt x="52" y="26"/>
                </a:cubicBezTo>
                <a:cubicBezTo>
                  <a:pt x="52" y="40"/>
                  <a:pt x="40" y="52"/>
                  <a:pt x="26" y="52"/>
                </a:cubicBezTo>
                <a:close/>
                <a:moveTo>
                  <a:pt x="26" y="4"/>
                </a:moveTo>
                <a:cubicBezTo>
                  <a:pt x="14" y="4"/>
                  <a:pt x="4" y="14"/>
                  <a:pt x="4" y="26"/>
                </a:cubicBezTo>
                <a:cubicBezTo>
                  <a:pt x="4" y="38"/>
                  <a:pt x="14" y="48"/>
                  <a:pt x="26" y="48"/>
                </a:cubicBezTo>
                <a:cubicBezTo>
                  <a:pt x="38" y="48"/>
                  <a:pt x="48" y="38"/>
                  <a:pt x="48" y="26"/>
                </a:cubicBezTo>
                <a:cubicBezTo>
                  <a:pt x="48" y="14"/>
                  <a:pt x="38" y="4"/>
                  <a:pt x="26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iŝ1íḋe">
            <a:extLst>
              <a:ext uri="{FF2B5EF4-FFF2-40B4-BE49-F238E27FC236}">
                <a16:creationId xmlns:a16="http://schemas.microsoft.com/office/drawing/2014/main" id="{2D169D8C-FF65-4AF9-A57D-01755CC9A493}"/>
              </a:ext>
            </a:extLst>
          </p:cNvPr>
          <p:cNvSpPr/>
          <p:nvPr/>
        </p:nvSpPr>
        <p:spPr bwMode="auto">
          <a:xfrm>
            <a:off x="1701281" y="2199044"/>
            <a:ext cx="66604" cy="66604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íšlíďé">
            <a:extLst>
              <a:ext uri="{FF2B5EF4-FFF2-40B4-BE49-F238E27FC236}">
                <a16:creationId xmlns:a16="http://schemas.microsoft.com/office/drawing/2014/main" id="{6B7D1679-EBA7-45D7-BA67-62C7C4554E6D}"/>
              </a:ext>
            </a:extLst>
          </p:cNvPr>
          <p:cNvSpPr/>
          <p:nvPr/>
        </p:nvSpPr>
        <p:spPr bwMode="auto">
          <a:xfrm>
            <a:off x="1697363" y="2197086"/>
            <a:ext cx="72482" cy="70522"/>
          </a:xfrm>
          <a:custGeom>
            <a:avLst/>
            <a:gdLst>
              <a:gd name="T0" fmla="*/ 26 w 52"/>
              <a:gd name="T1" fmla="*/ 52 h 52"/>
              <a:gd name="T2" fmla="*/ 0 w 52"/>
              <a:gd name="T3" fmla="*/ 26 h 52"/>
              <a:gd name="T4" fmla="*/ 26 w 52"/>
              <a:gd name="T5" fmla="*/ 0 h 52"/>
              <a:gd name="T6" fmla="*/ 52 w 52"/>
              <a:gd name="T7" fmla="*/ 26 h 52"/>
              <a:gd name="T8" fmla="*/ 26 w 52"/>
              <a:gd name="T9" fmla="*/ 52 h 52"/>
              <a:gd name="T10" fmla="*/ 26 w 52"/>
              <a:gd name="T11" fmla="*/ 4 h 52"/>
              <a:gd name="T12" fmla="*/ 4 w 52"/>
              <a:gd name="T13" fmla="*/ 26 h 52"/>
              <a:gd name="T14" fmla="*/ 26 w 52"/>
              <a:gd name="T15" fmla="*/ 48 h 52"/>
              <a:gd name="T16" fmla="*/ 48 w 52"/>
              <a:gd name="T17" fmla="*/ 26 h 52"/>
              <a:gd name="T18" fmla="*/ 26 w 52"/>
              <a:gd name="T19" fmla="*/ 4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52">
                <a:moveTo>
                  <a:pt x="26" y="52"/>
                </a:moveTo>
                <a:cubicBezTo>
                  <a:pt x="12" y="52"/>
                  <a:pt x="0" y="40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40" y="0"/>
                  <a:pt x="52" y="12"/>
                  <a:pt x="52" y="26"/>
                </a:cubicBezTo>
                <a:cubicBezTo>
                  <a:pt x="52" y="40"/>
                  <a:pt x="40" y="52"/>
                  <a:pt x="26" y="52"/>
                </a:cubicBezTo>
                <a:close/>
                <a:moveTo>
                  <a:pt x="26" y="4"/>
                </a:moveTo>
                <a:cubicBezTo>
                  <a:pt x="14" y="4"/>
                  <a:pt x="4" y="14"/>
                  <a:pt x="4" y="26"/>
                </a:cubicBezTo>
                <a:cubicBezTo>
                  <a:pt x="4" y="38"/>
                  <a:pt x="14" y="48"/>
                  <a:pt x="26" y="48"/>
                </a:cubicBezTo>
                <a:cubicBezTo>
                  <a:pt x="38" y="48"/>
                  <a:pt x="48" y="38"/>
                  <a:pt x="48" y="26"/>
                </a:cubicBezTo>
                <a:cubicBezTo>
                  <a:pt x="48" y="14"/>
                  <a:pt x="38" y="4"/>
                  <a:pt x="26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išḷiďè">
            <a:extLst>
              <a:ext uri="{FF2B5EF4-FFF2-40B4-BE49-F238E27FC236}">
                <a16:creationId xmlns:a16="http://schemas.microsoft.com/office/drawing/2014/main" id="{EB3F915A-AEB4-45BC-81CC-2F35316D4DA8}"/>
              </a:ext>
            </a:extLst>
          </p:cNvPr>
          <p:cNvSpPr/>
          <p:nvPr/>
        </p:nvSpPr>
        <p:spPr bwMode="auto">
          <a:xfrm>
            <a:off x="2743442" y="1654456"/>
            <a:ext cx="99907" cy="97948"/>
          </a:xfrm>
          <a:prstGeom prst="ellipse">
            <a:avLst/>
          </a:prstGeom>
          <a:solidFill>
            <a:srgbClr val="BCE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ïśḷîḑe">
            <a:extLst>
              <a:ext uri="{FF2B5EF4-FFF2-40B4-BE49-F238E27FC236}">
                <a16:creationId xmlns:a16="http://schemas.microsoft.com/office/drawing/2014/main" id="{C68C2830-5BCD-4846-804E-D5C471927698}"/>
              </a:ext>
            </a:extLst>
          </p:cNvPr>
          <p:cNvSpPr/>
          <p:nvPr/>
        </p:nvSpPr>
        <p:spPr bwMode="auto">
          <a:xfrm>
            <a:off x="1683651" y="1654456"/>
            <a:ext cx="99907" cy="97948"/>
          </a:xfrm>
          <a:prstGeom prst="ellipse">
            <a:avLst/>
          </a:prstGeom>
          <a:solidFill>
            <a:srgbClr val="BCE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iṡḻiḋè">
            <a:extLst>
              <a:ext uri="{FF2B5EF4-FFF2-40B4-BE49-F238E27FC236}">
                <a16:creationId xmlns:a16="http://schemas.microsoft.com/office/drawing/2014/main" id="{962F6390-5CEB-454A-BE7E-44C93939C059}"/>
              </a:ext>
            </a:extLst>
          </p:cNvPr>
          <p:cNvSpPr/>
          <p:nvPr/>
        </p:nvSpPr>
        <p:spPr bwMode="auto">
          <a:xfrm>
            <a:off x="2214526" y="1125539"/>
            <a:ext cx="97948" cy="97948"/>
          </a:xfrm>
          <a:prstGeom prst="ellipse">
            <a:avLst/>
          </a:prstGeom>
          <a:solidFill>
            <a:srgbClr val="BCE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iṥḻïde">
            <a:extLst>
              <a:ext uri="{FF2B5EF4-FFF2-40B4-BE49-F238E27FC236}">
                <a16:creationId xmlns:a16="http://schemas.microsoft.com/office/drawing/2014/main" id="{4165D81D-EDBC-4732-9FB3-E93D5E727F0E}"/>
              </a:ext>
            </a:extLst>
          </p:cNvPr>
          <p:cNvSpPr/>
          <p:nvPr/>
        </p:nvSpPr>
        <p:spPr>
          <a:xfrm>
            <a:off x="1994591" y="2692593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98" name="î$liḓé">
            <a:extLst>
              <a:ext uri="{FF2B5EF4-FFF2-40B4-BE49-F238E27FC236}">
                <a16:creationId xmlns:a16="http://schemas.microsoft.com/office/drawing/2014/main" id="{3F8F991E-F062-4E3B-9FC1-F40B68582612}"/>
              </a:ext>
            </a:extLst>
          </p:cNvPr>
          <p:cNvSpPr/>
          <p:nvPr/>
        </p:nvSpPr>
        <p:spPr bwMode="auto">
          <a:xfrm>
            <a:off x="2126382" y="2827059"/>
            <a:ext cx="274236" cy="26888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93" name="í$ḻïḍé">
            <a:extLst>
              <a:ext uri="{FF2B5EF4-FFF2-40B4-BE49-F238E27FC236}">
                <a16:creationId xmlns:a16="http://schemas.microsoft.com/office/drawing/2014/main" id="{546A9C94-107D-494F-A12E-5C89F1F27E77}"/>
              </a:ext>
            </a:extLst>
          </p:cNvPr>
          <p:cNvSpPr txBox="1"/>
          <p:nvPr/>
        </p:nvSpPr>
        <p:spPr>
          <a:xfrm>
            <a:off x="801001" y="3702238"/>
            <a:ext cx="2925001" cy="116092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8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8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800" dirty="0"/>
          </a:p>
          <a:p>
            <a:pPr algn="ctr">
              <a:lnSpc>
                <a:spcPct val="150000"/>
              </a:lnSpc>
            </a:pPr>
            <a:r>
              <a:rPr lang="en-US" altLang="zh-CN" sz="800" dirty="0"/>
              <a:t>Adjust the spacing to adapt to Chinese typesetting, use the reference line in PPT.</a:t>
            </a:r>
          </a:p>
        </p:txBody>
      </p:sp>
      <p:sp>
        <p:nvSpPr>
          <p:cNvPr id="94" name="íṧḻiḓe">
            <a:extLst>
              <a:ext uri="{FF2B5EF4-FFF2-40B4-BE49-F238E27FC236}">
                <a16:creationId xmlns:a16="http://schemas.microsoft.com/office/drawing/2014/main" id="{F8A87468-CF07-49CA-9229-D5BE8B955EB7}"/>
              </a:ext>
            </a:extLst>
          </p:cNvPr>
          <p:cNvSpPr txBox="1"/>
          <p:nvPr/>
        </p:nvSpPr>
        <p:spPr>
          <a:xfrm>
            <a:off x="801001" y="3230417"/>
            <a:ext cx="2925001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63" name="iṩ1ïḋê">
            <a:extLst>
              <a:ext uri="{FF2B5EF4-FFF2-40B4-BE49-F238E27FC236}">
                <a16:creationId xmlns:a16="http://schemas.microsoft.com/office/drawing/2014/main" id="{AB7155FF-6107-4889-BCDE-8FCFE6844533}"/>
              </a:ext>
            </a:extLst>
          </p:cNvPr>
          <p:cNvSpPr/>
          <p:nvPr/>
        </p:nvSpPr>
        <p:spPr bwMode="auto">
          <a:xfrm>
            <a:off x="5698332" y="1305763"/>
            <a:ext cx="795334" cy="793375"/>
          </a:xfrm>
          <a:prstGeom prst="ellipse">
            <a:avLst/>
          </a:prstGeom>
          <a:solidFill>
            <a:srgbClr val="FBD7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isļïḋè">
            <a:extLst>
              <a:ext uri="{FF2B5EF4-FFF2-40B4-BE49-F238E27FC236}">
                <a16:creationId xmlns:a16="http://schemas.microsoft.com/office/drawing/2014/main" id="{0596562E-4145-46B7-A7B4-B9175BDF0F04}"/>
              </a:ext>
            </a:extLst>
          </p:cNvPr>
          <p:cNvSpPr/>
          <p:nvPr/>
        </p:nvSpPr>
        <p:spPr bwMode="auto">
          <a:xfrm>
            <a:off x="5962790" y="2545779"/>
            <a:ext cx="266417" cy="23115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îśḷîḑé">
            <a:extLst>
              <a:ext uri="{FF2B5EF4-FFF2-40B4-BE49-F238E27FC236}">
                <a16:creationId xmlns:a16="http://schemas.microsoft.com/office/drawing/2014/main" id="{05872EC8-D728-4F0F-8A75-D72B59A9CA3A}"/>
              </a:ext>
            </a:extLst>
          </p:cNvPr>
          <p:cNvSpPr/>
          <p:nvPr/>
        </p:nvSpPr>
        <p:spPr bwMode="auto">
          <a:xfrm>
            <a:off x="5898144" y="2408652"/>
            <a:ext cx="395708" cy="340857"/>
          </a:xfrm>
          <a:prstGeom prst="rect">
            <a:avLst/>
          </a:prstGeom>
          <a:solidFill>
            <a:srgbClr val="BCE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ïṧļiḋè">
            <a:extLst>
              <a:ext uri="{FF2B5EF4-FFF2-40B4-BE49-F238E27FC236}">
                <a16:creationId xmlns:a16="http://schemas.microsoft.com/office/drawing/2014/main" id="{9255399E-A373-40CF-BE60-0D08ED5E9A8E}"/>
              </a:ext>
            </a:extLst>
          </p:cNvPr>
          <p:cNvSpPr/>
          <p:nvPr/>
        </p:nvSpPr>
        <p:spPr bwMode="auto">
          <a:xfrm>
            <a:off x="6611202" y="1174513"/>
            <a:ext cx="27425" cy="52891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í$ḻíḓé">
            <a:extLst>
              <a:ext uri="{FF2B5EF4-FFF2-40B4-BE49-F238E27FC236}">
                <a16:creationId xmlns:a16="http://schemas.microsoft.com/office/drawing/2014/main" id="{A85B990F-ED48-42CC-BD99-D087B1E9E63A}"/>
              </a:ext>
            </a:extLst>
          </p:cNvPr>
          <p:cNvSpPr/>
          <p:nvPr/>
        </p:nvSpPr>
        <p:spPr bwMode="auto">
          <a:xfrm>
            <a:off x="5567083" y="1160800"/>
            <a:ext cx="528916" cy="274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íşḻïḑé">
            <a:extLst>
              <a:ext uri="{FF2B5EF4-FFF2-40B4-BE49-F238E27FC236}">
                <a16:creationId xmlns:a16="http://schemas.microsoft.com/office/drawing/2014/main" id="{9FED0ED4-23E3-47A4-81F5-B30922C3F1FE}"/>
              </a:ext>
            </a:extLst>
          </p:cNvPr>
          <p:cNvSpPr/>
          <p:nvPr/>
        </p:nvSpPr>
        <p:spPr bwMode="auto">
          <a:xfrm>
            <a:off x="5553369" y="1703430"/>
            <a:ext cx="27425" cy="52891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iṣḻíḓé">
            <a:extLst>
              <a:ext uri="{FF2B5EF4-FFF2-40B4-BE49-F238E27FC236}">
                <a16:creationId xmlns:a16="http://schemas.microsoft.com/office/drawing/2014/main" id="{472ADEBE-C670-439E-8FAD-3DFC63DE0F50}"/>
              </a:ext>
            </a:extLst>
          </p:cNvPr>
          <p:cNvSpPr/>
          <p:nvPr/>
        </p:nvSpPr>
        <p:spPr bwMode="auto">
          <a:xfrm>
            <a:off x="5831540" y="2659398"/>
            <a:ext cx="528916" cy="274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iṩḻîḋe">
            <a:extLst>
              <a:ext uri="{FF2B5EF4-FFF2-40B4-BE49-F238E27FC236}">
                <a16:creationId xmlns:a16="http://schemas.microsoft.com/office/drawing/2014/main" id="{7C617901-DE3A-4F7E-AFC0-833159895F99}"/>
              </a:ext>
            </a:extLst>
          </p:cNvPr>
          <p:cNvSpPr/>
          <p:nvPr/>
        </p:nvSpPr>
        <p:spPr bwMode="auto">
          <a:xfrm>
            <a:off x="5831540" y="2571245"/>
            <a:ext cx="528916" cy="274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ïšlíḋê">
            <a:extLst>
              <a:ext uri="{FF2B5EF4-FFF2-40B4-BE49-F238E27FC236}">
                <a16:creationId xmlns:a16="http://schemas.microsoft.com/office/drawing/2014/main" id="{FC0E6A3F-E1EA-4F9F-B157-9E7CC12E0407}"/>
              </a:ext>
            </a:extLst>
          </p:cNvPr>
          <p:cNvSpPr/>
          <p:nvPr/>
        </p:nvSpPr>
        <p:spPr bwMode="auto">
          <a:xfrm>
            <a:off x="5831540" y="2483092"/>
            <a:ext cx="528916" cy="274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íşlîḑe">
            <a:extLst>
              <a:ext uri="{FF2B5EF4-FFF2-40B4-BE49-F238E27FC236}">
                <a16:creationId xmlns:a16="http://schemas.microsoft.com/office/drawing/2014/main" id="{10CB5223-B5F6-4E30-80EE-B51FACE7B450}"/>
              </a:ext>
            </a:extLst>
          </p:cNvPr>
          <p:cNvSpPr/>
          <p:nvPr/>
        </p:nvSpPr>
        <p:spPr bwMode="auto">
          <a:xfrm>
            <a:off x="5831540" y="2394939"/>
            <a:ext cx="528916" cy="274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ïṧliḍè">
            <a:extLst>
              <a:ext uri="{FF2B5EF4-FFF2-40B4-BE49-F238E27FC236}">
                <a16:creationId xmlns:a16="http://schemas.microsoft.com/office/drawing/2014/main" id="{0AEE448F-328E-432D-8B83-59FC024283D4}"/>
              </a:ext>
            </a:extLst>
          </p:cNvPr>
          <p:cNvSpPr/>
          <p:nvPr/>
        </p:nvSpPr>
        <p:spPr bwMode="auto">
          <a:xfrm>
            <a:off x="6050943" y="1572180"/>
            <a:ext cx="90112" cy="88154"/>
          </a:xfrm>
          <a:custGeom>
            <a:avLst/>
            <a:gdLst>
              <a:gd name="T0" fmla="*/ 0 w 46"/>
              <a:gd name="T1" fmla="*/ 45 h 45"/>
              <a:gd name="T2" fmla="*/ 46 w 46"/>
              <a:gd name="T3" fmla="*/ 45 h 45"/>
              <a:gd name="T4" fmla="*/ 23 w 46"/>
              <a:gd name="T5" fmla="*/ 0 h 45"/>
              <a:gd name="T6" fmla="*/ 0 w 46"/>
              <a:gd name="T7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" h="45">
                <a:moveTo>
                  <a:pt x="0" y="45"/>
                </a:moveTo>
                <a:lnTo>
                  <a:pt x="46" y="45"/>
                </a:lnTo>
                <a:lnTo>
                  <a:pt x="23" y="0"/>
                </a:lnTo>
                <a:lnTo>
                  <a:pt x="0" y="45"/>
                </a:lnTo>
                <a:close/>
              </a:path>
            </a:pathLst>
          </a:custGeom>
          <a:solidFill>
            <a:srgbClr val="BCE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íŝḷiḍê">
            <a:extLst>
              <a:ext uri="{FF2B5EF4-FFF2-40B4-BE49-F238E27FC236}">
                <a16:creationId xmlns:a16="http://schemas.microsoft.com/office/drawing/2014/main" id="{CA258DDC-C11A-4E36-8FA1-280B9E792CC3}"/>
              </a:ext>
            </a:extLst>
          </p:cNvPr>
          <p:cNvSpPr/>
          <p:nvPr/>
        </p:nvSpPr>
        <p:spPr bwMode="auto">
          <a:xfrm>
            <a:off x="5553369" y="1160800"/>
            <a:ext cx="1085258" cy="1247852"/>
          </a:xfrm>
          <a:custGeom>
            <a:avLst/>
            <a:gdLst>
              <a:gd name="T0" fmla="*/ 564 w 788"/>
              <a:gd name="T1" fmla="*/ 906 h 906"/>
              <a:gd name="T2" fmla="*/ 544 w 788"/>
              <a:gd name="T3" fmla="*/ 906 h 906"/>
              <a:gd name="T4" fmla="*/ 653 w 788"/>
              <a:gd name="T5" fmla="*/ 662 h 906"/>
              <a:gd name="T6" fmla="*/ 768 w 788"/>
              <a:gd name="T7" fmla="*/ 394 h 906"/>
              <a:gd name="T8" fmla="*/ 394 w 788"/>
              <a:gd name="T9" fmla="*/ 20 h 906"/>
              <a:gd name="T10" fmla="*/ 20 w 788"/>
              <a:gd name="T11" fmla="*/ 394 h 906"/>
              <a:gd name="T12" fmla="*/ 135 w 788"/>
              <a:gd name="T13" fmla="*/ 662 h 906"/>
              <a:gd name="T14" fmla="*/ 244 w 788"/>
              <a:gd name="T15" fmla="*/ 906 h 906"/>
              <a:gd name="T16" fmla="*/ 224 w 788"/>
              <a:gd name="T17" fmla="*/ 906 h 906"/>
              <a:gd name="T18" fmla="*/ 120 w 788"/>
              <a:gd name="T19" fmla="*/ 675 h 906"/>
              <a:gd name="T20" fmla="*/ 0 w 788"/>
              <a:gd name="T21" fmla="*/ 394 h 906"/>
              <a:gd name="T22" fmla="*/ 394 w 788"/>
              <a:gd name="T23" fmla="*/ 0 h 906"/>
              <a:gd name="T24" fmla="*/ 788 w 788"/>
              <a:gd name="T25" fmla="*/ 394 h 906"/>
              <a:gd name="T26" fmla="*/ 668 w 788"/>
              <a:gd name="T27" fmla="*/ 675 h 906"/>
              <a:gd name="T28" fmla="*/ 564 w 788"/>
              <a:gd name="T29" fmla="*/ 906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88" h="906">
                <a:moveTo>
                  <a:pt x="564" y="906"/>
                </a:moveTo>
                <a:cubicBezTo>
                  <a:pt x="544" y="906"/>
                  <a:pt x="544" y="906"/>
                  <a:pt x="544" y="906"/>
                </a:cubicBezTo>
                <a:cubicBezTo>
                  <a:pt x="544" y="794"/>
                  <a:pt x="599" y="727"/>
                  <a:pt x="653" y="662"/>
                </a:cubicBezTo>
                <a:cubicBezTo>
                  <a:pt x="709" y="594"/>
                  <a:pt x="768" y="523"/>
                  <a:pt x="768" y="394"/>
                </a:cubicBezTo>
                <a:cubicBezTo>
                  <a:pt x="768" y="188"/>
                  <a:pt x="600" y="20"/>
                  <a:pt x="394" y="20"/>
                </a:cubicBezTo>
                <a:cubicBezTo>
                  <a:pt x="188" y="20"/>
                  <a:pt x="20" y="188"/>
                  <a:pt x="20" y="394"/>
                </a:cubicBezTo>
                <a:cubicBezTo>
                  <a:pt x="20" y="523"/>
                  <a:pt x="79" y="594"/>
                  <a:pt x="135" y="662"/>
                </a:cubicBezTo>
                <a:cubicBezTo>
                  <a:pt x="189" y="727"/>
                  <a:pt x="244" y="794"/>
                  <a:pt x="244" y="906"/>
                </a:cubicBezTo>
                <a:cubicBezTo>
                  <a:pt x="224" y="906"/>
                  <a:pt x="224" y="906"/>
                  <a:pt x="224" y="906"/>
                </a:cubicBezTo>
                <a:cubicBezTo>
                  <a:pt x="224" y="801"/>
                  <a:pt x="173" y="740"/>
                  <a:pt x="120" y="675"/>
                </a:cubicBezTo>
                <a:cubicBezTo>
                  <a:pt x="61" y="604"/>
                  <a:pt x="0" y="530"/>
                  <a:pt x="0" y="394"/>
                </a:cubicBezTo>
                <a:cubicBezTo>
                  <a:pt x="0" y="177"/>
                  <a:pt x="177" y="0"/>
                  <a:pt x="394" y="0"/>
                </a:cubicBezTo>
                <a:cubicBezTo>
                  <a:pt x="611" y="0"/>
                  <a:pt x="788" y="177"/>
                  <a:pt x="788" y="394"/>
                </a:cubicBezTo>
                <a:cubicBezTo>
                  <a:pt x="788" y="530"/>
                  <a:pt x="727" y="604"/>
                  <a:pt x="668" y="675"/>
                </a:cubicBezTo>
                <a:cubicBezTo>
                  <a:pt x="615" y="740"/>
                  <a:pt x="564" y="801"/>
                  <a:pt x="564" y="90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îṥḻidê">
            <a:extLst>
              <a:ext uri="{FF2B5EF4-FFF2-40B4-BE49-F238E27FC236}">
                <a16:creationId xmlns:a16="http://schemas.microsoft.com/office/drawing/2014/main" id="{27148AE7-EA54-4B3C-A498-F9CF0F4B9DDA}"/>
              </a:ext>
            </a:extLst>
          </p:cNvPr>
          <p:cNvSpPr/>
          <p:nvPr/>
        </p:nvSpPr>
        <p:spPr bwMode="auto">
          <a:xfrm>
            <a:off x="6050943" y="1644662"/>
            <a:ext cx="90112" cy="2938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íŝḻïḑê">
            <a:extLst>
              <a:ext uri="{FF2B5EF4-FFF2-40B4-BE49-F238E27FC236}">
                <a16:creationId xmlns:a16="http://schemas.microsoft.com/office/drawing/2014/main" id="{94223BBC-9AB5-4F13-A975-7040F287AB4C}"/>
              </a:ext>
            </a:extLst>
          </p:cNvPr>
          <p:cNvSpPr/>
          <p:nvPr/>
        </p:nvSpPr>
        <p:spPr bwMode="auto">
          <a:xfrm>
            <a:off x="5986298" y="1777870"/>
            <a:ext cx="219402" cy="274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isḷïḑé">
            <a:extLst>
              <a:ext uri="{FF2B5EF4-FFF2-40B4-BE49-F238E27FC236}">
                <a16:creationId xmlns:a16="http://schemas.microsoft.com/office/drawing/2014/main" id="{AA24F9BC-0D27-4F2B-8C83-53689478E82A}"/>
              </a:ext>
            </a:extLst>
          </p:cNvPr>
          <p:cNvSpPr/>
          <p:nvPr/>
        </p:nvSpPr>
        <p:spPr bwMode="auto">
          <a:xfrm>
            <a:off x="6045066" y="1791582"/>
            <a:ext cx="27425" cy="61707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íṩḻïḑê">
            <a:extLst>
              <a:ext uri="{FF2B5EF4-FFF2-40B4-BE49-F238E27FC236}">
                <a16:creationId xmlns:a16="http://schemas.microsoft.com/office/drawing/2014/main" id="{81ABA0C8-46DA-489E-A2EA-C90E94ADE056}"/>
              </a:ext>
            </a:extLst>
          </p:cNvPr>
          <p:cNvSpPr/>
          <p:nvPr/>
        </p:nvSpPr>
        <p:spPr bwMode="auto">
          <a:xfrm>
            <a:off x="6119507" y="1791582"/>
            <a:ext cx="27425" cy="61707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íS1îdé">
            <a:extLst>
              <a:ext uri="{FF2B5EF4-FFF2-40B4-BE49-F238E27FC236}">
                <a16:creationId xmlns:a16="http://schemas.microsoft.com/office/drawing/2014/main" id="{67E41607-484E-4C2B-A742-0585CC199B43}"/>
              </a:ext>
            </a:extLst>
          </p:cNvPr>
          <p:cNvSpPr/>
          <p:nvPr/>
        </p:nvSpPr>
        <p:spPr bwMode="auto">
          <a:xfrm>
            <a:off x="5972584" y="1540836"/>
            <a:ext cx="246828" cy="867816"/>
          </a:xfrm>
          <a:custGeom>
            <a:avLst/>
            <a:gdLst>
              <a:gd name="T0" fmla="*/ 126 w 126"/>
              <a:gd name="T1" fmla="*/ 443 h 443"/>
              <a:gd name="T2" fmla="*/ 112 w 126"/>
              <a:gd name="T3" fmla="*/ 443 h 443"/>
              <a:gd name="T4" fmla="*/ 112 w 126"/>
              <a:gd name="T5" fmla="*/ 129 h 443"/>
              <a:gd name="T6" fmla="*/ 63 w 126"/>
              <a:gd name="T7" fmla="*/ 31 h 443"/>
              <a:gd name="T8" fmla="*/ 14 w 126"/>
              <a:gd name="T9" fmla="*/ 129 h 443"/>
              <a:gd name="T10" fmla="*/ 14 w 126"/>
              <a:gd name="T11" fmla="*/ 443 h 443"/>
              <a:gd name="T12" fmla="*/ 0 w 126"/>
              <a:gd name="T13" fmla="*/ 443 h 443"/>
              <a:gd name="T14" fmla="*/ 0 w 126"/>
              <a:gd name="T15" fmla="*/ 127 h 443"/>
              <a:gd name="T16" fmla="*/ 63 w 126"/>
              <a:gd name="T17" fmla="*/ 0 h 443"/>
              <a:gd name="T18" fmla="*/ 126 w 126"/>
              <a:gd name="T19" fmla="*/ 127 h 443"/>
              <a:gd name="T20" fmla="*/ 126 w 126"/>
              <a:gd name="T21" fmla="*/ 443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6" h="443">
                <a:moveTo>
                  <a:pt x="126" y="443"/>
                </a:moveTo>
                <a:lnTo>
                  <a:pt x="112" y="443"/>
                </a:lnTo>
                <a:lnTo>
                  <a:pt x="112" y="129"/>
                </a:lnTo>
                <a:lnTo>
                  <a:pt x="63" y="31"/>
                </a:lnTo>
                <a:lnTo>
                  <a:pt x="14" y="129"/>
                </a:lnTo>
                <a:lnTo>
                  <a:pt x="14" y="443"/>
                </a:lnTo>
                <a:lnTo>
                  <a:pt x="0" y="443"/>
                </a:lnTo>
                <a:lnTo>
                  <a:pt x="0" y="127"/>
                </a:lnTo>
                <a:lnTo>
                  <a:pt x="63" y="0"/>
                </a:lnTo>
                <a:lnTo>
                  <a:pt x="126" y="127"/>
                </a:lnTo>
                <a:lnTo>
                  <a:pt x="126" y="4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íṧľíḑé">
            <a:extLst>
              <a:ext uri="{FF2B5EF4-FFF2-40B4-BE49-F238E27FC236}">
                <a16:creationId xmlns:a16="http://schemas.microsoft.com/office/drawing/2014/main" id="{DFC99B82-B450-4232-8437-009573EB5238}"/>
              </a:ext>
            </a:extLst>
          </p:cNvPr>
          <p:cNvSpPr/>
          <p:nvPr/>
        </p:nvSpPr>
        <p:spPr bwMode="auto">
          <a:xfrm>
            <a:off x="6581819" y="1660333"/>
            <a:ext cx="88153" cy="88154"/>
          </a:xfrm>
          <a:prstGeom prst="ellipse">
            <a:avLst/>
          </a:prstGeom>
          <a:solidFill>
            <a:srgbClr val="BCE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ïṡḻíḋê">
            <a:extLst>
              <a:ext uri="{FF2B5EF4-FFF2-40B4-BE49-F238E27FC236}">
                <a16:creationId xmlns:a16="http://schemas.microsoft.com/office/drawing/2014/main" id="{C9DD78A4-4FDA-4D9F-A12F-2B77713E66B8}"/>
              </a:ext>
            </a:extLst>
          </p:cNvPr>
          <p:cNvSpPr/>
          <p:nvPr/>
        </p:nvSpPr>
        <p:spPr bwMode="auto">
          <a:xfrm>
            <a:off x="5522026" y="1660333"/>
            <a:ext cx="88153" cy="88154"/>
          </a:xfrm>
          <a:prstGeom prst="ellipse">
            <a:avLst/>
          </a:prstGeom>
          <a:solidFill>
            <a:srgbClr val="BCE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işlíḓe">
            <a:extLst>
              <a:ext uri="{FF2B5EF4-FFF2-40B4-BE49-F238E27FC236}">
                <a16:creationId xmlns:a16="http://schemas.microsoft.com/office/drawing/2014/main" id="{1C18AD3D-3C13-4CE3-9C00-7502E42AD009}"/>
              </a:ext>
            </a:extLst>
          </p:cNvPr>
          <p:cNvSpPr/>
          <p:nvPr/>
        </p:nvSpPr>
        <p:spPr bwMode="auto">
          <a:xfrm>
            <a:off x="6050943" y="1131417"/>
            <a:ext cx="90112" cy="88154"/>
          </a:xfrm>
          <a:prstGeom prst="ellipse">
            <a:avLst/>
          </a:prstGeom>
          <a:solidFill>
            <a:srgbClr val="BCE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îṩliḑê">
            <a:extLst>
              <a:ext uri="{FF2B5EF4-FFF2-40B4-BE49-F238E27FC236}">
                <a16:creationId xmlns:a16="http://schemas.microsoft.com/office/drawing/2014/main" id="{5A75BC22-20D3-496A-8A82-2E28153B21F9}"/>
              </a:ext>
            </a:extLst>
          </p:cNvPr>
          <p:cNvSpPr/>
          <p:nvPr/>
        </p:nvSpPr>
        <p:spPr bwMode="auto">
          <a:xfrm>
            <a:off x="5533780" y="1141211"/>
            <a:ext cx="66604" cy="66604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išḻïḓe">
            <a:extLst>
              <a:ext uri="{FF2B5EF4-FFF2-40B4-BE49-F238E27FC236}">
                <a16:creationId xmlns:a16="http://schemas.microsoft.com/office/drawing/2014/main" id="{EF9020E4-1B7D-45BF-BEE3-7D739510E642}"/>
              </a:ext>
            </a:extLst>
          </p:cNvPr>
          <p:cNvSpPr/>
          <p:nvPr/>
        </p:nvSpPr>
        <p:spPr bwMode="auto">
          <a:xfrm>
            <a:off x="5529862" y="1139252"/>
            <a:ext cx="72482" cy="70522"/>
          </a:xfrm>
          <a:custGeom>
            <a:avLst/>
            <a:gdLst>
              <a:gd name="T0" fmla="*/ 26 w 52"/>
              <a:gd name="T1" fmla="*/ 52 h 52"/>
              <a:gd name="T2" fmla="*/ 0 w 52"/>
              <a:gd name="T3" fmla="*/ 26 h 52"/>
              <a:gd name="T4" fmla="*/ 26 w 52"/>
              <a:gd name="T5" fmla="*/ 0 h 52"/>
              <a:gd name="T6" fmla="*/ 52 w 52"/>
              <a:gd name="T7" fmla="*/ 26 h 52"/>
              <a:gd name="T8" fmla="*/ 26 w 52"/>
              <a:gd name="T9" fmla="*/ 52 h 52"/>
              <a:gd name="T10" fmla="*/ 26 w 52"/>
              <a:gd name="T11" fmla="*/ 4 h 52"/>
              <a:gd name="T12" fmla="*/ 4 w 52"/>
              <a:gd name="T13" fmla="*/ 26 h 52"/>
              <a:gd name="T14" fmla="*/ 26 w 52"/>
              <a:gd name="T15" fmla="*/ 48 h 52"/>
              <a:gd name="T16" fmla="*/ 48 w 52"/>
              <a:gd name="T17" fmla="*/ 26 h 52"/>
              <a:gd name="T18" fmla="*/ 26 w 52"/>
              <a:gd name="T19" fmla="*/ 4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52">
                <a:moveTo>
                  <a:pt x="26" y="52"/>
                </a:moveTo>
                <a:cubicBezTo>
                  <a:pt x="12" y="52"/>
                  <a:pt x="0" y="40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40" y="0"/>
                  <a:pt x="52" y="12"/>
                  <a:pt x="52" y="26"/>
                </a:cubicBezTo>
                <a:cubicBezTo>
                  <a:pt x="52" y="40"/>
                  <a:pt x="40" y="52"/>
                  <a:pt x="26" y="52"/>
                </a:cubicBezTo>
                <a:close/>
                <a:moveTo>
                  <a:pt x="26" y="4"/>
                </a:moveTo>
                <a:cubicBezTo>
                  <a:pt x="14" y="4"/>
                  <a:pt x="4" y="14"/>
                  <a:pt x="4" y="26"/>
                </a:cubicBezTo>
                <a:cubicBezTo>
                  <a:pt x="4" y="38"/>
                  <a:pt x="14" y="48"/>
                  <a:pt x="26" y="48"/>
                </a:cubicBezTo>
                <a:cubicBezTo>
                  <a:pt x="38" y="48"/>
                  <a:pt x="48" y="38"/>
                  <a:pt x="48" y="26"/>
                </a:cubicBezTo>
                <a:cubicBezTo>
                  <a:pt x="48" y="14"/>
                  <a:pt x="38" y="4"/>
                  <a:pt x="26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îŝļíḑê">
            <a:extLst>
              <a:ext uri="{FF2B5EF4-FFF2-40B4-BE49-F238E27FC236}">
                <a16:creationId xmlns:a16="http://schemas.microsoft.com/office/drawing/2014/main" id="{A90A68C5-1681-4B0F-9CC5-B9EDDD7379F5}"/>
              </a:ext>
            </a:extLst>
          </p:cNvPr>
          <p:cNvSpPr/>
          <p:nvPr/>
        </p:nvSpPr>
        <p:spPr bwMode="auto">
          <a:xfrm>
            <a:off x="6591613" y="1141211"/>
            <a:ext cx="66604" cy="66604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îšļïde">
            <a:extLst>
              <a:ext uri="{FF2B5EF4-FFF2-40B4-BE49-F238E27FC236}">
                <a16:creationId xmlns:a16="http://schemas.microsoft.com/office/drawing/2014/main" id="{E5FA9B16-1D93-4DC5-AC28-DB74EF242676}"/>
              </a:ext>
            </a:extLst>
          </p:cNvPr>
          <p:cNvSpPr/>
          <p:nvPr/>
        </p:nvSpPr>
        <p:spPr bwMode="auto">
          <a:xfrm>
            <a:off x="6589654" y="1139252"/>
            <a:ext cx="72482" cy="70522"/>
          </a:xfrm>
          <a:custGeom>
            <a:avLst/>
            <a:gdLst>
              <a:gd name="T0" fmla="*/ 26 w 52"/>
              <a:gd name="T1" fmla="*/ 52 h 52"/>
              <a:gd name="T2" fmla="*/ 0 w 52"/>
              <a:gd name="T3" fmla="*/ 26 h 52"/>
              <a:gd name="T4" fmla="*/ 26 w 52"/>
              <a:gd name="T5" fmla="*/ 0 h 52"/>
              <a:gd name="T6" fmla="*/ 52 w 52"/>
              <a:gd name="T7" fmla="*/ 26 h 52"/>
              <a:gd name="T8" fmla="*/ 26 w 52"/>
              <a:gd name="T9" fmla="*/ 52 h 52"/>
              <a:gd name="T10" fmla="*/ 26 w 52"/>
              <a:gd name="T11" fmla="*/ 4 h 52"/>
              <a:gd name="T12" fmla="*/ 4 w 52"/>
              <a:gd name="T13" fmla="*/ 26 h 52"/>
              <a:gd name="T14" fmla="*/ 26 w 52"/>
              <a:gd name="T15" fmla="*/ 48 h 52"/>
              <a:gd name="T16" fmla="*/ 48 w 52"/>
              <a:gd name="T17" fmla="*/ 26 h 52"/>
              <a:gd name="T18" fmla="*/ 26 w 52"/>
              <a:gd name="T19" fmla="*/ 4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52">
                <a:moveTo>
                  <a:pt x="26" y="52"/>
                </a:moveTo>
                <a:cubicBezTo>
                  <a:pt x="12" y="52"/>
                  <a:pt x="0" y="40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40" y="0"/>
                  <a:pt x="52" y="12"/>
                  <a:pt x="52" y="26"/>
                </a:cubicBezTo>
                <a:cubicBezTo>
                  <a:pt x="52" y="40"/>
                  <a:pt x="40" y="52"/>
                  <a:pt x="26" y="52"/>
                </a:cubicBezTo>
                <a:close/>
                <a:moveTo>
                  <a:pt x="26" y="4"/>
                </a:moveTo>
                <a:cubicBezTo>
                  <a:pt x="14" y="4"/>
                  <a:pt x="4" y="14"/>
                  <a:pt x="4" y="26"/>
                </a:cubicBezTo>
                <a:cubicBezTo>
                  <a:pt x="4" y="38"/>
                  <a:pt x="14" y="48"/>
                  <a:pt x="26" y="48"/>
                </a:cubicBezTo>
                <a:cubicBezTo>
                  <a:pt x="38" y="48"/>
                  <a:pt x="48" y="38"/>
                  <a:pt x="48" y="26"/>
                </a:cubicBezTo>
                <a:cubicBezTo>
                  <a:pt x="48" y="14"/>
                  <a:pt x="38" y="4"/>
                  <a:pt x="26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ïS1ïḓé">
            <a:extLst>
              <a:ext uri="{FF2B5EF4-FFF2-40B4-BE49-F238E27FC236}">
                <a16:creationId xmlns:a16="http://schemas.microsoft.com/office/drawing/2014/main" id="{5D4A69C5-9594-47C2-8782-AD2399381892}"/>
              </a:ext>
            </a:extLst>
          </p:cNvPr>
          <p:cNvSpPr/>
          <p:nvPr/>
        </p:nvSpPr>
        <p:spPr bwMode="auto">
          <a:xfrm>
            <a:off x="5533780" y="2199044"/>
            <a:ext cx="66604" cy="66604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îSlïdé">
            <a:extLst>
              <a:ext uri="{FF2B5EF4-FFF2-40B4-BE49-F238E27FC236}">
                <a16:creationId xmlns:a16="http://schemas.microsoft.com/office/drawing/2014/main" id="{02F01FCC-22C9-4681-887C-BD607BDCD6B6}"/>
              </a:ext>
            </a:extLst>
          </p:cNvPr>
          <p:cNvSpPr/>
          <p:nvPr/>
        </p:nvSpPr>
        <p:spPr bwMode="auto">
          <a:xfrm>
            <a:off x="5529862" y="2197086"/>
            <a:ext cx="72482" cy="70522"/>
          </a:xfrm>
          <a:custGeom>
            <a:avLst/>
            <a:gdLst>
              <a:gd name="T0" fmla="*/ 26 w 52"/>
              <a:gd name="T1" fmla="*/ 52 h 52"/>
              <a:gd name="T2" fmla="*/ 0 w 52"/>
              <a:gd name="T3" fmla="*/ 26 h 52"/>
              <a:gd name="T4" fmla="*/ 26 w 52"/>
              <a:gd name="T5" fmla="*/ 0 h 52"/>
              <a:gd name="T6" fmla="*/ 52 w 52"/>
              <a:gd name="T7" fmla="*/ 26 h 52"/>
              <a:gd name="T8" fmla="*/ 26 w 52"/>
              <a:gd name="T9" fmla="*/ 52 h 52"/>
              <a:gd name="T10" fmla="*/ 26 w 52"/>
              <a:gd name="T11" fmla="*/ 4 h 52"/>
              <a:gd name="T12" fmla="*/ 4 w 52"/>
              <a:gd name="T13" fmla="*/ 26 h 52"/>
              <a:gd name="T14" fmla="*/ 26 w 52"/>
              <a:gd name="T15" fmla="*/ 48 h 52"/>
              <a:gd name="T16" fmla="*/ 48 w 52"/>
              <a:gd name="T17" fmla="*/ 26 h 52"/>
              <a:gd name="T18" fmla="*/ 26 w 52"/>
              <a:gd name="T19" fmla="*/ 4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52">
                <a:moveTo>
                  <a:pt x="26" y="52"/>
                </a:moveTo>
                <a:cubicBezTo>
                  <a:pt x="12" y="52"/>
                  <a:pt x="0" y="40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40" y="0"/>
                  <a:pt x="52" y="12"/>
                  <a:pt x="52" y="26"/>
                </a:cubicBezTo>
                <a:cubicBezTo>
                  <a:pt x="52" y="40"/>
                  <a:pt x="40" y="52"/>
                  <a:pt x="26" y="52"/>
                </a:cubicBezTo>
                <a:close/>
                <a:moveTo>
                  <a:pt x="26" y="4"/>
                </a:moveTo>
                <a:cubicBezTo>
                  <a:pt x="14" y="4"/>
                  <a:pt x="4" y="14"/>
                  <a:pt x="4" y="26"/>
                </a:cubicBezTo>
                <a:cubicBezTo>
                  <a:pt x="4" y="38"/>
                  <a:pt x="14" y="48"/>
                  <a:pt x="26" y="48"/>
                </a:cubicBezTo>
                <a:cubicBezTo>
                  <a:pt x="38" y="48"/>
                  <a:pt x="48" y="38"/>
                  <a:pt x="48" y="26"/>
                </a:cubicBezTo>
                <a:cubicBezTo>
                  <a:pt x="48" y="14"/>
                  <a:pt x="38" y="4"/>
                  <a:pt x="26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íṡ1îḍé">
            <a:extLst>
              <a:ext uri="{FF2B5EF4-FFF2-40B4-BE49-F238E27FC236}">
                <a16:creationId xmlns:a16="http://schemas.microsoft.com/office/drawing/2014/main" id="{C126CC1B-CE7A-4DA1-8C65-EE4C3494D0B5}"/>
              </a:ext>
            </a:extLst>
          </p:cNvPr>
          <p:cNvSpPr/>
          <p:nvPr/>
        </p:nvSpPr>
        <p:spPr bwMode="auto">
          <a:xfrm>
            <a:off x="6575941" y="1654456"/>
            <a:ext cx="99907" cy="97948"/>
          </a:xfrm>
          <a:prstGeom prst="ellipse">
            <a:avLst/>
          </a:prstGeom>
          <a:solidFill>
            <a:srgbClr val="BCE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ïšļïḓé">
            <a:extLst>
              <a:ext uri="{FF2B5EF4-FFF2-40B4-BE49-F238E27FC236}">
                <a16:creationId xmlns:a16="http://schemas.microsoft.com/office/drawing/2014/main" id="{AEAD3ADE-A25B-4D87-B381-5B615071AA7C}"/>
              </a:ext>
            </a:extLst>
          </p:cNvPr>
          <p:cNvSpPr/>
          <p:nvPr/>
        </p:nvSpPr>
        <p:spPr bwMode="auto">
          <a:xfrm>
            <a:off x="5516150" y="1654456"/>
            <a:ext cx="99907" cy="97948"/>
          </a:xfrm>
          <a:prstGeom prst="ellipse">
            <a:avLst/>
          </a:prstGeom>
          <a:solidFill>
            <a:srgbClr val="BCE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íšľîḓê">
            <a:extLst>
              <a:ext uri="{FF2B5EF4-FFF2-40B4-BE49-F238E27FC236}">
                <a16:creationId xmlns:a16="http://schemas.microsoft.com/office/drawing/2014/main" id="{D592A5B1-4DCF-4883-8811-96EE1F397D6D}"/>
              </a:ext>
            </a:extLst>
          </p:cNvPr>
          <p:cNvSpPr/>
          <p:nvPr/>
        </p:nvSpPr>
        <p:spPr bwMode="auto">
          <a:xfrm>
            <a:off x="6047025" y="1125539"/>
            <a:ext cx="97948" cy="97948"/>
          </a:xfrm>
          <a:prstGeom prst="ellipse">
            <a:avLst/>
          </a:prstGeom>
          <a:solidFill>
            <a:srgbClr val="BCE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îŝľiḋé">
            <a:extLst>
              <a:ext uri="{FF2B5EF4-FFF2-40B4-BE49-F238E27FC236}">
                <a16:creationId xmlns:a16="http://schemas.microsoft.com/office/drawing/2014/main" id="{77F9B4E0-AA35-4E0D-A69F-581D0A7046C8}"/>
              </a:ext>
            </a:extLst>
          </p:cNvPr>
          <p:cNvSpPr/>
          <p:nvPr/>
        </p:nvSpPr>
        <p:spPr>
          <a:xfrm>
            <a:off x="5827090" y="2692593"/>
            <a:ext cx="537820" cy="537824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62" name="ïSliḋé">
            <a:extLst>
              <a:ext uri="{FF2B5EF4-FFF2-40B4-BE49-F238E27FC236}">
                <a16:creationId xmlns:a16="http://schemas.microsoft.com/office/drawing/2014/main" id="{55755644-C17E-4070-BFB2-9F249D2C3D19}"/>
              </a:ext>
            </a:extLst>
          </p:cNvPr>
          <p:cNvSpPr/>
          <p:nvPr/>
        </p:nvSpPr>
        <p:spPr bwMode="auto">
          <a:xfrm>
            <a:off x="5958881" y="2827059"/>
            <a:ext cx="274236" cy="26888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57" name="ïšḷïďe">
            <a:extLst>
              <a:ext uri="{FF2B5EF4-FFF2-40B4-BE49-F238E27FC236}">
                <a16:creationId xmlns:a16="http://schemas.microsoft.com/office/drawing/2014/main" id="{D3EB455D-1CA4-460F-966A-D78E86D45F17}"/>
              </a:ext>
            </a:extLst>
          </p:cNvPr>
          <p:cNvSpPr txBox="1"/>
          <p:nvPr/>
        </p:nvSpPr>
        <p:spPr>
          <a:xfrm>
            <a:off x="4633500" y="3702238"/>
            <a:ext cx="2925001" cy="116092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8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8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800" dirty="0"/>
          </a:p>
          <a:p>
            <a:pPr algn="ctr">
              <a:lnSpc>
                <a:spcPct val="150000"/>
              </a:lnSpc>
            </a:pPr>
            <a:r>
              <a:rPr lang="en-US" altLang="zh-CN" sz="800" dirty="0"/>
              <a:t>Adjust the spacing to adapt to Chinese typesetting, use the reference line in PPT.</a:t>
            </a:r>
          </a:p>
        </p:txBody>
      </p:sp>
      <p:sp>
        <p:nvSpPr>
          <p:cNvPr id="58" name="îşļïde">
            <a:extLst>
              <a:ext uri="{FF2B5EF4-FFF2-40B4-BE49-F238E27FC236}">
                <a16:creationId xmlns:a16="http://schemas.microsoft.com/office/drawing/2014/main" id="{9FEFDE93-979E-4A53-8A0E-6FFB935ADE30}"/>
              </a:ext>
            </a:extLst>
          </p:cNvPr>
          <p:cNvSpPr txBox="1"/>
          <p:nvPr/>
        </p:nvSpPr>
        <p:spPr>
          <a:xfrm>
            <a:off x="4633500" y="3230417"/>
            <a:ext cx="2925001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  <a:endParaRPr lang="zh-CN" altLang="en-US" b="1" dirty="0">
              <a:solidFill>
                <a:schemeClr val="accent3"/>
              </a:solidFill>
            </a:endParaRPr>
          </a:p>
        </p:txBody>
      </p:sp>
      <p:sp>
        <p:nvSpPr>
          <p:cNvPr id="27" name="îSlîḑê">
            <a:extLst>
              <a:ext uri="{FF2B5EF4-FFF2-40B4-BE49-F238E27FC236}">
                <a16:creationId xmlns:a16="http://schemas.microsoft.com/office/drawing/2014/main" id="{AA79CDB0-3F82-4F47-BA1A-1B7AF8E1B926}"/>
              </a:ext>
            </a:extLst>
          </p:cNvPr>
          <p:cNvSpPr/>
          <p:nvPr/>
        </p:nvSpPr>
        <p:spPr bwMode="auto">
          <a:xfrm>
            <a:off x="9530830" y="1305763"/>
            <a:ext cx="795334" cy="793375"/>
          </a:xfrm>
          <a:prstGeom prst="ellipse">
            <a:avLst/>
          </a:prstGeom>
          <a:solidFill>
            <a:srgbClr val="FBD7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íslidè">
            <a:extLst>
              <a:ext uri="{FF2B5EF4-FFF2-40B4-BE49-F238E27FC236}">
                <a16:creationId xmlns:a16="http://schemas.microsoft.com/office/drawing/2014/main" id="{BD67C170-769A-442B-83C8-F231C6E6197A}"/>
              </a:ext>
            </a:extLst>
          </p:cNvPr>
          <p:cNvSpPr/>
          <p:nvPr/>
        </p:nvSpPr>
        <p:spPr bwMode="auto">
          <a:xfrm>
            <a:off x="9795288" y="2545779"/>
            <a:ext cx="266417" cy="23115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iṩlîḓè">
            <a:extLst>
              <a:ext uri="{FF2B5EF4-FFF2-40B4-BE49-F238E27FC236}">
                <a16:creationId xmlns:a16="http://schemas.microsoft.com/office/drawing/2014/main" id="{95C8A162-CD0B-45D1-ACD4-253FD841B30A}"/>
              </a:ext>
            </a:extLst>
          </p:cNvPr>
          <p:cNvSpPr/>
          <p:nvPr/>
        </p:nvSpPr>
        <p:spPr bwMode="auto">
          <a:xfrm>
            <a:off x="9730642" y="2408652"/>
            <a:ext cx="395708" cy="340857"/>
          </a:xfrm>
          <a:prstGeom prst="rect">
            <a:avLst/>
          </a:prstGeom>
          <a:solidFill>
            <a:srgbClr val="BCE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íṣļïďê">
            <a:extLst>
              <a:ext uri="{FF2B5EF4-FFF2-40B4-BE49-F238E27FC236}">
                <a16:creationId xmlns:a16="http://schemas.microsoft.com/office/drawing/2014/main" id="{A3F8C625-078B-4097-99B2-3184546A2553}"/>
              </a:ext>
            </a:extLst>
          </p:cNvPr>
          <p:cNvSpPr/>
          <p:nvPr/>
        </p:nvSpPr>
        <p:spPr bwMode="auto">
          <a:xfrm>
            <a:off x="10443700" y="1174513"/>
            <a:ext cx="27425" cy="52891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ïṡ1íďé">
            <a:extLst>
              <a:ext uri="{FF2B5EF4-FFF2-40B4-BE49-F238E27FC236}">
                <a16:creationId xmlns:a16="http://schemas.microsoft.com/office/drawing/2014/main" id="{740B6359-05F7-40AF-847F-FD4A3C5B9FA0}"/>
              </a:ext>
            </a:extLst>
          </p:cNvPr>
          <p:cNvSpPr/>
          <p:nvPr/>
        </p:nvSpPr>
        <p:spPr bwMode="auto">
          <a:xfrm>
            <a:off x="9399581" y="1160800"/>
            <a:ext cx="528916" cy="274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íṧļíḍe">
            <a:extLst>
              <a:ext uri="{FF2B5EF4-FFF2-40B4-BE49-F238E27FC236}">
                <a16:creationId xmlns:a16="http://schemas.microsoft.com/office/drawing/2014/main" id="{3A91F182-8784-4572-B8C9-B81A0ACDDFB9}"/>
              </a:ext>
            </a:extLst>
          </p:cNvPr>
          <p:cNvSpPr/>
          <p:nvPr/>
        </p:nvSpPr>
        <p:spPr bwMode="auto">
          <a:xfrm>
            <a:off x="9385867" y="1703430"/>
            <a:ext cx="27425" cy="52891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ísľíďe">
            <a:extLst>
              <a:ext uri="{FF2B5EF4-FFF2-40B4-BE49-F238E27FC236}">
                <a16:creationId xmlns:a16="http://schemas.microsoft.com/office/drawing/2014/main" id="{DF0EDB1A-0431-4F06-AC75-F65E4A34B085}"/>
              </a:ext>
            </a:extLst>
          </p:cNvPr>
          <p:cNvSpPr/>
          <p:nvPr/>
        </p:nvSpPr>
        <p:spPr bwMode="auto">
          <a:xfrm>
            <a:off x="9664038" y="2659398"/>
            <a:ext cx="528916" cy="274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íṣḷíḓè">
            <a:extLst>
              <a:ext uri="{FF2B5EF4-FFF2-40B4-BE49-F238E27FC236}">
                <a16:creationId xmlns:a16="http://schemas.microsoft.com/office/drawing/2014/main" id="{CCC9DB39-6D27-4540-BDD6-06D50251AEF1}"/>
              </a:ext>
            </a:extLst>
          </p:cNvPr>
          <p:cNvSpPr/>
          <p:nvPr/>
        </p:nvSpPr>
        <p:spPr bwMode="auto">
          <a:xfrm>
            <a:off x="9664038" y="2571245"/>
            <a:ext cx="528916" cy="274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ïSliḍé">
            <a:extLst>
              <a:ext uri="{FF2B5EF4-FFF2-40B4-BE49-F238E27FC236}">
                <a16:creationId xmlns:a16="http://schemas.microsoft.com/office/drawing/2014/main" id="{7EA2D138-E272-4DE4-BFBA-AD005722C66C}"/>
              </a:ext>
            </a:extLst>
          </p:cNvPr>
          <p:cNvSpPr/>
          <p:nvPr/>
        </p:nvSpPr>
        <p:spPr bwMode="auto">
          <a:xfrm>
            <a:off x="9664038" y="2483092"/>
            <a:ext cx="528916" cy="274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îṥ1íḓe">
            <a:extLst>
              <a:ext uri="{FF2B5EF4-FFF2-40B4-BE49-F238E27FC236}">
                <a16:creationId xmlns:a16="http://schemas.microsoft.com/office/drawing/2014/main" id="{59149C0B-8D5E-461F-9342-27F3500FD177}"/>
              </a:ext>
            </a:extLst>
          </p:cNvPr>
          <p:cNvSpPr/>
          <p:nvPr/>
        </p:nvSpPr>
        <p:spPr bwMode="auto">
          <a:xfrm>
            <a:off x="9664038" y="2394939"/>
            <a:ext cx="528916" cy="274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ïşlîḓè">
            <a:extLst>
              <a:ext uri="{FF2B5EF4-FFF2-40B4-BE49-F238E27FC236}">
                <a16:creationId xmlns:a16="http://schemas.microsoft.com/office/drawing/2014/main" id="{A441F08A-21ED-41CD-A50A-041363BA306F}"/>
              </a:ext>
            </a:extLst>
          </p:cNvPr>
          <p:cNvSpPr/>
          <p:nvPr/>
        </p:nvSpPr>
        <p:spPr bwMode="auto">
          <a:xfrm>
            <a:off x="9883441" y="1572180"/>
            <a:ext cx="90112" cy="88154"/>
          </a:xfrm>
          <a:custGeom>
            <a:avLst/>
            <a:gdLst>
              <a:gd name="T0" fmla="*/ 0 w 46"/>
              <a:gd name="T1" fmla="*/ 45 h 45"/>
              <a:gd name="T2" fmla="*/ 46 w 46"/>
              <a:gd name="T3" fmla="*/ 45 h 45"/>
              <a:gd name="T4" fmla="*/ 23 w 46"/>
              <a:gd name="T5" fmla="*/ 0 h 45"/>
              <a:gd name="T6" fmla="*/ 0 w 46"/>
              <a:gd name="T7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" h="45">
                <a:moveTo>
                  <a:pt x="0" y="45"/>
                </a:moveTo>
                <a:lnTo>
                  <a:pt x="46" y="45"/>
                </a:lnTo>
                <a:lnTo>
                  <a:pt x="23" y="0"/>
                </a:lnTo>
                <a:lnTo>
                  <a:pt x="0" y="45"/>
                </a:lnTo>
                <a:close/>
              </a:path>
            </a:pathLst>
          </a:custGeom>
          <a:solidFill>
            <a:srgbClr val="BCE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ïşḻïḋé">
            <a:extLst>
              <a:ext uri="{FF2B5EF4-FFF2-40B4-BE49-F238E27FC236}">
                <a16:creationId xmlns:a16="http://schemas.microsoft.com/office/drawing/2014/main" id="{7F0C14BE-8E34-4769-BDA5-0013638E6EB2}"/>
              </a:ext>
            </a:extLst>
          </p:cNvPr>
          <p:cNvSpPr/>
          <p:nvPr/>
        </p:nvSpPr>
        <p:spPr bwMode="auto">
          <a:xfrm>
            <a:off x="9385867" y="1160800"/>
            <a:ext cx="1085258" cy="1247852"/>
          </a:xfrm>
          <a:custGeom>
            <a:avLst/>
            <a:gdLst>
              <a:gd name="T0" fmla="*/ 564 w 788"/>
              <a:gd name="T1" fmla="*/ 906 h 906"/>
              <a:gd name="T2" fmla="*/ 544 w 788"/>
              <a:gd name="T3" fmla="*/ 906 h 906"/>
              <a:gd name="T4" fmla="*/ 653 w 788"/>
              <a:gd name="T5" fmla="*/ 662 h 906"/>
              <a:gd name="T6" fmla="*/ 768 w 788"/>
              <a:gd name="T7" fmla="*/ 394 h 906"/>
              <a:gd name="T8" fmla="*/ 394 w 788"/>
              <a:gd name="T9" fmla="*/ 20 h 906"/>
              <a:gd name="T10" fmla="*/ 20 w 788"/>
              <a:gd name="T11" fmla="*/ 394 h 906"/>
              <a:gd name="T12" fmla="*/ 135 w 788"/>
              <a:gd name="T13" fmla="*/ 662 h 906"/>
              <a:gd name="T14" fmla="*/ 244 w 788"/>
              <a:gd name="T15" fmla="*/ 906 h 906"/>
              <a:gd name="T16" fmla="*/ 224 w 788"/>
              <a:gd name="T17" fmla="*/ 906 h 906"/>
              <a:gd name="T18" fmla="*/ 120 w 788"/>
              <a:gd name="T19" fmla="*/ 675 h 906"/>
              <a:gd name="T20" fmla="*/ 0 w 788"/>
              <a:gd name="T21" fmla="*/ 394 h 906"/>
              <a:gd name="T22" fmla="*/ 394 w 788"/>
              <a:gd name="T23" fmla="*/ 0 h 906"/>
              <a:gd name="T24" fmla="*/ 788 w 788"/>
              <a:gd name="T25" fmla="*/ 394 h 906"/>
              <a:gd name="T26" fmla="*/ 668 w 788"/>
              <a:gd name="T27" fmla="*/ 675 h 906"/>
              <a:gd name="T28" fmla="*/ 564 w 788"/>
              <a:gd name="T29" fmla="*/ 906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88" h="906">
                <a:moveTo>
                  <a:pt x="564" y="906"/>
                </a:moveTo>
                <a:cubicBezTo>
                  <a:pt x="544" y="906"/>
                  <a:pt x="544" y="906"/>
                  <a:pt x="544" y="906"/>
                </a:cubicBezTo>
                <a:cubicBezTo>
                  <a:pt x="544" y="794"/>
                  <a:pt x="599" y="727"/>
                  <a:pt x="653" y="662"/>
                </a:cubicBezTo>
                <a:cubicBezTo>
                  <a:pt x="709" y="594"/>
                  <a:pt x="768" y="523"/>
                  <a:pt x="768" y="394"/>
                </a:cubicBezTo>
                <a:cubicBezTo>
                  <a:pt x="768" y="188"/>
                  <a:pt x="600" y="20"/>
                  <a:pt x="394" y="20"/>
                </a:cubicBezTo>
                <a:cubicBezTo>
                  <a:pt x="188" y="20"/>
                  <a:pt x="20" y="188"/>
                  <a:pt x="20" y="394"/>
                </a:cubicBezTo>
                <a:cubicBezTo>
                  <a:pt x="20" y="523"/>
                  <a:pt x="79" y="594"/>
                  <a:pt x="135" y="662"/>
                </a:cubicBezTo>
                <a:cubicBezTo>
                  <a:pt x="189" y="727"/>
                  <a:pt x="244" y="794"/>
                  <a:pt x="244" y="906"/>
                </a:cubicBezTo>
                <a:cubicBezTo>
                  <a:pt x="224" y="906"/>
                  <a:pt x="224" y="906"/>
                  <a:pt x="224" y="906"/>
                </a:cubicBezTo>
                <a:cubicBezTo>
                  <a:pt x="224" y="801"/>
                  <a:pt x="173" y="740"/>
                  <a:pt x="120" y="675"/>
                </a:cubicBezTo>
                <a:cubicBezTo>
                  <a:pt x="61" y="604"/>
                  <a:pt x="0" y="530"/>
                  <a:pt x="0" y="394"/>
                </a:cubicBezTo>
                <a:cubicBezTo>
                  <a:pt x="0" y="177"/>
                  <a:pt x="177" y="0"/>
                  <a:pt x="394" y="0"/>
                </a:cubicBezTo>
                <a:cubicBezTo>
                  <a:pt x="611" y="0"/>
                  <a:pt x="788" y="177"/>
                  <a:pt x="788" y="394"/>
                </a:cubicBezTo>
                <a:cubicBezTo>
                  <a:pt x="788" y="530"/>
                  <a:pt x="727" y="604"/>
                  <a:pt x="668" y="675"/>
                </a:cubicBezTo>
                <a:cubicBezTo>
                  <a:pt x="615" y="740"/>
                  <a:pt x="564" y="801"/>
                  <a:pt x="564" y="90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ïsļíḑe">
            <a:extLst>
              <a:ext uri="{FF2B5EF4-FFF2-40B4-BE49-F238E27FC236}">
                <a16:creationId xmlns:a16="http://schemas.microsoft.com/office/drawing/2014/main" id="{2927285A-2F2C-44CA-BB5E-562D37E82F57}"/>
              </a:ext>
            </a:extLst>
          </p:cNvPr>
          <p:cNvSpPr/>
          <p:nvPr/>
        </p:nvSpPr>
        <p:spPr bwMode="auto">
          <a:xfrm>
            <a:off x="9883441" y="1644662"/>
            <a:ext cx="90112" cy="2938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iṥļîḍê">
            <a:extLst>
              <a:ext uri="{FF2B5EF4-FFF2-40B4-BE49-F238E27FC236}">
                <a16:creationId xmlns:a16="http://schemas.microsoft.com/office/drawing/2014/main" id="{3A3B9823-4890-4E97-B4B0-C3FA7DBA28C5}"/>
              </a:ext>
            </a:extLst>
          </p:cNvPr>
          <p:cNvSpPr/>
          <p:nvPr/>
        </p:nvSpPr>
        <p:spPr bwMode="auto">
          <a:xfrm>
            <a:off x="9818796" y="1777870"/>
            <a:ext cx="219402" cy="274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î$ľiḓê">
            <a:extLst>
              <a:ext uri="{FF2B5EF4-FFF2-40B4-BE49-F238E27FC236}">
                <a16:creationId xmlns:a16="http://schemas.microsoft.com/office/drawing/2014/main" id="{F6B26B18-3212-4778-AB81-CEF136426E1C}"/>
              </a:ext>
            </a:extLst>
          </p:cNvPr>
          <p:cNvSpPr/>
          <p:nvPr/>
        </p:nvSpPr>
        <p:spPr bwMode="auto">
          <a:xfrm>
            <a:off x="9877564" y="1791582"/>
            <a:ext cx="27425" cy="61707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išľiḑê">
            <a:extLst>
              <a:ext uri="{FF2B5EF4-FFF2-40B4-BE49-F238E27FC236}">
                <a16:creationId xmlns:a16="http://schemas.microsoft.com/office/drawing/2014/main" id="{632D1965-9334-4436-95EB-2871F9B809BD}"/>
              </a:ext>
            </a:extLst>
          </p:cNvPr>
          <p:cNvSpPr/>
          <p:nvPr/>
        </p:nvSpPr>
        <p:spPr bwMode="auto">
          <a:xfrm>
            <a:off x="9952005" y="1791582"/>
            <a:ext cx="27425" cy="61707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ïŝḷíḑê">
            <a:extLst>
              <a:ext uri="{FF2B5EF4-FFF2-40B4-BE49-F238E27FC236}">
                <a16:creationId xmlns:a16="http://schemas.microsoft.com/office/drawing/2014/main" id="{B6DD372D-DD7E-49D0-9337-040D7F422924}"/>
              </a:ext>
            </a:extLst>
          </p:cNvPr>
          <p:cNvSpPr/>
          <p:nvPr/>
        </p:nvSpPr>
        <p:spPr bwMode="auto">
          <a:xfrm>
            <a:off x="9805082" y="1540836"/>
            <a:ext cx="246828" cy="867816"/>
          </a:xfrm>
          <a:custGeom>
            <a:avLst/>
            <a:gdLst>
              <a:gd name="T0" fmla="*/ 126 w 126"/>
              <a:gd name="T1" fmla="*/ 443 h 443"/>
              <a:gd name="T2" fmla="*/ 112 w 126"/>
              <a:gd name="T3" fmla="*/ 443 h 443"/>
              <a:gd name="T4" fmla="*/ 112 w 126"/>
              <a:gd name="T5" fmla="*/ 129 h 443"/>
              <a:gd name="T6" fmla="*/ 63 w 126"/>
              <a:gd name="T7" fmla="*/ 31 h 443"/>
              <a:gd name="T8" fmla="*/ 14 w 126"/>
              <a:gd name="T9" fmla="*/ 129 h 443"/>
              <a:gd name="T10" fmla="*/ 14 w 126"/>
              <a:gd name="T11" fmla="*/ 443 h 443"/>
              <a:gd name="T12" fmla="*/ 0 w 126"/>
              <a:gd name="T13" fmla="*/ 443 h 443"/>
              <a:gd name="T14" fmla="*/ 0 w 126"/>
              <a:gd name="T15" fmla="*/ 127 h 443"/>
              <a:gd name="T16" fmla="*/ 63 w 126"/>
              <a:gd name="T17" fmla="*/ 0 h 443"/>
              <a:gd name="T18" fmla="*/ 126 w 126"/>
              <a:gd name="T19" fmla="*/ 127 h 443"/>
              <a:gd name="T20" fmla="*/ 126 w 126"/>
              <a:gd name="T21" fmla="*/ 443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6" h="443">
                <a:moveTo>
                  <a:pt x="126" y="443"/>
                </a:moveTo>
                <a:lnTo>
                  <a:pt x="112" y="443"/>
                </a:lnTo>
                <a:lnTo>
                  <a:pt x="112" y="129"/>
                </a:lnTo>
                <a:lnTo>
                  <a:pt x="63" y="31"/>
                </a:lnTo>
                <a:lnTo>
                  <a:pt x="14" y="129"/>
                </a:lnTo>
                <a:lnTo>
                  <a:pt x="14" y="443"/>
                </a:lnTo>
                <a:lnTo>
                  <a:pt x="0" y="443"/>
                </a:lnTo>
                <a:lnTo>
                  <a:pt x="0" y="127"/>
                </a:lnTo>
                <a:lnTo>
                  <a:pt x="63" y="0"/>
                </a:lnTo>
                <a:lnTo>
                  <a:pt x="126" y="127"/>
                </a:lnTo>
                <a:lnTo>
                  <a:pt x="126" y="4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íşḷîḋè">
            <a:extLst>
              <a:ext uri="{FF2B5EF4-FFF2-40B4-BE49-F238E27FC236}">
                <a16:creationId xmlns:a16="http://schemas.microsoft.com/office/drawing/2014/main" id="{E301DD13-2D70-45D4-AB6A-ACFFC8262C1A}"/>
              </a:ext>
            </a:extLst>
          </p:cNvPr>
          <p:cNvSpPr/>
          <p:nvPr/>
        </p:nvSpPr>
        <p:spPr bwMode="auto">
          <a:xfrm>
            <a:off x="10414317" y="1660333"/>
            <a:ext cx="88153" cy="88154"/>
          </a:xfrm>
          <a:prstGeom prst="ellipse">
            <a:avLst/>
          </a:prstGeom>
          <a:solidFill>
            <a:srgbClr val="BCE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ïsḻïḋe">
            <a:extLst>
              <a:ext uri="{FF2B5EF4-FFF2-40B4-BE49-F238E27FC236}">
                <a16:creationId xmlns:a16="http://schemas.microsoft.com/office/drawing/2014/main" id="{C2504812-E784-49C6-A00E-47CE6B5B9E9D}"/>
              </a:ext>
            </a:extLst>
          </p:cNvPr>
          <p:cNvSpPr/>
          <p:nvPr/>
        </p:nvSpPr>
        <p:spPr bwMode="auto">
          <a:xfrm>
            <a:off x="9354524" y="1660333"/>
            <a:ext cx="88153" cy="88154"/>
          </a:xfrm>
          <a:prstGeom prst="ellipse">
            <a:avLst/>
          </a:prstGeom>
          <a:solidFill>
            <a:srgbClr val="BCE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î$ļídé">
            <a:extLst>
              <a:ext uri="{FF2B5EF4-FFF2-40B4-BE49-F238E27FC236}">
                <a16:creationId xmlns:a16="http://schemas.microsoft.com/office/drawing/2014/main" id="{B83ADC09-69E1-4B47-B0AC-ACB351F9BA44}"/>
              </a:ext>
            </a:extLst>
          </p:cNvPr>
          <p:cNvSpPr/>
          <p:nvPr/>
        </p:nvSpPr>
        <p:spPr bwMode="auto">
          <a:xfrm>
            <a:off x="9883441" y="1131417"/>
            <a:ext cx="90112" cy="88154"/>
          </a:xfrm>
          <a:prstGeom prst="ellipse">
            <a:avLst/>
          </a:prstGeom>
          <a:solidFill>
            <a:srgbClr val="BCE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ïŝliďè">
            <a:extLst>
              <a:ext uri="{FF2B5EF4-FFF2-40B4-BE49-F238E27FC236}">
                <a16:creationId xmlns:a16="http://schemas.microsoft.com/office/drawing/2014/main" id="{6F8A28E6-AC50-4EB3-8558-14900F7E4188}"/>
              </a:ext>
            </a:extLst>
          </p:cNvPr>
          <p:cNvSpPr/>
          <p:nvPr/>
        </p:nvSpPr>
        <p:spPr bwMode="auto">
          <a:xfrm>
            <a:off x="9366278" y="1141211"/>
            <a:ext cx="66604" cy="66604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iŝļîḍê">
            <a:extLst>
              <a:ext uri="{FF2B5EF4-FFF2-40B4-BE49-F238E27FC236}">
                <a16:creationId xmlns:a16="http://schemas.microsoft.com/office/drawing/2014/main" id="{EBFFC038-C9D7-4B0E-AB6C-9D13F49094C4}"/>
              </a:ext>
            </a:extLst>
          </p:cNvPr>
          <p:cNvSpPr/>
          <p:nvPr/>
        </p:nvSpPr>
        <p:spPr bwMode="auto">
          <a:xfrm>
            <a:off x="9362360" y="1139252"/>
            <a:ext cx="72482" cy="70522"/>
          </a:xfrm>
          <a:custGeom>
            <a:avLst/>
            <a:gdLst>
              <a:gd name="T0" fmla="*/ 26 w 52"/>
              <a:gd name="T1" fmla="*/ 52 h 52"/>
              <a:gd name="T2" fmla="*/ 0 w 52"/>
              <a:gd name="T3" fmla="*/ 26 h 52"/>
              <a:gd name="T4" fmla="*/ 26 w 52"/>
              <a:gd name="T5" fmla="*/ 0 h 52"/>
              <a:gd name="T6" fmla="*/ 52 w 52"/>
              <a:gd name="T7" fmla="*/ 26 h 52"/>
              <a:gd name="T8" fmla="*/ 26 w 52"/>
              <a:gd name="T9" fmla="*/ 52 h 52"/>
              <a:gd name="T10" fmla="*/ 26 w 52"/>
              <a:gd name="T11" fmla="*/ 4 h 52"/>
              <a:gd name="T12" fmla="*/ 4 w 52"/>
              <a:gd name="T13" fmla="*/ 26 h 52"/>
              <a:gd name="T14" fmla="*/ 26 w 52"/>
              <a:gd name="T15" fmla="*/ 48 h 52"/>
              <a:gd name="T16" fmla="*/ 48 w 52"/>
              <a:gd name="T17" fmla="*/ 26 h 52"/>
              <a:gd name="T18" fmla="*/ 26 w 52"/>
              <a:gd name="T19" fmla="*/ 4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52">
                <a:moveTo>
                  <a:pt x="26" y="52"/>
                </a:moveTo>
                <a:cubicBezTo>
                  <a:pt x="12" y="52"/>
                  <a:pt x="0" y="40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40" y="0"/>
                  <a:pt x="52" y="12"/>
                  <a:pt x="52" y="26"/>
                </a:cubicBezTo>
                <a:cubicBezTo>
                  <a:pt x="52" y="40"/>
                  <a:pt x="40" y="52"/>
                  <a:pt x="26" y="52"/>
                </a:cubicBezTo>
                <a:close/>
                <a:moveTo>
                  <a:pt x="26" y="4"/>
                </a:moveTo>
                <a:cubicBezTo>
                  <a:pt x="14" y="4"/>
                  <a:pt x="4" y="14"/>
                  <a:pt x="4" y="26"/>
                </a:cubicBezTo>
                <a:cubicBezTo>
                  <a:pt x="4" y="38"/>
                  <a:pt x="14" y="48"/>
                  <a:pt x="26" y="48"/>
                </a:cubicBezTo>
                <a:cubicBezTo>
                  <a:pt x="38" y="48"/>
                  <a:pt x="48" y="38"/>
                  <a:pt x="48" y="26"/>
                </a:cubicBezTo>
                <a:cubicBezTo>
                  <a:pt x="48" y="14"/>
                  <a:pt x="38" y="4"/>
                  <a:pt x="26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íš1ïdè">
            <a:extLst>
              <a:ext uri="{FF2B5EF4-FFF2-40B4-BE49-F238E27FC236}">
                <a16:creationId xmlns:a16="http://schemas.microsoft.com/office/drawing/2014/main" id="{85E4A2A7-5EFD-4199-A225-FAF5BFF8599E}"/>
              </a:ext>
            </a:extLst>
          </p:cNvPr>
          <p:cNvSpPr/>
          <p:nvPr/>
        </p:nvSpPr>
        <p:spPr bwMode="auto">
          <a:xfrm>
            <a:off x="10424111" y="1141211"/>
            <a:ext cx="66604" cy="66604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işḻiḋé">
            <a:extLst>
              <a:ext uri="{FF2B5EF4-FFF2-40B4-BE49-F238E27FC236}">
                <a16:creationId xmlns:a16="http://schemas.microsoft.com/office/drawing/2014/main" id="{81504646-8A9C-48BA-B212-FB1CCA79F4D1}"/>
              </a:ext>
            </a:extLst>
          </p:cNvPr>
          <p:cNvSpPr/>
          <p:nvPr/>
        </p:nvSpPr>
        <p:spPr bwMode="auto">
          <a:xfrm>
            <a:off x="10422152" y="1139252"/>
            <a:ext cx="72482" cy="70522"/>
          </a:xfrm>
          <a:custGeom>
            <a:avLst/>
            <a:gdLst>
              <a:gd name="T0" fmla="*/ 26 w 52"/>
              <a:gd name="T1" fmla="*/ 52 h 52"/>
              <a:gd name="T2" fmla="*/ 0 w 52"/>
              <a:gd name="T3" fmla="*/ 26 h 52"/>
              <a:gd name="T4" fmla="*/ 26 w 52"/>
              <a:gd name="T5" fmla="*/ 0 h 52"/>
              <a:gd name="T6" fmla="*/ 52 w 52"/>
              <a:gd name="T7" fmla="*/ 26 h 52"/>
              <a:gd name="T8" fmla="*/ 26 w 52"/>
              <a:gd name="T9" fmla="*/ 52 h 52"/>
              <a:gd name="T10" fmla="*/ 26 w 52"/>
              <a:gd name="T11" fmla="*/ 4 h 52"/>
              <a:gd name="T12" fmla="*/ 4 w 52"/>
              <a:gd name="T13" fmla="*/ 26 h 52"/>
              <a:gd name="T14" fmla="*/ 26 w 52"/>
              <a:gd name="T15" fmla="*/ 48 h 52"/>
              <a:gd name="T16" fmla="*/ 48 w 52"/>
              <a:gd name="T17" fmla="*/ 26 h 52"/>
              <a:gd name="T18" fmla="*/ 26 w 52"/>
              <a:gd name="T19" fmla="*/ 4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52">
                <a:moveTo>
                  <a:pt x="26" y="52"/>
                </a:moveTo>
                <a:cubicBezTo>
                  <a:pt x="12" y="52"/>
                  <a:pt x="0" y="40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40" y="0"/>
                  <a:pt x="52" y="12"/>
                  <a:pt x="52" y="26"/>
                </a:cubicBezTo>
                <a:cubicBezTo>
                  <a:pt x="52" y="40"/>
                  <a:pt x="40" y="52"/>
                  <a:pt x="26" y="52"/>
                </a:cubicBezTo>
                <a:close/>
                <a:moveTo>
                  <a:pt x="26" y="4"/>
                </a:moveTo>
                <a:cubicBezTo>
                  <a:pt x="14" y="4"/>
                  <a:pt x="4" y="14"/>
                  <a:pt x="4" y="26"/>
                </a:cubicBezTo>
                <a:cubicBezTo>
                  <a:pt x="4" y="38"/>
                  <a:pt x="14" y="48"/>
                  <a:pt x="26" y="48"/>
                </a:cubicBezTo>
                <a:cubicBezTo>
                  <a:pt x="38" y="48"/>
                  <a:pt x="48" y="38"/>
                  <a:pt x="48" y="26"/>
                </a:cubicBezTo>
                <a:cubicBezTo>
                  <a:pt x="48" y="14"/>
                  <a:pt x="38" y="4"/>
                  <a:pt x="26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isḷíḓè">
            <a:extLst>
              <a:ext uri="{FF2B5EF4-FFF2-40B4-BE49-F238E27FC236}">
                <a16:creationId xmlns:a16="http://schemas.microsoft.com/office/drawing/2014/main" id="{6B7A0D07-8981-4F23-8EF9-590365583964}"/>
              </a:ext>
            </a:extLst>
          </p:cNvPr>
          <p:cNvSpPr/>
          <p:nvPr/>
        </p:nvSpPr>
        <p:spPr bwMode="auto">
          <a:xfrm>
            <a:off x="9366278" y="2199044"/>
            <a:ext cx="66604" cy="66604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íŝḷiḍê">
            <a:extLst>
              <a:ext uri="{FF2B5EF4-FFF2-40B4-BE49-F238E27FC236}">
                <a16:creationId xmlns:a16="http://schemas.microsoft.com/office/drawing/2014/main" id="{09AB5609-85D2-49CF-91BB-56C993057F33}"/>
              </a:ext>
            </a:extLst>
          </p:cNvPr>
          <p:cNvSpPr/>
          <p:nvPr/>
        </p:nvSpPr>
        <p:spPr bwMode="auto">
          <a:xfrm>
            <a:off x="9362360" y="2197086"/>
            <a:ext cx="72482" cy="70522"/>
          </a:xfrm>
          <a:custGeom>
            <a:avLst/>
            <a:gdLst>
              <a:gd name="T0" fmla="*/ 26 w 52"/>
              <a:gd name="T1" fmla="*/ 52 h 52"/>
              <a:gd name="T2" fmla="*/ 0 w 52"/>
              <a:gd name="T3" fmla="*/ 26 h 52"/>
              <a:gd name="T4" fmla="*/ 26 w 52"/>
              <a:gd name="T5" fmla="*/ 0 h 52"/>
              <a:gd name="T6" fmla="*/ 52 w 52"/>
              <a:gd name="T7" fmla="*/ 26 h 52"/>
              <a:gd name="T8" fmla="*/ 26 w 52"/>
              <a:gd name="T9" fmla="*/ 52 h 52"/>
              <a:gd name="T10" fmla="*/ 26 w 52"/>
              <a:gd name="T11" fmla="*/ 4 h 52"/>
              <a:gd name="T12" fmla="*/ 4 w 52"/>
              <a:gd name="T13" fmla="*/ 26 h 52"/>
              <a:gd name="T14" fmla="*/ 26 w 52"/>
              <a:gd name="T15" fmla="*/ 48 h 52"/>
              <a:gd name="T16" fmla="*/ 48 w 52"/>
              <a:gd name="T17" fmla="*/ 26 h 52"/>
              <a:gd name="T18" fmla="*/ 26 w 52"/>
              <a:gd name="T19" fmla="*/ 4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52">
                <a:moveTo>
                  <a:pt x="26" y="52"/>
                </a:moveTo>
                <a:cubicBezTo>
                  <a:pt x="12" y="52"/>
                  <a:pt x="0" y="40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40" y="0"/>
                  <a:pt x="52" y="12"/>
                  <a:pt x="52" y="26"/>
                </a:cubicBezTo>
                <a:cubicBezTo>
                  <a:pt x="52" y="40"/>
                  <a:pt x="40" y="52"/>
                  <a:pt x="26" y="52"/>
                </a:cubicBezTo>
                <a:close/>
                <a:moveTo>
                  <a:pt x="26" y="4"/>
                </a:moveTo>
                <a:cubicBezTo>
                  <a:pt x="14" y="4"/>
                  <a:pt x="4" y="14"/>
                  <a:pt x="4" y="26"/>
                </a:cubicBezTo>
                <a:cubicBezTo>
                  <a:pt x="4" y="38"/>
                  <a:pt x="14" y="48"/>
                  <a:pt x="26" y="48"/>
                </a:cubicBezTo>
                <a:cubicBezTo>
                  <a:pt x="38" y="48"/>
                  <a:pt x="48" y="38"/>
                  <a:pt x="48" y="26"/>
                </a:cubicBezTo>
                <a:cubicBezTo>
                  <a:pt x="48" y="14"/>
                  <a:pt x="38" y="4"/>
                  <a:pt x="26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îṩ1íḍé">
            <a:extLst>
              <a:ext uri="{FF2B5EF4-FFF2-40B4-BE49-F238E27FC236}">
                <a16:creationId xmlns:a16="http://schemas.microsoft.com/office/drawing/2014/main" id="{D6BF7064-C681-4196-81F6-FC2254338338}"/>
              </a:ext>
            </a:extLst>
          </p:cNvPr>
          <p:cNvSpPr/>
          <p:nvPr/>
        </p:nvSpPr>
        <p:spPr bwMode="auto">
          <a:xfrm>
            <a:off x="10408439" y="1654456"/>
            <a:ext cx="99907" cy="97948"/>
          </a:xfrm>
          <a:prstGeom prst="ellipse">
            <a:avLst/>
          </a:prstGeom>
          <a:solidFill>
            <a:srgbClr val="BCE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î$ļïḑè">
            <a:extLst>
              <a:ext uri="{FF2B5EF4-FFF2-40B4-BE49-F238E27FC236}">
                <a16:creationId xmlns:a16="http://schemas.microsoft.com/office/drawing/2014/main" id="{A08AAFDB-E92F-4CE0-BAC5-F0A4189F89D2}"/>
              </a:ext>
            </a:extLst>
          </p:cNvPr>
          <p:cNvSpPr/>
          <p:nvPr/>
        </p:nvSpPr>
        <p:spPr bwMode="auto">
          <a:xfrm>
            <a:off x="9348648" y="1654456"/>
            <a:ext cx="99907" cy="97948"/>
          </a:xfrm>
          <a:prstGeom prst="ellipse">
            <a:avLst/>
          </a:prstGeom>
          <a:solidFill>
            <a:srgbClr val="BCE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iŝ1ide">
            <a:extLst>
              <a:ext uri="{FF2B5EF4-FFF2-40B4-BE49-F238E27FC236}">
                <a16:creationId xmlns:a16="http://schemas.microsoft.com/office/drawing/2014/main" id="{38C34740-D05B-4C0B-9102-6CA02CACF459}"/>
              </a:ext>
            </a:extLst>
          </p:cNvPr>
          <p:cNvSpPr/>
          <p:nvPr/>
        </p:nvSpPr>
        <p:spPr bwMode="auto">
          <a:xfrm>
            <a:off x="9879523" y="1125539"/>
            <a:ext cx="97948" cy="97948"/>
          </a:xfrm>
          <a:prstGeom prst="ellipse">
            <a:avLst/>
          </a:prstGeom>
          <a:solidFill>
            <a:srgbClr val="BCE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îšľîďê">
            <a:extLst>
              <a:ext uri="{FF2B5EF4-FFF2-40B4-BE49-F238E27FC236}">
                <a16:creationId xmlns:a16="http://schemas.microsoft.com/office/drawing/2014/main" id="{677E62A4-C646-48B2-B9AD-53CD287ADDDE}"/>
              </a:ext>
            </a:extLst>
          </p:cNvPr>
          <p:cNvSpPr/>
          <p:nvPr/>
        </p:nvSpPr>
        <p:spPr>
          <a:xfrm>
            <a:off x="9659588" y="2692593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6" name="îš1iḋé">
            <a:extLst>
              <a:ext uri="{FF2B5EF4-FFF2-40B4-BE49-F238E27FC236}">
                <a16:creationId xmlns:a16="http://schemas.microsoft.com/office/drawing/2014/main" id="{1A22341C-61F7-4AC7-83D2-4F62834B0FE6}"/>
              </a:ext>
            </a:extLst>
          </p:cNvPr>
          <p:cNvSpPr/>
          <p:nvPr/>
        </p:nvSpPr>
        <p:spPr bwMode="auto">
          <a:xfrm>
            <a:off x="9791379" y="2827059"/>
            <a:ext cx="274236" cy="26888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1" name="i$ļiḋé">
            <a:extLst>
              <a:ext uri="{FF2B5EF4-FFF2-40B4-BE49-F238E27FC236}">
                <a16:creationId xmlns:a16="http://schemas.microsoft.com/office/drawing/2014/main" id="{C1F30A3A-74E2-469F-B319-13CCC6CC2876}"/>
              </a:ext>
            </a:extLst>
          </p:cNvPr>
          <p:cNvSpPr txBox="1"/>
          <p:nvPr/>
        </p:nvSpPr>
        <p:spPr>
          <a:xfrm>
            <a:off x="8465998" y="3702238"/>
            <a:ext cx="2925001" cy="116092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8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8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800" dirty="0"/>
          </a:p>
          <a:p>
            <a:pPr algn="ctr">
              <a:lnSpc>
                <a:spcPct val="150000"/>
              </a:lnSpc>
            </a:pPr>
            <a:r>
              <a:rPr lang="en-US" altLang="zh-CN" sz="800" dirty="0"/>
              <a:t>Adjust the spacing to adapt to Chinese typesetting, use the reference line in PPT.</a:t>
            </a:r>
          </a:p>
        </p:txBody>
      </p:sp>
      <p:sp>
        <p:nvSpPr>
          <p:cNvPr id="22" name="íṧļíḍe">
            <a:extLst>
              <a:ext uri="{FF2B5EF4-FFF2-40B4-BE49-F238E27FC236}">
                <a16:creationId xmlns:a16="http://schemas.microsoft.com/office/drawing/2014/main" id="{176084C3-6413-4774-8D0D-3B09C7EDA709}"/>
              </a:ext>
            </a:extLst>
          </p:cNvPr>
          <p:cNvSpPr txBox="1"/>
          <p:nvPr/>
        </p:nvSpPr>
        <p:spPr>
          <a:xfrm>
            <a:off x="8465998" y="3230417"/>
            <a:ext cx="2925001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128" name="标题 1">
            <a:extLst>
              <a:ext uri="{FF2B5EF4-FFF2-40B4-BE49-F238E27FC236}">
                <a16:creationId xmlns:a16="http://schemas.microsoft.com/office/drawing/2014/main" id="{862CF82F-8236-4D67-8612-C401CBE6D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5010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25F7EAF-1DD3-4AED-BB97-64DF8591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3A60550-D333-47D4-9291-0635101A7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77F83AB-CDFB-45A8-AFD0-F1A2795A86F2}"/>
              </a:ext>
            </a:extLst>
          </p:cNvPr>
          <p:cNvCxnSpPr>
            <a:stCxn id="13" idx="6"/>
            <a:endCxn id="18" idx="2"/>
          </p:cNvCxnSpPr>
          <p:nvPr/>
        </p:nvCxnSpPr>
        <p:spPr>
          <a:xfrm flipV="1">
            <a:off x="8064434" y="2992038"/>
            <a:ext cx="1491667" cy="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CD6321A-A973-45A6-B2CD-0E986329F8D4}"/>
              </a:ext>
            </a:extLst>
          </p:cNvPr>
          <p:cNvCxnSpPr>
            <a:cxnSpLocks/>
            <a:stCxn id="9" idx="6"/>
            <a:endCxn id="14" idx="2"/>
          </p:cNvCxnSpPr>
          <p:nvPr/>
        </p:nvCxnSpPr>
        <p:spPr>
          <a:xfrm flipV="1">
            <a:off x="5233648" y="2992038"/>
            <a:ext cx="1491667" cy="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3120789-E7E1-4D94-B605-D77851707401}"/>
              </a:ext>
            </a:extLst>
          </p:cNvPr>
          <p:cNvCxnSpPr>
            <a:stCxn id="23" idx="6"/>
            <a:endCxn id="10" idx="2"/>
          </p:cNvCxnSpPr>
          <p:nvPr/>
        </p:nvCxnSpPr>
        <p:spPr>
          <a:xfrm>
            <a:off x="2673039" y="2992038"/>
            <a:ext cx="122149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îṩḻïḋé">
            <a:extLst>
              <a:ext uri="{FF2B5EF4-FFF2-40B4-BE49-F238E27FC236}">
                <a16:creationId xmlns:a16="http://schemas.microsoft.com/office/drawing/2014/main" id="{2C22DC31-8078-46BC-8BB3-3D6824EC3586}"/>
              </a:ext>
            </a:extLst>
          </p:cNvPr>
          <p:cNvSpPr/>
          <p:nvPr/>
        </p:nvSpPr>
        <p:spPr>
          <a:xfrm>
            <a:off x="4127566" y="2439000"/>
            <a:ext cx="1106082" cy="1106078"/>
          </a:xfrm>
          <a:prstGeom prst="ellipse">
            <a:avLst/>
          </a:prstGeom>
          <a:blipFill>
            <a:blip r:embed="rId3"/>
            <a:stretch>
              <a:fillRect l="-23318" t="2532" r="-31260" b="-2532"/>
            </a:stretch>
          </a:blipFill>
          <a:ln w="50800">
            <a:solidFill>
              <a:schemeClr val="bg1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10" name="íślíḍê">
            <a:extLst>
              <a:ext uri="{FF2B5EF4-FFF2-40B4-BE49-F238E27FC236}">
                <a16:creationId xmlns:a16="http://schemas.microsoft.com/office/drawing/2014/main" id="{ABE02550-E9F2-41CE-90FB-9C0F799F4061}"/>
              </a:ext>
            </a:extLst>
          </p:cNvPr>
          <p:cNvSpPr/>
          <p:nvPr/>
        </p:nvSpPr>
        <p:spPr>
          <a:xfrm>
            <a:off x="3894529" y="2815932"/>
            <a:ext cx="352208" cy="352212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2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isľïḓê">
            <a:extLst>
              <a:ext uri="{FF2B5EF4-FFF2-40B4-BE49-F238E27FC236}">
                <a16:creationId xmlns:a16="http://schemas.microsoft.com/office/drawing/2014/main" id="{A6499C25-ECA0-49EE-B4CF-075376169173}"/>
              </a:ext>
            </a:extLst>
          </p:cNvPr>
          <p:cNvSpPr/>
          <p:nvPr/>
        </p:nvSpPr>
        <p:spPr bwMode="auto">
          <a:xfrm>
            <a:off x="3571786" y="4131628"/>
            <a:ext cx="2217642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altLang="zh-CN" sz="800" dirty="0"/>
              <a:t>Copy paste fonts.</a:t>
            </a:r>
          </a:p>
          <a:p>
            <a:pPr algn="ctr">
              <a:lnSpc>
                <a:spcPct val="140000"/>
              </a:lnSpc>
            </a:pPr>
            <a:r>
              <a:rPr lang="en-US" altLang="zh-CN" sz="800" dirty="0"/>
              <a:t>Choose the only option to retain text.</a:t>
            </a:r>
          </a:p>
        </p:txBody>
      </p:sp>
      <p:sp>
        <p:nvSpPr>
          <p:cNvPr id="12" name="işļîḋè">
            <a:extLst>
              <a:ext uri="{FF2B5EF4-FFF2-40B4-BE49-F238E27FC236}">
                <a16:creationId xmlns:a16="http://schemas.microsoft.com/office/drawing/2014/main" id="{0AAC15F5-C1A1-43A4-9A42-623C4E6853BB}"/>
              </a:ext>
            </a:extLst>
          </p:cNvPr>
          <p:cNvSpPr txBox="1"/>
          <p:nvPr/>
        </p:nvSpPr>
        <p:spPr bwMode="auto">
          <a:xfrm>
            <a:off x="3571786" y="3712393"/>
            <a:ext cx="2217642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3" name="iṩḷíḍê">
            <a:extLst>
              <a:ext uri="{FF2B5EF4-FFF2-40B4-BE49-F238E27FC236}">
                <a16:creationId xmlns:a16="http://schemas.microsoft.com/office/drawing/2014/main" id="{8E2F3568-6178-40FB-AEEF-151633AF63CF}"/>
              </a:ext>
            </a:extLst>
          </p:cNvPr>
          <p:cNvSpPr/>
          <p:nvPr/>
        </p:nvSpPr>
        <p:spPr>
          <a:xfrm>
            <a:off x="6958352" y="2439000"/>
            <a:ext cx="1106082" cy="1106078"/>
          </a:xfrm>
          <a:prstGeom prst="ellipse">
            <a:avLst/>
          </a:prstGeom>
          <a:blipFill>
            <a:blip r:embed="rId4"/>
            <a:stretch>
              <a:fillRect l="-20379" t="2532" r="-34199" b="-2532"/>
            </a:stretch>
          </a:blipFill>
          <a:ln w="50800">
            <a:solidFill>
              <a:schemeClr val="bg1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14" name="iṩḻíḓê">
            <a:extLst>
              <a:ext uri="{FF2B5EF4-FFF2-40B4-BE49-F238E27FC236}">
                <a16:creationId xmlns:a16="http://schemas.microsoft.com/office/drawing/2014/main" id="{29180215-EA5E-4811-9C54-5C3684740FD0}"/>
              </a:ext>
            </a:extLst>
          </p:cNvPr>
          <p:cNvSpPr/>
          <p:nvPr/>
        </p:nvSpPr>
        <p:spPr>
          <a:xfrm>
            <a:off x="6725315" y="2815932"/>
            <a:ext cx="352208" cy="352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3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ïṥľiďé">
            <a:extLst>
              <a:ext uri="{FF2B5EF4-FFF2-40B4-BE49-F238E27FC236}">
                <a16:creationId xmlns:a16="http://schemas.microsoft.com/office/drawing/2014/main" id="{9EC149F9-4020-4064-ABE9-7705C4A00F91}"/>
              </a:ext>
            </a:extLst>
          </p:cNvPr>
          <p:cNvSpPr/>
          <p:nvPr/>
        </p:nvSpPr>
        <p:spPr bwMode="auto">
          <a:xfrm>
            <a:off x="6402572" y="4131628"/>
            <a:ext cx="2217642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altLang="zh-CN" sz="800" dirty="0"/>
              <a:t>Copy paste fonts.</a:t>
            </a:r>
          </a:p>
          <a:p>
            <a:pPr algn="ctr">
              <a:lnSpc>
                <a:spcPct val="140000"/>
              </a:lnSpc>
            </a:pPr>
            <a:r>
              <a:rPr lang="en-US" altLang="zh-CN" sz="800" dirty="0"/>
              <a:t>Choose the only option to retain text.</a:t>
            </a:r>
          </a:p>
        </p:txBody>
      </p:sp>
      <p:sp>
        <p:nvSpPr>
          <p:cNvPr id="16" name="î$ļiďè">
            <a:extLst>
              <a:ext uri="{FF2B5EF4-FFF2-40B4-BE49-F238E27FC236}">
                <a16:creationId xmlns:a16="http://schemas.microsoft.com/office/drawing/2014/main" id="{E3B75A28-242A-4BC2-8F94-1157F9A56F67}"/>
              </a:ext>
            </a:extLst>
          </p:cNvPr>
          <p:cNvSpPr txBox="1"/>
          <p:nvPr/>
        </p:nvSpPr>
        <p:spPr bwMode="auto">
          <a:xfrm>
            <a:off x="6402572" y="3712393"/>
            <a:ext cx="2217642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7" name="íşliḍe">
            <a:extLst>
              <a:ext uri="{FF2B5EF4-FFF2-40B4-BE49-F238E27FC236}">
                <a16:creationId xmlns:a16="http://schemas.microsoft.com/office/drawing/2014/main" id="{9ACF97A9-4F59-4C4E-B5CF-C512F4EC9363}"/>
              </a:ext>
            </a:extLst>
          </p:cNvPr>
          <p:cNvSpPr/>
          <p:nvPr/>
        </p:nvSpPr>
        <p:spPr>
          <a:xfrm>
            <a:off x="9789138" y="2439000"/>
            <a:ext cx="1106082" cy="1106078"/>
          </a:xfrm>
          <a:prstGeom prst="ellipse">
            <a:avLst/>
          </a:prstGeom>
          <a:blipFill>
            <a:blip r:embed="rId5"/>
            <a:stretch>
              <a:fillRect l="-17440" t="2532" r="-37138" b="-2532"/>
            </a:stretch>
          </a:blipFill>
          <a:ln w="50800">
            <a:solidFill>
              <a:schemeClr val="bg1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18" name="ïS1íďê">
            <a:extLst>
              <a:ext uri="{FF2B5EF4-FFF2-40B4-BE49-F238E27FC236}">
                <a16:creationId xmlns:a16="http://schemas.microsoft.com/office/drawing/2014/main" id="{504D8A34-4C54-4503-8006-BC9860A873FB}"/>
              </a:ext>
            </a:extLst>
          </p:cNvPr>
          <p:cNvSpPr/>
          <p:nvPr/>
        </p:nvSpPr>
        <p:spPr>
          <a:xfrm>
            <a:off x="9556101" y="2815932"/>
            <a:ext cx="352208" cy="352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4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9" name="ïsḷíḋê">
            <a:extLst>
              <a:ext uri="{FF2B5EF4-FFF2-40B4-BE49-F238E27FC236}">
                <a16:creationId xmlns:a16="http://schemas.microsoft.com/office/drawing/2014/main" id="{3C132CEA-E6B2-4240-9473-10AB31A4D540}"/>
              </a:ext>
            </a:extLst>
          </p:cNvPr>
          <p:cNvSpPr/>
          <p:nvPr/>
        </p:nvSpPr>
        <p:spPr bwMode="auto">
          <a:xfrm>
            <a:off x="9233358" y="4131628"/>
            <a:ext cx="2217642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altLang="zh-CN" sz="800" dirty="0"/>
              <a:t>Copy paste fonts.</a:t>
            </a:r>
          </a:p>
          <a:p>
            <a:pPr algn="ctr">
              <a:lnSpc>
                <a:spcPct val="140000"/>
              </a:lnSpc>
            </a:pPr>
            <a:r>
              <a:rPr lang="en-US" altLang="zh-CN" sz="800" dirty="0"/>
              <a:t>Choose the only option to retain text.</a:t>
            </a:r>
          </a:p>
        </p:txBody>
      </p:sp>
      <p:sp>
        <p:nvSpPr>
          <p:cNvPr id="20" name="ïṧľîďe">
            <a:extLst>
              <a:ext uri="{FF2B5EF4-FFF2-40B4-BE49-F238E27FC236}">
                <a16:creationId xmlns:a16="http://schemas.microsoft.com/office/drawing/2014/main" id="{B7689FC2-4439-4BB3-8970-1FB45E7795BF}"/>
              </a:ext>
            </a:extLst>
          </p:cNvPr>
          <p:cNvSpPr txBox="1"/>
          <p:nvPr/>
        </p:nvSpPr>
        <p:spPr bwMode="auto">
          <a:xfrm>
            <a:off x="9233358" y="3712393"/>
            <a:ext cx="2217642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1" name="îšḻide">
            <a:extLst>
              <a:ext uri="{FF2B5EF4-FFF2-40B4-BE49-F238E27FC236}">
                <a16:creationId xmlns:a16="http://schemas.microsoft.com/office/drawing/2014/main" id="{B156E2EA-5262-4667-89D0-EAFC385CB67F}"/>
              </a:ext>
            </a:extLst>
          </p:cNvPr>
          <p:cNvSpPr/>
          <p:nvPr/>
        </p:nvSpPr>
        <p:spPr>
          <a:xfrm>
            <a:off x="1296779" y="2439000"/>
            <a:ext cx="1106082" cy="1106078"/>
          </a:xfrm>
          <a:prstGeom prst="ellipse">
            <a:avLst/>
          </a:prstGeom>
          <a:blipFill>
            <a:blip r:embed="rId6"/>
            <a:stretch>
              <a:fillRect l="-26256" t="2532" r="-28322" b="-2532"/>
            </a:stretch>
          </a:blipFill>
          <a:ln w="50800">
            <a:solidFill>
              <a:schemeClr val="bg1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24" name="ïSļiďé">
            <a:extLst>
              <a:ext uri="{FF2B5EF4-FFF2-40B4-BE49-F238E27FC236}">
                <a16:creationId xmlns:a16="http://schemas.microsoft.com/office/drawing/2014/main" id="{B8561AF6-2673-4CB1-908F-7E056449E220}"/>
              </a:ext>
            </a:extLst>
          </p:cNvPr>
          <p:cNvSpPr/>
          <p:nvPr/>
        </p:nvSpPr>
        <p:spPr bwMode="auto">
          <a:xfrm>
            <a:off x="741000" y="4131628"/>
            <a:ext cx="2217642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altLang="zh-CN" sz="800" dirty="0"/>
              <a:t>Copy paste fonts.</a:t>
            </a:r>
          </a:p>
          <a:p>
            <a:pPr algn="ctr">
              <a:lnSpc>
                <a:spcPct val="140000"/>
              </a:lnSpc>
            </a:pPr>
            <a:r>
              <a:rPr lang="en-US" altLang="zh-CN" sz="800" dirty="0"/>
              <a:t>Choose the only option to retain text.</a:t>
            </a:r>
          </a:p>
        </p:txBody>
      </p:sp>
      <p:sp>
        <p:nvSpPr>
          <p:cNvPr id="25" name="îš1îḍé">
            <a:extLst>
              <a:ext uri="{FF2B5EF4-FFF2-40B4-BE49-F238E27FC236}">
                <a16:creationId xmlns:a16="http://schemas.microsoft.com/office/drawing/2014/main" id="{2521E1A2-015A-48DC-A685-E6A9BE95FEF2}"/>
              </a:ext>
            </a:extLst>
          </p:cNvPr>
          <p:cNvSpPr txBox="1"/>
          <p:nvPr/>
        </p:nvSpPr>
        <p:spPr bwMode="auto">
          <a:xfrm>
            <a:off x="741000" y="3712393"/>
            <a:ext cx="2217642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3" name="îṩḷîḍê">
            <a:extLst>
              <a:ext uri="{FF2B5EF4-FFF2-40B4-BE49-F238E27FC236}">
                <a16:creationId xmlns:a16="http://schemas.microsoft.com/office/drawing/2014/main" id="{03FB5E81-35AA-4E5F-9206-88EAE9AAEAFA}"/>
              </a:ext>
            </a:extLst>
          </p:cNvPr>
          <p:cNvSpPr/>
          <p:nvPr/>
        </p:nvSpPr>
        <p:spPr>
          <a:xfrm>
            <a:off x="2320831" y="2815932"/>
            <a:ext cx="352208" cy="352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1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6" name="标题 1">
            <a:extLst>
              <a:ext uri="{FF2B5EF4-FFF2-40B4-BE49-F238E27FC236}">
                <a16:creationId xmlns:a16="http://schemas.microsoft.com/office/drawing/2014/main" id="{88FEF9FA-4FA1-4165-B401-7DB7B01F4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6093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9" y="2743654"/>
            <a:ext cx="5419185" cy="895350"/>
          </a:xfrm>
        </p:spPr>
        <p:txBody>
          <a:bodyPr>
            <a:normAutofit/>
          </a:bodyPr>
          <a:lstStyle/>
          <a:p>
            <a:r>
              <a:rPr lang="zh-CN" altLang="en-US" dirty="0"/>
              <a:t>研究成果与应用前景</a:t>
            </a:r>
            <a:endParaRPr lang="zh-CN" altLang="en-US" sz="240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CN" sz="1100" dirty="0"/>
              <a:t>Supporting text here.</a:t>
            </a:r>
          </a:p>
          <a:p>
            <a:pPr lvl="0"/>
            <a:r>
              <a:rPr lang="en-US" altLang="zh-CN" sz="1100" dirty="0"/>
              <a:t>When you copy &amp; </a:t>
            </a:r>
            <a:r>
              <a:rPr lang="en-US" altLang="zh-CN" dirty="0"/>
              <a:t>paste</a:t>
            </a:r>
            <a:r>
              <a:rPr lang="en-US" altLang="zh-CN" sz="1100" dirty="0"/>
              <a:t>, choose "keep text only" option.</a:t>
            </a:r>
            <a:endParaRPr lang="zh-CN" altLang="en-US" sz="11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5715483" y="2471145"/>
            <a:ext cx="627802" cy="667432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350" spc="75" dirty="0">
                <a:solidFill>
                  <a:srgbClr val="F5AA4D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z="1350" spc="75" dirty="0">
              <a:solidFill>
                <a:srgbClr val="F5AA4D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229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55C1726-535B-44E5-8DEE-261C6D62F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A29531-7FF4-4493-800A-FD45DB369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59" name="íSḷídè">
            <a:extLst>
              <a:ext uri="{FF2B5EF4-FFF2-40B4-BE49-F238E27FC236}">
                <a16:creationId xmlns:a16="http://schemas.microsoft.com/office/drawing/2014/main" id="{46586DF0-7E1F-440B-B7A3-15AFB7BF31EF}"/>
              </a:ext>
            </a:extLst>
          </p:cNvPr>
          <p:cNvSpPr txBox="1"/>
          <p:nvPr/>
        </p:nvSpPr>
        <p:spPr>
          <a:xfrm>
            <a:off x="4289910" y="4359475"/>
            <a:ext cx="3168512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>
                <a:solidFill>
                  <a:schemeClr val="accent1"/>
                </a:solidFill>
              </a:rPr>
              <a:t>Text here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60" name="iš1ïḋè">
            <a:extLst>
              <a:ext uri="{FF2B5EF4-FFF2-40B4-BE49-F238E27FC236}">
                <a16:creationId xmlns:a16="http://schemas.microsoft.com/office/drawing/2014/main" id="{C7062704-8E6E-455F-9DEC-EEAB4BDEC10C}"/>
              </a:ext>
            </a:extLst>
          </p:cNvPr>
          <p:cNvSpPr txBox="1"/>
          <p:nvPr/>
        </p:nvSpPr>
        <p:spPr>
          <a:xfrm>
            <a:off x="4289910" y="4947807"/>
            <a:ext cx="3168511" cy="132288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/>
          </a:p>
          <a:p>
            <a:pPr>
              <a:lnSpc>
                <a:spcPct val="150000"/>
              </a:lnSpc>
            </a:pPr>
            <a:r>
              <a:rPr lang="en-US" altLang="zh-CN" sz="1000"/>
              <a:t>Adjust the spacing to adapt to Chinese typesetting, use the reference line in PPT.</a:t>
            </a:r>
            <a:endParaRPr lang="en-US" altLang="zh-CN" sz="1000" dirty="0"/>
          </a:p>
        </p:txBody>
      </p:sp>
      <p:sp>
        <p:nvSpPr>
          <p:cNvPr id="61" name="ïślíḓè">
            <a:extLst>
              <a:ext uri="{FF2B5EF4-FFF2-40B4-BE49-F238E27FC236}">
                <a16:creationId xmlns:a16="http://schemas.microsoft.com/office/drawing/2014/main" id="{AF090362-C02E-4C6C-A07B-92DC92CBBC30}"/>
              </a:ext>
            </a:extLst>
          </p:cNvPr>
          <p:cNvSpPr/>
          <p:nvPr/>
        </p:nvSpPr>
        <p:spPr bwMode="auto">
          <a:xfrm>
            <a:off x="4422400" y="3680301"/>
            <a:ext cx="609685" cy="493484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" name="îṥlîḍê">
            <a:extLst>
              <a:ext uri="{FF2B5EF4-FFF2-40B4-BE49-F238E27FC236}">
                <a16:creationId xmlns:a16="http://schemas.microsoft.com/office/drawing/2014/main" id="{111B725A-EB5F-425F-8E66-5EC8E0CFED56}"/>
              </a:ext>
            </a:extLst>
          </p:cNvPr>
          <p:cNvSpPr txBox="1"/>
          <p:nvPr/>
        </p:nvSpPr>
        <p:spPr>
          <a:xfrm>
            <a:off x="8366376" y="4359475"/>
            <a:ext cx="3168512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>
                <a:solidFill>
                  <a:schemeClr val="accent2"/>
                </a:solidFill>
              </a:rPr>
              <a:t>Text here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57" name="íṧḻiďe">
            <a:extLst>
              <a:ext uri="{FF2B5EF4-FFF2-40B4-BE49-F238E27FC236}">
                <a16:creationId xmlns:a16="http://schemas.microsoft.com/office/drawing/2014/main" id="{F458E040-5E66-42FD-9C6D-2C71F1C222F6}"/>
              </a:ext>
            </a:extLst>
          </p:cNvPr>
          <p:cNvSpPr txBox="1"/>
          <p:nvPr/>
        </p:nvSpPr>
        <p:spPr>
          <a:xfrm>
            <a:off x="8366376" y="4947807"/>
            <a:ext cx="3168511" cy="132288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/>
          </a:p>
          <a:p>
            <a:pPr>
              <a:lnSpc>
                <a:spcPct val="150000"/>
              </a:lnSpc>
            </a:pPr>
            <a:r>
              <a:rPr lang="en-US" altLang="zh-CN" sz="1000"/>
              <a:t>Adjust the spacing to adapt to Chinese typesetting, use the reference line in PPT.</a:t>
            </a:r>
            <a:endParaRPr lang="en-US" altLang="zh-CN" sz="1000" dirty="0"/>
          </a:p>
        </p:txBody>
      </p:sp>
      <p:sp>
        <p:nvSpPr>
          <p:cNvPr id="58" name="íś1iḍe">
            <a:extLst>
              <a:ext uri="{FF2B5EF4-FFF2-40B4-BE49-F238E27FC236}">
                <a16:creationId xmlns:a16="http://schemas.microsoft.com/office/drawing/2014/main" id="{0EC77807-5A34-4278-9FD6-ADE1B3A08AA0}"/>
              </a:ext>
            </a:extLst>
          </p:cNvPr>
          <p:cNvSpPr/>
          <p:nvPr/>
        </p:nvSpPr>
        <p:spPr bwMode="auto">
          <a:xfrm>
            <a:off x="8498866" y="3680301"/>
            <a:ext cx="609685" cy="493484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EA949FD-DF18-45B2-B795-237A4B74FEC4}"/>
              </a:ext>
            </a:extLst>
          </p:cNvPr>
          <p:cNvCxnSpPr>
            <a:cxnSpLocks/>
          </p:cNvCxnSpPr>
          <p:nvPr/>
        </p:nvCxnSpPr>
        <p:spPr>
          <a:xfrm>
            <a:off x="7912399" y="4143375"/>
            <a:ext cx="0" cy="200025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í$ḻïdê">
            <a:extLst>
              <a:ext uri="{FF2B5EF4-FFF2-40B4-BE49-F238E27FC236}">
                <a16:creationId xmlns:a16="http://schemas.microsoft.com/office/drawing/2014/main" id="{DB77A54B-0CCF-4EF9-9075-2272A6A07A0F}"/>
              </a:ext>
            </a:extLst>
          </p:cNvPr>
          <p:cNvSpPr/>
          <p:nvPr/>
        </p:nvSpPr>
        <p:spPr bwMode="auto">
          <a:xfrm>
            <a:off x="0" y="1028700"/>
            <a:ext cx="11534338" cy="1635300"/>
          </a:xfrm>
          <a:prstGeom prst="rect">
            <a:avLst/>
          </a:prstGeom>
          <a:blipFill>
            <a:blip r:embed="rId3"/>
            <a:stretch>
              <a:fillRect t="-179042" b="-177252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ïşļíḋè">
            <a:extLst>
              <a:ext uri="{FF2B5EF4-FFF2-40B4-BE49-F238E27FC236}">
                <a16:creationId xmlns:a16="http://schemas.microsoft.com/office/drawing/2014/main" id="{5117FB26-79C6-4686-8D46-7BD065FCB577}"/>
              </a:ext>
            </a:extLst>
          </p:cNvPr>
          <p:cNvSpPr/>
          <p:nvPr/>
        </p:nvSpPr>
        <p:spPr bwMode="auto">
          <a:xfrm>
            <a:off x="669926" y="1028700"/>
            <a:ext cx="3401074" cy="1635300"/>
          </a:xfrm>
          <a:prstGeom prst="rect">
            <a:avLst/>
          </a:prstGeom>
          <a:solidFill>
            <a:schemeClr val="tx1">
              <a:alpha val="80000"/>
            </a:schemeClr>
          </a:solidFill>
          <a:ln w="38100"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1FD70A31-9CEA-4444-BEC6-20093A98D4EA}"/>
              </a:ext>
            </a:extLst>
          </p:cNvPr>
          <p:cNvCxnSpPr/>
          <p:nvPr/>
        </p:nvCxnSpPr>
        <p:spPr>
          <a:xfrm>
            <a:off x="4060450" y="2664000"/>
            <a:ext cx="0" cy="3479625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ïṩḻíḑé">
            <a:extLst>
              <a:ext uri="{FF2B5EF4-FFF2-40B4-BE49-F238E27FC236}">
                <a16:creationId xmlns:a16="http://schemas.microsoft.com/office/drawing/2014/main" id="{B3BDDFAA-844B-48D1-AB0E-10C4FECA44A6}"/>
              </a:ext>
            </a:extLst>
          </p:cNvPr>
          <p:cNvSpPr/>
          <p:nvPr/>
        </p:nvSpPr>
        <p:spPr bwMode="auto">
          <a:xfrm>
            <a:off x="741000" y="1774091"/>
            <a:ext cx="297000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>
                <a:solidFill>
                  <a:schemeClr val="bg1"/>
                </a:solidFill>
              </a:rPr>
              <a:t>Copy paste fonts. Choose the only option to retain text</a:t>
            </a:r>
            <a:endParaRPr lang="en-US" altLang="zh-CN" sz="1100" dirty="0">
              <a:solidFill>
                <a:schemeClr val="bg1"/>
              </a:solidFill>
            </a:endParaRPr>
          </a:p>
        </p:txBody>
      </p:sp>
      <p:sp>
        <p:nvSpPr>
          <p:cNvPr id="55" name="îŝļiďe">
            <a:extLst>
              <a:ext uri="{FF2B5EF4-FFF2-40B4-BE49-F238E27FC236}">
                <a16:creationId xmlns:a16="http://schemas.microsoft.com/office/drawing/2014/main" id="{0456C062-BF19-4FC2-AEE0-FB60E2957CFA}"/>
              </a:ext>
            </a:extLst>
          </p:cNvPr>
          <p:cNvSpPr txBox="1"/>
          <p:nvPr/>
        </p:nvSpPr>
        <p:spPr bwMode="auto">
          <a:xfrm>
            <a:off x="741000" y="1361211"/>
            <a:ext cx="2970000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bg1"/>
                </a:solidFill>
              </a:rPr>
              <a:t>Text here</a:t>
            </a:r>
            <a:endParaRPr lang="en-US" altLang="zh-CN" sz="1800" b="1" dirty="0">
              <a:solidFill>
                <a:schemeClr val="bg1"/>
              </a:solidFill>
            </a:endParaRPr>
          </a:p>
        </p:txBody>
      </p:sp>
      <p:sp>
        <p:nvSpPr>
          <p:cNvPr id="14" name="íSḻïḍê">
            <a:extLst>
              <a:ext uri="{FF2B5EF4-FFF2-40B4-BE49-F238E27FC236}">
                <a16:creationId xmlns:a16="http://schemas.microsoft.com/office/drawing/2014/main" id="{A535E823-9579-410F-B41E-F3C20B03AEC3}"/>
              </a:ext>
            </a:extLst>
          </p:cNvPr>
          <p:cNvSpPr/>
          <p:nvPr/>
        </p:nvSpPr>
        <p:spPr bwMode="auto">
          <a:xfrm>
            <a:off x="2029716" y="4168370"/>
            <a:ext cx="580742" cy="584438"/>
          </a:xfrm>
          <a:custGeom>
            <a:avLst/>
            <a:gdLst>
              <a:gd name="T0" fmla="*/ 116 w 137"/>
              <a:gd name="T1" fmla="*/ 34 h 139"/>
              <a:gd name="T2" fmla="*/ 106 w 137"/>
              <a:gd name="T3" fmla="*/ 120 h 139"/>
              <a:gd name="T4" fmla="*/ 21 w 137"/>
              <a:gd name="T5" fmla="*/ 105 h 139"/>
              <a:gd name="T6" fmla="*/ 31 w 137"/>
              <a:gd name="T7" fmla="*/ 19 h 139"/>
              <a:gd name="T8" fmla="*/ 116 w 137"/>
              <a:gd name="T9" fmla="*/ 34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139">
                <a:moveTo>
                  <a:pt x="116" y="34"/>
                </a:moveTo>
                <a:cubicBezTo>
                  <a:pt x="137" y="62"/>
                  <a:pt x="132" y="100"/>
                  <a:pt x="106" y="120"/>
                </a:cubicBezTo>
                <a:cubicBezTo>
                  <a:pt x="80" y="139"/>
                  <a:pt x="41" y="133"/>
                  <a:pt x="21" y="105"/>
                </a:cubicBezTo>
                <a:cubicBezTo>
                  <a:pt x="0" y="78"/>
                  <a:pt x="4" y="39"/>
                  <a:pt x="31" y="19"/>
                </a:cubicBezTo>
                <a:cubicBezTo>
                  <a:pt x="57" y="0"/>
                  <a:pt x="95" y="6"/>
                  <a:pt x="116" y="34"/>
                </a:cubicBezTo>
                <a:close/>
              </a:path>
            </a:pathLst>
          </a:custGeom>
          <a:solidFill>
            <a:srgbClr val="CDD5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íšḷiďé">
            <a:extLst>
              <a:ext uri="{FF2B5EF4-FFF2-40B4-BE49-F238E27FC236}">
                <a16:creationId xmlns:a16="http://schemas.microsoft.com/office/drawing/2014/main" id="{78E00E92-BD97-4F76-89B6-2EAE4BB54BBF}"/>
              </a:ext>
            </a:extLst>
          </p:cNvPr>
          <p:cNvSpPr/>
          <p:nvPr/>
        </p:nvSpPr>
        <p:spPr bwMode="auto">
          <a:xfrm>
            <a:off x="2074104" y="4168370"/>
            <a:ext cx="525256" cy="558546"/>
          </a:xfrm>
          <a:custGeom>
            <a:avLst/>
            <a:gdLst>
              <a:gd name="T0" fmla="*/ 105 w 125"/>
              <a:gd name="T1" fmla="*/ 35 h 133"/>
              <a:gd name="T2" fmla="*/ 99 w 125"/>
              <a:gd name="T3" fmla="*/ 115 h 133"/>
              <a:gd name="T4" fmla="*/ 20 w 125"/>
              <a:gd name="T5" fmla="*/ 98 h 133"/>
              <a:gd name="T6" fmla="*/ 26 w 125"/>
              <a:gd name="T7" fmla="*/ 18 h 133"/>
              <a:gd name="T8" fmla="*/ 105 w 125"/>
              <a:gd name="T9" fmla="*/ 35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133">
                <a:moveTo>
                  <a:pt x="105" y="35"/>
                </a:moveTo>
                <a:cubicBezTo>
                  <a:pt x="125" y="62"/>
                  <a:pt x="122" y="98"/>
                  <a:pt x="99" y="115"/>
                </a:cubicBezTo>
                <a:cubicBezTo>
                  <a:pt x="75" y="133"/>
                  <a:pt x="40" y="125"/>
                  <a:pt x="20" y="98"/>
                </a:cubicBezTo>
                <a:cubicBezTo>
                  <a:pt x="0" y="71"/>
                  <a:pt x="2" y="35"/>
                  <a:pt x="26" y="18"/>
                </a:cubicBezTo>
                <a:cubicBezTo>
                  <a:pt x="49" y="0"/>
                  <a:pt x="84" y="8"/>
                  <a:pt x="105" y="35"/>
                </a:cubicBezTo>
                <a:close/>
              </a:path>
            </a:pathLst>
          </a:custGeom>
          <a:solidFill>
            <a:srgbClr val="A3AA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íṧļíḓè">
            <a:extLst>
              <a:ext uri="{FF2B5EF4-FFF2-40B4-BE49-F238E27FC236}">
                <a16:creationId xmlns:a16="http://schemas.microsoft.com/office/drawing/2014/main" id="{A429389D-1EF7-4DAA-B7F0-070B55FBEAAA}"/>
              </a:ext>
            </a:extLst>
          </p:cNvPr>
          <p:cNvSpPr/>
          <p:nvPr/>
        </p:nvSpPr>
        <p:spPr bwMode="auto">
          <a:xfrm>
            <a:off x="2125890" y="4231254"/>
            <a:ext cx="414286" cy="436479"/>
          </a:xfrm>
          <a:custGeom>
            <a:avLst/>
            <a:gdLst>
              <a:gd name="T0" fmla="*/ 83 w 98"/>
              <a:gd name="T1" fmla="*/ 27 h 104"/>
              <a:gd name="T2" fmla="*/ 78 w 98"/>
              <a:gd name="T3" fmla="*/ 90 h 104"/>
              <a:gd name="T4" fmla="*/ 16 w 98"/>
              <a:gd name="T5" fmla="*/ 77 h 104"/>
              <a:gd name="T6" fmla="*/ 21 w 98"/>
              <a:gd name="T7" fmla="*/ 13 h 104"/>
              <a:gd name="T8" fmla="*/ 83 w 98"/>
              <a:gd name="T9" fmla="*/ 27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04">
                <a:moveTo>
                  <a:pt x="83" y="27"/>
                </a:moveTo>
                <a:cubicBezTo>
                  <a:pt x="98" y="48"/>
                  <a:pt x="96" y="76"/>
                  <a:pt x="78" y="90"/>
                </a:cubicBezTo>
                <a:cubicBezTo>
                  <a:pt x="60" y="104"/>
                  <a:pt x="32" y="98"/>
                  <a:pt x="16" y="77"/>
                </a:cubicBezTo>
                <a:cubicBezTo>
                  <a:pt x="0" y="55"/>
                  <a:pt x="2" y="27"/>
                  <a:pt x="21" y="13"/>
                </a:cubicBezTo>
                <a:cubicBezTo>
                  <a:pt x="39" y="0"/>
                  <a:pt x="67" y="5"/>
                  <a:pt x="83" y="27"/>
                </a:cubicBezTo>
                <a:close/>
              </a:path>
            </a:pathLst>
          </a:custGeom>
          <a:solidFill>
            <a:srgbClr val="CDD5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işľîdè">
            <a:extLst>
              <a:ext uri="{FF2B5EF4-FFF2-40B4-BE49-F238E27FC236}">
                <a16:creationId xmlns:a16="http://schemas.microsoft.com/office/drawing/2014/main" id="{97A6AD07-8856-449D-85D5-98E3D9DC0044}"/>
              </a:ext>
            </a:extLst>
          </p:cNvPr>
          <p:cNvSpPr/>
          <p:nvPr/>
        </p:nvSpPr>
        <p:spPr bwMode="auto">
          <a:xfrm>
            <a:off x="2236860" y="4308931"/>
            <a:ext cx="199745" cy="270026"/>
          </a:xfrm>
          <a:custGeom>
            <a:avLst/>
            <a:gdLst>
              <a:gd name="T0" fmla="*/ 30 w 47"/>
              <a:gd name="T1" fmla="*/ 60 h 64"/>
              <a:gd name="T2" fmla="*/ 22 w 47"/>
              <a:gd name="T3" fmla="*/ 55 h 64"/>
              <a:gd name="T4" fmla="*/ 23 w 47"/>
              <a:gd name="T5" fmla="*/ 54 h 64"/>
              <a:gd name="T6" fmla="*/ 27 w 47"/>
              <a:gd name="T7" fmla="*/ 54 h 64"/>
              <a:gd name="T8" fmla="*/ 34 w 47"/>
              <a:gd name="T9" fmla="*/ 52 h 64"/>
              <a:gd name="T10" fmla="*/ 18 w 47"/>
              <a:gd name="T11" fmla="*/ 36 h 64"/>
              <a:gd name="T12" fmla="*/ 8 w 47"/>
              <a:gd name="T13" fmla="*/ 34 h 64"/>
              <a:gd name="T14" fmla="*/ 1 w 47"/>
              <a:gd name="T15" fmla="*/ 25 h 64"/>
              <a:gd name="T16" fmla="*/ 2 w 47"/>
              <a:gd name="T17" fmla="*/ 14 h 64"/>
              <a:gd name="T18" fmla="*/ 3 w 47"/>
              <a:gd name="T19" fmla="*/ 4 h 64"/>
              <a:gd name="T20" fmla="*/ 3 w 47"/>
              <a:gd name="T21" fmla="*/ 1 h 64"/>
              <a:gd name="T22" fmla="*/ 9 w 47"/>
              <a:gd name="T23" fmla="*/ 7 h 64"/>
              <a:gd name="T24" fmla="*/ 22 w 47"/>
              <a:gd name="T25" fmla="*/ 5 h 64"/>
              <a:gd name="T26" fmla="*/ 21 w 47"/>
              <a:gd name="T27" fmla="*/ 10 h 64"/>
              <a:gd name="T28" fmla="*/ 18 w 47"/>
              <a:gd name="T29" fmla="*/ 10 h 64"/>
              <a:gd name="T30" fmla="*/ 12 w 47"/>
              <a:gd name="T31" fmla="*/ 12 h 64"/>
              <a:gd name="T32" fmla="*/ 28 w 47"/>
              <a:gd name="T33" fmla="*/ 26 h 64"/>
              <a:gd name="T34" fmla="*/ 38 w 47"/>
              <a:gd name="T35" fmla="*/ 27 h 64"/>
              <a:gd name="T36" fmla="*/ 46 w 47"/>
              <a:gd name="T37" fmla="*/ 37 h 64"/>
              <a:gd name="T38" fmla="*/ 45 w 47"/>
              <a:gd name="T39" fmla="*/ 49 h 64"/>
              <a:gd name="T40" fmla="*/ 45 w 47"/>
              <a:gd name="T41" fmla="*/ 60 h 64"/>
              <a:gd name="T42" fmla="*/ 44 w 47"/>
              <a:gd name="T43" fmla="*/ 63 h 64"/>
              <a:gd name="T44" fmla="*/ 38 w 47"/>
              <a:gd name="T45" fmla="*/ 57 h 64"/>
              <a:gd name="T46" fmla="*/ 10 w 47"/>
              <a:gd name="T47" fmla="*/ 28 h 64"/>
              <a:gd name="T48" fmla="*/ 16 w 47"/>
              <a:gd name="T49" fmla="*/ 29 h 64"/>
              <a:gd name="T50" fmla="*/ 9 w 47"/>
              <a:gd name="T51" fmla="*/ 14 h 64"/>
              <a:gd name="T52" fmla="*/ 6 w 47"/>
              <a:gd name="T53" fmla="*/ 20 h 64"/>
              <a:gd name="T54" fmla="*/ 8 w 47"/>
              <a:gd name="T55" fmla="*/ 26 h 64"/>
              <a:gd name="T56" fmla="*/ 36 w 47"/>
              <a:gd name="T57" fmla="*/ 33 h 64"/>
              <a:gd name="T58" fmla="*/ 30 w 47"/>
              <a:gd name="T59" fmla="*/ 32 h 64"/>
              <a:gd name="T60" fmla="*/ 38 w 47"/>
              <a:gd name="T61" fmla="*/ 50 h 64"/>
              <a:gd name="T62" fmla="*/ 41 w 47"/>
              <a:gd name="T63" fmla="*/ 43 h 64"/>
              <a:gd name="T64" fmla="*/ 39 w 47"/>
              <a:gd name="T65" fmla="*/ 3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" h="64">
                <a:moveTo>
                  <a:pt x="38" y="57"/>
                </a:moveTo>
                <a:cubicBezTo>
                  <a:pt x="35" y="58"/>
                  <a:pt x="33" y="59"/>
                  <a:pt x="30" y="60"/>
                </a:cubicBezTo>
                <a:cubicBezTo>
                  <a:pt x="28" y="60"/>
                  <a:pt x="25" y="60"/>
                  <a:pt x="23" y="59"/>
                </a:cubicBezTo>
                <a:cubicBezTo>
                  <a:pt x="22" y="55"/>
                  <a:pt x="22" y="55"/>
                  <a:pt x="22" y="55"/>
                </a:cubicBezTo>
                <a:cubicBezTo>
                  <a:pt x="22" y="55"/>
                  <a:pt x="22" y="55"/>
                  <a:pt x="22" y="55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3"/>
                  <a:pt x="24" y="53"/>
                  <a:pt x="24" y="53"/>
                </a:cubicBezTo>
                <a:cubicBezTo>
                  <a:pt x="25" y="54"/>
                  <a:pt x="26" y="54"/>
                  <a:pt x="27" y="54"/>
                </a:cubicBezTo>
                <a:cubicBezTo>
                  <a:pt x="28" y="54"/>
                  <a:pt x="29" y="54"/>
                  <a:pt x="31" y="53"/>
                </a:cubicBezTo>
                <a:cubicBezTo>
                  <a:pt x="32" y="53"/>
                  <a:pt x="33" y="53"/>
                  <a:pt x="34" y="52"/>
                </a:cubicBezTo>
                <a:cubicBezTo>
                  <a:pt x="23" y="34"/>
                  <a:pt x="23" y="34"/>
                  <a:pt x="23" y="34"/>
                </a:cubicBezTo>
                <a:cubicBezTo>
                  <a:pt x="21" y="35"/>
                  <a:pt x="20" y="35"/>
                  <a:pt x="18" y="36"/>
                </a:cubicBezTo>
                <a:cubicBezTo>
                  <a:pt x="16" y="36"/>
                  <a:pt x="15" y="36"/>
                  <a:pt x="13" y="36"/>
                </a:cubicBezTo>
                <a:cubicBezTo>
                  <a:pt x="11" y="36"/>
                  <a:pt x="10" y="35"/>
                  <a:pt x="8" y="34"/>
                </a:cubicBezTo>
                <a:cubicBezTo>
                  <a:pt x="7" y="34"/>
                  <a:pt x="5" y="32"/>
                  <a:pt x="3" y="30"/>
                </a:cubicBezTo>
                <a:cubicBezTo>
                  <a:pt x="2" y="28"/>
                  <a:pt x="1" y="27"/>
                  <a:pt x="1" y="25"/>
                </a:cubicBezTo>
                <a:cubicBezTo>
                  <a:pt x="0" y="23"/>
                  <a:pt x="0" y="21"/>
                  <a:pt x="0" y="19"/>
                </a:cubicBezTo>
                <a:cubicBezTo>
                  <a:pt x="0" y="17"/>
                  <a:pt x="1" y="16"/>
                  <a:pt x="2" y="14"/>
                </a:cubicBezTo>
                <a:cubicBezTo>
                  <a:pt x="3" y="12"/>
                  <a:pt x="4" y="10"/>
                  <a:pt x="6" y="9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2" y="3"/>
                  <a:pt x="2" y="3"/>
                </a:cubicBezTo>
                <a:cubicBezTo>
                  <a:pt x="2" y="2"/>
                  <a:pt x="3" y="2"/>
                  <a:pt x="3" y="1"/>
                </a:cubicBezTo>
                <a:cubicBezTo>
                  <a:pt x="5" y="0"/>
                  <a:pt x="5" y="0"/>
                  <a:pt x="5" y="0"/>
                </a:cubicBezTo>
                <a:cubicBezTo>
                  <a:pt x="9" y="7"/>
                  <a:pt x="9" y="7"/>
                  <a:pt x="9" y="7"/>
                </a:cubicBezTo>
                <a:cubicBezTo>
                  <a:pt x="11" y="5"/>
                  <a:pt x="13" y="5"/>
                  <a:pt x="15" y="5"/>
                </a:cubicBezTo>
                <a:cubicBezTo>
                  <a:pt x="17" y="4"/>
                  <a:pt x="19" y="5"/>
                  <a:pt x="22" y="5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9"/>
                  <a:pt x="22" y="9"/>
                  <a:pt x="21" y="10"/>
                </a:cubicBezTo>
                <a:cubicBezTo>
                  <a:pt x="21" y="10"/>
                  <a:pt x="21" y="10"/>
                  <a:pt x="20" y="10"/>
                </a:cubicBezTo>
                <a:cubicBezTo>
                  <a:pt x="20" y="10"/>
                  <a:pt x="19" y="10"/>
                  <a:pt x="18" y="10"/>
                </a:cubicBezTo>
                <a:cubicBezTo>
                  <a:pt x="17" y="10"/>
                  <a:pt x="16" y="10"/>
                  <a:pt x="15" y="11"/>
                </a:cubicBezTo>
                <a:cubicBezTo>
                  <a:pt x="14" y="11"/>
                  <a:pt x="13" y="11"/>
                  <a:pt x="12" y="12"/>
                </a:cubicBezTo>
                <a:cubicBezTo>
                  <a:pt x="23" y="28"/>
                  <a:pt x="23" y="28"/>
                  <a:pt x="23" y="28"/>
                </a:cubicBezTo>
                <a:cubicBezTo>
                  <a:pt x="25" y="27"/>
                  <a:pt x="26" y="27"/>
                  <a:pt x="28" y="26"/>
                </a:cubicBezTo>
                <a:cubicBezTo>
                  <a:pt x="30" y="26"/>
                  <a:pt x="31" y="26"/>
                  <a:pt x="33" y="26"/>
                </a:cubicBezTo>
                <a:cubicBezTo>
                  <a:pt x="35" y="26"/>
                  <a:pt x="36" y="26"/>
                  <a:pt x="38" y="27"/>
                </a:cubicBezTo>
                <a:cubicBezTo>
                  <a:pt x="40" y="28"/>
                  <a:pt x="41" y="29"/>
                  <a:pt x="43" y="31"/>
                </a:cubicBezTo>
                <a:cubicBezTo>
                  <a:pt x="44" y="33"/>
                  <a:pt x="45" y="35"/>
                  <a:pt x="46" y="37"/>
                </a:cubicBezTo>
                <a:cubicBezTo>
                  <a:pt x="47" y="39"/>
                  <a:pt x="47" y="41"/>
                  <a:pt x="47" y="43"/>
                </a:cubicBezTo>
                <a:cubicBezTo>
                  <a:pt x="47" y="45"/>
                  <a:pt x="46" y="47"/>
                  <a:pt x="45" y="49"/>
                </a:cubicBezTo>
                <a:cubicBezTo>
                  <a:pt x="44" y="51"/>
                  <a:pt x="43" y="53"/>
                  <a:pt x="41" y="55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61"/>
                  <a:pt x="45" y="61"/>
                  <a:pt x="45" y="62"/>
                </a:cubicBezTo>
                <a:cubicBezTo>
                  <a:pt x="45" y="62"/>
                  <a:pt x="45" y="63"/>
                  <a:pt x="44" y="63"/>
                </a:cubicBezTo>
                <a:cubicBezTo>
                  <a:pt x="43" y="64"/>
                  <a:pt x="43" y="64"/>
                  <a:pt x="43" y="64"/>
                </a:cubicBezTo>
                <a:lnTo>
                  <a:pt x="38" y="57"/>
                </a:lnTo>
                <a:close/>
                <a:moveTo>
                  <a:pt x="8" y="26"/>
                </a:moveTo>
                <a:cubicBezTo>
                  <a:pt x="8" y="27"/>
                  <a:pt x="9" y="28"/>
                  <a:pt x="10" y="28"/>
                </a:cubicBezTo>
                <a:cubicBezTo>
                  <a:pt x="11" y="29"/>
                  <a:pt x="12" y="29"/>
                  <a:pt x="13" y="29"/>
                </a:cubicBezTo>
                <a:cubicBezTo>
                  <a:pt x="14" y="29"/>
                  <a:pt x="15" y="29"/>
                  <a:pt x="16" y="29"/>
                </a:cubicBezTo>
                <a:cubicBezTo>
                  <a:pt x="17" y="29"/>
                  <a:pt x="18" y="29"/>
                  <a:pt x="19" y="29"/>
                </a:cubicBezTo>
                <a:cubicBezTo>
                  <a:pt x="9" y="14"/>
                  <a:pt x="9" y="14"/>
                  <a:pt x="9" y="14"/>
                </a:cubicBezTo>
                <a:cubicBezTo>
                  <a:pt x="8" y="15"/>
                  <a:pt x="7" y="16"/>
                  <a:pt x="7" y="17"/>
                </a:cubicBezTo>
                <a:cubicBezTo>
                  <a:pt x="6" y="18"/>
                  <a:pt x="6" y="19"/>
                  <a:pt x="6" y="20"/>
                </a:cubicBezTo>
                <a:cubicBezTo>
                  <a:pt x="6" y="21"/>
                  <a:pt x="6" y="22"/>
                  <a:pt x="6" y="23"/>
                </a:cubicBezTo>
                <a:cubicBezTo>
                  <a:pt x="7" y="24"/>
                  <a:pt x="7" y="25"/>
                  <a:pt x="8" y="26"/>
                </a:cubicBezTo>
                <a:close/>
                <a:moveTo>
                  <a:pt x="39" y="36"/>
                </a:moveTo>
                <a:cubicBezTo>
                  <a:pt x="38" y="35"/>
                  <a:pt x="37" y="34"/>
                  <a:pt x="36" y="33"/>
                </a:cubicBezTo>
                <a:cubicBezTo>
                  <a:pt x="35" y="33"/>
                  <a:pt x="34" y="32"/>
                  <a:pt x="33" y="32"/>
                </a:cubicBezTo>
                <a:cubicBezTo>
                  <a:pt x="32" y="32"/>
                  <a:pt x="31" y="32"/>
                  <a:pt x="30" y="32"/>
                </a:cubicBezTo>
                <a:cubicBezTo>
                  <a:pt x="29" y="33"/>
                  <a:pt x="28" y="33"/>
                  <a:pt x="27" y="33"/>
                </a:cubicBezTo>
                <a:cubicBezTo>
                  <a:pt x="38" y="50"/>
                  <a:pt x="38" y="50"/>
                  <a:pt x="38" y="50"/>
                </a:cubicBezTo>
                <a:cubicBezTo>
                  <a:pt x="39" y="49"/>
                  <a:pt x="40" y="48"/>
                  <a:pt x="40" y="46"/>
                </a:cubicBezTo>
                <a:cubicBezTo>
                  <a:pt x="41" y="45"/>
                  <a:pt x="41" y="44"/>
                  <a:pt x="41" y="43"/>
                </a:cubicBezTo>
                <a:cubicBezTo>
                  <a:pt x="41" y="42"/>
                  <a:pt x="41" y="40"/>
                  <a:pt x="41" y="39"/>
                </a:cubicBezTo>
                <a:cubicBezTo>
                  <a:pt x="40" y="38"/>
                  <a:pt x="40" y="37"/>
                  <a:pt x="39" y="36"/>
                </a:cubicBezTo>
                <a:close/>
              </a:path>
            </a:pathLst>
          </a:custGeom>
          <a:solidFill>
            <a:srgbClr val="A3AA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isļíḍê">
            <a:extLst>
              <a:ext uri="{FF2B5EF4-FFF2-40B4-BE49-F238E27FC236}">
                <a16:creationId xmlns:a16="http://schemas.microsoft.com/office/drawing/2014/main" id="{AE543C68-9BAF-4249-B3AF-889A653E1CB7}"/>
              </a:ext>
            </a:extLst>
          </p:cNvPr>
          <p:cNvSpPr/>
          <p:nvPr/>
        </p:nvSpPr>
        <p:spPr bwMode="auto">
          <a:xfrm>
            <a:off x="2203568" y="3598728"/>
            <a:ext cx="536354" cy="562244"/>
          </a:xfrm>
          <a:custGeom>
            <a:avLst/>
            <a:gdLst>
              <a:gd name="T0" fmla="*/ 23 w 127"/>
              <a:gd name="T1" fmla="*/ 31 h 134"/>
              <a:gd name="T2" fmla="*/ 105 w 127"/>
              <a:gd name="T3" fmla="*/ 20 h 134"/>
              <a:gd name="T4" fmla="*/ 104 w 127"/>
              <a:gd name="T5" fmla="*/ 103 h 134"/>
              <a:gd name="T6" fmla="*/ 22 w 127"/>
              <a:gd name="T7" fmla="*/ 114 h 134"/>
              <a:gd name="T8" fmla="*/ 23 w 127"/>
              <a:gd name="T9" fmla="*/ 31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4">
                <a:moveTo>
                  <a:pt x="23" y="31"/>
                </a:moveTo>
                <a:cubicBezTo>
                  <a:pt x="46" y="5"/>
                  <a:pt x="83" y="0"/>
                  <a:pt x="105" y="20"/>
                </a:cubicBezTo>
                <a:cubicBezTo>
                  <a:pt x="127" y="40"/>
                  <a:pt x="127" y="77"/>
                  <a:pt x="104" y="103"/>
                </a:cubicBezTo>
                <a:cubicBezTo>
                  <a:pt x="81" y="129"/>
                  <a:pt x="44" y="134"/>
                  <a:pt x="22" y="114"/>
                </a:cubicBezTo>
                <a:cubicBezTo>
                  <a:pt x="0" y="94"/>
                  <a:pt x="0" y="57"/>
                  <a:pt x="23" y="31"/>
                </a:cubicBezTo>
                <a:close/>
              </a:path>
            </a:pathLst>
          </a:custGeom>
          <a:solidFill>
            <a:srgbClr val="CDD5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îśľîḑê">
            <a:extLst>
              <a:ext uri="{FF2B5EF4-FFF2-40B4-BE49-F238E27FC236}">
                <a16:creationId xmlns:a16="http://schemas.microsoft.com/office/drawing/2014/main" id="{EED4A88D-38EF-4F61-BEA2-2AC0594899D0}"/>
              </a:ext>
            </a:extLst>
          </p:cNvPr>
          <p:cNvSpPr/>
          <p:nvPr/>
        </p:nvSpPr>
        <p:spPr bwMode="auto">
          <a:xfrm>
            <a:off x="2203568" y="3602428"/>
            <a:ext cx="503062" cy="525254"/>
          </a:xfrm>
          <a:custGeom>
            <a:avLst/>
            <a:gdLst>
              <a:gd name="T0" fmla="*/ 24 w 119"/>
              <a:gd name="T1" fmla="*/ 31 h 125"/>
              <a:gd name="T2" fmla="*/ 99 w 119"/>
              <a:gd name="T3" fmla="*/ 17 h 125"/>
              <a:gd name="T4" fmla="*/ 94 w 119"/>
              <a:gd name="T5" fmla="*/ 93 h 125"/>
              <a:gd name="T6" fmla="*/ 19 w 119"/>
              <a:gd name="T7" fmla="*/ 108 h 125"/>
              <a:gd name="T8" fmla="*/ 24 w 119"/>
              <a:gd name="T9" fmla="*/ 31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9" h="125">
                <a:moveTo>
                  <a:pt x="24" y="31"/>
                </a:moveTo>
                <a:cubicBezTo>
                  <a:pt x="47" y="6"/>
                  <a:pt x="80" y="0"/>
                  <a:pt x="99" y="17"/>
                </a:cubicBezTo>
                <a:cubicBezTo>
                  <a:pt x="119" y="34"/>
                  <a:pt x="116" y="68"/>
                  <a:pt x="94" y="93"/>
                </a:cubicBezTo>
                <a:cubicBezTo>
                  <a:pt x="71" y="118"/>
                  <a:pt x="38" y="125"/>
                  <a:pt x="19" y="108"/>
                </a:cubicBezTo>
                <a:cubicBezTo>
                  <a:pt x="0" y="91"/>
                  <a:pt x="2" y="56"/>
                  <a:pt x="24" y="31"/>
                </a:cubicBezTo>
                <a:close/>
              </a:path>
            </a:pathLst>
          </a:custGeom>
          <a:solidFill>
            <a:srgbClr val="A3AA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ïşļîdè">
            <a:extLst>
              <a:ext uri="{FF2B5EF4-FFF2-40B4-BE49-F238E27FC236}">
                <a16:creationId xmlns:a16="http://schemas.microsoft.com/office/drawing/2014/main" id="{16DE19BF-272A-493F-A187-1F798B5F455B}"/>
              </a:ext>
            </a:extLst>
          </p:cNvPr>
          <p:cNvSpPr/>
          <p:nvPr/>
        </p:nvSpPr>
        <p:spPr bwMode="auto">
          <a:xfrm>
            <a:off x="2251655" y="3646816"/>
            <a:ext cx="395792" cy="414285"/>
          </a:xfrm>
          <a:custGeom>
            <a:avLst/>
            <a:gdLst>
              <a:gd name="T0" fmla="*/ 19 w 94"/>
              <a:gd name="T1" fmla="*/ 25 h 98"/>
              <a:gd name="T2" fmla="*/ 79 w 94"/>
              <a:gd name="T3" fmla="*/ 13 h 98"/>
              <a:gd name="T4" fmla="*/ 74 w 94"/>
              <a:gd name="T5" fmla="*/ 73 h 98"/>
              <a:gd name="T6" fmla="*/ 15 w 94"/>
              <a:gd name="T7" fmla="*/ 85 h 98"/>
              <a:gd name="T8" fmla="*/ 19 w 94"/>
              <a:gd name="T9" fmla="*/ 25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98">
                <a:moveTo>
                  <a:pt x="19" y="25"/>
                </a:moveTo>
                <a:cubicBezTo>
                  <a:pt x="37" y="5"/>
                  <a:pt x="63" y="0"/>
                  <a:pt x="79" y="13"/>
                </a:cubicBezTo>
                <a:cubicBezTo>
                  <a:pt x="94" y="27"/>
                  <a:pt x="92" y="54"/>
                  <a:pt x="74" y="73"/>
                </a:cubicBezTo>
                <a:cubicBezTo>
                  <a:pt x="56" y="93"/>
                  <a:pt x="30" y="98"/>
                  <a:pt x="15" y="85"/>
                </a:cubicBezTo>
                <a:cubicBezTo>
                  <a:pt x="0" y="72"/>
                  <a:pt x="2" y="45"/>
                  <a:pt x="19" y="25"/>
                </a:cubicBezTo>
                <a:close/>
              </a:path>
            </a:pathLst>
          </a:custGeom>
          <a:solidFill>
            <a:srgbClr val="CDD5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îšľíďê">
            <a:extLst>
              <a:ext uri="{FF2B5EF4-FFF2-40B4-BE49-F238E27FC236}">
                <a16:creationId xmlns:a16="http://schemas.microsoft.com/office/drawing/2014/main" id="{E65C5B3E-EC9F-423C-A735-0D1D3E8FEEA4}"/>
              </a:ext>
            </a:extLst>
          </p:cNvPr>
          <p:cNvSpPr/>
          <p:nvPr/>
        </p:nvSpPr>
        <p:spPr bwMode="auto">
          <a:xfrm>
            <a:off x="2329333" y="3739289"/>
            <a:ext cx="233037" cy="229336"/>
          </a:xfrm>
          <a:custGeom>
            <a:avLst/>
            <a:gdLst>
              <a:gd name="T0" fmla="*/ 52 w 55"/>
              <a:gd name="T1" fmla="*/ 14 h 54"/>
              <a:gd name="T2" fmla="*/ 49 w 55"/>
              <a:gd name="T3" fmla="*/ 22 h 54"/>
              <a:gd name="T4" fmla="*/ 47 w 55"/>
              <a:gd name="T5" fmla="*/ 22 h 54"/>
              <a:gd name="T6" fmla="*/ 47 w 55"/>
              <a:gd name="T7" fmla="*/ 18 h 54"/>
              <a:gd name="T8" fmla="*/ 44 w 55"/>
              <a:gd name="T9" fmla="*/ 12 h 54"/>
              <a:gd name="T10" fmla="*/ 31 w 55"/>
              <a:gd name="T11" fmla="*/ 31 h 54"/>
              <a:gd name="T12" fmla="*/ 31 w 55"/>
              <a:gd name="T13" fmla="*/ 40 h 54"/>
              <a:gd name="T14" fmla="*/ 23 w 55"/>
              <a:gd name="T15" fmla="*/ 50 h 54"/>
              <a:gd name="T16" fmla="*/ 13 w 55"/>
              <a:gd name="T17" fmla="*/ 51 h 54"/>
              <a:gd name="T18" fmla="*/ 4 w 55"/>
              <a:gd name="T19" fmla="*/ 53 h 54"/>
              <a:gd name="T20" fmla="*/ 1 w 55"/>
              <a:gd name="T21" fmla="*/ 53 h 54"/>
              <a:gd name="T22" fmla="*/ 5 w 55"/>
              <a:gd name="T23" fmla="*/ 46 h 54"/>
              <a:gd name="T24" fmla="*/ 2 w 55"/>
              <a:gd name="T25" fmla="*/ 36 h 54"/>
              <a:gd name="T26" fmla="*/ 7 w 55"/>
              <a:gd name="T27" fmla="*/ 35 h 54"/>
              <a:gd name="T28" fmla="*/ 8 w 55"/>
              <a:gd name="T29" fmla="*/ 37 h 54"/>
              <a:gd name="T30" fmla="*/ 10 w 55"/>
              <a:gd name="T31" fmla="*/ 42 h 54"/>
              <a:gd name="T32" fmla="*/ 21 w 55"/>
              <a:gd name="T33" fmla="*/ 24 h 54"/>
              <a:gd name="T34" fmla="*/ 21 w 55"/>
              <a:gd name="T35" fmla="*/ 15 h 54"/>
              <a:gd name="T36" fmla="*/ 29 w 55"/>
              <a:gd name="T37" fmla="*/ 5 h 54"/>
              <a:gd name="T38" fmla="*/ 40 w 55"/>
              <a:gd name="T39" fmla="*/ 3 h 54"/>
              <a:gd name="T40" fmla="*/ 51 w 55"/>
              <a:gd name="T41" fmla="*/ 1 h 54"/>
              <a:gd name="T42" fmla="*/ 53 w 55"/>
              <a:gd name="T43" fmla="*/ 0 h 54"/>
              <a:gd name="T44" fmla="*/ 48 w 55"/>
              <a:gd name="T45" fmla="*/ 8 h 54"/>
              <a:gd name="T46" fmla="*/ 25 w 55"/>
              <a:gd name="T47" fmla="*/ 40 h 54"/>
              <a:gd name="T48" fmla="*/ 26 w 55"/>
              <a:gd name="T49" fmla="*/ 35 h 54"/>
              <a:gd name="T50" fmla="*/ 12 w 55"/>
              <a:gd name="T51" fmla="*/ 45 h 54"/>
              <a:gd name="T52" fmla="*/ 18 w 55"/>
              <a:gd name="T53" fmla="*/ 46 h 54"/>
              <a:gd name="T54" fmla="*/ 24 w 55"/>
              <a:gd name="T55" fmla="*/ 43 h 54"/>
              <a:gd name="T56" fmla="*/ 27 w 55"/>
              <a:gd name="T57" fmla="*/ 15 h 54"/>
              <a:gd name="T58" fmla="*/ 27 w 55"/>
              <a:gd name="T59" fmla="*/ 21 h 54"/>
              <a:gd name="T60" fmla="*/ 42 w 55"/>
              <a:gd name="T61" fmla="*/ 10 h 54"/>
              <a:gd name="T62" fmla="*/ 35 w 55"/>
              <a:gd name="T63" fmla="*/ 8 h 54"/>
              <a:gd name="T64" fmla="*/ 28 w 55"/>
              <a:gd name="T65" fmla="*/ 1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54">
                <a:moveTo>
                  <a:pt x="48" y="8"/>
                </a:moveTo>
                <a:cubicBezTo>
                  <a:pt x="50" y="10"/>
                  <a:pt x="51" y="12"/>
                  <a:pt x="52" y="14"/>
                </a:cubicBezTo>
                <a:cubicBezTo>
                  <a:pt x="52" y="16"/>
                  <a:pt x="53" y="19"/>
                  <a:pt x="52" y="21"/>
                </a:cubicBezTo>
                <a:cubicBezTo>
                  <a:pt x="49" y="22"/>
                  <a:pt x="49" y="22"/>
                  <a:pt x="49" y="22"/>
                </a:cubicBezTo>
                <a:cubicBezTo>
                  <a:pt x="48" y="23"/>
                  <a:pt x="48" y="23"/>
                  <a:pt x="48" y="23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1"/>
                </a:cubicBezTo>
                <a:cubicBezTo>
                  <a:pt x="47" y="20"/>
                  <a:pt x="47" y="19"/>
                  <a:pt x="47" y="18"/>
                </a:cubicBezTo>
                <a:cubicBezTo>
                  <a:pt x="47" y="17"/>
                  <a:pt x="46" y="16"/>
                  <a:pt x="46" y="15"/>
                </a:cubicBezTo>
                <a:cubicBezTo>
                  <a:pt x="46" y="14"/>
                  <a:pt x="45" y="13"/>
                  <a:pt x="44" y="12"/>
                </a:cubicBezTo>
                <a:cubicBezTo>
                  <a:pt x="29" y="27"/>
                  <a:pt x="29" y="27"/>
                  <a:pt x="29" y="27"/>
                </a:cubicBezTo>
                <a:cubicBezTo>
                  <a:pt x="30" y="28"/>
                  <a:pt x="31" y="30"/>
                  <a:pt x="31" y="31"/>
                </a:cubicBezTo>
                <a:cubicBezTo>
                  <a:pt x="32" y="33"/>
                  <a:pt x="32" y="34"/>
                  <a:pt x="32" y="36"/>
                </a:cubicBezTo>
                <a:cubicBezTo>
                  <a:pt x="32" y="37"/>
                  <a:pt x="32" y="39"/>
                  <a:pt x="31" y="40"/>
                </a:cubicBezTo>
                <a:cubicBezTo>
                  <a:pt x="31" y="42"/>
                  <a:pt x="29" y="44"/>
                  <a:pt x="28" y="46"/>
                </a:cubicBezTo>
                <a:cubicBezTo>
                  <a:pt x="27" y="47"/>
                  <a:pt x="25" y="49"/>
                  <a:pt x="23" y="50"/>
                </a:cubicBezTo>
                <a:cubicBezTo>
                  <a:pt x="22" y="51"/>
                  <a:pt x="20" y="51"/>
                  <a:pt x="18" y="52"/>
                </a:cubicBezTo>
                <a:cubicBezTo>
                  <a:pt x="17" y="52"/>
                  <a:pt x="15" y="52"/>
                  <a:pt x="13" y="51"/>
                </a:cubicBezTo>
                <a:cubicBezTo>
                  <a:pt x="11" y="51"/>
                  <a:pt x="9" y="50"/>
                  <a:pt x="8" y="49"/>
                </a:cubicBezTo>
                <a:cubicBezTo>
                  <a:pt x="4" y="53"/>
                  <a:pt x="4" y="53"/>
                  <a:pt x="4" y="53"/>
                </a:cubicBezTo>
                <a:cubicBezTo>
                  <a:pt x="3" y="53"/>
                  <a:pt x="3" y="53"/>
                  <a:pt x="3" y="54"/>
                </a:cubicBezTo>
                <a:cubicBezTo>
                  <a:pt x="2" y="54"/>
                  <a:pt x="2" y="54"/>
                  <a:pt x="1" y="53"/>
                </a:cubicBezTo>
                <a:cubicBezTo>
                  <a:pt x="0" y="52"/>
                  <a:pt x="0" y="52"/>
                  <a:pt x="0" y="52"/>
                </a:cubicBezTo>
                <a:cubicBezTo>
                  <a:pt x="5" y="46"/>
                  <a:pt x="5" y="46"/>
                  <a:pt x="5" y="46"/>
                </a:cubicBezTo>
                <a:cubicBezTo>
                  <a:pt x="4" y="45"/>
                  <a:pt x="3" y="43"/>
                  <a:pt x="3" y="41"/>
                </a:cubicBezTo>
                <a:cubicBezTo>
                  <a:pt x="2" y="39"/>
                  <a:pt x="2" y="38"/>
                  <a:pt x="2" y="36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4"/>
                  <a:pt x="6" y="34"/>
                  <a:pt x="7" y="35"/>
                </a:cubicBezTo>
                <a:cubicBezTo>
                  <a:pt x="7" y="35"/>
                  <a:pt x="7" y="35"/>
                  <a:pt x="7" y="36"/>
                </a:cubicBezTo>
                <a:cubicBezTo>
                  <a:pt x="7" y="36"/>
                  <a:pt x="8" y="37"/>
                  <a:pt x="8" y="37"/>
                </a:cubicBezTo>
                <a:cubicBezTo>
                  <a:pt x="8" y="38"/>
                  <a:pt x="8" y="39"/>
                  <a:pt x="8" y="40"/>
                </a:cubicBezTo>
                <a:cubicBezTo>
                  <a:pt x="9" y="41"/>
                  <a:pt x="9" y="41"/>
                  <a:pt x="10" y="42"/>
                </a:cubicBezTo>
                <a:cubicBezTo>
                  <a:pt x="23" y="29"/>
                  <a:pt x="23" y="29"/>
                  <a:pt x="23" y="29"/>
                </a:cubicBezTo>
                <a:cubicBezTo>
                  <a:pt x="22" y="27"/>
                  <a:pt x="22" y="26"/>
                  <a:pt x="21" y="24"/>
                </a:cubicBezTo>
                <a:cubicBezTo>
                  <a:pt x="21" y="23"/>
                  <a:pt x="20" y="21"/>
                  <a:pt x="20" y="20"/>
                </a:cubicBezTo>
                <a:cubicBezTo>
                  <a:pt x="20" y="18"/>
                  <a:pt x="20" y="17"/>
                  <a:pt x="21" y="15"/>
                </a:cubicBezTo>
                <a:cubicBezTo>
                  <a:pt x="21" y="13"/>
                  <a:pt x="22" y="12"/>
                  <a:pt x="24" y="10"/>
                </a:cubicBezTo>
                <a:cubicBezTo>
                  <a:pt x="26" y="8"/>
                  <a:pt x="27" y="7"/>
                  <a:pt x="29" y="5"/>
                </a:cubicBezTo>
                <a:cubicBezTo>
                  <a:pt x="31" y="4"/>
                  <a:pt x="33" y="3"/>
                  <a:pt x="35" y="3"/>
                </a:cubicBezTo>
                <a:cubicBezTo>
                  <a:pt x="37" y="3"/>
                  <a:pt x="39" y="3"/>
                  <a:pt x="40" y="3"/>
                </a:cubicBezTo>
                <a:cubicBezTo>
                  <a:pt x="42" y="3"/>
                  <a:pt x="44" y="4"/>
                  <a:pt x="46" y="6"/>
                </a:cubicBezTo>
                <a:cubicBezTo>
                  <a:pt x="51" y="1"/>
                  <a:pt x="51" y="1"/>
                  <a:pt x="51" y="1"/>
                </a:cubicBezTo>
                <a:cubicBezTo>
                  <a:pt x="51" y="0"/>
                  <a:pt x="51" y="0"/>
                  <a:pt x="52" y="0"/>
                </a:cubicBezTo>
                <a:cubicBezTo>
                  <a:pt x="52" y="0"/>
                  <a:pt x="53" y="0"/>
                  <a:pt x="53" y="0"/>
                </a:cubicBezTo>
                <a:cubicBezTo>
                  <a:pt x="55" y="1"/>
                  <a:pt x="55" y="1"/>
                  <a:pt x="55" y="1"/>
                </a:cubicBezTo>
                <a:lnTo>
                  <a:pt x="48" y="8"/>
                </a:lnTo>
                <a:close/>
                <a:moveTo>
                  <a:pt x="24" y="43"/>
                </a:moveTo>
                <a:cubicBezTo>
                  <a:pt x="24" y="42"/>
                  <a:pt x="25" y="41"/>
                  <a:pt x="25" y="40"/>
                </a:cubicBezTo>
                <a:cubicBezTo>
                  <a:pt x="26" y="39"/>
                  <a:pt x="26" y="38"/>
                  <a:pt x="26" y="37"/>
                </a:cubicBezTo>
                <a:cubicBezTo>
                  <a:pt x="26" y="37"/>
                  <a:pt x="26" y="36"/>
                  <a:pt x="26" y="35"/>
                </a:cubicBezTo>
                <a:cubicBezTo>
                  <a:pt x="25" y="34"/>
                  <a:pt x="25" y="33"/>
                  <a:pt x="25" y="32"/>
                </a:cubicBezTo>
                <a:cubicBezTo>
                  <a:pt x="12" y="45"/>
                  <a:pt x="12" y="45"/>
                  <a:pt x="12" y="45"/>
                </a:cubicBezTo>
                <a:cubicBezTo>
                  <a:pt x="13" y="45"/>
                  <a:pt x="14" y="46"/>
                  <a:pt x="15" y="46"/>
                </a:cubicBezTo>
                <a:cubicBezTo>
                  <a:pt x="16" y="46"/>
                  <a:pt x="17" y="46"/>
                  <a:pt x="18" y="46"/>
                </a:cubicBezTo>
                <a:cubicBezTo>
                  <a:pt x="19" y="46"/>
                  <a:pt x="20" y="46"/>
                  <a:pt x="21" y="45"/>
                </a:cubicBezTo>
                <a:cubicBezTo>
                  <a:pt x="22" y="45"/>
                  <a:pt x="23" y="44"/>
                  <a:pt x="24" y="43"/>
                </a:cubicBezTo>
                <a:close/>
                <a:moveTo>
                  <a:pt x="28" y="12"/>
                </a:moveTo>
                <a:cubicBezTo>
                  <a:pt x="28" y="13"/>
                  <a:pt x="27" y="14"/>
                  <a:pt x="27" y="15"/>
                </a:cubicBezTo>
                <a:cubicBezTo>
                  <a:pt x="26" y="16"/>
                  <a:pt x="26" y="17"/>
                  <a:pt x="26" y="18"/>
                </a:cubicBezTo>
                <a:cubicBezTo>
                  <a:pt x="26" y="19"/>
                  <a:pt x="26" y="20"/>
                  <a:pt x="27" y="21"/>
                </a:cubicBezTo>
                <a:cubicBezTo>
                  <a:pt x="27" y="22"/>
                  <a:pt x="27" y="23"/>
                  <a:pt x="28" y="24"/>
                </a:cubicBezTo>
                <a:cubicBezTo>
                  <a:pt x="42" y="10"/>
                  <a:pt x="42" y="10"/>
                  <a:pt x="42" y="10"/>
                </a:cubicBezTo>
                <a:cubicBezTo>
                  <a:pt x="41" y="9"/>
                  <a:pt x="39" y="9"/>
                  <a:pt x="38" y="8"/>
                </a:cubicBezTo>
                <a:cubicBezTo>
                  <a:pt x="37" y="8"/>
                  <a:pt x="36" y="8"/>
                  <a:pt x="35" y="8"/>
                </a:cubicBezTo>
                <a:cubicBezTo>
                  <a:pt x="34" y="9"/>
                  <a:pt x="33" y="9"/>
                  <a:pt x="32" y="10"/>
                </a:cubicBezTo>
                <a:cubicBezTo>
                  <a:pt x="31" y="10"/>
                  <a:pt x="29" y="11"/>
                  <a:pt x="28" y="12"/>
                </a:cubicBezTo>
                <a:close/>
              </a:path>
            </a:pathLst>
          </a:custGeom>
          <a:solidFill>
            <a:srgbClr val="A3AA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i$ḻiďê">
            <a:extLst>
              <a:ext uri="{FF2B5EF4-FFF2-40B4-BE49-F238E27FC236}">
                <a16:creationId xmlns:a16="http://schemas.microsoft.com/office/drawing/2014/main" id="{848C4D7C-1C4A-473D-86DF-9265EBB0C274}"/>
              </a:ext>
            </a:extLst>
          </p:cNvPr>
          <p:cNvSpPr/>
          <p:nvPr/>
        </p:nvSpPr>
        <p:spPr bwMode="auto">
          <a:xfrm>
            <a:off x="2196169" y="5614668"/>
            <a:ext cx="325511" cy="107271"/>
          </a:xfrm>
          <a:prstGeom prst="rect">
            <a:avLst/>
          </a:prstGeom>
          <a:solidFill>
            <a:srgbClr val="D46F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ïṧḻíḑè">
            <a:extLst>
              <a:ext uri="{FF2B5EF4-FFF2-40B4-BE49-F238E27FC236}">
                <a16:creationId xmlns:a16="http://schemas.microsoft.com/office/drawing/2014/main" id="{93DFBD88-8C97-40E3-AB25-A7C958BF4B5B}"/>
              </a:ext>
            </a:extLst>
          </p:cNvPr>
          <p:cNvSpPr/>
          <p:nvPr/>
        </p:nvSpPr>
        <p:spPr bwMode="auto">
          <a:xfrm>
            <a:off x="1989026" y="4608547"/>
            <a:ext cx="739797" cy="776785"/>
          </a:xfrm>
          <a:custGeom>
            <a:avLst/>
            <a:gdLst>
              <a:gd name="T0" fmla="*/ 7 w 175"/>
              <a:gd name="T1" fmla="*/ 0 h 184"/>
              <a:gd name="T2" fmla="*/ 0 w 175"/>
              <a:gd name="T3" fmla="*/ 45 h 184"/>
              <a:gd name="T4" fmla="*/ 87 w 175"/>
              <a:gd name="T5" fmla="*/ 184 h 184"/>
              <a:gd name="T6" fmla="*/ 175 w 175"/>
              <a:gd name="T7" fmla="*/ 45 h 184"/>
              <a:gd name="T8" fmla="*/ 168 w 175"/>
              <a:gd name="T9" fmla="*/ 0 h 184"/>
              <a:gd name="T10" fmla="*/ 7 w 175"/>
              <a:gd name="T11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5" h="184">
                <a:moveTo>
                  <a:pt x="7" y="0"/>
                </a:moveTo>
                <a:cubicBezTo>
                  <a:pt x="2" y="14"/>
                  <a:pt x="0" y="29"/>
                  <a:pt x="0" y="45"/>
                </a:cubicBezTo>
                <a:cubicBezTo>
                  <a:pt x="0" y="107"/>
                  <a:pt x="36" y="160"/>
                  <a:pt x="87" y="184"/>
                </a:cubicBezTo>
                <a:cubicBezTo>
                  <a:pt x="139" y="160"/>
                  <a:pt x="175" y="107"/>
                  <a:pt x="175" y="45"/>
                </a:cubicBezTo>
                <a:cubicBezTo>
                  <a:pt x="175" y="29"/>
                  <a:pt x="172" y="14"/>
                  <a:pt x="168" y="0"/>
                </a:cubicBezTo>
                <a:lnTo>
                  <a:pt x="7" y="0"/>
                </a:lnTo>
                <a:close/>
              </a:path>
            </a:pathLst>
          </a:custGeom>
          <a:solidFill>
            <a:srgbClr val="D46F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íSľiḑé">
            <a:extLst>
              <a:ext uri="{FF2B5EF4-FFF2-40B4-BE49-F238E27FC236}">
                <a16:creationId xmlns:a16="http://schemas.microsoft.com/office/drawing/2014/main" id="{39BF341B-4309-4FB9-87B9-60D0B227743C}"/>
              </a:ext>
            </a:extLst>
          </p:cNvPr>
          <p:cNvSpPr/>
          <p:nvPr/>
        </p:nvSpPr>
        <p:spPr bwMode="auto">
          <a:xfrm>
            <a:off x="1778185" y="4641839"/>
            <a:ext cx="510460" cy="632526"/>
          </a:xfrm>
          <a:custGeom>
            <a:avLst/>
            <a:gdLst>
              <a:gd name="T0" fmla="*/ 121 w 121"/>
              <a:gd name="T1" fmla="*/ 150 h 150"/>
              <a:gd name="T2" fmla="*/ 112 w 121"/>
              <a:gd name="T3" fmla="*/ 149 h 150"/>
              <a:gd name="T4" fmla="*/ 0 w 121"/>
              <a:gd name="T5" fmla="*/ 16 h 150"/>
              <a:gd name="T6" fmla="*/ 1 w 121"/>
              <a:gd name="T7" fmla="*/ 8 h 150"/>
              <a:gd name="T8" fmla="*/ 1 w 121"/>
              <a:gd name="T9" fmla="*/ 0 h 150"/>
              <a:gd name="T10" fmla="*/ 121 w 121"/>
              <a:gd name="T11" fmla="*/ 0 h 150"/>
              <a:gd name="T12" fmla="*/ 121 w 121"/>
              <a:gd name="T13" fmla="*/ 150 h 150"/>
              <a:gd name="T14" fmla="*/ 17 w 121"/>
              <a:gd name="T15" fmla="*/ 17 h 150"/>
              <a:gd name="T16" fmla="*/ 104 w 121"/>
              <a:gd name="T17" fmla="*/ 131 h 150"/>
              <a:gd name="T18" fmla="*/ 104 w 121"/>
              <a:gd name="T19" fmla="*/ 17 h 150"/>
              <a:gd name="T20" fmla="*/ 17 w 121"/>
              <a:gd name="T21" fmla="*/ 17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1" h="150">
                <a:moveTo>
                  <a:pt x="121" y="150"/>
                </a:moveTo>
                <a:cubicBezTo>
                  <a:pt x="112" y="149"/>
                  <a:pt x="112" y="149"/>
                  <a:pt x="112" y="149"/>
                </a:cubicBezTo>
                <a:cubicBezTo>
                  <a:pt x="48" y="143"/>
                  <a:pt x="0" y="85"/>
                  <a:pt x="0" y="16"/>
                </a:cubicBezTo>
                <a:cubicBezTo>
                  <a:pt x="0" y="13"/>
                  <a:pt x="0" y="11"/>
                  <a:pt x="1" y="8"/>
                </a:cubicBezTo>
                <a:cubicBezTo>
                  <a:pt x="1" y="0"/>
                  <a:pt x="1" y="0"/>
                  <a:pt x="1" y="0"/>
                </a:cubicBezTo>
                <a:cubicBezTo>
                  <a:pt x="121" y="0"/>
                  <a:pt x="121" y="0"/>
                  <a:pt x="121" y="0"/>
                </a:cubicBezTo>
                <a:lnTo>
                  <a:pt x="121" y="150"/>
                </a:lnTo>
                <a:close/>
                <a:moveTo>
                  <a:pt x="17" y="17"/>
                </a:moveTo>
                <a:cubicBezTo>
                  <a:pt x="17" y="74"/>
                  <a:pt x="54" y="121"/>
                  <a:pt x="104" y="131"/>
                </a:cubicBezTo>
                <a:cubicBezTo>
                  <a:pt x="104" y="17"/>
                  <a:pt x="104" y="17"/>
                  <a:pt x="104" y="17"/>
                </a:cubicBezTo>
                <a:lnTo>
                  <a:pt x="17" y="17"/>
                </a:lnTo>
                <a:close/>
              </a:path>
            </a:pathLst>
          </a:custGeom>
          <a:solidFill>
            <a:srgbClr val="D46F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iṧlîḑê">
            <a:extLst>
              <a:ext uri="{FF2B5EF4-FFF2-40B4-BE49-F238E27FC236}">
                <a16:creationId xmlns:a16="http://schemas.microsoft.com/office/drawing/2014/main" id="{CCA2602C-517B-4688-A2D1-A01F7DF7BCDD}"/>
              </a:ext>
            </a:extLst>
          </p:cNvPr>
          <p:cNvSpPr/>
          <p:nvPr/>
        </p:nvSpPr>
        <p:spPr bwMode="auto">
          <a:xfrm>
            <a:off x="2429207" y="4641839"/>
            <a:ext cx="506762" cy="632526"/>
          </a:xfrm>
          <a:custGeom>
            <a:avLst/>
            <a:gdLst>
              <a:gd name="T0" fmla="*/ 0 w 120"/>
              <a:gd name="T1" fmla="*/ 150 h 150"/>
              <a:gd name="T2" fmla="*/ 0 w 120"/>
              <a:gd name="T3" fmla="*/ 0 h 150"/>
              <a:gd name="T4" fmla="*/ 120 w 120"/>
              <a:gd name="T5" fmla="*/ 0 h 150"/>
              <a:gd name="T6" fmla="*/ 120 w 120"/>
              <a:gd name="T7" fmla="*/ 8 h 150"/>
              <a:gd name="T8" fmla="*/ 120 w 120"/>
              <a:gd name="T9" fmla="*/ 16 h 150"/>
              <a:gd name="T10" fmla="*/ 9 w 120"/>
              <a:gd name="T11" fmla="*/ 149 h 150"/>
              <a:gd name="T12" fmla="*/ 0 w 120"/>
              <a:gd name="T13" fmla="*/ 150 h 150"/>
              <a:gd name="T14" fmla="*/ 16 w 120"/>
              <a:gd name="T15" fmla="*/ 17 h 150"/>
              <a:gd name="T16" fmla="*/ 16 w 120"/>
              <a:gd name="T17" fmla="*/ 131 h 150"/>
              <a:gd name="T18" fmla="*/ 104 w 120"/>
              <a:gd name="T19" fmla="*/ 17 h 150"/>
              <a:gd name="T20" fmla="*/ 16 w 120"/>
              <a:gd name="T21" fmla="*/ 17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0" h="150">
                <a:moveTo>
                  <a:pt x="0" y="150"/>
                </a:moveTo>
                <a:cubicBezTo>
                  <a:pt x="0" y="0"/>
                  <a:pt x="0" y="0"/>
                  <a:pt x="0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11"/>
                  <a:pt x="120" y="14"/>
                  <a:pt x="120" y="16"/>
                </a:cubicBezTo>
                <a:cubicBezTo>
                  <a:pt x="120" y="85"/>
                  <a:pt x="73" y="143"/>
                  <a:pt x="9" y="149"/>
                </a:cubicBezTo>
                <a:lnTo>
                  <a:pt x="0" y="150"/>
                </a:lnTo>
                <a:close/>
                <a:moveTo>
                  <a:pt x="16" y="17"/>
                </a:moveTo>
                <a:cubicBezTo>
                  <a:pt x="16" y="131"/>
                  <a:pt x="16" y="131"/>
                  <a:pt x="16" y="131"/>
                </a:cubicBezTo>
                <a:cubicBezTo>
                  <a:pt x="67" y="121"/>
                  <a:pt x="103" y="74"/>
                  <a:pt x="104" y="17"/>
                </a:cubicBezTo>
                <a:lnTo>
                  <a:pt x="16" y="17"/>
                </a:lnTo>
                <a:close/>
              </a:path>
            </a:pathLst>
          </a:custGeom>
          <a:solidFill>
            <a:srgbClr val="D46F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ïṡḻidè">
            <a:extLst>
              <a:ext uri="{FF2B5EF4-FFF2-40B4-BE49-F238E27FC236}">
                <a16:creationId xmlns:a16="http://schemas.microsoft.com/office/drawing/2014/main" id="{55E833FF-9179-4C89-823A-A012DF8B998F}"/>
              </a:ext>
            </a:extLst>
          </p:cNvPr>
          <p:cNvSpPr/>
          <p:nvPr/>
        </p:nvSpPr>
        <p:spPr bwMode="auto">
          <a:xfrm>
            <a:off x="2303441" y="5252169"/>
            <a:ext cx="107272" cy="436479"/>
          </a:xfrm>
          <a:prstGeom prst="rect">
            <a:avLst/>
          </a:prstGeom>
          <a:solidFill>
            <a:srgbClr val="D46F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ïŝlïde">
            <a:extLst>
              <a:ext uri="{FF2B5EF4-FFF2-40B4-BE49-F238E27FC236}">
                <a16:creationId xmlns:a16="http://schemas.microsoft.com/office/drawing/2014/main" id="{562D55EB-4514-4FEF-89E3-85F31FE04DDE}"/>
              </a:ext>
            </a:extLst>
          </p:cNvPr>
          <p:cNvSpPr/>
          <p:nvPr/>
        </p:nvSpPr>
        <p:spPr bwMode="auto">
          <a:xfrm>
            <a:off x="2074104" y="5647961"/>
            <a:ext cx="569644" cy="77679"/>
          </a:xfrm>
          <a:custGeom>
            <a:avLst/>
            <a:gdLst>
              <a:gd name="T0" fmla="*/ 135 w 135"/>
              <a:gd name="T1" fmla="*/ 19 h 19"/>
              <a:gd name="T2" fmla="*/ 135 w 135"/>
              <a:gd name="T3" fmla="*/ 10 h 19"/>
              <a:gd name="T4" fmla="*/ 127 w 135"/>
              <a:gd name="T5" fmla="*/ 0 h 19"/>
              <a:gd name="T6" fmla="*/ 8 w 135"/>
              <a:gd name="T7" fmla="*/ 0 h 19"/>
              <a:gd name="T8" fmla="*/ 0 w 135"/>
              <a:gd name="T9" fmla="*/ 10 h 19"/>
              <a:gd name="T10" fmla="*/ 0 w 135"/>
              <a:gd name="T11" fmla="*/ 19 h 19"/>
              <a:gd name="T12" fmla="*/ 135 w 135"/>
              <a:gd name="T13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5" h="19">
                <a:moveTo>
                  <a:pt x="135" y="19"/>
                </a:moveTo>
                <a:cubicBezTo>
                  <a:pt x="135" y="10"/>
                  <a:pt x="135" y="10"/>
                  <a:pt x="135" y="10"/>
                </a:cubicBezTo>
                <a:cubicBezTo>
                  <a:pt x="135" y="5"/>
                  <a:pt x="132" y="0"/>
                  <a:pt x="127" y="0"/>
                </a:cubicBez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5"/>
                  <a:pt x="0" y="10"/>
                </a:cubicBezTo>
                <a:cubicBezTo>
                  <a:pt x="0" y="19"/>
                  <a:pt x="0" y="19"/>
                  <a:pt x="0" y="19"/>
                </a:cubicBezTo>
                <a:lnTo>
                  <a:pt x="135" y="19"/>
                </a:lnTo>
                <a:close/>
              </a:path>
            </a:pathLst>
          </a:custGeom>
          <a:solidFill>
            <a:srgbClr val="D46F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ïśľíďê">
            <a:extLst>
              <a:ext uri="{FF2B5EF4-FFF2-40B4-BE49-F238E27FC236}">
                <a16:creationId xmlns:a16="http://schemas.microsoft.com/office/drawing/2014/main" id="{228FEA32-E7DE-4E88-ABD1-4066AA48FDA7}"/>
              </a:ext>
            </a:extLst>
          </p:cNvPr>
          <p:cNvSpPr/>
          <p:nvPr/>
        </p:nvSpPr>
        <p:spPr bwMode="auto">
          <a:xfrm>
            <a:off x="1989026" y="4608547"/>
            <a:ext cx="362501" cy="1006121"/>
          </a:xfrm>
          <a:custGeom>
            <a:avLst/>
            <a:gdLst>
              <a:gd name="T0" fmla="*/ 7 w 86"/>
              <a:gd name="T1" fmla="*/ 0 h 238"/>
              <a:gd name="T2" fmla="*/ 0 w 86"/>
              <a:gd name="T3" fmla="*/ 45 h 238"/>
              <a:gd name="T4" fmla="*/ 75 w 86"/>
              <a:gd name="T5" fmla="*/ 177 h 238"/>
              <a:gd name="T6" fmla="*/ 75 w 86"/>
              <a:gd name="T7" fmla="*/ 238 h 238"/>
              <a:gd name="T8" fmla="*/ 86 w 86"/>
              <a:gd name="T9" fmla="*/ 238 h 238"/>
              <a:gd name="T10" fmla="*/ 86 w 86"/>
              <a:gd name="T11" fmla="*/ 152 h 238"/>
              <a:gd name="T12" fmla="*/ 86 w 86"/>
              <a:gd name="T13" fmla="*/ 0 h 238"/>
              <a:gd name="T14" fmla="*/ 7 w 86"/>
              <a:gd name="T15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6" h="238">
                <a:moveTo>
                  <a:pt x="7" y="0"/>
                </a:moveTo>
                <a:cubicBezTo>
                  <a:pt x="2" y="14"/>
                  <a:pt x="0" y="29"/>
                  <a:pt x="0" y="45"/>
                </a:cubicBezTo>
                <a:cubicBezTo>
                  <a:pt x="0" y="102"/>
                  <a:pt x="30" y="151"/>
                  <a:pt x="75" y="177"/>
                </a:cubicBezTo>
                <a:cubicBezTo>
                  <a:pt x="75" y="238"/>
                  <a:pt x="75" y="238"/>
                  <a:pt x="75" y="238"/>
                </a:cubicBezTo>
                <a:cubicBezTo>
                  <a:pt x="86" y="238"/>
                  <a:pt x="86" y="238"/>
                  <a:pt x="86" y="238"/>
                </a:cubicBezTo>
                <a:cubicBezTo>
                  <a:pt x="86" y="152"/>
                  <a:pt x="86" y="152"/>
                  <a:pt x="86" y="152"/>
                </a:cubicBezTo>
                <a:cubicBezTo>
                  <a:pt x="86" y="0"/>
                  <a:pt x="86" y="0"/>
                  <a:pt x="86" y="0"/>
                </a:cubicBezTo>
                <a:lnTo>
                  <a:pt x="7" y="0"/>
                </a:lnTo>
                <a:close/>
              </a:path>
            </a:pathLst>
          </a:custGeom>
          <a:solidFill>
            <a:srgbClr val="EC85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iṡlíḍê">
            <a:extLst>
              <a:ext uri="{FF2B5EF4-FFF2-40B4-BE49-F238E27FC236}">
                <a16:creationId xmlns:a16="http://schemas.microsoft.com/office/drawing/2014/main" id="{99227E58-FF4B-45AC-9357-3B078496AFC4}"/>
              </a:ext>
            </a:extLst>
          </p:cNvPr>
          <p:cNvSpPr/>
          <p:nvPr/>
        </p:nvSpPr>
        <p:spPr bwMode="auto">
          <a:xfrm>
            <a:off x="2074104" y="5647961"/>
            <a:ext cx="277425" cy="77679"/>
          </a:xfrm>
          <a:custGeom>
            <a:avLst/>
            <a:gdLst>
              <a:gd name="T0" fmla="*/ 29 w 66"/>
              <a:gd name="T1" fmla="*/ 0 h 19"/>
              <a:gd name="T2" fmla="*/ 8 w 66"/>
              <a:gd name="T3" fmla="*/ 0 h 19"/>
              <a:gd name="T4" fmla="*/ 0 w 66"/>
              <a:gd name="T5" fmla="*/ 10 h 19"/>
              <a:gd name="T6" fmla="*/ 0 w 66"/>
              <a:gd name="T7" fmla="*/ 19 h 19"/>
              <a:gd name="T8" fmla="*/ 66 w 66"/>
              <a:gd name="T9" fmla="*/ 19 h 19"/>
              <a:gd name="T10" fmla="*/ 66 w 66"/>
              <a:gd name="T11" fmla="*/ 0 h 19"/>
              <a:gd name="T12" fmla="*/ 55 w 66"/>
              <a:gd name="T13" fmla="*/ 0 h 19"/>
              <a:gd name="T14" fmla="*/ 29 w 66"/>
              <a:gd name="T1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6" h="19">
                <a:moveTo>
                  <a:pt x="29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5"/>
                  <a:pt x="0" y="10"/>
                </a:cubicBezTo>
                <a:cubicBezTo>
                  <a:pt x="0" y="19"/>
                  <a:pt x="0" y="19"/>
                  <a:pt x="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0"/>
                  <a:pt x="66" y="0"/>
                  <a:pt x="66" y="0"/>
                </a:cubicBezTo>
                <a:cubicBezTo>
                  <a:pt x="55" y="0"/>
                  <a:pt x="55" y="0"/>
                  <a:pt x="55" y="0"/>
                </a:cubicBezTo>
                <a:lnTo>
                  <a:pt x="29" y="0"/>
                </a:lnTo>
                <a:close/>
              </a:path>
            </a:pathLst>
          </a:custGeom>
          <a:solidFill>
            <a:srgbClr val="EC85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ïṥlïḋe">
            <a:extLst>
              <a:ext uri="{FF2B5EF4-FFF2-40B4-BE49-F238E27FC236}">
                <a16:creationId xmlns:a16="http://schemas.microsoft.com/office/drawing/2014/main" id="{02696C8C-3450-4FBB-94B4-B41AE2E07964}"/>
              </a:ext>
            </a:extLst>
          </p:cNvPr>
          <p:cNvSpPr/>
          <p:nvPr/>
        </p:nvSpPr>
        <p:spPr bwMode="auto">
          <a:xfrm>
            <a:off x="1996424" y="5721940"/>
            <a:ext cx="717603" cy="351404"/>
          </a:xfrm>
          <a:prstGeom prst="rect">
            <a:avLst/>
          </a:prstGeom>
          <a:solidFill>
            <a:srgbClr val="72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îṣḷiḍé">
            <a:extLst>
              <a:ext uri="{FF2B5EF4-FFF2-40B4-BE49-F238E27FC236}">
                <a16:creationId xmlns:a16="http://schemas.microsoft.com/office/drawing/2014/main" id="{C3A20D03-3225-4DFA-8804-D43D8B7E3CB5}"/>
              </a:ext>
            </a:extLst>
          </p:cNvPr>
          <p:cNvSpPr/>
          <p:nvPr/>
        </p:nvSpPr>
        <p:spPr bwMode="auto">
          <a:xfrm>
            <a:off x="2081502" y="5807015"/>
            <a:ext cx="547450" cy="181251"/>
          </a:xfrm>
          <a:prstGeom prst="rect">
            <a:avLst/>
          </a:prstGeom>
          <a:solidFill>
            <a:srgbClr val="5F9C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ïṧḷîḍê">
            <a:extLst>
              <a:ext uri="{FF2B5EF4-FFF2-40B4-BE49-F238E27FC236}">
                <a16:creationId xmlns:a16="http://schemas.microsoft.com/office/drawing/2014/main" id="{B424A484-4C16-4C3D-B08C-E59D4356E9B8}"/>
              </a:ext>
            </a:extLst>
          </p:cNvPr>
          <p:cNvSpPr/>
          <p:nvPr/>
        </p:nvSpPr>
        <p:spPr bwMode="auto">
          <a:xfrm>
            <a:off x="1970533" y="6058545"/>
            <a:ext cx="773089" cy="85078"/>
          </a:xfrm>
          <a:prstGeom prst="rect">
            <a:avLst/>
          </a:prstGeom>
          <a:solidFill>
            <a:srgbClr val="5F9C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iṩḻíde">
            <a:extLst>
              <a:ext uri="{FF2B5EF4-FFF2-40B4-BE49-F238E27FC236}">
                <a16:creationId xmlns:a16="http://schemas.microsoft.com/office/drawing/2014/main" id="{2DFD4C06-8C05-471A-8A55-7C044AF2A42F}"/>
              </a:ext>
            </a:extLst>
          </p:cNvPr>
          <p:cNvSpPr/>
          <p:nvPr/>
        </p:nvSpPr>
        <p:spPr bwMode="auto">
          <a:xfrm>
            <a:off x="1670913" y="5422321"/>
            <a:ext cx="62884" cy="103571"/>
          </a:xfrm>
          <a:custGeom>
            <a:avLst/>
            <a:gdLst>
              <a:gd name="T0" fmla="*/ 8 w 15"/>
              <a:gd name="T1" fmla="*/ 24 h 24"/>
              <a:gd name="T2" fmla="*/ 0 w 15"/>
              <a:gd name="T3" fmla="*/ 16 h 24"/>
              <a:gd name="T4" fmla="*/ 0 w 15"/>
              <a:gd name="T5" fmla="*/ 8 h 24"/>
              <a:gd name="T6" fmla="*/ 8 w 15"/>
              <a:gd name="T7" fmla="*/ 0 h 24"/>
              <a:gd name="T8" fmla="*/ 15 w 15"/>
              <a:gd name="T9" fmla="*/ 8 h 24"/>
              <a:gd name="T10" fmla="*/ 15 w 15"/>
              <a:gd name="T11" fmla="*/ 16 h 24"/>
              <a:gd name="T12" fmla="*/ 8 w 15"/>
              <a:gd name="T13" fmla="*/ 24 h 24"/>
              <a:gd name="T14" fmla="*/ 8 w 15"/>
              <a:gd name="T15" fmla="*/ 4 h 24"/>
              <a:gd name="T16" fmla="*/ 4 w 15"/>
              <a:gd name="T17" fmla="*/ 8 h 24"/>
              <a:gd name="T18" fmla="*/ 4 w 15"/>
              <a:gd name="T19" fmla="*/ 16 h 24"/>
              <a:gd name="T20" fmla="*/ 8 w 15"/>
              <a:gd name="T21" fmla="*/ 20 h 24"/>
              <a:gd name="T22" fmla="*/ 12 w 15"/>
              <a:gd name="T23" fmla="*/ 16 h 24"/>
              <a:gd name="T24" fmla="*/ 12 w 15"/>
              <a:gd name="T25" fmla="*/ 8 h 24"/>
              <a:gd name="T26" fmla="*/ 8 w 15"/>
              <a:gd name="T27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24">
                <a:moveTo>
                  <a:pt x="8" y="24"/>
                </a:moveTo>
                <a:cubicBezTo>
                  <a:pt x="3" y="24"/>
                  <a:pt x="0" y="20"/>
                  <a:pt x="0" y="16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12" y="0"/>
                  <a:pt x="15" y="4"/>
                  <a:pt x="15" y="8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20"/>
                  <a:pt x="12" y="24"/>
                  <a:pt x="8" y="24"/>
                </a:cubicBezTo>
                <a:close/>
                <a:moveTo>
                  <a:pt x="8" y="4"/>
                </a:moveTo>
                <a:cubicBezTo>
                  <a:pt x="5" y="4"/>
                  <a:pt x="4" y="6"/>
                  <a:pt x="4" y="8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8"/>
                  <a:pt x="5" y="20"/>
                  <a:pt x="8" y="20"/>
                </a:cubicBezTo>
                <a:cubicBezTo>
                  <a:pt x="10" y="20"/>
                  <a:pt x="12" y="18"/>
                  <a:pt x="12" y="16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6"/>
                  <a:pt x="10" y="4"/>
                  <a:pt x="8" y="4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íṧḻíḑe">
            <a:extLst>
              <a:ext uri="{FF2B5EF4-FFF2-40B4-BE49-F238E27FC236}">
                <a16:creationId xmlns:a16="http://schemas.microsoft.com/office/drawing/2014/main" id="{1C606721-91C0-42BB-90DF-25C276DC8830}"/>
              </a:ext>
            </a:extLst>
          </p:cNvPr>
          <p:cNvSpPr/>
          <p:nvPr/>
        </p:nvSpPr>
        <p:spPr bwMode="auto">
          <a:xfrm>
            <a:off x="1774485" y="5507399"/>
            <a:ext cx="66582" cy="96173"/>
          </a:xfrm>
          <a:custGeom>
            <a:avLst/>
            <a:gdLst>
              <a:gd name="T0" fmla="*/ 8 w 16"/>
              <a:gd name="T1" fmla="*/ 23 h 23"/>
              <a:gd name="T2" fmla="*/ 0 w 16"/>
              <a:gd name="T3" fmla="*/ 16 h 23"/>
              <a:gd name="T4" fmla="*/ 0 w 16"/>
              <a:gd name="T5" fmla="*/ 8 h 23"/>
              <a:gd name="T6" fmla="*/ 8 w 16"/>
              <a:gd name="T7" fmla="*/ 0 h 23"/>
              <a:gd name="T8" fmla="*/ 16 w 16"/>
              <a:gd name="T9" fmla="*/ 8 h 23"/>
              <a:gd name="T10" fmla="*/ 16 w 16"/>
              <a:gd name="T11" fmla="*/ 16 h 23"/>
              <a:gd name="T12" fmla="*/ 8 w 16"/>
              <a:gd name="T13" fmla="*/ 23 h 23"/>
              <a:gd name="T14" fmla="*/ 8 w 16"/>
              <a:gd name="T15" fmla="*/ 4 h 23"/>
              <a:gd name="T16" fmla="*/ 4 w 16"/>
              <a:gd name="T17" fmla="*/ 8 h 23"/>
              <a:gd name="T18" fmla="*/ 4 w 16"/>
              <a:gd name="T19" fmla="*/ 16 h 23"/>
              <a:gd name="T20" fmla="*/ 8 w 16"/>
              <a:gd name="T21" fmla="*/ 20 h 23"/>
              <a:gd name="T22" fmla="*/ 12 w 16"/>
              <a:gd name="T23" fmla="*/ 16 h 23"/>
              <a:gd name="T24" fmla="*/ 12 w 16"/>
              <a:gd name="T25" fmla="*/ 8 h 23"/>
              <a:gd name="T26" fmla="*/ 8 w 16"/>
              <a:gd name="T27" fmla="*/ 4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" h="23">
                <a:moveTo>
                  <a:pt x="8" y="23"/>
                </a:moveTo>
                <a:cubicBezTo>
                  <a:pt x="4" y="23"/>
                  <a:pt x="0" y="20"/>
                  <a:pt x="0" y="16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8" y="0"/>
                </a:cubicBezTo>
                <a:cubicBezTo>
                  <a:pt x="12" y="0"/>
                  <a:pt x="16" y="3"/>
                  <a:pt x="16" y="8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20"/>
                  <a:pt x="12" y="23"/>
                  <a:pt x="8" y="23"/>
                </a:cubicBezTo>
                <a:close/>
                <a:moveTo>
                  <a:pt x="8" y="4"/>
                </a:moveTo>
                <a:cubicBezTo>
                  <a:pt x="6" y="4"/>
                  <a:pt x="4" y="6"/>
                  <a:pt x="4" y="8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8"/>
                  <a:pt x="6" y="20"/>
                  <a:pt x="8" y="20"/>
                </a:cubicBezTo>
                <a:cubicBezTo>
                  <a:pt x="10" y="20"/>
                  <a:pt x="12" y="18"/>
                  <a:pt x="12" y="16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6"/>
                  <a:pt x="10" y="4"/>
                  <a:pt x="8" y="4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ṥḻïdé">
            <a:extLst>
              <a:ext uri="{FF2B5EF4-FFF2-40B4-BE49-F238E27FC236}">
                <a16:creationId xmlns:a16="http://schemas.microsoft.com/office/drawing/2014/main" id="{13611F30-743F-4226-A17F-34EB5A3292C4}"/>
              </a:ext>
            </a:extLst>
          </p:cNvPr>
          <p:cNvSpPr/>
          <p:nvPr/>
        </p:nvSpPr>
        <p:spPr bwMode="auto">
          <a:xfrm>
            <a:off x="1781883" y="5422321"/>
            <a:ext cx="66582" cy="70282"/>
          </a:xfrm>
          <a:custGeom>
            <a:avLst/>
            <a:gdLst>
              <a:gd name="T0" fmla="*/ 14 w 16"/>
              <a:gd name="T1" fmla="*/ 16 h 16"/>
              <a:gd name="T2" fmla="*/ 12 w 16"/>
              <a:gd name="T3" fmla="*/ 14 h 16"/>
              <a:gd name="T4" fmla="*/ 12 w 16"/>
              <a:gd name="T5" fmla="*/ 4 h 16"/>
              <a:gd name="T6" fmla="*/ 2 w 16"/>
              <a:gd name="T7" fmla="*/ 4 h 16"/>
              <a:gd name="T8" fmla="*/ 0 w 16"/>
              <a:gd name="T9" fmla="*/ 2 h 16"/>
              <a:gd name="T10" fmla="*/ 2 w 16"/>
              <a:gd name="T11" fmla="*/ 0 h 16"/>
              <a:gd name="T12" fmla="*/ 14 w 16"/>
              <a:gd name="T13" fmla="*/ 0 h 16"/>
              <a:gd name="T14" fmla="*/ 16 w 16"/>
              <a:gd name="T15" fmla="*/ 2 h 16"/>
              <a:gd name="T16" fmla="*/ 16 w 16"/>
              <a:gd name="T17" fmla="*/ 14 h 16"/>
              <a:gd name="T18" fmla="*/ 14 w 16"/>
              <a:gd name="T19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16">
                <a:moveTo>
                  <a:pt x="14" y="16"/>
                </a:moveTo>
                <a:cubicBezTo>
                  <a:pt x="13" y="16"/>
                  <a:pt x="12" y="15"/>
                  <a:pt x="12" y="14"/>
                </a:cubicBezTo>
                <a:cubicBezTo>
                  <a:pt x="12" y="4"/>
                  <a:pt x="12" y="4"/>
                  <a:pt x="1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5" y="0"/>
                  <a:pt x="16" y="1"/>
                  <a:pt x="16" y="2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5"/>
                  <a:pt x="15" y="16"/>
                  <a:pt x="14" y="16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i$ľiḋé">
            <a:extLst>
              <a:ext uri="{FF2B5EF4-FFF2-40B4-BE49-F238E27FC236}">
                <a16:creationId xmlns:a16="http://schemas.microsoft.com/office/drawing/2014/main" id="{6569421D-E247-4034-97AB-333169F61110}"/>
              </a:ext>
            </a:extLst>
          </p:cNvPr>
          <p:cNvSpPr/>
          <p:nvPr/>
        </p:nvSpPr>
        <p:spPr bwMode="auto">
          <a:xfrm>
            <a:off x="1663516" y="5433420"/>
            <a:ext cx="177551" cy="173853"/>
          </a:xfrm>
          <a:custGeom>
            <a:avLst/>
            <a:gdLst>
              <a:gd name="T0" fmla="*/ 2 w 42"/>
              <a:gd name="T1" fmla="*/ 42 h 42"/>
              <a:gd name="T2" fmla="*/ 0 w 42"/>
              <a:gd name="T3" fmla="*/ 41 h 42"/>
              <a:gd name="T4" fmla="*/ 0 w 42"/>
              <a:gd name="T5" fmla="*/ 39 h 42"/>
              <a:gd name="T6" fmla="*/ 39 w 42"/>
              <a:gd name="T7" fmla="*/ 1 h 42"/>
              <a:gd name="T8" fmla="*/ 41 w 42"/>
              <a:gd name="T9" fmla="*/ 1 h 42"/>
              <a:gd name="T10" fmla="*/ 41 w 42"/>
              <a:gd name="T11" fmla="*/ 3 h 42"/>
              <a:gd name="T12" fmla="*/ 3 w 42"/>
              <a:gd name="T13" fmla="*/ 41 h 42"/>
              <a:gd name="T14" fmla="*/ 2 w 42"/>
              <a:gd name="T15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42">
                <a:moveTo>
                  <a:pt x="2" y="42"/>
                </a:moveTo>
                <a:cubicBezTo>
                  <a:pt x="1" y="42"/>
                  <a:pt x="1" y="42"/>
                  <a:pt x="0" y="41"/>
                </a:cubicBezTo>
                <a:cubicBezTo>
                  <a:pt x="0" y="41"/>
                  <a:pt x="0" y="40"/>
                  <a:pt x="0" y="39"/>
                </a:cubicBezTo>
                <a:cubicBezTo>
                  <a:pt x="39" y="1"/>
                  <a:pt x="39" y="1"/>
                  <a:pt x="39" y="1"/>
                </a:cubicBezTo>
                <a:cubicBezTo>
                  <a:pt x="40" y="0"/>
                  <a:pt x="41" y="0"/>
                  <a:pt x="41" y="1"/>
                </a:cubicBezTo>
                <a:cubicBezTo>
                  <a:pt x="42" y="1"/>
                  <a:pt x="42" y="2"/>
                  <a:pt x="41" y="3"/>
                </a:cubicBezTo>
                <a:cubicBezTo>
                  <a:pt x="3" y="41"/>
                  <a:pt x="3" y="41"/>
                  <a:pt x="3" y="41"/>
                </a:cubicBezTo>
                <a:cubicBezTo>
                  <a:pt x="3" y="42"/>
                  <a:pt x="2" y="42"/>
                  <a:pt x="2" y="42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ṧḻïḍe">
            <a:extLst>
              <a:ext uri="{FF2B5EF4-FFF2-40B4-BE49-F238E27FC236}">
                <a16:creationId xmlns:a16="http://schemas.microsoft.com/office/drawing/2014/main" id="{C921A57A-9A5F-4479-BA7E-0A8CCC8C1CA6}"/>
              </a:ext>
            </a:extLst>
          </p:cNvPr>
          <p:cNvSpPr/>
          <p:nvPr/>
        </p:nvSpPr>
        <p:spPr bwMode="auto">
          <a:xfrm>
            <a:off x="2063006" y="3487761"/>
            <a:ext cx="25894" cy="114670"/>
          </a:xfrm>
          <a:custGeom>
            <a:avLst/>
            <a:gdLst>
              <a:gd name="T0" fmla="*/ 3 w 6"/>
              <a:gd name="T1" fmla="*/ 27 h 27"/>
              <a:gd name="T2" fmla="*/ 0 w 6"/>
              <a:gd name="T3" fmla="*/ 24 h 27"/>
              <a:gd name="T4" fmla="*/ 0 w 6"/>
              <a:gd name="T5" fmla="*/ 3 h 27"/>
              <a:gd name="T6" fmla="*/ 3 w 6"/>
              <a:gd name="T7" fmla="*/ 0 h 27"/>
              <a:gd name="T8" fmla="*/ 6 w 6"/>
              <a:gd name="T9" fmla="*/ 3 h 27"/>
              <a:gd name="T10" fmla="*/ 6 w 6"/>
              <a:gd name="T11" fmla="*/ 24 h 27"/>
              <a:gd name="T12" fmla="*/ 3 w 6"/>
              <a:gd name="T13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27">
                <a:moveTo>
                  <a:pt x="3" y="27"/>
                </a:moveTo>
                <a:cubicBezTo>
                  <a:pt x="1" y="27"/>
                  <a:pt x="0" y="26"/>
                  <a:pt x="0" y="2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5" y="0"/>
                  <a:pt x="6" y="1"/>
                  <a:pt x="6" y="3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6"/>
                  <a:pt x="5" y="27"/>
                  <a:pt x="3" y="27"/>
                </a:cubicBezTo>
                <a:close/>
              </a:path>
            </a:pathLst>
          </a:custGeom>
          <a:solidFill>
            <a:srgbClr val="CDD5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iṩḻíḋe">
            <a:extLst>
              <a:ext uri="{FF2B5EF4-FFF2-40B4-BE49-F238E27FC236}">
                <a16:creationId xmlns:a16="http://schemas.microsoft.com/office/drawing/2014/main" id="{0B025A10-ECC1-4EBA-91D1-90924E9372CD}"/>
              </a:ext>
            </a:extLst>
          </p:cNvPr>
          <p:cNvSpPr/>
          <p:nvPr/>
        </p:nvSpPr>
        <p:spPr bwMode="auto">
          <a:xfrm>
            <a:off x="2018618" y="3532149"/>
            <a:ext cx="118367" cy="25894"/>
          </a:xfrm>
          <a:custGeom>
            <a:avLst/>
            <a:gdLst>
              <a:gd name="T0" fmla="*/ 25 w 28"/>
              <a:gd name="T1" fmla="*/ 6 h 6"/>
              <a:gd name="T2" fmla="*/ 3 w 28"/>
              <a:gd name="T3" fmla="*/ 6 h 6"/>
              <a:gd name="T4" fmla="*/ 0 w 28"/>
              <a:gd name="T5" fmla="*/ 3 h 6"/>
              <a:gd name="T6" fmla="*/ 3 w 28"/>
              <a:gd name="T7" fmla="*/ 0 h 6"/>
              <a:gd name="T8" fmla="*/ 25 w 28"/>
              <a:gd name="T9" fmla="*/ 0 h 6"/>
              <a:gd name="T10" fmla="*/ 28 w 28"/>
              <a:gd name="T11" fmla="*/ 3 h 6"/>
              <a:gd name="T12" fmla="*/ 25 w 28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6">
                <a:moveTo>
                  <a:pt x="25" y="6"/>
                </a:moveTo>
                <a:cubicBezTo>
                  <a:pt x="3" y="6"/>
                  <a:pt x="3" y="6"/>
                  <a:pt x="3" y="6"/>
                </a:cubicBezTo>
                <a:cubicBezTo>
                  <a:pt x="2" y="6"/>
                  <a:pt x="0" y="4"/>
                  <a:pt x="0" y="3"/>
                </a:cubicBezTo>
                <a:cubicBezTo>
                  <a:pt x="0" y="1"/>
                  <a:pt x="2" y="0"/>
                  <a:pt x="3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8" y="1"/>
                  <a:pt x="28" y="3"/>
                </a:cubicBezTo>
                <a:cubicBezTo>
                  <a:pt x="28" y="4"/>
                  <a:pt x="26" y="6"/>
                  <a:pt x="25" y="6"/>
                </a:cubicBezTo>
                <a:close/>
              </a:path>
            </a:pathLst>
          </a:custGeom>
          <a:solidFill>
            <a:srgbClr val="CDD5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iŝľiḍé">
            <a:extLst>
              <a:ext uri="{FF2B5EF4-FFF2-40B4-BE49-F238E27FC236}">
                <a16:creationId xmlns:a16="http://schemas.microsoft.com/office/drawing/2014/main" id="{02F9E873-EAAF-473F-9140-C307DF765499}"/>
              </a:ext>
            </a:extLst>
          </p:cNvPr>
          <p:cNvSpPr/>
          <p:nvPr/>
        </p:nvSpPr>
        <p:spPr bwMode="auto">
          <a:xfrm>
            <a:off x="2536476" y="3195541"/>
            <a:ext cx="25894" cy="114670"/>
          </a:xfrm>
          <a:custGeom>
            <a:avLst/>
            <a:gdLst>
              <a:gd name="T0" fmla="*/ 3 w 6"/>
              <a:gd name="T1" fmla="*/ 27 h 27"/>
              <a:gd name="T2" fmla="*/ 0 w 6"/>
              <a:gd name="T3" fmla="*/ 24 h 27"/>
              <a:gd name="T4" fmla="*/ 0 w 6"/>
              <a:gd name="T5" fmla="*/ 3 h 27"/>
              <a:gd name="T6" fmla="*/ 3 w 6"/>
              <a:gd name="T7" fmla="*/ 0 h 27"/>
              <a:gd name="T8" fmla="*/ 6 w 6"/>
              <a:gd name="T9" fmla="*/ 3 h 27"/>
              <a:gd name="T10" fmla="*/ 6 w 6"/>
              <a:gd name="T11" fmla="*/ 24 h 27"/>
              <a:gd name="T12" fmla="*/ 3 w 6"/>
              <a:gd name="T13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27">
                <a:moveTo>
                  <a:pt x="3" y="27"/>
                </a:moveTo>
                <a:cubicBezTo>
                  <a:pt x="1" y="27"/>
                  <a:pt x="0" y="25"/>
                  <a:pt x="0" y="2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5" y="0"/>
                  <a:pt x="6" y="1"/>
                  <a:pt x="6" y="3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5"/>
                  <a:pt x="5" y="27"/>
                  <a:pt x="3" y="27"/>
                </a:cubicBezTo>
                <a:close/>
              </a:path>
            </a:pathLst>
          </a:custGeom>
          <a:solidFill>
            <a:srgbClr val="CDD5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is1îḑê">
            <a:extLst>
              <a:ext uri="{FF2B5EF4-FFF2-40B4-BE49-F238E27FC236}">
                <a16:creationId xmlns:a16="http://schemas.microsoft.com/office/drawing/2014/main" id="{899EA669-29B6-442E-BE48-58B63EA6666B}"/>
              </a:ext>
            </a:extLst>
          </p:cNvPr>
          <p:cNvSpPr/>
          <p:nvPr/>
        </p:nvSpPr>
        <p:spPr bwMode="auto">
          <a:xfrm>
            <a:off x="2492088" y="3239929"/>
            <a:ext cx="118367" cy="25894"/>
          </a:xfrm>
          <a:custGeom>
            <a:avLst/>
            <a:gdLst>
              <a:gd name="T0" fmla="*/ 25 w 28"/>
              <a:gd name="T1" fmla="*/ 6 h 6"/>
              <a:gd name="T2" fmla="*/ 3 w 28"/>
              <a:gd name="T3" fmla="*/ 6 h 6"/>
              <a:gd name="T4" fmla="*/ 0 w 28"/>
              <a:gd name="T5" fmla="*/ 3 h 6"/>
              <a:gd name="T6" fmla="*/ 3 w 28"/>
              <a:gd name="T7" fmla="*/ 0 h 6"/>
              <a:gd name="T8" fmla="*/ 25 w 28"/>
              <a:gd name="T9" fmla="*/ 0 h 6"/>
              <a:gd name="T10" fmla="*/ 28 w 28"/>
              <a:gd name="T11" fmla="*/ 3 h 6"/>
              <a:gd name="T12" fmla="*/ 25 w 28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6">
                <a:moveTo>
                  <a:pt x="25" y="6"/>
                </a:moveTo>
                <a:cubicBezTo>
                  <a:pt x="3" y="6"/>
                  <a:pt x="3" y="6"/>
                  <a:pt x="3" y="6"/>
                </a:cubicBezTo>
                <a:cubicBezTo>
                  <a:pt x="2" y="6"/>
                  <a:pt x="0" y="5"/>
                  <a:pt x="0" y="3"/>
                </a:cubicBezTo>
                <a:cubicBezTo>
                  <a:pt x="0" y="2"/>
                  <a:pt x="2" y="0"/>
                  <a:pt x="3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8" y="2"/>
                  <a:pt x="28" y="3"/>
                </a:cubicBezTo>
                <a:cubicBezTo>
                  <a:pt x="28" y="5"/>
                  <a:pt x="26" y="6"/>
                  <a:pt x="25" y="6"/>
                </a:cubicBezTo>
                <a:close/>
              </a:path>
            </a:pathLst>
          </a:custGeom>
          <a:solidFill>
            <a:srgbClr val="CDD5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îSḷiḑè">
            <a:extLst>
              <a:ext uri="{FF2B5EF4-FFF2-40B4-BE49-F238E27FC236}">
                <a16:creationId xmlns:a16="http://schemas.microsoft.com/office/drawing/2014/main" id="{CB13B4E3-ED74-49C3-A9B1-E577BD4C3C4E}"/>
              </a:ext>
            </a:extLst>
          </p:cNvPr>
          <p:cNvSpPr/>
          <p:nvPr/>
        </p:nvSpPr>
        <p:spPr bwMode="auto">
          <a:xfrm>
            <a:off x="1585838" y="5855105"/>
            <a:ext cx="25894" cy="110969"/>
          </a:xfrm>
          <a:custGeom>
            <a:avLst/>
            <a:gdLst>
              <a:gd name="T0" fmla="*/ 3 w 6"/>
              <a:gd name="T1" fmla="*/ 27 h 27"/>
              <a:gd name="T2" fmla="*/ 0 w 6"/>
              <a:gd name="T3" fmla="*/ 24 h 27"/>
              <a:gd name="T4" fmla="*/ 0 w 6"/>
              <a:gd name="T5" fmla="*/ 3 h 27"/>
              <a:gd name="T6" fmla="*/ 3 w 6"/>
              <a:gd name="T7" fmla="*/ 0 h 27"/>
              <a:gd name="T8" fmla="*/ 6 w 6"/>
              <a:gd name="T9" fmla="*/ 3 h 27"/>
              <a:gd name="T10" fmla="*/ 6 w 6"/>
              <a:gd name="T11" fmla="*/ 24 h 27"/>
              <a:gd name="T12" fmla="*/ 3 w 6"/>
              <a:gd name="T13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27">
                <a:moveTo>
                  <a:pt x="3" y="27"/>
                </a:moveTo>
                <a:cubicBezTo>
                  <a:pt x="1" y="27"/>
                  <a:pt x="0" y="26"/>
                  <a:pt x="0" y="24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3" y="0"/>
                </a:cubicBezTo>
                <a:cubicBezTo>
                  <a:pt x="4" y="0"/>
                  <a:pt x="6" y="2"/>
                  <a:pt x="6" y="3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6"/>
                  <a:pt x="4" y="27"/>
                  <a:pt x="3" y="27"/>
                </a:cubicBezTo>
                <a:close/>
              </a:path>
            </a:pathLst>
          </a:custGeom>
          <a:solidFill>
            <a:srgbClr val="CDD5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îşlíḓè">
            <a:extLst>
              <a:ext uri="{FF2B5EF4-FFF2-40B4-BE49-F238E27FC236}">
                <a16:creationId xmlns:a16="http://schemas.microsoft.com/office/drawing/2014/main" id="{FA846E39-617B-41A4-B09E-0D967F0FAE92}"/>
              </a:ext>
            </a:extLst>
          </p:cNvPr>
          <p:cNvSpPr/>
          <p:nvPr/>
        </p:nvSpPr>
        <p:spPr bwMode="auto">
          <a:xfrm>
            <a:off x="1541450" y="5899493"/>
            <a:ext cx="114670" cy="25894"/>
          </a:xfrm>
          <a:custGeom>
            <a:avLst/>
            <a:gdLst>
              <a:gd name="T0" fmla="*/ 24 w 27"/>
              <a:gd name="T1" fmla="*/ 6 h 6"/>
              <a:gd name="T2" fmla="*/ 3 w 27"/>
              <a:gd name="T3" fmla="*/ 6 h 6"/>
              <a:gd name="T4" fmla="*/ 0 w 27"/>
              <a:gd name="T5" fmla="*/ 3 h 6"/>
              <a:gd name="T6" fmla="*/ 3 w 27"/>
              <a:gd name="T7" fmla="*/ 0 h 6"/>
              <a:gd name="T8" fmla="*/ 24 w 27"/>
              <a:gd name="T9" fmla="*/ 0 h 6"/>
              <a:gd name="T10" fmla="*/ 27 w 27"/>
              <a:gd name="T11" fmla="*/ 3 h 6"/>
              <a:gd name="T12" fmla="*/ 24 w 27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6">
                <a:moveTo>
                  <a:pt x="24" y="6"/>
                </a:move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6" y="0"/>
                  <a:pt x="27" y="1"/>
                  <a:pt x="27" y="3"/>
                </a:cubicBezTo>
                <a:cubicBezTo>
                  <a:pt x="27" y="5"/>
                  <a:pt x="26" y="6"/>
                  <a:pt x="24" y="6"/>
                </a:cubicBezTo>
                <a:close/>
              </a:path>
            </a:pathLst>
          </a:custGeom>
          <a:solidFill>
            <a:srgbClr val="CDD5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íṩľïḍe">
            <a:extLst>
              <a:ext uri="{FF2B5EF4-FFF2-40B4-BE49-F238E27FC236}">
                <a16:creationId xmlns:a16="http://schemas.microsoft.com/office/drawing/2014/main" id="{F8940268-E47E-40AE-9F56-B1A359CF9BAF}"/>
              </a:ext>
            </a:extLst>
          </p:cNvPr>
          <p:cNvSpPr/>
          <p:nvPr/>
        </p:nvSpPr>
        <p:spPr bwMode="auto">
          <a:xfrm>
            <a:off x="2074104" y="4038907"/>
            <a:ext cx="88775" cy="88775"/>
          </a:xfrm>
          <a:custGeom>
            <a:avLst/>
            <a:gdLst>
              <a:gd name="T0" fmla="*/ 3 w 21"/>
              <a:gd name="T1" fmla="*/ 21 h 21"/>
              <a:gd name="T2" fmla="*/ 1 w 21"/>
              <a:gd name="T3" fmla="*/ 21 h 21"/>
              <a:gd name="T4" fmla="*/ 1 w 21"/>
              <a:gd name="T5" fmla="*/ 16 h 21"/>
              <a:gd name="T6" fmla="*/ 16 w 21"/>
              <a:gd name="T7" fmla="*/ 1 h 21"/>
              <a:gd name="T8" fmla="*/ 20 w 21"/>
              <a:gd name="T9" fmla="*/ 1 h 21"/>
              <a:gd name="T10" fmla="*/ 20 w 21"/>
              <a:gd name="T11" fmla="*/ 6 h 21"/>
              <a:gd name="T12" fmla="*/ 5 w 21"/>
              <a:gd name="T13" fmla="*/ 21 h 21"/>
              <a:gd name="T14" fmla="*/ 3 w 21"/>
              <a:gd name="T1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21">
                <a:moveTo>
                  <a:pt x="3" y="21"/>
                </a:moveTo>
                <a:cubicBezTo>
                  <a:pt x="2" y="21"/>
                  <a:pt x="1" y="21"/>
                  <a:pt x="1" y="21"/>
                </a:cubicBezTo>
                <a:cubicBezTo>
                  <a:pt x="0" y="19"/>
                  <a:pt x="0" y="18"/>
                  <a:pt x="1" y="16"/>
                </a:cubicBezTo>
                <a:cubicBezTo>
                  <a:pt x="16" y="1"/>
                  <a:pt x="16" y="1"/>
                  <a:pt x="16" y="1"/>
                </a:cubicBezTo>
                <a:cubicBezTo>
                  <a:pt x="17" y="0"/>
                  <a:pt x="19" y="0"/>
                  <a:pt x="20" y="1"/>
                </a:cubicBezTo>
                <a:cubicBezTo>
                  <a:pt x="21" y="2"/>
                  <a:pt x="21" y="4"/>
                  <a:pt x="20" y="6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3" y="21"/>
                </a:cubicBezTo>
                <a:close/>
              </a:path>
            </a:pathLst>
          </a:custGeom>
          <a:solidFill>
            <a:srgbClr val="CDD5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iśľïďè">
            <a:extLst>
              <a:ext uri="{FF2B5EF4-FFF2-40B4-BE49-F238E27FC236}">
                <a16:creationId xmlns:a16="http://schemas.microsoft.com/office/drawing/2014/main" id="{A77456BF-48B4-41D9-93A2-529627A9D7B2}"/>
              </a:ext>
            </a:extLst>
          </p:cNvPr>
          <p:cNvSpPr/>
          <p:nvPr/>
        </p:nvSpPr>
        <p:spPr bwMode="auto">
          <a:xfrm>
            <a:off x="2074104" y="3839163"/>
            <a:ext cx="88775" cy="88775"/>
          </a:xfrm>
          <a:custGeom>
            <a:avLst/>
            <a:gdLst>
              <a:gd name="T0" fmla="*/ 18 w 21"/>
              <a:gd name="T1" fmla="*/ 21 h 21"/>
              <a:gd name="T2" fmla="*/ 16 w 21"/>
              <a:gd name="T3" fmla="*/ 20 h 21"/>
              <a:gd name="T4" fmla="*/ 1 w 21"/>
              <a:gd name="T5" fmla="*/ 5 h 21"/>
              <a:gd name="T6" fmla="*/ 1 w 21"/>
              <a:gd name="T7" fmla="*/ 1 h 21"/>
              <a:gd name="T8" fmla="*/ 5 w 21"/>
              <a:gd name="T9" fmla="*/ 1 h 21"/>
              <a:gd name="T10" fmla="*/ 20 w 21"/>
              <a:gd name="T11" fmla="*/ 16 h 21"/>
              <a:gd name="T12" fmla="*/ 20 w 21"/>
              <a:gd name="T13" fmla="*/ 20 h 21"/>
              <a:gd name="T14" fmla="*/ 18 w 21"/>
              <a:gd name="T1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21">
                <a:moveTo>
                  <a:pt x="18" y="21"/>
                </a:moveTo>
                <a:cubicBezTo>
                  <a:pt x="17" y="21"/>
                  <a:pt x="16" y="21"/>
                  <a:pt x="16" y="20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2"/>
                  <a:pt x="1" y="1"/>
                </a:cubicBezTo>
                <a:cubicBezTo>
                  <a:pt x="2" y="0"/>
                  <a:pt x="4" y="0"/>
                  <a:pt x="5" y="1"/>
                </a:cubicBezTo>
                <a:cubicBezTo>
                  <a:pt x="20" y="16"/>
                  <a:pt x="20" y="16"/>
                  <a:pt x="20" y="16"/>
                </a:cubicBezTo>
                <a:cubicBezTo>
                  <a:pt x="21" y="17"/>
                  <a:pt x="21" y="19"/>
                  <a:pt x="20" y="20"/>
                </a:cubicBezTo>
                <a:cubicBezTo>
                  <a:pt x="19" y="21"/>
                  <a:pt x="19" y="21"/>
                  <a:pt x="18" y="21"/>
                </a:cubicBezTo>
                <a:close/>
              </a:path>
            </a:pathLst>
          </a:custGeom>
          <a:solidFill>
            <a:srgbClr val="CDD5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şḷïďe">
            <a:extLst>
              <a:ext uri="{FF2B5EF4-FFF2-40B4-BE49-F238E27FC236}">
                <a16:creationId xmlns:a16="http://schemas.microsoft.com/office/drawing/2014/main" id="{3D5FDF76-DCE4-4AAA-BDBC-B0C5FEE9C49E}"/>
              </a:ext>
            </a:extLst>
          </p:cNvPr>
          <p:cNvSpPr/>
          <p:nvPr/>
        </p:nvSpPr>
        <p:spPr bwMode="auto">
          <a:xfrm>
            <a:off x="2011220" y="3972326"/>
            <a:ext cx="110970" cy="25894"/>
          </a:xfrm>
          <a:custGeom>
            <a:avLst/>
            <a:gdLst>
              <a:gd name="T0" fmla="*/ 24 w 27"/>
              <a:gd name="T1" fmla="*/ 6 h 6"/>
              <a:gd name="T2" fmla="*/ 3 w 27"/>
              <a:gd name="T3" fmla="*/ 6 h 6"/>
              <a:gd name="T4" fmla="*/ 0 w 27"/>
              <a:gd name="T5" fmla="*/ 3 h 6"/>
              <a:gd name="T6" fmla="*/ 3 w 27"/>
              <a:gd name="T7" fmla="*/ 0 h 6"/>
              <a:gd name="T8" fmla="*/ 24 w 27"/>
              <a:gd name="T9" fmla="*/ 0 h 6"/>
              <a:gd name="T10" fmla="*/ 27 w 27"/>
              <a:gd name="T11" fmla="*/ 3 h 6"/>
              <a:gd name="T12" fmla="*/ 24 w 27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6">
                <a:moveTo>
                  <a:pt x="24" y="6"/>
                </a:move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4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6" y="0"/>
                  <a:pt x="27" y="1"/>
                  <a:pt x="27" y="3"/>
                </a:cubicBezTo>
                <a:cubicBezTo>
                  <a:pt x="27" y="4"/>
                  <a:pt x="26" y="6"/>
                  <a:pt x="24" y="6"/>
                </a:cubicBezTo>
                <a:close/>
              </a:path>
            </a:pathLst>
          </a:custGeom>
          <a:solidFill>
            <a:srgbClr val="CDD5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şlidè">
            <a:extLst>
              <a:ext uri="{FF2B5EF4-FFF2-40B4-BE49-F238E27FC236}">
                <a16:creationId xmlns:a16="http://schemas.microsoft.com/office/drawing/2014/main" id="{7554B6D3-936E-4BBA-9DA6-E2DCC440E6B7}"/>
              </a:ext>
            </a:extLst>
          </p:cNvPr>
          <p:cNvSpPr/>
          <p:nvPr/>
        </p:nvSpPr>
        <p:spPr bwMode="auto">
          <a:xfrm>
            <a:off x="2625252" y="4312632"/>
            <a:ext cx="92476" cy="88775"/>
          </a:xfrm>
          <a:custGeom>
            <a:avLst/>
            <a:gdLst>
              <a:gd name="T0" fmla="*/ 18 w 22"/>
              <a:gd name="T1" fmla="*/ 21 h 21"/>
              <a:gd name="T2" fmla="*/ 16 w 22"/>
              <a:gd name="T3" fmla="*/ 20 h 21"/>
              <a:gd name="T4" fmla="*/ 1 w 22"/>
              <a:gd name="T5" fmla="*/ 5 h 21"/>
              <a:gd name="T6" fmla="*/ 1 w 22"/>
              <a:gd name="T7" fmla="*/ 1 h 21"/>
              <a:gd name="T8" fmla="*/ 6 w 22"/>
              <a:gd name="T9" fmla="*/ 1 h 21"/>
              <a:gd name="T10" fmla="*/ 21 w 22"/>
              <a:gd name="T11" fmla="*/ 16 h 21"/>
              <a:gd name="T12" fmla="*/ 21 w 22"/>
              <a:gd name="T13" fmla="*/ 20 h 21"/>
              <a:gd name="T14" fmla="*/ 18 w 22"/>
              <a:gd name="T1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21">
                <a:moveTo>
                  <a:pt x="18" y="21"/>
                </a:moveTo>
                <a:cubicBezTo>
                  <a:pt x="18" y="21"/>
                  <a:pt x="17" y="21"/>
                  <a:pt x="16" y="20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2"/>
                  <a:pt x="1" y="1"/>
                </a:cubicBezTo>
                <a:cubicBezTo>
                  <a:pt x="2" y="0"/>
                  <a:pt x="4" y="0"/>
                  <a:pt x="6" y="1"/>
                </a:cubicBezTo>
                <a:cubicBezTo>
                  <a:pt x="21" y="16"/>
                  <a:pt x="21" y="16"/>
                  <a:pt x="21" y="16"/>
                </a:cubicBezTo>
                <a:cubicBezTo>
                  <a:pt x="22" y="17"/>
                  <a:pt x="22" y="19"/>
                  <a:pt x="21" y="20"/>
                </a:cubicBezTo>
                <a:cubicBezTo>
                  <a:pt x="20" y="21"/>
                  <a:pt x="19" y="21"/>
                  <a:pt x="18" y="21"/>
                </a:cubicBezTo>
                <a:close/>
              </a:path>
            </a:pathLst>
          </a:custGeom>
          <a:solidFill>
            <a:srgbClr val="CDD5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íšḷîḓè">
            <a:extLst>
              <a:ext uri="{FF2B5EF4-FFF2-40B4-BE49-F238E27FC236}">
                <a16:creationId xmlns:a16="http://schemas.microsoft.com/office/drawing/2014/main" id="{1E0546CD-4B47-40B3-AAA6-8E4F02337AC1}"/>
              </a:ext>
            </a:extLst>
          </p:cNvPr>
          <p:cNvSpPr/>
          <p:nvPr/>
        </p:nvSpPr>
        <p:spPr bwMode="auto">
          <a:xfrm>
            <a:off x="2625252" y="4109189"/>
            <a:ext cx="92476" cy="85078"/>
          </a:xfrm>
          <a:custGeom>
            <a:avLst/>
            <a:gdLst>
              <a:gd name="T0" fmla="*/ 3 w 22"/>
              <a:gd name="T1" fmla="*/ 21 h 21"/>
              <a:gd name="T2" fmla="*/ 1 w 22"/>
              <a:gd name="T3" fmla="*/ 21 h 21"/>
              <a:gd name="T4" fmla="*/ 1 w 22"/>
              <a:gd name="T5" fmla="*/ 16 h 21"/>
              <a:gd name="T6" fmla="*/ 16 w 22"/>
              <a:gd name="T7" fmla="*/ 1 h 21"/>
              <a:gd name="T8" fmla="*/ 21 w 22"/>
              <a:gd name="T9" fmla="*/ 1 h 21"/>
              <a:gd name="T10" fmla="*/ 21 w 22"/>
              <a:gd name="T11" fmla="*/ 6 h 21"/>
              <a:gd name="T12" fmla="*/ 6 w 22"/>
              <a:gd name="T13" fmla="*/ 21 h 21"/>
              <a:gd name="T14" fmla="*/ 3 w 22"/>
              <a:gd name="T1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21">
                <a:moveTo>
                  <a:pt x="3" y="21"/>
                </a:moveTo>
                <a:cubicBezTo>
                  <a:pt x="3" y="21"/>
                  <a:pt x="2" y="21"/>
                  <a:pt x="1" y="21"/>
                </a:cubicBezTo>
                <a:cubicBezTo>
                  <a:pt x="0" y="19"/>
                  <a:pt x="0" y="17"/>
                  <a:pt x="1" y="16"/>
                </a:cubicBezTo>
                <a:cubicBezTo>
                  <a:pt x="16" y="1"/>
                  <a:pt x="16" y="1"/>
                  <a:pt x="16" y="1"/>
                </a:cubicBezTo>
                <a:cubicBezTo>
                  <a:pt x="18" y="0"/>
                  <a:pt x="19" y="0"/>
                  <a:pt x="21" y="1"/>
                </a:cubicBezTo>
                <a:cubicBezTo>
                  <a:pt x="22" y="2"/>
                  <a:pt x="22" y="4"/>
                  <a:pt x="21" y="6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4" y="21"/>
                  <a:pt x="3" y="21"/>
                </a:cubicBezTo>
                <a:close/>
              </a:path>
            </a:pathLst>
          </a:custGeom>
          <a:solidFill>
            <a:srgbClr val="CDD5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îŝ1ïḓê">
            <a:extLst>
              <a:ext uri="{FF2B5EF4-FFF2-40B4-BE49-F238E27FC236}">
                <a16:creationId xmlns:a16="http://schemas.microsoft.com/office/drawing/2014/main" id="{CCA7C193-727C-4E84-ACE1-9F7E5B939EA0}"/>
              </a:ext>
            </a:extLst>
          </p:cNvPr>
          <p:cNvSpPr/>
          <p:nvPr/>
        </p:nvSpPr>
        <p:spPr bwMode="auto">
          <a:xfrm>
            <a:off x="2665942" y="4242352"/>
            <a:ext cx="118367" cy="25894"/>
          </a:xfrm>
          <a:custGeom>
            <a:avLst/>
            <a:gdLst>
              <a:gd name="T0" fmla="*/ 25 w 28"/>
              <a:gd name="T1" fmla="*/ 6 h 6"/>
              <a:gd name="T2" fmla="*/ 3 w 28"/>
              <a:gd name="T3" fmla="*/ 6 h 6"/>
              <a:gd name="T4" fmla="*/ 0 w 28"/>
              <a:gd name="T5" fmla="*/ 3 h 6"/>
              <a:gd name="T6" fmla="*/ 3 w 28"/>
              <a:gd name="T7" fmla="*/ 0 h 6"/>
              <a:gd name="T8" fmla="*/ 25 w 28"/>
              <a:gd name="T9" fmla="*/ 0 h 6"/>
              <a:gd name="T10" fmla="*/ 28 w 28"/>
              <a:gd name="T11" fmla="*/ 3 h 6"/>
              <a:gd name="T12" fmla="*/ 25 w 28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6">
                <a:moveTo>
                  <a:pt x="25" y="6"/>
                </a:moveTo>
                <a:cubicBezTo>
                  <a:pt x="3" y="6"/>
                  <a:pt x="3" y="6"/>
                  <a:pt x="3" y="6"/>
                </a:cubicBezTo>
                <a:cubicBezTo>
                  <a:pt x="2" y="6"/>
                  <a:pt x="0" y="5"/>
                  <a:pt x="0" y="3"/>
                </a:cubicBezTo>
                <a:cubicBezTo>
                  <a:pt x="0" y="1"/>
                  <a:pt x="2" y="0"/>
                  <a:pt x="3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8" y="1"/>
                  <a:pt x="28" y="3"/>
                </a:cubicBezTo>
                <a:cubicBezTo>
                  <a:pt x="28" y="5"/>
                  <a:pt x="26" y="6"/>
                  <a:pt x="25" y="6"/>
                </a:cubicBezTo>
                <a:close/>
              </a:path>
            </a:pathLst>
          </a:custGeom>
          <a:solidFill>
            <a:srgbClr val="CDD5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iśḷiḍe">
            <a:extLst>
              <a:ext uri="{FF2B5EF4-FFF2-40B4-BE49-F238E27FC236}">
                <a16:creationId xmlns:a16="http://schemas.microsoft.com/office/drawing/2014/main" id="{9BA090DB-9B18-45DA-9A82-197EE40591BB}"/>
              </a:ext>
            </a:extLst>
          </p:cNvPr>
          <p:cNvSpPr/>
          <p:nvPr/>
        </p:nvSpPr>
        <p:spPr bwMode="auto">
          <a:xfrm>
            <a:off x="3113518" y="5300257"/>
            <a:ext cx="107272" cy="303316"/>
          </a:xfrm>
          <a:custGeom>
            <a:avLst/>
            <a:gdLst>
              <a:gd name="T0" fmla="*/ 24 w 26"/>
              <a:gd name="T1" fmla="*/ 72 h 72"/>
              <a:gd name="T2" fmla="*/ 2 w 26"/>
              <a:gd name="T3" fmla="*/ 72 h 72"/>
              <a:gd name="T4" fmla="*/ 0 w 26"/>
              <a:gd name="T5" fmla="*/ 70 h 72"/>
              <a:gd name="T6" fmla="*/ 0 w 26"/>
              <a:gd name="T7" fmla="*/ 2 h 72"/>
              <a:gd name="T8" fmla="*/ 2 w 26"/>
              <a:gd name="T9" fmla="*/ 0 h 72"/>
              <a:gd name="T10" fmla="*/ 24 w 26"/>
              <a:gd name="T11" fmla="*/ 0 h 72"/>
              <a:gd name="T12" fmla="*/ 26 w 26"/>
              <a:gd name="T13" fmla="*/ 2 h 72"/>
              <a:gd name="T14" fmla="*/ 26 w 26"/>
              <a:gd name="T15" fmla="*/ 70 h 72"/>
              <a:gd name="T16" fmla="*/ 24 w 26"/>
              <a:gd name="T17" fmla="*/ 72 h 72"/>
              <a:gd name="T18" fmla="*/ 4 w 26"/>
              <a:gd name="T19" fmla="*/ 68 h 72"/>
              <a:gd name="T20" fmla="*/ 22 w 26"/>
              <a:gd name="T21" fmla="*/ 68 h 72"/>
              <a:gd name="T22" fmla="*/ 22 w 26"/>
              <a:gd name="T23" fmla="*/ 4 h 72"/>
              <a:gd name="T24" fmla="*/ 4 w 26"/>
              <a:gd name="T25" fmla="*/ 4 h 72"/>
              <a:gd name="T26" fmla="*/ 4 w 26"/>
              <a:gd name="T27" fmla="*/ 68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" h="72">
                <a:moveTo>
                  <a:pt x="24" y="72"/>
                </a:moveTo>
                <a:cubicBezTo>
                  <a:pt x="2" y="72"/>
                  <a:pt x="2" y="72"/>
                  <a:pt x="2" y="72"/>
                </a:cubicBezTo>
                <a:cubicBezTo>
                  <a:pt x="0" y="72"/>
                  <a:pt x="0" y="71"/>
                  <a:pt x="0" y="7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6" y="0"/>
                  <a:pt x="26" y="1"/>
                  <a:pt x="26" y="2"/>
                </a:cubicBezTo>
                <a:cubicBezTo>
                  <a:pt x="26" y="70"/>
                  <a:pt x="26" y="70"/>
                  <a:pt x="26" y="70"/>
                </a:cubicBezTo>
                <a:cubicBezTo>
                  <a:pt x="26" y="71"/>
                  <a:pt x="26" y="72"/>
                  <a:pt x="24" y="72"/>
                </a:cubicBezTo>
                <a:close/>
                <a:moveTo>
                  <a:pt x="4" y="68"/>
                </a:moveTo>
                <a:cubicBezTo>
                  <a:pt x="22" y="68"/>
                  <a:pt x="22" y="68"/>
                  <a:pt x="22" y="68"/>
                </a:cubicBezTo>
                <a:cubicBezTo>
                  <a:pt x="22" y="4"/>
                  <a:pt x="22" y="4"/>
                  <a:pt x="22" y="4"/>
                </a:cubicBezTo>
                <a:cubicBezTo>
                  <a:pt x="4" y="4"/>
                  <a:pt x="4" y="4"/>
                  <a:pt x="4" y="4"/>
                </a:cubicBezTo>
                <a:lnTo>
                  <a:pt x="4" y="68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íṧ1íďé">
            <a:extLst>
              <a:ext uri="{FF2B5EF4-FFF2-40B4-BE49-F238E27FC236}">
                <a16:creationId xmlns:a16="http://schemas.microsoft.com/office/drawing/2014/main" id="{438B1FEA-0488-41B7-9FBA-899FD645D5B1}"/>
              </a:ext>
            </a:extLst>
          </p:cNvPr>
          <p:cNvSpPr/>
          <p:nvPr/>
        </p:nvSpPr>
        <p:spPr bwMode="auto">
          <a:xfrm>
            <a:off x="2950763" y="5422324"/>
            <a:ext cx="114670" cy="181251"/>
          </a:xfrm>
          <a:custGeom>
            <a:avLst/>
            <a:gdLst>
              <a:gd name="T0" fmla="*/ 25 w 27"/>
              <a:gd name="T1" fmla="*/ 43 h 43"/>
              <a:gd name="T2" fmla="*/ 2 w 27"/>
              <a:gd name="T3" fmla="*/ 43 h 43"/>
              <a:gd name="T4" fmla="*/ 0 w 27"/>
              <a:gd name="T5" fmla="*/ 41 h 43"/>
              <a:gd name="T6" fmla="*/ 0 w 27"/>
              <a:gd name="T7" fmla="*/ 2 h 43"/>
              <a:gd name="T8" fmla="*/ 2 w 27"/>
              <a:gd name="T9" fmla="*/ 0 h 43"/>
              <a:gd name="T10" fmla="*/ 25 w 27"/>
              <a:gd name="T11" fmla="*/ 0 h 43"/>
              <a:gd name="T12" fmla="*/ 27 w 27"/>
              <a:gd name="T13" fmla="*/ 2 h 43"/>
              <a:gd name="T14" fmla="*/ 27 w 27"/>
              <a:gd name="T15" fmla="*/ 41 h 43"/>
              <a:gd name="T16" fmla="*/ 25 w 27"/>
              <a:gd name="T17" fmla="*/ 43 h 43"/>
              <a:gd name="T18" fmla="*/ 4 w 27"/>
              <a:gd name="T19" fmla="*/ 39 h 43"/>
              <a:gd name="T20" fmla="*/ 23 w 27"/>
              <a:gd name="T21" fmla="*/ 39 h 43"/>
              <a:gd name="T22" fmla="*/ 23 w 27"/>
              <a:gd name="T23" fmla="*/ 4 h 43"/>
              <a:gd name="T24" fmla="*/ 4 w 27"/>
              <a:gd name="T25" fmla="*/ 4 h 43"/>
              <a:gd name="T26" fmla="*/ 4 w 27"/>
              <a:gd name="T27" fmla="*/ 39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" h="43">
                <a:moveTo>
                  <a:pt x="25" y="43"/>
                </a:moveTo>
                <a:cubicBezTo>
                  <a:pt x="2" y="43"/>
                  <a:pt x="2" y="43"/>
                  <a:pt x="2" y="43"/>
                </a:cubicBezTo>
                <a:cubicBezTo>
                  <a:pt x="1" y="43"/>
                  <a:pt x="0" y="42"/>
                  <a:pt x="0" y="4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7" y="1"/>
                  <a:pt x="27" y="2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42"/>
                  <a:pt x="26" y="43"/>
                  <a:pt x="25" y="43"/>
                </a:cubicBezTo>
                <a:close/>
                <a:moveTo>
                  <a:pt x="4" y="39"/>
                </a:moveTo>
                <a:cubicBezTo>
                  <a:pt x="23" y="39"/>
                  <a:pt x="23" y="39"/>
                  <a:pt x="23" y="39"/>
                </a:cubicBezTo>
                <a:cubicBezTo>
                  <a:pt x="23" y="4"/>
                  <a:pt x="23" y="4"/>
                  <a:pt x="23" y="4"/>
                </a:cubicBezTo>
                <a:cubicBezTo>
                  <a:pt x="4" y="4"/>
                  <a:pt x="4" y="4"/>
                  <a:pt x="4" y="4"/>
                </a:cubicBezTo>
                <a:lnTo>
                  <a:pt x="4" y="39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îṧḻiďé">
            <a:extLst>
              <a:ext uri="{FF2B5EF4-FFF2-40B4-BE49-F238E27FC236}">
                <a16:creationId xmlns:a16="http://schemas.microsoft.com/office/drawing/2014/main" id="{5950B996-FB5C-4804-A2E1-2076960556AC}"/>
              </a:ext>
            </a:extLst>
          </p:cNvPr>
          <p:cNvSpPr/>
          <p:nvPr/>
        </p:nvSpPr>
        <p:spPr bwMode="auto">
          <a:xfrm>
            <a:off x="2795406" y="5511100"/>
            <a:ext cx="110970" cy="92476"/>
          </a:xfrm>
          <a:custGeom>
            <a:avLst/>
            <a:gdLst>
              <a:gd name="T0" fmla="*/ 24 w 26"/>
              <a:gd name="T1" fmla="*/ 22 h 22"/>
              <a:gd name="T2" fmla="*/ 2 w 26"/>
              <a:gd name="T3" fmla="*/ 22 h 22"/>
              <a:gd name="T4" fmla="*/ 0 w 26"/>
              <a:gd name="T5" fmla="*/ 20 h 22"/>
              <a:gd name="T6" fmla="*/ 0 w 26"/>
              <a:gd name="T7" fmla="*/ 2 h 22"/>
              <a:gd name="T8" fmla="*/ 2 w 26"/>
              <a:gd name="T9" fmla="*/ 0 h 22"/>
              <a:gd name="T10" fmla="*/ 24 w 26"/>
              <a:gd name="T11" fmla="*/ 0 h 22"/>
              <a:gd name="T12" fmla="*/ 26 w 26"/>
              <a:gd name="T13" fmla="*/ 2 h 22"/>
              <a:gd name="T14" fmla="*/ 26 w 26"/>
              <a:gd name="T15" fmla="*/ 20 h 22"/>
              <a:gd name="T16" fmla="*/ 24 w 26"/>
              <a:gd name="T17" fmla="*/ 22 h 22"/>
              <a:gd name="T18" fmla="*/ 4 w 26"/>
              <a:gd name="T19" fmla="*/ 18 h 22"/>
              <a:gd name="T20" fmla="*/ 22 w 26"/>
              <a:gd name="T21" fmla="*/ 18 h 22"/>
              <a:gd name="T22" fmla="*/ 22 w 26"/>
              <a:gd name="T23" fmla="*/ 4 h 22"/>
              <a:gd name="T24" fmla="*/ 4 w 26"/>
              <a:gd name="T25" fmla="*/ 4 h 22"/>
              <a:gd name="T26" fmla="*/ 4 w 26"/>
              <a:gd name="T27" fmla="*/ 1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" h="22">
                <a:moveTo>
                  <a:pt x="24" y="22"/>
                </a:moveTo>
                <a:cubicBezTo>
                  <a:pt x="2" y="22"/>
                  <a:pt x="2" y="22"/>
                  <a:pt x="2" y="22"/>
                </a:cubicBezTo>
                <a:cubicBezTo>
                  <a:pt x="1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6" y="0"/>
                  <a:pt x="26" y="1"/>
                  <a:pt x="26" y="2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1"/>
                  <a:pt x="26" y="22"/>
                  <a:pt x="24" y="22"/>
                </a:cubicBezTo>
                <a:close/>
                <a:moveTo>
                  <a:pt x="4" y="18"/>
                </a:moveTo>
                <a:cubicBezTo>
                  <a:pt x="22" y="18"/>
                  <a:pt x="22" y="18"/>
                  <a:pt x="22" y="18"/>
                </a:cubicBezTo>
                <a:cubicBezTo>
                  <a:pt x="22" y="4"/>
                  <a:pt x="22" y="4"/>
                  <a:pt x="22" y="4"/>
                </a:cubicBezTo>
                <a:cubicBezTo>
                  <a:pt x="4" y="4"/>
                  <a:pt x="4" y="4"/>
                  <a:pt x="4" y="4"/>
                </a:cubicBezTo>
                <a:lnTo>
                  <a:pt x="4" y="18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i$ľïḑé">
            <a:extLst>
              <a:ext uri="{FF2B5EF4-FFF2-40B4-BE49-F238E27FC236}">
                <a16:creationId xmlns:a16="http://schemas.microsoft.com/office/drawing/2014/main" id="{E587D727-8A2A-4C07-A06B-B5AC29C17F06}"/>
              </a:ext>
            </a:extLst>
          </p:cNvPr>
          <p:cNvSpPr/>
          <p:nvPr/>
        </p:nvSpPr>
        <p:spPr bwMode="auto">
          <a:xfrm>
            <a:off x="3083926" y="5119008"/>
            <a:ext cx="88775" cy="155357"/>
          </a:xfrm>
          <a:custGeom>
            <a:avLst/>
            <a:gdLst>
              <a:gd name="T0" fmla="*/ 2 w 21"/>
              <a:gd name="T1" fmla="*/ 37 h 37"/>
              <a:gd name="T2" fmla="*/ 1 w 21"/>
              <a:gd name="T3" fmla="*/ 37 h 37"/>
              <a:gd name="T4" fmla="*/ 1 w 21"/>
              <a:gd name="T5" fmla="*/ 34 h 37"/>
              <a:gd name="T6" fmla="*/ 16 w 21"/>
              <a:gd name="T7" fmla="*/ 19 h 37"/>
              <a:gd name="T8" fmla="*/ 1 w 21"/>
              <a:gd name="T9" fmla="*/ 4 h 37"/>
              <a:gd name="T10" fmla="*/ 1 w 21"/>
              <a:gd name="T11" fmla="*/ 1 h 37"/>
              <a:gd name="T12" fmla="*/ 4 w 21"/>
              <a:gd name="T13" fmla="*/ 1 h 37"/>
              <a:gd name="T14" fmla="*/ 20 w 21"/>
              <a:gd name="T15" fmla="*/ 17 h 37"/>
              <a:gd name="T16" fmla="*/ 20 w 21"/>
              <a:gd name="T17" fmla="*/ 20 h 37"/>
              <a:gd name="T18" fmla="*/ 4 w 21"/>
              <a:gd name="T19" fmla="*/ 37 h 37"/>
              <a:gd name="T20" fmla="*/ 2 w 21"/>
              <a:gd name="T21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" h="37">
                <a:moveTo>
                  <a:pt x="2" y="37"/>
                </a:moveTo>
                <a:cubicBezTo>
                  <a:pt x="2" y="37"/>
                  <a:pt x="1" y="37"/>
                  <a:pt x="1" y="37"/>
                </a:cubicBezTo>
                <a:cubicBezTo>
                  <a:pt x="0" y="36"/>
                  <a:pt x="0" y="35"/>
                  <a:pt x="1" y="34"/>
                </a:cubicBezTo>
                <a:cubicBezTo>
                  <a:pt x="16" y="19"/>
                  <a:pt x="16" y="19"/>
                  <a:pt x="16" y="19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2"/>
                  <a:pt x="1" y="1"/>
                </a:cubicBezTo>
                <a:cubicBezTo>
                  <a:pt x="2" y="0"/>
                  <a:pt x="3" y="0"/>
                  <a:pt x="4" y="1"/>
                </a:cubicBezTo>
                <a:cubicBezTo>
                  <a:pt x="20" y="17"/>
                  <a:pt x="20" y="17"/>
                  <a:pt x="20" y="17"/>
                </a:cubicBezTo>
                <a:cubicBezTo>
                  <a:pt x="21" y="18"/>
                  <a:pt x="21" y="19"/>
                  <a:pt x="20" y="20"/>
                </a:cubicBezTo>
                <a:cubicBezTo>
                  <a:pt x="4" y="37"/>
                  <a:pt x="4" y="37"/>
                  <a:pt x="4" y="37"/>
                </a:cubicBezTo>
                <a:cubicBezTo>
                  <a:pt x="3" y="37"/>
                  <a:pt x="3" y="37"/>
                  <a:pt x="2" y="37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íṩļide">
            <a:extLst>
              <a:ext uri="{FF2B5EF4-FFF2-40B4-BE49-F238E27FC236}">
                <a16:creationId xmlns:a16="http://schemas.microsoft.com/office/drawing/2014/main" id="{DF01FB39-2925-4F75-B5D6-CE27AB336044}"/>
              </a:ext>
            </a:extLst>
          </p:cNvPr>
          <p:cNvSpPr/>
          <p:nvPr/>
        </p:nvSpPr>
        <p:spPr bwMode="auto">
          <a:xfrm>
            <a:off x="2847191" y="5192988"/>
            <a:ext cx="299619" cy="251531"/>
          </a:xfrm>
          <a:custGeom>
            <a:avLst/>
            <a:gdLst>
              <a:gd name="T0" fmla="*/ 2 w 71"/>
              <a:gd name="T1" fmla="*/ 60 h 60"/>
              <a:gd name="T2" fmla="*/ 2 w 71"/>
              <a:gd name="T3" fmla="*/ 59 h 60"/>
              <a:gd name="T4" fmla="*/ 0 w 71"/>
              <a:gd name="T5" fmla="*/ 57 h 60"/>
              <a:gd name="T6" fmla="*/ 69 w 71"/>
              <a:gd name="T7" fmla="*/ 0 h 60"/>
              <a:gd name="T8" fmla="*/ 71 w 71"/>
              <a:gd name="T9" fmla="*/ 2 h 60"/>
              <a:gd name="T10" fmla="*/ 69 w 71"/>
              <a:gd name="T11" fmla="*/ 4 h 60"/>
              <a:gd name="T12" fmla="*/ 4 w 71"/>
              <a:gd name="T13" fmla="*/ 58 h 60"/>
              <a:gd name="T14" fmla="*/ 2 w 71"/>
              <a:gd name="T15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60">
                <a:moveTo>
                  <a:pt x="2" y="60"/>
                </a:moveTo>
                <a:cubicBezTo>
                  <a:pt x="2" y="59"/>
                  <a:pt x="2" y="59"/>
                  <a:pt x="2" y="59"/>
                </a:cubicBezTo>
                <a:cubicBezTo>
                  <a:pt x="1" y="59"/>
                  <a:pt x="0" y="58"/>
                  <a:pt x="0" y="57"/>
                </a:cubicBezTo>
                <a:cubicBezTo>
                  <a:pt x="7" y="24"/>
                  <a:pt x="36" y="0"/>
                  <a:pt x="69" y="0"/>
                </a:cubicBezTo>
                <a:cubicBezTo>
                  <a:pt x="70" y="0"/>
                  <a:pt x="71" y="1"/>
                  <a:pt x="71" y="2"/>
                </a:cubicBezTo>
                <a:cubicBezTo>
                  <a:pt x="71" y="3"/>
                  <a:pt x="70" y="4"/>
                  <a:pt x="69" y="4"/>
                </a:cubicBezTo>
                <a:cubicBezTo>
                  <a:pt x="37" y="4"/>
                  <a:pt x="10" y="27"/>
                  <a:pt x="4" y="58"/>
                </a:cubicBezTo>
                <a:cubicBezTo>
                  <a:pt x="4" y="59"/>
                  <a:pt x="3" y="60"/>
                  <a:pt x="2" y="6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标题 1">
            <a:extLst>
              <a:ext uri="{FF2B5EF4-FFF2-40B4-BE49-F238E27FC236}">
                <a16:creationId xmlns:a16="http://schemas.microsoft.com/office/drawing/2014/main" id="{05BE4EC3-FEC0-4772-B171-D8E63BF48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5500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7654287-7483-4654-92AA-DA3500E0B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9E50B62-F4E3-4869-9F66-945FF02AF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25" name="îṡḻïdê">
            <a:extLst>
              <a:ext uri="{FF2B5EF4-FFF2-40B4-BE49-F238E27FC236}">
                <a16:creationId xmlns:a16="http://schemas.microsoft.com/office/drawing/2014/main" id="{E492F87F-D585-4D22-A792-AE3798276553}"/>
              </a:ext>
            </a:extLst>
          </p:cNvPr>
          <p:cNvSpPr/>
          <p:nvPr/>
        </p:nvSpPr>
        <p:spPr bwMode="auto">
          <a:xfrm rot="5400000">
            <a:off x="4435568" y="3406061"/>
            <a:ext cx="1515273" cy="913354"/>
          </a:xfrm>
          <a:custGeom>
            <a:avLst/>
            <a:gdLst>
              <a:gd name="G0" fmla="+- 2178 0 0"/>
              <a:gd name="G1" fmla="+- 21600 0 2178"/>
              <a:gd name="G2" fmla="*/ 2178 1 2"/>
              <a:gd name="G3" fmla="+- 21600 0 G2"/>
              <a:gd name="G4" fmla="+/ 2178 21600 2"/>
              <a:gd name="G5" fmla="+/ G1 0 2"/>
              <a:gd name="G6" fmla="*/ 21600 21600 2178"/>
              <a:gd name="G7" fmla="*/ G6 1 2"/>
              <a:gd name="G8" fmla="+- 21600 0 G7"/>
              <a:gd name="G9" fmla="*/ 21600 1 2"/>
              <a:gd name="G10" fmla="+- 2178 0 G9"/>
              <a:gd name="G11" fmla="?: G10 G8 0"/>
              <a:gd name="G12" fmla="?: G10 G7 21600"/>
              <a:gd name="T0" fmla="*/ 20511 w 21600"/>
              <a:gd name="T1" fmla="*/ 10800 h 21600"/>
              <a:gd name="T2" fmla="*/ 10800 w 21600"/>
              <a:gd name="T3" fmla="*/ 21600 h 21600"/>
              <a:gd name="T4" fmla="*/ 1089 w 21600"/>
              <a:gd name="T5" fmla="*/ 10800 h 21600"/>
              <a:gd name="T6" fmla="*/ 10800 w 21600"/>
              <a:gd name="T7" fmla="*/ 0 h 21600"/>
              <a:gd name="T8" fmla="*/ 2889 w 21600"/>
              <a:gd name="T9" fmla="*/ 2889 h 21600"/>
              <a:gd name="T10" fmla="*/ 18711 w 21600"/>
              <a:gd name="T11" fmla="*/ 1871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78" y="21600"/>
                </a:lnTo>
                <a:lnTo>
                  <a:pt x="1942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ïşlïḋé">
            <a:extLst>
              <a:ext uri="{FF2B5EF4-FFF2-40B4-BE49-F238E27FC236}">
                <a16:creationId xmlns:a16="http://schemas.microsoft.com/office/drawing/2014/main" id="{98D067DB-455F-4513-A013-A741C60BACD1}"/>
              </a:ext>
            </a:extLst>
          </p:cNvPr>
          <p:cNvSpPr/>
          <p:nvPr/>
        </p:nvSpPr>
        <p:spPr bwMode="auto">
          <a:xfrm rot="16200000">
            <a:off x="4977046" y="3799410"/>
            <a:ext cx="1507232" cy="117721"/>
          </a:xfrm>
          <a:custGeom>
            <a:avLst/>
            <a:gdLst>
              <a:gd name="G0" fmla="+- 1730 0 0"/>
              <a:gd name="G1" fmla="+- 21600 0 1730"/>
              <a:gd name="G2" fmla="*/ 1730 1 2"/>
              <a:gd name="G3" fmla="+- 21600 0 G2"/>
              <a:gd name="G4" fmla="+/ 1730 21600 2"/>
              <a:gd name="G5" fmla="+/ G1 0 2"/>
              <a:gd name="G6" fmla="*/ 21600 21600 1730"/>
              <a:gd name="G7" fmla="*/ G6 1 2"/>
              <a:gd name="G8" fmla="+- 21600 0 G7"/>
              <a:gd name="G9" fmla="*/ 21600 1 2"/>
              <a:gd name="G10" fmla="+- 1730 0 G9"/>
              <a:gd name="G11" fmla="?: G10 G8 0"/>
              <a:gd name="G12" fmla="?: G10 G7 21600"/>
              <a:gd name="T0" fmla="*/ 20735 w 21600"/>
              <a:gd name="T1" fmla="*/ 10800 h 21600"/>
              <a:gd name="T2" fmla="*/ 10800 w 21600"/>
              <a:gd name="T3" fmla="*/ 21600 h 21600"/>
              <a:gd name="T4" fmla="*/ 865 w 21600"/>
              <a:gd name="T5" fmla="*/ 10800 h 21600"/>
              <a:gd name="T6" fmla="*/ 10800 w 21600"/>
              <a:gd name="T7" fmla="*/ 0 h 21600"/>
              <a:gd name="T8" fmla="*/ 2665 w 21600"/>
              <a:gd name="T9" fmla="*/ 2665 h 21600"/>
              <a:gd name="T10" fmla="*/ 18935 w 21600"/>
              <a:gd name="T11" fmla="*/ 189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730" y="21600"/>
                </a:lnTo>
                <a:lnTo>
                  <a:pt x="1987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F9900">
                  <a:alpha val="25000"/>
                </a:srgbClr>
              </a:gs>
              <a:gs pos="100000">
                <a:srgbClr val="5F5F5F">
                  <a:alpha val="0"/>
                </a:srgbClr>
              </a:gs>
            </a:gsLst>
            <a:lin ang="5400000" scaled="1"/>
          </a:gradFill>
          <a:ln w="952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iSľíḍê">
            <a:extLst>
              <a:ext uri="{FF2B5EF4-FFF2-40B4-BE49-F238E27FC236}">
                <a16:creationId xmlns:a16="http://schemas.microsoft.com/office/drawing/2014/main" id="{4FF87CCD-4E22-4F97-BA08-4857609160B5}"/>
              </a:ext>
            </a:extLst>
          </p:cNvPr>
          <p:cNvSpPr txBox="1"/>
          <p:nvPr/>
        </p:nvSpPr>
        <p:spPr bwMode="auto">
          <a:xfrm>
            <a:off x="5217153" y="4013729"/>
            <a:ext cx="705515" cy="512043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defTabSz="914378">
              <a:spcBef>
                <a:spcPct val="50000"/>
              </a:spcBef>
              <a:defRPr/>
            </a:pPr>
            <a:r>
              <a:rPr lang="zh-CN" altLang="zh-CN" sz="3400" kern="0" dirty="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8" name="îṣļîḋè">
            <a:extLst>
              <a:ext uri="{FF2B5EF4-FFF2-40B4-BE49-F238E27FC236}">
                <a16:creationId xmlns:a16="http://schemas.microsoft.com/office/drawing/2014/main" id="{8B65ACCC-6E77-4897-92ED-7ACE285D3132}"/>
              </a:ext>
            </a:extLst>
          </p:cNvPr>
          <p:cNvSpPr/>
          <p:nvPr/>
        </p:nvSpPr>
        <p:spPr bwMode="auto">
          <a:xfrm rot="5400000">
            <a:off x="5165559" y="3406061"/>
            <a:ext cx="1903917" cy="913354"/>
          </a:xfrm>
          <a:custGeom>
            <a:avLst/>
            <a:gdLst>
              <a:gd name="G0" fmla="+- 2178 0 0"/>
              <a:gd name="G1" fmla="+- 21600 0 2178"/>
              <a:gd name="G2" fmla="*/ 2178 1 2"/>
              <a:gd name="G3" fmla="+- 21600 0 G2"/>
              <a:gd name="G4" fmla="+/ 2178 21600 2"/>
              <a:gd name="G5" fmla="+/ G1 0 2"/>
              <a:gd name="G6" fmla="*/ 21600 21600 2178"/>
              <a:gd name="G7" fmla="*/ G6 1 2"/>
              <a:gd name="G8" fmla="+- 21600 0 G7"/>
              <a:gd name="G9" fmla="*/ 21600 1 2"/>
              <a:gd name="G10" fmla="+- 2178 0 G9"/>
              <a:gd name="G11" fmla="?: G10 G8 0"/>
              <a:gd name="G12" fmla="?: G10 G7 21600"/>
              <a:gd name="T0" fmla="*/ 20511 w 21600"/>
              <a:gd name="T1" fmla="*/ 10800 h 21600"/>
              <a:gd name="T2" fmla="*/ 10800 w 21600"/>
              <a:gd name="T3" fmla="*/ 21600 h 21600"/>
              <a:gd name="T4" fmla="*/ 1089 w 21600"/>
              <a:gd name="T5" fmla="*/ 10800 h 21600"/>
              <a:gd name="T6" fmla="*/ 10800 w 21600"/>
              <a:gd name="T7" fmla="*/ 0 h 21600"/>
              <a:gd name="T8" fmla="*/ 2889 w 21600"/>
              <a:gd name="T9" fmla="*/ 2889 h 21600"/>
              <a:gd name="T10" fmla="*/ 18711 w 21600"/>
              <a:gd name="T11" fmla="*/ 1871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78" y="21600"/>
                </a:lnTo>
                <a:lnTo>
                  <a:pt x="1942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2857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íṡ1íḋè">
            <a:extLst>
              <a:ext uri="{FF2B5EF4-FFF2-40B4-BE49-F238E27FC236}">
                <a16:creationId xmlns:a16="http://schemas.microsoft.com/office/drawing/2014/main" id="{1B1B46B0-E791-4308-BD88-4610FEB94188}"/>
              </a:ext>
            </a:extLst>
          </p:cNvPr>
          <p:cNvSpPr/>
          <p:nvPr/>
        </p:nvSpPr>
        <p:spPr bwMode="auto">
          <a:xfrm rot="16200000">
            <a:off x="5706592" y="3795877"/>
            <a:ext cx="1896770" cy="118533"/>
          </a:xfrm>
          <a:custGeom>
            <a:avLst/>
            <a:gdLst>
              <a:gd name="G0" fmla="+- 1730 0 0"/>
              <a:gd name="G1" fmla="+- 21600 0 1730"/>
              <a:gd name="G2" fmla="*/ 1730 1 2"/>
              <a:gd name="G3" fmla="+- 21600 0 G2"/>
              <a:gd name="G4" fmla="+/ 1730 21600 2"/>
              <a:gd name="G5" fmla="+/ G1 0 2"/>
              <a:gd name="G6" fmla="*/ 21600 21600 1730"/>
              <a:gd name="G7" fmla="*/ G6 1 2"/>
              <a:gd name="G8" fmla="+- 21600 0 G7"/>
              <a:gd name="G9" fmla="*/ 21600 1 2"/>
              <a:gd name="G10" fmla="+- 1730 0 G9"/>
              <a:gd name="G11" fmla="?: G10 G8 0"/>
              <a:gd name="G12" fmla="?: G10 G7 21600"/>
              <a:gd name="T0" fmla="*/ 20735 w 21600"/>
              <a:gd name="T1" fmla="*/ 10800 h 21600"/>
              <a:gd name="T2" fmla="*/ 10800 w 21600"/>
              <a:gd name="T3" fmla="*/ 21600 h 21600"/>
              <a:gd name="T4" fmla="*/ 865 w 21600"/>
              <a:gd name="T5" fmla="*/ 10800 h 21600"/>
              <a:gd name="T6" fmla="*/ 10800 w 21600"/>
              <a:gd name="T7" fmla="*/ 0 h 21600"/>
              <a:gd name="T8" fmla="*/ 2665 w 21600"/>
              <a:gd name="T9" fmla="*/ 2665 h 21600"/>
              <a:gd name="T10" fmla="*/ 18935 w 21600"/>
              <a:gd name="T11" fmla="*/ 189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730" y="21600"/>
                </a:lnTo>
                <a:lnTo>
                  <a:pt x="1987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îṧlîḑê">
            <a:extLst>
              <a:ext uri="{FF2B5EF4-FFF2-40B4-BE49-F238E27FC236}">
                <a16:creationId xmlns:a16="http://schemas.microsoft.com/office/drawing/2014/main" id="{74562E07-1272-4B50-B5BC-9E6DA17C5A15}"/>
              </a:ext>
            </a:extLst>
          </p:cNvPr>
          <p:cNvSpPr txBox="1"/>
          <p:nvPr/>
        </p:nvSpPr>
        <p:spPr bwMode="auto">
          <a:xfrm>
            <a:off x="6156894" y="4151489"/>
            <a:ext cx="705515" cy="609574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defTabSz="914378">
              <a:spcBef>
                <a:spcPct val="50000"/>
              </a:spcBef>
              <a:defRPr/>
            </a:pPr>
            <a:r>
              <a:rPr lang="zh-CN" altLang="zh-CN" sz="3400" kern="0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31" name="işļîḑè">
            <a:extLst>
              <a:ext uri="{FF2B5EF4-FFF2-40B4-BE49-F238E27FC236}">
                <a16:creationId xmlns:a16="http://schemas.microsoft.com/office/drawing/2014/main" id="{BF5526D1-E9B7-4EF0-BC2C-BE6B91CAF179}"/>
              </a:ext>
            </a:extLst>
          </p:cNvPr>
          <p:cNvSpPr/>
          <p:nvPr/>
        </p:nvSpPr>
        <p:spPr bwMode="auto">
          <a:xfrm rot="5400000">
            <a:off x="5846048" y="3406508"/>
            <a:ext cx="2389949" cy="913355"/>
          </a:xfrm>
          <a:custGeom>
            <a:avLst/>
            <a:gdLst>
              <a:gd name="G0" fmla="+- 2178 0 0"/>
              <a:gd name="G1" fmla="+- 21600 0 2178"/>
              <a:gd name="G2" fmla="*/ 2178 1 2"/>
              <a:gd name="G3" fmla="+- 21600 0 G2"/>
              <a:gd name="G4" fmla="+/ 2178 21600 2"/>
              <a:gd name="G5" fmla="+/ G1 0 2"/>
              <a:gd name="G6" fmla="*/ 21600 21600 2178"/>
              <a:gd name="G7" fmla="*/ G6 1 2"/>
              <a:gd name="G8" fmla="+- 21600 0 G7"/>
              <a:gd name="G9" fmla="*/ 21600 1 2"/>
              <a:gd name="G10" fmla="+- 2178 0 G9"/>
              <a:gd name="G11" fmla="?: G10 G8 0"/>
              <a:gd name="G12" fmla="?: G10 G7 21600"/>
              <a:gd name="T0" fmla="*/ 20511 w 21600"/>
              <a:gd name="T1" fmla="*/ 10800 h 21600"/>
              <a:gd name="T2" fmla="*/ 10800 w 21600"/>
              <a:gd name="T3" fmla="*/ 21600 h 21600"/>
              <a:gd name="T4" fmla="*/ 1089 w 21600"/>
              <a:gd name="T5" fmla="*/ 10800 h 21600"/>
              <a:gd name="T6" fmla="*/ 10800 w 21600"/>
              <a:gd name="T7" fmla="*/ 0 h 21600"/>
              <a:gd name="T8" fmla="*/ 2889 w 21600"/>
              <a:gd name="T9" fmla="*/ 2889 h 21600"/>
              <a:gd name="T10" fmla="*/ 18711 w 21600"/>
              <a:gd name="T11" fmla="*/ 1871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78" y="21600"/>
                </a:lnTo>
                <a:lnTo>
                  <a:pt x="1942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iśḷïḓè">
            <a:extLst>
              <a:ext uri="{FF2B5EF4-FFF2-40B4-BE49-F238E27FC236}">
                <a16:creationId xmlns:a16="http://schemas.microsoft.com/office/drawing/2014/main" id="{5BBC3C7A-F832-44C4-BECD-7E5FE45AB989}"/>
              </a:ext>
            </a:extLst>
          </p:cNvPr>
          <p:cNvSpPr/>
          <p:nvPr/>
        </p:nvSpPr>
        <p:spPr bwMode="auto">
          <a:xfrm rot="16200000">
            <a:off x="6388825" y="3794497"/>
            <a:ext cx="2380120" cy="117721"/>
          </a:xfrm>
          <a:custGeom>
            <a:avLst/>
            <a:gdLst>
              <a:gd name="G0" fmla="+- 1730 0 0"/>
              <a:gd name="G1" fmla="+- 21600 0 1730"/>
              <a:gd name="G2" fmla="*/ 1730 1 2"/>
              <a:gd name="G3" fmla="+- 21600 0 G2"/>
              <a:gd name="G4" fmla="+/ 1730 21600 2"/>
              <a:gd name="G5" fmla="+/ G1 0 2"/>
              <a:gd name="G6" fmla="*/ 21600 21600 1730"/>
              <a:gd name="G7" fmla="*/ G6 1 2"/>
              <a:gd name="G8" fmla="+- 21600 0 G7"/>
              <a:gd name="G9" fmla="*/ 21600 1 2"/>
              <a:gd name="G10" fmla="+- 1730 0 G9"/>
              <a:gd name="G11" fmla="?: G10 G8 0"/>
              <a:gd name="G12" fmla="?: G10 G7 21600"/>
              <a:gd name="T0" fmla="*/ 20735 w 21600"/>
              <a:gd name="T1" fmla="*/ 10800 h 21600"/>
              <a:gd name="T2" fmla="*/ 10800 w 21600"/>
              <a:gd name="T3" fmla="*/ 21600 h 21600"/>
              <a:gd name="T4" fmla="*/ 865 w 21600"/>
              <a:gd name="T5" fmla="*/ 10800 h 21600"/>
              <a:gd name="T6" fmla="*/ 10800 w 21600"/>
              <a:gd name="T7" fmla="*/ 0 h 21600"/>
              <a:gd name="T8" fmla="*/ 2665 w 21600"/>
              <a:gd name="T9" fmla="*/ 2665 h 21600"/>
              <a:gd name="T10" fmla="*/ 18935 w 21600"/>
              <a:gd name="T11" fmla="*/ 189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730" y="21600"/>
                </a:lnTo>
                <a:lnTo>
                  <a:pt x="1987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F9900">
                  <a:alpha val="25000"/>
                </a:srgbClr>
              </a:gs>
              <a:gs pos="100000">
                <a:srgbClr val="5F5F5F">
                  <a:alpha val="0"/>
                </a:srgbClr>
              </a:gs>
            </a:gsLst>
            <a:lin ang="5400000" scaled="1"/>
          </a:gradFill>
          <a:ln w="952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iş1íḑe">
            <a:extLst>
              <a:ext uri="{FF2B5EF4-FFF2-40B4-BE49-F238E27FC236}">
                <a16:creationId xmlns:a16="http://schemas.microsoft.com/office/drawing/2014/main" id="{7D892C9E-3441-4F83-8288-4986C8172ADD}"/>
              </a:ext>
            </a:extLst>
          </p:cNvPr>
          <p:cNvSpPr txBox="1"/>
          <p:nvPr/>
        </p:nvSpPr>
        <p:spPr bwMode="auto">
          <a:xfrm>
            <a:off x="7052388" y="4398928"/>
            <a:ext cx="705516" cy="658341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none">
            <a:normAutofit/>
          </a:bodyPr>
          <a:lstStyle/>
          <a:p>
            <a:pPr defTabSz="914378">
              <a:spcBef>
                <a:spcPct val="50000"/>
              </a:spcBef>
              <a:defRPr/>
            </a:pPr>
            <a:r>
              <a:rPr lang="zh-CN" altLang="zh-CN" sz="3400" kern="0" dirty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34" name="ïş1îḓé">
            <a:extLst>
              <a:ext uri="{FF2B5EF4-FFF2-40B4-BE49-F238E27FC236}">
                <a16:creationId xmlns:a16="http://schemas.microsoft.com/office/drawing/2014/main" id="{6B3925BD-ACF0-4EDE-AAE7-2525A338075E}"/>
              </a:ext>
            </a:extLst>
          </p:cNvPr>
          <p:cNvSpPr/>
          <p:nvPr/>
        </p:nvSpPr>
        <p:spPr bwMode="auto">
          <a:xfrm rot="5400000">
            <a:off x="6457496" y="3406507"/>
            <a:ext cx="3001061" cy="913354"/>
          </a:xfrm>
          <a:custGeom>
            <a:avLst/>
            <a:gdLst>
              <a:gd name="G0" fmla="+- 2199 0 0"/>
              <a:gd name="G1" fmla="+- 21600 0 2199"/>
              <a:gd name="G2" fmla="*/ 2199 1 2"/>
              <a:gd name="G3" fmla="+- 21600 0 G2"/>
              <a:gd name="G4" fmla="+/ 2199 21600 2"/>
              <a:gd name="G5" fmla="+/ G1 0 2"/>
              <a:gd name="G6" fmla="*/ 21600 21600 2199"/>
              <a:gd name="G7" fmla="*/ G6 1 2"/>
              <a:gd name="G8" fmla="+- 21600 0 G7"/>
              <a:gd name="G9" fmla="*/ 21600 1 2"/>
              <a:gd name="G10" fmla="+- 2199 0 G9"/>
              <a:gd name="G11" fmla="?: G10 G8 0"/>
              <a:gd name="G12" fmla="?: G10 G7 21600"/>
              <a:gd name="T0" fmla="*/ 20500 w 21600"/>
              <a:gd name="T1" fmla="*/ 10800 h 21600"/>
              <a:gd name="T2" fmla="*/ 10800 w 21600"/>
              <a:gd name="T3" fmla="*/ 21600 h 21600"/>
              <a:gd name="T4" fmla="*/ 1100 w 21600"/>
              <a:gd name="T5" fmla="*/ 10800 h 21600"/>
              <a:gd name="T6" fmla="*/ 10800 w 21600"/>
              <a:gd name="T7" fmla="*/ 0 h 21600"/>
              <a:gd name="T8" fmla="*/ 2900 w 21600"/>
              <a:gd name="T9" fmla="*/ 2900 h 21600"/>
              <a:gd name="T10" fmla="*/ 18700 w 21600"/>
              <a:gd name="T11" fmla="*/ 187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99" y="21600"/>
                </a:lnTo>
                <a:lnTo>
                  <a:pt x="1940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2857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ïśḷïḋé">
            <a:extLst>
              <a:ext uri="{FF2B5EF4-FFF2-40B4-BE49-F238E27FC236}">
                <a16:creationId xmlns:a16="http://schemas.microsoft.com/office/drawing/2014/main" id="{0BA58F08-C68B-4898-8904-DF8669304726}"/>
              </a:ext>
            </a:extLst>
          </p:cNvPr>
          <p:cNvSpPr/>
          <p:nvPr/>
        </p:nvSpPr>
        <p:spPr bwMode="auto">
          <a:xfrm rot="16200000">
            <a:off x="6987294" y="3829786"/>
            <a:ext cx="2988552" cy="117721"/>
          </a:xfrm>
          <a:custGeom>
            <a:avLst/>
            <a:gdLst>
              <a:gd name="G0" fmla="+- 1730 0 0"/>
              <a:gd name="G1" fmla="+- 21600 0 1730"/>
              <a:gd name="G2" fmla="*/ 1730 1 2"/>
              <a:gd name="G3" fmla="+- 21600 0 G2"/>
              <a:gd name="G4" fmla="+/ 1730 21600 2"/>
              <a:gd name="G5" fmla="+/ G1 0 2"/>
              <a:gd name="G6" fmla="*/ 21600 21600 1730"/>
              <a:gd name="G7" fmla="*/ G6 1 2"/>
              <a:gd name="G8" fmla="+- 21600 0 G7"/>
              <a:gd name="G9" fmla="*/ 21600 1 2"/>
              <a:gd name="G10" fmla="+- 1730 0 G9"/>
              <a:gd name="G11" fmla="?: G10 G8 0"/>
              <a:gd name="G12" fmla="?: G10 G7 21600"/>
              <a:gd name="T0" fmla="*/ 20735 w 21600"/>
              <a:gd name="T1" fmla="*/ 10800 h 21600"/>
              <a:gd name="T2" fmla="*/ 10800 w 21600"/>
              <a:gd name="T3" fmla="*/ 21600 h 21600"/>
              <a:gd name="T4" fmla="*/ 865 w 21600"/>
              <a:gd name="T5" fmla="*/ 10800 h 21600"/>
              <a:gd name="T6" fmla="*/ 10800 w 21600"/>
              <a:gd name="T7" fmla="*/ 0 h 21600"/>
              <a:gd name="T8" fmla="*/ 2665 w 21600"/>
              <a:gd name="T9" fmla="*/ 2665 h 21600"/>
              <a:gd name="T10" fmla="*/ 18935 w 21600"/>
              <a:gd name="T11" fmla="*/ 189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730" y="21600"/>
                </a:lnTo>
                <a:lnTo>
                  <a:pt x="1987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ṩļîḋè">
            <a:extLst>
              <a:ext uri="{FF2B5EF4-FFF2-40B4-BE49-F238E27FC236}">
                <a16:creationId xmlns:a16="http://schemas.microsoft.com/office/drawing/2014/main" id="{036E2B8D-2A38-403E-B20B-FB5FFCEC589B}"/>
              </a:ext>
            </a:extLst>
          </p:cNvPr>
          <p:cNvSpPr txBox="1"/>
          <p:nvPr/>
        </p:nvSpPr>
        <p:spPr bwMode="auto">
          <a:xfrm>
            <a:off x="7965744" y="4677673"/>
            <a:ext cx="705515" cy="731490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none">
            <a:normAutofit/>
          </a:bodyPr>
          <a:lstStyle/>
          <a:p>
            <a:pPr defTabSz="914378">
              <a:spcBef>
                <a:spcPct val="50000"/>
              </a:spcBef>
              <a:defRPr/>
            </a:pPr>
            <a:r>
              <a:rPr lang="zh-CN" altLang="zh-CN" sz="3400" kern="0" dirty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37" name="ísḻiḍê">
            <a:extLst>
              <a:ext uri="{FF2B5EF4-FFF2-40B4-BE49-F238E27FC236}">
                <a16:creationId xmlns:a16="http://schemas.microsoft.com/office/drawing/2014/main" id="{AA1AE529-B2FB-4EC1-ADF5-7BEB3E95B32B}"/>
              </a:ext>
            </a:extLst>
          </p:cNvPr>
          <p:cNvSpPr txBox="1"/>
          <p:nvPr/>
        </p:nvSpPr>
        <p:spPr>
          <a:xfrm>
            <a:off x="4884524" y="3297438"/>
            <a:ext cx="635328" cy="304784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prstTxWarp prst="textFadeLeft">
              <a:avLst>
                <a:gd name="adj" fmla="val 28075"/>
              </a:avLst>
            </a:prstTxWarp>
            <a:normAutofit/>
          </a:bodyPr>
          <a:lstStyle/>
          <a:p>
            <a:pPr algn="ctr"/>
            <a:r>
              <a:rPr lang="en-US" altLang="zh-CN" sz="500" b="1" dirty="0">
                <a:solidFill>
                  <a:schemeClr val="bg1"/>
                </a:solidFill>
              </a:rPr>
              <a:t>Key words</a:t>
            </a:r>
            <a:endParaRPr lang="zh-CN" altLang="en-US" sz="500" b="1" dirty="0">
              <a:solidFill>
                <a:schemeClr val="bg1"/>
              </a:solidFill>
            </a:endParaRPr>
          </a:p>
        </p:txBody>
      </p:sp>
      <p:sp>
        <p:nvSpPr>
          <p:cNvPr id="38" name="íśļîḋè">
            <a:extLst>
              <a:ext uri="{FF2B5EF4-FFF2-40B4-BE49-F238E27FC236}">
                <a16:creationId xmlns:a16="http://schemas.microsoft.com/office/drawing/2014/main" id="{FB707EFD-67CF-4FCD-BB05-BCF259591DDF}"/>
              </a:ext>
            </a:extLst>
          </p:cNvPr>
          <p:cNvSpPr txBox="1"/>
          <p:nvPr/>
        </p:nvSpPr>
        <p:spPr>
          <a:xfrm>
            <a:off x="5827349" y="3140919"/>
            <a:ext cx="687780" cy="329945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prstTxWarp prst="textFadeLeft">
              <a:avLst>
                <a:gd name="adj" fmla="val 28075"/>
              </a:avLst>
            </a:prstTxWarp>
            <a:normAutofit/>
          </a:bodyPr>
          <a:lstStyle/>
          <a:p>
            <a:pPr algn="ctr"/>
            <a:r>
              <a:rPr lang="en-US" altLang="zh-CN" sz="500" b="1" dirty="0">
                <a:solidFill>
                  <a:schemeClr val="bg1"/>
                </a:solidFill>
              </a:rPr>
              <a:t>Key words</a:t>
            </a:r>
            <a:endParaRPr lang="zh-CN" altLang="en-US" sz="500" b="1" dirty="0">
              <a:solidFill>
                <a:schemeClr val="bg1"/>
              </a:solidFill>
            </a:endParaRPr>
          </a:p>
        </p:txBody>
      </p:sp>
      <p:sp>
        <p:nvSpPr>
          <p:cNvPr id="39" name="i$liḓé">
            <a:extLst>
              <a:ext uri="{FF2B5EF4-FFF2-40B4-BE49-F238E27FC236}">
                <a16:creationId xmlns:a16="http://schemas.microsoft.com/office/drawing/2014/main" id="{9D988D63-6132-4881-8A2F-FF155B7FCB4D}"/>
              </a:ext>
            </a:extLst>
          </p:cNvPr>
          <p:cNvSpPr txBox="1"/>
          <p:nvPr/>
        </p:nvSpPr>
        <p:spPr>
          <a:xfrm>
            <a:off x="6674292" y="2962672"/>
            <a:ext cx="770817" cy="36978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prstTxWarp prst="textFadeLeft">
              <a:avLst>
                <a:gd name="adj" fmla="val 28075"/>
              </a:avLst>
            </a:prstTxWarp>
            <a:normAutofit/>
          </a:bodyPr>
          <a:lstStyle/>
          <a:p>
            <a:pPr algn="ctr"/>
            <a:r>
              <a:rPr lang="en-US" altLang="zh-CN" sz="500" b="1" dirty="0">
                <a:solidFill>
                  <a:schemeClr val="bg1"/>
                </a:solidFill>
              </a:rPr>
              <a:t>Key words</a:t>
            </a:r>
            <a:endParaRPr lang="zh-CN" altLang="en-US" sz="500" b="1" dirty="0">
              <a:solidFill>
                <a:schemeClr val="bg1"/>
              </a:solidFill>
            </a:endParaRPr>
          </a:p>
        </p:txBody>
      </p:sp>
      <p:sp>
        <p:nvSpPr>
          <p:cNvPr id="40" name="ïṡlïḓè">
            <a:extLst>
              <a:ext uri="{FF2B5EF4-FFF2-40B4-BE49-F238E27FC236}">
                <a16:creationId xmlns:a16="http://schemas.microsoft.com/office/drawing/2014/main" id="{7DF62876-8576-4D6B-A600-A07CE6CA3886}"/>
              </a:ext>
            </a:extLst>
          </p:cNvPr>
          <p:cNvSpPr txBox="1"/>
          <p:nvPr/>
        </p:nvSpPr>
        <p:spPr>
          <a:xfrm>
            <a:off x="7539822" y="2815234"/>
            <a:ext cx="811671" cy="389378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prstTxWarp prst="textFadeLeft">
              <a:avLst>
                <a:gd name="adj" fmla="val 28075"/>
              </a:avLst>
            </a:prstTxWarp>
            <a:normAutofit/>
          </a:bodyPr>
          <a:lstStyle/>
          <a:p>
            <a:pPr algn="ctr"/>
            <a:r>
              <a:rPr lang="en-US" altLang="zh-CN" sz="500" b="1" dirty="0">
                <a:solidFill>
                  <a:schemeClr val="bg1"/>
                </a:solidFill>
              </a:rPr>
              <a:t>Key words</a:t>
            </a:r>
            <a:endParaRPr lang="zh-CN" altLang="en-US" sz="500" b="1" dirty="0">
              <a:solidFill>
                <a:schemeClr val="bg1"/>
              </a:solidFill>
            </a:endParaRPr>
          </a:p>
        </p:txBody>
      </p:sp>
      <p:sp>
        <p:nvSpPr>
          <p:cNvPr id="22" name="îś1íḓè">
            <a:extLst>
              <a:ext uri="{FF2B5EF4-FFF2-40B4-BE49-F238E27FC236}">
                <a16:creationId xmlns:a16="http://schemas.microsoft.com/office/drawing/2014/main" id="{4C09FC6F-212D-494F-A01F-ACF32062C6F6}"/>
              </a:ext>
            </a:extLst>
          </p:cNvPr>
          <p:cNvSpPr/>
          <p:nvPr/>
        </p:nvSpPr>
        <p:spPr bwMode="auto">
          <a:xfrm>
            <a:off x="7148198" y="1825656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23" name="ïṣḷîḋè">
            <a:extLst>
              <a:ext uri="{FF2B5EF4-FFF2-40B4-BE49-F238E27FC236}">
                <a16:creationId xmlns:a16="http://schemas.microsoft.com/office/drawing/2014/main" id="{050A4A09-981F-433F-96C3-17B7A7EE6EE9}"/>
              </a:ext>
            </a:extLst>
          </p:cNvPr>
          <p:cNvSpPr txBox="1"/>
          <p:nvPr/>
        </p:nvSpPr>
        <p:spPr bwMode="auto">
          <a:xfrm>
            <a:off x="7148198" y="1412776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4"/>
                </a:solidFill>
              </a:rPr>
              <a:t>Text here</a:t>
            </a:r>
            <a:endParaRPr lang="zh-CN" altLang="en-US" sz="1800" b="1" dirty="0">
              <a:solidFill>
                <a:schemeClr val="accent4"/>
              </a:solidFill>
            </a:endParaRPr>
          </a:p>
        </p:txBody>
      </p:sp>
      <p:sp>
        <p:nvSpPr>
          <p:cNvPr id="24" name="iŝľidè">
            <a:extLst>
              <a:ext uri="{FF2B5EF4-FFF2-40B4-BE49-F238E27FC236}">
                <a16:creationId xmlns:a16="http://schemas.microsoft.com/office/drawing/2014/main" id="{8B3E4A6D-A3B7-49E8-9F2F-226793C3CC75}"/>
              </a:ext>
            </a:extLst>
          </p:cNvPr>
          <p:cNvSpPr/>
          <p:nvPr/>
        </p:nvSpPr>
        <p:spPr bwMode="auto">
          <a:xfrm>
            <a:off x="6509651" y="1505667"/>
            <a:ext cx="461080" cy="460795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isḻíḓe">
            <a:extLst>
              <a:ext uri="{FF2B5EF4-FFF2-40B4-BE49-F238E27FC236}">
                <a16:creationId xmlns:a16="http://schemas.microsoft.com/office/drawing/2014/main" id="{531CAD60-F0A5-4686-971A-85DD64CC11F2}"/>
              </a:ext>
            </a:extLst>
          </p:cNvPr>
          <p:cNvSpPr/>
          <p:nvPr/>
        </p:nvSpPr>
        <p:spPr bwMode="auto">
          <a:xfrm>
            <a:off x="6299387" y="5487803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20" name="í$ḷïḓê">
            <a:extLst>
              <a:ext uri="{FF2B5EF4-FFF2-40B4-BE49-F238E27FC236}">
                <a16:creationId xmlns:a16="http://schemas.microsoft.com/office/drawing/2014/main" id="{B7B1B5D8-00E2-44EB-809E-731908CAEC26}"/>
              </a:ext>
            </a:extLst>
          </p:cNvPr>
          <p:cNvSpPr txBox="1"/>
          <p:nvPr/>
        </p:nvSpPr>
        <p:spPr bwMode="auto">
          <a:xfrm>
            <a:off x="6299387" y="5074923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21" name="iṩľîḍe">
            <a:extLst>
              <a:ext uri="{FF2B5EF4-FFF2-40B4-BE49-F238E27FC236}">
                <a16:creationId xmlns:a16="http://schemas.microsoft.com/office/drawing/2014/main" id="{0FB2E287-63B4-423E-8CFD-2CBF0CC63802}"/>
              </a:ext>
            </a:extLst>
          </p:cNvPr>
          <p:cNvSpPr/>
          <p:nvPr/>
        </p:nvSpPr>
        <p:spPr bwMode="auto">
          <a:xfrm>
            <a:off x="5660840" y="5231846"/>
            <a:ext cx="461080" cy="332731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ï$ļíḓé">
            <a:extLst>
              <a:ext uri="{FF2B5EF4-FFF2-40B4-BE49-F238E27FC236}">
                <a16:creationId xmlns:a16="http://schemas.microsoft.com/office/drawing/2014/main" id="{04096AA2-B6E6-45C9-AC7F-BE7D3BF7BB77}"/>
              </a:ext>
            </a:extLst>
          </p:cNvPr>
          <p:cNvSpPr/>
          <p:nvPr/>
        </p:nvSpPr>
        <p:spPr bwMode="auto">
          <a:xfrm>
            <a:off x="9425345" y="3941469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17" name="îṩ1îďe">
            <a:extLst>
              <a:ext uri="{FF2B5EF4-FFF2-40B4-BE49-F238E27FC236}">
                <a16:creationId xmlns:a16="http://schemas.microsoft.com/office/drawing/2014/main" id="{9F2811F2-FDB2-48B9-99A6-CACACEE00BB0}"/>
              </a:ext>
            </a:extLst>
          </p:cNvPr>
          <p:cNvSpPr txBox="1"/>
          <p:nvPr/>
        </p:nvSpPr>
        <p:spPr bwMode="auto">
          <a:xfrm>
            <a:off x="9425345" y="3528589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18" name="iŝlïḑé">
            <a:extLst>
              <a:ext uri="{FF2B5EF4-FFF2-40B4-BE49-F238E27FC236}">
                <a16:creationId xmlns:a16="http://schemas.microsoft.com/office/drawing/2014/main" id="{39DB8EA3-198A-4EC7-B3E3-4ADB86E3647B}"/>
              </a:ext>
            </a:extLst>
          </p:cNvPr>
          <p:cNvSpPr/>
          <p:nvPr/>
        </p:nvSpPr>
        <p:spPr bwMode="auto">
          <a:xfrm>
            <a:off x="8786798" y="3669190"/>
            <a:ext cx="461080" cy="365375"/>
          </a:xfrm>
          <a:custGeom>
            <a:avLst/>
            <a:gdLst>
              <a:gd name="connsiteX0" fmla="*/ 511657 w 606157"/>
              <a:gd name="connsiteY0" fmla="*/ 343654 h 480339"/>
              <a:gd name="connsiteX1" fmla="*/ 521432 w 606157"/>
              <a:gd name="connsiteY1" fmla="*/ 353421 h 480339"/>
              <a:gd name="connsiteX2" fmla="*/ 521432 w 606157"/>
              <a:gd name="connsiteY2" fmla="*/ 376178 h 480339"/>
              <a:gd name="connsiteX3" fmla="*/ 544305 w 606157"/>
              <a:gd name="connsiteY3" fmla="*/ 376178 h 480339"/>
              <a:gd name="connsiteX4" fmla="*/ 554080 w 606157"/>
              <a:gd name="connsiteY4" fmla="*/ 385945 h 480339"/>
              <a:gd name="connsiteX5" fmla="*/ 544305 w 606157"/>
              <a:gd name="connsiteY5" fmla="*/ 395712 h 480339"/>
              <a:gd name="connsiteX6" fmla="*/ 521432 w 606157"/>
              <a:gd name="connsiteY6" fmla="*/ 395712 h 480339"/>
              <a:gd name="connsiteX7" fmla="*/ 521432 w 606157"/>
              <a:gd name="connsiteY7" fmla="*/ 418566 h 480339"/>
              <a:gd name="connsiteX8" fmla="*/ 511657 w 606157"/>
              <a:gd name="connsiteY8" fmla="*/ 428333 h 480339"/>
              <a:gd name="connsiteX9" fmla="*/ 501882 w 606157"/>
              <a:gd name="connsiteY9" fmla="*/ 418566 h 480339"/>
              <a:gd name="connsiteX10" fmla="*/ 501882 w 606157"/>
              <a:gd name="connsiteY10" fmla="*/ 395712 h 480339"/>
              <a:gd name="connsiteX11" fmla="*/ 479106 w 606157"/>
              <a:gd name="connsiteY11" fmla="*/ 395712 h 480339"/>
              <a:gd name="connsiteX12" fmla="*/ 469331 w 606157"/>
              <a:gd name="connsiteY12" fmla="*/ 385945 h 480339"/>
              <a:gd name="connsiteX13" fmla="*/ 479106 w 606157"/>
              <a:gd name="connsiteY13" fmla="*/ 376178 h 480339"/>
              <a:gd name="connsiteX14" fmla="*/ 501882 w 606157"/>
              <a:gd name="connsiteY14" fmla="*/ 376178 h 480339"/>
              <a:gd name="connsiteX15" fmla="*/ 501882 w 606157"/>
              <a:gd name="connsiteY15" fmla="*/ 353421 h 480339"/>
              <a:gd name="connsiteX16" fmla="*/ 511657 w 606157"/>
              <a:gd name="connsiteY16" fmla="*/ 343654 h 480339"/>
              <a:gd name="connsiteX17" fmla="*/ 511621 w 606157"/>
              <a:gd name="connsiteY17" fmla="*/ 311170 h 480339"/>
              <a:gd name="connsiteX18" fmla="*/ 436735 w 606157"/>
              <a:gd name="connsiteY18" fmla="*/ 385944 h 480339"/>
              <a:gd name="connsiteX19" fmla="*/ 511621 w 606157"/>
              <a:gd name="connsiteY19" fmla="*/ 460816 h 480339"/>
              <a:gd name="connsiteX20" fmla="*/ 586605 w 606157"/>
              <a:gd name="connsiteY20" fmla="*/ 385944 h 480339"/>
              <a:gd name="connsiteX21" fmla="*/ 511621 w 606157"/>
              <a:gd name="connsiteY21" fmla="*/ 311170 h 480339"/>
              <a:gd name="connsiteX22" fmla="*/ 511621 w 606157"/>
              <a:gd name="connsiteY22" fmla="*/ 291647 h 480339"/>
              <a:gd name="connsiteX23" fmla="*/ 606157 w 606157"/>
              <a:gd name="connsiteY23" fmla="*/ 385944 h 480339"/>
              <a:gd name="connsiteX24" fmla="*/ 511621 w 606157"/>
              <a:gd name="connsiteY24" fmla="*/ 480339 h 480339"/>
              <a:gd name="connsiteX25" fmla="*/ 417183 w 606157"/>
              <a:gd name="connsiteY25" fmla="*/ 385944 h 480339"/>
              <a:gd name="connsiteX26" fmla="*/ 511621 w 606157"/>
              <a:gd name="connsiteY26" fmla="*/ 291647 h 480339"/>
              <a:gd name="connsiteX27" fmla="*/ 368279 w 606157"/>
              <a:gd name="connsiteY27" fmla="*/ 200476 h 480339"/>
              <a:gd name="connsiteX28" fmla="*/ 489505 w 606157"/>
              <a:gd name="connsiteY28" fmla="*/ 259991 h 480339"/>
              <a:gd name="connsiteX29" fmla="*/ 487746 w 606157"/>
              <a:gd name="connsiteY29" fmla="*/ 273650 h 480339"/>
              <a:gd name="connsiteX30" fmla="*/ 481782 w 606157"/>
              <a:gd name="connsiteY30" fmla="*/ 275699 h 480339"/>
              <a:gd name="connsiteX31" fmla="*/ 474059 w 606157"/>
              <a:gd name="connsiteY31" fmla="*/ 271894 h 480339"/>
              <a:gd name="connsiteX32" fmla="*/ 368279 w 606157"/>
              <a:gd name="connsiteY32" fmla="*/ 219989 h 480339"/>
              <a:gd name="connsiteX33" fmla="*/ 293588 w 606157"/>
              <a:gd name="connsiteY33" fmla="*/ 242819 h 480339"/>
              <a:gd name="connsiteX34" fmla="*/ 279999 w 606157"/>
              <a:gd name="connsiteY34" fmla="*/ 240185 h 480339"/>
              <a:gd name="connsiteX35" fmla="*/ 282639 w 606157"/>
              <a:gd name="connsiteY35" fmla="*/ 226623 h 480339"/>
              <a:gd name="connsiteX36" fmla="*/ 368279 w 606157"/>
              <a:gd name="connsiteY36" fmla="*/ 200476 h 480339"/>
              <a:gd name="connsiteX37" fmla="*/ 153211 w 606157"/>
              <a:gd name="connsiteY37" fmla="*/ 200476 h 480339"/>
              <a:gd name="connsiteX38" fmla="*/ 306325 w 606157"/>
              <a:gd name="connsiteY38" fmla="*/ 353439 h 480339"/>
              <a:gd name="connsiteX39" fmla="*/ 296547 w 606157"/>
              <a:gd name="connsiteY39" fmla="*/ 363200 h 480339"/>
              <a:gd name="connsiteX40" fmla="*/ 286770 w 606157"/>
              <a:gd name="connsiteY40" fmla="*/ 353439 h 480339"/>
              <a:gd name="connsiteX41" fmla="*/ 153211 w 606157"/>
              <a:gd name="connsiteY41" fmla="*/ 219999 h 480339"/>
              <a:gd name="connsiteX42" fmla="*/ 19554 w 606157"/>
              <a:gd name="connsiteY42" fmla="*/ 353439 h 480339"/>
              <a:gd name="connsiteX43" fmla="*/ 9777 w 606157"/>
              <a:gd name="connsiteY43" fmla="*/ 363200 h 480339"/>
              <a:gd name="connsiteX44" fmla="*/ 0 w 606157"/>
              <a:gd name="connsiteY44" fmla="*/ 353439 h 480339"/>
              <a:gd name="connsiteX45" fmla="*/ 153211 w 606157"/>
              <a:gd name="connsiteY45" fmla="*/ 200476 h 480339"/>
              <a:gd name="connsiteX46" fmla="*/ 368295 w 606157"/>
              <a:gd name="connsiteY46" fmla="*/ 19531 h 480339"/>
              <a:gd name="connsiteX47" fmla="*/ 306326 w 606157"/>
              <a:gd name="connsiteY47" fmla="*/ 81348 h 480339"/>
              <a:gd name="connsiteX48" fmla="*/ 368295 w 606157"/>
              <a:gd name="connsiteY48" fmla="*/ 143262 h 480339"/>
              <a:gd name="connsiteX49" fmla="*/ 430165 w 606157"/>
              <a:gd name="connsiteY49" fmla="*/ 81348 h 480339"/>
              <a:gd name="connsiteX50" fmla="*/ 368295 w 606157"/>
              <a:gd name="connsiteY50" fmla="*/ 19531 h 480339"/>
              <a:gd name="connsiteX51" fmla="*/ 153211 w 606157"/>
              <a:gd name="connsiteY51" fmla="*/ 19531 h 480339"/>
              <a:gd name="connsiteX52" fmla="*/ 91242 w 606157"/>
              <a:gd name="connsiteY52" fmla="*/ 81348 h 480339"/>
              <a:gd name="connsiteX53" fmla="*/ 153211 w 606157"/>
              <a:gd name="connsiteY53" fmla="*/ 143262 h 480339"/>
              <a:gd name="connsiteX54" fmla="*/ 215081 w 606157"/>
              <a:gd name="connsiteY54" fmla="*/ 81348 h 480339"/>
              <a:gd name="connsiteX55" fmla="*/ 153211 w 606157"/>
              <a:gd name="connsiteY55" fmla="*/ 19531 h 480339"/>
              <a:gd name="connsiteX56" fmla="*/ 368295 w 606157"/>
              <a:gd name="connsiteY56" fmla="*/ 0 h 480339"/>
              <a:gd name="connsiteX57" fmla="*/ 449714 w 606157"/>
              <a:gd name="connsiteY57" fmla="*/ 81348 h 480339"/>
              <a:gd name="connsiteX58" fmla="*/ 368295 w 606157"/>
              <a:gd name="connsiteY58" fmla="*/ 162794 h 480339"/>
              <a:gd name="connsiteX59" fmla="*/ 286778 w 606157"/>
              <a:gd name="connsiteY59" fmla="*/ 81348 h 480339"/>
              <a:gd name="connsiteX60" fmla="*/ 368295 w 606157"/>
              <a:gd name="connsiteY60" fmla="*/ 0 h 480339"/>
              <a:gd name="connsiteX61" fmla="*/ 153211 w 606157"/>
              <a:gd name="connsiteY61" fmla="*/ 0 h 480339"/>
              <a:gd name="connsiteX62" fmla="*/ 234630 w 606157"/>
              <a:gd name="connsiteY62" fmla="*/ 81348 h 480339"/>
              <a:gd name="connsiteX63" fmla="*/ 153211 w 606157"/>
              <a:gd name="connsiteY63" fmla="*/ 162794 h 480339"/>
              <a:gd name="connsiteX64" fmla="*/ 71694 w 606157"/>
              <a:gd name="connsiteY64" fmla="*/ 81348 h 480339"/>
              <a:gd name="connsiteX65" fmla="*/ 153211 w 606157"/>
              <a:gd name="connsiteY65" fmla="*/ 0 h 48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6157" h="480339">
                <a:moveTo>
                  <a:pt x="511657" y="343654"/>
                </a:moveTo>
                <a:cubicBezTo>
                  <a:pt x="517131" y="343654"/>
                  <a:pt x="521432" y="348049"/>
                  <a:pt x="521432" y="353421"/>
                </a:cubicBezTo>
                <a:lnTo>
                  <a:pt x="521432" y="376178"/>
                </a:lnTo>
                <a:lnTo>
                  <a:pt x="544305" y="376178"/>
                </a:lnTo>
                <a:cubicBezTo>
                  <a:pt x="549682" y="376178"/>
                  <a:pt x="554080" y="380573"/>
                  <a:pt x="554080" y="385945"/>
                </a:cubicBezTo>
                <a:cubicBezTo>
                  <a:pt x="554080" y="391414"/>
                  <a:pt x="549682" y="395712"/>
                  <a:pt x="544305" y="395712"/>
                </a:cubicBezTo>
                <a:lnTo>
                  <a:pt x="521432" y="395712"/>
                </a:lnTo>
                <a:lnTo>
                  <a:pt x="521432" y="418566"/>
                </a:lnTo>
                <a:cubicBezTo>
                  <a:pt x="521432" y="423938"/>
                  <a:pt x="517131" y="428333"/>
                  <a:pt x="511657" y="428333"/>
                </a:cubicBezTo>
                <a:cubicBezTo>
                  <a:pt x="506281" y="428333"/>
                  <a:pt x="501882" y="423938"/>
                  <a:pt x="501882" y="418566"/>
                </a:cubicBezTo>
                <a:lnTo>
                  <a:pt x="501882" y="395712"/>
                </a:lnTo>
                <a:lnTo>
                  <a:pt x="479106" y="395712"/>
                </a:lnTo>
                <a:cubicBezTo>
                  <a:pt x="473730" y="395712"/>
                  <a:pt x="469331" y="391414"/>
                  <a:pt x="469331" y="385945"/>
                </a:cubicBezTo>
                <a:cubicBezTo>
                  <a:pt x="469331" y="380573"/>
                  <a:pt x="473730" y="376178"/>
                  <a:pt x="479106" y="376178"/>
                </a:cubicBezTo>
                <a:lnTo>
                  <a:pt x="501882" y="376178"/>
                </a:lnTo>
                <a:lnTo>
                  <a:pt x="501882" y="353421"/>
                </a:lnTo>
                <a:cubicBezTo>
                  <a:pt x="501882" y="348049"/>
                  <a:pt x="506281" y="343654"/>
                  <a:pt x="511657" y="343654"/>
                </a:cubicBezTo>
                <a:close/>
                <a:moveTo>
                  <a:pt x="511621" y="311170"/>
                </a:moveTo>
                <a:cubicBezTo>
                  <a:pt x="470366" y="311170"/>
                  <a:pt x="436735" y="344750"/>
                  <a:pt x="436735" y="385944"/>
                </a:cubicBezTo>
                <a:cubicBezTo>
                  <a:pt x="436735" y="427236"/>
                  <a:pt x="470366" y="460816"/>
                  <a:pt x="511621" y="460816"/>
                </a:cubicBezTo>
                <a:cubicBezTo>
                  <a:pt x="552975" y="460816"/>
                  <a:pt x="586605" y="427236"/>
                  <a:pt x="586605" y="385944"/>
                </a:cubicBezTo>
                <a:cubicBezTo>
                  <a:pt x="586605" y="344750"/>
                  <a:pt x="552975" y="311170"/>
                  <a:pt x="511621" y="311170"/>
                </a:cubicBezTo>
                <a:close/>
                <a:moveTo>
                  <a:pt x="511621" y="291647"/>
                </a:moveTo>
                <a:cubicBezTo>
                  <a:pt x="563729" y="291647"/>
                  <a:pt x="606157" y="333915"/>
                  <a:pt x="606157" y="385944"/>
                </a:cubicBezTo>
                <a:cubicBezTo>
                  <a:pt x="606157" y="437974"/>
                  <a:pt x="563729" y="480339"/>
                  <a:pt x="511621" y="480339"/>
                </a:cubicBezTo>
                <a:cubicBezTo>
                  <a:pt x="459514" y="480339"/>
                  <a:pt x="417183" y="437974"/>
                  <a:pt x="417183" y="385944"/>
                </a:cubicBezTo>
                <a:cubicBezTo>
                  <a:pt x="417183" y="333915"/>
                  <a:pt x="459514" y="291647"/>
                  <a:pt x="511621" y="291647"/>
                </a:cubicBezTo>
                <a:close/>
                <a:moveTo>
                  <a:pt x="368279" y="200476"/>
                </a:moveTo>
                <a:cubicBezTo>
                  <a:pt x="416085" y="200476"/>
                  <a:pt x="460274" y="222135"/>
                  <a:pt x="489505" y="259991"/>
                </a:cubicBezTo>
                <a:cubicBezTo>
                  <a:pt x="492829" y="264284"/>
                  <a:pt x="492047" y="270333"/>
                  <a:pt x="487746" y="273650"/>
                </a:cubicBezTo>
                <a:cubicBezTo>
                  <a:pt x="485986" y="275016"/>
                  <a:pt x="483835" y="275699"/>
                  <a:pt x="481782" y="275699"/>
                </a:cubicBezTo>
                <a:cubicBezTo>
                  <a:pt x="478849" y="275699"/>
                  <a:pt x="475916" y="274430"/>
                  <a:pt x="474059" y="271894"/>
                </a:cubicBezTo>
                <a:cubicBezTo>
                  <a:pt x="448542" y="238917"/>
                  <a:pt x="409926" y="219989"/>
                  <a:pt x="368279" y="219989"/>
                </a:cubicBezTo>
                <a:cubicBezTo>
                  <a:pt x="341492" y="219989"/>
                  <a:pt x="315683" y="227892"/>
                  <a:pt x="293588" y="242819"/>
                </a:cubicBezTo>
                <a:cubicBezTo>
                  <a:pt x="289091" y="245844"/>
                  <a:pt x="283030" y="244673"/>
                  <a:pt x="279999" y="240185"/>
                </a:cubicBezTo>
                <a:cubicBezTo>
                  <a:pt x="276969" y="235697"/>
                  <a:pt x="278142" y="229648"/>
                  <a:pt x="282639" y="226623"/>
                </a:cubicBezTo>
                <a:cubicBezTo>
                  <a:pt x="307960" y="209549"/>
                  <a:pt x="337582" y="200476"/>
                  <a:pt x="368279" y="200476"/>
                </a:cubicBezTo>
                <a:close/>
                <a:moveTo>
                  <a:pt x="153211" y="200476"/>
                </a:moveTo>
                <a:cubicBezTo>
                  <a:pt x="237688" y="200476"/>
                  <a:pt x="306325" y="269099"/>
                  <a:pt x="306325" y="353439"/>
                </a:cubicBezTo>
                <a:cubicBezTo>
                  <a:pt x="306325" y="358808"/>
                  <a:pt x="302023" y="363200"/>
                  <a:pt x="296547" y="363200"/>
                </a:cubicBezTo>
                <a:cubicBezTo>
                  <a:pt x="291170" y="363200"/>
                  <a:pt x="286770" y="358808"/>
                  <a:pt x="286770" y="353439"/>
                </a:cubicBezTo>
                <a:cubicBezTo>
                  <a:pt x="286770" y="279837"/>
                  <a:pt x="226835" y="219999"/>
                  <a:pt x="153211" y="219999"/>
                </a:cubicBezTo>
                <a:cubicBezTo>
                  <a:pt x="79490" y="219999"/>
                  <a:pt x="19554" y="279837"/>
                  <a:pt x="19554" y="353439"/>
                </a:cubicBezTo>
                <a:cubicBezTo>
                  <a:pt x="19554" y="358808"/>
                  <a:pt x="15155" y="363200"/>
                  <a:pt x="9777" y="363200"/>
                </a:cubicBezTo>
                <a:cubicBezTo>
                  <a:pt x="4400" y="363200"/>
                  <a:pt x="0" y="358808"/>
                  <a:pt x="0" y="353439"/>
                </a:cubicBezTo>
                <a:cubicBezTo>
                  <a:pt x="0" y="269099"/>
                  <a:pt x="68735" y="200476"/>
                  <a:pt x="153211" y="200476"/>
                </a:cubicBezTo>
                <a:close/>
                <a:moveTo>
                  <a:pt x="368295" y="19531"/>
                </a:moveTo>
                <a:cubicBezTo>
                  <a:pt x="334085" y="19531"/>
                  <a:pt x="306326" y="47266"/>
                  <a:pt x="306326" y="81348"/>
                </a:cubicBezTo>
                <a:cubicBezTo>
                  <a:pt x="306326" y="115528"/>
                  <a:pt x="334085" y="143262"/>
                  <a:pt x="368295" y="143262"/>
                </a:cubicBezTo>
                <a:cubicBezTo>
                  <a:pt x="402407" y="143262"/>
                  <a:pt x="430165" y="115528"/>
                  <a:pt x="430165" y="81348"/>
                </a:cubicBezTo>
                <a:cubicBezTo>
                  <a:pt x="430165" y="47266"/>
                  <a:pt x="402407" y="19531"/>
                  <a:pt x="368295" y="19531"/>
                </a:cubicBezTo>
                <a:close/>
                <a:moveTo>
                  <a:pt x="153211" y="19531"/>
                </a:moveTo>
                <a:cubicBezTo>
                  <a:pt x="119001" y="19531"/>
                  <a:pt x="91242" y="47266"/>
                  <a:pt x="91242" y="81348"/>
                </a:cubicBezTo>
                <a:cubicBezTo>
                  <a:pt x="91242" y="115528"/>
                  <a:pt x="119001" y="143262"/>
                  <a:pt x="153211" y="143262"/>
                </a:cubicBezTo>
                <a:cubicBezTo>
                  <a:pt x="187323" y="143262"/>
                  <a:pt x="215081" y="115528"/>
                  <a:pt x="215081" y="81348"/>
                </a:cubicBezTo>
                <a:cubicBezTo>
                  <a:pt x="215081" y="47266"/>
                  <a:pt x="187323" y="19531"/>
                  <a:pt x="153211" y="19531"/>
                </a:cubicBezTo>
                <a:close/>
                <a:moveTo>
                  <a:pt x="368295" y="0"/>
                </a:moveTo>
                <a:cubicBezTo>
                  <a:pt x="413158" y="0"/>
                  <a:pt x="449714" y="36523"/>
                  <a:pt x="449714" y="81348"/>
                </a:cubicBezTo>
                <a:cubicBezTo>
                  <a:pt x="449714" y="126270"/>
                  <a:pt x="413158" y="162794"/>
                  <a:pt x="368295" y="162794"/>
                </a:cubicBezTo>
                <a:cubicBezTo>
                  <a:pt x="323333" y="162794"/>
                  <a:pt x="286778" y="126270"/>
                  <a:pt x="286778" y="81348"/>
                </a:cubicBezTo>
                <a:cubicBezTo>
                  <a:pt x="286778" y="36523"/>
                  <a:pt x="323333" y="0"/>
                  <a:pt x="368295" y="0"/>
                </a:cubicBezTo>
                <a:close/>
                <a:moveTo>
                  <a:pt x="153211" y="0"/>
                </a:moveTo>
                <a:cubicBezTo>
                  <a:pt x="198074" y="0"/>
                  <a:pt x="234630" y="36523"/>
                  <a:pt x="234630" y="81348"/>
                </a:cubicBezTo>
                <a:cubicBezTo>
                  <a:pt x="234630" y="126270"/>
                  <a:pt x="198074" y="162794"/>
                  <a:pt x="153211" y="162794"/>
                </a:cubicBezTo>
                <a:cubicBezTo>
                  <a:pt x="108249" y="162794"/>
                  <a:pt x="71694" y="126270"/>
                  <a:pt x="71694" y="81348"/>
                </a:cubicBezTo>
                <a:cubicBezTo>
                  <a:pt x="71694" y="36523"/>
                  <a:pt x="108249" y="0"/>
                  <a:pt x="1532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íṡļiďè">
            <a:extLst>
              <a:ext uri="{FF2B5EF4-FFF2-40B4-BE49-F238E27FC236}">
                <a16:creationId xmlns:a16="http://schemas.microsoft.com/office/drawing/2014/main" id="{7BFBCDD9-CC73-453C-9444-6E2B5370CD66}"/>
              </a:ext>
            </a:extLst>
          </p:cNvPr>
          <p:cNvSpPr/>
          <p:nvPr/>
        </p:nvSpPr>
        <p:spPr bwMode="auto">
          <a:xfrm>
            <a:off x="2565354" y="3786010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14" name="îşḻïḑê">
            <a:extLst>
              <a:ext uri="{FF2B5EF4-FFF2-40B4-BE49-F238E27FC236}">
                <a16:creationId xmlns:a16="http://schemas.microsoft.com/office/drawing/2014/main" id="{494A271C-42CC-4932-83F9-E5A8EBEDEFE4}"/>
              </a:ext>
            </a:extLst>
          </p:cNvPr>
          <p:cNvSpPr txBox="1"/>
          <p:nvPr/>
        </p:nvSpPr>
        <p:spPr bwMode="auto">
          <a:xfrm>
            <a:off x="2565354" y="3373130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2"/>
                </a:solidFill>
              </a:rPr>
              <a:t>Text here</a:t>
            </a:r>
            <a:endParaRPr lang="zh-CN" altLang="en-US" sz="1800" b="1" dirty="0">
              <a:solidFill>
                <a:schemeClr val="accent2"/>
              </a:solidFill>
            </a:endParaRPr>
          </a:p>
        </p:txBody>
      </p:sp>
      <p:sp>
        <p:nvSpPr>
          <p:cNvPr id="15" name="iṣlídê">
            <a:extLst>
              <a:ext uri="{FF2B5EF4-FFF2-40B4-BE49-F238E27FC236}">
                <a16:creationId xmlns:a16="http://schemas.microsoft.com/office/drawing/2014/main" id="{76553431-E157-422A-A309-5993DE937643}"/>
              </a:ext>
            </a:extLst>
          </p:cNvPr>
          <p:cNvSpPr/>
          <p:nvPr/>
        </p:nvSpPr>
        <p:spPr bwMode="auto">
          <a:xfrm>
            <a:off x="1926807" y="3466182"/>
            <a:ext cx="461080" cy="460474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îšľíḑè">
            <a:extLst>
              <a:ext uri="{FF2B5EF4-FFF2-40B4-BE49-F238E27FC236}">
                <a16:creationId xmlns:a16="http://schemas.microsoft.com/office/drawing/2014/main" id="{A8F12695-81B1-4BA3-9B2E-EE369F0A6AEC}"/>
              </a:ext>
            </a:extLst>
          </p:cNvPr>
          <p:cNvSpPr txBox="1"/>
          <p:nvPr/>
        </p:nvSpPr>
        <p:spPr>
          <a:xfrm>
            <a:off x="726941" y="1200673"/>
            <a:ext cx="5027212" cy="155943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217CB63-D4CC-49BF-B990-5FB55B90324A}"/>
              </a:ext>
            </a:extLst>
          </p:cNvPr>
          <p:cNvCxnSpPr/>
          <p:nvPr/>
        </p:nvCxnSpPr>
        <p:spPr>
          <a:xfrm>
            <a:off x="839416" y="2760108"/>
            <a:ext cx="4248472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标题 1">
            <a:extLst>
              <a:ext uri="{FF2B5EF4-FFF2-40B4-BE49-F238E27FC236}">
                <a16:creationId xmlns:a16="http://schemas.microsoft.com/office/drawing/2014/main" id="{BED20989-1762-421B-9527-8F66AC660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6625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4E00D8A-CE1A-42D8-A71E-D8516FE15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FCDA9E-F015-421D-9555-26FCE7830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6" name="iš1iḑé">
            <a:extLst>
              <a:ext uri="{FF2B5EF4-FFF2-40B4-BE49-F238E27FC236}">
                <a16:creationId xmlns:a16="http://schemas.microsoft.com/office/drawing/2014/main" id="{6CF7C7C3-F43E-4D23-8D9B-823D98EA1F17}"/>
              </a:ext>
            </a:extLst>
          </p:cNvPr>
          <p:cNvSpPr/>
          <p:nvPr/>
        </p:nvSpPr>
        <p:spPr>
          <a:xfrm>
            <a:off x="2176954" y="1201892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işḻiḑê">
            <a:extLst>
              <a:ext uri="{FF2B5EF4-FFF2-40B4-BE49-F238E27FC236}">
                <a16:creationId xmlns:a16="http://schemas.microsoft.com/office/drawing/2014/main" id="{09F3ABC1-D812-4E8D-BC5A-BA269F3DF796}"/>
              </a:ext>
            </a:extLst>
          </p:cNvPr>
          <p:cNvSpPr/>
          <p:nvPr/>
        </p:nvSpPr>
        <p:spPr bwMode="auto">
          <a:xfrm>
            <a:off x="669925" y="2223332"/>
            <a:ext cx="3551878" cy="88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8" name="iṥlíḓè">
            <a:extLst>
              <a:ext uri="{FF2B5EF4-FFF2-40B4-BE49-F238E27FC236}">
                <a16:creationId xmlns:a16="http://schemas.microsoft.com/office/drawing/2014/main" id="{A26B433F-1995-4010-BF1C-4FFA871F5D05}"/>
              </a:ext>
            </a:extLst>
          </p:cNvPr>
          <p:cNvSpPr txBox="1"/>
          <p:nvPr/>
        </p:nvSpPr>
        <p:spPr bwMode="auto">
          <a:xfrm>
            <a:off x="669925" y="1854000"/>
            <a:ext cx="3551878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B7D62BA-D01D-4BF0-ADD2-659C8B7D1A89}"/>
              </a:ext>
            </a:extLst>
          </p:cNvPr>
          <p:cNvCxnSpPr>
            <a:cxnSpLocks/>
            <a:stCxn id="6" idx="6"/>
            <a:endCxn id="25" idx="2"/>
          </p:cNvCxnSpPr>
          <p:nvPr/>
        </p:nvCxnSpPr>
        <p:spPr>
          <a:xfrm>
            <a:off x="2714774" y="1470804"/>
            <a:ext cx="310933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ï$ľîḓè">
            <a:extLst>
              <a:ext uri="{FF2B5EF4-FFF2-40B4-BE49-F238E27FC236}">
                <a16:creationId xmlns:a16="http://schemas.microsoft.com/office/drawing/2014/main" id="{D168A011-45BF-4C45-B17C-77D8CAA1771A}"/>
              </a:ext>
            </a:extLst>
          </p:cNvPr>
          <p:cNvSpPr/>
          <p:nvPr/>
        </p:nvSpPr>
        <p:spPr>
          <a:xfrm>
            <a:off x="5817388" y="2985347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2" name="îšľiḋê">
            <a:extLst>
              <a:ext uri="{FF2B5EF4-FFF2-40B4-BE49-F238E27FC236}">
                <a16:creationId xmlns:a16="http://schemas.microsoft.com/office/drawing/2014/main" id="{CB0C1AD5-3C6C-43A7-8F3D-9EDCED1DE06D}"/>
              </a:ext>
            </a:extLst>
          </p:cNvPr>
          <p:cNvSpPr/>
          <p:nvPr/>
        </p:nvSpPr>
        <p:spPr bwMode="auto">
          <a:xfrm>
            <a:off x="4310359" y="4006787"/>
            <a:ext cx="3551878" cy="88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363" name="i$ḻíde">
            <a:extLst>
              <a:ext uri="{FF2B5EF4-FFF2-40B4-BE49-F238E27FC236}">
                <a16:creationId xmlns:a16="http://schemas.microsoft.com/office/drawing/2014/main" id="{24D5573F-93D1-496D-857E-8DE0C7354CCC}"/>
              </a:ext>
            </a:extLst>
          </p:cNvPr>
          <p:cNvSpPr txBox="1"/>
          <p:nvPr/>
        </p:nvSpPr>
        <p:spPr bwMode="auto">
          <a:xfrm>
            <a:off x="4310359" y="3637455"/>
            <a:ext cx="3551878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cxnSp>
        <p:nvCxnSpPr>
          <p:cNvPr id="12" name="肘形连接符 28">
            <a:extLst>
              <a:ext uri="{FF2B5EF4-FFF2-40B4-BE49-F238E27FC236}">
                <a16:creationId xmlns:a16="http://schemas.microsoft.com/office/drawing/2014/main" id="{CD9E02DA-CF2F-433F-9DFD-04AF5615D39A}"/>
              </a:ext>
            </a:extLst>
          </p:cNvPr>
          <p:cNvCxnSpPr>
            <a:cxnSpLocks/>
            <a:stCxn id="10" idx="6"/>
            <a:endCxn id="34" idx="2"/>
          </p:cNvCxnSpPr>
          <p:nvPr/>
        </p:nvCxnSpPr>
        <p:spPr>
          <a:xfrm flipV="1">
            <a:off x="6355208" y="2844000"/>
            <a:ext cx="4147243" cy="410259"/>
          </a:xfrm>
          <a:prstGeom prst="bentConnector2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íṥlîḑè">
            <a:extLst>
              <a:ext uri="{FF2B5EF4-FFF2-40B4-BE49-F238E27FC236}">
                <a16:creationId xmlns:a16="http://schemas.microsoft.com/office/drawing/2014/main" id="{5E3CE360-37DE-4C2B-A278-8D12D9FCBD59}"/>
              </a:ext>
            </a:extLst>
          </p:cNvPr>
          <p:cNvSpPr/>
          <p:nvPr/>
        </p:nvSpPr>
        <p:spPr>
          <a:xfrm>
            <a:off x="1339862" y="2985347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0" name="ïṣḻïḍê">
            <a:extLst>
              <a:ext uri="{FF2B5EF4-FFF2-40B4-BE49-F238E27FC236}">
                <a16:creationId xmlns:a16="http://schemas.microsoft.com/office/drawing/2014/main" id="{19A0F75F-9BC9-4299-BDEF-E9BDC56EAC7D}"/>
              </a:ext>
            </a:extLst>
          </p:cNvPr>
          <p:cNvSpPr/>
          <p:nvPr/>
        </p:nvSpPr>
        <p:spPr bwMode="auto">
          <a:xfrm>
            <a:off x="660223" y="4006787"/>
            <a:ext cx="1897098" cy="62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900" dirty="0"/>
              <a:t>Supporting text here.</a:t>
            </a:r>
            <a:endParaRPr lang="zh-CN" altLang="en-US" sz="900" dirty="0"/>
          </a:p>
        </p:txBody>
      </p:sp>
      <p:sp>
        <p:nvSpPr>
          <p:cNvPr id="361" name="îṩľîḓê">
            <a:extLst>
              <a:ext uri="{FF2B5EF4-FFF2-40B4-BE49-F238E27FC236}">
                <a16:creationId xmlns:a16="http://schemas.microsoft.com/office/drawing/2014/main" id="{8739837E-67C2-436A-BF85-045AE6E5E382}"/>
              </a:ext>
            </a:extLst>
          </p:cNvPr>
          <p:cNvSpPr txBox="1"/>
          <p:nvPr/>
        </p:nvSpPr>
        <p:spPr bwMode="auto">
          <a:xfrm>
            <a:off x="660223" y="3637455"/>
            <a:ext cx="1897098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5E272A6D-34BA-4F2B-834D-26EE53C9A83A}"/>
              </a:ext>
            </a:extLst>
          </p:cNvPr>
          <p:cNvCxnSpPr>
            <a:stCxn id="10" idx="2"/>
            <a:endCxn id="13" idx="6"/>
          </p:cNvCxnSpPr>
          <p:nvPr/>
        </p:nvCxnSpPr>
        <p:spPr>
          <a:xfrm flipH="1">
            <a:off x="1877682" y="3254259"/>
            <a:ext cx="393970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îṡ1îḑé">
            <a:extLst>
              <a:ext uri="{FF2B5EF4-FFF2-40B4-BE49-F238E27FC236}">
                <a16:creationId xmlns:a16="http://schemas.microsoft.com/office/drawing/2014/main" id="{5F30C88A-A0B6-46C3-9A6E-ACC695C93F70}"/>
              </a:ext>
            </a:extLst>
          </p:cNvPr>
          <p:cNvSpPr/>
          <p:nvPr/>
        </p:nvSpPr>
        <p:spPr bwMode="auto">
          <a:xfrm>
            <a:off x="6800382" y="4861859"/>
            <a:ext cx="1275618" cy="1275616"/>
          </a:xfrm>
          <a:prstGeom prst="ellipse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60" name="iSḷïďè">
            <a:extLst>
              <a:ext uri="{FF2B5EF4-FFF2-40B4-BE49-F238E27FC236}">
                <a16:creationId xmlns:a16="http://schemas.microsoft.com/office/drawing/2014/main" id="{8FC3BFF2-E0EE-4EAF-9975-C07E8CB37347}"/>
              </a:ext>
            </a:extLst>
          </p:cNvPr>
          <p:cNvSpPr/>
          <p:nvPr/>
        </p:nvSpPr>
        <p:spPr bwMode="auto">
          <a:xfrm>
            <a:off x="6983353" y="5963697"/>
            <a:ext cx="986830" cy="31045"/>
          </a:xfrm>
          <a:custGeom>
            <a:avLst/>
            <a:gdLst>
              <a:gd name="T0" fmla="*/ 3004 w 3052"/>
              <a:gd name="T1" fmla="*/ 0 h 96"/>
              <a:gd name="T2" fmla="*/ 48 w 3052"/>
              <a:gd name="T3" fmla="*/ 0 h 96"/>
              <a:gd name="T4" fmla="*/ 0 w 3052"/>
              <a:gd name="T5" fmla="*/ 47 h 96"/>
              <a:gd name="T6" fmla="*/ 0 w 3052"/>
              <a:gd name="T7" fmla="*/ 48 h 96"/>
              <a:gd name="T8" fmla="*/ 48 w 3052"/>
              <a:gd name="T9" fmla="*/ 95 h 96"/>
              <a:gd name="T10" fmla="*/ 3004 w 3052"/>
              <a:gd name="T11" fmla="*/ 96 h 96"/>
              <a:gd name="T12" fmla="*/ 3052 w 3052"/>
              <a:gd name="T13" fmla="*/ 48 h 96"/>
              <a:gd name="T14" fmla="*/ 3052 w 3052"/>
              <a:gd name="T15" fmla="*/ 47 h 96"/>
              <a:gd name="T16" fmla="*/ 3004 w 3052"/>
              <a:gd name="T1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52" h="96">
                <a:moveTo>
                  <a:pt x="3004" y="0"/>
                </a:move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21" y="95"/>
                  <a:pt x="48" y="95"/>
                </a:cubicBezTo>
                <a:cubicBezTo>
                  <a:pt x="3004" y="96"/>
                  <a:pt x="3004" y="96"/>
                  <a:pt x="3004" y="96"/>
                </a:cubicBezTo>
                <a:cubicBezTo>
                  <a:pt x="3030" y="96"/>
                  <a:pt x="3052" y="74"/>
                  <a:pt x="3052" y="48"/>
                </a:cubicBezTo>
                <a:cubicBezTo>
                  <a:pt x="3052" y="47"/>
                  <a:pt x="3052" y="47"/>
                  <a:pt x="3052" y="47"/>
                </a:cubicBezTo>
                <a:cubicBezTo>
                  <a:pt x="3052" y="21"/>
                  <a:pt x="3031" y="0"/>
                  <a:pt x="3004" y="0"/>
                </a:cubicBezTo>
                <a:close/>
              </a:path>
            </a:pathLst>
          </a:custGeom>
          <a:solidFill>
            <a:srgbClr val="C6C6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1" name="ïŝľiḓe">
            <a:extLst>
              <a:ext uri="{FF2B5EF4-FFF2-40B4-BE49-F238E27FC236}">
                <a16:creationId xmlns:a16="http://schemas.microsoft.com/office/drawing/2014/main" id="{782FC450-E2D6-413E-A7AF-00869EF364F8}"/>
              </a:ext>
            </a:extLst>
          </p:cNvPr>
          <p:cNvSpPr/>
          <p:nvPr/>
        </p:nvSpPr>
        <p:spPr bwMode="auto">
          <a:xfrm>
            <a:off x="7554267" y="5202631"/>
            <a:ext cx="46568" cy="55471"/>
          </a:xfrm>
          <a:custGeom>
            <a:avLst/>
            <a:gdLst>
              <a:gd name="T0" fmla="*/ 75 w 144"/>
              <a:gd name="T1" fmla="*/ 89 h 172"/>
              <a:gd name="T2" fmla="*/ 38 w 144"/>
              <a:gd name="T3" fmla="*/ 76 h 172"/>
              <a:gd name="T4" fmla="*/ 35 w 144"/>
              <a:gd name="T5" fmla="*/ 108 h 172"/>
              <a:gd name="T6" fmla="*/ 65 w 144"/>
              <a:gd name="T7" fmla="*/ 118 h 172"/>
              <a:gd name="T8" fmla="*/ 33 w 144"/>
              <a:gd name="T9" fmla="*/ 147 h 172"/>
              <a:gd name="T10" fmla="*/ 87 w 144"/>
              <a:gd name="T11" fmla="*/ 139 h 172"/>
              <a:gd name="T12" fmla="*/ 118 w 144"/>
              <a:gd name="T13" fmla="*/ 90 h 172"/>
              <a:gd name="T14" fmla="*/ 122 w 144"/>
              <a:gd name="T15" fmla="*/ 81 h 172"/>
              <a:gd name="T16" fmla="*/ 55 w 144"/>
              <a:gd name="T17" fmla="*/ 11 h 172"/>
              <a:gd name="T18" fmla="*/ 92 w 144"/>
              <a:gd name="T19" fmla="*/ 53 h 172"/>
              <a:gd name="T20" fmla="*/ 31 w 144"/>
              <a:gd name="T21" fmla="*/ 42 h 172"/>
              <a:gd name="T22" fmla="*/ 75 w 144"/>
              <a:gd name="T23" fmla="*/ 8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4" h="172">
                <a:moveTo>
                  <a:pt x="75" y="89"/>
                </a:moveTo>
                <a:cubicBezTo>
                  <a:pt x="75" y="89"/>
                  <a:pt x="58" y="85"/>
                  <a:pt x="38" y="76"/>
                </a:cubicBezTo>
                <a:cubicBezTo>
                  <a:pt x="17" y="68"/>
                  <a:pt x="0" y="93"/>
                  <a:pt x="35" y="108"/>
                </a:cubicBezTo>
                <a:cubicBezTo>
                  <a:pt x="47" y="112"/>
                  <a:pt x="56" y="116"/>
                  <a:pt x="65" y="118"/>
                </a:cubicBezTo>
                <a:cubicBezTo>
                  <a:pt x="51" y="125"/>
                  <a:pt x="30" y="137"/>
                  <a:pt x="33" y="147"/>
                </a:cubicBezTo>
                <a:cubicBezTo>
                  <a:pt x="39" y="172"/>
                  <a:pt x="67" y="158"/>
                  <a:pt x="87" y="139"/>
                </a:cubicBezTo>
                <a:cubicBezTo>
                  <a:pt x="102" y="125"/>
                  <a:pt x="112" y="103"/>
                  <a:pt x="118" y="90"/>
                </a:cubicBezTo>
                <a:cubicBezTo>
                  <a:pt x="119" y="87"/>
                  <a:pt x="121" y="84"/>
                  <a:pt x="122" y="81"/>
                </a:cubicBezTo>
                <a:cubicBezTo>
                  <a:pt x="144" y="31"/>
                  <a:pt x="73" y="0"/>
                  <a:pt x="55" y="11"/>
                </a:cubicBezTo>
                <a:cubicBezTo>
                  <a:pt x="27" y="28"/>
                  <a:pt x="92" y="53"/>
                  <a:pt x="92" y="53"/>
                </a:cubicBezTo>
                <a:cubicBezTo>
                  <a:pt x="92" y="53"/>
                  <a:pt x="45" y="22"/>
                  <a:pt x="31" y="42"/>
                </a:cubicBezTo>
                <a:cubicBezTo>
                  <a:pt x="19" y="58"/>
                  <a:pt x="60" y="81"/>
                  <a:pt x="75" y="89"/>
                </a:cubicBezTo>
                <a:close/>
              </a:path>
            </a:pathLst>
          </a:custGeom>
          <a:solidFill>
            <a:srgbClr val="FFB3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2" name="iṡḷiďe">
            <a:extLst>
              <a:ext uri="{FF2B5EF4-FFF2-40B4-BE49-F238E27FC236}">
                <a16:creationId xmlns:a16="http://schemas.microsoft.com/office/drawing/2014/main" id="{84F274CD-EE5E-4458-BF15-A17E32388A22}"/>
              </a:ext>
            </a:extLst>
          </p:cNvPr>
          <p:cNvSpPr/>
          <p:nvPr/>
        </p:nvSpPr>
        <p:spPr bwMode="auto">
          <a:xfrm>
            <a:off x="7584399" y="5221122"/>
            <a:ext cx="24654" cy="32643"/>
          </a:xfrm>
          <a:custGeom>
            <a:avLst/>
            <a:gdLst>
              <a:gd name="T0" fmla="*/ 1 w 76"/>
              <a:gd name="T1" fmla="*/ 84 h 101"/>
              <a:gd name="T2" fmla="*/ 1 w 76"/>
              <a:gd name="T3" fmla="*/ 84 h 101"/>
              <a:gd name="T4" fmla="*/ 30 w 76"/>
              <a:gd name="T5" fmla="*/ 5 h 101"/>
              <a:gd name="T6" fmla="*/ 34 w 76"/>
              <a:gd name="T7" fmla="*/ 0 h 101"/>
              <a:gd name="T8" fmla="*/ 76 w 76"/>
              <a:gd name="T9" fmla="*/ 17 h 101"/>
              <a:gd name="T10" fmla="*/ 42 w 76"/>
              <a:gd name="T11" fmla="*/ 101 h 101"/>
              <a:gd name="T12" fmla="*/ 1 w 76"/>
              <a:gd name="T13" fmla="*/ 8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101">
                <a:moveTo>
                  <a:pt x="1" y="84"/>
                </a:moveTo>
                <a:cubicBezTo>
                  <a:pt x="1" y="84"/>
                  <a:pt x="1" y="84"/>
                  <a:pt x="1" y="84"/>
                </a:cubicBezTo>
                <a:cubicBezTo>
                  <a:pt x="0" y="55"/>
                  <a:pt x="11" y="27"/>
                  <a:pt x="30" y="5"/>
                </a:cubicBezTo>
                <a:cubicBezTo>
                  <a:pt x="34" y="0"/>
                  <a:pt x="34" y="0"/>
                  <a:pt x="34" y="0"/>
                </a:cubicBezTo>
                <a:cubicBezTo>
                  <a:pt x="76" y="17"/>
                  <a:pt x="76" y="17"/>
                  <a:pt x="76" y="17"/>
                </a:cubicBezTo>
                <a:cubicBezTo>
                  <a:pt x="42" y="101"/>
                  <a:pt x="42" y="101"/>
                  <a:pt x="42" y="101"/>
                </a:cubicBezTo>
                <a:lnTo>
                  <a:pt x="1" y="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3" name="îṣľîḑê">
            <a:extLst>
              <a:ext uri="{FF2B5EF4-FFF2-40B4-BE49-F238E27FC236}">
                <a16:creationId xmlns:a16="http://schemas.microsoft.com/office/drawing/2014/main" id="{73ED0EE7-18F9-452F-A997-8990A8CF6C6E}"/>
              </a:ext>
            </a:extLst>
          </p:cNvPr>
          <p:cNvSpPr/>
          <p:nvPr/>
        </p:nvSpPr>
        <p:spPr bwMode="auto">
          <a:xfrm>
            <a:off x="7590791" y="5199207"/>
            <a:ext cx="129203" cy="64145"/>
          </a:xfrm>
          <a:custGeom>
            <a:avLst/>
            <a:gdLst>
              <a:gd name="T0" fmla="*/ 4 w 399"/>
              <a:gd name="T1" fmla="*/ 176 h 199"/>
              <a:gd name="T2" fmla="*/ 4 w 399"/>
              <a:gd name="T3" fmla="*/ 171 h 199"/>
              <a:gd name="T4" fmla="*/ 46 w 399"/>
              <a:gd name="T5" fmla="*/ 68 h 199"/>
              <a:gd name="T6" fmla="*/ 46 w 399"/>
              <a:gd name="T7" fmla="*/ 68 h 199"/>
              <a:gd name="T8" fmla="*/ 213 w 399"/>
              <a:gd name="T9" fmla="*/ 77 h 199"/>
              <a:gd name="T10" fmla="*/ 311 w 399"/>
              <a:gd name="T11" fmla="*/ 12 h 199"/>
              <a:gd name="T12" fmla="*/ 386 w 399"/>
              <a:gd name="T13" fmla="*/ 43 h 199"/>
              <a:gd name="T14" fmla="*/ 387 w 399"/>
              <a:gd name="T15" fmla="*/ 44 h 199"/>
              <a:gd name="T16" fmla="*/ 356 w 399"/>
              <a:gd name="T17" fmla="*/ 120 h 199"/>
              <a:gd name="T18" fmla="*/ 237 w 399"/>
              <a:gd name="T19" fmla="*/ 193 h 199"/>
              <a:gd name="T20" fmla="*/ 193 w 399"/>
              <a:gd name="T21" fmla="*/ 194 h 199"/>
              <a:gd name="T22" fmla="*/ 4 w 399"/>
              <a:gd name="T23" fmla="*/ 176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9" h="199">
                <a:moveTo>
                  <a:pt x="4" y="176"/>
                </a:moveTo>
                <a:cubicBezTo>
                  <a:pt x="4" y="171"/>
                  <a:pt x="4" y="171"/>
                  <a:pt x="4" y="171"/>
                </a:cubicBezTo>
                <a:cubicBezTo>
                  <a:pt x="0" y="132"/>
                  <a:pt x="16" y="93"/>
                  <a:pt x="46" y="68"/>
                </a:cubicBezTo>
                <a:cubicBezTo>
                  <a:pt x="46" y="68"/>
                  <a:pt x="46" y="68"/>
                  <a:pt x="46" y="68"/>
                </a:cubicBezTo>
                <a:cubicBezTo>
                  <a:pt x="213" y="77"/>
                  <a:pt x="213" y="77"/>
                  <a:pt x="213" y="77"/>
                </a:cubicBezTo>
                <a:cubicBezTo>
                  <a:pt x="311" y="12"/>
                  <a:pt x="311" y="12"/>
                  <a:pt x="311" y="12"/>
                </a:cubicBezTo>
                <a:cubicBezTo>
                  <a:pt x="340" y="0"/>
                  <a:pt x="374" y="14"/>
                  <a:pt x="386" y="43"/>
                </a:cubicBezTo>
                <a:cubicBezTo>
                  <a:pt x="387" y="44"/>
                  <a:pt x="387" y="44"/>
                  <a:pt x="387" y="44"/>
                </a:cubicBezTo>
                <a:cubicBezTo>
                  <a:pt x="399" y="73"/>
                  <a:pt x="385" y="107"/>
                  <a:pt x="356" y="120"/>
                </a:cubicBezTo>
                <a:cubicBezTo>
                  <a:pt x="237" y="193"/>
                  <a:pt x="237" y="193"/>
                  <a:pt x="237" y="193"/>
                </a:cubicBezTo>
                <a:cubicBezTo>
                  <a:pt x="223" y="199"/>
                  <a:pt x="207" y="199"/>
                  <a:pt x="193" y="194"/>
                </a:cubicBezTo>
                <a:lnTo>
                  <a:pt x="4" y="176"/>
                </a:lnTo>
                <a:close/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4" name="îṣľiḓé">
            <a:extLst>
              <a:ext uri="{FF2B5EF4-FFF2-40B4-BE49-F238E27FC236}">
                <a16:creationId xmlns:a16="http://schemas.microsoft.com/office/drawing/2014/main" id="{8063930D-FB25-4BC9-B37C-F0678B099548}"/>
              </a:ext>
            </a:extLst>
          </p:cNvPr>
          <p:cNvSpPr/>
          <p:nvPr/>
        </p:nvSpPr>
        <p:spPr bwMode="auto">
          <a:xfrm>
            <a:off x="7684612" y="5458755"/>
            <a:ext cx="113452" cy="513616"/>
          </a:xfrm>
          <a:custGeom>
            <a:avLst/>
            <a:gdLst>
              <a:gd name="T0" fmla="*/ 350 w 351"/>
              <a:gd name="T1" fmla="*/ 1577 h 1591"/>
              <a:gd name="T2" fmla="*/ 100 w 351"/>
              <a:gd name="T3" fmla="*/ 14 h 1591"/>
              <a:gd name="T4" fmla="*/ 83 w 351"/>
              <a:gd name="T5" fmla="*/ 0 h 1591"/>
              <a:gd name="T6" fmla="*/ 13 w 351"/>
              <a:gd name="T7" fmla="*/ 0 h 1591"/>
              <a:gd name="T8" fmla="*/ 1 w 351"/>
              <a:gd name="T9" fmla="*/ 14 h 1591"/>
              <a:gd name="T10" fmla="*/ 251 w 351"/>
              <a:gd name="T11" fmla="*/ 1577 h 1591"/>
              <a:gd name="T12" fmla="*/ 268 w 351"/>
              <a:gd name="T13" fmla="*/ 1591 h 1591"/>
              <a:gd name="T14" fmla="*/ 338 w 351"/>
              <a:gd name="T15" fmla="*/ 1591 h 1591"/>
              <a:gd name="T16" fmla="*/ 350 w 351"/>
              <a:gd name="T17" fmla="*/ 1577 h 1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1" h="1591">
                <a:moveTo>
                  <a:pt x="350" y="1577"/>
                </a:moveTo>
                <a:cubicBezTo>
                  <a:pt x="100" y="14"/>
                  <a:pt x="100" y="14"/>
                  <a:pt x="100" y="14"/>
                </a:cubicBezTo>
                <a:cubicBezTo>
                  <a:pt x="98" y="6"/>
                  <a:pt x="91" y="0"/>
                  <a:pt x="8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5" y="0"/>
                  <a:pt x="0" y="6"/>
                  <a:pt x="1" y="14"/>
                </a:cubicBezTo>
                <a:cubicBezTo>
                  <a:pt x="251" y="1577"/>
                  <a:pt x="251" y="1577"/>
                  <a:pt x="251" y="1577"/>
                </a:cubicBezTo>
                <a:cubicBezTo>
                  <a:pt x="253" y="1585"/>
                  <a:pt x="260" y="1591"/>
                  <a:pt x="268" y="1591"/>
                </a:cubicBezTo>
                <a:cubicBezTo>
                  <a:pt x="338" y="1591"/>
                  <a:pt x="338" y="1591"/>
                  <a:pt x="338" y="1591"/>
                </a:cubicBezTo>
                <a:cubicBezTo>
                  <a:pt x="346" y="1591"/>
                  <a:pt x="351" y="1585"/>
                  <a:pt x="350" y="1577"/>
                </a:cubicBezTo>
                <a:close/>
              </a:path>
            </a:pathLst>
          </a:custGeom>
          <a:solidFill>
            <a:srgbClr val="824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5" name="ïš1îḑé">
            <a:extLst>
              <a:ext uri="{FF2B5EF4-FFF2-40B4-BE49-F238E27FC236}">
                <a16:creationId xmlns:a16="http://schemas.microsoft.com/office/drawing/2014/main" id="{D66B7369-C722-410A-92E7-49E1CCC23B35}"/>
              </a:ext>
            </a:extLst>
          </p:cNvPr>
          <p:cNvSpPr/>
          <p:nvPr/>
        </p:nvSpPr>
        <p:spPr bwMode="auto">
          <a:xfrm>
            <a:off x="7692145" y="5458755"/>
            <a:ext cx="113681" cy="513616"/>
          </a:xfrm>
          <a:custGeom>
            <a:avLst/>
            <a:gdLst>
              <a:gd name="T0" fmla="*/ 350 w 352"/>
              <a:gd name="T1" fmla="*/ 1577 h 1591"/>
              <a:gd name="T2" fmla="*/ 100 w 352"/>
              <a:gd name="T3" fmla="*/ 14 h 1591"/>
              <a:gd name="T4" fmla="*/ 84 w 352"/>
              <a:gd name="T5" fmla="*/ 0 h 1591"/>
              <a:gd name="T6" fmla="*/ 13 w 352"/>
              <a:gd name="T7" fmla="*/ 0 h 1591"/>
              <a:gd name="T8" fmla="*/ 2 w 352"/>
              <a:gd name="T9" fmla="*/ 14 h 1591"/>
              <a:gd name="T10" fmla="*/ 252 w 352"/>
              <a:gd name="T11" fmla="*/ 1577 h 1591"/>
              <a:gd name="T12" fmla="*/ 268 w 352"/>
              <a:gd name="T13" fmla="*/ 1591 h 1591"/>
              <a:gd name="T14" fmla="*/ 339 w 352"/>
              <a:gd name="T15" fmla="*/ 1591 h 1591"/>
              <a:gd name="T16" fmla="*/ 350 w 352"/>
              <a:gd name="T17" fmla="*/ 1577 h 1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2" h="1591">
                <a:moveTo>
                  <a:pt x="350" y="1577"/>
                </a:moveTo>
                <a:cubicBezTo>
                  <a:pt x="100" y="14"/>
                  <a:pt x="100" y="14"/>
                  <a:pt x="100" y="14"/>
                </a:cubicBezTo>
                <a:cubicBezTo>
                  <a:pt x="99" y="6"/>
                  <a:pt x="92" y="0"/>
                  <a:pt x="8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2" y="14"/>
                </a:cubicBezTo>
                <a:cubicBezTo>
                  <a:pt x="252" y="1577"/>
                  <a:pt x="252" y="1577"/>
                  <a:pt x="252" y="1577"/>
                </a:cubicBezTo>
                <a:cubicBezTo>
                  <a:pt x="253" y="1585"/>
                  <a:pt x="260" y="1591"/>
                  <a:pt x="268" y="1591"/>
                </a:cubicBezTo>
                <a:cubicBezTo>
                  <a:pt x="339" y="1591"/>
                  <a:pt x="339" y="1591"/>
                  <a:pt x="339" y="1591"/>
                </a:cubicBezTo>
                <a:cubicBezTo>
                  <a:pt x="346" y="1591"/>
                  <a:pt x="352" y="1585"/>
                  <a:pt x="350" y="1577"/>
                </a:cubicBezTo>
                <a:close/>
              </a:path>
            </a:pathLst>
          </a:custGeom>
          <a:solidFill>
            <a:srgbClr val="A05F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6" name="îṧḷîdê">
            <a:extLst>
              <a:ext uri="{FF2B5EF4-FFF2-40B4-BE49-F238E27FC236}">
                <a16:creationId xmlns:a16="http://schemas.microsoft.com/office/drawing/2014/main" id="{BBF00AC8-C922-47F5-8D1A-A9EFC866C070}"/>
              </a:ext>
            </a:extLst>
          </p:cNvPr>
          <p:cNvSpPr/>
          <p:nvPr/>
        </p:nvSpPr>
        <p:spPr bwMode="auto">
          <a:xfrm>
            <a:off x="7692145" y="5458755"/>
            <a:ext cx="79211" cy="298126"/>
          </a:xfrm>
          <a:custGeom>
            <a:avLst/>
            <a:gdLst>
              <a:gd name="T0" fmla="*/ 243 w 245"/>
              <a:gd name="T1" fmla="*/ 909 h 923"/>
              <a:gd name="T2" fmla="*/ 100 w 245"/>
              <a:gd name="T3" fmla="*/ 14 h 923"/>
              <a:gd name="T4" fmla="*/ 84 w 245"/>
              <a:gd name="T5" fmla="*/ 0 h 923"/>
              <a:gd name="T6" fmla="*/ 13 w 245"/>
              <a:gd name="T7" fmla="*/ 0 h 923"/>
              <a:gd name="T8" fmla="*/ 2 w 245"/>
              <a:gd name="T9" fmla="*/ 14 h 923"/>
              <a:gd name="T10" fmla="*/ 145 w 245"/>
              <a:gd name="T11" fmla="*/ 909 h 923"/>
              <a:gd name="T12" fmla="*/ 161 w 245"/>
              <a:gd name="T13" fmla="*/ 923 h 923"/>
              <a:gd name="T14" fmla="*/ 232 w 245"/>
              <a:gd name="T15" fmla="*/ 923 h 923"/>
              <a:gd name="T16" fmla="*/ 243 w 245"/>
              <a:gd name="T17" fmla="*/ 909 h 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5" h="923">
                <a:moveTo>
                  <a:pt x="243" y="909"/>
                </a:moveTo>
                <a:cubicBezTo>
                  <a:pt x="100" y="14"/>
                  <a:pt x="100" y="14"/>
                  <a:pt x="100" y="14"/>
                </a:cubicBezTo>
                <a:cubicBezTo>
                  <a:pt x="99" y="6"/>
                  <a:pt x="92" y="0"/>
                  <a:pt x="8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2" y="14"/>
                </a:cubicBezTo>
                <a:cubicBezTo>
                  <a:pt x="145" y="909"/>
                  <a:pt x="145" y="909"/>
                  <a:pt x="145" y="909"/>
                </a:cubicBezTo>
                <a:cubicBezTo>
                  <a:pt x="146" y="917"/>
                  <a:pt x="153" y="923"/>
                  <a:pt x="161" y="923"/>
                </a:cubicBezTo>
                <a:cubicBezTo>
                  <a:pt x="232" y="923"/>
                  <a:pt x="232" y="923"/>
                  <a:pt x="232" y="923"/>
                </a:cubicBezTo>
                <a:cubicBezTo>
                  <a:pt x="239" y="923"/>
                  <a:pt x="245" y="917"/>
                  <a:pt x="243" y="909"/>
                </a:cubicBezTo>
                <a:close/>
              </a:path>
            </a:pathLst>
          </a:custGeom>
          <a:solidFill>
            <a:srgbClr val="A05F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7" name="íṡļíḍè">
            <a:extLst>
              <a:ext uri="{FF2B5EF4-FFF2-40B4-BE49-F238E27FC236}">
                <a16:creationId xmlns:a16="http://schemas.microsoft.com/office/drawing/2014/main" id="{24ED21D4-FB91-43A3-8A6F-7ECDDC8929B2}"/>
              </a:ext>
            </a:extLst>
          </p:cNvPr>
          <p:cNvSpPr/>
          <p:nvPr/>
        </p:nvSpPr>
        <p:spPr bwMode="auto">
          <a:xfrm>
            <a:off x="7567507" y="5458755"/>
            <a:ext cx="114822" cy="519780"/>
          </a:xfrm>
          <a:custGeom>
            <a:avLst/>
            <a:gdLst>
              <a:gd name="T0" fmla="*/ 1 w 355"/>
              <a:gd name="T1" fmla="*/ 1595 h 1610"/>
              <a:gd name="T2" fmla="*/ 254 w 355"/>
              <a:gd name="T3" fmla="*/ 14 h 1610"/>
              <a:gd name="T4" fmla="*/ 271 w 355"/>
              <a:gd name="T5" fmla="*/ 0 h 1610"/>
              <a:gd name="T6" fmla="*/ 342 w 355"/>
              <a:gd name="T7" fmla="*/ 0 h 1610"/>
              <a:gd name="T8" fmla="*/ 354 w 355"/>
              <a:gd name="T9" fmla="*/ 14 h 1610"/>
              <a:gd name="T10" fmla="*/ 101 w 355"/>
              <a:gd name="T11" fmla="*/ 1595 h 1610"/>
              <a:gd name="T12" fmla="*/ 84 w 355"/>
              <a:gd name="T13" fmla="*/ 1610 h 1610"/>
              <a:gd name="T14" fmla="*/ 13 w 355"/>
              <a:gd name="T15" fmla="*/ 1610 h 1610"/>
              <a:gd name="T16" fmla="*/ 1 w 355"/>
              <a:gd name="T17" fmla="*/ 1595 h 1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5" h="1610">
                <a:moveTo>
                  <a:pt x="1" y="1595"/>
                </a:moveTo>
                <a:cubicBezTo>
                  <a:pt x="254" y="14"/>
                  <a:pt x="254" y="14"/>
                  <a:pt x="254" y="14"/>
                </a:cubicBezTo>
                <a:cubicBezTo>
                  <a:pt x="255" y="6"/>
                  <a:pt x="263" y="0"/>
                  <a:pt x="271" y="0"/>
                </a:cubicBezTo>
                <a:cubicBezTo>
                  <a:pt x="342" y="0"/>
                  <a:pt x="342" y="0"/>
                  <a:pt x="342" y="0"/>
                </a:cubicBezTo>
                <a:cubicBezTo>
                  <a:pt x="350" y="0"/>
                  <a:pt x="355" y="6"/>
                  <a:pt x="354" y="14"/>
                </a:cubicBezTo>
                <a:cubicBezTo>
                  <a:pt x="101" y="1595"/>
                  <a:pt x="101" y="1595"/>
                  <a:pt x="101" y="1595"/>
                </a:cubicBezTo>
                <a:cubicBezTo>
                  <a:pt x="99" y="1603"/>
                  <a:pt x="92" y="1610"/>
                  <a:pt x="84" y="1610"/>
                </a:cubicBezTo>
                <a:cubicBezTo>
                  <a:pt x="13" y="1610"/>
                  <a:pt x="13" y="1610"/>
                  <a:pt x="13" y="1610"/>
                </a:cubicBezTo>
                <a:cubicBezTo>
                  <a:pt x="5" y="1610"/>
                  <a:pt x="0" y="1603"/>
                  <a:pt x="1" y="1595"/>
                </a:cubicBezTo>
                <a:close/>
              </a:path>
            </a:pathLst>
          </a:custGeom>
          <a:solidFill>
            <a:srgbClr val="E8C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8" name="iṣľïdê">
            <a:extLst>
              <a:ext uri="{FF2B5EF4-FFF2-40B4-BE49-F238E27FC236}">
                <a16:creationId xmlns:a16="http://schemas.microsoft.com/office/drawing/2014/main" id="{04AE4FF3-515A-41EC-B60D-B5714D8FB9C6}"/>
              </a:ext>
            </a:extLst>
          </p:cNvPr>
          <p:cNvSpPr/>
          <p:nvPr/>
        </p:nvSpPr>
        <p:spPr bwMode="auto">
          <a:xfrm>
            <a:off x="7574355" y="5458755"/>
            <a:ext cx="114822" cy="519780"/>
          </a:xfrm>
          <a:custGeom>
            <a:avLst/>
            <a:gdLst>
              <a:gd name="T0" fmla="*/ 1 w 355"/>
              <a:gd name="T1" fmla="*/ 1595 h 1610"/>
              <a:gd name="T2" fmla="*/ 254 w 355"/>
              <a:gd name="T3" fmla="*/ 14 h 1610"/>
              <a:gd name="T4" fmla="*/ 271 w 355"/>
              <a:gd name="T5" fmla="*/ 0 h 1610"/>
              <a:gd name="T6" fmla="*/ 342 w 355"/>
              <a:gd name="T7" fmla="*/ 0 h 1610"/>
              <a:gd name="T8" fmla="*/ 354 w 355"/>
              <a:gd name="T9" fmla="*/ 14 h 1610"/>
              <a:gd name="T10" fmla="*/ 101 w 355"/>
              <a:gd name="T11" fmla="*/ 1595 h 1610"/>
              <a:gd name="T12" fmla="*/ 84 w 355"/>
              <a:gd name="T13" fmla="*/ 1610 h 1610"/>
              <a:gd name="T14" fmla="*/ 13 w 355"/>
              <a:gd name="T15" fmla="*/ 1610 h 1610"/>
              <a:gd name="T16" fmla="*/ 1 w 355"/>
              <a:gd name="T17" fmla="*/ 1595 h 1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5" h="1610">
                <a:moveTo>
                  <a:pt x="1" y="1595"/>
                </a:moveTo>
                <a:cubicBezTo>
                  <a:pt x="254" y="14"/>
                  <a:pt x="254" y="14"/>
                  <a:pt x="254" y="14"/>
                </a:cubicBezTo>
                <a:cubicBezTo>
                  <a:pt x="255" y="6"/>
                  <a:pt x="263" y="0"/>
                  <a:pt x="271" y="0"/>
                </a:cubicBezTo>
                <a:cubicBezTo>
                  <a:pt x="342" y="0"/>
                  <a:pt x="342" y="0"/>
                  <a:pt x="342" y="0"/>
                </a:cubicBezTo>
                <a:cubicBezTo>
                  <a:pt x="350" y="0"/>
                  <a:pt x="355" y="6"/>
                  <a:pt x="354" y="14"/>
                </a:cubicBezTo>
                <a:cubicBezTo>
                  <a:pt x="101" y="1595"/>
                  <a:pt x="101" y="1595"/>
                  <a:pt x="101" y="1595"/>
                </a:cubicBezTo>
                <a:cubicBezTo>
                  <a:pt x="99" y="1603"/>
                  <a:pt x="92" y="1610"/>
                  <a:pt x="84" y="1610"/>
                </a:cubicBezTo>
                <a:cubicBezTo>
                  <a:pt x="13" y="1610"/>
                  <a:pt x="13" y="1610"/>
                  <a:pt x="13" y="1610"/>
                </a:cubicBezTo>
                <a:cubicBezTo>
                  <a:pt x="5" y="1610"/>
                  <a:pt x="0" y="1603"/>
                  <a:pt x="1" y="1595"/>
                </a:cubicBezTo>
                <a:close/>
              </a:path>
            </a:pathLst>
          </a:custGeom>
          <a:solidFill>
            <a:srgbClr val="BC7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9" name="íṡļïḍè">
            <a:extLst>
              <a:ext uri="{FF2B5EF4-FFF2-40B4-BE49-F238E27FC236}">
                <a16:creationId xmlns:a16="http://schemas.microsoft.com/office/drawing/2014/main" id="{D47E62EF-0479-4815-A46D-98FBCA86589C}"/>
              </a:ext>
            </a:extLst>
          </p:cNvPr>
          <p:cNvSpPr/>
          <p:nvPr/>
        </p:nvSpPr>
        <p:spPr bwMode="auto">
          <a:xfrm>
            <a:off x="7609281" y="5458755"/>
            <a:ext cx="79896" cy="301550"/>
          </a:xfrm>
          <a:custGeom>
            <a:avLst/>
            <a:gdLst>
              <a:gd name="T0" fmla="*/ 1 w 247"/>
              <a:gd name="T1" fmla="*/ 919 h 934"/>
              <a:gd name="T2" fmla="*/ 146 w 247"/>
              <a:gd name="T3" fmla="*/ 14 h 934"/>
              <a:gd name="T4" fmla="*/ 163 w 247"/>
              <a:gd name="T5" fmla="*/ 0 h 934"/>
              <a:gd name="T6" fmla="*/ 234 w 247"/>
              <a:gd name="T7" fmla="*/ 0 h 934"/>
              <a:gd name="T8" fmla="*/ 246 w 247"/>
              <a:gd name="T9" fmla="*/ 14 h 934"/>
              <a:gd name="T10" fmla="*/ 101 w 247"/>
              <a:gd name="T11" fmla="*/ 919 h 934"/>
              <a:gd name="T12" fmla="*/ 84 w 247"/>
              <a:gd name="T13" fmla="*/ 934 h 934"/>
              <a:gd name="T14" fmla="*/ 13 w 247"/>
              <a:gd name="T15" fmla="*/ 934 h 934"/>
              <a:gd name="T16" fmla="*/ 1 w 247"/>
              <a:gd name="T17" fmla="*/ 919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7" h="934">
                <a:moveTo>
                  <a:pt x="1" y="919"/>
                </a:moveTo>
                <a:cubicBezTo>
                  <a:pt x="146" y="14"/>
                  <a:pt x="146" y="14"/>
                  <a:pt x="146" y="14"/>
                </a:cubicBezTo>
                <a:cubicBezTo>
                  <a:pt x="147" y="6"/>
                  <a:pt x="155" y="0"/>
                  <a:pt x="163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42" y="0"/>
                  <a:pt x="247" y="6"/>
                  <a:pt x="246" y="14"/>
                </a:cubicBezTo>
                <a:cubicBezTo>
                  <a:pt x="101" y="919"/>
                  <a:pt x="101" y="919"/>
                  <a:pt x="101" y="919"/>
                </a:cubicBezTo>
                <a:cubicBezTo>
                  <a:pt x="100" y="927"/>
                  <a:pt x="92" y="934"/>
                  <a:pt x="84" y="934"/>
                </a:cubicBezTo>
                <a:cubicBezTo>
                  <a:pt x="13" y="934"/>
                  <a:pt x="13" y="934"/>
                  <a:pt x="13" y="934"/>
                </a:cubicBezTo>
                <a:cubicBezTo>
                  <a:pt x="5" y="934"/>
                  <a:pt x="0" y="927"/>
                  <a:pt x="1" y="919"/>
                </a:cubicBezTo>
                <a:close/>
              </a:path>
            </a:pathLst>
          </a:custGeom>
          <a:solidFill>
            <a:srgbClr val="C4A4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0" name="ïŝḻîḋê">
            <a:extLst>
              <a:ext uri="{FF2B5EF4-FFF2-40B4-BE49-F238E27FC236}">
                <a16:creationId xmlns:a16="http://schemas.microsoft.com/office/drawing/2014/main" id="{02902CF5-E738-4A0D-AB89-887F92ACBC2E}"/>
              </a:ext>
            </a:extLst>
          </p:cNvPr>
          <p:cNvSpPr/>
          <p:nvPr/>
        </p:nvSpPr>
        <p:spPr bwMode="auto">
          <a:xfrm>
            <a:off x="7670002" y="5469940"/>
            <a:ext cx="10501" cy="10501"/>
          </a:xfrm>
          <a:prstGeom prst="ellipse">
            <a:avLst/>
          </a:prstGeom>
          <a:solidFill>
            <a:srgbClr val="53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1" name="iṣḷiḍe">
            <a:extLst>
              <a:ext uri="{FF2B5EF4-FFF2-40B4-BE49-F238E27FC236}">
                <a16:creationId xmlns:a16="http://schemas.microsoft.com/office/drawing/2014/main" id="{DB99815C-E49E-4E39-9916-C2745799C164}"/>
              </a:ext>
            </a:extLst>
          </p:cNvPr>
          <p:cNvSpPr/>
          <p:nvPr/>
        </p:nvSpPr>
        <p:spPr bwMode="auto">
          <a:xfrm>
            <a:off x="7672970" y="5471538"/>
            <a:ext cx="7533" cy="7533"/>
          </a:xfrm>
          <a:prstGeom prst="ellipse">
            <a:avLst/>
          </a:prstGeom>
          <a:solidFill>
            <a:srgbClr val="6B77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2" name="íšļîḋe">
            <a:extLst>
              <a:ext uri="{FF2B5EF4-FFF2-40B4-BE49-F238E27FC236}">
                <a16:creationId xmlns:a16="http://schemas.microsoft.com/office/drawing/2014/main" id="{3A5641A5-2F7E-4B6F-AD32-963B442D2DE6}"/>
              </a:ext>
            </a:extLst>
          </p:cNvPr>
          <p:cNvSpPr/>
          <p:nvPr/>
        </p:nvSpPr>
        <p:spPr bwMode="auto">
          <a:xfrm>
            <a:off x="7701732" y="5471310"/>
            <a:ext cx="11642" cy="11642"/>
          </a:xfrm>
          <a:prstGeom prst="ellipse">
            <a:avLst/>
          </a:prstGeom>
          <a:solidFill>
            <a:srgbClr val="53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3" name="i$liďe">
            <a:extLst>
              <a:ext uri="{FF2B5EF4-FFF2-40B4-BE49-F238E27FC236}">
                <a16:creationId xmlns:a16="http://schemas.microsoft.com/office/drawing/2014/main" id="{2C82A8FA-12A0-4CD2-8737-334778BB6512}"/>
              </a:ext>
            </a:extLst>
          </p:cNvPr>
          <p:cNvSpPr/>
          <p:nvPr/>
        </p:nvSpPr>
        <p:spPr bwMode="auto">
          <a:xfrm>
            <a:off x="7704928" y="5472908"/>
            <a:ext cx="8446" cy="8446"/>
          </a:xfrm>
          <a:prstGeom prst="ellipse">
            <a:avLst/>
          </a:prstGeom>
          <a:solidFill>
            <a:srgbClr val="6B77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4" name="íSḻide">
            <a:extLst>
              <a:ext uri="{FF2B5EF4-FFF2-40B4-BE49-F238E27FC236}">
                <a16:creationId xmlns:a16="http://schemas.microsoft.com/office/drawing/2014/main" id="{2503C98C-A98A-4036-AAE9-4FED23625BE2}"/>
              </a:ext>
            </a:extLst>
          </p:cNvPr>
          <p:cNvSpPr/>
          <p:nvPr/>
        </p:nvSpPr>
        <p:spPr bwMode="auto">
          <a:xfrm>
            <a:off x="7658817" y="5528150"/>
            <a:ext cx="206360" cy="28306"/>
          </a:xfrm>
          <a:custGeom>
            <a:avLst/>
            <a:gdLst>
              <a:gd name="T0" fmla="*/ 635 w 638"/>
              <a:gd name="T1" fmla="*/ 13 h 88"/>
              <a:gd name="T2" fmla="*/ 621 w 638"/>
              <a:gd name="T3" fmla="*/ 0 h 88"/>
              <a:gd name="T4" fmla="*/ 590 w 638"/>
              <a:gd name="T5" fmla="*/ 5 h 88"/>
              <a:gd name="T6" fmla="*/ 594 w 638"/>
              <a:gd name="T7" fmla="*/ 10 h 88"/>
              <a:gd name="T8" fmla="*/ 40 w 638"/>
              <a:gd name="T9" fmla="*/ 10 h 88"/>
              <a:gd name="T10" fmla="*/ 27 w 638"/>
              <a:gd name="T11" fmla="*/ 17 h 88"/>
              <a:gd name="T12" fmla="*/ 15 w 638"/>
              <a:gd name="T13" fmla="*/ 66 h 88"/>
              <a:gd name="T14" fmla="*/ 0 w 638"/>
              <a:gd name="T15" fmla="*/ 70 h 88"/>
              <a:gd name="T16" fmla="*/ 14 w 638"/>
              <a:gd name="T17" fmla="*/ 84 h 88"/>
              <a:gd name="T18" fmla="*/ 14 w 638"/>
              <a:gd name="T19" fmla="*/ 84 h 88"/>
              <a:gd name="T20" fmla="*/ 25 w 638"/>
              <a:gd name="T21" fmla="*/ 88 h 88"/>
              <a:gd name="T22" fmla="*/ 609 w 638"/>
              <a:gd name="T23" fmla="*/ 88 h 88"/>
              <a:gd name="T24" fmla="*/ 622 w 638"/>
              <a:gd name="T25" fmla="*/ 81 h 88"/>
              <a:gd name="T26" fmla="*/ 637 w 638"/>
              <a:gd name="T27" fmla="*/ 20 h 88"/>
              <a:gd name="T28" fmla="*/ 635 w 638"/>
              <a:gd name="T29" fmla="*/ 1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38" h="88">
                <a:moveTo>
                  <a:pt x="635" y="13"/>
                </a:moveTo>
                <a:cubicBezTo>
                  <a:pt x="621" y="0"/>
                  <a:pt x="621" y="0"/>
                  <a:pt x="621" y="0"/>
                </a:cubicBezTo>
                <a:cubicBezTo>
                  <a:pt x="590" y="5"/>
                  <a:pt x="590" y="5"/>
                  <a:pt x="590" y="5"/>
                </a:cubicBezTo>
                <a:cubicBezTo>
                  <a:pt x="594" y="10"/>
                  <a:pt x="594" y="10"/>
                  <a:pt x="594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34" y="10"/>
                  <a:pt x="28" y="13"/>
                  <a:pt x="27" y="17"/>
                </a:cubicBezTo>
                <a:cubicBezTo>
                  <a:pt x="15" y="66"/>
                  <a:pt x="15" y="66"/>
                  <a:pt x="15" y="66"/>
                </a:cubicBezTo>
                <a:cubicBezTo>
                  <a:pt x="0" y="70"/>
                  <a:pt x="0" y="70"/>
                  <a:pt x="0" y="70"/>
                </a:cubicBezTo>
                <a:cubicBezTo>
                  <a:pt x="14" y="84"/>
                  <a:pt x="14" y="84"/>
                  <a:pt x="14" y="84"/>
                </a:cubicBezTo>
                <a:cubicBezTo>
                  <a:pt x="14" y="84"/>
                  <a:pt x="14" y="84"/>
                  <a:pt x="14" y="84"/>
                </a:cubicBezTo>
                <a:cubicBezTo>
                  <a:pt x="16" y="87"/>
                  <a:pt x="20" y="88"/>
                  <a:pt x="25" y="88"/>
                </a:cubicBezTo>
                <a:cubicBezTo>
                  <a:pt x="609" y="88"/>
                  <a:pt x="609" y="88"/>
                  <a:pt x="609" y="88"/>
                </a:cubicBezTo>
                <a:cubicBezTo>
                  <a:pt x="615" y="88"/>
                  <a:pt x="621" y="85"/>
                  <a:pt x="622" y="81"/>
                </a:cubicBezTo>
                <a:cubicBezTo>
                  <a:pt x="637" y="20"/>
                  <a:pt x="637" y="20"/>
                  <a:pt x="637" y="20"/>
                </a:cubicBezTo>
                <a:cubicBezTo>
                  <a:pt x="638" y="17"/>
                  <a:pt x="637" y="15"/>
                  <a:pt x="635" y="13"/>
                </a:cubicBezTo>
                <a:close/>
              </a:path>
            </a:pathLst>
          </a:custGeom>
          <a:solidFill>
            <a:srgbClr val="7C39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5" name="iṧlíďè">
            <a:extLst>
              <a:ext uri="{FF2B5EF4-FFF2-40B4-BE49-F238E27FC236}">
                <a16:creationId xmlns:a16="http://schemas.microsoft.com/office/drawing/2014/main" id="{01A89CF8-83C4-490D-AD25-9C6148EC542C}"/>
              </a:ext>
            </a:extLst>
          </p:cNvPr>
          <p:cNvSpPr/>
          <p:nvPr/>
        </p:nvSpPr>
        <p:spPr bwMode="auto">
          <a:xfrm>
            <a:off x="7658132" y="5526780"/>
            <a:ext cx="202479" cy="25567"/>
          </a:xfrm>
          <a:custGeom>
            <a:avLst/>
            <a:gdLst>
              <a:gd name="T0" fmla="*/ 625 w 626"/>
              <a:gd name="T1" fmla="*/ 10 h 79"/>
              <a:gd name="T2" fmla="*/ 609 w 626"/>
              <a:gd name="T3" fmla="*/ 71 h 79"/>
              <a:gd name="T4" fmla="*/ 597 w 626"/>
              <a:gd name="T5" fmla="*/ 79 h 79"/>
              <a:gd name="T6" fmla="*/ 14 w 626"/>
              <a:gd name="T7" fmla="*/ 79 h 79"/>
              <a:gd name="T8" fmla="*/ 1 w 626"/>
              <a:gd name="T9" fmla="*/ 69 h 79"/>
              <a:gd name="T10" fmla="*/ 16 w 626"/>
              <a:gd name="T11" fmla="*/ 7 h 79"/>
              <a:gd name="T12" fmla="*/ 29 w 626"/>
              <a:gd name="T13" fmla="*/ 0 h 79"/>
              <a:gd name="T14" fmla="*/ 612 w 626"/>
              <a:gd name="T15" fmla="*/ 0 h 79"/>
              <a:gd name="T16" fmla="*/ 625 w 626"/>
              <a:gd name="T17" fmla="*/ 1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6" h="79">
                <a:moveTo>
                  <a:pt x="625" y="10"/>
                </a:moveTo>
                <a:cubicBezTo>
                  <a:pt x="609" y="71"/>
                  <a:pt x="609" y="71"/>
                  <a:pt x="609" y="71"/>
                </a:cubicBezTo>
                <a:cubicBezTo>
                  <a:pt x="608" y="75"/>
                  <a:pt x="603" y="79"/>
                  <a:pt x="597" y="79"/>
                </a:cubicBezTo>
                <a:cubicBezTo>
                  <a:pt x="14" y="79"/>
                  <a:pt x="14" y="79"/>
                  <a:pt x="14" y="79"/>
                </a:cubicBezTo>
                <a:cubicBezTo>
                  <a:pt x="6" y="79"/>
                  <a:pt x="0" y="74"/>
                  <a:pt x="1" y="69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3"/>
                  <a:pt x="23" y="0"/>
                  <a:pt x="29" y="0"/>
                </a:cubicBezTo>
                <a:cubicBezTo>
                  <a:pt x="612" y="0"/>
                  <a:pt x="612" y="0"/>
                  <a:pt x="612" y="0"/>
                </a:cubicBezTo>
                <a:cubicBezTo>
                  <a:pt x="620" y="0"/>
                  <a:pt x="626" y="5"/>
                  <a:pt x="625" y="10"/>
                </a:cubicBezTo>
                <a:close/>
              </a:path>
            </a:pathLst>
          </a:custGeom>
          <a:solidFill>
            <a:srgbClr val="EDAF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6" name="ïŝ1îḋê">
            <a:extLst>
              <a:ext uri="{FF2B5EF4-FFF2-40B4-BE49-F238E27FC236}">
                <a16:creationId xmlns:a16="http://schemas.microsoft.com/office/drawing/2014/main" id="{EB565947-D329-4388-833D-1164AE4130B1}"/>
              </a:ext>
            </a:extLst>
          </p:cNvPr>
          <p:cNvSpPr/>
          <p:nvPr/>
        </p:nvSpPr>
        <p:spPr bwMode="auto">
          <a:xfrm>
            <a:off x="7792586" y="5526780"/>
            <a:ext cx="78070" cy="25567"/>
          </a:xfrm>
          <a:custGeom>
            <a:avLst/>
            <a:gdLst>
              <a:gd name="T0" fmla="*/ 239 w 241"/>
              <a:gd name="T1" fmla="*/ 10 h 79"/>
              <a:gd name="T2" fmla="*/ 224 w 241"/>
              <a:gd name="T3" fmla="*/ 71 h 79"/>
              <a:gd name="T4" fmla="*/ 219 w 241"/>
              <a:gd name="T5" fmla="*/ 77 h 79"/>
              <a:gd name="T6" fmla="*/ 212 w 241"/>
              <a:gd name="T7" fmla="*/ 79 h 79"/>
              <a:gd name="T8" fmla="*/ 14 w 241"/>
              <a:gd name="T9" fmla="*/ 79 h 79"/>
              <a:gd name="T10" fmla="*/ 1 w 241"/>
              <a:gd name="T11" fmla="*/ 69 h 79"/>
              <a:gd name="T12" fmla="*/ 16 w 241"/>
              <a:gd name="T13" fmla="*/ 7 h 79"/>
              <a:gd name="T14" fmla="*/ 29 w 241"/>
              <a:gd name="T15" fmla="*/ 0 h 79"/>
              <a:gd name="T16" fmla="*/ 227 w 241"/>
              <a:gd name="T17" fmla="*/ 0 h 79"/>
              <a:gd name="T18" fmla="*/ 239 w 241"/>
              <a:gd name="T19" fmla="*/ 1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1" h="79">
                <a:moveTo>
                  <a:pt x="239" y="10"/>
                </a:moveTo>
                <a:cubicBezTo>
                  <a:pt x="224" y="71"/>
                  <a:pt x="224" y="71"/>
                  <a:pt x="224" y="71"/>
                </a:cubicBezTo>
                <a:cubicBezTo>
                  <a:pt x="224" y="74"/>
                  <a:pt x="222" y="76"/>
                  <a:pt x="219" y="77"/>
                </a:cubicBezTo>
                <a:cubicBezTo>
                  <a:pt x="217" y="78"/>
                  <a:pt x="214" y="79"/>
                  <a:pt x="212" y="79"/>
                </a:cubicBezTo>
                <a:cubicBezTo>
                  <a:pt x="14" y="79"/>
                  <a:pt x="14" y="79"/>
                  <a:pt x="14" y="79"/>
                </a:cubicBezTo>
                <a:cubicBezTo>
                  <a:pt x="6" y="79"/>
                  <a:pt x="0" y="74"/>
                  <a:pt x="1" y="69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3"/>
                  <a:pt x="23" y="0"/>
                  <a:pt x="29" y="0"/>
                </a:cubicBezTo>
                <a:cubicBezTo>
                  <a:pt x="227" y="0"/>
                  <a:pt x="227" y="0"/>
                  <a:pt x="227" y="0"/>
                </a:cubicBezTo>
                <a:cubicBezTo>
                  <a:pt x="235" y="0"/>
                  <a:pt x="241" y="5"/>
                  <a:pt x="239" y="10"/>
                </a:cubicBezTo>
                <a:close/>
              </a:path>
            </a:pathLst>
          </a:custGeom>
          <a:solidFill>
            <a:srgbClr val="BC7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7" name="îSlíḍe">
            <a:extLst>
              <a:ext uri="{FF2B5EF4-FFF2-40B4-BE49-F238E27FC236}">
                <a16:creationId xmlns:a16="http://schemas.microsoft.com/office/drawing/2014/main" id="{0FA937BD-4F12-4485-BDAC-ABD57D6E0AA7}"/>
              </a:ext>
            </a:extLst>
          </p:cNvPr>
          <p:cNvSpPr/>
          <p:nvPr/>
        </p:nvSpPr>
        <p:spPr bwMode="auto">
          <a:xfrm>
            <a:off x="7642609" y="5655070"/>
            <a:ext cx="136508" cy="28763"/>
          </a:xfrm>
          <a:custGeom>
            <a:avLst/>
            <a:gdLst>
              <a:gd name="T0" fmla="*/ 420 w 422"/>
              <a:gd name="T1" fmla="*/ 14 h 89"/>
              <a:gd name="T2" fmla="*/ 411 w 422"/>
              <a:gd name="T3" fmla="*/ 0 h 89"/>
              <a:gd name="T4" fmla="*/ 391 w 422"/>
              <a:gd name="T5" fmla="*/ 6 h 89"/>
              <a:gd name="T6" fmla="*/ 394 w 422"/>
              <a:gd name="T7" fmla="*/ 11 h 89"/>
              <a:gd name="T8" fmla="*/ 26 w 422"/>
              <a:gd name="T9" fmla="*/ 11 h 89"/>
              <a:gd name="T10" fmla="*/ 18 w 422"/>
              <a:gd name="T11" fmla="*/ 18 h 89"/>
              <a:gd name="T12" fmla="*/ 10 w 422"/>
              <a:gd name="T13" fmla="*/ 67 h 89"/>
              <a:gd name="T14" fmla="*/ 0 w 422"/>
              <a:gd name="T15" fmla="*/ 71 h 89"/>
              <a:gd name="T16" fmla="*/ 9 w 422"/>
              <a:gd name="T17" fmla="*/ 85 h 89"/>
              <a:gd name="T18" fmla="*/ 9 w 422"/>
              <a:gd name="T19" fmla="*/ 85 h 89"/>
              <a:gd name="T20" fmla="*/ 16 w 422"/>
              <a:gd name="T21" fmla="*/ 89 h 89"/>
              <a:gd name="T22" fmla="*/ 403 w 422"/>
              <a:gd name="T23" fmla="*/ 89 h 89"/>
              <a:gd name="T24" fmla="*/ 412 w 422"/>
              <a:gd name="T25" fmla="*/ 82 h 89"/>
              <a:gd name="T26" fmla="*/ 422 w 422"/>
              <a:gd name="T27" fmla="*/ 21 h 89"/>
              <a:gd name="T28" fmla="*/ 420 w 422"/>
              <a:gd name="T29" fmla="*/ 14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2" h="89">
                <a:moveTo>
                  <a:pt x="420" y="14"/>
                </a:moveTo>
                <a:cubicBezTo>
                  <a:pt x="411" y="0"/>
                  <a:pt x="411" y="0"/>
                  <a:pt x="411" y="0"/>
                </a:cubicBezTo>
                <a:cubicBezTo>
                  <a:pt x="391" y="6"/>
                  <a:pt x="391" y="6"/>
                  <a:pt x="391" y="6"/>
                </a:cubicBezTo>
                <a:cubicBezTo>
                  <a:pt x="394" y="11"/>
                  <a:pt x="394" y="11"/>
                  <a:pt x="394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2" y="11"/>
                  <a:pt x="19" y="14"/>
                  <a:pt x="18" y="18"/>
                </a:cubicBezTo>
                <a:cubicBezTo>
                  <a:pt x="10" y="67"/>
                  <a:pt x="10" y="67"/>
                  <a:pt x="10" y="67"/>
                </a:cubicBezTo>
                <a:cubicBezTo>
                  <a:pt x="0" y="71"/>
                  <a:pt x="0" y="71"/>
                  <a:pt x="0" y="71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5"/>
                  <a:pt x="9" y="85"/>
                  <a:pt x="9" y="85"/>
                </a:cubicBezTo>
                <a:cubicBezTo>
                  <a:pt x="11" y="88"/>
                  <a:pt x="13" y="89"/>
                  <a:pt x="16" y="89"/>
                </a:cubicBezTo>
                <a:cubicBezTo>
                  <a:pt x="403" y="89"/>
                  <a:pt x="403" y="89"/>
                  <a:pt x="403" y="89"/>
                </a:cubicBezTo>
                <a:cubicBezTo>
                  <a:pt x="407" y="89"/>
                  <a:pt x="411" y="86"/>
                  <a:pt x="412" y="82"/>
                </a:cubicBezTo>
                <a:cubicBezTo>
                  <a:pt x="422" y="21"/>
                  <a:pt x="422" y="21"/>
                  <a:pt x="422" y="21"/>
                </a:cubicBezTo>
                <a:cubicBezTo>
                  <a:pt x="422" y="18"/>
                  <a:pt x="421" y="16"/>
                  <a:pt x="420" y="14"/>
                </a:cubicBezTo>
                <a:close/>
              </a:path>
            </a:pathLst>
          </a:custGeom>
          <a:solidFill>
            <a:srgbClr val="7C39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8" name="íṧ1íḓe">
            <a:extLst>
              <a:ext uri="{FF2B5EF4-FFF2-40B4-BE49-F238E27FC236}">
                <a16:creationId xmlns:a16="http://schemas.microsoft.com/office/drawing/2014/main" id="{236B9FEF-7CFE-4AC0-A164-AA323EF351C8}"/>
              </a:ext>
            </a:extLst>
          </p:cNvPr>
          <p:cNvSpPr/>
          <p:nvPr/>
        </p:nvSpPr>
        <p:spPr bwMode="auto">
          <a:xfrm>
            <a:off x="7641924" y="5654157"/>
            <a:ext cx="134454" cy="25110"/>
          </a:xfrm>
          <a:custGeom>
            <a:avLst/>
            <a:gdLst>
              <a:gd name="T0" fmla="*/ 415 w 416"/>
              <a:gd name="T1" fmla="*/ 10 h 78"/>
              <a:gd name="T2" fmla="*/ 405 w 416"/>
              <a:gd name="T3" fmla="*/ 71 h 78"/>
              <a:gd name="T4" fmla="*/ 396 w 416"/>
              <a:gd name="T5" fmla="*/ 78 h 78"/>
              <a:gd name="T6" fmla="*/ 10 w 416"/>
              <a:gd name="T7" fmla="*/ 78 h 78"/>
              <a:gd name="T8" fmla="*/ 1 w 416"/>
              <a:gd name="T9" fmla="*/ 68 h 78"/>
              <a:gd name="T10" fmla="*/ 11 w 416"/>
              <a:gd name="T11" fmla="*/ 7 h 78"/>
              <a:gd name="T12" fmla="*/ 20 w 416"/>
              <a:gd name="T13" fmla="*/ 0 h 78"/>
              <a:gd name="T14" fmla="*/ 406 w 416"/>
              <a:gd name="T15" fmla="*/ 0 h 78"/>
              <a:gd name="T16" fmla="*/ 415 w 416"/>
              <a:gd name="T17" fmla="*/ 1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6" h="78">
                <a:moveTo>
                  <a:pt x="415" y="10"/>
                </a:moveTo>
                <a:cubicBezTo>
                  <a:pt x="405" y="71"/>
                  <a:pt x="405" y="71"/>
                  <a:pt x="405" y="71"/>
                </a:cubicBezTo>
                <a:cubicBezTo>
                  <a:pt x="404" y="75"/>
                  <a:pt x="401" y="78"/>
                  <a:pt x="396" y="78"/>
                </a:cubicBezTo>
                <a:cubicBezTo>
                  <a:pt x="10" y="78"/>
                  <a:pt x="10" y="78"/>
                  <a:pt x="10" y="78"/>
                </a:cubicBezTo>
                <a:cubicBezTo>
                  <a:pt x="4" y="78"/>
                  <a:pt x="0" y="74"/>
                  <a:pt x="1" y="68"/>
                </a:cubicBezTo>
                <a:cubicBezTo>
                  <a:pt x="11" y="7"/>
                  <a:pt x="11" y="7"/>
                  <a:pt x="11" y="7"/>
                </a:cubicBezTo>
                <a:cubicBezTo>
                  <a:pt x="12" y="3"/>
                  <a:pt x="15" y="0"/>
                  <a:pt x="20" y="0"/>
                </a:cubicBezTo>
                <a:cubicBezTo>
                  <a:pt x="406" y="0"/>
                  <a:pt x="406" y="0"/>
                  <a:pt x="406" y="0"/>
                </a:cubicBezTo>
                <a:cubicBezTo>
                  <a:pt x="412" y="0"/>
                  <a:pt x="416" y="5"/>
                  <a:pt x="415" y="10"/>
                </a:cubicBezTo>
                <a:close/>
              </a:path>
            </a:pathLst>
          </a:custGeom>
          <a:solidFill>
            <a:srgbClr val="EDAF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9" name="iŝḷîḍe">
            <a:extLst>
              <a:ext uri="{FF2B5EF4-FFF2-40B4-BE49-F238E27FC236}">
                <a16:creationId xmlns:a16="http://schemas.microsoft.com/office/drawing/2014/main" id="{2CC217A0-83D8-45D4-9CAB-C6D391507D70}"/>
              </a:ext>
            </a:extLst>
          </p:cNvPr>
          <p:cNvSpPr/>
          <p:nvPr/>
        </p:nvSpPr>
        <p:spPr bwMode="auto">
          <a:xfrm>
            <a:off x="7623434" y="5763272"/>
            <a:ext cx="136508" cy="28763"/>
          </a:xfrm>
          <a:custGeom>
            <a:avLst/>
            <a:gdLst>
              <a:gd name="T0" fmla="*/ 420 w 422"/>
              <a:gd name="T1" fmla="*/ 14 h 89"/>
              <a:gd name="T2" fmla="*/ 411 w 422"/>
              <a:gd name="T3" fmla="*/ 0 h 89"/>
              <a:gd name="T4" fmla="*/ 391 w 422"/>
              <a:gd name="T5" fmla="*/ 5 h 89"/>
              <a:gd name="T6" fmla="*/ 393 w 422"/>
              <a:gd name="T7" fmla="*/ 10 h 89"/>
              <a:gd name="T8" fmla="*/ 26 w 422"/>
              <a:gd name="T9" fmla="*/ 10 h 89"/>
              <a:gd name="T10" fmla="*/ 18 w 422"/>
              <a:gd name="T11" fmla="*/ 17 h 89"/>
              <a:gd name="T12" fmla="*/ 10 w 422"/>
              <a:gd name="T13" fmla="*/ 66 h 89"/>
              <a:gd name="T14" fmla="*/ 0 w 422"/>
              <a:gd name="T15" fmla="*/ 71 h 89"/>
              <a:gd name="T16" fmla="*/ 9 w 422"/>
              <a:gd name="T17" fmla="*/ 85 h 89"/>
              <a:gd name="T18" fmla="*/ 9 w 422"/>
              <a:gd name="T19" fmla="*/ 85 h 89"/>
              <a:gd name="T20" fmla="*/ 16 w 422"/>
              <a:gd name="T21" fmla="*/ 89 h 89"/>
              <a:gd name="T22" fmla="*/ 403 w 422"/>
              <a:gd name="T23" fmla="*/ 89 h 89"/>
              <a:gd name="T24" fmla="*/ 412 w 422"/>
              <a:gd name="T25" fmla="*/ 81 h 89"/>
              <a:gd name="T26" fmla="*/ 422 w 422"/>
              <a:gd name="T27" fmla="*/ 20 h 89"/>
              <a:gd name="T28" fmla="*/ 420 w 422"/>
              <a:gd name="T29" fmla="*/ 14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2" h="89">
                <a:moveTo>
                  <a:pt x="420" y="14"/>
                </a:moveTo>
                <a:cubicBezTo>
                  <a:pt x="411" y="0"/>
                  <a:pt x="411" y="0"/>
                  <a:pt x="411" y="0"/>
                </a:cubicBezTo>
                <a:cubicBezTo>
                  <a:pt x="391" y="5"/>
                  <a:pt x="391" y="5"/>
                  <a:pt x="391" y="5"/>
                </a:cubicBezTo>
                <a:cubicBezTo>
                  <a:pt x="393" y="10"/>
                  <a:pt x="393" y="10"/>
                  <a:pt x="393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2" y="10"/>
                  <a:pt x="18" y="13"/>
                  <a:pt x="18" y="17"/>
                </a:cubicBezTo>
                <a:cubicBezTo>
                  <a:pt x="10" y="66"/>
                  <a:pt x="10" y="66"/>
                  <a:pt x="10" y="66"/>
                </a:cubicBezTo>
                <a:cubicBezTo>
                  <a:pt x="0" y="71"/>
                  <a:pt x="0" y="71"/>
                  <a:pt x="0" y="71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5"/>
                  <a:pt x="9" y="85"/>
                  <a:pt x="9" y="85"/>
                </a:cubicBezTo>
                <a:cubicBezTo>
                  <a:pt x="11" y="87"/>
                  <a:pt x="13" y="89"/>
                  <a:pt x="16" y="89"/>
                </a:cubicBezTo>
                <a:cubicBezTo>
                  <a:pt x="403" y="89"/>
                  <a:pt x="403" y="89"/>
                  <a:pt x="403" y="89"/>
                </a:cubicBezTo>
                <a:cubicBezTo>
                  <a:pt x="407" y="89"/>
                  <a:pt x="411" y="86"/>
                  <a:pt x="412" y="81"/>
                </a:cubicBezTo>
                <a:cubicBezTo>
                  <a:pt x="422" y="20"/>
                  <a:pt x="422" y="20"/>
                  <a:pt x="422" y="20"/>
                </a:cubicBezTo>
                <a:cubicBezTo>
                  <a:pt x="422" y="18"/>
                  <a:pt x="421" y="16"/>
                  <a:pt x="420" y="14"/>
                </a:cubicBezTo>
                <a:close/>
              </a:path>
            </a:pathLst>
          </a:custGeom>
          <a:solidFill>
            <a:srgbClr val="9654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0" name="išľîdé">
            <a:extLst>
              <a:ext uri="{FF2B5EF4-FFF2-40B4-BE49-F238E27FC236}">
                <a16:creationId xmlns:a16="http://schemas.microsoft.com/office/drawing/2014/main" id="{9104CCE8-746D-4D61-9CA0-1E6A0F8B97E5}"/>
              </a:ext>
            </a:extLst>
          </p:cNvPr>
          <p:cNvSpPr/>
          <p:nvPr/>
        </p:nvSpPr>
        <p:spPr bwMode="auto">
          <a:xfrm>
            <a:off x="7622978" y="5762359"/>
            <a:ext cx="134454" cy="25110"/>
          </a:xfrm>
          <a:custGeom>
            <a:avLst/>
            <a:gdLst>
              <a:gd name="T0" fmla="*/ 396 w 416"/>
              <a:gd name="T1" fmla="*/ 78 h 78"/>
              <a:gd name="T2" fmla="*/ 9 w 416"/>
              <a:gd name="T3" fmla="*/ 78 h 78"/>
              <a:gd name="T4" fmla="*/ 1 w 416"/>
              <a:gd name="T5" fmla="*/ 68 h 78"/>
              <a:gd name="T6" fmla="*/ 11 w 416"/>
              <a:gd name="T7" fmla="*/ 7 h 78"/>
              <a:gd name="T8" fmla="*/ 19 w 416"/>
              <a:gd name="T9" fmla="*/ 0 h 78"/>
              <a:gd name="T10" fmla="*/ 406 w 416"/>
              <a:gd name="T11" fmla="*/ 0 h 78"/>
              <a:gd name="T12" fmla="*/ 415 w 416"/>
              <a:gd name="T13" fmla="*/ 9 h 78"/>
              <a:gd name="T14" fmla="*/ 405 w 416"/>
              <a:gd name="T15" fmla="*/ 71 h 78"/>
              <a:gd name="T16" fmla="*/ 396 w 416"/>
              <a:gd name="T17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6" h="78">
                <a:moveTo>
                  <a:pt x="396" y="78"/>
                </a:moveTo>
                <a:cubicBezTo>
                  <a:pt x="9" y="78"/>
                  <a:pt x="9" y="78"/>
                  <a:pt x="9" y="78"/>
                </a:cubicBezTo>
                <a:cubicBezTo>
                  <a:pt x="4" y="78"/>
                  <a:pt x="0" y="73"/>
                  <a:pt x="1" y="68"/>
                </a:cubicBezTo>
                <a:cubicBezTo>
                  <a:pt x="11" y="7"/>
                  <a:pt x="11" y="7"/>
                  <a:pt x="11" y="7"/>
                </a:cubicBezTo>
                <a:cubicBezTo>
                  <a:pt x="12" y="3"/>
                  <a:pt x="15" y="0"/>
                  <a:pt x="19" y="0"/>
                </a:cubicBezTo>
                <a:cubicBezTo>
                  <a:pt x="406" y="0"/>
                  <a:pt x="406" y="0"/>
                  <a:pt x="406" y="0"/>
                </a:cubicBezTo>
                <a:cubicBezTo>
                  <a:pt x="412" y="0"/>
                  <a:pt x="416" y="4"/>
                  <a:pt x="415" y="9"/>
                </a:cubicBezTo>
                <a:cubicBezTo>
                  <a:pt x="405" y="71"/>
                  <a:pt x="405" y="71"/>
                  <a:pt x="405" y="71"/>
                </a:cubicBezTo>
                <a:cubicBezTo>
                  <a:pt x="404" y="75"/>
                  <a:pt x="400" y="78"/>
                  <a:pt x="396" y="78"/>
                </a:cubicBezTo>
                <a:close/>
              </a:path>
            </a:pathLst>
          </a:custGeom>
          <a:solidFill>
            <a:srgbClr val="EDAF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1" name="ïs1iḓé">
            <a:extLst>
              <a:ext uri="{FF2B5EF4-FFF2-40B4-BE49-F238E27FC236}">
                <a16:creationId xmlns:a16="http://schemas.microsoft.com/office/drawing/2014/main" id="{B9F5E537-BD3E-4D55-812A-1414D88E3A84}"/>
              </a:ext>
            </a:extLst>
          </p:cNvPr>
          <p:cNvSpPr/>
          <p:nvPr/>
        </p:nvSpPr>
        <p:spPr bwMode="auto">
          <a:xfrm>
            <a:off x="7607455" y="5886540"/>
            <a:ext cx="136280" cy="28763"/>
          </a:xfrm>
          <a:custGeom>
            <a:avLst/>
            <a:gdLst>
              <a:gd name="T0" fmla="*/ 420 w 422"/>
              <a:gd name="T1" fmla="*/ 14 h 89"/>
              <a:gd name="T2" fmla="*/ 411 w 422"/>
              <a:gd name="T3" fmla="*/ 0 h 89"/>
              <a:gd name="T4" fmla="*/ 390 w 422"/>
              <a:gd name="T5" fmla="*/ 5 h 89"/>
              <a:gd name="T6" fmla="*/ 393 w 422"/>
              <a:gd name="T7" fmla="*/ 10 h 89"/>
              <a:gd name="T8" fmla="*/ 26 w 422"/>
              <a:gd name="T9" fmla="*/ 10 h 89"/>
              <a:gd name="T10" fmla="*/ 18 w 422"/>
              <a:gd name="T11" fmla="*/ 17 h 89"/>
              <a:gd name="T12" fmla="*/ 10 w 422"/>
              <a:gd name="T13" fmla="*/ 66 h 89"/>
              <a:gd name="T14" fmla="*/ 0 w 422"/>
              <a:gd name="T15" fmla="*/ 71 h 89"/>
              <a:gd name="T16" fmla="*/ 9 w 422"/>
              <a:gd name="T17" fmla="*/ 85 h 89"/>
              <a:gd name="T18" fmla="*/ 9 w 422"/>
              <a:gd name="T19" fmla="*/ 85 h 89"/>
              <a:gd name="T20" fmla="*/ 16 w 422"/>
              <a:gd name="T21" fmla="*/ 89 h 89"/>
              <a:gd name="T22" fmla="*/ 403 w 422"/>
              <a:gd name="T23" fmla="*/ 89 h 89"/>
              <a:gd name="T24" fmla="*/ 411 w 422"/>
              <a:gd name="T25" fmla="*/ 81 h 89"/>
              <a:gd name="T26" fmla="*/ 421 w 422"/>
              <a:gd name="T27" fmla="*/ 20 h 89"/>
              <a:gd name="T28" fmla="*/ 420 w 422"/>
              <a:gd name="T29" fmla="*/ 14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2" h="89">
                <a:moveTo>
                  <a:pt x="420" y="14"/>
                </a:moveTo>
                <a:cubicBezTo>
                  <a:pt x="411" y="0"/>
                  <a:pt x="411" y="0"/>
                  <a:pt x="411" y="0"/>
                </a:cubicBezTo>
                <a:cubicBezTo>
                  <a:pt x="390" y="5"/>
                  <a:pt x="390" y="5"/>
                  <a:pt x="390" y="5"/>
                </a:cubicBezTo>
                <a:cubicBezTo>
                  <a:pt x="393" y="10"/>
                  <a:pt x="393" y="10"/>
                  <a:pt x="393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2" y="10"/>
                  <a:pt x="18" y="13"/>
                  <a:pt x="18" y="17"/>
                </a:cubicBezTo>
                <a:cubicBezTo>
                  <a:pt x="10" y="66"/>
                  <a:pt x="10" y="66"/>
                  <a:pt x="10" y="66"/>
                </a:cubicBezTo>
                <a:cubicBezTo>
                  <a:pt x="0" y="71"/>
                  <a:pt x="0" y="71"/>
                  <a:pt x="0" y="71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5"/>
                  <a:pt x="9" y="85"/>
                  <a:pt x="9" y="85"/>
                </a:cubicBezTo>
                <a:cubicBezTo>
                  <a:pt x="11" y="87"/>
                  <a:pt x="13" y="89"/>
                  <a:pt x="16" y="89"/>
                </a:cubicBezTo>
                <a:cubicBezTo>
                  <a:pt x="403" y="89"/>
                  <a:pt x="403" y="89"/>
                  <a:pt x="403" y="89"/>
                </a:cubicBezTo>
                <a:cubicBezTo>
                  <a:pt x="407" y="89"/>
                  <a:pt x="411" y="86"/>
                  <a:pt x="411" y="81"/>
                </a:cubicBezTo>
                <a:cubicBezTo>
                  <a:pt x="421" y="20"/>
                  <a:pt x="421" y="20"/>
                  <a:pt x="421" y="20"/>
                </a:cubicBezTo>
                <a:cubicBezTo>
                  <a:pt x="422" y="18"/>
                  <a:pt x="421" y="15"/>
                  <a:pt x="420" y="14"/>
                </a:cubicBezTo>
                <a:close/>
              </a:path>
            </a:pathLst>
          </a:custGeom>
          <a:solidFill>
            <a:srgbClr val="9654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2" name="iṩ1íḍê">
            <a:extLst>
              <a:ext uri="{FF2B5EF4-FFF2-40B4-BE49-F238E27FC236}">
                <a16:creationId xmlns:a16="http://schemas.microsoft.com/office/drawing/2014/main" id="{DC6CC49E-C361-4D0A-8663-D320E4C89B4E}"/>
              </a:ext>
            </a:extLst>
          </p:cNvPr>
          <p:cNvSpPr/>
          <p:nvPr/>
        </p:nvSpPr>
        <p:spPr bwMode="auto">
          <a:xfrm>
            <a:off x="7606770" y="5885171"/>
            <a:ext cx="134225" cy="25567"/>
          </a:xfrm>
          <a:custGeom>
            <a:avLst/>
            <a:gdLst>
              <a:gd name="T0" fmla="*/ 396 w 415"/>
              <a:gd name="T1" fmla="*/ 79 h 79"/>
              <a:gd name="T2" fmla="*/ 9 w 415"/>
              <a:gd name="T3" fmla="*/ 79 h 79"/>
              <a:gd name="T4" fmla="*/ 1 w 415"/>
              <a:gd name="T5" fmla="*/ 69 h 79"/>
              <a:gd name="T6" fmla="*/ 11 w 415"/>
              <a:gd name="T7" fmla="*/ 8 h 79"/>
              <a:gd name="T8" fmla="*/ 19 w 415"/>
              <a:gd name="T9" fmla="*/ 0 h 79"/>
              <a:gd name="T10" fmla="*/ 406 w 415"/>
              <a:gd name="T11" fmla="*/ 0 h 79"/>
              <a:gd name="T12" fmla="*/ 415 w 415"/>
              <a:gd name="T13" fmla="*/ 10 h 79"/>
              <a:gd name="T14" fmla="*/ 405 w 415"/>
              <a:gd name="T15" fmla="*/ 72 h 79"/>
              <a:gd name="T16" fmla="*/ 396 w 415"/>
              <a:gd name="T17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5" h="79">
                <a:moveTo>
                  <a:pt x="396" y="79"/>
                </a:moveTo>
                <a:cubicBezTo>
                  <a:pt x="9" y="79"/>
                  <a:pt x="9" y="79"/>
                  <a:pt x="9" y="79"/>
                </a:cubicBezTo>
                <a:cubicBezTo>
                  <a:pt x="4" y="79"/>
                  <a:pt x="0" y="74"/>
                  <a:pt x="1" y="69"/>
                </a:cubicBezTo>
                <a:cubicBezTo>
                  <a:pt x="11" y="8"/>
                  <a:pt x="11" y="8"/>
                  <a:pt x="11" y="8"/>
                </a:cubicBezTo>
                <a:cubicBezTo>
                  <a:pt x="12" y="3"/>
                  <a:pt x="15" y="0"/>
                  <a:pt x="19" y="0"/>
                </a:cubicBezTo>
                <a:cubicBezTo>
                  <a:pt x="406" y="0"/>
                  <a:pt x="406" y="0"/>
                  <a:pt x="406" y="0"/>
                </a:cubicBezTo>
                <a:cubicBezTo>
                  <a:pt x="411" y="0"/>
                  <a:pt x="415" y="5"/>
                  <a:pt x="415" y="10"/>
                </a:cubicBezTo>
                <a:cubicBezTo>
                  <a:pt x="405" y="72"/>
                  <a:pt x="405" y="72"/>
                  <a:pt x="405" y="72"/>
                </a:cubicBezTo>
                <a:cubicBezTo>
                  <a:pt x="404" y="76"/>
                  <a:pt x="400" y="79"/>
                  <a:pt x="396" y="79"/>
                </a:cubicBezTo>
                <a:close/>
              </a:path>
            </a:pathLst>
          </a:custGeom>
          <a:solidFill>
            <a:srgbClr val="EDAF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3" name="iSļîďè">
            <a:extLst>
              <a:ext uri="{FF2B5EF4-FFF2-40B4-BE49-F238E27FC236}">
                <a16:creationId xmlns:a16="http://schemas.microsoft.com/office/drawing/2014/main" id="{98A4A41A-FFE2-43E7-B01E-419B4078DDC7}"/>
              </a:ext>
            </a:extLst>
          </p:cNvPr>
          <p:cNvSpPr/>
          <p:nvPr/>
        </p:nvSpPr>
        <p:spPr bwMode="auto">
          <a:xfrm>
            <a:off x="7827512" y="5526780"/>
            <a:ext cx="35839" cy="25567"/>
          </a:xfrm>
          <a:custGeom>
            <a:avLst/>
            <a:gdLst>
              <a:gd name="T0" fmla="*/ 111 w 111"/>
              <a:gd name="T1" fmla="*/ 77 h 79"/>
              <a:gd name="T2" fmla="*/ 104 w 111"/>
              <a:gd name="T3" fmla="*/ 79 h 79"/>
              <a:gd name="T4" fmla="*/ 12 w 111"/>
              <a:gd name="T5" fmla="*/ 79 h 79"/>
              <a:gd name="T6" fmla="*/ 0 w 111"/>
              <a:gd name="T7" fmla="*/ 0 h 79"/>
              <a:gd name="T8" fmla="*/ 98 w 111"/>
              <a:gd name="T9" fmla="*/ 0 h 79"/>
              <a:gd name="T10" fmla="*/ 111 w 111"/>
              <a:gd name="T11" fmla="*/ 77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79">
                <a:moveTo>
                  <a:pt x="111" y="77"/>
                </a:moveTo>
                <a:cubicBezTo>
                  <a:pt x="109" y="78"/>
                  <a:pt x="106" y="79"/>
                  <a:pt x="104" y="79"/>
                </a:cubicBezTo>
                <a:cubicBezTo>
                  <a:pt x="12" y="79"/>
                  <a:pt x="12" y="79"/>
                  <a:pt x="12" y="79"/>
                </a:cubicBezTo>
                <a:cubicBezTo>
                  <a:pt x="0" y="0"/>
                  <a:pt x="0" y="0"/>
                  <a:pt x="0" y="0"/>
                </a:cubicBezTo>
                <a:cubicBezTo>
                  <a:pt x="98" y="0"/>
                  <a:pt x="98" y="0"/>
                  <a:pt x="98" y="0"/>
                </a:cubicBezTo>
                <a:lnTo>
                  <a:pt x="111" y="77"/>
                </a:lnTo>
                <a:close/>
              </a:path>
            </a:pathLst>
          </a:custGeom>
          <a:solidFill>
            <a:srgbClr val="7C39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4" name="iṣ1iḋe">
            <a:extLst>
              <a:ext uri="{FF2B5EF4-FFF2-40B4-BE49-F238E27FC236}">
                <a16:creationId xmlns:a16="http://schemas.microsoft.com/office/drawing/2014/main" id="{FD7F5BBB-6BB7-43CB-AD31-AF9B37B21543}"/>
              </a:ext>
            </a:extLst>
          </p:cNvPr>
          <p:cNvSpPr/>
          <p:nvPr/>
        </p:nvSpPr>
        <p:spPr bwMode="auto">
          <a:xfrm>
            <a:off x="7703787" y="5496420"/>
            <a:ext cx="34469" cy="31045"/>
          </a:xfrm>
          <a:custGeom>
            <a:avLst/>
            <a:gdLst>
              <a:gd name="T0" fmla="*/ 20 w 107"/>
              <a:gd name="T1" fmla="*/ 0 h 96"/>
              <a:gd name="T2" fmla="*/ 90 w 107"/>
              <a:gd name="T3" fmla="*/ 0 h 96"/>
              <a:gd name="T4" fmla="*/ 107 w 107"/>
              <a:gd name="T5" fmla="*/ 17 h 96"/>
              <a:gd name="T6" fmla="*/ 106 w 107"/>
              <a:gd name="T7" fmla="*/ 78 h 96"/>
              <a:gd name="T8" fmla="*/ 88 w 107"/>
              <a:gd name="T9" fmla="*/ 96 h 96"/>
              <a:gd name="T10" fmla="*/ 17 w 107"/>
              <a:gd name="T11" fmla="*/ 96 h 96"/>
              <a:gd name="T12" fmla="*/ 0 w 107"/>
              <a:gd name="T13" fmla="*/ 78 h 96"/>
              <a:gd name="T14" fmla="*/ 2 w 107"/>
              <a:gd name="T15" fmla="*/ 17 h 96"/>
              <a:gd name="T16" fmla="*/ 20 w 107"/>
              <a:gd name="T1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96">
                <a:moveTo>
                  <a:pt x="20" y="0"/>
                </a:moveTo>
                <a:cubicBezTo>
                  <a:pt x="90" y="0"/>
                  <a:pt x="90" y="0"/>
                  <a:pt x="90" y="0"/>
                </a:cubicBezTo>
                <a:cubicBezTo>
                  <a:pt x="99" y="0"/>
                  <a:pt x="107" y="7"/>
                  <a:pt x="107" y="17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06" y="88"/>
                  <a:pt x="98" y="96"/>
                  <a:pt x="88" y="96"/>
                </a:cubicBezTo>
                <a:cubicBezTo>
                  <a:pt x="17" y="96"/>
                  <a:pt x="17" y="96"/>
                  <a:pt x="17" y="96"/>
                </a:cubicBezTo>
                <a:cubicBezTo>
                  <a:pt x="7" y="96"/>
                  <a:pt x="0" y="88"/>
                  <a:pt x="0" y="78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7"/>
                  <a:pt x="10" y="0"/>
                  <a:pt x="20" y="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5" name="îslïḑè">
            <a:extLst>
              <a:ext uri="{FF2B5EF4-FFF2-40B4-BE49-F238E27FC236}">
                <a16:creationId xmlns:a16="http://schemas.microsoft.com/office/drawing/2014/main" id="{FBC14862-E5DB-4593-80BF-37423A8F14C7}"/>
              </a:ext>
            </a:extLst>
          </p:cNvPr>
          <p:cNvSpPr/>
          <p:nvPr/>
        </p:nvSpPr>
        <p:spPr bwMode="auto">
          <a:xfrm>
            <a:off x="7680046" y="5517421"/>
            <a:ext cx="54329" cy="8903"/>
          </a:xfrm>
          <a:custGeom>
            <a:avLst/>
            <a:gdLst>
              <a:gd name="T0" fmla="*/ 155 w 168"/>
              <a:gd name="T1" fmla="*/ 0 h 27"/>
              <a:gd name="T2" fmla="*/ 13 w 168"/>
              <a:gd name="T3" fmla="*/ 0 h 27"/>
              <a:gd name="T4" fmla="*/ 0 w 168"/>
              <a:gd name="T5" fmla="*/ 12 h 27"/>
              <a:gd name="T6" fmla="*/ 0 w 168"/>
              <a:gd name="T7" fmla="*/ 15 h 27"/>
              <a:gd name="T8" fmla="*/ 13 w 168"/>
              <a:gd name="T9" fmla="*/ 27 h 27"/>
              <a:gd name="T10" fmla="*/ 155 w 168"/>
              <a:gd name="T11" fmla="*/ 27 h 27"/>
              <a:gd name="T12" fmla="*/ 168 w 168"/>
              <a:gd name="T13" fmla="*/ 15 h 27"/>
              <a:gd name="T14" fmla="*/ 168 w 168"/>
              <a:gd name="T15" fmla="*/ 12 h 27"/>
              <a:gd name="T16" fmla="*/ 155 w 168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8" h="27">
                <a:moveTo>
                  <a:pt x="155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22"/>
                  <a:pt x="6" y="27"/>
                  <a:pt x="13" y="27"/>
                </a:cubicBezTo>
                <a:cubicBezTo>
                  <a:pt x="155" y="27"/>
                  <a:pt x="155" y="27"/>
                  <a:pt x="155" y="27"/>
                </a:cubicBezTo>
                <a:cubicBezTo>
                  <a:pt x="162" y="27"/>
                  <a:pt x="168" y="22"/>
                  <a:pt x="168" y="15"/>
                </a:cubicBezTo>
                <a:cubicBezTo>
                  <a:pt x="168" y="12"/>
                  <a:pt x="168" y="12"/>
                  <a:pt x="168" y="12"/>
                </a:cubicBezTo>
                <a:cubicBezTo>
                  <a:pt x="168" y="5"/>
                  <a:pt x="162" y="0"/>
                  <a:pt x="155" y="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6" name="íşḻîḍè">
            <a:extLst>
              <a:ext uri="{FF2B5EF4-FFF2-40B4-BE49-F238E27FC236}">
                <a16:creationId xmlns:a16="http://schemas.microsoft.com/office/drawing/2014/main" id="{1854C6A4-73D8-4274-8BD9-7EE7396BCE73}"/>
              </a:ext>
            </a:extLst>
          </p:cNvPr>
          <p:cNvSpPr/>
          <p:nvPr/>
        </p:nvSpPr>
        <p:spPr bwMode="auto">
          <a:xfrm>
            <a:off x="7679133" y="5500757"/>
            <a:ext cx="44970" cy="21686"/>
          </a:xfrm>
          <a:custGeom>
            <a:avLst/>
            <a:gdLst>
              <a:gd name="T0" fmla="*/ 0 w 139"/>
              <a:gd name="T1" fmla="*/ 67 h 67"/>
              <a:gd name="T2" fmla="*/ 0 w 139"/>
              <a:gd name="T3" fmla="*/ 62 h 67"/>
              <a:gd name="T4" fmla="*/ 62 w 139"/>
              <a:gd name="T5" fmla="*/ 0 h 67"/>
              <a:gd name="T6" fmla="*/ 77 w 139"/>
              <a:gd name="T7" fmla="*/ 0 h 67"/>
              <a:gd name="T8" fmla="*/ 139 w 139"/>
              <a:gd name="T9" fmla="*/ 62 h 67"/>
              <a:gd name="T10" fmla="*/ 139 w 139"/>
              <a:gd name="T11" fmla="*/ 67 h 67"/>
              <a:gd name="T12" fmla="*/ 0 w 139"/>
              <a:gd name="T13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67">
                <a:moveTo>
                  <a:pt x="0" y="67"/>
                </a:moveTo>
                <a:cubicBezTo>
                  <a:pt x="0" y="62"/>
                  <a:pt x="0" y="62"/>
                  <a:pt x="0" y="62"/>
                </a:cubicBezTo>
                <a:cubicBezTo>
                  <a:pt x="0" y="28"/>
                  <a:pt x="28" y="0"/>
                  <a:pt x="62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112" y="0"/>
                  <a:pt x="139" y="28"/>
                  <a:pt x="139" y="62"/>
                </a:cubicBezTo>
                <a:cubicBezTo>
                  <a:pt x="139" y="67"/>
                  <a:pt x="139" y="67"/>
                  <a:pt x="139" y="67"/>
                </a:cubicBezTo>
                <a:lnTo>
                  <a:pt x="0" y="67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7" name="iSḻíḋe">
            <a:extLst>
              <a:ext uri="{FF2B5EF4-FFF2-40B4-BE49-F238E27FC236}">
                <a16:creationId xmlns:a16="http://schemas.microsoft.com/office/drawing/2014/main" id="{D9D7E788-A623-448A-AEB7-835ACDA7184C}"/>
              </a:ext>
            </a:extLst>
          </p:cNvPr>
          <p:cNvSpPr/>
          <p:nvPr/>
        </p:nvSpPr>
        <p:spPr bwMode="auto">
          <a:xfrm>
            <a:off x="7685981" y="5501670"/>
            <a:ext cx="30360" cy="15751"/>
          </a:xfrm>
          <a:prstGeom prst="ellipse">
            <a:avLst/>
          </a:pr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8" name="iṣlîḓè">
            <a:extLst>
              <a:ext uri="{FF2B5EF4-FFF2-40B4-BE49-F238E27FC236}">
                <a16:creationId xmlns:a16="http://schemas.microsoft.com/office/drawing/2014/main" id="{A2F60776-9AA7-4B34-8FD6-863DB9CDB383}"/>
              </a:ext>
            </a:extLst>
          </p:cNvPr>
          <p:cNvSpPr/>
          <p:nvPr/>
        </p:nvSpPr>
        <p:spPr bwMode="auto">
          <a:xfrm>
            <a:off x="7689406" y="5506236"/>
            <a:ext cx="3652" cy="2283"/>
          </a:xfrm>
          <a:custGeom>
            <a:avLst/>
            <a:gdLst>
              <a:gd name="T0" fmla="*/ 0 w 11"/>
              <a:gd name="T1" fmla="*/ 7 h 7"/>
              <a:gd name="T2" fmla="*/ 11 w 11"/>
              <a:gd name="T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" h="7">
                <a:moveTo>
                  <a:pt x="0" y="7"/>
                </a:moveTo>
                <a:cubicBezTo>
                  <a:pt x="3" y="5"/>
                  <a:pt x="7" y="2"/>
                  <a:pt x="11" y="0"/>
                </a:cubicBezTo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9" name="îṡḻiḑè">
            <a:extLst>
              <a:ext uri="{FF2B5EF4-FFF2-40B4-BE49-F238E27FC236}">
                <a16:creationId xmlns:a16="http://schemas.microsoft.com/office/drawing/2014/main" id="{BE562F6F-BC5A-4AF7-B851-F94384567AD3}"/>
              </a:ext>
            </a:extLst>
          </p:cNvPr>
          <p:cNvSpPr/>
          <p:nvPr/>
        </p:nvSpPr>
        <p:spPr bwMode="auto">
          <a:xfrm>
            <a:off x="7687579" y="5504638"/>
            <a:ext cx="7077" cy="5707"/>
          </a:xfrm>
          <a:custGeom>
            <a:avLst/>
            <a:gdLst>
              <a:gd name="T0" fmla="*/ 9 w 22"/>
              <a:gd name="T1" fmla="*/ 16 h 18"/>
              <a:gd name="T2" fmla="*/ 19 w 22"/>
              <a:gd name="T3" fmla="*/ 9 h 18"/>
              <a:gd name="T4" fmla="*/ 21 w 22"/>
              <a:gd name="T5" fmla="*/ 3 h 18"/>
              <a:gd name="T6" fmla="*/ 14 w 22"/>
              <a:gd name="T7" fmla="*/ 1 h 18"/>
              <a:gd name="T8" fmla="*/ 2 w 22"/>
              <a:gd name="T9" fmla="*/ 9 h 18"/>
              <a:gd name="T10" fmla="*/ 2 w 22"/>
              <a:gd name="T11" fmla="*/ 16 h 18"/>
              <a:gd name="T12" fmla="*/ 9 w 22"/>
              <a:gd name="T13" fmla="*/ 1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18">
                <a:moveTo>
                  <a:pt x="9" y="16"/>
                </a:moveTo>
                <a:cubicBezTo>
                  <a:pt x="12" y="13"/>
                  <a:pt x="15" y="11"/>
                  <a:pt x="19" y="9"/>
                </a:cubicBezTo>
                <a:cubicBezTo>
                  <a:pt x="21" y="8"/>
                  <a:pt x="22" y="5"/>
                  <a:pt x="21" y="3"/>
                </a:cubicBezTo>
                <a:cubicBezTo>
                  <a:pt x="19" y="1"/>
                  <a:pt x="16" y="0"/>
                  <a:pt x="14" y="1"/>
                </a:cubicBezTo>
                <a:cubicBezTo>
                  <a:pt x="10" y="3"/>
                  <a:pt x="6" y="6"/>
                  <a:pt x="2" y="9"/>
                </a:cubicBezTo>
                <a:cubicBezTo>
                  <a:pt x="0" y="11"/>
                  <a:pt x="1" y="14"/>
                  <a:pt x="2" y="16"/>
                </a:cubicBezTo>
                <a:cubicBezTo>
                  <a:pt x="4" y="18"/>
                  <a:pt x="7" y="17"/>
                  <a:pt x="9" y="16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0" name="íŝḻïḑé">
            <a:extLst>
              <a:ext uri="{FF2B5EF4-FFF2-40B4-BE49-F238E27FC236}">
                <a16:creationId xmlns:a16="http://schemas.microsoft.com/office/drawing/2014/main" id="{C1652727-BB6F-46FC-A608-062FB7237F48}"/>
              </a:ext>
            </a:extLst>
          </p:cNvPr>
          <p:cNvSpPr/>
          <p:nvPr/>
        </p:nvSpPr>
        <p:spPr bwMode="auto">
          <a:xfrm>
            <a:off x="7679133" y="5521987"/>
            <a:ext cx="59580" cy="5479"/>
          </a:xfrm>
          <a:custGeom>
            <a:avLst/>
            <a:gdLst>
              <a:gd name="T0" fmla="*/ 181 w 184"/>
              <a:gd name="T1" fmla="*/ 17 h 17"/>
              <a:gd name="T2" fmla="*/ 4 w 184"/>
              <a:gd name="T3" fmla="*/ 17 h 17"/>
              <a:gd name="T4" fmla="*/ 0 w 184"/>
              <a:gd name="T5" fmla="*/ 14 h 17"/>
              <a:gd name="T6" fmla="*/ 0 w 184"/>
              <a:gd name="T7" fmla="*/ 3 h 17"/>
              <a:gd name="T8" fmla="*/ 4 w 184"/>
              <a:gd name="T9" fmla="*/ 0 h 17"/>
              <a:gd name="T10" fmla="*/ 181 w 184"/>
              <a:gd name="T11" fmla="*/ 0 h 17"/>
              <a:gd name="T12" fmla="*/ 184 w 184"/>
              <a:gd name="T13" fmla="*/ 3 h 17"/>
              <a:gd name="T14" fmla="*/ 184 w 184"/>
              <a:gd name="T15" fmla="*/ 14 h 17"/>
              <a:gd name="T16" fmla="*/ 181 w 184"/>
              <a:gd name="T1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4" h="17">
                <a:moveTo>
                  <a:pt x="181" y="17"/>
                </a:moveTo>
                <a:cubicBezTo>
                  <a:pt x="4" y="17"/>
                  <a:pt x="4" y="17"/>
                  <a:pt x="4" y="17"/>
                </a:cubicBezTo>
                <a:cubicBezTo>
                  <a:pt x="2" y="17"/>
                  <a:pt x="0" y="16"/>
                  <a:pt x="0" y="1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181" y="0"/>
                  <a:pt x="181" y="0"/>
                  <a:pt x="181" y="0"/>
                </a:cubicBezTo>
                <a:cubicBezTo>
                  <a:pt x="183" y="0"/>
                  <a:pt x="184" y="1"/>
                  <a:pt x="184" y="3"/>
                </a:cubicBezTo>
                <a:cubicBezTo>
                  <a:pt x="184" y="14"/>
                  <a:pt x="184" y="14"/>
                  <a:pt x="184" y="14"/>
                </a:cubicBezTo>
                <a:cubicBezTo>
                  <a:pt x="184" y="16"/>
                  <a:pt x="183" y="17"/>
                  <a:pt x="181" y="17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1" name="ísḷïdé">
            <a:extLst>
              <a:ext uri="{FF2B5EF4-FFF2-40B4-BE49-F238E27FC236}">
                <a16:creationId xmlns:a16="http://schemas.microsoft.com/office/drawing/2014/main" id="{D61BD1F6-6969-453D-9493-9B53F2D494CA}"/>
              </a:ext>
            </a:extLst>
          </p:cNvPr>
          <p:cNvSpPr/>
          <p:nvPr/>
        </p:nvSpPr>
        <p:spPr bwMode="auto">
          <a:xfrm>
            <a:off x="7761312" y="5496420"/>
            <a:ext cx="34469" cy="31045"/>
          </a:xfrm>
          <a:custGeom>
            <a:avLst/>
            <a:gdLst>
              <a:gd name="T0" fmla="*/ 20 w 107"/>
              <a:gd name="T1" fmla="*/ 0 h 96"/>
              <a:gd name="T2" fmla="*/ 90 w 107"/>
              <a:gd name="T3" fmla="*/ 0 h 96"/>
              <a:gd name="T4" fmla="*/ 107 w 107"/>
              <a:gd name="T5" fmla="*/ 17 h 96"/>
              <a:gd name="T6" fmla="*/ 106 w 107"/>
              <a:gd name="T7" fmla="*/ 78 h 96"/>
              <a:gd name="T8" fmla="*/ 89 w 107"/>
              <a:gd name="T9" fmla="*/ 96 h 96"/>
              <a:gd name="T10" fmla="*/ 18 w 107"/>
              <a:gd name="T11" fmla="*/ 96 h 96"/>
              <a:gd name="T12" fmla="*/ 0 w 107"/>
              <a:gd name="T13" fmla="*/ 78 h 96"/>
              <a:gd name="T14" fmla="*/ 3 w 107"/>
              <a:gd name="T15" fmla="*/ 17 h 96"/>
              <a:gd name="T16" fmla="*/ 20 w 107"/>
              <a:gd name="T1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96">
                <a:moveTo>
                  <a:pt x="20" y="0"/>
                </a:moveTo>
                <a:cubicBezTo>
                  <a:pt x="90" y="0"/>
                  <a:pt x="90" y="0"/>
                  <a:pt x="90" y="0"/>
                </a:cubicBezTo>
                <a:cubicBezTo>
                  <a:pt x="99" y="0"/>
                  <a:pt x="107" y="7"/>
                  <a:pt x="107" y="17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07" y="88"/>
                  <a:pt x="99" y="96"/>
                  <a:pt x="89" y="96"/>
                </a:cubicBezTo>
                <a:cubicBezTo>
                  <a:pt x="18" y="96"/>
                  <a:pt x="18" y="96"/>
                  <a:pt x="18" y="96"/>
                </a:cubicBezTo>
                <a:cubicBezTo>
                  <a:pt x="8" y="96"/>
                  <a:pt x="0" y="88"/>
                  <a:pt x="0" y="78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7"/>
                  <a:pt x="11" y="0"/>
                  <a:pt x="20" y="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2" name="iṡļiḑê">
            <a:extLst>
              <a:ext uri="{FF2B5EF4-FFF2-40B4-BE49-F238E27FC236}">
                <a16:creationId xmlns:a16="http://schemas.microsoft.com/office/drawing/2014/main" id="{B08D921E-CB71-4377-A244-DD34D9A41CA3}"/>
              </a:ext>
            </a:extLst>
          </p:cNvPr>
          <p:cNvSpPr/>
          <p:nvPr/>
        </p:nvSpPr>
        <p:spPr bwMode="auto">
          <a:xfrm>
            <a:off x="7738028" y="5517421"/>
            <a:ext cx="53873" cy="8903"/>
          </a:xfrm>
          <a:custGeom>
            <a:avLst/>
            <a:gdLst>
              <a:gd name="T0" fmla="*/ 154 w 167"/>
              <a:gd name="T1" fmla="*/ 0 h 27"/>
              <a:gd name="T2" fmla="*/ 12 w 167"/>
              <a:gd name="T3" fmla="*/ 0 h 27"/>
              <a:gd name="T4" fmla="*/ 0 w 167"/>
              <a:gd name="T5" fmla="*/ 12 h 27"/>
              <a:gd name="T6" fmla="*/ 0 w 167"/>
              <a:gd name="T7" fmla="*/ 15 h 27"/>
              <a:gd name="T8" fmla="*/ 12 w 167"/>
              <a:gd name="T9" fmla="*/ 27 h 27"/>
              <a:gd name="T10" fmla="*/ 154 w 167"/>
              <a:gd name="T11" fmla="*/ 27 h 27"/>
              <a:gd name="T12" fmla="*/ 167 w 167"/>
              <a:gd name="T13" fmla="*/ 15 h 27"/>
              <a:gd name="T14" fmla="*/ 167 w 167"/>
              <a:gd name="T15" fmla="*/ 12 h 27"/>
              <a:gd name="T16" fmla="*/ 154 w 167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" h="27">
                <a:moveTo>
                  <a:pt x="154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22"/>
                  <a:pt x="5" y="27"/>
                  <a:pt x="12" y="27"/>
                </a:cubicBezTo>
                <a:cubicBezTo>
                  <a:pt x="154" y="27"/>
                  <a:pt x="154" y="27"/>
                  <a:pt x="154" y="27"/>
                </a:cubicBezTo>
                <a:cubicBezTo>
                  <a:pt x="161" y="27"/>
                  <a:pt x="167" y="22"/>
                  <a:pt x="167" y="15"/>
                </a:cubicBezTo>
                <a:cubicBezTo>
                  <a:pt x="167" y="12"/>
                  <a:pt x="167" y="12"/>
                  <a:pt x="167" y="12"/>
                </a:cubicBezTo>
                <a:cubicBezTo>
                  <a:pt x="167" y="5"/>
                  <a:pt x="161" y="0"/>
                  <a:pt x="154" y="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3" name="íṣľïďé">
            <a:extLst>
              <a:ext uri="{FF2B5EF4-FFF2-40B4-BE49-F238E27FC236}">
                <a16:creationId xmlns:a16="http://schemas.microsoft.com/office/drawing/2014/main" id="{E096E0C7-DB14-4C10-AB9E-E20FE9111EC3}"/>
              </a:ext>
            </a:extLst>
          </p:cNvPr>
          <p:cNvSpPr/>
          <p:nvPr/>
        </p:nvSpPr>
        <p:spPr bwMode="auto">
          <a:xfrm>
            <a:off x="7737115" y="5500757"/>
            <a:ext cx="44970" cy="21686"/>
          </a:xfrm>
          <a:custGeom>
            <a:avLst/>
            <a:gdLst>
              <a:gd name="T0" fmla="*/ 0 w 139"/>
              <a:gd name="T1" fmla="*/ 67 h 67"/>
              <a:gd name="T2" fmla="*/ 0 w 139"/>
              <a:gd name="T3" fmla="*/ 62 h 67"/>
              <a:gd name="T4" fmla="*/ 62 w 139"/>
              <a:gd name="T5" fmla="*/ 0 h 67"/>
              <a:gd name="T6" fmla="*/ 77 w 139"/>
              <a:gd name="T7" fmla="*/ 0 h 67"/>
              <a:gd name="T8" fmla="*/ 139 w 139"/>
              <a:gd name="T9" fmla="*/ 62 h 67"/>
              <a:gd name="T10" fmla="*/ 139 w 139"/>
              <a:gd name="T11" fmla="*/ 67 h 67"/>
              <a:gd name="T12" fmla="*/ 0 w 139"/>
              <a:gd name="T13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67">
                <a:moveTo>
                  <a:pt x="0" y="67"/>
                </a:moveTo>
                <a:cubicBezTo>
                  <a:pt x="0" y="62"/>
                  <a:pt x="0" y="62"/>
                  <a:pt x="0" y="62"/>
                </a:cubicBezTo>
                <a:cubicBezTo>
                  <a:pt x="0" y="28"/>
                  <a:pt x="28" y="0"/>
                  <a:pt x="62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111" y="0"/>
                  <a:pt x="139" y="28"/>
                  <a:pt x="139" y="62"/>
                </a:cubicBezTo>
                <a:cubicBezTo>
                  <a:pt x="139" y="67"/>
                  <a:pt x="139" y="67"/>
                  <a:pt x="139" y="67"/>
                </a:cubicBezTo>
                <a:lnTo>
                  <a:pt x="0" y="67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4" name="ïşľïḋè">
            <a:extLst>
              <a:ext uri="{FF2B5EF4-FFF2-40B4-BE49-F238E27FC236}">
                <a16:creationId xmlns:a16="http://schemas.microsoft.com/office/drawing/2014/main" id="{241258AB-18E4-45A4-B701-EDE8582075D2}"/>
              </a:ext>
            </a:extLst>
          </p:cNvPr>
          <p:cNvSpPr/>
          <p:nvPr/>
        </p:nvSpPr>
        <p:spPr bwMode="auto">
          <a:xfrm>
            <a:off x="7743507" y="5501670"/>
            <a:ext cx="30817" cy="15751"/>
          </a:xfrm>
          <a:prstGeom prst="ellipse">
            <a:avLst/>
          </a:pr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5" name="íṡľídé">
            <a:extLst>
              <a:ext uri="{FF2B5EF4-FFF2-40B4-BE49-F238E27FC236}">
                <a16:creationId xmlns:a16="http://schemas.microsoft.com/office/drawing/2014/main" id="{C3E69169-864A-4983-AFB1-93179EBADD5B}"/>
              </a:ext>
            </a:extLst>
          </p:cNvPr>
          <p:cNvSpPr/>
          <p:nvPr/>
        </p:nvSpPr>
        <p:spPr bwMode="auto">
          <a:xfrm>
            <a:off x="7747159" y="5506236"/>
            <a:ext cx="3424" cy="2283"/>
          </a:xfrm>
          <a:custGeom>
            <a:avLst/>
            <a:gdLst>
              <a:gd name="T0" fmla="*/ 0 w 11"/>
              <a:gd name="T1" fmla="*/ 7 h 7"/>
              <a:gd name="T2" fmla="*/ 11 w 11"/>
              <a:gd name="T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" h="7">
                <a:moveTo>
                  <a:pt x="0" y="7"/>
                </a:moveTo>
                <a:cubicBezTo>
                  <a:pt x="3" y="5"/>
                  <a:pt x="7" y="2"/>
                  <a:pt x="11" y="0"/>
                </a:cubicBezTo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6" name="î$ľíde">
            <a:extLst>
              <a:ext uri="{FF2B5EF4-FFF2-40B4-BE49-F238E27FC236}">
                <a16:creationId xmlns:a16="http://schemas.microsoft.com/office/drawing/2014/main" id="{1C4492F9-C943-459C-A6C3-0FED567D919C}"/>
              </a:ext>
            </a:extLst>
          </p:cNvPr>
          <p:cNvSpPr/>
          <p:nvPr/>
        </p:nvSpPr>
        <p:spPr bwMode="auto">
          <a:xfrm>
            <a:off x="7745333" y="5504638"/>
            <a:ext cx="6848" cy="5707"/>
          </a:xfrm>
          <a:custGeom>
            <a:avLst/>
            <a:gdLst>
              <a:gd name="T0" fmla="*/ 8 w 21"/>
              <a:gd name="T1" fmla="*/ 16 h 18"/>
              <a:gd name="T2" fmla="*/ 18 w 21"/>
              <a:gd name="T3" fmla="*/ 9 h 18"/>
              <a:gd name="T4" fmla="*/ 20 w 21"/>
              <a:gd name="T5" fmla="*/ 3 h 18"/>
              <a:gd name="T6" fmla="*/ 14 w 21"/>
              <a:gd name="T7" fmla="*/ 1 h 18"/>
              <a:gd name="T8" fmla="*/ 2 w 21"/>
              <a:gd name="T9" fmla="*/ 9 h 18"/>
              <a:gd name="T10" fmla="*/ 2 w 21"/>
              <a:gd name="T11" fmla="*/ 16 h 18"/>
              <a:gd name="T12" fmla="*/ 8 w 21"/>
              <a:gd name="T13" fmla="*/ 1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18">
                <a:moveTo>
                  <a:pt x="8" y="16"/>
                </a:moveTo>
                <a:cubicBezTo>
                  <a:pt x="11" y="13"/>
                  <a:pt x="15" y="11"/>
                  <a:pt x="18" y="9"/>
                </a:cubicBezTo>
                <a:cubicBezTo>
                  <a:pt x="21" y="8"/>
                  <a:pt x="21" y="5"/>
                  <a:pt x="20" y="3"/>
                </a:cubicBezTo>
                <a:cubicBezTo>
                  <a:pt x="19" y="1"/>
                  <a:pt x="16" y="0"/>
                  <a:pt x="14" y="1"/>
                </a:cubicBezTo>
                <a:cubicBezTo>
                  <a:pt x="9" y="3"/>
                  <a:pt x="6" y="6"/>
                  <a:pt x="2" y="9"/>
                </a:cubicBezTo>
                <a:cubicBezTo>
                  <a:pt x="0" y="11"/>
                  <a:pt x="0" y="14"/>
                  <a:pt x="2" y="16"/>
                </a:cubicBezTo>
                <a:cubicBezTo>
                  <a:pt x="4" y="18"/>
                  <a:pt x="6" y="17"/>
                  <a:pt x="8" y="16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7" name="íṡļîḑè">
            <a:extLst>
              <a:ext uri="{FF2B5EF4-FFF2-40B4-BE49-F238E27FC236}">
                <a16:creationId xmlns:a16="http://schemas.microsoft.com/office/drawing/2014/main" id="{A342B80A-D4EC-4AAA-9B35-1AC9A6F014DE}"/>
              </a:ext>
            </a:extLst>
          </p:cNvPr>
          <p:cNvSpPr/>
          <p:nvPr/>
        </p:nvSpPr>
        <p:spPr bwMode="auto">
          <a:xfrm>
            <a:off x="7737115" y="5521987"/>
            <a:ext cx="59351" cy="5479"/>
          </a:xfrm>
          <a:custGeom>
            <a:avLst/>
            <a:gdLst>
              <a:gd name="T0" fmla="*/ 180 w 184"/>
              <a:gd name="T1" fmla="*/ 17 h 17"/>
              <a:gd name="T2" fmla="*/ 3 w 184"/>
              <a:gd name="T3" fmla="*/ 17 h 17"/>
              <a:gd name="T4" fmla="*/ 0 w 184"/>
              <a:gd name="T5" fmla="*/ 14 h 17"/>
              <a:gd name="T6" fmla="*/ 0 w 184"/>
              <a:gd name="T7" fmla="*/ 3 h 17"/>
              <a:gd name="T8" fmla="*/ 3 w 184"/>
              <a:gd name="T9" fmla="*/ 0 h 17"/>
              <a:gd name="T10" fmla="*/ 180 w 184"/>
              <a:gd name="T11" fmla="*/ 0 h 17"/>
              <a:gd name="T12" fmla="*/ 184 w 184"/>
              <a:gd name="T13" fmla="*/ 3 h 17"/>
              <a:gd name="T14" fmla="*/ 184 w 184"/>
              <a:gd name="T15" fmla="*/ 14 h 17"/>
              <a:gd name="T16" fmla="*/ 180 w 184"/>
              <a:gd name="T1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4" h="17">
                <a:moveTo>
                  <a:pt x="180" y="17"/>
                </a:moveTo>
                <a:cubicBezTo>
                  <a:pt x="3" y="17"/>
                  <a:pt x="3" y="17"/>
                  <a:pt x="3" y="17"/>
                </a:cubicBezTo>
                <a:cubicBezTo>
                  <a:pt x="1" y="17"/>
                  <a:pt x="0" y="16"/>
                  <a:pt x="0" y="1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180" y="0"/>
                  <a:pt x="180" y="0"/>
                  <a:pt x="180" y="0"/>
                </a:cubicBezTo>
                <a:cubicBezTo>
                  <a:pt x="182" y="0"/>
                  <a:pt x="184" y="1"/>
                  <a:pt x="184" y="3"/>
                </a:cubicBezTo>
                <a:cubicBezTo>
                  <a:pt x="184" y="14"/>
                  <a:pt x="184" y="14"/>
                  <a:pt x="184" y="14"/>
                </a:cubicBezTo>
                <a:cubicBezTo>
                  <a:pt x="184" y="16"/>
                  <a:pt x="182" y="17"/>
                  <a:pt x="180" y="17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8" name="ïṩḷiḑê">
            <a:extLst>
              <a:ext uri="{FF2B5EF4-FFF2-40B4-BE49-F238E27FC236}">
                <a16:creationId xmlns:a16="http://schemas.microsoft.com/office/drawing/2014/main" id="{10949477-DBF6-4114-BE12-7D2D06D7061D}"/>
              </a:ext>
            </a:extLst>
          </p:cNvPr>
          <p:cNvSpPr/>
          <p:nvPr/>
        </p:nvSpPr>
        <p:spPr bwMode="auto">
          <a:xfrm>
            <a:off x="7703787" y="5496420"/>
            <a:ext cx="34469" cy="31045"/>
          </a:xfrm>
          <a:custGeom>
            <a:avLst/>
            <a:gdLst>
              <a:gd name="T0" fmla="*/ 20 w 107"/>
              <a:gd name="T1" fmla="*/ 0 h 96"/>
              <a:gd name="T2" fmla="*/ 90 w 107"/>
              <a:gd name="T3" fmla="*/ 0 h 96"/>
              <a:gd name="T4" fmla="*/ 107 w 107"/>
              <a:gd name="T5" fmla="*/ 17 h 96"/>
              <a:gd name="T6" fmla="*/ 106 w 107"/>
              <a:gd name="T7" fmla="*/ 78 h 96"/>
              <a:gd name="T8" fmla="*/ 88 w 107"/>
              <a:gd name="T9" fmla="*/ 96 h 96"/>
              <a:gd name="T10" fmla="*/ 17 w 107"/>
              <a:gd name="T11" fmla="*/ 96 h 96"/>
              <a:gd name="T12" fmla="*/ 0 w 107"/>
              <a:gd name="T13" fmla="*/ 78 h 96"/>
              <a:gd name="T14" fmla="*/ 2 w 107"/>
              <a:gd name="T15" fmla="*/ 17 h 96"/>
              <a:gd name="T16" fmla="*/ 20 w 107"/>
              <a:gd name="T1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96">
                <a:moveTo>
                  <a:pt x="20" y="0"/>
                </a:moveTo>
                <a:cubicBezTo>
                  <a:pt x="90" y="0"/>
                  <a:pt x="90" y="0"/>
                  <a:pt x="90" y="0"/>
                </a:cubicBezTo>
                <a:cubicBezTo>
                  <a:pt x="99" y="0"/>
                  <a:pt x="107" y="7"/>
                  <a:pt x="107" y="17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06" y="88"/>
                  <a:pt x="98" y="96"/>
                  <a:pt x="88" y="96"/>
                </a:cubicBezTo>
                <a:cubicBezTo>
                  <a:pt x="17" y="96"/>
                  <a:pt x="17" y="96"/>
                  <a:pt x="17" y="96"/>
                </a:cubicBezTo>
                <a:cubicBezTo>
                  <a:pt x="7" y="96"/>
                  <a:pt x="0" y="88"/>
                  <a:pt x="0" y="78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7"/>
                  <a:pt x="10" y="0"/>
                  <a:pt x="20" y="0"/>
                </a:cubicBezTo>
                <a:close/>
              </a:path>
            </a:pathLst>
          </a:custGeom>
          <a:solidFill>
            <a:srgbClr val="491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9" name="iṣḷiďé">
            <a:extLst>
              <a:ext uri="{FF2B5EF4-FFF2-40B4-BE49-F238E27FC236}">
                <a16:creationId xmlns:a16="http://schemas.microsoft.com/office/drawing/2014/main" id="{9406AEC9-E65E-43E6-998C-4CAC3B293C68}"/>
              </a:ext>
            </a:extLst>
          </p:cNvPr>
          <p:cNvSpPr/>
          <p:nvPr/>
        </p:nvSpPr>
        <p:spPr bwMode="auto">
          <a:xfrm>
            <a:off x="7680046" y="5517421"/>
            <a:ext cx="54329" cy="8903"/>
          </a:xfrm>
          <a:custGeom>
            <a:avLst/>
            <a:gdLst>
              <a:gd name="T0" fmla="*/ 155 w 168"/>
              <a:gd name="T1" fmla="*/ 0 h 27"/>
              <a:gd name="T2" fmla="*/ 13 w 168"/>
              <a:gd name="T3" fmla="*/ 0 h 27"/>
              <a:gd name="T4" fmla="*/ 0 w 168"/>
              <a:gd name="T5" fmla="*/ 12 h 27"/>
              <a:gd name="T6" fmla="*/ 0 w 168"/>
              <a:gd name="T7" fmla="*/ 15 h 27"/>
              <a:gd name="T8" fmla="*/ 13 w 168"/>
              <a:gd name="T9" fmla="*/ 27 h 27"/>
              <a:gd name="T10" fmla="*/ 155 w 168"/>
              <a:gd name="T11" fmla="*/ 27 h 27"/>
              <a:gd name="T12" fmla="*/ 168 w 168"/>
              <a:gd name="T13" fmla="*/ 15 h 27"/>
              <a:gd name="T14" fmla="*/ 168 w 168"/>
              <a:gd name="T15" fmla="*/ 12 h 27"/>
              <a:gd name="T16" fmla="*/ 155 w 168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8" h="27">
                <a:moveTo>
                  <a:pt x="155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22"/>
                  <a:pt x="6" y="27"/>
                  <a:pt x="13" y="27"/>
                </a:cubicBezTo>
                <a:cubicBezTo>
                  <a:pt x="155" y="27"/>
                  <a:pt x="155" y="27"/>
                  <a:pt x="155" y="27"/>
                </a:cubicBezTo>
                <a:cubicBezTo>
                  <a:pt x="162" y="27"/>
                  <a:pt x="168" y="22"/>
                  <a:pt x="168" y="15"/>
                </a:cubicBezTo>
                <a:cubicBezTo>
                  <a:pt x="168" y="12"/>
                  <a:pt x="168" y="12"/>
                  <a:pt x="168" y="12"/>
                </a:cubicBezTo>
                <a:cubicBezTo>
                  <a:pt x="168" y="5"/>
                  <a:pt x="162" y="0"/>
                  <a:pt x="155" y="0"/>
                </a:cubicBez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0" name="iṩḷîḑé">
            <a:extLst>
              <a:ext uri="{FF2B5EF4-FFF2-40B4-BE49-F238E27FC236}">
                <a16:creationId xmlns:a16="http://schemas.microsoft.com/office/drawing/2014/main" id="{82F1DC5B-FD18-4B18-BCF3-5FC5493FEA81}"/>
              </a:ext>
            </a:extLst>
          </p:cNvPr>
          <p:cNvSpPr/>
          <p:nvPr/>
        </p:nvSpPr>
        <p:spPr bwMode="auto">
          <a:xfrm>
            <a:off x="7679133" y="5500757"/>
            <a:ext cx="44970" cy="21686"/>
          </a:xfrm>
          <a:custGeom>
            <a:avLst/>
            <a:gdLst>
              <a:gd name="T0" fmla="*/ 0 w 139"/>
              <a:gd name="T1" fmla="*/ 67 h 67"/>
              <a:gd name="T2" fmla="*/ 0 w 139"/>
              <a:gd name="T3" fmla="*/ 62 h 67"/>
              <a:gd name="T4" fmla="*/ 62 w 139"/>
              <a:gd name="T5" fmla="*/ 0 h 67"/>
              <a:gd name="T6" fmla="*/ 77 w 139"/>
              <a:gd name="T7" fmla="*/ 0 h 67"/>
              <a:gd name="T8" fmla="*/ 139 w 139"/>
              <a:gd name="T9" fmla="*/ 62 h 67"/>
              <a:gd name="T10" fmla="*/ 139 w 139"/>
              <a:gd name="T11" fmla="*/ 67 h 67"/>
              <a:gd name="T12" fmla="*/ 0 w 139"/>
              <a:gd name="T13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67">
                <a:moveTo>
                  <a:pt x="0" y="67"/>
                </a:moveTo>
                <a:cubicBezTo>
                  <a:pt x="0" y="62"/>
                  <a:pt x="0" y="62"/>
                  <a:pt x="0" y="62"/>
                </a:cubicBezTo>
                <a:cubicBezTo>
                  <a:pt x="0" y="28"/>
                  <a:pt x="28" y="0"/>
                  <a:pt x="62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112" y="0"/>
                  <a:pt x="139" y="28"/>
                  <a:pt x="139" y="62"/>
                </a:cubicBezTo>
                <a:cubicBezTo>
                  <a:pt x="139" y="67"/>
                  <a:pt x="139" y="67"/>
                  <a:pt x="139" y="67"/>
                </a:cubicBezTo>
                <a:lnTo>
                  <a:pt x="0" y="67"/>
                </a:ln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1" name="iŝlïḑè">
            <a:extLst>
              <a:ext uri="{FF2B5EF4-FFF2-40B4-BE49-F238E27FC236}">
                <a16:creationId xmlns:a16="http://schemas.microsoft.com/office/drawing/2014/main" id="{DC514D2E-97C1-4F8A-95BD-2E95D38D30DD}"/>
              </a:ext>
            </a:extLst>
          </p:cNvPr>
          <p:cNvSpPr/>
          <p:nvPr/>
        </p:nvSpPr>
        <p:spPr bwMode="auto">
          <a:xfrm>
            <a:off x="7685981" y="5501670"/>
            <a:ext cx="30360" cy="15751"/>
          </a:xfrm>
          <a:prstGeom prst="ellipse">
            <a:avLst/>
          </a:prstGeom>
          <a:solidFill>
            <a:srgbClr val="843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2" name="íSľiḍé">
            <a:extLst>
              <a:ext uri="{FF2B5EF4-FFF2-40B4-BE49-F238E27FC236}">
                <a16:creationId xmlns:a16="http://schemas.microsoft.com/office/drawing/2014/main" id="{BBE5AB85-B22D-4F19-B12D-4259FF55500D}"/>
              </a:ext>
            </a:extLst>
          </p:cNvPr>
          <p:cNvSpPr/>
          <p:nvPr/>
        </p:nvSpPr>
        <p:spPr bwMode="auto">
          <a:xfrm>
            <a:off x="7689406" y="5506236"/>
            <a:ext cx="3652" cy="2283"/>
          </a:xfrm>
          <a:custGeom>
            <a:avLst/>
            <a:gdLst>
              <a:gd name="T0" fmla="*/ 0 w 11"/>
              <a:gd name="T1" fmla="*/ 7 h 7"/>
              <a:gd name="T2" fmla="*/ 11 w 11"/>
              <a:gd name="T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" h="7">
                <a:moveTo>
                  <a:pt x="0" y="7"/>
                </a:moveTo>
                <a:cubicBezTo>
                  <a:pt x="3" y="5"/>
                  <a:pt x="7" y="2"/>
                  <a:pt x="11" y="0"/>
                </a:cubicBezTo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3" name="iśľiďê">
            <a:extLst>
              <a:ext uri="{FF2B5EF4-FFF2-40B4-BE49-F238E27FC236}">
                <a16:creationId xmlns:a16="http://schemas.microsoft.com/office/drawing/2014/main" id="{A579067C-472F-4F8E-9434-F7BA18DC7508}"/>
              </a:ext>
            </a:extLst>
          </p:cNvPr>
          <p:cNvSpPr/>
          <p:nvPr/>
        </p:nvSpPr>
        <p:spPr bwMode="auto">
          <a:xfrm>
            <a:off x="7687579" y="5504638"/>
            <a:ext cx="7077" cy="5707"/>
          </a:xfrm>
          <a:custGeom>
            <a:avLst/>
            <a:gdLst>
              <a:gd name="T0" fmla="*/ 9 w 22"/>
              <a:gd name="T1" fmla="*/ 16 h 18"/>
              <a:gd name="T2" fmla="*/ 19 w 22"/>
              <a:gd name="T3" fmla="*/ 9 h 18"/>
              <a:gd name="T4" fmla="*/ 21 w 22"/>
              <a:gd name="T5" fmla="*/ 3 h 18"/>
              <a:gd name="T6" fmla="*/ 14 w 22"/>
              <a:gd name="T7" fmla="*/ 1 h 18"/>
              <a:gd name="T8" fmla="*/ 2 w 22"/>
              <a:gd name="T9" fmla="*/ 9 h 18"/>
              <a:gd name="T10" fmla="*/ 2 w 22"/>
              <a:gd name="T11" fmla="*/ 16 h 18"/>
              <a:gd name="T12" fmla="*/ 9 w 22"/>
              <a:gd name="T13" fmla="*/ 1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18">
                <a:moveTo>
                  <a:pt x="9" y="16"/>
                </a:moveTo>
                <a:cubicBezTo>
                  <a:pt x="12" y="13"/>
                  <a:pt x="15" y="11"/>
                  <a:pt x="19" y="9"/>
                </a:cubicBezTo>
                <a:cubicBezTo>
                  <a:pt x="21" y="8"/>
                  <a:pt x="22" y="5"/>
                  <a:pt x="21" y="3"/>
                </a:cubicBezTo>
                <a:cubicBezTo>
                  <a:pt x="19" y="1"/>
                  <a:pt x="16" y="0"/>
                  <a:pt x="14" y="1"/>
                </a:cubicBezTo>
                <a:cubicBezTo>
                  <a:pt x="10" y="3"/>
                  <a:pt x="6" y="6"/>
                  <a:pt x="2" y="9"/>
                </a:cubicBezTo>
                <a:cubicBezTo>
                  <a:pt x="0" y="11"/>
                  <a:pt x="1" y="14"/>
                  <a:pt x="2" y="16"/>
                </a:cubicBezTo>
                <a:cubicBezTo>
                  <a:pt x="4" y="18"/>
                  <a:pt x="7" y="17"/>
                  <a:pt x="9" y="16"/>
                </a:cubicBezTo>
                <a:close/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4" name="í$ḷíḋé">
            <a:extLst>
              <a:ext uri="{FF2B5EF4-FFF2-40B4-BE49-F238E27FC236}">
                <a16:creationId xmlns:a16="http://schemas.microsoft.com/office/drawing/2014/main" id="{44B30726-FDAB-4AB9-AACA-53CFD07E7B66}"/>
              </a:ext>
            </a:extLst>
          </p:cNvPr>
          <p:cNvSpPr/>
          <p:nvPr/>
        </p:nvSpPr>
        <p:spPr bwMode="auto">
          <a:xfrm>
            <a:off x="7679133" y="5521987"/>
            <a:ext cx="59580" cy="5479"/>
          </a:xfrm>
          <a:custGeom>
            <a:avLst/>
            <a:gdLst>
              <a:gd name="T0" fmla="*/ 181 w 184"/>
              <a:gd name="T1" fmla="*/ 17 h 17"/>
              <a:gd name="T2" fmla="*/ 4 w 184"/>
              <a:gd name="T3" fmla="*/ 17 h 17"/>
              <a:gd name="T4" fmla="*/ 0 w 184"/>
              <a:gd name="T5" fmla="*/ 14 h 17"/>
              <a:gd name="T6" fmla="*/ 0 w 184"/>
              <a:gd name="T7" fmla="*/ 3 h 17"/>
              <a:gd name="T8" fmla="*/ 4 w 184"/>
              <a:gd name="T9" fmla="*/ 0 h 17"/>
              <a:gd name="T10" fmla="*/ 181 w 184"/>
              <a:gd name="T11" fmla="*/ 0 h 17"/>
              <a:gd name="T12" fmla="*/ 184 w 184"/>
              <a:gd name="T13" fmla="*/ 3 h 17"/>
              <a:gd name="T14" fmla="*/ 184 w 184"/>
              <a:gd name="T15" fmla="*/ 14 h 17"/>
              <a:gd name="T16" fmla="*/ 181 w 184"/>
              <a:gd name="T1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4" h="17">
                <a:moveTo>
                  <a:pt x="181" y="17"/>
                </a:moveTo>
                <a:cubicBezTo>
                  <a:pt x="4" y="17"/>
                  <a:pt x="4" y="17"/>
                  <a:pt x="4" y="17"/>
                </a:cubicBezTo>
                <a:cubicBezTo>
                  <a:pt x="2" y="17"/>
                  <a:pt x="0" y="16"/>
                  <a:pt x="0" y="1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181" y="0"/>
                  <a:pt x="181" y="0"/>
                  <a:pt x="181" y="0"/>
                </a:cubicBezTo>
                <a:cubicBezTo>
                  <a:pt x="183" y="0"/>
                  <a:pt x="184" y="1"/>
                  <a:pt x="184" y="3"/>
                </a:cubicBezTo>
                <a:cubicBezTo>
                  <a:pt x="184" y="14"/>
                  <a:pt x="184" y="14"/>
                  <a:pt x="184" y="14"/>
                </a:cubicBezTo>
                <a:cubicBezTo>
                  <a:pt x="184" y="16"/>
                  <a:pt x="183" y="17"/>
                  <a:pt x="181" y="17"/>
                </a:cubicBezTo>
                <a:close/>
              </a:path>
            </a:pathLst>
          </a:custGeom>
          <a:solidFill>
            <a:srgbClr val="4D1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5" name="ïślïḋé">
            <a:extLst>
              <a:ext uri="{FF2B5EF4-FFF2-40B4-BE49-F238E27FC236}">
                <a16:creationId xmlns:a16="http://schemas.microsoft.com/office/drawing/2014/main" id="{94498693-5E25-4596-850C-92096A8821B2}"/>
              </a:ext>
            </a:extLst>
          </p:cNvPr>
          <p:cNvSpPr/>
          <p:nvPr/>
        </p:nvSpPr>
        <p:spPr bwMode="auto">
          <a:xfrm>
            <a:off x="7761312" y="5496420"/>
            <a:ext cx="34469" cy="31045"/>
          </a:xfrm>
          <a:custGeom>
            <a:avLst/>
            <a:gdLst>
              <a:gd name="T0" fmla="*/ 20 w 107"/>
              <a:gd name="T1" fmla="*/ 0 h 96"/>
              <a:gd name="T2" fmla="*/ 90 w 107"/>
              <a:gd name="T3" fmla="*/ 0 h 96"/>
              <a:gd name="T4" fmla="*/ 107 w 107"/>
              <a:gd name="T5" fmla="*/ 17 h 96"/>
              <a:gd name="T6" fmla="*/ 106 w 107"/>
              <a:gd name="T7" fmla="*/ 78 h 96"/>
              <a:gd name="T8" fmla="*/ 89 w 107"/>
              <a:gd name="T9" fmla="*/ 96 h 96"/>
              <a:gd name="T10" fmla="*/ 18 w 107"/>
              <a:gd name="T11" fmla="*/ 96 h 96"/>
              <a:gd name="T12" fmla="*/ 0 w 107"/>
              <a:gd name="T13" fmla="*/ 78 h 96"/>
              <a:gd name="T14" fmla="*/ 3 w 107"/>
              <a:gd name="T15" fmla="*/ 17 h 96"/>
              <a:gd name="T16" fmla="*/ 20 w 107"/>
              <a:gd name="T1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96">
                <a:moveTo>
                  <a:pt x="20" y="0"/>
                </a:moveTo>
                <a:cubicBezTo>
                  <a:pt x="90" y="0"/>
                  <a:pt x="90" y="0"/>
                  <a:pt x="90" y="0"/>
                </a:cubicBezTo>
                <a:cubicBezTo>
                  <a:pt x="99" y="0"/>
                  <a:pt x="107" y="7"/>
                  <a:pt x="107" y="17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07" y="88"/>
                  <a:pt x="99" y="96"/>
                  <a:pt x="89" y="96"/>
                </a:cubicBezTo>
                <a:cubicBezTo>
                  <a:pt x="18" y="96"/>
                  <a:pt x="18" y="96"/>
                  <a:pt x="18" y="96"/>
                </a:cubicBezTo>
                <a:cubicBezTo>
                  <a:pt x="8" y="96"/>
                  <a:pt x="0" y="88"/>
                  <a:pt x="0" y="78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7"/>
                  <a:pt x="11" y="0"/>
                  <a:pt x="20" y="0"/>
                </a:cubicBezTo>
                <a:close/>
              </a:path>
            </a:pathLst>
          </a:custGeom>
          <a:solidFill>
            <a:srgbClr val="491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6" name="íšḷïḑê">
            <a:extLst>
              <a:ext uri="{FF2B5EF4-FFF2-40B4-BE49-F238E27FC236}">
                <a16:creationId xmlns:a16="http://schemas.microsoft.com/office/drawing/2014/main" id="{55B2F921-C07A-4D21-8816-8D21D5254E32}"/>
              </a:ext>
            </a:extLst>
          </p:cNvPr>
          <p:cNvSpPr/>
          <p:nvPr/>
        </p:nvSpPr>
        <p:spPr bwMode="auto">
          <a:xfrm>
            <a:off x="7738028" y="5517421"/>
            <a:ext cx="53873" cy="8903"/>
          </a:xfrm>
          <a:custGeom>
            <a:avLst/>
            <a:gdLst>
              <a:gd name="T0" fmla="*/ 154 w 167"/>
              <a:gd name="T1" fmla="*/ 0 h 27"/>
              <a:gd name="T2" fmla="*/ 12 w 167"/>
              <a:gd name="T3" fmla="*/ 0 h 27"/>
              <a:gd name="T4" fmla="*/ 0 w 167"/>
              <a:gd name="T5" fmla="*/ 12 h 27"/>
              <a:gd name="T6" fmla="*/ 0 w 167"/>
              <a:gd name="T7" fmla="*/ 15 h 27"/>
              <a:gd name="T8" fmla="*/ 12 w 167"/>
              <a:gd name="T9" fmla="*/ 27 h 27"/>
              <a:gd name="T10" fmla="*/ 154 w 167"/>
              <a:gd name="T11" fmla="*/ 27 h 27"/>
              <a:gd name="T12" fmla="*/ 167 w 167"/>
              <a:gd name="T13" fmla="*/ 15 h 27"/>
              <a:gd name="T14" fmla="*/ 167 w 167"/>
              <a:gd name="T15" fmla="*/ 12 h 27"/>
              <a:gd name="T16" fmla="*/ 154 w 167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" h="27">
                <a:moveTo>
                  <a:pt x="154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22"/>
                  <a:pt x="5" y="27"/>
                  <a:pt x="12" y="27"/>
                </a:cubicBezTo>
                <a:cubicBezTo>
                  <a:pt x="154" y="27"/>
                  <a:pt x="154" y="27"/>
                  <a:pt x="154" y="27"/>
                </a:cubicBezTo>
                <a:cubicBezTo>
                  <a:pt x="161" y="27"/>
                  <a:pt x="167" y="22"/>
                  <a:pt x="167" y="15"/>
                </a:cubicBezTo>
                <a:cubicBezTo>
                  <a:pt x="167" y="12"/>
                  <a:pt x="167" y="12"/>
                  <a:pt x="167" y="12"/>
                </a:cubicBezTo>
                <a:cubicBezTo>
                  <a:pt x="167" y="5"/>
                  <a:pt x="161" y="0"/>
                  <a:pt x="154" y="0"/>
                </a:cubicBez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7" name="ïSḻíḑé">
            <a:extLst>
              <a:ext uri="{FF2B5EF4-FFF2-40B4-BE49-F238E27FC236}">
                <a16:creationId xmlns:a16="http://schemas.microsoft.com/office/drawing/2014/main" id="{94092F68-F4B6-4D44-829F-D4C03A8232E5}"/>
              </a:ext>
            </a:extLst>
          </p:cNvPr>
          <p:cNvSpPr/>
          <p:nvPr/>
        </p:nvSpPr>
        <p:spPr bwMode="auto">
          <a:xfrm>
            <a:off x="7737115" y="5500757"/>
            <a:ext cx="44970" cy="21686"/>
          </a:xfrm>
          <a:custGeom>
            <a:avLst/>
            <a:gdLst>
              <a:gd name="T0" fmla="*/ 0 w 139"/>
              <a:gd name="T1" fmla="*/ 67 h 67"/>
              <a:gd name="T2" fmla="*/ 0 w 139"/>
              <a:gd name="T3" fmla="*/ 62 h 67"/>
              <a:gd name="T4" fmla="*/ 62 w 139"/>
              <a:gd name="T5" fmla="*/ 0 h 67"/>
              <a:gd name="T6" fmla="*/ 77 w 139"/>
              <a:gd name="T7" fmla="*/ 0 h 67"/>
              <a:gd name="T8" fmla="*/ 139 w 139"/>
              <a:gd name="T9" fmla="*/ 62 h 67"/>
              <a:gd name="T10" fmla="*/ 139 w 139"/>
              <a:gd name="T11" fmla="*/ 67 h 67"/>
              <a:gd name="T12" fmla="*/ 0 w 139"/>
              <a:gd name="T13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67">
                <a:moveTo>
                  <a:pt x="0" y="67"/>
                </a:moveTo>
                <a:cubicBezTo>
                  <a:pt x="0" y="62"/>
                  <a:pt x="0" y="62"/>
                  <a:pt x="0" y="62"/>
                </a:cubicBezTo>
                <a:cubicBezTo>
                  <a:pt x="0" y="28"/>
                  <a:pt x="28" y="0"/>
                  <a:pt x="62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111" y="0"/>
                  <a:pt x="139" y="28"/>
                  <a:pt x="139" y="62"/>
                </a:cubicBezTo>
                <a:cubicBezTo>
                  <a:pt x="139" y="67"/>
                  <a:pt x="139" y="67"/>
                  <a:pt x="139" y="67"/>
                </a:cubicBezTo>
                <a:lnTo>
                  <a:pt x="0" y="67"/>
                </a:ln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8" name="îS1íḋé">
            <a:extLst>
              <a:ext uri="{FF2B5EF4-FFF2-40B4-BE49-F238E27FC236}">
                <a16:creationId xmlns:a16="http://schemas.microsoft.com/office/drawing/2014/main" id="{E3A49578-D2E1-40DB-BA7A-35C83585829F}"/>
              </a:ext>
            </a:extLst>
          </p:cNvPr>
          <p:cNvSpPr/>
          <p:nvPr/>
        </p:nvSpPr>
        <p:spPr bwMode="auto">
          <a:xfrm>
            <a:off x="7743507" y="5501670"/>
            <a:ext cx="30817" cy="15751"/>
          </a:xfrm>
          <a:prstGeom prst="ellipse">
            <a:avLst/>
          </a:prstGeom>
          <a:solidFill>
            <a:srgbClr val="843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9" name="işľidè">
            <a:extLst>
              <a:ext uri="{FF2B5EF4-FFF2-40B4-BE49-F238E27FC236}">
                <a16:creationId xmlns:a16="http://schemas.microsoft.com/office/drawing/2014/main" id="{A78A28EF-C6F8-4C88-BDE1-9F36E68118FE}"/>
              </a:ext>
            </a:extLst>
          </p:cNvPr>
          <p:cNvSpPr/>
          <p:nvPr/>
        </p:nvSpPr>
        <p:spPr bwMode="auto">
          <a:xfrm>
            <a:off x="7747159" y="5506236"/>
            <a:ext cx="3424" cy="2283"/>
          </a:xfrm>
          <a:custGeom>
            <a:avLst/>
            <a:gdLst>
              <a:gd name="T0" fmla="*/ 0 w 11"/>
              <a:gd name="T1" fmla="*/ 7 h 7"/>
              <a:gd name="T2" fmla="*/ 11 w 11"/>
              <a:gd name="T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" h="7">
                <a:moveTo>
                  <a:pt x="0" y="7"/>
                </a:moveTo>
                <a:cubicBezTo>
                  <a:pt x="3" y="5"/>
                  <a:pt x="7" y="2"/>
                  <a:pt x="11" y="0"/>
                </a:cubicBezTo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0" name="ïṣľïďè">
            <a:extLst>
              <a:ext uri="{FF2B5EF4-FFF2-40B4-BE49-F238E27FC236}">
                <a16:creationId xmlns:a16="http://schemas.microsoft.com/office/drawing/2014/main" id="{EA565844-99DF-480D-92B9-2B2FA95F9AA1}"/>
              </a:ext>
            </a:extLst>
          </p:cNvPr>
          <p:cNvSpPr/>
          <p:nvPr/>
        </p:nvSpPr>
        <p:spPr bwMode="auto">
          <a:xfrm>
            <a:off x="7745333" y="5504638"/>
            <a:ext cx="6848" cy="5707"/>
          </a:xfrm>
          <a:custGeom>
            <a:avLst/>
            <a:gdLst>
              <a:gd name="T0" fmla="*/ 8 w 21"/>
              <a:gd name="T1" fmla="*/ 16 h 18"/>
              <a:gd name="T2" fmla="*/ 18 w 21"/>
              <a:gd name="T3" fmla="*/ 9 h 18"/>
              <a:gd name="T4" fmla="*/ 20 w 21"/>
              <a:gd name="T5" fmla="*/ 3 h 18"/>
              <a:gd name="T6" fmla="*/ 14 w 21"/>
              <a:gd name="T7" fmla="*/ 1 h 18"/>
              <a:gd name="T8" fmla="*/ 2 w 21"/>
              <a:gd name="T9" fmla="*/ 9 h 18"/>
              <a:gd name="T10" fmla="*/ 2 w 21"/>
              <a:gd name="T11" fmla="*/ 16 h 18"/>
              <a:gd name="T12" fmla="*/ 8 w 21"/>
              <a:gd name="T13" fmla="*/ 1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18">
                <a:moveTo>
                  <a:pt x="8" y="16"/>
                </a:moveTo>
                <a:cubicBezTo>
                  <a:pt x="11" y="13"/>
                  <a:pt x="15" y="11"/>
                  <a:pt x="18" y="9"/>
                </a:cubicBezTo>
                <a:cubicBezTo>
                  <a:pt x="21" y="8"/>
                  <a:pt x="21" y="5"/>
                  <a:pt x="20" y="3"/>
                </a:cubicBezTo>
                <a:cubicBezTo>
                  <a:pt x="19" y="1"/>
                  <a:pt x="16" y="0"/>
                  <a:pt x="14" y="1"/>
                </a:cubicBezTo>
                <a:cubicBezTo>
                  <a:pt x="9" y="3"/>
                  <a:pt x="6" y="6"/>
                  <a:pt x="2" y="9"/>
                </a:cubicBezTo>
                <a:cubicBezTo>
                  <a:pt x="0" y="11"/>
                  <a:pt x="0" y="14"/>
                  <a:pt x="2" y="16"/>
                </a:cubicBezTo>
                <a:cubicBezTo>
                  <a:pt x="4" y="18"/>
                  <a:pt x="6" y="17"/>
                  <a:pt x="8" y="16"/>
                </a:cubicBezTo>
                <a:close/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1" name="iṣḷîḓé">
            <a:extLst>
              <a:ext uri="{FF2B5EF4-FFF2-40B4-BE49-F238E27FC236}">
                <a16:creationId xmlns:a16="http://schemas.microsoft.com/office/drawing/2014/main" id="{5C2F57BF-B8F0-4EFC-8143-8E2AE237A5A3}"/>
              </a:ext>
            </a:extLst>
          </p:cNvPr>
          <p:cNvSpPr/>
          <p:nvPr/>
        </p:nvSpPr>
        <p:spPr bwMode="auto">
          <a:xfrm>
            <a:off x="7737115" y="5521987"/>
            <a:ext cx="59351" cy="5479"/>
          </a:xfrm>
          <a:custGeom>
            <a:avLst/>
            <a:gdLst>
              <a:gd name="T0" fmla="*/ 180 w 184"/>
              <a:gd name="T1" fmla="*/ 17 h 17"/>
              <a:gd name="T2" fmla="*/ 3 w 184"/>
              <a:gd name="T3" fmla="*/ 17 h 17"/>
              <a:gd name="T4" fmla="*/ 0 w 184"/>
              <a:gd name="T5" fmla="*/ 14 h 17"/>
              <a:gd name="T6" fmla="*/ 0 w 184"/>
              <a:gd name="T7" fmla="*/ 3 h 17"/>
              <a:gd name="T8" fmla="*/ 3 w 184"/>
              <a:gd name="T9" fmla="*/ 0 h 17"/>
              <a:gd name="T10" fmla="*/ 180 w 184"/>
              <a:gd name="T11" fmla="*/ 0 h 17"/>
              <a:gd name="T12" fmla="*/ 184 w 184"/>
              <a:gd name="T13" fmla="*/ 3 h 17"/>
              <a:gd name="T14" fmla="*/ 184 w 184"/>
              <a:gd name="T15" fmla="*/ 14 h 17"/>
              <a:gd name="T16" fmla="*/ 180 w 184"/>
              <a:gd name="T1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4" h="17">
                <a:moveTo>
                  <a:pt x="180" y="17"/>
                </a:moveTo>
                <a:cubicBezTo>
                  <a:pt x="3" y="17"/>
                  <a:pt x="3" y="17"/>
                  <a:pt x="3" y="17"/>
                </a:cubicBezTo>
                <a:cubicBezTo>
                  <a:pt x="1" y="17"/>
                  <a:pt x="0" y="16"/>
                  <a:pt x="0" y="1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180" y="0"/>
                  <a:pt x="180" y="0"/>
                  <a:pt x="180" y="0"/>
                </a:cubicBezTo>
                <a:cubicBezTo>
                  <a:pt x="182" y="0"/>
                  <a:pt x="184" y="1"/>
                  <a:pt x="184" y="3"/>
                </a:cubicBezTo>
                <a:cubicBezTo>
                  <a:pt x="184" y="14"/>
                  <a:pt x="184" y="14"/>
                  <a:pt x="184" y="14"/>
                </a:cubicBezTo>
                <a:cubicBezTo>
                  <a:pt x="184" y="16"/>
                  <a:pt x="182" y="17"/>
                  <a:pt x="180" y="17"/>
                </a:cubicBezTo>
                <a:close/>
              </a:path>
            </a:pathLst>
          </a:custGeom>
          <a:solidFill>
            <a:srgbClr val="4D1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2" name="îsḷíḋê">
            <a:extLst>
              <a:ext uri="{FF2B5EF4-FFF2-40B4-BE49-F238E27FC236}">
                <a16:creationId xmlns:a16="http://schemas.microsoft.com/office/drawing/2014/main" id="{4EACB5F2-E7AD-4844-83BA-552C76CF0FE6}"/>
              </a:ext>
            </a:extLst>
          </p:cNvPr>
          <p:cNvSpPr/>
          <p:nvPr/>
        </p:nvSpPr>
        <p:spPr bwMode="auto">
          <a:xfrm>
            <a:off x="7696254" y="5195555"/>
            <a:ext cx="86973" cy="39035"/>
          </a:xfrm>
          <a:custGeom>
            <a:avLst/>
            <a:gdLst>
              <a:gd name="T0" fmla="*/ 3 w 269"/>
              <a:gd name="T1" fmla="*/ 71 h 121"/>
              <a:gd name="T2" fmla="*/ 139 w 269"/>
              <a:gd name="T3" fmla="*/ 116 h 121"/>
              <a:gd name="T4" fmla="*/ 267 w 269"/>
              <a:gd name="T5" fmla="*/ 51 h 121"/>
              <a:gd name="T6" fmla="*/ 131 w 269"/>
              <a:gd name="T7" fmla="*/ 6 h 121"/>
              <a:gd name="T8" fmla="*/ 3 w 269"/>
              <a:gd name="T9" fmla="*/ 7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121">
                <a:moveTo>
                  <a:pt x="3" y="71"/>
                </a:moveTo>
                <a:cubicBezTo>
                  <a:pt x="5" y="101"/>
                  <a:pt x="66" y="121"/>
                  <a:pt x="139" y="116"/>
                </a:cubicBezTo>
                <a:cubicBezTo>
                  <a:pt x="212" y="110"/>
                  <a:pt x="269" y="81"/>
                  <a:pt x="267" y="51"/>
                </a:cubicBezTo>
                <a:cubicBezTo>
                  <a:pt x="264" y="21"/>
                  <a:pt x="203" y="0"/>
                  <a:pt x="131" y="6"/>
                </a:cubicBezTo>
                <a:cubicBezTo>
                  <a:pt x="58" y="11"/>
                  <a:pt x="0" y="40"/>
                  <a:pt x="3" y="71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3" name="ïSļiďè">
            <a:extLst>
              <a:ext uri="{FF2B5EF4-FFF2-40B4-BE49-F238E27FC236}">
                <a16:creationId xmlns:a16="http://schemas.microsoft.com/office/drawing/2014/main" id="{044D723C-11E3-4D53-88D1-6284C53215C6}"/>
              </a:ext>
            </a:extLst>
          </p:cNvPr>
          <p:cNvSpPr/>
          <p:nvPr/>
        </p:nvSpPr>
        <p:spPr bwMode="auto">
          <a:xfrm>
            <a:off x="7704472" y="5337085"/>
            <a:ext cx="91310" cy="160705"/>
          </a:xfrm>
          <a:custGeom>
            <a:avLst/>
            <a:gdLst>
              <a:gd name="T0" fmla="*/ 238 w 400"/>
              <a:gd name="T1" fmla="*/ 704 h 704"/>
              <a:gd name="T2" fmla="*/ 238 w 400"/>
              <a:gd name="T3" fmla="*/ 120 h 704"/>
              <a:gd name="T4" fmla="*/ 167 w 400"/>
              <a:gd name="T5" fmla="*/ 120 h 704"/>
              <a:gd name="T6" fmla="*/ 164 w 400"/>
              <a:gd name="T7" fmla="*/ 704 h 704"/>
              <a:gd name="T8" fmla="*/ 0 w 400"/>
              <a:gd name="T9" fmla="*/ 703 h 704"/>
              <a:gd name="T10" fmla="*/ 4 w 400"/>
              <a:gd name="T11" fmla="*/ 0 h 704"/>
              <a:gd name="T12" fmla="*/ 399 w 400"/>
              <a:gd name="T13" fmla="*/ 0 h 704"/>
              <a:gd name="T14" fmla="*/ 400 w 400"/>
              <a:gd name="T15" fmla="*/ 703 h 704"/>
              <a:gd name="T16" fmla="*/ 238 w 400"/>
              <a:gd name="T17" fmla="*/ 704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0" h="704">
                <a:moveTo>
                  <a:pt x="238" y="704"/>
                </a:moveTo>
                <a:lnTo>
                  <a:pt x="238" y="120"/>
                </a:lnTo>
                <a:lnTo>
                  <a:pt x="167" y="120"/>
                </a:lnTo>
                <a:lnTo>
                  <a:pt x="164" y="704"/>
                </a:lnTo>
                <a:lnTo>
                  <a:pt x="0" y="703"/>
                </a:lnTo>
                <a:lnTo>
                  <a:pt x="4" y="0"/>
                </a:lnTo>
                <a:lnTo>
                  <a:pt x="399" y="0"/>
                </a:lnTo>
                <a:lnTo>
                  <a:pt x="400" y="703"/>
                </a:lnTo>
                <a:lnTo>
                  <a:pt x="238" y="704"/>
                </a:lnTo>
                <a:close/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4" name="íṣ1îḑè">
            <a:extLst>
              <a:ext uri="{FF2B5EF4-FFF2-40B4-BE49-F238E27FC236}">
                <a16:creationId xmlns:a16="http://schemas.microsoft.com/office/drawing/2014/main" id="{FA21F637-B87B-48F4-9F7C-3916557FB947}"/>
              </a:ext>
            </a:extLst>
          </p:cNvPr>
          <p:cNvSpPr/>
          <p:nvPr/>
        </p:nvSpPr>
        <p:spPr bwMode="auto">
          <a:xfrm>
            <a:off x="7704472" y="5337085"/>
            <a:ext cx="91310" cy="160705"/>
          </a:xfrm>
          <a:custGeom>
            <a:avLst/>
            <a:gdLst>
              <a:gd name="T0" fmla="*/ 238 w 400"/>
              <a:gd name="T1" fmla="*/ 704 h 704"/>
              <a:gd name="T2" fmla="*/ 238 w 400"/>
              <a:gd name="T3" fmla="*/ 120 h 704"/>
              <a:gd name="T4" fmla="*/ 167 w 400"/>
              <a:gd name="T5" fmla="*/ 120 h 704"/>
              <a:gd name="T6" fmla="*/ 164 w 400"/>
              <a:gd name="T7" fmla="*/ 704 h 704"/>
              <a:gd name="T8" fmla="*/ 0 w 400"/>
              <a:gd name="T9" fmla="*/ 703 h 704"/>
              <a:gd name="T10" fmla="*/ 4 w 400"/>
              <a:gd name="T11" fmla="*/ 0 h 704"/>
              <a:gd name="T12" fmla="*/ 399 w 400"/>
              <a:gd name="T13" fmla="*/ 0 h 704"/>
              <a:gd name="T14" fmla="*/ 400 w 400"/>
              <a:gd name="T15" fmla="*/ 703 h 704"/>
              <a:gd name="T16" fmla="*/ 238 w 400"/>
              <a:gd name="T17" fmla="*/ 704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0" h="704">
                <a:moveTo>
                  <a:pt x="238" y="704"/>
                </a:moveTo>
                <a:lnTo>
                  <a:pt x="238" y="120"/>
                </a:lnTo>
                <a:lnTo>
                  <a:pt x="167" y="120"/>
                </a:lnTo>
                <a:lnTo>
                  <a:pt x="164" y="704"/>
                </a:lnTo>
                <a:lnTo>
                  <a:pt x="0" y="703"/>
                </a:lnTo>
                <a:lnTo>
                  <a:pt x="4" y="0"/>
                </a:lnTo>
                <a:lnTo>
                  <a:pt x="399" y="0"/>
                </a:lnTo>
                <a:lnTo>
                  <a:pt x="400" y="703"/>
                </a:lnTo>
                <a:lnTo>
                  <a:pt x="238" y="70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5" name="iṡḻîďê">
            <a:extLst>
              <a:ext uri="{FF2B5EF4-FFF2-40B4-BE49-F238E27FC236}">
                <a16:creationId xmlns:a16="http://schemas.microsoft.com/office/drawing/2014/main" id="{F9192F49-BA1A-4F57-B3E2-12B673C4764A}"/>
              </a:ext>
            </a:extLst>
          </p:cNvPr>
          <p:cNvSpPr/>
          <p:nvPr/>
        </p:nvSpPr>
        <p:spPr bwMode="auto">
          <a:xfrm>
            <a:off x="7704928" y="5340509"/>
            <a:ext cx="90625" cy="58895"/>
          </a:xfrm>
          <a:custGeom>
            <a:avLst/>
            <a:gdLst>
              <a:gd name="T0" fmla="*/ 397 w 397"/>
              <a:gd name="T1" fmla="*/ 0 h 258"/>
              <a:gd name="T2" fmla="*/ 2 w 397"/>
              <a:gd name="T3" fmla="*/ 0 h 258"/>
              <a:gd name="T4" fmla="*/ 0 w 397"/>
              <a:gd name="T5" fmla="*/ 258 h 258"/>
              <a:gd name="T6" fmla="*/ 163 w 397"/>
              <a:gd name="T7" fmla="*/ 258 h 258"/>
              <a:gd name="T8" fmla="*/ 165 w 397"/>
              <a:gd name="T9" fmla="*/ 160 h 258"/>
              <a:gd name="T10" fmla="*/ 236 w 397"/>
              <a:gd name="T11" fmla="*/ 160 h 258"/>
              <a:gd name="T12" fmla="*/ 236 w 397"/>
              <a:gd name="T13" fmla="*/ 258 h 258"/>
              <a:gd name="T14" fmla="*/ 397 w 397"/>
              <a:gd name="T15" fmla="*/ 258 h 258"/>
              <a:gd name="T16" fmla="*/ 397 w 397"/>
              <a:gd name="T17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7" h="258">
                <a:moveTo>
                  <a:pt x="397" y="0"/>
                </a:moveTo>
                <a:lnTo>
                  <a:pt x="2" y="0"/>
                </a:lnTo>
                <a:lnTo>
                  <a:pt x="0" y="258"/>
                </a:lnTo>
                <a:lnTo>
                  <a:pt x="163" y="258"/>
                </a:lnTo>
                <a:lnTo>
                  <a:pt x="165" y="160"/>
                </a:lnTo>
                <a:lnTo>
                  <a:pt x="236" y="160"/>
                </a:lnTo>
                <a:lnTo>
                  <a:pt x="236" y="258"/>
                </a:lnTo>
                <a:lnTo>
                  <a:pt x="397" y="258"/>
                </a:lnTo>
                <a:lnTo>
                  <a:pt x="397" y="0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6" name="î$1íḍê">
            <a:extLst>
              <a:ext uri="{FF2B5EF4-FFF2-40B4-BE49-F238E27FC236}">
                <a16:creationId xmlns:a16="http://schemas.microsoft.com/office/drawing/2014/main" id="{81A7E878-547E-434C-8F33-1A33E9E935E7}"/>
              </a:ext>
            </a:extLst>
          </p:cNvPr>
          <p:cNvSpPr/>
          <p:nvPr/>
        </p:nvSpPr>
        <p:spPr bwMode="auto">
          <a:xfrm>
            <a:off x="7704928" y="5340509"/>
            <a:ext cx="90625" cy="58895"/>
          </a:xfrm>
          <a:custGeom>
            <a:avLst/>
            <a:gdLst>
              <a:gd name="T0" fmla="*/ 397 w 397"/>
              <a:gd name="T1" fmla="*/ 0 h 258"/>
              <a:gd name="T2" fmla="*/ 2 w 397"/>
              <a:gd name="T3" fmla="*/ 0 h 258"/>
              <a:gd name="T4" fmla="*/ 0 w 397"/>
              <a:gd name="T5" fmla="*/ 258 h 258"/>
              <a:gd name="T6" fmla="*/ 163 w 397"/>
              <a:gd name="T7" fmla="*/ 258 h 258"/>
              <a:gd name="T8" fmla="*/ 165 w 397"/>
              <a:gd name="T9" fmla="*/ 160 h 258"/>
              <a:gd name="T10" fmla="*/ 236 w 397"/>
              <a:gd name="T11" fmla="*/ 160 h 258"/>
              <a:gd name="T12" fmla="*/ 236 w 397"/>
              <a:gd name="T13" fmla="*/ 258 h 258"/>
              <a:gd name="T14" fmla="*/ 397 w 397"/>
              <a:gd name="T15" fmla="*/ 258 h 258"/>
              <a:gd name="T16" fmla="*/ 397 w 397"/>
              <a:gd name="T17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7" h="258">
                <a:moveTo>
                  <a:pt x="397" y="0"/>
                </a:moveTo>
                <a:lnTo>
                  <a:pt x="2" y="0"/>
                </a:lnTo>
                <a:lnTo>
                  <a:pt x="0" y="258"/>
                </a:lnTo>
                <a:lnTo>
                  <a:pt x="163" y="258"/>
                </a:lnTo>
                <a:lnTo>
                  <a:pt x="165" y="160"/>
                </a:lnTo>
                <a:lnTo>
                  <a:pt x="236" y="160"/>
                </a:lnTo>
                <a:lnTo>
                  <a:pt x="236" y="258"/>
                </a:lnTo>
                <a:lnTo>
                  <a:pt x="397" y="258"/>
                </a:lnTo>
                <a:lnTo>
                  <a:pt x="39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7" name="ïṧlîḑe">
            <a:extLst>
              <a:ext uri="{FF2B5EF4-FFF2-40B4-BE49-F238E27FC236}">
                <a16:creationId xmlns:a16="http://schemas.microsoft.com/office/drawing/2014/main" id="{70E7FF94-5134-4750-9C92-4E1BF11A3A3E}"/>
              </a:ext>
            </a:extLst>
          </p:cNvPr>
          <p:cNvSpPr/>
          <p:nvPr/>
        </p:nvSpPr>
        <p:spPr bwMode="auto">
          <a:xfrm>
            <a:off x="7680046" y="5188707"/>
            <a:ext cx="121899" cy="183532"/>
          </a:xfrm>
          <a:custGeom>
            <a:avLst/>
            <a:gdLst>
              <a:gd name="T0" fmla="*/ 180 w 377"/>
              <a:gd name="T1" fmla="*/ 14 h 568"/>
              <a:gd name="T2" fmla="*/ 346 w 377"/>
              <a:gd name="T3" fmla="*/ 107 h 568"/>
              <a:gd name="T4" fmla="*/ 377 w 377"/>
              <a:gd name="T5" fmla="*/ 516 h 568"/>
              <a:gd name="T6" fmla="*/ 374 w 377"/>
              <a:gd name="T7" fmla="*/ 517 h 568"/>
              <a:gd name="T8" fmla="*/ 64 w 377"/>
              <a:gd name="T9" fmla="*/ 540 h 568"/>
              <a:gd name="T10" fmla="*/ 62 w 377"/>
              <a:gd name="T11" fmla="*/ 539 h 568"/>
              <a:gd name="T12" fmla="*/ 31 w 377"/>
              <a:gd name="T13" fmla="*/ 131 h 568"/>
              <a:gd name="T14" fmla="*/ 180 w 377"/>
              <a:gd name="T15" fmla="*/ 14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7" h="568">
                <a:moveTo>
                  <a:pt x="180" y="14"/>
                </a:moveTo>
                <a:cubicBezTo>
                  <a:pt x="360" y="0"/>
                  <a:pt x="346" y="107"/>
                  <a:pt x="346" y="107"/>
                </a:cubicBezTo>
                <a:cubicBezTo>
                  <a:pt x="377" y="516"/>
                  <a:pt x="377" y="516"/>
                  <a:pt x="377" y="516"/>
                </a:cubicBezTo>
                <a:cubicBezTo>
                  <a:pt x="374" y="517"/>
                  <a:pt x="374" y="517"/>
                  <a:pt x="374" y="517"/>
                </a:cubicBezTo>
                <a:cubicBezTo>
                  <a:pt x="276" y="560"/>
                  <a:pt x="167" y="568"/>
                  <a:pt x="64" y="540"/>
                </a:cubicBezTo>
                <a:cubicBezTo>
                  <a:pt x="62" y="539"/>
                  <a:pt x="62" y="539"/>
                  <a:pt x="62" y="539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1" y="131"/>
                  <a:pt x="0" y="27"/>
                  <a:pt x="180" y="14"/>
                </a:cubicBezTo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8" name="ïṧḷîdê">
            <a:extLst>
              <a:ext uri="{FF2B5EF4-FFF2-40B4-BE49-F238E27FC236}">
                <a16:creationId xmlns:a16="http://schemas.microsoft.com/office/drawing/2014/main" id="{8F6DE974-169B-4937-A31B-E47235BF193F}"/>
              </a:ext>
            </a:extLst>
          </p:cNvPr>
          <p:cNvSpPr/>
          <p:nvPr/>
        </p:nvSpPr>
        <p:spPr bwMode="auto">
          <a:xfrm>
            <a:off x="7712690" y="5199207"/>
            <a:ext cx="52047" cy="72819"/>
          </a:xfrm>
          <a:custGeom>
            <a:avLst/>
            <a:gdLst>
              <a:gd name="T0" fmla="*/ 228 w 228"/>
              <a:gd name="T1" fmla="*/ 0 h 319"/>
              <a:gd name="T2" fmla="*/ 138 w 228"/>
              <a:gd name="T3" fmla="*/ 319 h 319"/>
              <a:gd name="T4" fmla="*/ 0 w 228"/>
              <a:gd name="T5" fmla="*/ 17 h 319"/>
              <a:gd name="T6" fmla="*/ 228 w 228"/>
              <a:gd name="T7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319">
                <a:moveTo>
                  <a:pt x="228" y="0"/>
                </a:moveTo>
                <a:lnTo>
                  <a:pt x="138" y="319"/>
                </a:lnTo>
                <a:lnTo>
                  <a:pt x="0" y="17"/>
                </a:lnTo>
                <a:lnTo>
                  <a:pt x="2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9" name="îṧḷiḍè">
            <a:extLst>
              <a:ext uri="{FF2B5EF4-FFF2-40B4-BE49-F238E27FC236}">
                <a16:creationId xmlns:a16="http://schemas.microsoft.com/office/drawing/2014/main" id="{61FA691C-7DE0-46D2-8997-3A7034205C36}"/>
              </a:ext>
            </a:extLst>
          </p:cNvPr>
          <p:cNvSpPr/>
          <p:nvPr/>
        </p:nvSpPr>
        <p:spPr bwMode="auto">
          <a:xfrm>
            <a:off x="7713374" y="5200805"/>
            <a:ext cx="52047" cy="28991"/>
          </a:xfrm>
          <a:custGeom>
            <a:avLst/>
            <a:gdLst>
              <a:gd name="T0" fmla="*/ 0 w 161"/>
              <a:gd name="T1" fmla="*/ 32 h 90"/>
              <a:gd name="T2" fmla="*/ 1 w 161"/>
              <a:gd name="T3" fmla="*/ 31 h 90"/>
              <a:gd name="T4" fmla="*/ 160 w 161"/>
              <a:gd name="T5" fmla="*/ 19 h 90"/>
              <a:gd name="T6" fmla="*/ 161 w 161"/>
              <a:gd name="T7" fmla="*/ 19 h 90"/>
              <a:gd name="T8" fmla="*/ 144 w 161"/>
              <a:gd name="T9" fmla="*/ 81 h 90"/>
              <a:gd name="T10" fmla="*/ 82 w 161"/>
              <a:gd name="T11" fmla="*/ 45 h 90"/>
              <a:gd name="T12" fmla="*/ 27 w 161"/>
              <a:gd name="T13" fmla="*/ 90 h 90"/>
              <a:gd name="T14" fmla="*/ 0 w 161"/>
              <a:gd name="T15" fmla="*/ 3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" h="90">
                <a:moveTo>
                  <a:pt x="0" y="32"/>
                </a:moveTo>
                <a:cubicBezTo>
                  <a:pt x="1" y="31"/>
                  <a:pt x="1" y="31"/>
                  <a:pt x="1" y="31"/>
                </a:cubicBezTo>
                <a:cubicBezTo>
                  <a:pt x="50" y="4"/>
                  <a:pt x="108" y="0"/>
                  <a:pt x="160" y="19"/>
                </a:cubicBezTo>
                <a:cubicBezTo>
                  <a:pt x="161" y="19"/>
                  <a:pt x="161" y="19"/>
                  <a:pt x="161" y="19"/>
                </a:cubicBezTo>
                <a:cubicBezTo>
                  <a:pt x="144" y="81"/>
                  <a:pt x="144" y="81"/>
                  <a:pt x="144" y="81"/>
                </a:cubicBezTo>
                <a:cubicBezTo>
                  <a:pt x="82" y="45"/>
                  <a:pt x="82" y="45"/>
                  <a:pt x="82" y="45"/>
                </a:cubicBezTo>
                <a:cubicBezTo>
                  <a:pt x="27" y="90"/>
                  <a:pt x="27" y="90"/>
                  <a:pt x="27" y="90"/>
                </a:cubicBezTo>
                <a:lnTo>
                  <a:pt x="0" y="32"/>
                </a:lnTo>
                <a:close/>
              </a:path>
            </a:pathLst>
          </a:custGeom>
          <a:solidFill>
            <a:srgbClr val="AFA2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0" name="íś1íḑè">
            <a:extLst>
              <a:ext uri="{FF2B5EF4-FFF2-40B4-BE49-F238E27FC236}">
                <a16:creationId xmlns:a16="http://schemas.microsoft.com/office/drawing/2014/main" id="{5DA2DD3B-CD92-46CC-B885-7F7FAC1054BE}"/>
              </a:ext>
            </a:extLst>
          </p:cNvPr>
          <p:cNvSpPr/>
          <p:nvPr/>
        </p:nvSpPr>
        <p:spPr bwMode="auto">
          <a:xfrm>
            <a:off x="7738028" y="5201033"/>
            <a:ext cx="10729" cy="70993"/>
          </a:xfrm>
          <a:custGeom>
            <a:avLst/>
            <a:gdLst>
              <a:gd name="T0" fmla="*/ 0 w 47"/>
              <a:gd name="T1" fmla="*/ 250 h 311"/>
              <a:gd name="T2" fmla="*/ 28 w 47"/>
              <a:gd name="T3" fmla="*/ 311 h 311"/>
              <a:gd name="T4" fmla="*/ 47 w 47"/>
              <a:gd name="T5" fmla="*/ 246 h 311"/>
              <a:gd name="T6" fmla="*/ 4 w 47"/>
              <a:gd name="T7" fmla="*/ 0 h 311"/>
              <a:gd name="T8" fmla="*/ 0 w 47"/>
              <a:gd name="T9" fmla="*/ 25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311">
                <a:moveTo>
                  <a:pt x="0" y="250"/>
                </a:moveTo>
                <a:lnTo>
                  <a:pt x="28" y="311"/>
                </a:lnTo>
                <a:lnTo>
                  <a:pt x="47" y="246"/>
                </a:lnTo>
                <a:lnTo>
                  <a:pt x="4" y="0"/>
                </a:lnTo>
                <a:lnTo>
                  <a:pt x="0" y="250"/>
                </a:lnTo>
                <a:close/>
              </a:path>
            </a:pathLst>
          </a:custGeom>
          <a:solidFill>
            <a:srgbClr val="070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1" name="î$lîďê">
            <a:extLst>
              <a:ext uri="{FF2B5EF4-FFF2-40B4-BE49-F238E27FC236}">
                <a16:creationId xmlns:a16="http://schemas.microsoft.com/office/drawing/2014/main" id="{D8713A2F-E639-47CC-9B6E-3500F243FC77}"/>
              </a:ext>
            </a:extLst>
          </p:cNvPr>
          <p:cNvSpPr/>
          <p:nvPr/>
        </p:nvSpPr>
        <p:spPr bwMode="auto">
          <a:xfrm>
            <a:off x="7729354" y="5200120"/>
            <a:ext cx="19632" cy="21229"/>
          </a:xfrm>
          <a:custGeom>
            <a:avLst/>
            <a:gdLst>
              <a:gd name="T0" fmla="*/ 35 w 61"/>
              <a:gd name="T1" fmla="*/ 66 h 66"/>
              <a:gd name="T2" fmla="*/ 34 w 61"/>
              <a:gd name="T3" fmla="*/ 66 h 66"/>
              <a:gd name="T4" fmla="*/ 16 w 61"/>
              <a:gd name="T5" fmla="*/ 55 h 66"/>
              <a:gd name="T6" fmla="*/ 4 w 61"/>
              <a:gd name="T7" fmla="*/ 26 h 66"/>
              <a:gd name="T8" fmla="*/ 20 w 61"/>
              <a:gd name="T9" fmla="*/ 3 h 66"/>
              <a:gd name="T10" fmla="*/ 39 w 61"/>
              <a:gd name="T11" fmla="*/ 1 h 66"/>
              <a:gd name="T12" fmla="*/ 58 w 61"/>
              <a:gd name="T13" fmla="*/ 22 h 66"/>
              <a:gd name="T14" fmla="*/ 51 w 61"/>
              <a:gd name="T15" fmla="*/ 52 h 66"/>
              <a:gd name="T16" fmla="*/ 35 w 61"/>
              <a:gd name="T17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66">
                <a:moveTo>
                  <a:pt x="35" y="66"/>
                </a:moveTo>
                <a:cubicBezTo>
                  <a:pt x="34" y="66"/>
                  <a:pt x="34" y="66"/>
                  <a:pt x="34" y="66"/>
                </a:cubicBezTo>
                <a:cubicBezTo>
                  <a:pt x="26" y="66"/>
                  <a:pt x="19" y="62"/>
                  <a:pt x="16" y="55"/>
                </a:cubicBezTo>
                <a:cubicBezTo>
                  <a:pt x="4" y="26"/>
                  <a:pt x="4" y="26"/>
                  <a:pt x="4" y="26"/>
                </a:cubicBezTo>
                <a:cubicBezTo>
                  <a:pt x="0" y="15"/>
                  <a:pt x="8" y="4"/>
                  <a:pt x="20" y="3"/>
                </a:cubicBezTo>
                <a:cubicBezTo>
                  <a:pt x="39" y="1"/>
                  <a:pt x="39" y="1"/>
                  <a:pt x="39" y="1"/>
                </a:cubicBezTo>
                <a:cubicBezTo>
                  <a:pt x="51" y="0"/>
                  <a:pt x="61" y="11"/>
                  <a:pt x="58" y="22"/>
                </a:cubicBezTo>
                <a:cubicBezTo>
                  <a:pt x="51" y="52"/>
                  <a:pt x="51" y="52"/>
                  <a:pt x="51" y="52"/>
                </a:cubicBezTo>
                <a:cubicBezTo>
                  <a:pt x="50" y="60"/>
                  <a:pt x="43" y="65"/>
                  <a:pt x="35" y="66"/>
                </a:cubicBezTo>
                <a:close/>
              </a:path>
            </a:pathLst>
          </a:custGeom>
          <a:solidFill>
            <a:srgbClr val="070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2" name="ïṩḷîḍe">
            <a:extLst>
              <a:ext uri="{FF2B5EF4-FFF2-40B4-BE49-F238E27FC236}">
                <a16:creationId xmlns:a16="http://schemas.microsoft.com/office/drawing/2014/main" id="{7000401E-FCF8-45DB-8DE9-A9A40135C9B8}"/>
              </a:ext>
            </a:extLst>
          </p:cNvPr>
          <p:cNvSpPr/>
          <p:nvPr/>
        </p:nvSpPr>
        <p:spPr bwMode="auto">
          <a:xfrm>
            <a:off x="7712690" y="5193044"/>
            <a:ext cx="52047" cy="28991"/>
          </a:xfrm>
          <a:custGeom>
            <a:avLst/>
            <a:gdLst>
              <a:gd name="T0" fmla="*/ 0 w 161"/>
              <a:gd name="T1" fmla="*/ 31 h 90"/>
              <a:gd name="T2" fmla="*/ 1 w 161"/>
              <a:gd name="T3" fmla="*/ 31 h 90"/>
              <a:gd name="T4" fmla="*/ 160 w 161"/>
              <a:gd name="T5" fmla="*/ 19 h 90"/>
              <a:gd name="T6" fmla="*/ 161 w 161"/>
              <a:gd name="T7" fmla="*/ 19 h 90"/>
              <a:gd name="T8" fmla="*/ 144 w 161"/>
              <a:gd name="T9" fmla="*/ 81 h 90"/>
              <a:gd name="T10" fmla="*/ 82 w 161"/>
              <a:gd name="T11" fmla="*/ 49 h 90"/>
              <a:gd name="T12" fmla="*/ 27 w 161"/>
              <a:gd name="T13" fmla="*/ 90 h 90"/>
              <a:gd name="T14" fmla="*/ 0 w 161"/>
              <a:gd name="T15" fmla="*/ 3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" h="90">
                <a:moveTo>
                  <a:pt x="0" y="31"/>
                </a:moveTo>
                <a:cubicBezTo>
                  <a:pt x="1" y="31"/>
                  <a:pt x="1" y="31"/>
                  <a:pt x="1" y="31"/>
                </a:cubicBezTo>
                <a:cubicBezTo>
                  <a:pt x="49" y="4"/>
                  <a:pt x="108" y="0"/>
                  <a:pt x="160" y="19"/>
                </a:cubicBezTo>
                <a:cubicBezTo>
                  <a:pt x="161" y="19"/>
                  <a:pt x="161" y="19"/>
                  <a:pt x="161" y="19"/>
                </a:cubicBezTo>
                <a:cubicBezTo>
                  <a:pt x="144" y="81"/>
                  <a:pt x="144" y="81"/>
                  <a:pt x="144" y="81"/>
                </a:cubicBezTo>
                <a:cubicBezTo>
                  <a:pt x="82" y="49"/>
                  <a:pt x="82" y="49"/>
                  <a:pt x="82" y="49"/>
                </a:cubicBezTo>
                <a:cubicBezTo>
                  <a:pt x="27" y="90"/>
                  <a:pt x="27" y="90"/>
                  <a:pt x="27" y="90"/>
                </a:cubicBezTo>
                <a:lnTo>
                  <a:pt x="0" y="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3" name="ïṧ1ïḓê">
            <a:extLst>
              <a:ext uri="{FF2B5EF4-FFF2-40B4-BE49-F238E27FC236}">
                <a16:creationId xmlns:a16="http://schemas.microsoft.com/office/drawing/2014/main" id="{E4AC99EA-6EB3-43C2-99ED-21B028AA02DD}"/>
              </a:ext>
            </a:extLst>
          </p:cNvPr>
          <p:cNvSpPr/>
          <p:nvPr/>
        </p:nvSpPr>
        <p:spPr bwMode="auto">
          <a:xfrm>
            <a:off x="7694428" y="5203544"/>
            <a:ext cx="49992" cy="73732"/>
          </a:xfrm>
          <a:custGeom>
            <a:avLst/>
            <a:gdLst>
              <a:gd name="T0" fmla="*/ 219 w 219"/>
              <a:gd name="T1" fmla="*/ 323 h 323"/>
              <a:gd name="T2" fmla="*/ 79 w 219"/>
              <a:gd name="T3" fmla="*/ 0 h 323"/>
              <a:gd name="T4" fmla="*/ 0 w 219"/>
              <a:gd name="T5" fmla="*/ 41 h 323"/>
              <a:gd name="T6" fmla="*/ 55 w 219"/>
              <a:gd name="T7" fmla="*/ 99 h 323"/>
              <a:gd name="T8" fmla="*/ 87 w 219"/>
              <a:gd name="T9" fmla="*/ 109 h 323"/>
              <a:gd name="T10" fmla="*/ 78 w 219"/>
              <a:gd name="T11" fmla="*/ 152 h 323"/>
              <a:gd name="T12" fmla="*/ 219 w 219"/>
              <a:gd name="T13" fmla="*/ 323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9" h="323">
                <a:moveTo>
                  <a:pt x="219" y="323"/>
                </a:moveTo>
                <a:lnTo>
                  <a:pt x="79" y="0"/>
                </a:lnTo>
                <a:lnTo>
                  <a:pt x="0" y="41"/>
                </a:lnTo>
                <a:lnTo>
                  <a:pt x="55" y="99"/>
                </a:lnTo>
                <a:lnTo>
                  <a:pt x="87" y="109"/>
                </a:lnTo>
                <a:lnTo>
                  <a:pt x="78" y="152"/>
                </a:lnTo>
                <a:lnTo>
                  <a:pt x="219" y="323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4" name="îŝľïďe">
            <a:extLst>
              <a:ext uri="{FF2B5EF4-FFF2-40B4-BE49-F238E27FC236}">
                <a16:creationId xmlns:a16="http://schemas.microsoft.com/office/drawing/2014/main" id="{15E00C5F-1247-40C5-8487-2F4D72A8F439}"/>
              </a:ext>
            </a:extLst>
          </p:cNvPr>
          <p:cNvSpPr/>
          <p:nvPr/>
        </p:nvSpPr>
        <p:spPr bwMode="auto">
          <a:xfrm>
            <a:off x="7744420" y="5199664"/>
            <a:ext cx="39720" cy="77613"/>
          </a:xfrm>
          <a:custGeom>
            <a:avLst/>
            <a:gdLst>
              <a:gd name="T0" fmla="*/ 0 w 174"/>
              <a:gd name="T1" fmla="*/ 340 h 340"/>
              <a:gd name="T2" fmla="*/ 89 w 174"/>
              <a:gd name="T3" fmla="*/ 0 h 340"/>
              <a:gd name="T4" fmla="*/ 174 w 174"/>
              <a:gd name="T5" fmla="*/ 24 h 340"/>
              <a:gd name="T6" fmla="*/ 129 w 174"/>
              <a:gd name="T7" fmla="*/ 94 h 340"/>
              <a:gd name="T8" fmla="*/ 98 w 174"/>
              <a:gd name="T9" fmla="*/ 109 h 340"/>
              <a:gd name="T10" fmla="*/ 115 w 174"/>
              <a:gd name="T11" fmla="*/ 149 h 340"/>
              <a:gd name="T12" fmla="*/ 0 w 174"/>
              <a:gd name="T13" fmla="*/ 34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4" h="340">
                <a:moveTo>
                  <a:pt x="0" y="340"/>
                </a:moveTo>
                <a:lnTo>
                  <a:pt x="89" y="0"/>
                </a:lnTo>
                <a:lnTo>
                  <a:pt x="174" y="24"/>
                </a:lnTo>
                <a:lnTo>
                  <a:pt x="129" y="94"/>
                </a:lnTo>
                <a:lnTo>
                  <a:pt x="98" y="109"/>
                </a:lnTo>
                <a:lnTo>
                  <a:pt x="115" y="149"/>
                </a:lnTo>
                <a:lnTo>
                  <a:pt x="0" y="340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5" name="íṡḻîḋe">
            <a:extLst>
              <a:ext uri="{FF2B5EF4-FFF2-40B4-BE49-F238E27FC236}">
                <a16:creationId xmlns:a16="http://schemas.microsoft.com/office/drawing/2014/main" id="{DCB5A349-E85E-4AB7-A25D-4495DAE6F8B9}"/>
              </a:ext>
            </a:extLst>
          </p:cNvPr>
          <p:cNvSpPr/>
          <p:nvPr/>
        </p:nvSpPr>
        <p:spPr bwMode="auto">
          <a:xfrm>
            <a:off x="7694428" y="5198522"/>
            <a:ext cx="49992" cy="73504"/>
          </a:xfrm>
          <a:custGeom>
            <a:avLst/>
            <a:gdLst>
              <a:gd name="T0" fmla="*/ 219 w 219"/>
              <a:gd name="T1" fmla="*/ 322 h 322"/>
              <a:gd name="T2" fmla="*/ 79 w 219"/>
              <a:gd name="T3" fmla="*/ 0 h 322"/>
              <a:gd name="T4" fmla="*/ 0 w 219"/>
              <a:gd name="T5" fmla="*/ 41 h 322"/>
              <a:gd name="T6" fmla="*/ 53 w 219"/>
              <a:gd name="T7" fmla="*/ 99 h 322"/>
              <a:gd name="T8" fmla="*/ 87 w 219"/>
              <a:gd name="T9" fmla="*/ 109 h 322"/>
              <a:gd name="T10" fmla="*/ 76 w 219"/>
              <a:gd name="T11" fmla="*/ 151 h 322"/>
              <a:gd name="T12" fmla="*/ 219 w 219"/>
              <a:gd name="T13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9" h="322">
                <a:moveTo>
                  <a:pt x="219" y="322"/>
                </a:moveTo>
                <a:lnTo>
                  <a:pt x="79" y="0"/>
                </a:lnTo>
                <a:lnTo>
                  <a:pt x="0" y="41"/>
                </a:lnTo>
                <a:lnTo>
                  <a:pt x="53" y="99"/>
                </a:lnTo>
                <a:lnTo>
                  <a:pt x="87" y="109"/>
                </a:lnTo>
                <a:lnTo>
                  <a:pt x="76" y="151"/>
                </a:lnTo>
                <a:lnTo>
                  <a:pt x="219" y="322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6" name="ïṡliďè">
            <a:extLst>
              <a:ext uri="{FF2B5EF4-FFF2-40B4-BE49-F238E27FC236}">
                <a16:creationId xmlns:a16="http://schemas.microsoft.com/office/drawing/2014/main" id="{7211EA15-6046-4949-8BC4-949A65CFAA78}"/>
              </a:ext>
            </a:extLst>
          </p:cNvPr>
          <p:cNvSpPr/>
          <p:nvPr/>
        </p:nvSpPr>
        <p:spPr bwMode="auto">
          <a:xfrm>
            <a:off x="7744420" y="5194642"/>
            <a:ext cx="39491" cy="77385"/>
          </a:xfrm>
          <a:custGeom>
            <a:avLst/>
            <a:gdLst>
              <a:gd name="T0" fmla="*/ 0 w 173"/>
              <a:gd name="T1" fmla="*/ 339 h 339"/>
              <a:gd name="T2" fmla="*/ 89 w 173"/>
              <a:gd name="T3" fmla="*/ 0 h 339"/>
              <a:gd name="T4" fmla="*/ 173 w 173"/>
              <a:gd name="T5" fmla="*/ 24 h 339"/>
              <a:gd name="T6" fmla="*/ 129 w 173"/>
              <a:gd name="T7" fmla="*/ 93 h 339"/>
              <a:gd name="T8" fmla="*/ 98 w 173"/>
              <a:gd name="T9" fmla="*/ 109 h 339"/>
              <a:gd name="T10" fmla="*/ 114 w 173"/>
              <a:gd name="T11" fmla="*/ 148 h 339"/>
              <a:gd name="T12" fmla="*/ 0 w 173"/>
              <a:gd name="T13" fmla="*/ 339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" h="339">
                <a:moveTo>
                  <a:pt x="0" y="339"/>
                </a:moveTo>
                <a:lnTo>
                  <a:pt x="89" y="0"/>
                </a:lnTo>
                <a:lnTo>
                  <a:pt x="173" y="24"/>
                </a:lnTo>
                <a:lnTo>
                  <a:pt x="129" y="93"/>
                </a:lnTo>
                <a:lnTo>
                  <a:pt x="98" y="109"/>
                </a:lnTo>
                <a:lnTo>
                  <a:pt x="114" y="148"/>
                </a:lnTo>
                <a:lnTo>
                  <a:pt x="0" y="339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7" name="ï$ḻîḑé">
            <a:extLst>
              <a:ext uri="{FF2B5EF4-FFF2-40B4-BE49-F238E27FC236}">
                <a16:creationId xmlns:a16="http://schemas.microsoft.com/office/drawing/2014/main" id="{0C4BDFB9-5581-41EF-8A4E-B595C08806F8}"/>
              </a:ext>
            </a:extLst>
          </p:cNvPr>
          <p:cNvSpPr/>
          <p:nvPr/>
        </p:nvSpPr>
        <p:spPr bwMode="auto">
          <a:xfrm>
            <a:off x="7742822" y="5273625"/>
            <a:ext cx="9359" cy="96332"/>
          </a:xfrm>
          <a:custGeom>
            <a:avLst/>
            <a:gdLst>
              <a:gd name="T0" fmla="*/ 1 w 29"/>
              <a:gd name="T1" fmla="*/ 6 h 298"/>
              <a:gd name="T2" fmla="*/ 20 w 29"/>
              <a:gd name="T3" fmla="*/ 292 h 298"/>
              <a:gd name="T4" fmla="*/ 29 w 29"/>
              <a:gd name="T5" fmla="*/ 292 h 298"/>
              <a:gd name="T6" fmla="*/ 10 w 29"/>
              <a:gd name="T7" fmla="*/ 6 h 298"/>
              <a:gd name="T8" fmla="*/ 1 w 29"/>
              <a:gd name="T9" fmla="*/ 6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98">
                <a:moveTo>
                  <a:pt x="1" y="6"/>
                </a:moveTo>
                <a:cubicBezTo>
                  <a:pt x="7" y="101"/>
                  <a:pt x="13" y="197"/>
                  <a:pt x="20" y="292"/>
                </a:cubicBezTo>
                <a:cubicBezTo>
                  <a:pt x="20" y="298"/>
                  <a:pt x="29" y="298"/>
                  <a:pt x="29" y="292"/>
                </a:cubicBezTo>
                <a:cubicBezTo>
                  <a:pt x="23" y="197"/>
                  <a:pt x="16" y="101"/>
                  <a:pt x="10" y="6"/>
                </a:cubicBezTo>
                <a:cubicBezTo>
                  <a:pt x="9" y="0"/>
                  <a:pt x="0" y="0"/>
                  <a:pt x="1" y="6"/>
                </a:cubicBezTo>
                <a:close/>
              </a:path>
            </a:pathLst>
          </a:custGeom>
          <a:solidFill>
            <a:srgbClr val="1515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8" name="íšľîḋé">
            <a:extLst>
              <a:ext uri="{FF2B5EF4-FFF2-40B4-BE49-F238E27FC236}">
                <a16:creationId xmlns:a16="http://schemas.microsoft.com/office/drawing/2014/main" id="{AB4AA825-1CB0-4371-8495-FABD2E161CEC}"/>
              </a:ext>
            </a:extLst>
          </p:cNvPr>
          <p:cNvSpPr/>
          <p:nvPr/>
        </p:nvSpPr>
        <p:spPr bwMode="auto">
          <a:xfrm>
            <a:off x="7693971" y="5208795"/>
            <a:ext cx="99984" cy="109115"/>
          </a:xfrm>
          <a:custGeom>
            <a:avLst/>
            <a:gdLst>
              <a:gd name="T0" fmla="*/ 304 w 309"/>
              <a:gd name="T1" fmla="*/ 57 h 338"/>
              <a:gd name="T2" fmla="*/ 285 w 309"/>
              <a:gd name="T3" fmla="*/ 2 h 338"/>
              <a:gd name="T4" fmla="*/ 230 w 309"/>
              <a:gd name="T5" fmla="*/ 28 h 338"/>
              <a:gd name="T6" fmla="*/ 158 w 309"/>
              <a:gd name="T7" fmla="*/ 184 h 338"/>
              <a:gd name="T8" fmla="*/ 0 w 309"/>
              <a:gd name="T9" fmla="*/ 221 h 338"/>
              <a:gd name="T10" fmla="*/ 9 w 309"/>
              <a:gd name="T11" fmla="*/ 338 h 338"/>
              <a:gd name="T12" fmla="*/ 207 w 309"/>
              <a:gd name="T13" fmla="*/ 291 h 338"/>
              <a:gd name="T14" fmla="*/ 244 w 309"/>
              <a:gd name="T15" fmla="*/ 265 h 338"/>
              <a:gd name="T16" fmla="*/ 309 w 309"/>
              <a:gd name="T17" fmla="*/ 131 h 338"/>
              <a:gd name="T18" fmla="*/ 304 w 309"/>
              <a:gd name="T19" fmla="*/ 57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9" h="338">
                <a:moveTo>
                  <a:pt x="304" y="57"/>
                </a:moveTo>
                <a:cubicBezTo>
                  <a:pt x="304" y="57"/>
                  <a:pt x="308" y="28"/>
                  <a:pt x="285" y="2"/>
                </a:cubicBezTo>
                <a:cubicBezTo>
                  <a:pt x="264" y="0"/>
                  <a:pt x="243" y="9"/>
                  <a:pt x="230" y="28"/>
                </a:cubicBezTo>
                <a:cubicBezTo>
                  <a:pt x="158" y="184"/>
                  <a:pt x="158" y="184"/>
                  <a:pt x="158" y="184"/>
                </a:cubicBezTo>
                <a:cubicBezTo>
                  <a:pt x="0" y="221"/>
                  <a:pt x="0" y="221"/>
                  <a:pt x="0" y="221"/>
                </a:cubicBezTo>
                <a:cubicBezTo>
                  <a:pt x="9" y="338"/>
                  <a:pt x="9" y="338"/>
                  <a:pt x="9" y="338"/>
                </a:cubicBezTo>
                <a:cubicBezTo>
                  <a:pt x="207" y="291"/>
                  <a:pt x="207" y="291"/>
                  <a:pt x="207" y="291"/>
                </a:cubicBezTo>
                <a:cubicBezTo>
                  <a:pt x="222" y="288"/>
                  <a:pt x="235" y="278"/>
                  <a:pt x="244" y="265"/>
                </a:cubicBezTo>
                <a:cubicBezTo>
                  <a:pt x="309" y="131"/>
                  <a:pt x="309" y="131"/>
                  <a:pt x="309" y="131"/>
                </a:cubicBezTo>
                <a:cubicBezTo>
                  <a:pt x="304" y="57"/>
                  <a:pt x="304" y="57"/>
                  <a:pt x="304" y="57"/>
                </a:cubicBezTo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9" name="íśļíḓê">
            <a:extLst>
              <a:ext uri="{FF2B5EF4-FFF2-40B4-BE49-F238E27FC236}">
                <a16:creationId xmlns:a16="http://schemas.microsoft.com/office/drawing/2014/main" id="{B413B146-4E7D-4976-BA31-4434DA77E249}"/>
              </a:ext>
            </a:extLst>
          </p:cNvPr>
          <p:cNvSpPr/>
          <p:nvPr/>
        </p:nvSpPr>
        <p:spPr bwMode="auto">
          <a:xfrm>
            <a:off x="7674568" y="5065667"/>
            <a:ext cx="133312" cy="100441"/>
          </a:xfrm>
          <a:custGeom>
            <a:avLst/>
            <a:gdLst>
              <a:gd name="T0" fmla="*/ 342 w 412"/>
              <a:gd name="T1" fmla="*/ 311 h 311"/>
              <a:gd name="T2" fmla="*/ 344 w 412"/>
              <a:gd name="T3" fmla="*/ 88 h 311"/>
              <a:gd name="T4" fmla="*/ 126 w 412"/>
              <a:gd name="T5" fmla="*/ 17 h 311"/>
              <a:gd name="T6" fmla="*/ 53 w 412"/>
              <a:gd name="T7" fmla="*/ 190 h 311"/>
              <a:gd name="T8" fmla="*/ 342 w 412"/>
              <a:gd name="T9" fmla="*/ 31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" h="311">
                <a:moveTo>
                  <a:pt x="342" y="311"/>
                </a:moveTo>
                <a:cubicBezTo>
                  <a:pt x="342" y="311"/>
                  <a:pt x="412" y="115"/>
                  <a:pt x="344" y="88"/>
                </a:cubicBezTo>
                <a:cubicBezTo>
                  <a:pt x="318" y="0"/>
                  <a:pt x="179" y="4"/>
                  <a:pt x="126" y="17"/>
                </a:cubicBezTo>
                <a:cubicBezTo>
                  <a:pt x="63" y="33"/>
                  <a:pt x="0" y="116"/>
                  <a:pt x="53" y="190"/>
                </a:cubicBezTo>
                <a:lnTo>
                  <a:pt x="342" y="311"/>
                </a:lnTo>
                <a:close/>
              </a:path>
            </a:pathLst>
          </a:custGeom>
          <a:solidFill>
            <a:srgbClr val="B25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0" name="ïṧľiḍé">
            <a:extLst>
              <a:ext uri="{FF2B5EF4-FFF2-40B4-BE49-F238E27FC236}">
                <a16:creationId xmlns:a16="http://schemas.microsoft.com/office/drawing/2014/main" id="{886DE528-E81B-4A02-A59B-4B6EBB00DDDB}"/>
              </a:ext>
            </a:extLst>
          </p:cNvPr>
          <p:cNvSpPr/>
          <p:nvPr/>
        </p:nvSpPr>
        <p:spPr bwMode="auto">
          <a:xfrm>
            <a:off x="7724788" y="5169760"/>
            <a:ext cx="24882" cy="38350"/>
          </a:xfrm>
          <a:custGeom>
            <a:avLst/>
            <a:gdLst>
              <a:gd name="T0" fmla="*/ 5 w 77"/>
              <a:gd name="T1" fmla="*/ 89 h 119"/>
              <a:gd name="T2" fmla="*/ 39 w 77"/>
              <a:gd name="T3" fmla="*/ 118 h 119"/>
              <a:gd name="T4" fmla="*/ 47 w 77"/>
              <a:gd name="T5" fmla="*/ 117 h 119"/>
              <a:gd name="T6" fmla="*/ 76 w 77"/>
              <a:gd name="T7" fmla="*/ 84 h 119"/>
              <a:gd name="T8" fmla="*/ 72 w 77"/>
              <a:gd name="T9" fmla="*/ 31 h 119"/>
              <a:gd name="T10" fmla="*/ 38 w 77"/>
              <a:gd name="T11" fmla="*/ 2 h 119"/>
              <a:gd name="T12" fmla="*/ 30 w 77"/>
              <a:gd name="T13" fmla="*/ 2 h 119"/>
              <a:gd name="T14" fmla="*/ 1 w 77"/>
              <a:gd name="T15" fmla="*/ 36 h 119"/>
              <a:gd name="T16" fmla="*/ 5 w 77"/>
              <a:gd name="T17" fmla="*/ 8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" h="119">
                <a:moveTo>
                  <a:pt x="5" y="89"/>
                </a:moveTo>
                <a:cubicBezTo>
                  <a:pt x="7" y="106"/>
                  <a:pt x="22" y="119"/>
                  <a:pt x="39" y="118"/>
                </a:cubicBezTo>
                <a:cubicBezTo>
                  <a:pt x="47" y="117"/>
                  <a:pt x="47" y="117"/>
                  <a:pt x="47" y="117"/>
                </a:cubicBezTo>
                <a:cubicBezTo>
                  <a:pt x="64" y="116"/>
                  <a:pt x="77" y="101"/>
                  <a:pt x="76" y="84"/>
                </a:cubicBezTo>
                <a:cubicBezTo>
                  <a:pt x="72" y="31"/>
                  <a:pt x="72" y="31"/>
                  <a:pt x="72" y="31"/>
                </a:cubicBezTo>
                <a:cubicBezTo>
                  <a:pt x="70" y="13"/>
                  <a:pt x="55" y="0"/>
                  <a:pt x="38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13" y="4"/>
                  <a:pt x="0" y="19"/>
                  <a:pt x="1" y="36"/>
                </a:cubicBezTo>
                <a:lnTo>
                  <a:pt x="5" y="89"/>
                </a:lnTo>
                <a:close/>
              </a:path>
            </a:pathLst>
          </a:custGeom>
          <a:solidFill>
            <a:srgbClr val="FF9E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1" name="i$lîďê">
            <a:extLst>
              <a:ext uri="{FF2B5EF4-FFF2-40B4-BE49-F238E27FC236}">
                <a16:creationId xmlns:a16="http://schemas.microsoft.com/office/drawing/2014/main" id="{302C7DF4-AB7F-47EF-A36D-90432B15D705}"/>
              </a:ext>
            </a:extLst>
          </p:cNvPr>
          <p:cNvSpPr/>
          <p:nvPr/>
        </p:nvSpPr>
        <p:spPr bwMode="auto">
          <a:xfrm>
            <a:off x="7688264" y="5092832"/>
            <a:ext cx="112768" cy="106604"/>
          </a:xfrm>
          <a:custGeom>
            <a:avLst/>
            <a:gdLst>
              <a:gd name="T0" fmla="*/ 106 w 349"/>
              <a:gd name="T1" fmla="*/ 0 h 330"/>
              <a:gd name="T2" fmla="*/ 196 w 349"/>
              <a:gd name="T3" fmla="*/ 0 h 330"/>
              <a:gd name="T4" fmla="*/ 301 w 349"/>
              <a:gd name="T5" fmla="*/ 111 h 330"/>
              <a:gd name="T6" fmla="*/ 300 w 349"/>
              <a:gd name="T7" fmla="*/ 137 h 330"/>
              <a:gd name="T8" fmla="*/ 301 w 349"/>
              <a:gd name="T9" fmla="*/ 138 h 330"/>
              <a:gd name="T10" fmla="*/ 306 w 349"/>
              <a:gd name="T11" fmla="*/ 137 h 330"/>
              <a:gd name="T12" fmla="*/ 307 w 349"/>
              <a:gd name="T13" fmla="*/ 137 h 330"/>
              <a:gd name="T14" fmla="*/ 349 w 349"/>
              <a:gd name="T15" fmla="*/ 181 h 330"/>
              <a:gd name="T16" fmla="*/ 349 w 349"/>
              <a:gd name="T17" fmla="*/ 182 h 330"/>
              <a:gd name="T18" fmla="*/ 307 w 349"/>
              <a:gd name="T19" fmla="*/ 225 h 330"/>
              <a:gd name="T20" fmla="*/ 306 w 349"/>
              <a:gd name="T21" fmla="*/ 225 h 330"/>
              <a:gd name="T22" fmla="*/ 300 w 349"/>
              <a:gd name="T23" fmla="*/ 224 h 330"/>
              <a:gd name="T24" fmla="*/ 300 w 349"/>
              <a:gd name="T25" fmla="*/ 225 h 330"/>
              <a:gd name="T26" fmla="*/ 195 w 349"/>
              <a:gd name="T27" fmla="*/ 329 h 330"/>
              <a:gd name="T28" fmla="*/ 105 w 349"/>
              <a:gd name="T29" fmla="*/ 329 h 330"/>
              <a:gd name="T30" fmla="*/ 0 w 349"/>
              <a:gd name="T31" fmla="*/ 218 h 330"/>
              <a:gd name="T32" fmla="*/ 1 w 349"/>
              <a:gd name="T33" fmla="*/ 109 h 330"/>
              <a:gd name="T34" fmla="*/ 106 w 349"/>
              <a:gd name="T35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9" h="330">
                <a:moveTo>
                  <a:pt x="106" y="0"/>
                </a:moveTo>
                <a:cubicBezTo>
                  <a:pt x="196" y="0"/>
                  <a:pt x="196" y="0"/>
                  <a:pt x="196" y="0"/>
                </a:cubicBezTo>
                <a:cubicBezTo>
                  <a:pt x="254" y="1"/>
                  <a:pt x="301" y="50"/>
                  <a:pt x="301" y="111"/>
                </a:cubicBezTo>
                <a:cubicBezTo>
                  <a:pt x="300" y="137"/>
                  <a:pt x="300" y="137"/>
                  <a:pt x="300" y="137"/>
                </a:cubicBezTo>
                <a:cubicBezTo>
                  <a:pt x="301" y="138"/>
                  <a:pt x="301" y="138"/>
                  <a:pt x="301" y="138"/>
                </a:cubicBezTo>
                <a:cubicBezTo>
                  <a:pt x="303" y="137"/>
                  <a:pt x="305" y="137"/>
                  <a:pt x="306" y="137"/>
                </a:cubicBezTo>
                <a:cubicBezTo>
                  <a:pt x="307" y="137"/>
                  <a:pt x="307" y="137"/>
                  <a:pt x="307" y="137"/>
                </a:cubicBezTo>
                <a:cubicBezTo>
                  <a:pt x="330" y="137"/>
                  <a:pt x="349" y="157"/>
                  <a:pt x="349" y="181"/>
                </a:cubicBezTo>
                <a:cubicBezTo>
                  <a:pt x="349" y="182"/>
                  <a:pt x="349" y="182"/>
                  <a:pt x="349" y="182"/>
                </a:cubicBezTo>
                <a:cubicBezTo>
                  <a:pt x="349" y="206"/>
                  <a:pt x="330" y="225"/>
                  <a:pt x="307" y="225"/>
                </a:cubicBezTo>
                <a:cubicBezTo>
                  <a:pt x="306" y="225"/>
                  <a:pt x="306" y="225"/>
                  <a:pt x="306" y="225"/>
                </a:cubicBezTo>
                <a:cubicBezTo>
                  <a:pt x="304" y="225"/>
                  <a:pt x="302" y="225"/>
                  <a:pt x="300" y="224"/>
                </a:cubicBezTo>
                <a:cubicBezTo>
                  <a:pt x="300" y="225"/>
                  <a:pt x="300" y="225"/>
                  <a:pt x="300" y="225"/>
                </a:cubicBezTo>
                <a:cubicBezTo>
                  <a:pt x="297" y="283"/>
                  <a:pt x="251" y="330"/>
                  <a:pt x="195" y="329"/>
                </a:cubicBezTo>
                <a:cubicBezTo>
                  <a:pt x="105" y="329"/>
                  <a:pt x="105" y="329"/>
                  <a:pt x="105" y="329"/>
                </a:cubicBezTo>
                <a:cubicBezTo>
                  <a:pt x="47" y="329"/>
                  <a:pt x="0" y="279"/>
                  <a:pt x="0" y="218"/>
                </a:cubicBezTo>
                <a:cubicBezTo>
                  <a:pt x="1" y="109"/>
                  <a:pt x="1" y="109"/>
                  <a:pt x="1" y="109"/>
                </a:cubicBezTo>
                <a:cubicBezTo>
                  <a:pt x="1" y="49"/>
                  <a:pt x="48" y="0"/>
                  <a:pt x="106" y="0"/>
                </a:cubicBezTo>
                <a:close/>
              </a:path>
            </a:pathLst>
          </a:custGeom>
          <a:solidFill>
            <a:srgbClr val="FFB3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2" name="ïşḻîdé">
            <a:extLst>
              <a:ext uri="{FF2B5EF4-FFF2-40B4-BE49-F238E27FC236}">
                <a16:creationId xmlns:a16="http://schemas.microsoft.com/office/drawing/2014/main" id="{21E590FE-79A1-4DCA-A747-B2F72D12AACB}"/>
              </a:ext>
            </a:extLst>
          </p:cNvPr>
          <p:cNvSpPr/>
          <p:nvPr/>
        </p:nvSpPr>
        <p:spPr bwMode="auto">
          <a:xfrm>
            <a:off x="7741224" y="5141226"/>
            <a:ext cx="6392" cy="9131"/>
          </a:xfrm>
          <a:custGeom>
            <a:avLst/>
            <a:gdLst>
              <a:gd name="T0" fmla="*/ 0 w 20"/>
              <a:gd name="T1" fmla="*/ 14 h 28"/>
              <a:gd name="T2" fmla="*/ 10 w 20"/>
              <a:gd name="T3" fmla="*/ 28 h 28"/>
              <a:gd name="T4" fmla="*/ 20 w 20"/>
              <a:gd name="T5" fmla="*/ 14 h 28"/>
              <a:gd name="T6" fmla="*/ 10 w 20"/>
              <a:gd name="T7" fmla="*/ 1 h 28"/>
              <a:gd name="T8" fmla="*/ 0 w 20"/>
              <a:gd name="T9" fmla="*/ 1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8">
                <a:moveTo>
                  <a:pt x="0" y="14"/>
                </a:moveTo>
                <a:cubicBezTo>
                  <a:pt x="0" y="22"/>
                  <a:pt x="5" y="28"/>
                  <a:pt x="10" y="28"/>
                </a:cubicBezTo>
                <a:cubicBezTo>
                  <a:pt x="16" y="28"/>
                  <a:pt x="20" y="22"/>
                  <a:pt x="20" y="14"/>
                </a:cubicBezTo>
                <a:cubicBezTo>
                  <a:pt x="20" y="7"/>
                  <a:pt x="16" y="1"/>
                  <a:pt x="10" y="1"/>
                </a:cubicBezTo>
                <a:cubicBezTo>
                  <a:pt x="5" y="0"/>
                  <a:pt x="0" y="7"/>
                  <a:pt x="0" y="14"/>
                </a:cubicBez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3" name="ïş1ïḑê">
            <a:extLst>
              <a:ext uri="{FF2B5EF4-FFF2-40B4-BE49-F238E27FC236}">
                <a16:creationId xmlns:a16="http://schemas.microsoft.com/office/drawing/2014/main" id="{EFA6009B-FCE0-4345-A084-36ED15275829}"/>
              </a:ext>
            </a:extLst>
          </p:cNvPr>
          <p:cNvSpPr/>
          <p:nvPr/>
        </p:nvSpPr>
        <p:spPr bwMode="auto">
          <a:xfrm>
            <a:off x="7704928" y="5141226"/>
            <a:ext cx="6620" cy="9131"/>
          </a:xfrm>
          <a:custGeom>
            <a:avLst/>
            <a:gdLst>
              <a:gd name="T0" fmla="*/ 0 w 20"/>
              <a:gd name="T1" fmla="*/ 14 h 28"/>
              <a:gd name="T2" fmla="*/ 9 w 20"/>
              <a:gd name="T3" fmla="*/ 28 h 28"/>
              <a:gd name="T4" fmla="*/ 20 w 20"/>
              <a:gd name="T5" fmla="*/ 14 h 28"/>
              <a:gd name="T6" fmla="*/ 10 w 20"/>
              <a:gd name="T7" fmla="*/ 0 h 28"/>
              <a:gd name="T8" fmla="*/ 0 w 20"/>
              <a:gd name="T9" fmla="*/ 1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8">
                <a:moveTo>
                  <a:pt x="0" y="14"/>
                </a:moveTo>
                <a:cubicBezTo>
                  <a:pt x="0" y="21"/>
                  <a:pt x="4" y="28"/>
                  <a:pt x="9" y="28"/>
                </a:cubicBezTo>
                <a:cubicBezTo>
                  <a:pt x="15" y="28"/>
                  <a:pt x="20" y="21"/>
                  <a:pt x="20" y="14"/>
                </a:cubicBezTo>
                <a:cubicBezTo>
                  <a:pt x="20" y="6"/>
                  <a:pt x="15" y="0"/>
                  <a:pt x="10" y="0"/>
                </a:cubicBezTo>
                <a:cubicBezTo>
                  <a:pt x="4" y="0"/>
                  <a:pt x="0" y="6"/>
                  <a:pt x="0" y="14"/>
                </a:cubicBez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4" name="ïṧlíḍê">
            <a:extLst>
              <a:ext uri="{FF2B5EF4-FFF2-40B4-BE49-F238E27FC236}">
                <a16:creationId xmlns:a16="http://schemas.microsoft.com/office/drawing/2014/main" id="{D58E894F-032E-4238-8E61-F2A21CD01FFC}"/>
              </a:ext>
            </a:extLst>
          </p:cNvPr>
          <p:cNvSpPr/>
          <p:nvPr/>
        </p:nvSpPr>
        <p:spPr bwMode="auto">
          <a:xfrm>
            <a:off x="7700134" y="5122964"/>
            <a:ext cx="17577" cy="11185"/>
          </a:xfrm>
          <a:custGeom>
            <a:avLst/>
            <a:gdLst>
              <a:gd name="T0" fmla="*/ 10 w 54"/>
              <a:gd name="T1" fmla="*/ 30 h 35"/>
              <a:gd name="T2" fmla="*/ 45 w 54"/>
              <a:gd name="T3" fmla="*/ 20 h 35"/>
              <a:gd name="T4" fmla="*/ 50 w 54"/>
              <a:gd name="T5" fmla="*/ 15 h 35"/>
              <a:gd name="T6" fmla="*/ 2 w 54"/>
              <a:gd name="T7" fmla="*/ 28 h 35"/>
              <a:gd name="T8" fmla="*/ 10 w 54"/>
              <a:gd name="T9" fmla="*/ 3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35">
                <a:moveTo>
                  <a:pt x="10" y="30"/>
                </a:moveTo>
                <a:cubicBezTo>
                  <a:pt x="16" y="15"/>
                  <a:pt x="32" y="10"/>
                  <a:pt x="45" y="20"/>
                </a:cubicBezTo>
                <a:cubicBezTo>
                  <a:pt x="48" y="24"/>
                  <a:pt x="54" y="18"/>
                  <a:pt x="50" y="15"/>
                </a:cubicBezTo>
                <a:cubicBezTo>
                  <a:pt x="32" y="0"/>
                  <a:pt x="11" y="7"/>
                  <a:pt x="2" y="28"/>
                </a:cubicBezTo>
                <a:cubicBezTo>
                  <a:pt x="0" y="33"/>
                  <a:pt x="8" y="35"/>
                  <a:pt x="10" y="30"/>
                </a:cubicBezTo>
                <a:close/>
              </a:path>
            </a:pathLst>
          </a:custGeom>
          <a:solidFill>
            <a:srgbClr val="7743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5" name="îṥļíde">
            <a:extLst>
              <a:ext uri="{FF2B5EF4-FFF2-40B4-BE49-F238E27FC236}">
                <a16:creationId xmlns:a16="http://schemas.microsoft.com/office/drawing/2014/main" id="{9639D0E3-14AD-4FE8-9ECB-EB2A2EE41C09}"/>
              </a:ext>
            </a:extLst>
          </p:cNvPr>
          <p:cNvSpPr/>
          <p:nvPr/>
        </p:nvSpPr>
        <p:spPr bwMode="auto">
          <a:xfrm>
            <a:off x="7732549" y="5123192"/>
            <a:ext cx="21001" cy="11414"/>
          </a:xfrm>
          <a:custGeom>
            <a:avLst/>
            <a:gdLst>
              <a:gd name="T0" fmla="*/ 62 w 65"/>
              <a:gd name="T1" fmla="*/ 26 h 35"/>
              <a:gd name="T2" fmla="*/ 5 w 65"/>
              <a:gd name="T3" fmla="*/ 14 h 35"/>
              <a:gd name="T4" fmla="*/ 9 w 65"/>
              <a:gd name="T5" fmla="*/ 21 h 35"/>
              <a:gd name="T6" fmla="*/ 54 w 65"/>
              <a:gd name="T7" fmla="*/ 30 h 35"/>
              <a:gd name="T8" fmla="*/ 62 w 65"/>
              <a:gd name="T9" fmla="*/ 2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35">
                <a:moveTo>
                  <a:pt x="62" y="26"/>
                </a:moveTo>
                <a:cubicBezTo>
                  <a:pt x="49" y="5"/>
                  <a:pt x="24" y="0"/>
                  <a:pt x="5" y="14"/>
                </a:cubicBezTo>
                <a:cubicBezTo>
                  <a:pt x="0" y="17"/>
                  <a:pt x="4" y="25"/>
                  <a:pt x="9" y="21"/>
                </a:cubicBezTo>
                <a:cubicBezTo>
                  <a:pt x="24" y="10"/>
                  <a:pt x="44" y="14"/>
                  <a:pt x="54" y="30"/>
                </a:cubicBezTo>
                <a:cubicBezTo>
                  <a:pt x="57" y="35"/>
                  <a:pt x="65" y="30"/>
                  <a:pt x="62" y="26"/>
                </a:cubicBezTo>
                <a:close/>
              </a:path>
            </a:pathLst>
          </a:custGeom>
          <a:solidFill>
            <a:srgbClr val="7743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6" name="iṧḷíḑè">
            <a:extLst>
              <a:ext uri="{FF2B5EF4-FFF2-40B4-BE49-F238E27FC236}">
                <a16:creationId xmlns:a16="http://schemas.microsoft.com/office/drawing/2014/main" id="{EE6DD544-E113-4AD3-B95C-FA5D2A73A0EE}"/>
              </a:ext>
            </a:extLst>
          </p:cNvPr>
          <p:cNvSpPr/>
          <p:nvPr/>
        </p:nvSpPr>
        <p:spPr bwMode="auto">
          <a:xfrm>
            <a:off x="7687808" y="5080505"/>
            <a:ext cx="98386" cy="76015"/>
          </a:xfrm>
          <a:custGeom>
            <a:avLst/>
            <a:gdLst>
              <a:gd name="T0" fmla="*/ 46 w 304"/>
              <a:gd name="T1" fmla="*/ 8 h 235"/>
              <a:gd name="T2" fmla="*/ 74 w 304"/>
              <a:gd name="T3" fmla="*/ 15 h 235"/>
              <a:gd name="T4" fmla="*/ 91 w 304"/>
              <a:gd name="T5" fmla="*/ 1 h 235"/>
              <a:gd name="T6" fmla="*/ 141 w 304"/>
              <a:gd name="T7" fmla="*/ 1 h 235"/>
              <a:gd name="T8" fmla="*/ 193 w 304"/>
              <a:gd name="T9" fmla="*/ 3 h 235"/>
              <a:gd name="T10" fmla="*/ 197 w 304"/>
              <a:gd name="T11" fmla="*/ 3 h 235"/>
              <a:gd name="T12" fmla="*/ 197 w 304"/>
              <a:gd name="T13" fmla="*/ 3 h 235"/>
              <a:gd name="T14" fmla="*/ 197 w 304"/>
              <a:gd name="T15" fmla="*/ 3 h 235"/>
              <a:gd name="T16" fmla="*/ 258 w 304"/>
              <a:gd name="T17" fmla="*/ 30 h 235"/>
              <a:gd name="T18" fmla="*/ 304 w 304"/>
              <a:gd name="T19" fmla="*/ 135 h 235"/>
              <a:gd name="T20" fmla="*/ 303 w 304"/>
              <a:gd name="T21" fmla="*/ 210 h 235"/>
              <a:gd name="T22" fmla="*/ 267 w 304"/>
              <a:gd name="T23" fmla="*/ 210 h 235"/>
              <a:gd name="T24" fmla="*/ 264 w 304"/>
              <a:gd name="T25" fmla="*/ 108 h 235"/>
              <a:gd name="T26" fmla="*/ 116 w 304"/>
              <a:gd name="T27" fmla="*/ 74 h 235"/>
              <a:gd name="T28" fmla="*/ 46 w 304"/>
              <a:gd name="T29" fmla="*/ 8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4" h="235">
                <a:moveTo>
                  <a:pt x="46" y="8"/>
                </a:moveTo>
                <a:cubicBezTo>
                  <a:pt x="57" y="13"/>
                  <a:pt x="66" y="15"/>
                  <a:pt x="74" y="15"/>
                </a:cubicBezTo>
                <a:cubicBezTo>
                  <a:pt x="76" y="8"/>
                  <a:pt x="81" y="1"/>
                  <a:pt x="91" y="1"/>
                </a:cubicBezTo>
                <a:cubicBezTo>
                  <a:pt x="108" y="0"/>
                  <a:pt x="125" y="1"/>
                  <a:pt x="141" y="1"/>
                </a:cubicBezTo>
                <a:cubicBezTo>
                  <a:pt x="155" y="0"/>
                  <a:pt x="171" y="0"/>
                  <a:pt x="193" y="3"/>
                </a:cubicBezTo>
                <a:cubicBezTo>
                  <a:pt x="194" y="3"/>
                  <a:pt x="195" y="3"/>
                  <a:pt x="197" y="3"/>
                </a:cubicBezTo>
                <a:cubicBezTo>
                  <a:pt x="197" y="3"/>
                  <a:pt x="197" y="3"/>
                  <a:pt x="197" y="3"/>
                </a:cubicBezTo>
                <a:cubicBezTo>
                  <a:pt x="197" y="3"/>
                  <a:pt x="197" y="3"/>
                  <a:pt x="197" y="3"/>
                </a:cubicBezTo>
                <a:cubicBezTo>
                  <a:pt x="219" y="7"/>
                  <a:pt x="239" y="14"/>
                  <a:pt x="258" y="30"/>
                </a:cubicBezTo>
                <a:cubicBezTo>
                  <a:pt x="289" y="55"/>
                  <a:pt x="304" y="94"/>
                  <a:pt x="304" y="135"/>
                </a:cubicBezTo>
                <a:cubicBezTo>
                  <a:pt x="304" y="160"/>
                  <a:pt x="304" y="185"/>
                  <a:pt x="303" y="210"/>
                </a:cubicBezTo>
                <a:cubicBezTo>
                  <a:pt x="303" y="235"/>
                  <a:pt x="267" y="235"/>
                  <a:pt x="267" y="210"/>
                </a:cubicBezTo>
                <a:cubicBezTo>
                  <a:pt x="267" y="178"/>
                  <a:pt x="271" y="140"/>
                  <a:pt x="264" y="108"/>
                </a:cubicBezTo>
                <a:cubicBezTo>
                  <a:pt x="245" y="71"/>
                  <a:pt x="199" y="74"/>
                  <a:pt x="116" y="74"/>
                </a:cubicBezTo>
                <a:cubicBezTo>
                  <a:pt x="0" y="73"/>
                  <a:pt x="46" y="8"/>
                  <a:pt x="46" y="8"/>
                </a:cubicBezTo>
                <a:close/>
              </a:path>
            </a:pathLst>
          </a:custGeom>
          <a:solidFill>
            <a:srgbClr val="B25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7" name="íŝ1íḑe">
            <a:extLst>
              <a:ext uri="{FF2B5EF4-FFF2-40B4-BE49-F238E27FC236}">
                <a16:creationId xmlns:a16="http://schemas.microsoft.com/office/drawing/2014/main" id="{70E7FA82-489B-41DB-AD31-94ED4242F55B}"/>
              </a:ext>
            </a:extLst>
          </p:cNvPr>
          <p:cNvSpPr/>
          <p:nvPr/>
        </p:nvSpPr>
        <p:spPr bwMode="auto">
          <a:xfrm>
            <a:off x="7826598" y="5458755"/>
            <a:ext cx="113909" cy="514986"/>
          </a:xfrm>
          <a:custGeom>
            <a:avLst/>
            <a:gdLst>
              <a:gd name="T0" fmla="*/ 351 w 352"/>
              <a:gd name="T1" fmla="*/ 1581 h 1595"/>
              <a:gd name="T2" fmla="*/ 100 w 352"/>
              <a:gd name="T3" fmla="*/ 14 h 1595"/>
              <a:gd name="T4" fmla="*/ 83 w 352"/>
              <a:gd name="T5" fmla="*/ 0 h 1595"/>
              <a:gd name="T6" fmla="*/ 13 w 352"/>
              <a:gd name="T7" fmla="*/ 0 h 1595"/>
              <a:gd name="T8" fmla="*/ 1 w 352"/>
              <a:gd name="T9" fmla="*/ 14 h 1595"/>
              <a:gd name="T10" fmla="*/ 252 w 352"/>
              <a:gd name="T11" fmla="*/ 1581 h 1595"/>
              <a:gd name="T12" fmla="*/ 268 w 352"/>
              <a:gd name="T13" fmla="*/ 1595 h 1595"/>
              <a:gd name="T14" fmla="*/ 339 w 352"/>
              <a:gd name="T15" fmla="*/ 1595 h 1595"/>
              <a:gd name="T16" fmla="*/ 351 w 352"/>
              <a:gd name="T17" fmla="*/ 1581 h 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2" h="1595">
                <a:moveTo>
                  <a:pt x="351" y="1581"/>
                </a:moveTo>
                <a:cubicBezTo>
                  <a:pt x="100" y="14"/>
                  <a:pt x="100" y="14"/>
                  <a:pt x="100" y="14"/>
                </a:cubicBezTo>
                <a:cubicBezTo>
                  <a:pt x="99" y="6"/>
                  <a:pt x="91" y="0"/>
                  <a:pt x="8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5" y="0"/>
                  <a:pt x="0" y="6"/>
                  <a:pt x="1" y="14"/>
                </a:cubicBezTo>
                <a:cubicBezTo>
                  <a:pt x="252" y="1581"/>
                  <a:pt x="252" y="1581"/>
                  <a:pt x="252" y="1581"/>
                </a:cubicBezTo>
                <a:cubicBezTo>
                  <a:pt x="253" y="1589"/>
                  <a:pt x="261" y="1595"/>
                  <a:pt x="268" y="1595"/>
                </a:cubicBezTo>
                <a:cubicBezTo>
                  <a:pt x="339" y="1595"/>
                  <a:pt x="339" y="1595"/>
                  <a:pt x="339" y="1595"/>
                </a:cubicBezTo>
                <a:cubicBezTo>
                  <a:pt x="347" y="1595"/>
                  <a:pt x="352" y="1589"/>
                  <a:pt x="351" y="1581"/>
                </a:cubicBezTo>
                <a:close/>
              </a:path>
            </a:pathLst>
          </a:custGeom>
          <a:solidFill>
            <a:srgbClr val="9654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8" name="îṣ1ïḍê">
            <a:extLst>
              <a:ext uri="{FF2B5EF4-FFF2-40B4-BE49-F238E27FC236}">
                <a16:creationId xmlns:a16="http://schemas.microsoft.com/office/drawing/2014/main" id="{DB10C8B9-1E50-4C9C-9A38-A16EF10F5F5B}"/>
              </a:ext>
            </a:extLst>
          </p:cNvPr>
          <p:cNvSpPr/>
          <p:nvPr/>
        </p:nvSpPr>
        <p:spPr bwMode="auto">
          <a:xfrm>
            <a:off x="7834131" y="5458755"/>
            <a:ext cx="114137" cy="514986"/>
          </a:xfrm>
          <a:custGeom>
            <a:avLst/>
            <a:gdLst>
              <a:gd name="T0" fmla="*/ 351 w 353"/>
              <a:gd name="T1" fmla="*/ 1581 h 1595"/>
              <a:gd name="T2" fmla="*/ 100 w 353"/>
              <a:gd name="T3" fmla="*/ 14 h 1595"/>
              <a:gd name="T4" fmla="*/ 84 w 353"/>
              <a:gd name="T5" fmla="*/ 0 h 1595"/>
              <a:gd name="T6" fmla="*/ 13 w 353"/>
              <a:gd name="T7" fmla="*/ 0 h 1595"/>
              <a:gd name="T8" fmla="*/ 2 w 353"/>
              <a:gd name="T9" fmla="*/ 14 h 1595"/>
              <a:gd name="T10" fmla="*/ 253 w 353"/>
              <a:gd name="T11" fmla="*/ 1581 h 1595"/>
              <a:gd name="T12" fmla="*/ 269 w 353"/>
              <a:gd name="T13" fmla="*/ 1595 h 1595"/>
              <a:gd name="T14" fmla="*/ 339 w 353"/>
              <a:gd name="T15" fmla="*/ 1595 h 1595"/>
              <a:gd name="T16" fmla="*/ 351 w 353"/>
              <a:gd name="T17" fmla="*/ 1581 h 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3" h="1595">
                <a:moveTo>
                  <a:pt x="351" y="1581"/>
                </a:moveTo>
                <a:cubicBezTo>
                  <a:pt x="100" y="14"/>
                  <a:pt x="100" y="14"/>
                  <a:pt x="100" y="14"/>
                </a:cubicBezTo>
                <a:cubicBezTo>
                  <a:pt x="99" y="6"/>
                  <a:pt x="92" y="0"/>
                  <a:pt x="8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2" y="14"/>
                </a:cubicBezTo>
                <a:cubicBezTo>
                  <a:pt x="253" y="1581"/>
                  <a:pt x="253" y="1581"/>
                  <a:pt x="253" y="1581"/>
                </a:cubicBezTo>
                <a:cubicBezTo>
                  <a:pt x="254" y="1589"/>
                  <a:pt x="261" y="1595"/>
                  <a:pt x="269" y="1595"/>
                </a:cubicBezTo>
                <a:cubicBezTo>
                  <a:pt x="339" y="1595"/>
                  <a:pt x="339" y="1595"/>
                  <a:pt x="339" y="1595"/>
                </a:cubicBezTo>
                <a:cubicBezTo>
                  <a:pt x="347" y="1595"/>
                  <a:pt x="353" y="1589"/>
                  <a:pt x="351" y="1581"/>
                </a:cubicBezTo>
                <a:close/>
              </a:path>
            </a:pathLst>
          </a:custGeom>
          <a:solidFill>
            <a:srgbClr val="BC7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9" name="îS1íḋé">
            <a:extLst>
              <a:ext uri="{FF2B5EF4-FFF2-40B4-BE49-F238E27FC236}">
                <a16:creationId xmlns:a16="http://schemas.microsoft.com/office/drawing/2014/main" id="{297CB046-21E3-4C4A-B7C0-1A899E64C88F}"/>
              </a:ext>
            </a:extLst>
          </p:cNvPr>
          <p:cNvSpPr/>
          <p:nvPr/>
        </p:nvSpPr>
        <p:spPr bwMode="auto">
          <a:xfrm>
            <a:off x="7834131" y="5458755"/>
            <a:ext cx="79211" cy="298582"/>
          </a:xfrm>
          <a:custGeom>
            <a:avLst/>
            <a:gdLst>
              <a:gd name="T0" fmla="*/ 244 w 245"/>
              <a:gd name="T1" fmla="*/ 911 h 925"/>
              <a:gd name="T2" fmla="*/ 100 w 245"/>
              <a:gd name="T3" fmla="*/ 14 h 925"/>
              <a:gd name="T4" fmla="*/ 84 w 245"/>
              <a:gd name="T5" fmla="*/ 0 h 925"/>
              <a:gd name="T6" fmla="*/ 13 w 245"/>
              <a:gd name="T7" fmla="*/ 0 h 925"/>
              <a:gd name="T8" fmla="*/ 2 w 245"/>
              <a:gd name="T9" fmla="*/ 14 h 925"/>
              <a:gd name="T10" fmla="*/ 145 w 245"/>
              <a:gd name="T11" fmla="*/ 911 h 925"/>
              <a:gd name="T12" fmla="*/ 162 w 245"/>
              <a:gd name="T13" fmla="*/ 925 h 925"/>
              <a:gd name="T14" fmla="*/ 232 w 245"/>
              <a:gd name="T15" fmla="*/ 925 h 925"/>
              <a:gd name="T16" fmla="*/ 244 w 245"/>
              <a:gd name="T17" fmla="*/ 911 h 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5" h="925">
                <a:moveTo>
                  <a:pt x="244" y="911"/>
                </a:moveTo>
                <a:cubicBezTo>
                  <a:pt x="100" y="14"/>
                  <a:pt x="100" y="14"/>
                  <a:pt x="100" y="14"/>
                </a:cubicBezTo>
                <a:cubicBezTo>
                  <a:pt x="99" y="6"/>
                  <a:pt x="92" y="0"/>
                  <a:pt x="8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2" y="14"/>
                </a:cubicBezTo>
                <a:cubicBezTo>
                  <a:pt x="145" y="911"/>
                  <a:pt x="145" y="911"/>
                  <a:pt x="145" y="911"/>
                </a:cubicBezTo>
                <a:cubicBezTo>
                  <a:pt x="146" y="919"/>
                  <a:pt x="154" y="925"/>
                  <a:pt x="162" y="925"/>
                </a:cubicBezTo>
                <a:cubicBezTo>
                  <a:pt x="232" y="925"/>
                  <a:pt x="232" y="925"/>
                  <a:pt x="232" y="925"/>
                </a:cubicBezTo>
                <a:cubicBezTo>
                  <a:pt x="240" y="925"/>
                  <a:pt x="245" y="919"/>
                  <a:pt x="244" y="911"/>
                </a:cubicBezTo>
                <a:close/>
              </a:path>
            </a:pathLst>
          </a:custGeom>
          <a:solidFill>
            <a:srgbClr val="DB97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0" name="íṧḷídè">
            <a:extLst>
              <a:ext uri="{FF2B5EF4-FFF2-40B4-BE49-F238E27FC236}">
                <a16:creationId xmlns:a16="http://schemas.microsoft.com/office/drawing/2014/main" id="{0504A3C7-9748-4F7A-98E7-F444BFE2A2D5}"/>
              </a:ext>
            </a:extLst>
          </p:cNvPr>
          <p:cNvSpPr/>
          <p:nvPr/>
        </p:nvSpPr>
        <p:spPr bwMode="auto">
          <a:xfrm>
            <a:off x="7708809" y="5458755"/>
            <a:ext cx="115279" cy="519780"/>
          </a:xfrm>
          <a:custGeom>
            <a:avLst/>
            <a:gdLst>
              <a:gd name="T0" fmla="*/ 1 w 356"/>
              <a:gd name="T1" fmla="*/ 1595 h 1610"/>
              <a:gd name="T2" fmla="*/ 255 w 356"/>
              <a:gd name="T3" fmla="*/ 14 h 1610"/>
              <a:gd name="T4" fmla="*/ 271 w 356"/>
              <a:gd name="T5" fmla="*/ 0 h 1610"/>
              <a:gd name="T6" fmla="*/ 343 w 356"/>
              <a:gd name="T7" fmla="*/ 0 h 1610"/>
              <a:gd name="T8" fmla="*/ 354 w 356"/>
              <a:gd name="T9" fmla="*/ 14 h 1610"/>
              <a:gd name="T10" fmla="*/ 101 w 356"/>
              <a:gd name="T11" fmla="*/ 1595 h 1610"/>
              <a:gd name="T12" fmla="*/ 85 w 356"/>
              <a:gd name="T13" fmla="*/ 1610 h 1610"/>
              <a:gd name="T14" fmla="*/ 13 w 356"/>
              <a:gd name="T15" fmla="*/ 1610 h 1610"/>
              <a:gd name="T16" fmla="*/ 1 w 356"/>
              <a:gd name="T17" fmla="*/ 1595 h 1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6" h="1610">
                <a:moveTo>
                  <a:pt x="1" y="1595"/>
                </a:moveTo>
                <a:cubicBezTo>
                  <a:pt x="255" y="14"/>
                  <a:pt x="255" y="14"/>
                  <a:pt x="255" y="14"/>
                </a:cubicBezTo>
                <a:cubicBezTo>
                  <a:pt x="256" y="6"/>
                  <a:pt x="263" y="0"/>
                  <a:pt x="271" y="0"/>
                </a:cubicBezTo>
                <a:cubicBezTo>
                  <a:pt x="343" y="0"/>
                  <a:pt x="343" y="0"/>
                  <a:pt x="343" y="0"/>
                </a:cubicBezTo>
                <a:cubicBezTo>
                  <a:pt x="350" y="0"/>
                  <a:pt x="356" y="6"/>
                  <a:pt x="354" y="14"/>
                </a:cubicBezTo>
                <a:cubicBezTo>
                  <a:pt x="101" y="1595"/>
                  <a:pt x="101" y="1595"/>
                  <a:pt x="101" y="1595"/>
                </a:cubicBezTo>
                <a:cubicBezTo>
                  <a:pt x="100" y="1603"/>
                  <a:pt x="93" y="1610"/>
                  <a:pt x="85" y="1610"/>
                </a:cubicBezTo>
                <a:cubicBezTo>
                  <a:pt x="13" y="1610"/>
                  <a:pt x="13" y="1610"/>
                  <a:pt x="13" y="1610"/>
                </a:cubicBezTo>
                <a:cubicBezTo>
                  <a:pt x="6" y="1610"/>
                  <a:pt x="0" y="1603"/>
                  <a:pt x="1" y="1595"/>
                </a:cubicBezTo>
                <a:close/>
              </a:path>
            </a:pathLst>
          </a:custGeom>
          <a:solidFill>
            <a:srgbClr val="F7BB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1" name="íṩḷïḓè">
            <a:extLst>
              <a:ext uri="{FF2B5EF4-FFF2-40B4-BE49-F238E27FC236}">
                <a16:creationId xmlns:a16="http://schemas.microsoft.com/office/drawing/2014/main" id="{621F717C-47E5-4BEA-AF43-787F47D3699B}"/>
              </a:ext>
            </a:extLst>
          </p:cNvPr>
          <p:cNvSpPr/>
          <p:nvPr/>
        </p:nvSpPr>
        <p:spPr bwMode="auto">
          <a:xfrm>
            <a:off x="7715657" y="5458755"/>
            <a:ext cx="115050" cy="519780"/>
          </a:xfrm>
          <a:custGeom>
            <a:avLst/>
            <a:gdLst>
              <a:gd name="T0" fmla="*/ 2 w 356"/>
              <a:gd name="T1" fmla="*/ 1595 h 1610"/>
              <a:gd name="T2" fmla="*/ 255 w 356"/>
              <a:gd name="T3" fmla="*/ 14 h 1610"/>
              <a:gd name="T4" fmla="*/ 271 w 356"/>
              <a:gd name="T5" fmla="*/ 0 h 1610"/>
              <a:gd name="T6" fmla="*/ 343 w 356"/>
              <a:gd name="T7" fmla="*/ 0 h 1610"/>
              <a:gd name="T8" fmla="*/ 355 w 356"/>
              <a:gd name="T9" fmla="*/ 14 h 1610"/>
              <a:gd name="T10" fmla="*/ 101 w 356"/>
              <a:gd name="T11" fmla="*/ 1595 h 1610"/>
              <a:gd name="T12" fmla="*/ 85 w 356"/>
              <a:gd name="T13" fmla="*/ 1610 h 1610"/>
              <a:gd name="T14" fmla="*/ 13 w 356"/>
              <a:gd name="T15" fmla="*/ 1610 h 1610"/>
              <a:gd name="T16" fmla="*/ 2 w 356"/>
              <a:gd name="T17" fmla="*/ 1595 h 1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6" h="1610">
                <a:moveTo>
                  <a:pt x="2" y="1595"/>
                </a:moveTo>
                <a:cubicBezTo>
                  <a:pt x="255" y="14"/>
                  <a:pt x="255" y="14"/>
                  <a:pt x="255" y="14"/>
                </a:cubicBezTo>
                <a:cubicBezTo>
                  <a:pt x="256" y="6"/>
                  <a:pt x="263" y="0"/>
                  <a:pt x="271" y="0"/>
                </a:cubicBezTo>
                <a:cubicBezTo>
                  <a:pt x="343" y="0"/>
                  <a:pt x="343" y="0"/>
                  <a:pt x="343" y="0"/>
                </a:cubicBezTo>
                <a:cubicBezTo>
                  <a:pt x="350" y="0"/>
                  <a:pt x="356" y="6"/>
                  <a:pt x="355" y="14"/>
                </a:cubicBezTo>
                <a:cubicBezTo>
                  <a:pt x="101" y="1595"/>
                  <a:pt x="101" y="1595"/>
                  <a:pt x="101" y="1595"/>
                </a:cubicBezTo>
                <a:cubicBezTo>
                  <a:pt x="100" y="1603"/>
                  <a:pt x="93" y="1610"/>
                  <a:pt x="85" y="1610"/>
                </a:cubicBezTo>
                <a:cubicBezTo>
                  <a:pt x="13" y="1610"/>
                  <a:pt x="13" y="1610"/>
                  <a:pt x="13" y="1610"/>
                </a:cubicBezTo>
                <a:cubicBezTo>
                  <a:pt x="6" y="1610"/>
                  <a:pt x="0" y="1603"/>
                  <a:pt x="2" y="1595"/>
                </a:cubicBezTo>
                <a:close/>
              </a:path>
            </a:pathLst>
          </a:custGeom>
          <a:solidFill>
            <a:srgbClr val="BC7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2" name="ïṩlîḑê">
            <a:extLst>
              <a:ext uri="{FF2B5EF4-FFF2-40B4-BE49-F238E27FC236}">
                <a16:creationId xmlns:a16="http://schemas.microsoft.com/office/drawing/2014/main" id="{D5896B7C-8F94-434E-9CEB-945E0C492E96}"/>
              </a:ext>
            </a:extLst>
          </p:cNvPr>
          <p:cNvSpPr/>
          <p:nvPr/>
        </p:nvSpPr>
        <p:spPr bwMode="auto">
          <a:xfrm>
            <a:off x="7751040" y="5458755"/>
            <a:ext cx="79668" cy="301550"/>
          </a:xfrm>
          <a:custGeom>
            <a:avLst/>
            <a:gdLst>
              <a:gd name="T0" fmla="*/ 1 w 247"/>
              <a:gd name="T1" fmla="*/ 919 h 934"/>
              <a:gd name="T2" fmla="*/ 146 w 247"/>
              <a:gd name="T3" fmla="*/ 14 h 934"/>
              <a:gd name="T4" fmla="*/ 162 w 247"/>
              <a:gd name="T5" fmla="*/ 0 h 934"/>
              <a:gd name="T6" fmla="*/ 234 w 247"/>
              <a:gd name="T7" fmla="*/ 0 h 934"/>
              <a:gd name="T8" fmla="*/ 246 w 247"/>
              <a:gd name="T9" fmla="*/ 14 h 934"/>
              <a:gd name="T10" fmla="*/ 101 w 247"/>
              <a:gd name="T11" fmla="*/ 919 h 934"/>
              <a:gd name="T12" fmla="*/ 84 w 247"/>
              <a:gd name="T13" fmla="*/ 934 h 934"/>
              <a:gd name="T14" fmla="*/ 13 w 247"/>
              <a:gd name="T15" fmla="*/ 934 h 934"/>
              <a:gd name="T16" fmla="*/ 1 w 247"/>
              <a:gd name="T17" fmla="*/ 919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7" h="934">
                <a:moveTo>
                  <a:pt x="1" y="919"/>
                </a:moveTo>
                <a:cubicBezTo>
                  <a:pt x="146" y="14"/>
                  <a:pt x="146" y="14"/>
                  <a:pt x="146" y="14"/>
                </a:cubicBezTo>
                <a:cubicBezTo>
                  <a:pt x="147" y="6"/>
                  <a:pt x="154" y="0"/>
                  <a:pt x="162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41" y="0"/>
                  <a:pt x="247" y="6"/>
                  <a:pt x="246" y="14"/>
                </a:cubicBezTo>
                <a:cubicBezTo>
                  <a:pt x="101" y="919"/>
                  <a:pt x="101" y="919"/>
                  <a:pt x="101" y="919"/>
                </a:cubicBezTo>
                <a:cubicBezTo>
                  <a:pt x="99" y="927"/>
                  <a:pt x="92" y="934"/>
                  <a:pt x="84" y="934"/>
                </a:cubicBezTo>
                <a:cubicBezTo>
                  <a:pt x="13" y="934"/>
                  <a:pt x="13" y="934"/>
                  <a:pt x="13" y="934"/>
                </a:cubicBezTo>
                <a:cubicBezTo>
                  <a:pt x="5" y="934"/>
                  <a:pt x="0" y="927"/>
                  <a:pt x="1" y="919"/>
                </a:cubicBezTo>
                <a:close/>
              </a:path>
            </a:pathLst>
          </a:custGeom>
          <a:solidFill>
            <a:srgbClr val="DB97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3" name="ïṡlïḓê">
            <a:extLst>
              <a:ext uri="{FF2B5EF4-FFF2-40B4-BE49-F238E27FC236}">
                <a16:creationId xmlns:a16="http://schemas.microsoft.com/office/drawing/2014/main" id="{96685527-95AD-484B-B136-E363B87FDEED}"/>
              </a:ext>
            </a:extLst>
          </p:cNvPr>
          <p:cNvSpPr/>
          <p:nvPr/>
        </p:nvSpPr>
        <p:spPr bwMode="auto">
          <a:xfrm>
            <a:off x="7810848" y="5469940"/>
            <a:ext cx="10272" cy="10501"/>
          </a:xfrm>
          <a:prstGeom prst="ellipse">
            <a:avLst/>
          </a:prstGeom>
          <a:solidFill>
            <a:srgbClr val="53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4" name="ïṥ1îḓe">
            <a:extLst>
              <a:ext uri="{FF2B5EF4-FFF2-40B4-BE49-F238E27FC236}">
                <a16:creationId xmlns:a16="http://schemas.microsoft.com/office/drawing/2014/main" id="{E2B5F8D9-8FC7-4F3F-BD78-E5FCB9E17A01}"/>
              </a:ext>
            </a:extLst>
          </p:cNvPr>
          <p:cNvSpPr/>
          <p:nvPr/>
        </p:nvSpPr>
        <p:spPr bwMode="auto">
          <a:xfrm>
            <a:off x="7813587" y="5471538"/>
            <a:ext cx="7533" cy="7533"/>
          </a:xfrm>
          <a:prstGeom prst="ellipse">
            <a:avLst/>
          </a:prstGeom>
          <a:solidFill>
            <a:srgbClr val="53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5" name="ïṣľidê">
            <a:extLst>
              <a:ext uri="{FF2B5EF4-FFF2-40B4-BE49-F238E27FC236}">
                <a16:creationId xmlns:a16="http://schemas.microsoft.com/office/drawing/2014/main" id="{80923187-C717-45E4-80A5-3A277829F450}"/>
              </a:ext>
            </a:extLst>
          </p:cNvPr>
          <p:cNvSpPr/>
          <p:nvPr/>
        </p:nvSpPr>
        <p:spPr bwMode="auto">
          <a:xfrm>
            <a:off x="7842121" y="5471310"/>
            <a:ext cx="11642" cy="11642"/>
          </a:xfrm>
          <a:prstGeom prst="ellipse">
            <a:avLst/>
          </a:prstGeom>
          <a:solidFill>
            <a:srgbClr val="53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6" name="îşļîďe">
            <a:extLst>
              <a:ext uri="{FF2B5EF4-FFF2-40B4-BE49-F238E27FC236}">
                <a16:creationId xmlns:a16="http://schemas.microsoft.com/office/drawing/2014/main" id="{E7A73904-A2FC-460A-8A45-558DCEF5250C}"/>
              </a:ext>
            </a:extLst>
          </p:cNvPr>
          <p:cNvSpPr/>
          <p:nvPr/>
        </p:nvSpPr>
        <p:spPr bwMode="auto">
          <a:xfrm>
            <a:off x="7845317" y="5472908"/>
            <a:ext cx="8446" cy="8446"/>
          </a:xfrm>
          <a:prstGeom prst="ellipse">
            <a:avLst/>
          </a:prstGeom>
          <a:solidFill>
            <a:srgbClr val="6B77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7" name="íṧḻïdê">
            <a:extLst>
              <a:ext uri="{FF2B5EF4-FFF2-40B4-BE49-F238E27FC236}">
                <a16:creationId xmlns:a16="http://schemas.microsoft.com/office/drawing/2014/main" id="{4F397347-9D34-4213-A61E-3344FC7694DF}"/>
              </a:ext>
            </a:extLst>
          </p:cNvPr>
          <p:cNvSpPr/>
          <p:nvPr/>
        </p:nvSpPr>
        <p:spPr bwMode="auto">
          <a:xfrm>
            <a:off x="7455424" y="5138486"/>
            <a:ext cx="10272" cy="290821"/>
          </a:xfrm>
          <a:custGeom>
            <a:avLst/>
            <a:gdLst>
              <a:gd name="T0" fmla="*/ 45 w 45"/>
              <a:gd name="T1" fmla="*/ 0 h 1274"/>
              <a:gd name="T2" fmla="*/ 0 w 45"/>
              <a:gd name="T3" fmla="*/ 137 h 1274"/>
              <a:gd name="T4" fmla="*/ 0 w 45"/>
              <a:gd name="T5" fmla="*/ 1274 h 1274"/>
              <a:gd name="T6" fmla="*/ 45 w 45"/>
              <a:gd name="T7" fmla="*/ 1172 h 1274"/>
              <a:gd name="T8" fmla="*/ 45 w 45"/>
              <a:gd name="T9" fmla="*/ 0 h 1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1274">
                <a:moveTo>
                  <a:pt x="45" y="0"/>
                </a:moveTo>
                <a:lnTo>
                  <a:pt x="0" y="137"/>
                </a:lnTo>
                <a:lnTo>
                  <a:pt x="0" y="1274"/>
                </a:lnTo>
                <a:lnTo>
                  <a:pt x="45" y="1172"/>
                </a:lnTo>
                <a:lnTo>
                  <a:pt x="45" y="0"/>
                </a:lnTo>
                <a:close/>
              </a:path>
            </a:pathLst>
          </a:custGeom>
          <a:solidFill>
            <a:srgbClr val="A81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8" name="îşļiḍê">
            <a:extLst>
              <a:ext uri="{FF2B5EF4-FFF2-40B4-BE49-F238E27FC236}">
                <a16:creationId xmlns:a16="http://schemas.microsoft.com/office/drawing/2014/main" id="{6DFAE287-F0A0-470A-9421-A8ADD2C6FDF5}"/>
              </a:ext>
            </a:extLst>
          </p:cNvPr>
          <p:cNvSpPr/>
          <p:nvPr/>
        </p:nvSpPr>
        <p:spPr bwMode="auto">
          <a:xfrm>
            <a:off x="7447663" y="5403741"/>
            <a:ext cx="267766" cy="26023"/>
          </a:xfrm>
          <a:custGeom>
            <a:avLst/>
            <a:gdLst>
              <a:gd name="T0" fmla="*/ 1125 w 1173"/>
              <a:gd name="T1" fmla="*/ 114 h 114"/>
              <a:gd name="T2" fmla="*/ 0 w 1173"/>
              <a:gd name="T3" fmla="*/ 114 h 114"/>
              <a:gd name="T4" fmla="*/ 0 w 1173"/>
              <a:gd name="T5" fmla="*/ 0 h 114"/>
              <a:gd name="T6" fmla="*/ 1173 w 1173"/>
              <a:gd name="T7" fmla="*/ 0 h 114"/>
              <a:gd name="T8" fmla="*/ 1125 w 1173"/>
              <a:gd name="T9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3" h="114">
                <a:moveTo>
                  <a:pt x="1125" y="114"/>
                </a:moveTo>
                <a:lnTo>
                  <a:pt x="0" y="114"/>
                </a:lnTo>
                <a:lnTo>
                  <a:pt x="0" y="0"/>
                </a:lnTo>
                <a:lnTo>
                  <a:pt x="1173" y="0"/>
                </a:lnTo>
                <a:lnTo>
                  <a:pt x="1125" y="114"/>
                </a:lnTo>
                <a:close/>
              </a:path>
            </a:pathLst>
          </a:custGeom>
          <a:solidFill>
            <a:srgbClr val="8E1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9" name="íś1iḑé">
            <a:extLst>
              <a:ext uri="{FF2B5EF4-FFF2-40B4-BE49-F238E27FC236}">
                <a16:creationId xmlns:a16="http://schemas.microsoft.com/office/drawing/2014/main" id="{B3AFA970-6265-451D-A488-DF5792759A7E}"/>
              </a:ext>
            </a:extLst>
          </p:cNvPr>
          <p:cNvSpPr/>
          <p:nvPr/>
        </p:nvSpPr>
        <p:spPr bwMode="auto">
          <a:xfrm>
            <a:off x="7447663" y="5138486"/>
            <a:ext cx="267766" cy="267309"/>
          </a:xfrm>
          <a:custGeom>
            <a:avLst/>
            <a:gdLst>
              <a:gd name="T0" fmla="*/ 828 w 828"/>
              <a:gd name="T1" fmla="*/ 828 h 828"/>
              <a:gd name="T2" fmla="*/ 0 w 828"/>
              <a:gd name="T3" fmla="*/ 828 h 828"/>
              <a:gd name="T4" fmla="*/ 0 w 828"/>
              <a:gd name="T5" fmla="*/ 0 h 828"/>
              <a:gd name="T6" fmla="*/ 764 w 828"/>
              <a:gd name="T7" fmla="*/ 509 h 828"/>
              <a:gd name="T8" fmla="*/ 812 w 828"/>
              <a:gd name="T9" fmla="*/ 667 h 828"/>
              <a:gd name="T10" fmla="*/ 828 w 828"/>
              <a:gd name="T11" fmla="*/ 828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8" h="828">
                <a:moveTo>
                  <a:pt x="828" y="828"/>
                </a:moveTo>
                <a:cubicBezTo>
                  <a:pt x="0" y="828"/>
                  <a:pt x="0" y="828"/>
                  <a:pt x="0" y="828"/>
                </a:cubicBezTo>
                <a:cubicBezTo>
                  <a:pt x="0" y="0"/>
                  <a:pt x="0" y="0"/>
                  <a:pt x="0" y="0"/>
                </a:cubicBezTo>
                <a:cubicBezTo>
                  <a:pt x="344" y="0"/>
                  <a:pt x="639" y="210"/>
                  <a:pt x="764" y="509"/>
                </a:cubicBezTo>
                <a:cubicBezTo>
                  <a:pt x="785" y="559"/>
                  <a:pt x="802" y="612"/>
                  <a:pt x="812" y="667"/>
                </a:cubicBezTo>
                <a:cubicBezTo>
                  <a:pt x="823" y="719"/>
                  <a:pt x="828" y="773"/>
                  <a:pt x="828" y="828"/>
                </a:cubicBezTo>
              </a:path>
            </a:pathLst>
          </a:custGeom>
          <a:solidFill>
            <a:srgbClr val="FF24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0" name="iṣḷîďe">
            <a:extLst>
              <a:ext uri="{FF2B5EF4-FFF2-40B4-BE49-F238E27FC236}">
                <a16:creationId xmlns:a16="http://schemas.microsoft.com/office/drawing/2014/main" id="{84DA4173-5E7D-4F45-BCE4-48B87D77CD24}"/>
              </a:ext>
            </a:extLst>
          </p:cNvPr>
          <p:cNvSpPr/>
          <p:nvPr/>
        </p:nvSpPr>
        <p:spPr bwMode="auto">
          <a:xfrm>
            <a:off x="7447663" y="5290745"/>
            <a:ext cx="115050" cy="115050"/>
          </a:xfrm>
          <a:custGeom>
            <a:avLst/>
            <a:gdLst>
              <a:gd name="T0" fmla="*/ 0 w 356"/>
              <a:gd name="T1" fmla="*/ 194 h 356"/>
              <a:gd name="T2" fmla="*/ 0 w 356"/>
              <a:gd name="T3" fmla="*/ 0 h 356"/>
              <a:gd name="T4" fmla="*/ 356 w 356"/>
              <a:gd name="T5" fmla="*/ 356 h 356"/>
              <a:gd name="T6" fmla="*/ 163 w 356"/>
              <a:gd name="T7" fmla="*/ 356 h 356"/>
              <a:gd name="T8" fmla="*/ 0 w 356"/>
              <a:gd name="T9" fmla="*/ 19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6" h="356">
                <a:moveTo>
                  <a:pt x="0" y="194"/>
                </a:moveTo>
                <a:cubicBezTo>
                  <a:pt x="0" y="0"/>
                  <a:pt x="0" y="0"/>
                  <a:pt x="0" y="0"/>
                </a:cubicBezTo>
                <a:cubicBezTo>
                  <a:pt x="196" y="0"/>
                  <a:pt x="356" y="160"/>
                  <a:pt x="356" y="356"/>
                </a:cubicBezTo>
                <a:cubicBezTo>
                  <a:pt x="163" y="356"/>
                  <a:pt x="163" y="356"/>
                  <a:pt x="163" y="356"/>
                </a:cubicBezTo>
                <a:cubicBezTo>
                  <a:pt x="163" y="267"/>
                  <a:pt x="89" y="194"/>
                  <a:pt x="0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1" name="ïŝlîdé">
            <a:extLst>
              <a:ext uri="{FF2B5EF4-FFF2-40B4-BE49-F238E27FC236}">
                <a16:creationId xmlns:a16="http://schemas.microsoft.com/office/drawing/2014/main" id="{6F42FE01-4718-42C2-8323-6B734B00359C}"/>
              </a:ext>
            </a:extLst>
          </p:cNvPr>
          <p:cNvSpPr/>
          <p:nvPr/>
        </p:nvSpPr>
        <p:spPr bwMode="auto">
          <a:xfrm>
            <a:off x="7447663" y="5166792"/>
            <a:ext cx="239460" cy="239003"/>
          </a:xfrm>
          <a:custGeom>
            <a:avLst/>
            <a:gdLst>
              <a:gd name="T0" fmla="*/ 0 w 741"/>
              <a:gd name="T1" fmla="*/ 193 h 740"/>
              <a:gd name="T2" fmla="*/ 0 w 741"/>
              <a:gd name="T3" fmla="*/ 0 h 740"/>
              <a:gd name="T4" fmla="*/ 524 w 741"/>
              <a:gd name="T5" fmla="*/ 216 h 740"/>
              <a:gd name="T6" fmla="*/ 741 w 741"/>
              <a:gd name="T7" fmla="*/ 740 h 740"/>
              <a:gd name="T8" fmla="*/ 547 w 741"/>
              <a:gd name="T9" fmla="*/ 740 h 740"/>
              <a:gd name="T10" fmla="*/ 0 w 741"/>
              <a:gd name="T11" fmla="*/ 193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1" h="740">
                <a:moveTo>
                  <a:pt x="0" y="193"/>
                </a:moveTo>
                <a:cubicBezTo>
                  <a:pt x="0" y="0"/>
                  <a:pt x="0" y="0"/>
                  <a:pt x="0" y="0"/>
                </a:cubicBezTo>
                <a:cubicBezTo>
                  <a:pt x="198" y="0"/>
                  <a:pt x="384" y="77"/>
                  <a:pt x="524" y="216"/>
                </a:cubicBezTo>
                <a:cubicBezTo>
                  <a:pt x="664" y="356"/>
                  <a:pt x="741" y="542"/>
                  <a:pt x="741" y="740"/>
                </a:cubicBezTo>
                <a:cubicBezTo>
                  <a:pt x="547" y="740"/>
                  <a:pt x="547" y="740"/>
                  <a:pt x="547" y="740"/>
                </a:cubicBezTo>
                <a:cubicBezTo>
                  <a:pt x="547" y="439"/>
                  <a:pt x="301" y="193"/>
                  <a:pt x="0" y="19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2" name="íśľiḑê">
            <a:extLst>
              <a:ext uri="{FF2B5EF4-FFF2-40B4-BE49-F238E27FC236}">
                <a16:creationId xmlns:a16="http://schemas.microsoft.com/office/drawing/2014/main" id="{55661D9B-9B13-4073-A776-E87DF4A0AF46}"/>
              </a:ext>
            </a:extLst>
          </p:cNvPr>
          <p:cNvSpPr/>
          <p:nvPr/>
        </p:nvSpPr>
        <p:spPr bwMode="auto">
          <a:xfrm>
            <a:off x="7666578" y="5302844"/>
            <a:ext cx="43600" cy="50905"/>
          </a:xfrm>
          <a:custGeom>
            <a:avLst/>
            <a:gdLst>
              <a:gd name="T0" fmla="*/ 87 w 135"/>
              <a:gd name="T1" fmla="*/ 0 h 158"/>
              <a:gd name="T2" fmla="*/ 15 w 135"/>
              <a:gd name="T3" fmla="*/ 8 h 158"/>
              <a:gd name="T4" fmla="*/ 7 w 135"/>
              <a:gd name="T5" fmla="*/ 14 h 158"/>
              <a:gd name="T6" fmla="*/ 0 w 135"/>
              <a:gd name="T7" fmla="*/ 17 h 158"/>
              <a:gd name="T8" fmla="*/ 33 w 135"/>
              <a:gd name="T9" fmla="*/ 106 h 158"/>
              <a:gd name="T10" fmla="*/ 135 w 135"/>
              <a:gd name="T11" fmla="*/ 158 h 158"/>
              <a:gd name="T12" fmla="*/ 104 w 135"/>
              <a:gd name="T13" fmla="*/ 45 h 158"/>
              <a:gd name="T14" fmla="*/ 91 w 135"/>
              <a:gd name="T15" fmla="*/ 10 h 158"/>
              <a:gd name="T16" fmla="*/ 91 w 135"/>
              <a:gd name="T17" fmla="*/ 9 h 158"/>
              <a:gd name="T18" fmla="*/ 87 w 135"/>
              <a:gd name="T19" fmla="*/ 0 h 158"/>
              <a:gd name="T20" fmla="*/ 87 w 135"/>
              <a:gd name="T21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5" h="158">
                <a:moveTo>
                  <a:pt x="87" y="0"/>
                </a:moveTo>
                <a:cubicBezTo>
                  <a:pt x="15" y="8"/>
                  <a:pt x="15" y="8"/>
                  <a:pt x="15" y="8"/>
                </a:cubicBezTo>
                <a:cubicBezTo>
                  <a:pt x="7" y="14"/>
                  <a:pt x="7" y="14"/>
                  <a:pt x="7" y="14"/>
                </a:cubicBezTo>
                <a:cubicBezTo>
                  <a:pt x="5" y="15"/>
                  <a:pt x="2" y="16"/>
                  <a:pt x="0" y="17"/>
                </a:cubicBezTo>
                <a:cubicBezTo>
                  <a:pt x="13" y="46"/>
                  <a:pt x="24" y="75"/>
                  <a:pt x="33" y="106"/>
                </a:cubicBezTo>
                <a:cubicBezTo>
                  <a:pt x="61" y="125"/>
                  <a:pt x="96" y="145"/>
                  <a:pt x="135" y="158"/>
                </a:cubicBezTo>
                <a:cubicBezTo>
                  <a:pt x="128" y="119"/>
                  <a:pt x="117" y="81"/>
                  <a:pt x="104" y="45"/>
                </a:cubicBezTo>
                <a:cubicBezTo>
                  <a:pt x="100" y="33"/>
                  <a:pt x="96" y="21"/>
                  <a:pt x="91" y="10"/>
                </a:cubicBezTo>
                <a:cubicBezTo>
                  <a:pt x="91" y="9"/>
                  <a:pt x="91" y="9"/>
                  <a:pt x="91" y="9"/>
                </a:cubicBezTo>
                <a:cubicBezTo>
                  <a:pt x="90" y="6"/>
                  <a:pt x="89" y="3"/>
                  <a:pt x="87" y="0"/>
                </a:cubicBezTo>
                <a:cubicBezTo>
                  <a:pt x="87" y="0"/>
                  <a:pt x="87" y="0"/>
                  <a:pt x="87" y="0"/>
                </a:cubicBezTo>
              </a:path>
            </a:pathLst>
          </a:custGeom>
          <a:solidFill>
            <a:srgbClr val="B714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3" name="ïSľiḋé">
            <a:extLst>
              <a:ext uri="{FF2B5EF4-FFF2-40B4-BE49-F238E27FC236}">
                <a16:creationId xmlns:a16="http://schemas.microsoft.com/office/drawing/2014/main" id="{65992C14-F65D-4BF1-8CD6-7DB68C33FC97}"/>
              </a:ext>
            </a:extLst>
          </p:cNvPr>
          <p:cNvSpPr/>
          <p:nvPr/>
        </p:nvSpPr>
        <p:spPr bwMode="auto">
          <a:xfrm>
            <a:off x="7654480" y="5308322"/>
            <a:ext cx="22827" cy="28763"/>
          </a:xfrm>
          <a:custGeom>
            <a:avLst/>
            <a:gdLst>
              <a:gd name="T0" fmla="*/ 37 w 70"/>
              <a:gd name="T1" fmla="*/ 0 h 89"/>
              <a:gd name="T2" fmla="*/ 3 w 70"/>
              <a:gd name="T3" fmla="*/ 21 h 89"/>
              <a:gd name="T4" fmla="*/ 70 w 70"/>
              <a:gd name="T5" fmla="*/ 89 h 89"/>
              <a:gd name="T6" fmla="*/ 37 w 70"/>
              <a:gd name="T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" h="89">
                <a:moveTo>
                  <a:pt x="37" y="0"/>
                </a:moveTo>
                <a:cubicBezTo>
                  <a:pt x="21" y="6"/>
                  <a:pt x="0" y="3"/>
                  <a:pt x="3" y="21"/>
                </a:cubicBezTo>
                <a:cubicBezTo>
                  <a:pt x="4" y="31"/>
                  <a:pt x="30" y="60"/>
                  <a:pt x="70" y="89"/>
                </a:cubicBezTo>
                <a:cubicBezTo>
                  <a:pt x="61" y="58"/>
                  <a:pt x="50" y="29"/>
                  <a:pt x="37" y="0"/>
                </a:cubicBezTo>
              </a:path>
            </a:pathLst>
          </a:custGeom>
          <a:solidFill>
            <a:srgbClr val="B7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4" name="îŝ1îḑê">
            <a:extLst>
              <a:ext uri="{FF2B5EF4-FFF2-40B4-BE49-F238E27FC236}">
                <a16:creationId xmlns:a16="http://schemas.microsoft.com/office/drawing/2014/main" id="{DDAEB936-BE4E-4862-AEB8-C1E0E205A523}"/>
              </a:ext>
            </a:extLst>
          </p:cNvPr>
          <p:cNvSpPr/>
          <p:nvPr/>
        </p:nvSpPr>
        <p:spPr bwMode="auto">
          <a:xfrm>
            <a:off x="7646718" y="5267005"/>
            <a:ext cx="37209" cy="56155"/>
          </a:xfrm>
          <a:custGeom>
            <a:avLst/>
            <a:gdLst>
              <a:gd name="T0" fmla="*/ 70 w 115"/>
              <a:gd name="T1" fmla="*/ 91 h 174"/>
              <a:gd name="T2" fmla="*/ 30 w 115"/>
              <a:gd name="T3" fmla="*/ 90 h 174"/>
              <a:gd name="T4" fmla="*/ 38 w 115"/>
              <a:gd name="T5" fmla="*/ 60 h 174"/>
              <a:gd name="T6" fmla="*/ 69 w 115"/>
              <a:gd name="T7" fmla="*/ 60 h 174"/>
              <a:gd name="T8" fmla="*/ 49 w 115"/>
              <a:gd name="T9" fmla="*/ 22 h 174"/>
              <a:gd name="T10" fmla="*/ 98 w 115"/>
              <a:gd name="T11" fmla="*/ 47 h 174"/>
              <a:gd name="T12" fmla="*/ 110 w 115"/>
              <a:gd name="T13" fmla="*/ 103 h 174"/>
              <a:gd name="T14" fmla="*/ 111 w 115"/>
              <a:gd name="T15" fmla="*/ 114 h 174"/>
              <a:gd name="T16" fmla="*/ 24 w 115"/>
              <a:gd name="T17" fmla="*/ 157 h 174"/>
              <a:gd name="T18" fmla="*/ 73 w 115"/>
              <a:gd name="T19" fmla="*/ 130 h 174"/>
              <a:gd name="T20" fmla="*/ 12 w 115"/>
              <a:gd name="T21" fmla="*/ 120 h 174"/>
              <a:gd name="T22" fmla="*/ 70 w 115"/>
              <a:gd name="T23" fmla="*/ 91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5" h="174">
                <a:moveTo>
                  <a:pt x="70" y="91"/>
                </a:moveTo>
                <a:cubicBezTo>
                  <a:pt x="70" y="91"/>
                  <a:pt x="52" y="88"/>
                  <a:pt x="30" y="90"/>
                </a:cubicBezTo>
                <a:cubicBezTo>
                  <a:pt x="8" y="91"/>
                  <a:pt x="0" y="61"/>
                  <a:pt x="38" y="60"/>
                </a:cubicBezTo>
                <a:cubicBezTo>
                  <a:pt x="51" y="59"/>
                  <a:pt x="61" y="59"/>
                  <a:pt x="69" y="60"/>
                </a:cubicBezTo>
                <a:cubicBezTo>
                  <a:pt x="59" y="49"/>
                  <a:pt x="43" y="30"/>
                  <a:pt x="49" y="22"/>
                </a:cubicBezTo>
                <a:cubicBezTo>
                  <a:pt x="63" y="0"/>
                  <a:pt x="85" y="22"/>
                  <a:pt x="98" y="47"/>
                </a:cubicBezTo>
                <a:cubicBezTo>
                  <a:pt x="107" y="65"/>
                  <a:pt x="109" y="89"/>
                  <a:pt x="110" y="103"/>
                </a:cubicBezTo>
                <a:cubicBezTo>
                  <a:pt x="110" y="107"/>
                  <a:pt x="111" y="110"/>
                  <a:pt x="111" y="114"/>
                </a:cubicBezTo>
                <a:cubicBezTo>
                  <a:pt x="115" y="167"/>
                  <a:pt x="38" y="174"/>
                  <a:pt x="24" y="157"/>
                </a:cubicBezTo>
                <a:cubicBezTo>
                  <a:pt x="4" y="132"/>
                  <a:pt x="73" y="130"/>
                  <a:pt x="73" y="130"/>
                </a:cubicBezTo>
                <a:cubicBezTo>
                  <a:pt x="73" y="130"/>
                  <a:pt x="19" y="144"/>
                  <a:pt x="12" y="120"/>
                </a:cubicBezTo>
                <a:cubicBezTo>
                  <a:pt x="7" y="101"/>
                  <a:pt x="52" y="93"/>
                  <a:pt x="70" y="91"/>
                </a:cubicBezTo>
                <a:close/>
              </a:path>
            </a:pathLst>
          </a:custGeom>
          <a:solidFill>
            <a:srgbClr val="FFB3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5" name="îṥľiḍè">
            <a:extLst>
              <a:ext uri="{FF2B5EF4-FFF2-40B4-BE49-F238E27FC236}">
                <a16:creationId xmlns:a16="http://schemas.microsoft.com/office/drawing/2014/main" id="{33D9C3D7-2A23-4B05-8BC4-3093E8361E9F}"/>
              </a:ext>
            </a:extLst>
          </p:cNvPr>
          <p:cNvSpPr/>
          <p:nvPr/>
        </p:nvSpPr>
        <p:spPr bwMode="auto">
          <a:xfrm>
            <a:off x="7675937" y="5275907"/>
            <a:ext cx="21914" cy="31730"/>
          </a:xfrm>
          <a:custGeom>
            <a:avLst/>
            <a:gdLst>
              <a:gd name="T0" fmla="*/ 24 w 68"/>
              <a:gd name="T1" fmla="*/ 98 h 98"/>
              <a:gd name="T2" fmla="*/ 24 w 68"/>
              <a:gd name="T3" fmla="*/ 98 h 98"/>
              <a:gd name="T4" fmla="*/ 3 w 68"/>
              <a:gd name="T5" fmla="*/ 17 h 98"/>
              <a:gd name="T6" fmla="*/ 4 w 68"/>
              <a:gd name="T7" fmla="*/ 10 h 98"/>
              <a:gd name="T8" fmla="*/ 48 w 68"/>
              <a:gd name="T9" fmla="*/ 0 h 98"/>
              <a:gd name="T10" fmla="*/ 68 w 68"/>
              <a:gd name="T11" fmla="*/ 88 h 98"/>
              <a:gd name="T12" fmla="*/ 24 w 68"/>
              <a:gd name="T1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98">
                <a:moveTo>
                  <a:pt x="24" y="98"/>
                </a:moveTo>
                <a:cubicBezTo>
                  <a:pt x="24" y="98"/>
                  <a:pt x="24" y="98"/>
                  <a:pt x="24" y="98"/>
                </a:cubicBezTo>
                <a:cubicBezTo>
                  <a:pt x="7" y="74"/>
                  <a:pt x="0" y="45"/>
                  <a:pt x="3" y="17"/>
                </a:cubicBezTo>
                <a:cubicBezTo>
                  <a:pt x="4" y="10"/>
                  <a:pt x="4" y="10"/>
                  <a:pt x="4" y="10"/>
                </a:cubicBezTo>
                <a:cubicBezTo>
                  <a:pt x="48" y="0"/>
                  <a:pt x="48" y="0"/>
                  <a:pt x="48" y="0"/>
                </a:cubicBezTo>
                <a:cubicBezTo>
                  <a:pt x="68" y="88"/>
                  <a:pt x="68" y="88"/>
                  <a:pt x="68" y="88"/>
                </a:cubicBezTo>
                <a:lnTo>
                  <a:pt x="24" y="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6" name="íŝḻïḓè">
            <a:extLst>
              <a:ext uri="{FF2B5EF4-FFF2-40B4-BE49-F238E27FC236}">
                <a16:creationId xmlns:a16="http://schemas.microsoft.com/office/drawing/2014/main" id="{52554653-55E9-4EEF-9E1D-C882E9093212}"/>
              </a:ext>
            </a:extLst>
          </p:cNvPr>
          <p:cNvSpPr/>
          <p:nvPr/>
        </p:nvSpPr>
        <p:spPr bwMode="auto">
          <a:xfrm>
            <a:off x="7682101" y="5197381"/>
            <a:ext cx="123040" cy="112539"/>
          </a:xfrm>
          <a:custGeom>
            <a:avLst/>
            <a:gdLst>
              <a:gd name="T0" fmla="*/ 38 w 381"/>
              <a:gd name="T1" fmla="*/ 348 h 348"/>
              <a:gd name="T2" fmla="*/ 35 w 381"/>
              <a:gd name="T3" fmla="*/ 344 h 348"/>
              <a:gd name="T4" fmla="*/ 11 w 381"/>
              <a:gd name="T5" fmla="*/ 235 h 348"/>
              <a:gd name="T6" fmla="*/ 11 w 381"/>
              <a:gd name="T7" fmla="*/ 234 h 348"/>
              <a:gd name="T8" fmla="*/ 193 w 381"/>
              <a:gd name="T9" fmla="*/ 191 h 348"/>
              <a:gd name="T10" fmla="*/ 265 w 381"/>
              <a:gd name="T11" fmla="*/ 35 h 348"/>
              <a:gd name="T12" fmla="*/ 345 w 381"/>
              <a:gd name="T13" fmla="*/ 17 h 348"/>
              <a:gd name="T14" fmla="*/ 346 w 381"/>
              <a:gd name="T15" fmla="*/ 18 h 348"/>
              <a:gd name="T16" fmla="*/ 364 w 381"/>
              <a:gd name="T17" fmla="*/ 97 h 348"/>
              <a:gd name="T18" fmla="*/ 279 w 381"/>
              <a:gd name="T19" fmla="*/ 273 h 348"/>
              <a:gd name="T20" fmla="*/ 243 w 381"/>
              <a:gd name="T21" fmla="*/ 299 h 348"/>
              <a:gd name="T22" fmla="*/ 38 w 381"/>
              <a:gd name="T23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1" h="348">
                <a:moveTo>
                  <a:pt x="38" y="348"/>
                </a:moveTo>
                <a:cubicBezTo>
                  <a:pt x="35" y="344"/>
                  <a:pt x="35" y="344"/>
                  <a:pt x="35" y="344"/>
                </a:cubicBezTo>
                <a:cubicBezTo>
                  <a:pt x="9" y="314"/>
                  <a:pt x="0" y="273"/>
                  <a:pt x="11" y="235"/>
                </a:cubicBezTo>
                <a:cubicBezTo>
                  <a:pt x="11" y="234"/>
                  <a:pt x="11" y="234"/>
                  <a:pt x="11" y="234"/>
                </a:cubicBezTo>
                <a:cubicBezTo>
                  <a:pt x="193" y="191"/>
                  <a:pt x="193" y="191"/>
                  <a:pt x="193" y="191"/>
                </a:cubicBezTo>
                <a:cubicBezTo>
                  <a:pt x="265" y="35"/>
                  <a:pt x="265" y="35"/>
                  <a:pt x="265" y="35"/>
                </a:cubicBezTo>
                <a:cubicBezTo>
                  <a:pt x="283" y="8"/>
                  <a:pt x="318" y="0"/>
                  <a:pt x="345" y="17"/>
                </a:cubicBezTo>
                <a:cubicBezTo>
                  <a:pt x="346" y="18"/>
                  <a:pt x="346" y="18"/>
                  <a:pt x="346" y="18"/>
                </a:cubicBezTo>
                <a:cubicBezTo>
                  <a:pt x="373" y="35"/>
                  <a:pt x="381" y="71"/>
                  <a:pt x="364" y="97"/>
                </a:cubicBezTo>
                <a:cubicBezTo>
                  <a:pt x="279" y="273"/>
                  <a:pt x="279" y="273"/>
                  <a:pt x="279" y="273"/>
                </a:cubicBezTo>
                <a:cubicBezTo>
                  <a:pt x="270" y="286"/>
                  <a:pt x="258" y="295"/>
                  <a:pt x="243" y="299"/>
                </a:cubicBezTo>
                <a:lnTo>
                  <a:pt x="38" y="348"/>
                </a:lnTo>
                <a:close/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7" name="îşḻïďe">
            <a:extLst>
              <a:ext uri="{FF2B5EF4-FFF2-40B4-BE49-F238E27FC236}">
                <a16:creationId xmlns:a16="http://schemas.microsoft.com/office/drawing/2014/main" id="{8FC7E0D6-3E7F-464A-8396-72EBD39CF96D}"/>
              </a:ext>
            </a:extLst>
          </p:cNvPr>
          <p:cNvSpPr/>
          <p:nvPr/>
        </p:nvSpPr>
        <p:spPr bwMode="auto">
          <a:xfrm>
            <a:off x="7713146" y="5164966"/>
            <a:ext cx="29676" cy="15066"/>
          </a:xfrm>
          <a:custGeom>
            <a:avLst/>
            <a:gdLst>
              <a:gd name="T0" fmla="*/ 0 w 92"/>
              <a:gd name="T1" fmla="*/ 1 h 47"/>
              <a:gd name="T2" fmla="*/ 46 w 92"/>
              <a:gd name="T3" fmla="*/ 46 h 47"/>
              <a:gd name="T4" fmla="*/ 92 w 92"/>
              <a:gd name="T5" fmla="*/ 0 h 47"/>
              <a:gd name="T6" fmla="*/ 0 w 92"/>
              <a:gd name="T7" fmla="*/ 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" h="47">
                <a:moveTo>
                  <a:pt x="0" y="1"/>
                </a:moveTo>
                <a:cubicBezTo>
                  <a:pt x="0" y="26"/>
                  <a:pt x="21" y="47"/>
                  <a:pt x="46" y="46"/>
                </a:cubicBezTo>
                <a:cubicBezTo>
                  <a:pt x="71" y="46"/>
                  <a:pt x="92" y="26"/>
                  <a:pt x="92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8" name="îṩḷíḋé">
            <a:extLst>
              <a:ext uri="{FF2B5EF4-FFF2-40B4-BE49-F238E27FC236}">
                <a16:creationId xmlns:a16="http://schemas.microsoft.com/office/drawing/2014/main" id="{DCE853BE-7BB2-4A8C-B958-FFE66F65C167}"/>
              </a:ext>
            </a:extLst>
          </p:cNvPr>
          <p:cNvSpPr/>
          <p:nvPr/>
        </p:nvSpPr>
        <p:spPr bwMode="auto">
          <a:xfrm>
            <a:off x="7617271" y="5405110"/>
            <a:ext cx="69852" cy="25795"/>
          </a:xfrm>
          <a:custGeom>
            <a:avLst/>
            <a:gdLst>
              <a:gd name="T0" fmla="*/ 0 w 306"/>
              <a:gd name="T1" fmla="*/ 113 h 113"/>
              <a:gd name="T2" fmla="*/ 264 w 306"/>
              <a:gd name="T3" fmla="*/ 113 h 113"/>
              <a:gd name="T4" fmla="*/ 306 w 306"/>
              <a:gd name="T5" fmla="*/ 0 h 113"/>
              <a:gd name="T6" fmla="*/ 33 w 306"/>
              <a:gd name="T7" fmla="*/ 0 h 113"/>
              <a:gd name="T8" fmla="*/ 0 w 306"/>
              <a:gd name="T9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6" h="113">
                <a:moveTo>
                  <a:pt x="0" y="113"/>
                </a:moveTo>
                <a:lnTo>
                  <a:pt x="264" y="113"/>
                </a:lnTo>
                <a:lnTo>
                  <a:pt x="306" y="0"/>
                </a:lnTo>
                <a:lnTo>
                  <a:pt x="33" y="0"/>
                </a:lnTo>
                <a:lnTo>
                  <a:pt x="0" y="113"/>
                </a:lnTo>
                <a:close/>
              </a:path>
            </a:pathLst>
          </a:custGeom>
          <a:solidFill>
            <a:srgbClr val="C2B6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9" name="iSľiḋe">
            <a:extLst>
              <a:ext uri="{FF2B5EF4-FFF2-40B4-BE49-F238E27FC236}">
                <a16:creationId xmlns:a16="http://schemas.microsoft.com/office/drawing/2014/main" id="{6E56E1F4-1512-4CF2-9D63-690295ABAC22}"/>
              </a:ext>
            </a:extLst>
          </p:cNvPr>
          <p:cNvSpPr/>
          <p:nvPr/>
        </p:nvSpPr>
        <p:spPr bwMode="auto">
          <a:xfrm>
            <a:off x="7492861" y="5405110"/>
            <a:ext cx="70080" cy="25795"/>
          </a:xfrm>
          <a:custGeom>
            <a:avLst/>
            <a:gdLst>
              <a:gd name="T0" fmla="*/ 0 w 307"/>
              <a:gd name="T1" fmla="*/ 113 h 113"/>
              <a:gd name="T2" fmla="*/ 264 w 307"/>
              <a:gd name="T3" fmla="*/ 113 h 113"/>
              <a:gd name="T4" fmla="*/ 307 w 307"/>
              <a:gd name="T5" fmla="*/ 0 h 113"/>
              <a:gd name="T6" fmla="*/ 33 w 307"/>
              <a:gd name="T7" fmla="*/ 0 h 113"/>
              <a:gd name="T8" fmla="*/ 0 w 307"/>
              <a:gd name="T9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7" h="113">
                <a:moveTo>
                  <a:pt x="0" y="113"/>
                </a:moveTo>
                <a:lnTo>
                  <a:pt x="264" y="113"/>
                </a:lnTo>
                <a:lnTo>
                  <a:pt x="307" y="0"/>
                </a:lnTo>
                <a:lnTo>
                  <a:pt x="33" y="0"/>
                </a:lnTo>
                <a:lnTo>
                  <a:pt x="0" y="113"/>
                </a:lnTo>
                <a:close/>
              </a:path>
            </a:pathLst>
          </a:custGeom>
          <a:solidFill>
            <a:srgbClr val="C2B6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0" name="ïṡ1íďé">
            <a:extLst>
              <a:ext uri="{FF2B5EF4-FFF2-40B4-BE49-F238E27FC236}">
                <a16:creationId xmlns:a16="http://schemas.microsoft.com/office/drawing/2014/main" id="{63959C2D-3296-4CDE-9371-8C2D99C967ED}"/>
              </a:ext>
            </a:extLst>
          </p:cNvPr>
          <p:cNvSpPr/>
          <p:nvPr/>
        </p:nvSpPr>
        <p:spPr bwMode="auto">
          <a:xfrm>
            <a:off x="7658132" y="5526780"/>
            <a:ext cx="83777" cy="26936"/>
          </a:xfrm>
          <a:custGeom>
            <a:avLst/>
            <a:gdLst>
              <a:gd name="T0" fmla="*/ 259 w 259"/>
              <a:gd name="T1" fmla="*/ 0 h 83"/>
              <a:gd name="T2" fmla="*/ 248 w 259"/>
              <a:gd name="T3" fmla="*/ 83 h 83"/>
              <a:gd name="T4" fmla="*/ 14 w 259"/>
              <a:gd name="T5" fmla="*/ 83 h 83"/>
              <a:gd name="T6" fmla="*/ 1 w 259"/>
              <a:gd name="T7" fmla="*/ 73 h 83"/>
              <a:gd name="T8" fmla="*/ 16 w 259"/>
              <a:gd name="T9" fmla="*/ 11 h 83"/>
              <a:gd name="T10" fmla="*/ 29 w 259"/>
              <a:gd name="T11" fmla="*/ 0 h 83"/>
              <a:gd name="T12" fmla="*/ 259 w 259"/>
              <a:gd name="T13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9" h="83">
                <a:moveTo>
                  <a:pt x="259" y="0"/>
                </a:moveTo>
                <a:cubicBezTo>
                  <a:pt x="257" y="27"/>
                  <a:pt x="253" y="57"/>
                  <a:pt x="248" y="83"/>
                </a:cubicBezTo>
                <a:cubicBezTo>
                  <a:pt x="14" y="83"/>
                  <a:pt x="14" y="83"/>
                  <a:pt x="14" y="83"/>
                </a:cubicBezTo>
                <a:cubicBezTo>
                  <a:pt x="6" y="83"/>
                  <a:pt x="0" y="78"/>
                  <a:pt x="1" y="73"/>
                </a:cubicBezTo>
                <a:cubicBezTo>
                  <a:pt x="16" y="11"/>
                  <a:pt x="16" y="11"/>
                  <a:pt x="16" y="11"/>
                </a:cubicBezTo>
                <a:cubicBezTo>
                  <a:pt x="17" y="7"/>
                  <a:pt x="23" y="0"/>
                  <a:pt x="29" y="0"/>
                </a:cubicBezTo>
                <a:lnTo>
                  <a:pt x="259" y="0"/>
                </a:lnTo>
                <a:close/>
              </a:path>
            </a:pathLst>
          </a:custGeom>
          <a:solidFill>
            <a:srgbClr val="7C39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1" name="íśḷiḑê">
            <a:extLst>
              <a:ext uri="{FF2B5EF4-FFF2-40B4-BE49-F238E27FC236}">
                <a16:creationId xmlns:a16="http://schemas.microsoft.com/office/drawing/2014/main" id="{E0340DEE-3079-4536-9B41-FDAECE1FC960}"/>
              </a:ext>
            </a:extLst>
          </p:cNvPr>
          <p:cNvSpPr/>
          <p:nvPr/>
        </p:nvSpPr>
        <p:spPr bwMode="auto">
          <a:xfrm>
            <a:off x="7455424" y="5427709"/>
            <a:ext cx="10272" cy="299039"/>
          </a:xfrm>
          <a:custGeom>
            <a:avLst/>
            <a:gdLst>
              <a:gd name="T0" fmla="*/ 0 w 45"/>
              <a:gd name="T1" fmla="*/ 1310 h 1310"/>
              <a:gd name="T2" fmla="*/ 45 w 45"/>
              <a:gd name="T3" fmla="*/ 1284 h 1310"/>
              <a:gd name="T4" fmla="*/ 45 w 45"/>
              <a:gd name="T5" fmla="*/ 0 h 1310"/>
              <a:gd name="T6" fmla="*/ 0 w 45"/>
              <a:gd name="T7" fmla="*/ 137 h 1310"/>
              <a:gd name="T8" fmla="*/ 0 w 45"/>
              <a:gd name="T9" fmla="*/ 1310 h 1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1310">
                <a:moveTo>
                  <a:pt x="0" y="1310"/>
                </a:moveTo>
                <a:lnTo>
                  <a:pt x="45" y="1284"/>
                </a:lnTo>
                <a:lnTo>
                  <a:pt x="45" y="0"/>
                </a:lnTo>
                <a:lnTo>
                  <a:pt x="0" y="137"/>
                </a:lnTo>
                <a:lnTo>
                  <a:pt x="0" y="1310"/>
                </a:lnTo>
                <a:close/>
              </a:path>
            </a:pathLst>
          </a:custGeom>
          <a:solidFill>
            <a:srgbClr val="A81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2" name="ïşlïḍe">
            <a:extLst>
              <a:ext uri="{FF2B5EF4-FFF2-40B4-BE49-F238E27FC236}">
                <a16:creationId xmlns:a16="http://schemas.microsoft.com/office/drawing/2014/main" id="{7A85633E-18A4-431E-A196-79DE548D0F32}"/>
              </a:ext>
            </a:extLst>
          </p:cNvPr>
          <p:cNvSpPr/>
          <p:nvPr/>
        </p:nvSpPr>
        <p:spPr bwMode="auto">
          <a:xfrm>
            <a:off x="7455424" y="5427709"/>
            <a:ext cx="10272" cy="299039"/>
          </a:xfrm>
          <a:custGeom>
            <a:avLst/>
            <a:gdLst>
              <a:gd name="T0" fmla="*/ 0 w 45"/>
              <a:gd name="T1" fmla="*/ 1310 h 1310"/>
              <a:gd name="T2" fmla="*/ 45 w 45"/>
              <a:gd name="T3" fmla="*/ 1284 h 1310"/>
              <a:gd name="T4" fmla="*/ 45 w 45"/>
              <a:gd name="T5" fmla="*/ 0 h 1310"/>
              <a:gd name="T6" fmla="*/ 0 w 45"/>
              <a:gd name="T7" fmla="*/ 137 h 1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" h="1310">
                <a:moveTo>
                  <a:pt x="0" y="1310"/>
                </a:moveTo>
                <a:lnTo>
                  <a:pt x="45" y="1284"/>
                </a:lnTo>
                <a:lnTo>
                  <a:pt x="45" y="0"/>
                </a:lnTo>
                <a:lnTo>
                  <a:pt x="0" y="13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3" name="ïṣḻïde">
            <a:extLst>
              <a:ext uri="{FF2B5EF4-FFF2-40B4-BE49-F238E27FC236}">
                <a16:creationId xmlns:a16="http://schemas.microsoft.com/office/drawing/2014/main" id="{70A6BAFA-21A3-436F-85FE-7E6FFC257FF3}"/>
              </a:ext>
            </a:extLst>
          </p:cNvPr>
          <p:cNvSpPr/>
          <p:nvPr/>
        </p:nvSpPr>
        <p:spPr bwMode="auto">
          <a:xfrm>
            <a:off x="7447663" y="5428394"/>
            <a:ext cx="267766" cy="298354"/>
          </a:xfrm>
          <a:custGeom>
            <a:avLst/>
            <a:gdLst>
              <a:gd name="T0" fmla="*/ 0 w 828"/>
              <a:gd name="T1" fmla="*/ 924 h 924"/>
              <a:gd name="T2" fmla="*/ 828 w 828"/>
              <a:gd name="T3" fmla="*/ 97 h 924"/>
              <a:gd name="T4" fmla="*/ 828 w 828"/>
              <a:gd name="T5" fmla="*/ 0 h 924"/>
              <a:gd name="T6" fmla="*/ 0 w 828"/>
              <a:gd name="T7" fmla="*/ 0 h 924"/>
              <a:gd name="T8" fmla="*/ 0 w 828"/>
              <a:gd name="T9" fmla="*/ 924 h 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8" h="924">
                <a:moveTo>
                  <a:pt x="0" y="924"/>
                </a:moveTo>
                <a:cubicBezTo>
                  <a:pt x="457" y="924"/>
                  <a:pt x="828" y="554"/>
                  <a:pt x="828" y="97"/>
                </a:cubicBezTo>
                <a:cubicBezTo>
                  <a:pt x="828" y="0"/>
                  <a:pt x="828" y="0"/>
                  <a:pt x="828" y="0"/>
                </a:cubicBezTo>
                <a:cubicBezTo>
                  <a:pt x="0" y="0"/>
                  <a:pt x="0" y="0"/>
                  <a:pt x="0" y="0"/>
                </a:cubicBezTo>
                <a:lnTo>
                  <a:pt x="0" y="924"/>
                </a:lnTo>
                <a:close/>
              </a:path>
            </a:pathLst>
          </a:custGeom>
          <a:solidFill>
            <a:srgbClr val="8E1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4" name="iṡlïďè">
            <a:extLst>
              <a:ext uri="{FF2B5EF4-FFF2-40B4-BE49-F238E27FC236}">
                <a16:creationId xmlns:a16="http://schemas.microsoft.com/office/drawing/2014/main" id="{2AC78C51-B681-42BF-BA47-2AABA74853C7}"/>
              </a:ext>
            </a:extLst>
          </p:cNvPr>
          <p:cNvSpPr/>
          <p:nvPr/>
        </p:nvSpPr>
        <p:spPr bwMode="auto">
          <a:xfrm>
            <a:off x="7641924" y="5654157"/>
            <a:ext cx="53644" cy="25110"/>
          </a:xfrm>
          <a:custGeom>
            <a:avLst/>
            <a:gdLst>
              <a:gd name="T0" fmla="*/ 20 w 166"/>
              <a:gd name="T1" fmla="*/ 0 h 78"/>
              <a:gd name="T2" fmla="*/ 166 w 166"/>
              <a:gd name="T3" fmla="*/ 0 h 78"/>
              <a:gd name="T4" fmla="*/ 104 w 166"/>
              <a:gd name="T5" fmla="*/ 78 h 78"/>
              <a:gd name="T6" fmla="*/ 10 w 166"/>
              <a:gd name="T7" fmla="*/ 78 h 78"/>
              <a:gd name="T8" fmla="*/ 1 w 166"/>
              <a:gd name="T9" fmla="*/ 68 h 78"/>
              <a:gd name="T10" fmla="*/ 11 w 166"/>
              <a:gd name="T11" fmla="*/ 7 h 78"/>
              <a:gd name="T12" fmla="*/ 20 w 166"/>
              <a:gd name="T13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" h="78">
                <a:moveTo>
                  <a:pt x="20" y="0"/>
                </a:moveTo>
                <a:cubicBezTo>
                  <a:pt x="166" y="0"/>
                  <a:pt x="166" y="0"/>
                  <a:pt x="166" y="0"/>
                </a:cubicBezTo>
                <a:cubicBezTo>
                  <a:pt x="147" y="27"/>
                  <a:pt x="127" y="54"/>
                  <a:pt x="104" y="78"/>
                </a:cubicBezTo>
                <a:cubicBezTo>
                  <a:pt x="10" y="78"/>
                  <a:pt x="10" y="78"/>
                  <a:pt x="10" y="78"/>
                </a:cubicBezTo>
                <a:cubicBezTo>
                  <a:pt x="4" y="78"/>
                  <a:pt x="0" y="74"/>
                  <a:pt x="1" y="68"/>
                </a:cubicBezTo>
                <a:cubicBezTo>
                  <a:pt x="11" y="7"/>
                  <a:pt x="11" y="7"/>
                  <a:pt x="11" y="7"/>
                </a:cubicBezTo>
                <a:cubicBezTo>
                  <a:pt x="12" y="3"/>
                  <a:pt x="15" y="0"/>
                  <a:pt x="20" y="0"/>
                </a:cubicBezTo>
                <a:close/>
              </a:path>
            </a:pathLst>
          </a:custGeom>
          <a:solidFill>
            <a:srgbClr val="7C39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5" name="ïṩļïďè">
            <a:extLst>
              <a:ext uri="{FF2B5EF4-FFF2-40B4-BE49-F238E27FC236}">
                <a16:creationId xmlns:a16="http://schemas.microsoft.com/office/drawing/2014/main" id="{FD8F827A-9C61-4831-8013-05764FDC2484}"/>
              </a:ext>
            </a:extLst>
          </p:cNvPr>
          <p:cNvSpPr/>
          <p:nvPr/>
        </p:nvSpPr>
        <p:spPr bwMode="auto">
          <a:xfrm>
            <a:off x="7447663" y="5427709"/>
            <a:ext cx="267766" cy="267309"/>
          </a:xfrm>
          <a:custGeom>
            <a:avLst/>
            <a:gdLst>
              <a:gd name="T0" fmla="*/ 0 w 828"/>
              <a:gd name="T1" fmla="*/ 828 h 828"/>
              <a:gd name="T2" fmla="*/ 828 w 828"/>
              <a:gd name="T3" fmla="*/ 0 h 828"/>
              <a:gd name="T4" fmla="*/ 0 w 828"/>
              <a:gd name="T5" fmla="*/ 0 h 828"/>
              <a:gd name="T6" fmla="*/ 0 w 828"/>
              <a:gd name="T7" fmla="*/ 828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8" h="828">
                <a:moveTo>
                  <a:pt x="0" y="828"/>
                </a:moveTo>
                <a:cubicBezTo>
                  <a:pt x="457" y="828"/>
                  <a:pt x="828" y="457"/>
                  <a:pt x="828" y="0"/>
                </a:cubicBezTo>
                <a:cubicBezTo>
                  <a:pt x="0" y="0"/>
                  <a:pt x="0" y="0"/>
                  <a:pt x="0" y="0"/>
                </a:cubicBezTo>
                <a:lnTo>
                  <a:pt x="0" y="828"/>
                </a:lnTo>
                <a:close/>
              </a:path>
            </a:pathLst>
          </a:custGeom>
          <a:solidFill>
            <a:srgbClr val="FF24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6" name="í$1íḑé">
            <a:extLst>
              <a:ext uri="{FF2B5EF4-FFF2-40B4-BE49-F238E27FC236}">
                <a16:creationId xmlns:a16="http://schemas.microsoft.com/office/drawing/2014/main" id="{CAE8DF4E-260F-4A03-A93C-FC4FCF6A7924}"/>
              </a:ext>
            </a:extLst>
          </p:cNvPr>
          <p:cNvSpPr/>
          <p:nvPr/>
        </p:nvSpPr>
        <p:spPr bwMode="auto">
          <a:xfrm>
            <a:off x="7447663" y="5427709"/>
            <a:ext cx="115050" cy="115050"/>
          </a:xfrm>
          <a:custGeom>
            <a:avLst/>
            <a:gdLst>
              <a:gd name="T0" fmla="*/ 0 w 356"/>
              <a:gd name="T1" fmla="*/ 162 h 356"/>
              <a:gd name="T2" fmla="*/ 0 w 356"/>
              <a:gd name="T3" fmla="*/ 356 h 356"/>
              <a:gd name="T4" fmla="*/ 356 w 356"/>
              <a:gd name="T5" fmla="*/ 0 h 356"/>
              <a:gd name="T6" fmla="*/ 162 w 356"/>
              <a:gd name="T7" fmla="*/ 0 h 356"/>
              <a:gd name="T8" fmla="*/ 0 w 356"/>
              <a:gd name="T9" fmla="*/ 162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6" h="356">
                <a:moveTo>
                  <a:pt x="0" y="162"/>
                </a:moveTo>
                <a:cubicBezTo>
                  <a:pt x="0" y="356"/>
                  <a:pt x="0" y="356"/>
                  <a:pt x="0" y="356"/>
                </a:cubicBezTo>
                <a:cubicBezTo>
                  <a:pt x="196" y="356"/>
                  <a:pt x="356" y="196"/>
                  <a:pt x="356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62" y="89"/>
                  <a:pt x="89" y="162"/>
                  <a:pt x="0" y="1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7" name="íṩḻïḋè">
            <a:extLst>
              <a:ext uri="{FF2B5EF4-FFF2-40B4-BE49-F238E27FC236}">
                <a16:creationId xmlns:a16="http://schemas.microsoft.com/office/drawing/2014/main" id="{CDB4AAA5-755B-4E9B-A06A-F796ADD8A895}"/>
              </a:ext>
            </a:extLst>
          </p:cNvPr>
          <p:cNvSpPr/>
          <p:nvPr/>
        </p:nvSpPr>
        <p:spPr bwMode="auto">
          <a:xfrm>
            <a:off x="7447663" y="5427709"/>
            <a:ext cx="239232" cy="239003"/>
          </a:xfrm>
          <a:custGeom>
            <a:avLst/>
            <a:gdLst>
              <a:gd name="T0" fmla="*/ 0 w 740"/>
              <a:gd name="T1" fmla="*/ 547 h 740"/>
              <a:gd name="T2" fmla="*/ 0 w 740"/>
              <a:gd name="T3" fmla="*/ 740 h 740"/>
              <a:gd name="T4" fmla="*/ 524 w 740"/>
              <a:gd name="T5" fmla="*/ 524 h 740"/>
              <a:gd name="T6" fmla="*/ 740 w 740"/>
              <a:gd name="T7" fmla="*/ 0 h 740"/>
              <a:gd name="T8" fmla="*/ 547 w 740"/>
              <a:gd name="T9" fmla="*/ 0 h 740"/>
              <a:gd name="T10" fmla="*/ 0 w 740"/>
              <a:gd name="T11" fmla="*/ 547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0" h="740">
                <a:moveTo>
                  <a:pt x="0" y="547"/>
                </a:moveTo>
                <a:cubicBezTo>
                  <a:pt x="0" y="740"/>
                  <a:pt x="0" y="740"/>
                  <a:pt x="0" y="740"/>
                </a:cubicBezTo>
                <a:cubicBezTo>
                  <a:pt x="198" y="740"/>
                  <a:pt x="384" y="663"/>
                  <a:pt x="524" y="524"/>
                </a:cubicBezTo>
                <a:cubicBezTo>
                  <a:pt x="663" y="384"/>
                  <a:pt x="740" y="198"/>
                  <a:pt x="740" y="0"/>
                </a:cubicBezTo>
                <a:cubicBezTo>
                  <a:pt x="547" y="0"/>
                  <a:pt x="547" y="0"/>
                  <a:pt x="547" y="0"/>
                </a:cubicBezTo>
                <a:cubicBezTo>
                  <a:pt x="547" y="301"/>
                  <a:pt x="301" y="547"/>
                  <a:pt x="0" y="5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8" name="í$ļidé">
            <a:extLst>
              <a:ext uri="{FF2B5EF4-FFF2-40B4-BE49-F238E27FC236}">
                <a16:creationId xmlns:a16="http://schemas.microsoft.com/office/drawing/2014/main" id="{01D3B4C1-4FD4-4A12-AA91-2ED55D4A8F5B}"/>
              </a:ext>
            </a:extLst>
          </p:cNvPr>
          <p:cNvSpPr/>
          <p:nvPr/>
        </p:nvSpPr>
        <p:spPr bwMode="auto">
          <a:xfrm>
            <a:off x="7589878" y="5936076"/>
            <a:ext cx="38807" cy="33785"/>
          </a:xfrm>
          <a:custGeom>
            <a:avLst/>
            <a:gdLst>
              <a:gd name="T0" fmla="*/ 10 w 120"/>
              <a:gd name="T1" fmla="*/ 82 h 105"/>
              <a:gd name="T2" fmla="*/ 83 w 120"/>
              <a:gd name="T3" fmla="*/ 0 h 105"/>
              <a:gd name="T4" fmla="*/ 120 w 120"/>
              <a:gd name="T5" fmla="*/ 35 h 105"/>
              <a:gd name="T6" fmla="*/ 66 w 120"/>
              <a:gd name="T7" fmla="*/ 105 h 105"/>
              <a:gd name="T8" fmla="*/ 10 w 120"/>
              <a:gd name="T9" fmla="*/ 82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105">
                <a:moveTo>
                  <a:pt x="10" y="82"/>
                </a:moveTo>
                <a:cubicBezTo>
                  <a:pt x="10" y="82"/>
                  <a:pt x="0" y="36"/>
                  <a:pt x="83" y="0"/>
                </a:cubicBezTo>
                <a:cubicBezTo>
                  <a:pt x="120" y="35"/>
                  <a:pt x="120" y="35"/>
                  <a:pt x="120" y="35"/>
                </a:cubicBezTo>
                <a:cubicBezTo>
                  <a:pt x="66" y="105"/>
                  <a:pt x="66" y="105"/>
                  <a:pt x="66" y="105"/>
                </a:cubicBezTo>
                <a:lnTo>
                  <a:pt x="10" y="82"/>
                </a:lnTo>
                <a:close/>
              </a:path>
            </a:pathLst>
          </a:custGeom>
          <a:solidFill>
            <a:srgbClr val="C4B8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9" name="íSľïḍè">
            <a:extLst>
              <a:ext uri="{FF2B5EF4-FFF2-40B4-BE49-F238E27FC236}">
                <a16:creationId xmlns:a16="http://schemas.microsoft.com/office/drawing/2014/main" id="{E52FB5F2-F1BA-4685-94DF-618E1C527AAC}"/>
              </a:ext>
            </a:extLst>
          </p:cNvPr>
          <p:cNvSpPr/>
          <p:nvPr/>
        </p:nvSpPr>
        <p:spPr bwMode="auto">
          <a:xfrm>
            <a:off x="7470947" y="5942467"/>
            <a:ext cx="37894" cy="31958"/>
          </a:xfrm>
          <a:custGeom>
            <a:avLst/>
            <a:gdLst>
              <a:gd name="T0" fmla="*/ 0 w 117"/>
              <a:gd name="T1" fmla="*/ 65 h 99"/>
              <a:gd name="T2" fmla="*/ 89 w 117"/>
              <a:gd name="T3" fmla="*/ 0 h 99"/>
              <a:gd name="T4" fmla="*/ 117 w 117"/>
              <a:gd name="T5" fmla="*/ 42 h 99"/>
              <a:gd name="T6" fmla="*/ 49 w 117"/>
              <a:gd name="T7" fmla="*/ 99 h 99"/>
              <a:gd name="T8" fmla="*/ 0 w 117"/>
              <a:gd name="T9" fmla="*/ 65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99">
                <a:moveTo>
                  <a:pt x="0" y="65"/>
                </a:moveTo>
                <a:cubicBezTo>
                  <a:pt x="0" y="65"/>
                  <a:pt x="0" y="18"/>
                  <a:pt x="89" y="0"/>
                </a:cubicBezTo>
                <a:cubicBezTo>
                  <a:pt x="117" y="42"/>
                  <a:pt x="117" y="42"/>
                  <a:pt x="117" y="42"/>
                </a:cubicBezTo>
                <a:cubicBezTo>
                  <a:pt x="49" y="99"/>
                  <a:pt x="49" y="99"/>
                  <a:pt x="49" y="99"/>
                </a:cubicBezTo>
                <a:lnTo>
                  <a:pt x="0" y="65"/>
                </a:lnTo>
                <a:close/>
              </a:path>
            </a:pathLst>
          </a:custGeom>
          <a:solidFill>
            <a:srgbClr val="C4B8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0" name="íṥľíde">
            <a:extLst>
              <a:ext uri="{FF2B5EF4-FFF2-40B4-BE49-F238E27FC236}">
                <a16:creationId xmlns:a16="http://schemas.microsoft.com/office/drawing/2014/main" id="{EE9F8A79-A5EF-4DAF-AA69-8F332C81556C}"/>
              </a:ext>
            </a:extLst>
          </p:cNvPr>
          <p:cNvSpPr/>
          <p:nvPr/>
        </p:nvSpPr>
        <p:spPr bwMode="auto">
          <a:xfrm>
            <a:off x="7593530" y="5949315"/>
            <a:ext cx="34926" cy="30817"/>
          </a:xfrm>
          <a:custGeom>
            <a:avLst/>
            <a:gdLst>
              <a:gd name="T0" fmla="*/ 88 w 108"/>
              <a:gd name="T1" fmla="*/ 0 h 96"/>
              <a:gd name="T2" fmla="*/ 17 w 108"/>
              <a:gd name="T3" fmla="*/ 0 h 96"/>
              <a:gd name="T4" fmla="*/ 0 w 108"/>
              <a:gd name="T5" fmla="*/ 16 h 96"/>
              <a:gd name="T6" fmla="*/ 1 w 108"/>
              <a:gd name="T7" fmla="*/ 78 h 96"/>
              <a:gd name="T8" fmla="*/ 19 w 108"/>
              <a:gd name="T9" fmla="*/ 96 h 96"/>
              <a:gd name="T10" fmla="*/ 90 w 108"/>
              <a:gd name="T11" fmla="*/ 96 h 96"/>
              <a:gd name="T12" fmla="*/ 107 w 108"/>
              <a:gd name="T13" fmla="*/ 78 h 96"/>
              <a:gd name="T14" fmla="*/ 105 w 108"/>
              <a:gd name="T15" fmla="*/ 16 h 96"/>
              <a:gd name="T16" fmla="*/ 88 w 108"/>
              <a:gd name="T1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96">
                <a:moveTo>
                  <a:pt x="88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7"/>
                  <a:pt x="0" y="16"/>
                </a:cubicBezTo>
                <a:cubicBezTo>
                  <a:pt x="1" y="78"/>
                  <a:pt x="1" y="78"/>
                  <a:pt x="1" y="78"/>
                </a:cubicBezTo>
                <a:cubicBezTo>
                  <a:pt x="1" y="88"/>
                  <a:pt x="9" y="96"/>
                  <a:pt x="19" y="96"/>
                </a:cubicBezTo>
                <a:cubicBezTo>
                  <a:pt x="90" y="96"/>
                  <a:pt x="90" y="96"/>
                  <a:pt x="90" y="96"/>
                </a:cubicBezTo>
                <a:cubicBezTo>
                  <a:pt x="100" y="96"/>
                  <a:pt x="108" y="88"/>
                  <a:pt x="107" y="78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5" y="7"/>
                  <a:pt x="97" y="0"/>
                  <a:pt x="88" y="0"/>
                </a:cubicBezTo>
                <a:close/>
              </a:path>
            </a:pathLst>
          </a:custGeom>
          <a:solidFill>
            <a:srgbClr val="491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1" name="í$1ïḑe">
            <a:extLst>
              <a:ext uri="{FF2B5EF4-FFF2-40B4-BE49-F238E27FC236}">
                <a16:creationId xmlns:a16="http://schemas.microsoft.com/office/drawing/2014/main" id="{F9237C77-2D40-4E9F-A01F-D5B5A484FD6E}"/>
              </a:ext>
            </a:extLst>
          </p:cNvPr>
          <p:cNvSpPr/>
          <p:nvPr/>
        </p:nvSpPr>
        <p:spPr bwMode="auto">
          <a:xfrm>
            <a:off x="7448804" y="5718074"/>
            <a:ext cx="110941" cy="75787"/>
          </a:xfrm>
          <a:custGeom>
            <a:avLst/>
            <a:gdLst>
              <a:gd name="T0" fmla="*/ 244 w 343"/>
              <a:gd name="T1" fmla="*/ 68 h 235"/>
              <a:gd name="T2" fmla="*/ 242 w 343"/>
              <a:gd name="T3" fmla="*/ 69 h 235"/>
              <a:gd name="T4" fmla="*/ 205 w 343"/>
              <a:gd name="T5" fmla="*/ 85 h 235"/>
              <a:gd name="T6" fmla="*/ 167 w 343"/>
              <a:gd name="T7" fmla="*/ 98 h 235"/>
              <a:gd name="T8" fmla="*/ 182 w 343"/>
              <a:gd name="T9" fmla="*/ 107 h 235"/>
              <a:gd name="T10" fmla="*/ 173 w 343"/>
              <a:gd name="T11" fmla="*/ 109 h 235"/>
              <a:gd name="T12" fmla="*/ 184 w 343"/>
              <a:gd name="T13" fmla="*/ 113 h 235"/>
              <a:gd name="T14" fmla="*/ 172 w 343"/>
              <a:gd name="T15" fmla="*/ 102 h 235"/>
              <a:gd name="T16" fmla="*/ 149 w 343"/>
              <a:gd name="T17" fmla="*/ 75 h 235"/>
              <a:gd name="T18" fmla="*/ 120 w 343"/>
              <a:gd name="T19" fmla="*/ 34 h 235"/>
              <a:gd name="T20" fmla="*/ 42 w 343"/>
              <a:gd name="T21" fmla="*/ 33 h 235"/>
              <a:gd name="T22" fmla="*/ 20 w 343"/>
              <a:gd name="T23" fmla="*/ 99 h 235"/>
              <a:gd name="T24" fmla="*/ 149 w 343"/>
              <a:gd name="T25" fmla="*/ 225 h 235"/>
              <a:gd name="T26" fmla="*/ 237 w 343"/>
              <a:gd name="T27" fmla="*/ 200 h 235"/>
              <a:gd name="T28" fmla="*/ 309 w 343"/>
              <a:gd name="T29" fmla="*/ 168 h 235"/>
              <a:gd name="T30" fmla="*/ 326 w 343"/>
              <a:gd name="T31" fmla="*/ 86 h 235"/>
              <a:gd name="T32" fmla="*/ 244 w 343"/>
              <a:gd name="T33" fmla="*/ 68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43" h="235">
                <a:moveTo>
                  <a:pt x="244" y="68"/>
                </a:moveTo>
                <a:cubicBezTo>
                  <a:pt x="271" y="55"/>
                  <a:pt x="249" y="66"/>
                  <a:pt x="242" y="69"/>
                </a:cubicBezTo>
                <a:cubicBezTo>
                  <a:pt x="230" y="75"/>
                  <a:pt x="218" y="80"/>
                  <a:pt x="205" y="85"/>
                </a:cubicBezTo>
                <a:cubicBezTo>
                  <a:pt x="193" y="90"/>
                  <a:pt x="180" y="94"/>
                  <a:pt x="167" y="98"/>
                </a:cubicBezTo>
                <a:cubicBezTo>
                  <a:pt x="167" y="98"/>
                  <a:pt x="171" y="109"/>
                  <a:pt x="182" y="107"/>
                </a:cubicBezTo>
                <a:cubicBezTo>
                  <a:pt x="177" y="108"/>
                  <a:pt x="157" y="107"/>
                  <a:pt x="173" y="109"/>
                </a:cubicBezTo>
                <a:cubicBezTo>
                  <a:pt x="176" y="109"/>
                  <a:pt x="194" y="121"/>
                  <a:pt x="184" y="113"/>
                </a:cubicBezTo>
                <a:cubicBezTo>
                  <a:pt x="180" y="110"/>
                  <a:pt x="176" y="106"/>
                  <a:pt x="172" y="102"/>
                </a:cubicBezTo>
                <a:cubicBezTo>
                  <a:pt x="163" y="93"/>
                  <a:pt x="159" y="88"/>
                  <a:pt x="149" y="75"/>
                </a:cubicBezTo>
                <a:cubicBezTo>
                  <a:pt x="139" y="62"/>
                  <a:pt x="129" y="48"/>
                  <a:pt x="120" y="34"/>
                </a:cubicBezTo>
                <a:cubicBezTo>
                  <a:pt x="97" y="0"/>
                  <a:pt x="67" y="14"/>
                  <a:pt x="42" y="33"/>
                </a:cubicBezTo>
                <a:cubicBezTo>
                  <a:pt x="20" y="50"/>
                  <a:pt x="0" y="69"/>
                  <a:pt x="20" y="99"/>
                </a:cubicBezTo>
                <a:cubicBezTo>
                  <a:pt x="52" y="146"/>
                  <a:pt x="91" y="209"/>
                  <a:pt x="149" y="225"/>
                </a:cubicBezTo>
                <a:cubicBezTo>
                  <a:pt x="184" y="235"/>
                  <a:pt x="204" y="212"/>
                  <a:pt x="237" y="200"/>
                </a:cubicBezTo>
                <a:cubicBezTo>
                  <a:pt x="262" y="191"/>
                  <a:pt x="286" y="179"/>
                  <a:pt x="309" y="168"/>
                </a:cubicBezTo>
                <a:cubicBezTo>
                  <a:pt x="338" y="154"/>
                  <a:pt x="343" y="110"/>
                  <a:pt x="326" y="86"/>
                </a:cubicBezTo>
                <a:cubicBezTo>
                  <a:pt x="307" y="56"/>
                  <a:pt x="273" y="54"/>
                  <a:pt x="244" y="68"/>
                </a:cubicBezTo>
                <a:close/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2" name="iṣ1íḍé">
            <a:extLst>
              <a:ext uri="{FF2B5EF4-FFF2-40B4-BE49-F238E27FC236}">
                <a16:creationId xmlns:a16="http://schemas.microsoft.com/office/drawing/2014/main" id="{A607763F-240B-4412-BA09-59B2F7425F0A}"/>
              </a:ext>
            </a:extLst>
          </p:cNvPr>
          <p:cNvSpPr/>
          <p:nvPr/>
        </p:nvSpPr>
        <p:spPr bwMode="auto">
          <a:xfrm>
            <a:off x="7453826" y="5718987"/>
            <a:ext cx="30360" cy="25110"/>
          </a:xfrm>
          <a:custGeom>
            <a:avLst/>
            <a:gdLst>
              <a:gd name="T0" fmla="*/ 83 w 94"/>
              <a:gd name="T1" fmla="*/ 12 h 78"/>
              <a:gd name="T2" fmla="*/ 64 w 94"/>
              <a:gd name="T3" fmla="*/ 59 h 78"/>
              <a:gd name="T4" fmla="*/ 8 w 94"/>
              <a:gd name="T5" fmla="*/ 61 h 78"/>
              <a:gd name="T6" fmla="*/ 31 w 94"/>
              <a:gd name="T7" fmla="*/ 15 h 78"/>
              <a:gd name="T8" fmla="*/ 83 w 94"/>
              <a:gd name="T9" fmla="*/ 12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78">
                <a:moveTo>
                  <a:pt x="83" y="12"/>
                </a:moveTo>
                <a:cubicBezTo>
                  <a:pt x="90" y="24"/>
                  <a:pt x="94" y="39"/>
                  <a:pt x="64" y="59"/>
                </a:cubicBezTo>
                <a:cubicBezTo>
                  <a:pt x="36" y="78"/>
                  <a:pt x="16" y="73"/>
                  <a:pt x="8" y="61"/>
                </a:cubicBezTo>
                <a:cubicBezTo>
                  <a:pt x="0" y="50"/>
                  <a:pt x="11" y="29"/>
                  <a:pt x="31" y="15"/>
                </a:cubicBezTo>
                <a:cubicBezTo>
                  <a:pt x="52" y="2"/>
                  <a:pt x="75" y="0"/>
                  <a:pt x="83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3" name="ís1ïḍé">
            <a:extLst>
              <a:ext uri="{FF2B5EF4-FFF2-40B4-BE49-F238E27FC236}">
                <a16:creationId xmlns:a16="http://schemas.microsoft.com/office/drawing/2014/main" id="{F4C0F1B2-3C3E-48F6-8480-D82B9F6F53A1}"/>
              </a:ext>
            </a:extLst>
          </p:cNvPr>
          <p:cNvSpPr/>
          <p:nvPr/>
        </p:nvSpPr>
        <p:spPr bwMode="auto">
          <a:xfrm>
            <a:off x="7433967" y="5708030"/>
            <a:ext cx="23969" cy="23969"/>
          </a:xfrm>
          <a:custGeom>
            <a:avLst/>
            <a:gdLst>
              <a:gd name="T0" fmla="*/ 14 w 74"/>
              <a:gd name="T1" fmla="*/ 49 h 74"/>
              <a:gd name="T2" fmla="*/ 29 w 74"/>
              <a:gd name="T3" fmla="*/ 7 h 74"/>
              <a:gd name="T4" fmla="*/ 74 w 74"/>
              <a:gd name="T5" fmla="*/ 74 h 74"/>
              <a:gd name="T6" fmla="*/ 14 w 74"/>
              <a:gd name="T7" fmla="*/ 49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74">
                <a:moveTo>
                  <a:pt x="14" y="49"/>
                </a:moveTo>
                <a:cubicBezTo>
                  <a:pt x="14" y="49"/>
                  <a:pt x="0" y="13"/>
                  <a:pt x="29" y="7"/>
                </a:cubicBezTo>
                <a:cubicBezTo>
                  <a:pt x="58" y="0"/>
                  <a:pt x="74" y="74"/>
                  <a:pt x="74" y="74"/>
                </a:cubicBezTo>
                <a:lnTo>
                  <a:pt x="14" y="49"/>
                </a:lnTo>
                <a:close/>
              </a:path>
            </a:pathLst>
          </a:custGeom>
          <a:solidFill>
            <a:srgbClr val="FF9E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4" name="ïṧlïḍê">
            <a:extLst>
              <a:ext uri="{FF2B5EF4-FFF2-40B4-BE49-F238E27FC236}">
                <a16:creationId xmlns:a16="http://schemas.microsoft.com/office/drawing/2014/main" id="{876B2A35-308F-46AC-A67E-658457A7402A}"/>
              </a:ext>
            </a:extLst>
          </p:cNvPr>
          <p:cNvSpPr/>
          <p:nvPr/>
        </p:nvSpPr>
        <p:spPr bwMode="auto">
          <a:xfrm>
            <a:off x="7436021" y="5702095"/>
            <a:ext cx="42687" cy="40404"/>
          </a:xfrm>
          <a:custGeom>
            <a:avLst/>
            <a:gdLst>
              <a:gd name="T0" fmla="*/ 131 w 132"/>
              <a:gd name="T1" fmla="*/ 67 h 125"/>
              <a:gd name="T2" fmla="*/ 5 w 132"/>
              <a:gd name="T3" fmla="*/ 76 h 125"/>
              <a:gd name="T4" fmla="*/ 24 w 132"/>
              <a:gd name="T5" fmla="*/ 23 h 125"/>
              <a:gd name="T6" fmla="*/ 46 w 132"/>
              <a:gd name="T7" fmla="*/ 65 h 125"/>
              <a:gd name="T8" fmla="*/ 44 w 132"/>
              <a:gd name="T9" fmla="*/ 10 h 125"/>
              <a:gd name="T10" fmla="*/ 73 w 132"/>
              <a:gd name="T11" fmla="*/ 42 h 125"/>
              <a:gd name="T12" fmla="*/ 84 w 132"/>
              <a:gd name="T13" fmla="*/ 62 h 125"/>
              <a:gd name="T14" fmla="*/ 131 w 132"/>
              <a:gd name="T15" fmla="*/ 67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2" h="125">
                <a:moveTo>
                  <a:pt x="131" y="67"/>
                </a:moveTo>
                <a:cubicBezTo>
                  <a:pt x="131" y="107"/>
                  <a:pt x="13" y="125"/>
                  <a:pt x="5" y="76"/>
                </a:cubicBezTo>
                <a:cubicBezTo>
                  <a:pt x="0" y="52"/>
                  <a:pt x="0" y="32"/>
                  <a:pt x="24" y="23"/>
                </a:cubicBezTo>
                <a:cubicBezTo>
                  <a:pt x="43" y="16"/>
                  <a:pt x="27" y="64"/>
                  <a:pt x="46" y="65"/>
                </a:cubicBezTo>
                <a:cubicBezTo>
                  <a:pt x="46" y="65"/>
                  <a:pt x="23" y="19"/>
                  <a:pt x="44" y="10"/>
                </a:cubicBezTo>
                <a:cubicBezTo>
                  <a:pt x="66" y="0"/>
                  <a:pt x="73" y="30"/>
                  <a:pt x="73" y="42"/>
                </a:cubicBezTo>
                <a:cubicBezTo>
                  <a:pt x="84" y="62"/>
                  <a:pt x="84" y="62"/>
                  <a:pt x="84" y="62"/>
                </a:cubicBezTo>
                <a:cubicBezTo>
                  <a:pt x="84" y="62"/>
                  <a:pt x="132" y="45"/>
                  <a:pt x="131" y="67"/>
                </a:cubicBezTo>
                <a:close/>
              </a:path>
            </a:pathLst>
          </a:custGeom>
          <a:solidFill>
            <a:srgbClr val="FFB3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5" name="iṥḷîde">
            <a:extLst>
              <a:ext uri="{FF2B5EF4-FFF2-40B4-BE49-F238E27FC236}">
                <a16:creationId xmlns:a16="http://schemas.microsoft.com/office/drawing/2014/main" id="{9B381B50-0B86-44CC-ACD2-091447DF64AB}"/>
              </a:ext>
            </a:extLst>
          </p:cNvPr>
          <p:cNvSpPr/>
          <p:nvPr/>
        </p:nvSpPr>
        <p:spPr bwMode="auto">
          <a:xfrm>
            <a:off x="7478024" y="5842027"/>
            <a:ext cx="183761" cy="132399"/>
          </a:xfrm>
          <a:custGeom>
            <a:avLst/>
            <a:gdLst>
              <a:gd name="T0" fmla="*/ 511 w 568"/>
              <a:gd name="T1" fmla="*/ 104 h 410"/>
              <a:gd name="T2" fmla="*/ 306 w 568"/>
              <a:gd name="T3" fmla="*/ 6 h 410"/>
              <a:gd name="T4" fmla="*/ 280 w 568"/>
              <a:gd name="T5" fmla="*/ 0 h 410"/>
              <a:gd name="T6" fmla="*/ 87 w 568"/>
              <a:gd name="T7" fmla="*/ 0 h 410"/>
              <a:gd name="T8" fmla="*/ 27 w 568"/>
              <a:gd name="T9" fmla="*/ 61 h 410"/>
              <a:gd name="T10" fmla="*/ 48 w 568"/>
              <a:gd name="T11" fmla="*/ 107 h 410"/>
              <a:gd name="T12" fmla="*/ 121 w 568"/>
              <a:gd name="T13" fmla="*/ 243 h 410"/>
              <a:gd name="T14" fmla="*/ 12 w 568"/>
              <a:gd name="T15" fmla="*/ 308 h 410"/>
              <a:gd name="T16" fmla="*/ 73 w 568"/>
              <a:gd name="T17" fmla="*/ 410 h 410"/>
              <a:gd name="T18" fmla="*/ 166 w 568"/>
              <a:gd name="T19" fmla="*/ 363 h 410"/>
              <a:gd name="T20" fmla="*/ 241 w 568"/>
              <a:gd name="T21" fmla="*/ 245 h 410"/>
              <a:gd name="T22" fmla="*/ 194 w 568"/>
              <a:gd name="T23" fmla="*/ 122 h 410"/>
              <a:gd name="T24" fmla="*/ 276 w 568"/>
              <a:gd name="T25" fmla="*/ 122 h 410"/>
              <a:gd name="T26" fmla="*/ 430 w 568"/>
              <a:gd name="T27" fmla="*/ 192 h 410"/>
              <a:gd name="T28" fmla="*/ 366 w 568"/>
              <a:gd name="T29" fmla="*/ 320 h 410"/>
              <a:gd name="T30" fmla="*/ 480 w 568"/>
              <a:gd name="T31" fmla="*/ 363 h 410"/>
              <a:gd name="T32" fmla="*/ 536 w 568"/>
              <a:gd name="T33" fmla="*/ 248 h 410"/>
              <a:gd name="T34" fmla="*/ 511 w 568"/>
              <a:gd name="T35" fmla="*/ 104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68" h="410">
                <a:moveTo>
                  <a:pt x="511" y="104"/>
                </a:moveTo>
                <a:cubicBezTo>
                  <a:pt x="444" y="55"/>
                  <a:pt x="331" y="15"/>
                  <a:pt x="306" y="6"/>
                </a:cubicBezTo>
                <a:cubicBezTo>
                  <a:pt x="298" y="2"/>
                  <a:pt x="289" y="0"/>
                  <a:pt x="280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54" y="0"/>
                  <a:pt x="27" y="27"/>
                  <a:pt x="27" y="61"/>
                </a:cubicBezTo>
                <a:cubicBezTo>
                  <a:pt x="27" y="80"/>
                  <a:pt x="35" y="96"/>
                  <a:pt x="48" y="107"/>
                </a:cubicBezTo>
                <a:cubicBezTo>
                  <a:pt x="80" y="160"/>
                  <a:pt x="113" y="219"/>
                  <a:pt x="121" y="243"/>
                </a:cubicBezTo>
                <a:cubicBezTo>
                  <a:pt x="106" y="263"/>
                  <a:pt x="12" y="308"/>
                  <a:pt x="12" y="308"/>
                </a:cubicBezTo>
                <a:cubicBezTo>
                  <a:pt x="0" y="383"/>
                  <a:pt x="73" y="410"/>
                  <a:pt x="73" y="410"/>
                </a:cubicBezTo>
                <a:cubicBezTo>
                  <a:pt x="75" y="409"/>
                  <a:pt x="120" y="391"/>
                  <a:pt x="166" y="363"/>
                </a:cubicBezTo>
                <a:cubicBezTo>
                  <a:pt x="216" y="334"/>
                  <a:pt x="242" y="311"/>
                  <a:pt x="241" y="245"/>
                </a:cubicBezTo>
                <a:cubicBezTo>
                  <a:pt x="241" y="220"/>
                  <a:pt x="225" y="179"/>
                  <a:pt x="194" y="122"/>
                </a:cubicBezTo>
                <a:cubicBezTo>
                  <a:pt x="276" y="122"/>
                  <a:pt x="276" y="122"/>
                  <a:pt x="276" y="122"/>
                </a:cubicBezTo>
                <a:cubicBezTo>
                  <a:pt x="313" y="135"/>
                  <a:pt x="385" y="163"/>
                  <a:pt x="430" y="192"/>
                </a:cubicBezTo>
                <a:cubicBezTo>
                  <a:pt x="366" y="320"/>
                  <a:pt x="366" y="320"/>
                  <a:pt x="366" y="320"/>
                </a:cubicBezTo>
                <a:cubicBezTo>
                  <a:pt x="399" y="396"/>
                  <a:pt x="480" y="363"/>
                  <a:pt x="480" y="363"/>
                </a:cubicBezTo>
                <a:cubicBezTo>
                  <a:pt x="536" y="248"/>
                  <a:pt x="536" y="248"/>
                  <a:pt x="536" y="248"/>
                </a:cubicBezTo>
                <a:cubicBezTo>
                  <a:pt x="568" y="202"/>
                  <a:pt x="557" y="137"/>
                  <a:pt x="511" y="104"/>
                </a:cubicBezTo>
                <a:close/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6" name="iSľîḑe">
            <a:extLst>
              <a:ext uri="{FF2B5EF4-FFF2-40B4-BE49-F238E27FC236}">
                <a16:creationId xmlns:a16="http://schemas.microsoft.com/office/drawing/2014/main" id="{16440125-9A74-407B-846C-A10A3448FB4A}"/>
              </a:ext>
            </a:extLst>
          </p:cNvPr>
          <p:cNvSpPr/>
          <p:nvPr/>
        </p:nvSpPr>
        <p:spPr bwMode="auto">
          <a:xfrm>
            <a:off x="7487154" y="5847505"/>
            <a:ext cx="129660" cy="55927"/>
          </a:xfrm>
          <a:custGeom>
            <a:avLst/>
            <a:gdLst>
              <a:gd name="T0" fmla="*/ 401 w 401"/>
              <a:gd name="T1" fmla="*/ 173 h 173"/>
              <a:gd name="T2" fmla="*/ 306 w 401"/>
              <a:gd name="T3" fmla="*/ 31 h 173"/>
              <a:gd name="T4" fmla="*/ 18 w 401"/>
              <a:gd name="T5" fmla="*/ 0 h 173"/>
              <a:gd name="T6" fmla="*/ 0 w 401"/>
              <a:gd name="T7" fmla="*/ 43 h 173"/>
              <a:gd name="T8" fmla="*/ 21 w 401"/>
              <a:gd name="T9" fmla="*/ 90 h 173"/>
              <a:gd name="T10" fmla="*/ 66 w 401"/>
              <a:gd name="T11" fmla="*/ 167 h 173"/>
              <a:gd name="T12" fmla="*/ 190 w 401"/>
              <a:gd name="T13" fmla="*/ 151 h 173"/>
              <a:gd name="T14" fmla="*/ 166 w 401"/>
              <a:gd name="T15" fmla="*/ 104 h 173"/>
              <a:gd name="T16" fmla="*/ 167 w 401"/>
              <a:gd name="T17" fmla="*/ 104 h 173"/>
              <a:gd name="T18" fmla="*/ 248 w 401"/>
              <a:gd name="T19" fmla="*/ 104 h 173"/>
              <a:gd name="T20" fmla="*/ 249 w 401"/>
              <a:gd name="T21" fmla="*/ 104 h 173"/>
              <a:gd name="T22" fmla="*/ 401 w 401"/>
              <a:gd name="T23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1" h="173">
                <a:moveTo>
                  <a:pt x="401" y="173"/>
                </a:moveTo>
                <a:cubicBezTo>
                  <a:pt x="306" y="31"/>
                  <a:pt x="306" y="31"/>
                  <a:pt x="306" y="31"/>
                </a:cubicBezTo>
                <a:cubicBezTo>
                  <a:pt x="18" y="0"/>
                  <a:pt x="18" y="0"/>
                  <a:pt x="18" y="0"/>
                </a:cubicBezTo>
                <a:cubicBezTo>
                  <a:pt x="7" y="11"/>
                  <a:pt x="0" y="27"/>
                  <a:pt x="0" y="43"/>
                </a:cubicBezTo>
                <a:cubicBezTo>
                  <a:pt x="0" y="62"/>
                  <a:pt x="8" y="79"/>
                  <a:pt x="21" y="90"/>
                </a:cubicBezTo>
                <a:cubicBezTo>
                  <a:pt x="37" y="116"/>
                  <a:pt x="66" y="167"/>
                  <a:pt x="66" y="167"/>
                </a:cubicBezTo>
                <a:cubicBezTo>
                  <a:pt x="132" y="112"/>
                  <a:pt x="190" y="151"/>
                  <a:pt x="190" y="151"/>
                </a:cubicBezTo>
                <a:cubicBezTo>
                  <a:pt x="166" y="104"/>
                  <a:pt x="166" y="104"/>
                  <a:pt x="166" y="104"/>
                </a:cubicBezTo>
                <a:cubicBezTo>
                  <a:pt x="167" y="104"/>
                  <a:pt x="167" y="104"/>
                  <a:pt x="167" y="104"/>
                </a:cubicBezTo>
                <a:cubicBezTo>
                  <a:pt x="248" y="104"/>
                  <a:pt x="248" y="104"/>
                  <a:pt x="248" y="104"/>
                </a:cubicBezTo>
                <a:cubicBezTo>
                  <a:pt x="249" y="104"/>
                  <a:pt x="249" y="104"/>
                  <a:pt x="249" y="104"/>
                </a:cubicBezTo>
                <a:cubicBezTo>
                  <a:pt x="286" y="117"/>
                  <a:pt x="355" y="144"/>
                  <a:pt x="401" y="173"/>
                </a:cubicBez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7" name="íṣḷídé">
            <a:extLst>
              <a:ext uri="{FF2B5EF4-FFF2-40B4-BE49-F238E27FC236}">
                <a16:creationId xmlns:a16="http://schemas.microsoft.com/office/drawing/2014/main" id="{73887326-65BD-4C5B-B24F-175428E03F3D}"/>
              </a:ext>
            </a:extLst>
          </p:cNvPr>
          <p:cNvSpPr/>
          <p:nvPr/>
        </p:nvSpPr>
        <p:spPr bwMode="auto">
          <a:xfrm>
            <a:off x="7489437" y="5737477"/>
            <a:ext cx="133084" cy="160020"/>
          </a:xfrm>
          <a:custGeom>
            <a:avLst/>
            <a:gdLst>
              <a:gd name="T0" fmla="*/ 300 w 412"/>
              <a:gd name="T1" fmla="*/ 372 h 496"/>
              <a:gd name="T2" fmla="*/ 402 w 412"/>
              <a:gd name="T3" fmla="*/ 117 h 496"/>
              <a:gd name="T4" fmla="*/ 389 w 412"/>
              <a:gd name="T5" fmla="*/ 47 h 496"/>
              <a:gd name="T6" fmla="*/ 211 w 412"/>
              <a:gd name="T7" fmla="*/ 2 h 496"/>
              <a:gd name="T8" fmla="*/ 112 w 412"/>
              <a:gd name="T9" fmla="*/ 72 h 496"/>
              <a:gd name="T10" fmla="*/ 0 w 412"/>
              <a:gd name="T11" fmla="*/ 355 h 496"/>
              <a:gd name="T12" fmla="*/ 300 w 412"/>
              <a:gd name="T13" fmla="*/ 372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96">
                <a:moveTo>
                  <a:pt x="300" y="372"/>
                </a:moveTo>
                <a:cubicBezTo>
                  <a:pt x="402" y="117"/>
                  <a:pt x="402" y="117"/>
                  <a:pt x="402" y="117"/>
                </a:cubicBezTo>
                <a:cubicBezTo>
                  <a:pt x="412" y="93"/>
                  <a:pt x="407" y="65"/>
                  <a:pt x="389" y="47"/>
                </a:cubicBezTo>
                <a:cubicBezTo>
                  <a:pt x="347" y="5"/>
                  <a:pt x="269" y="0"/>
                  <a:pt x="211" y="2"/>
                </a:cubicBezTo>
                <a:cubicBezTo>
                  <a:pt x="167" y="4"/>
                  <a:pt x="128" y="32"/>
                  <a:pt x="112" y="72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355"/>
                  <a:pt x="151" y="496"/>
                  <a:pt x="300" y="372"/>
                </a:cubicBezTo>
                <a:close/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8" name="îSļïḑè">
            <a:extLst>
              <a:ext uri="{FF2B5EF4-FFF2-40B4-BE49-F238E27FC236}">
                <a16:creationId xmlns:a16="http://schemas.microsoft.com/office/drawing/2014/main" id="{A2FF8EC6-5449-4808-A27E-883C9A603A41}"/>
              </a:ext>
            </a:extLst>
          </p:cNvPr>
          <p:cNvSpPr/>
          <p:nvPr/>
        </p:nvSpPr>
        <p:spPr bwMode="auto">
          <a:xfrm>
            <a:off x="7596041" y="5969860"/>
            <a:ext cx="54329" cy="9131"/>
          </a:xfrm>
          <a:custGeom>
            <a:avLst/>
            <a:gdLst>
              <a:gd name="T0" fmla="*/ 13 w 168"/>
              <a:gd name="T1" fmla="*/ 0 h 28"/>
              <a:gd name="T2" fmla="*/ 156 w 168"/>
              <a:gd name="T3" fmla="*/ 0 h 28"/>
              <a:gd name="T4" fmla="*/ 168 w 168"/>
              <a:gd name="T5" fmla="*/ 13 h 28"/>
              <a:gd name="T6" fmla="*/ 168 w 168"/>
              <a:gd name="T7" fmla="*/ 15 h 28"/>
              <a:gd name="T8" fmla="*/ 156 w 168"/>
              <a:gd name="T9" fmla="*/ 28 h 28"/>
              <a:gd name="T10" fmla="*/ 13 w 168"/>
              <a:gd name="T11" fmla="*/ 28 h 28"/>
              <a:gd name="T12" fmla="*/ 0 w 168"/>
              <a:gd name="T13" fmla="*/ 15 h 28"/>
              <a:gd name="T14" fmla="*/ 0 w 168"/>
              <a:gd name="T15" fmla="*/ 13 h 28"/>
              <a:gd name="T16" fmla="*/ 13 w 168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8" h="28">
                <a:moveTo>
                  <a:pt x="13" y="0"/>
                </a:moveTo>
                <a:cubicBezTo>
                  <a:pt x="156" y="0"/>
                  <a:pt x="156" y="0"/>
                  <a:pt x="156" y="0"/>
                </a:cubicBezTo>
                <a:cubicBezTo>
                  <a:pt x="163" y="0"/>
                  <a:pt x="168" y="6"/>
                  <a:pt x="168" y="13"/>
                </a:cubicBezTo>
                <a:cubicBezTo>
                  <a:pt x="168" y="15"/>
                  <a:pt x="168" y="15"/>
                  <a:pt x="168" y="15"/>
                </a:cubicBezTo>
                <a:cubicBezTo>
                  <a:pt x="168" y="22"/>
                  <a:pt x="163" y="28"/>
                  <a:pt x="156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6" y="28"/>
                  <a:pt x="0" y="22"/>
                  <a:pt x="0" y="1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3" y="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9" name="íś1îḑè">
            <a:extLst>
              <a:ext uri="{FF2B5EF4-FFF2-40B4-BE49-F238E27FC236}">
                <a16:creationId xmlns:a16="http://schemas.microsoft.com/office/drawing/2014/main" id="{ABBB9CE6-7B21-4F10-A8D8-5C640491A89D}"/>
              </a:ext>
            </a:extLst>
          </p:cNvPr>
          <p:cNvSpPr/>
          <p:nvPr/>
        </p:nvSpPr>
        <p:spPr bwMode="auto">
          <a:xfrm>
            <a:off x="7606314" y="5953196"/>
            <a:ext cx="44970" cy="21458"/>
          </a:xfrm>
          <a:custGeom>
            <a:avLst/>
            <a:gdLst>
              <a:gd name="T0" fmla="*/ 139 w 139"/>
              <a:gd name="T1" fmla="*/ 67 h 67"/>
              <a:gd name="T2" fmla="*/ 139 w 139"/>
              <a:gd name="T3" fmla="*/ 63 h 67"/>
              <a:gd name="T4" fmla="*/ 77 w 139"/>
              <a:gd name="T5" fmla="*/ 0 h 67"/>
              <a:gd name="T6" fmla="*/ 62 w 139"/>
              <a:gd name="T7" fmla="*/ 0 h 67"/>
              <a:gd name="T8" fmla="*/ 0 w 139"/>
              <a:gd name="T9" fmla="*/ 63 h 67"/>
              <a:gd name="T10" fmla="*/ 0 w 139"/>
              <a:gd name="T11" fmla="*/ 67 h 67"/>
              <a:gd name="T12" fmla="*/ 139 w 139"/>
              <a:gd name="T13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67">
                <a:moveTo>
                  <a:pt x="139" y="67"/>
                </a:moveTo>
                <a:cubicBezTo>
                  <a:pt x="139" y="63"/>
                  <a:pt x="139" y="63"/>
                  <a:pt x="139" y="63"/>
                </a:cubicBezTo>
                <a:cubicBezTo>
                  <a:pt x="139" y="28"/>
                  <a:pt x="111" y="0"/>
                  <a:pt x="77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27" y="0"/>
                  <a:pt x="0" y="28"/>
                  <a:pt x="0" y="63"/>
                </a:cubicBezTo>
                <a:cubicBezTo>
                  <a:pt x="0" y="67"/>
                  <a:pt x="0" y="67"/>
                  <a:pt x="0" y="67"/>
                </a:cubicBezTo>
                <a:lnTo>
                  <a:pt x="139" y="67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0" name="ïṡḷiḓê">
            <a:extLst>
              <a:ext uri="{FF2B5EF4-FFF2-40B4-BE49-F238E27FC236}">
                <a16:creationId xmlns:a16="http://schemas.microsoft.com/office/drawing/2014/main" id="{2ED1724B-A147-485C-9194-B57927A50071}"/>
              </a:ext>
            </a:extLst>
          </p:cNvPr>
          <p:cNvSpPr/>
          <p:nvPr/>
        </p:nvSpPr>
        <p:spPr bwMode="auto">
          <a:xfrm>
            <a:off x="7614075" y="5954109"/>
            <a:ext cx="30817" cy="16207"/>
          </a:xfrm>
          <a:prstGeom prst="ellipse">
            <a:avLst/>
          </a:pr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1" name="íṥļïdè">
            <a:extLst>
              <a:ext uri="{FF2B5EF4-FFF2-40B4-BE49-F238E27FC236}">
                <a16:creationId xmlns:a16="http://schemas.microsoft.com/office/drawing/2014/main" id="{82430E57-C489-40BC-820C-FE8FAE760914}"/>
              </a:ext>
            </a:extLst>
          </p:cNvPr>
          <p:cNvSpPr/>
          <p:nvPr/>
        </p:nvSpPr>
        <p:spPr bwMode="auto">
          <a:xfrm>
            <a:off x="7637816" y="5958903"/>
            <a:ext cx="3424" cy="2283"/>
          </a:xfrm>
          <a:custGeom>
            <a:avLst/>
            <a:gdLst>
              <a:gd name="T0" fmla="*/ 11 w 11"/>
              <a:gd name="T1" fmla="*/ 7 h 7"/>
              <a:gd name="T2" fmla="*/ 0 w 11"/>
              <a:gd name="T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" h="7">
                <a:moveTo>
                  <a:pt x="11" y="7"/>
                </a:moveTo>
                <a:cubicBezTo>
                  <a:pt x="7" y="4"/>
                  <a:pt x="4" y="2"/>
                  <a:pt x="0" y="0"/>
                </a:cubicBezTo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2" name="iṣľïḓê">
            <a:extLst>
              <a:ext uri="{FF2B5EF4-FFF2-40B4-BE49-F238E27FC236}">
                <a16:creationId xmlns:a16="http://schemas.microsoft.com/office/drawing/2014/main" id="{B0598390-F07B-4799-A50D-D2F45EA85C54}"/>
              </a:ext>
            </a:extLst>
          </p:cNvPr>
          <p:cNvSpPr/>
          <p:nvPr/>
        </p:nvSpPr>
        <p:spPr bwMode="auto">
          <a:xfrm>
            <a:off x="7635761" y="5957077"/>
            <a:ext cx="7077" cy="5707"/>
          </a:xfrm>
          <a:custGeom>
            <a:avLst/>
            <a:gdLst>
              <a:gd name="T0" fmla="*/ 20 w 22"/>
              <a:gd name="T1" fmla="*/ 9 h 18"/>
              <a:gd name="T2" fmla="*/ 8 w 22"/>
              <a:gd name="T3" fmla="*/ 2 h 18"/>
              <a:gd name="T4" fmla="*/ 2 w 22"/>
              <a:gd name="T5" fmla="*/ 3 h 18"/>
              <a:gd name="T6" fmla="*/ 3 w 22"/>
              <a:gd name="T7" fmla="*/ 10 h 18"/>
              <a:gd name="T8" fmla="*/ 13 w 22"/>
              <a:gd name="T9" fmla="*/ 16 h 18"/>
              <a:gd name="T10" fmla="*/ 20 w 22"/>
              <a:gd name="T11" fmla="*/ 16 h 18"/>
              <a:gd name="T12" fmla="*/ 20 w 22"/>
              <a:gd name="T13" fmla="*/ 9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18">
                <a:moveTo>
                  <a:pt x="20" y="9"/>
                </a:moveTo>
                <a:cubicBezTo>
                  <a:pt x="16" y="6"/>
                  <a:pt x="12" y="4"/>
                  <a:pt x="8" y="2"/>
                </a:cubicBezTo>
                <a:cubicBezTo>
                  <a:pt x="6" y="0"/>
                  <a:pt x="3" y="1"/>
                  <a:pt x="2" y="3"/>
                </a:cubicBezTo>
                <a:cubicBezTo>
                  <a:pt x="0" y="5"/>
                  <a:pt x="1" y="9"/>
                  <a:pt x="3" y="10"/>
                </a:cubicBezTo>
                <a:cubicBezTo>
                  <a:pt x="7" y="11"/>
                  <a:pt x="10" y="14"/>
                  <a:pt x="13" y="16"/>
                </a:cubicBezTo>
                <a:cubicBezTo>
                  <a:pt x="15" y="18"/>
                  <a:pt x="18" y="18"/>
                  <a:pt x="20" y="16"/>
                </a:cubicBezTo>
                <a:cubicBezTo>
                  <a:pt x="22" y="14"/>
                  <a:pt x="22" y="11"/>
                  <a:pt x="20" y="9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3" name="ïṩḷïḍè">
            <a:extLst>
              <a:ext uri="{FF2B5EF4-FFF2-40B4-BE49-F238E27FC236}">
                <a16:creationId xmlns:a16="http://schemas.microsoft.com/office/drawing/2014/main" id="{F747F656-52BB-4499-BF0B-ECF505AC5E7E}"/>
              </a:ext>
            </a:extLst>
          </p:cNvPr>
          <p:cNvSpPr/>
          <p:nvPr/>
        </p:nvSpPr>
        <p:spPr bwMode="auto">
          <a:xfrm>
            <a:off x="7591476" y="5974426"/>
            <a:ext cx="59808" cy="5707"/>
          </a:xfrm>
          <a:custGeom>
            <a:avLst/>
            <a:gdLst>
              <a:gd name="T0" fmla="*/ 4 w 185"/>
              <a:gd name="T1" fmla="*/ 18 h 18"/>
              <a:gd name="T2" fmla="*/ 182 w 185"/>
              <a:gd name="T3" fmla="*/ 18 h 18"/>
              <a:gd name="T4" fmla="*/ 185 w 185"/>
              <a:gd name="T5" fmla="*/ 14 h 18"/>
              <a:gd name="T6" fmla="*/ 185 w 185"/>
              <a:gd name="T7" fmla="*/ 4 h 18"/>
              <a:gd name="T8" fmla="*/ 182 w 185"/>
              <a:gd name="T9" fmla="*/ 0 h 18"/>
              <a:gd name="T10" fmla="*/ 4 w 185"/>
              <a:gd name="T11" fmla="*/ 0 h 18"/>
              <a:gd name="T12" fmla="*/ 0 w 185"/>
              <a:gd name="T13" fmla="*/ 4 h 18"/>
              <a:gd name="T14" fmla="*/ 0 w 185"/>
              <a:gd name="T15" fmla="*/ 14 h 18"/>
              <a:gd name="T16" fmla="*/ 4 w 185"/>
              <a:gd name="T1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" h="18">
                <a:moveTo>
                  <a:pt x="4" y="18"/>
                </a:moveTo>
                <a:cubicBezTo>
                  <a:pt x="182" y="18"/>
                  <a:pt x="182" y="18"/>
                  <a:pt x="182" y="18"/>
                </a:cubicBezTo>
                <a:cubicBezTo>
                  <a:pt x="184" y="18"/>
                  <a:pt x="185" y="16"/>
                  <a:pt x="185" y="14"/>
                </a:cubicBezTo>
                <a:cubicBezTo>
                  <a:pt x="185" y="4"/>
                  <a:pt x="185" y="4"/>
                  <a:pt x="185" y="4"/>
                </a:cubicBezTo>
                <a:cubicBezTo>
                  <a:pt x="185" y="2"/>
                  <a:pt x="184" y="0"/>
                  <a:pt x="182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2" y="18"/>
                  <a:pt x="4" y="18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4" name="i$1íḋé">
            <a:extLst>
              <a:ext uri="{FF2B5EF4-FFF2-40B4-BE49-F238E27FC236}">
                <a16:creationId xmlns:a16="http://schemas.microsoft.com/office/drawing/2014/main" id="{F10CB9A2-85ED-4780-9FDC-7D85F745D628}"/>
              </a:ext>
            </a:extLst>
          </p:cNvPr>
          <p:cNvSpPr/>
          <p:nvPr/>
        </p:nvSpPr>
        <p:spPr bwMode="auto">
          <a:xfrm>
            <a:off x="7461131" y="5948174"/>
            <a:ext cx="44970" cy="33556"/>
          </a:xfrm>
          <a:custGeom>
            <a:avLst/>
            <a:gdLst>
              <a:gd name="T0" fmla="*/ 122 w 139"/>
              <a:gd name="T1" fmla="*/ 27 h 104"/>
              <a:gd name="T2" fmla="*/ 45 w 139"/>
              <a:gd name="T3" fmla="*/ 3 h 104"/>
              <a:gd name="T4" fmla="*/ 20 w 139"/>
              <a:gd name="T5" fmla="*/ 16 h 104"/>
              <a:gd name="T6" fmla="*/ 1 w 139"/>
              <a:gd name="T7" fmla="*/ 84 h 104"/>
              <a:gd name="T8" fmla="*/ 2 w 139"/>
              <a:gd name="T9" fmla="*/ 99 h 104"/>
              <a:gd name="T10" fmla="*/ 136 w 139"/>
              <a:gd name="T11" fmla="*/ 51 h 104"/>
              <a:gd name="T12" fmla="*/ 122 w 139"/>
              <a:gd name="T13" fmla="*/ 27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104">
                <a:moveTo>
                  <a:pt x="122" y="27"/>
                </a:moveTo>
                <a:cubicBezTo>
                  <a:pt x="45" y="3"/>
                  <a:pt x="45" y="3"/>
                  <a:pt x="45" y="3"/>
                </a:cubicBezTo>
                <a:cubicBezTo>
                  <a:pt x="35" y="0"/>
                  <a:pt x="24" y="6"/>
                  <a:pt x="20" y="16"/>
                </a:cubicBezTo>
                <a:cubicBezTo>
                  <a:pt x="1" y="84"/>
                  <a:pt x="1" y="84"/>
                  <a:pt x="1" y="84"/>
                </a:cubicBezTo>
                <a:cubicBezTo>
                  <a:pt x="0" y="89"/>
                  <a:pt x="0" y="94"/>
                  <a:pt x="2" y="99"/>
                </a:cubicBezTo>
                <a:cubicBezTo>
                  <a:pt x="4" y="104"/>
                  <a:pt x="136" y="51"/>
                  <a:pt x="136" y="51"/>
                </a:cubicBezTo>
                <a:cubicBezTo>
                  <a:pt x="139" y="40"/>
                  <a:pt x="133" y="30"/>
                  <a:pt x="122" y="27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5" name="ïṥľïďe">
            <a:extLst>
              <a:ext uri="{FF2B5EF4-FFF2-40B4-BE49-F238E27FC236}">
                <a16:creationId xmlns:a16="http://schemas.microsoft.com/office/drawing/2014/main" id="{B5861659-9438-44D9-AE90-0EA5D7E72490}"/>
              </a:ext>
            </a:extLst>
          </p:cNvPr>
          <p:cNvSpPr/>
          <p:nvPr/>
        </p:nvSpPr>
        <p:spPr bwMode="auto">
          <a:xfrm>
            <a:off x="7464784" y="5970545"/>
            <a:ext cx="59808" cy="9588"/>
          </a:xfrm>
          <a:custGeom>
            <a:avLst/>
            <a:gdLst>
              <a:gd name="T0" fmla="*/ 14 w 185"/>
              <a:gd name="T1" fmla="*/ 0 h 30"/>
              <a:gd name="T2" fmla="*/ 171 w 185"/>
              <a:gd name="T3" fmla="*/ 0 h 30"/>
              <a:gd name="T4" fmla="*/ 185 w 185"/>
              <a:gd name="T5" fmla="*/ 14 h 30"/>
              <a:gd name="T6" fmla="*/ 185 w 185"/>
              <a:gd name="T7" fmla="*/ 16 h 30"/>
              <a:gd name="T8" fmla="*/ 171 w 185"/>
              <a:gd name="T9" fmla="*/ 30 h 30"/>
              <a:gd name="T10" fmla="*/ 14 w 185"/>
              <a:gd name="T11" fmla="*/ 30 h 30"/>
              <a:gd name="T12" fmla="*/ 0 w 185"/>
              <a:gd name="T13" fmla="*/ 16 h 30"/>
              <a:gd name="T14" fmla="*/ 0 w 185"/>
              <a:gd name="T15" fmla="*/ 14 h 30"/>
              <a:gd name="T16" fmla="*/ 14 w 185"/>
              <a:gd name="T1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" h="30">
                <a:moveTo>
                  <a:pt x="14" y="0"/>
                </a:moveTo>
                <a:cubicBezTo>
                  <a:pt x="171" y="0"/>
                  <a:pt x="171" y="0"/>
                  <a:pt x="171" y="0"/>
                </a:cubicBezTo>
                <a:cubicBezTo>
                  <a:pt x="178" y="0"/>
                  <a:pt x="185" y="6"/>
                  <a:pt x="185" y="14"/>
                </a:cubicBezTo>
                <a:cubicBezTo>
                  <a:pt x="185" y="16"/>
                  <a:pt x="185" y="16"/>
                  <a:pt x="185" y="16"/>
                </a:cubicBezTo>
                <a:cubicBezTo>
                  <a:pt x="185" y="24"/>
                  <a:pt x="178" y="30"/>
                  <a:pt x="171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7" y="30"/>
                  <a:pt x="0" y="24"/>
                  <a:pt x="0" y="16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4" y="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6" name="ísḻïďè">
            <a:extLst>
              <a:ext uri="{FF2B5EF4-FFF2-40B4-BE49-F238E27FC236}">
                <a16:creationId xmlns:a16="http://schemas.microsoft.com/office/drawing/2014/main" id="{02BC4B22-3D55-4880-A1BC-8F1B88ED710E}"/>
              </a:ext>
            </a:extLst>
          </p:cNvPr>
          <p:cNvSpPr/>
          <p:nvPr/>
        </p:nvSpPr>
        <p:spPr bwMode="auto">
          <a:xfrm>
            <a:off x="7475969" y="5951826"/>
            <a:ext cx="49536" cy="23969"/>
          </a:xfrm>
          <a:custGeom>
            <a:avLst/>
            <a:gdLst>
              <a:gd name="T0" fmla="*/ 153 w 153"/>
              <a:gd name="T1" fmla="*/ 74 h 74"/>
              <a:gd name="T2" fmla="*/ 153 w 153"/>
              <a:gd name="T3" fmla="*/ 69 h 74"/>
              <a:gd name="T4" fmla="*/ 85 w 153"/>
              <a:gd name="T5" fmla="*/ 0 h 74"/>
              <a:gd name="T6" fmla="*/ 68 w 153"/>
              <a:gd name="T7" fmla="*/ 0 h 74"/>
              <a:gd name="T8" fmla="*/ 0 w 153"/>
              <a:gd name="T9" fmla="*/ 69 h 74"/>
              <a:gd name="T10" fmla="*/ 0 w 153"/>
              <a:gd name="T11" fmla="*/ 74 h 74"/>
              <a:gd name="T12" fmla="*/ 153 w 153"/>
              <a:gd name="T1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3" h="74">
                <a:moveTo>
                  <a:pt x="153" y="74"/>
                </a:moveTo>
                <a:cubicBezTo>
                  <a:pt x="153" y="69"/>
                  <a:pt x="153" y="69"/>
                  <a:pt x="153" y="69"/>
                </a:cubicBezTo>
                <a:cubicBezTo>
                  <a:pt x="153" y="31"/>
                  <a:pt x="122" y="0"/>
                  <a:pt x="85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30" y="0"/>
                  <a:pt x="0" y="31"/>
                  <a:pt x="0" y="69"/>
                </a:cubicBezTo>
                <a:cubicBezTo>
                  <a:pt x="0" y="74"/>
                  <a:pt x="0" y="74"/>
                  <a:pt x="0" y="74"/>
                </a:cubicBezTo>
                <a:lnTo>
                  <a:pt x="153" y="74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7" name="ïŝ1iḑê">
            <a:extLst>
              <a:ext uri="{FF2B5EF4-FFF2-40B4-BE49-F238E27FC236}">
                <a16:creationId xmlns:a16="http://schemas.microsoft.com/office/drawing/2014/main" id="{EEB6F1FC-639A-4AC0-BDC2-D42AA8A968DF}"/>
              </a:ext>
            </a:extLst>
          </p:cNvPr>
          <p:cNvSpPr/>
          <p:nvPr/>
        </p:nvSpPr>
        <p:spPr bwMode="auto">
          <a:xfrm>
            <a:off x="7484415" y="5953196"/>
            <a:ext cx="33785" cy="17349"/>
          </a:xfrm>
          <a:prstGeom prst="ellipse">
            <a:avLst/>
          </a:pr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8" name="ïṩļíḓe">
            <a:extLst>
              <a:ext uri="{FF2B5EF4-FFF2-40B4-BE49-F238E27FC236}">
                <a16:creationId xmlns:a16="http://schemas.microsoft.com/office/drawing/2014/main" id="{D9C11C9E-0026-45AB-AD37-25F5AEA5B12D}"/>
              </a:ext>
            </a:extLst>
          </p:cNvPr>
          <p:cNvSpPr/>
          <p:nvPr/>
        </p:nvSpPr>
        <p:spPr bwMode="auto">
          <a:xfrm>
            <a:off x="7510438" y="5958218"/>
            <a:ext cx="4109" cy="2283"/>
          </a:xfrm>
          <a:custGeom>
            <a:avLst/>
            <a:gdLst>
              <a:gd name="T0" fmla="*/ 13 w 13"/>
              <a:gd name="T1" fmla="*/ 7 h 7"/>
              <a:gd name="T2" fmla="*/ 0 w 13"/>
              <a:gd name="T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" h="7">
                <a:moveTo>
                  <a:pt x="13" y="7"/>
                </a:moveTo>
                <a:cubicBezTo>
                  <a:pt x="9" y="4"/>
                  <a:pt x="5" y="2"/>
                  <a:pt x="0" y="0"/>
                </a:cubicBezTo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9" name="îs1ídé">
            <a:extLst>
              <a:ext uri="{FF2B5EF4-FFF2-40B4-BE49-F238E27FC236}">
                <a16:creationId xmlns:a16="http://schemas.microsoft.com/office/drawing/2014/main" id="{09334A62-AEA9-4F3E-A7CA-206F0F1A2035}"/>
              </a:ext>
            </a:extLst>
          </p:cNvPr>
          <p:cNvSpPr/>
          <p:nvPr/>
        </p:nvSpPr>
        <p:spPr bwMode="auto">
          <a:xfrm>
            <a:off x="7508841" y="5956392"/>
            <a:ext cx="7305" cy="6163"/>
          </a:xfrm>
          <a:custGeom>
            <a:avLst/>
            <a:gdLst>
              <a:gd name="T0" fmla="*/ 21 w 23"/>
              <a:gd name="T1" fmla="*/ 10 h 19"/>
              <a:gd name="T2" fmla="*/ 8 w 23"/>
              <a:gd name="T3" fmla="*/ 1 h 19"/>
              <a:gd name="T4" fmla="*/ 1 w 23"/>
              <a:gd name="T5" fmla="*/ 3 h 19"/>
              <a:gd name="T6" fmla="*/ 3 w 23"/>
              <a:gd name="T7" fmla="*/ 10 h 19"/>
              <a:gd name="T8" fmla="*/ 14 w 23"/>
              <a:gd name="T9" fmla="*/ 17 h 19"/>
              <a:gd name="T10" fmla="*/ 21 w 23"/>
              <a:gd name="T11" fmla="*/ 17 h 19"/>
              <a:gd name="T12" fmla="*/ 21 w 23"/>
              <a:gd name="T13" fmla="*/ 1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19">
                <a:moveTo>
                  <a:pt x="21" y="10"/>
                </a:moveTo>
                <a:cubicBezTo>
                  <a:pt x="17" y="6"/>
                  <a:pt x="13" y="4"/>
                  <a:pt x="8" y="1"/>
                </a:cubicBezTo>
                <a:cubicBezTo>
                  <a:pt x="6" y="0"/>
                  <a:pt x="2" y="1"/>
                  <a:pt x="1" y="3"/>
                </a:cubicBezTo>
                <a:cubicBezTo>
                  <a:pt x="0" y="5"/>
                  <a:pt x="0" y="9"/>
                  <a:pt x="3" y="10"/>
                </a:cubicBezTo>
                <a:cubicBezTo>
                  <a:pt x="7" y="12"/>
                  <a:pt x="10" y="14"/>
                  <a:pt x="14" y="17"/>
                </a:cubicBezTo>
                <a:cubicBezTo>
                  <a:pt x="16" y="19"/>
                  <a:pt x="19" y="19"/>
                  <a:pt x="21" y="17"/>
                </a:cubicBezTo>
                <a:cubicBezTo>
                  <a:pt x="23" y="15"/>
                  <a:pt x="23" y="11"/>
                  <a:pt x="21" y="1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0" name="ïşlïďé">
            <a:extLst>
              <a:ext uri="{FF2B5EF4-FFF2-40B4-BE49-F238E27FC236}">
                <a16:creationId xmlns:a16="http://schemas.microsoft.com/office/drawing/2014/main" id="{E2E28D4D-207C-4C54-8B90-86611A522E63}"/>
              </a:ext>
            </a:extLst>
          </p:cNvPr>
          <p:cNvSpPr/>
          <p:nvPr/>
        </p:nvSpPr>
        <p:spPr bwMode="auto">
          <a:xfrm>
            <a:off x="7459990" y="5975339"/>
            <a:ext cx="65515" cy="6163"/>
          </a:xfrm>
          <a:custGeom>
            <a:avLst/>
            <a:gdLst>
              <a:gd name="T0" fmla="*/ 4 w 203"/>
              <a:gd name="T1" fmla="*/ 19 h 19"/>
              <a:gd name="T2" fmla="*/ 199 w 203"/>
              <a:gd name="T3" fmla="*/ 19 h 19"/>
              <a:gd name="T4" fmla="*/ 203 w 203"/>
              <a:gd name="T5" fmla="*/ 15 h 19"/>
              <a:gd name="T6" fmla="*/ 203 w 203"/>
              <a:gd name="T7" fmla="*/ 4 h 19"/>
              <a:gd name="T8" fmla="*/ 199 w 203"/>
              <a:gd name="T9" fmla="*/ 0 h 19"/>
              <a:gd name="T10" fmla="*/ 4 w 203"/>
              <a:gd name="T11" fmla="*/ 0 h 19"/>
              <a:gd name="T12" fmla="*/ 0 w 203"/>
              <a:gd name="T13" fmla="*/ 4 h 19"/>
              <a:gd name="T14" fmla="*/ 0 w 203"/>
              <a:gd name="T15" fmla="*/ 15 h 19"/>
              <a:gd name="T16" fmla="*/ 4 w 203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3" h="19">
                <a:moveTo>
                  <a:pt x="4" y="19"/>
                </a:moveTo>
                <a:cubicBezTo>
                  <a:pt x="199" y="19"/>
                  <a:pt x="199" y="19"/>
                  <a:pt x="199" y="19"/>
                </a:cubicBezTo>
                <a:cubicBezTo>
                  <a:pt x="201" y="19"/>
                  <a:pt x="203" y="18"/>
                  <a:pt x="203" y="15"/>
                </a:cubicBezTo>
                <a:cubicBezTo>
                  <a:pt x="203" y="4"/>
                  <a:pt x="203" y="4"/>
                  <a:pt x="203" y="4"/>
                </a:cubicBezTo>
                <a:cubicBezTo>
                  <a:pt x="203" y="2"/>
                  <a:pt x="201" y="0"/>
                  <a:pt x="19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2" y="19"/>
                  <a:pt x="4" y="19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1" name="ïśḷiḑé">
            <a:extLst>
              <a:ext uri="{FF2B5EF4-FFF2-40B4-BE49-F238E27FC236}">
                <a16:creationId xmlns:a16="http://schemas.microsoft.com/office/drawing/2014/main" id="{4D00B09F-883C-4D0D-AA2C-3F3A8D2E6E48}"/>
              </a:ext>
            </a:extLst>
          </p:cNvPr>
          <p:cNvSpPr/>
          <p:nvPr/>
        </p:nvSpPr>
        <p:spPr bwMode="auto">
          <a:xfrm>
            <a:off x="7596041" y="5969860"/>
            <a:ext cx="54329" cy="9131"/>
          </a:xfrm>
          <a:custGeom>
            <a:avLst/>
            <a:gdLst>
              <a:gd name="T0" fmla="*/ 13 w 168"/>
              <a:gd name="T1" fmla="*/ 0 h 28"/>
              <a:gd name="T2" fmla="*/ 156 w 168"/>
              <a:gd name="T3" fmla="*/ 0 h 28"/>
              <a:gd name="T4" fmla="*/ 168 w 168"/>
              <a:gd name="T5" fmla="*/ 13 h 28"/>
              <a:gd name="T6" fmla="*/ 168 w 168"/>
              <a:gd name="T7" fmla="*/ 15 h 28"/>
              <a:gd name="T8" fmla="*/ 156 w 168"/>
              <a:gd name="T9" fmla="*/ 28 h 28"/>
              <a:gd name="T10" fmla="*/ 13 w 168"/>
              <a:gd name="T11" fmla="*/ 28 h 28"/>
              <a:gd name="T12" fmla="*/ 0 w 168"/>
              <a:gd name="T13" fmla="*/ 15 h 28"/>
              <a:gd name="T14" fmla="*/ 0 w 168"/>
              <a:gd name="T15" fmla="*/ 13 h 28"/>
              <a:gd name="T16" fmla="*/ 13 w 168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8" h="28">
                <a:moveTo>
                  <a:pt x="13" y="0"/>
                </a:moveTo>
                <a:cubicBezTo>
                  <a:pt x="156" y="0"/>
                  <a:pt x="156" y="0"/>
                  <a:pt x="156" y="0"/>
                </a:cubicBezTo>
                <a:cubicBezTo>
                  <a:pt x="163" y="0"/>
                  <a:pt x="168" y="6"/>
                  <a:pt x="168" y="13"/>
                </a:cubicBezTo>
                <a:cubicBezTo>
                  <a:pt x="168" y="15"/>
                  <a:pt x="168" y="15"/>
                  <a:pt x="168" y="15"/>
                </a:cubicBezTo>
                <a:cubicBezTo>
                  <a:pt x="168" y="22"/>
                  <a:pt x="163" y="28"/>
                  <a:pt x="156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6" y="28"/>
                  <a:pt x="0" y="22"/>
                  <a:pt x="0" y="1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3" y="0"/>
                </a:cubicBez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2" name="ï$ļiďé">
            <a:extLst>
              <a:ext uri="{FF2B5EF4-FFF2-40B4-BE49-F238E27FC236}">
                <a16:creationId xmlns:a16="http://schemas.microsoft.com/office/drawing/2014/main" id="{10E109CE-CDBF-4BA1-AF6F-2A23D031484F}"/>
              </a:ext>
            </a:extLst>
          </p:cNvPr>
          <p:cNvSpPr/>
          <p:nvPr/>
        </p:nvSpPr>
        <p:spPr bwMode="auto">
          <a:xfrm>
            <a:off x="7606314" y="5953196"/>
            <a:ext cx="44970" cy="21458"/>
          </a:xfrm>
          <a:custGeom>
            <a:avLst/>
            <a:gdLst>
              <a:gd name="T0" fmla="*/ 139 w 139"/>
              <a:gd name="T1" fmla="*/ 67 h 67"/>
              <a:gd name="T2" fmla="*/ 139 w 139"/>
              <a:gd name="T3" fmla="*/ 63 h 67"/>
              <a:gd name="T4" fmla="*/ 77 w 139"/>
              <a:gd name="T5" fmla="*/ 0 h 67"/>
              <a:gd name="T6" fmla="*/ 62 w 139"/>
              <a:gd name="T7" fmla="*/ 0 h 67"/>
              <a:gd name="T8" fmla="*/ 0 w 139"/>
              <a:gd name="T9" fmla="*/ 63 h 67"/>
              <a:gd name="T10" fmla="*/ 0 w 139"/>
              <a:gd name="T11" fmla="*/ 67 h 67"/>
              <a:gd name="T12" fmla="*/ 139 w 139"/>
              <a:gd name="T13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67">
                <a:moveTo>
                  <a:pt x="139" y="67"/>
                </a:moveTo>
                <a:cubicBezTo>
                  <a:pt x="139" y="63"/>
                  <a:pt x="139" y="63"/>
                  <a:pt x="139" y="63"/>
                </a:cubicBezTo>
                <a:cubicBezTo>
                  <a:pt x="139" y="28"/>
                  <a:pt x="111" y="0"/>
                  <a:pt x="77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27" y="0"/>
                  <a:pt x="0" y="28"/>
                  <a:pt x="0" y="63"/>
                </a:cubicBezTo>
                <a:cubicBezTo>
                  <a:pt x="0" y="67"/>
                  <a:pt x="0" y="67"/>
                  <a:pt x="0" y="67"/>
                </a:cubicBezTo>
                <a:lnTo>
                  <a:pt x="139" y="67"/>
                </a:ln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3" name="íşļiḑé">
            <a:extLst>
              <a:ext uri="{FF2B5EF4-FFF2-40B4-BE49-F238E27FC236}">
                <a16:creationId xmlns:a16="http://schemas.microsoft.com/office/drawing/2014/main" id="{322382D8-D83C-4778-9157-77BEF89A0C94}"/>
              </a:ext>
            </a:extLst>
          </p:cNvPr>
          <p:cNvSpPr/>
          <p:nvPr/>
        </p:nvSpPr>
        <p:spPr bwMode="auto">
          <a:xfrm>
            <a:off x="7614075" y="5954109"/>
            <a:ext cx="30817" cy="16207"/>
          </a:xfrm>
          <a:prstGeom prst="ellipse">
            <a:avLst/>
          </a:prstGeom>
          <a:solidFill>
            <a:srgbClr val="843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4" name="iṣḷíḋé">
            <a:extLst>
              <a:ext uri="{FF2B5EF4-FFF2-40B4-BE49-F238E27FC236}">
                <a16:creationId xmlns:a16="http://schemas.microsoft.com/office/drawing/2014/main" id="{C66C81AF-BA8D-472E-B6C1-F1E657D7FD9D}"/>
              </a:ext>
            </a:extLst>
          </p:cNvPr>
          <p:cNvSpPr/>
          <p:nvPr/>
        </p:nvSpPr>
        <p:spPr bwMode="auto">
          <a:xfrm>
            <a:off x="7637816" y="5958903"/>
            <a:ext cx="3424" cy="2283"/>
          </a:xfrm>
          <a:custGeom>
            <a:avLst/>
            <a:gdLst>
              <a:gd name="T0" fmla="*/ 11 w 11"/>
              <a:gd name="T1" fmla="*/ 7 h 7"/>
              <a:gd name="T2" fmla="*/ 0 w 11"/>
              <a:gd name="T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" h="7">
                <a:moveTo>
                  <a:pt x="11" y="7"/>
                </a:moveTo>
                <a:cubicBezTo>
                  <a:pt x="7" y="4"/>
                  <a:pt x="4" y="2"/>
                  <a:pt x="0" y="0"/>
                </a:cubicBezTo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5" name="iS1íďê">
            <a:extLst>
              <a:ext uri="{FF2B5EF4-FFF2-40B4-BE49-F238E27FC236}">
                <a16:creationId xmlns:a16="http://schemas.microsoft.com/office/drawing/2014/main" id="{336D1AE9-3D3C-4EAD-93B1-E91D47B930BE}"/>
              </a:ext>
            </a:extLst>
          </p:cNvPr>
          <p:cNvSpPr/>
          <p:nvPr/>
        </p:nvSpPr>
        <p:spPr bwMode="auto">
          <a:xfrm>
            <a:off x="7635761" y="5957077"/>
            <a:ext cx="7077" cy="5707"/>
          </a:xfrm>
          <a:custGeom>
            <a:avLst/>
            <a:gdLst>
              <a:gd name="T0" fmla="*/ 20 w 22"/>
              <a:gd name="T1" fmla="*/ 9 h 18"/>
              <a:gd name="T2" fmla="*/ 8 w 22"/>
              <a:gd name="T3" fmla="*/ 2 h 18"/>
              <a:gd name="T4" fmla="*/ 2 w 22"/>
              <a:gd name="T5" fmla="*/ 3 h 18"/>
              <a:gd name="T6" fmla="*/ 3 w 22"/>
              <a:gd name="T7" fmla="*/ 10 h 18"/>
              <a:gd name="T8" fmla="*/ 13 w 22"/>
              <a:gd name="T9" fmla="*/ 16 h 18"/>
              <a:gd name="T10" fmla="*/ 20 w 22"/>
              <a:gd name="T11" fmla="*/ 16 h 18"/>
              <a:gd name="T12" fmla="*/ 20 w 22"/>
              <a:gd name="T13" fmla="*/ 9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18">
                <a:moveTo>
                  <a:pt x="20" y="9"/>
                </a:moveTo>
                <a:cubicBezTo>
                  <a:pt x="16" y="6"/>
                  <a:pt x="12" y="4"/>
                  <a:pt x="8" y="2"/>
                </a:cubicBezTo>
                <a:cubicBezTo>
                  <a:pt x="6" y="0"/>
                  <a:pt x="3" y="1"/>
                  <a:pt x="2" y="3"/>
                </a:cubicBezTo>
                <a:cubicBezTo>
                  <a:pt x="0" y="5"/>
                  <a:pt x="1" y="9"/>
                  <a:pt x="3" y="10"/>
                </a:cubicBezTo>
                <a:cubicBezTo>
                  <a:pt x="7" y="11"/>
                  <a:pt x="10" y="14"/>
                  <a:pt x="13" y="16"/>
                </a:cubicBezTo>
                <a:cubicBezTo>
                  <a:pt x="15" y="18"/>
                  <a:pt x="18" y="18"/>
                  <a:pt x="20" y="16"/>
                </a:cubicBezTo>
                <a:cubicBezTo>
                  <a:pt x="22" y="14"/>
                  <a:pt x="22" y="11"/>
                  <a:pt x="20" y="9"/>
                </a:cubicBezTo>
                <a:close/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6" name="iSḷíḋè">
            <a:extLst>
              <a:ext uri="{FF2B5EF4-FFF2-40B4-BE49-F238E27FC236}">
                <a16:creationId xmlns:a16="http://schemas.microsoft.com/office/drawing/2014/main" id="{E82A0032-B7FC-4B84-B2B1-3099950FE3A7}"/>
              </a:ext>
            </a:extLst>
          </p:cNvPr>
          <p:cNvSpPr/>
          <p:nvPr/>
        </p:nvSpPr>
        <p:spPr bwMode="auto">
          <a:xfrm>
            <a:off x="7591476" y="5974426"/>
            <a:ext cx="59808" cy="5707"/>
          </a:xfrm>
          <a:custGeom>
            <a:avLst/>
            <a:gdLst>
              <a:gd name="T0" fmla="*/ 4 w 185"/>
              <a:gd name="T1" fmla="*/ 18 h 18"/>
              <a:gd name="T2" fmla="*/ 182 w 185"/>
              <a:gd name="T3" fmla="*/ 18 h 18"/>
              <a:gd name="T4" fmla="*/ 185 w 185"/>
              <a:gd name="T5" fmla="*/ 14 h 18"/>
              <a:gd name="T6" fmla="*/ 185 w 185"/>
              <a:gd name="T7" fmla="*/ 4 h 18"/>
              <a:gd name="T8" fmla="*/ 182 w 185"/>
              <a:gd name="T9" fmla="*/ 0 h 18"/>
              <a:gd name="T10" fmla="*/ 4 w 185"/>
              <a:gd name="T11" fmla="*/ 0 h 18"/>
              <a:gd name="T12" fmla="*/ 0 w 185"/>
              <a:gd name="T13" fmla="*/ 4 h 18"/>
              <a:gd name="T14" fmla="*/ 0 w 185"/>
              <a:gd name="T15" fmla="*/ 14 h 18"/>
              <a:gd name="T16" fmla="*/ 4 w 185"/>
              <a:gd name="T1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" h="18">
                <a:moveTo>
                  <a:pt x="4" y="18"/>
                </a:moveTo>
                <a:cubicBezTo>
                  <a:pt x="182" y="18"/>
                  <a:pt x="182" y="18"/>
                  <a:pt x="182" y="18"/>
                </a:cubicBezTo>
                <a:cubicBezTo>
                  <a:pt x="184" y="18"/>
                  <a:pt x="185" y="16"/>
                  <a:pt x="185" y="14"/>
                </a:cubicBezTo>
                <a:cubicBezTo>
                  <a:pt x="185" y="4"/>
                  <a:pt x="185" y="4"/>
                  <a:pt x="185" y="4"/>
                </a:cubicBezTo>
                <a:cubicBezTo>
                  <a:pt x="185" y="2"/>
                  <a:pt x="184" y="0"/>
                  <a:pt x="182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2" y="18"/>
                  <a:pt x="4" y="18"/>
                </a:cubicBezTo>
                <a:close/>
              </a:path>
            </a:pathLst>
          </a:custGeom>
          <a:solidFill>
            <a:srgbClr val="4D1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7" name="iṥḻiḍè">
            <a:extLst>
              <a:ext uri="{FF2B5EF4-FFF2-40B4-BE49-F238E27FC236}">
                <a16:creationId xmlns:a16="http://schemas.microsoft.com/office/drawing/2014/main" id="{D7FE79D1-0923-410D-9248-C5BFF4229DBD}"/>
              </a:ext>
            </a:extLst>
          </p:cNvPr>
          <p:cNvSpPr/>
          <p:nvPr/>
        </p:nvSpPr>
        <p:spPr bwMode="auto">
          <a:xfrm>
            <a:off x="7461131" y="5948174"/>
            <a:ext cx="44970" cy="33556"/>
          </a:xfrm>
          <a:custGeom>
            <a:avLst/>
            <a:gdLst>
              <a:gd name="T0" fmla="*/ 122 w 139"/>
              <a:gd name="T1" fmla="*/ 27 h 104"/>
              <a:gd name="T2" fmla="*/ 45 w 139"/>
              <a:gd name="T3" fmla="*/ 3 h 104"/>
              <a:gd name="T4" fmla="*/ 20 w 139"/>
              <a:gd name="T5" fmla="*/ 16 h 104"/>
              <a:gd name="T6" fmla="*/ 1 w 139"/>
              <a:gd name="T7" fmla="*/ 84 h 104"/>
              <a:gd name="T8" fmla="*/ 2 w 139"/>
              <a:gd name="T9" fmla="*/ 99 h 104"/>
              <a:gd name="T10" fmla="*/ 136 w 139"/>
              <a:gd name="T11" fmla="*/ 51 h 104"/>
              <a:gd name="T12" fmla="*/ 122 w 139"/>
              <a:gd name="T13" fmla="*/ 27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104">
                <a:moveTo>
                  <a:pt x="122" y="27"/>
                </a:moveTo>
                <a:cubicBezTo>
                  <a:pt x="45" y="3"/>
                  <a:pt x="45" y="3"/>
                  <a:pt x="45" y="3"/>
                </a:cubicBezTo>
                <a:cubicBezTo>
                  <a:pt x="35" y="0"/>
                  <a:pt x="24" y="6"/>
                  <a:pt x="20" y="16"/>
                </a:cubicBezTo>
                <a:cubicBezTo>
                  <a:pt x="1" y="84"/>
                  <a:pt x="1" y="84"/>
                  <a:pt x="1" y="84"/>
                </a:cubicBezTo>
                <a:cubicBezTo>
                  <a:pt x="0" y="89"/>
                  <a:pt x="0" y="94"/>
                  <a:pt x="2" y="99"/>
                </a:cubicBezTo>
                <a:cubicBezTo>
                  <a:pt x="4" y="104"/>
                  <a:pt x="136" y="51"/>
                  <a:pt x="136" y="51"/>
                </a:cubicBezTo>
                <a:cubicBezTo>
                  <a:pt x="139" y="40"/>
                  <a:pt x="133" y="30"/>
                  <a:pt x="122" y="27"/>
                </a:cubicBezTo>
                <a:close/>
              </a:path>
            </a:pathLst>
          </a:custGeom>
          <a:solidFill>
            <a:srgbClr val="491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8" name="îṩlíde">
            <a:extLst>
              <a:ext uri="{FF2B5EF4-FFF2-40B4-BE49-F238E27FC236}">
                <a16:creationId xmlns:a16="http://schemas.microsoft.com/office/drawing/2014/main" id="{29B80C90-9A3F-4603-AB00-9E2DBAA38603}"/>
              </a:ext>
            </a:extLst>
          </p:cNvPr>
          <p:cNvSpPr/>
          <p:nvPr/>
        </p:nvSpPr>
        <p:spPr bwMode="auto">
          <a:xfrm>
            <a:off x="7464784" y="5970545"/>
            <a:ext cx="59808" cy="9588"/>
          </a:xfrm>
          <a:custGeom>
            <a:avLst/>
            <a:gdLst>
              <a:gd name="T0" fmla="*/ 14 w 185"/>
              <a:gd name="T1" fmla="*/ 0 h 30"/>
              <a:gd name="T2" fmla="*/ 171 w 185"/>
              <a:gd name="T3" fmla="*/ 0 h 30"/>
              <a:gd name="T4" fmla="*/ 185 w 185"/>
              <a:gd name="T5" fmla="*/ 14 h 30"/>
              <a:gd name="T6" fmla="*/ 185 w 185"/>
              <a:gd name="T7" fmla="*/ 16 h 30"/>
              <a:gd name="T8" fmla="*/ 171 w 185"/>
              <a:gd name="T9" fmla="*/ 30 h 30"/>
              <a:gd name="T10" fmla="*/ 14 w 185"/>
              <a:gd name="T11" fmla="*/ 30 h 30"/>
              <a:gd name="T12" fmla="*/ 0 w 185"/>
              <a:gd name="T13" fmla="*/ 16 h 30"/>
              <a:gd name="T14" fmla="*/ 0 w 185"/>
              <a:gd name="T15" fmla="*/ 14 h 30"/>
              <a:gd name="T16" fmla="*/ 14 w 185"/>
              <a:gd name="T1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" h="30">
                <a:moveTo>
                  <a:pt x="14" y="0"/>
                </a:moveTo>
                <a:cubicBezTo>
                  <a:pt x="171" y="0"/>
                  <a:pt x="171" y="0"/>
                  <a:pt x="171" y="0"/>
                </a:cubicBezTo>
                <a:cubicBezTo>
                  <a:pt x="178" y="0"/>
                  <a:pt x="185" y="6"/>
                  <a:pt x="185" y="14"/>
                </a:cubicBezTo>
                <a:cubicBezTo>
                  <a:pt x="185" y="16"/>
                  <a:pt x="185" y="16"/>
                  <a:pt x="185" y="16"/>
                </a:cubicBezTo>
                <a:cubicBezTo>
                  <a:pt x="185" y="24"/>
                  <a:pt x="178" y="30"/>
                  <a:pt x="171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7" y="30"/>
                  <a:pt x="0" y="24"/>
                  <a:pt x="0" y="16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4" y="0"/>
                </a:cubicBez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9" name="ïṧlîḓè">
            <a:extLst>
              <a:ext uri="{FF2B5EF4-FFF2-40B4-BE49-F238E27FC236}">
                <a16:creationId xmlns:a16="http://schemas.microsoft.com/office/drawing/2014/main" id="{18CCE539-8D2B-4CCD-B134-A458D480FB66}"/>
              </a:ext>
            </a:extLst>
          </p:cNvPr>
          <p:cNvSpPr/>
          <p:nvPr/>
        </p:nvSpPr>
        <p:spPr bwMode="auto">
          <a:xfrm>
            <a:off x="7475969" y="5951826"/>
            <a:ext cx="49536" cy="23969"/>
          </a:xfrm>
          <a:custGeom>
            <a:avLst/>
            <a:gdLst>
              <a:gd name="T0" fmla="*/ 153 w 153"/>
              <a:gd name="T1" fmla="*/ 74 h 74"/>
              <a:gd name="T2" fmla="*/ 153 w 153"/>
              <a:gd name="T3" fmla="*/ 69 h 74"/>
              <a:gd name="T4" fmla="*/ 85 w 153"/>
              <a:gd name="T5" fmla="*/ 0 h 74"/>
              <a:gd name="T6" fmla="*/ 68 w 153"/>
              <a:gd name="T7" fmla="*/ 0 h 74"/>
              <a:gd name="T8" fmla="*/ 0 w 153"/>
              <a:gd name="T9" fmla="*/ 69 h 74"/>
              <a:gd name="T10" fmla="*/ 0 w 153"/>
              <a:gd name="T11" fmla="*/ 74 h 74"/>
              <a:gd name="T12" fmla="*/ 153 w 153"/>
              <a:gd name="T1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3" h="74">
                <a:moveTo>
                  <a:pt x="153" y="74"/>
                </a:moveTo>
                <a:cubicBezTo>
                  <a:pt x="153" y="69"/>
                  <a:pt x="153" y="69"/>
                  <a:pt x="153" y="69"/>
                </a:cubicBezTo>
                <a:cubicBezTo>
                  <a:pt x="153" y="31"/>
                  <a:pt x="122" y="0"/>
                  <a:pt x="85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30" y="0"/>
                  <a:pt x="0" y="31"/>
                  <a:pt x="0" y="69"/>
                </a:cubicBezTo>
                <a:cubicBezTo>
                  <a:pt x="0" y="74"/>
                  <a:pt x="0" y="74"/>
                  <a:pt x="0" y="74"/>
                </a:cubicBezTo>
                <a:lnTo>
                  <a:pt x="153" y="74"/>
                </a:ln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0" name="îṣḻidè">
            <a:extLst>
              <a:ext uri="{FF2B5EF4-FFF2-40B4-BE49-F238E27FC236}">
                <a16:creationId xmlns:a16="http://schemas.microsoft.com/office/drawing/2014/main" id="{06F68836-2096-489B-9B1E-20F367CEFE88}"/>
              </a:ext>
            </a:extLst>
          </p:cNvPr>
          <p:cNvSpPr/>
          <p:nvPr/>
        </p:nvSpPr>
        <p:spPr bwMode="auto">
          <a:xfrm>
            <a:off x="7484415" y="5953196"/>
            <a:ext cx="33785" cy="17349"/>
          </a:xfrm>
          <a:prstGeom prst="ellipse">
            <a:avLst/>
          </a:prstGeom>
          <a:solidFill>
            <a:srgbClr val="843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1" name="íṣľîdê">
            <a:extLst>
              <a:ext uri="{FF2B5EF4-FFF2-40B4-BE49-F238E27FC236}">
                <a16:creationId xmlns:a16="http://schemas.microsoft.com/office/drawing/2014/main" id="{3BAD7127-7B9B-4BAD-A605-96D079A40BC2}"/>
              </a:ext>
            </a:extLst>
          </p:cNvPr>
          <p:cNvSpPr/>
          <p:nvPr/>
        </p:nvSpPr>
        <p:spPr bwMode="auto">
          <a:xfrm>
            <a:off x="7510438" y="5958218"/>
            <a:ext cx="4109" cy="2283"/>
          </a:xfrm>
          <a:custGeom>
            <a:avLst/>
            <a:gdLst>
              <a:gd name="T0" fmla="*/ 13 w 13"/>
              <a:gd name="T1" fmla="*/ 7 h 7"/>
              <a:gd name="T2" fmla="*/ 0 w 13"/>
              <a:gd name="T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" h="7">
                <a:moveTo>
                  <a:pt x="13" y="7"/>
                </a:moveTo>
                <a:cubicBezTo>
                  <a:pt x="9" y="4"/>
                  <a:pt x="5" y="2"/>
                  <a:pt x="0" y="0"/>
                </a:cubicBezTo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2" name="ïšḷíďe">
            <a:extLst>
              <a:ext uri="{FF2B5EF4-FFF2-40B4-BE49-F238E27FC236}">
                <a16:creationId xmlns:a16="http://schemas.microsoft.com/office/drawing/2014/main" id="{8F2899C4-995F-4419-A495-115692CF111E}"/>
              </a:ext>
            </a:extLst>
          </p:cNvPr>
          <p:cNvSpPr/>
          <p:nvPr/>
        </p:nvSpPr>
        <p:spPr bwMode="auto">
          <a:xfrm>
            <a:off x="7508841" y="5956392"/>
            <a:ext cx="7305" cy="6163"/>
          </a:xfrm>
          <a:custGeom>
            <a:avLst/>
            <a:gdLst>
              <a:gd name="T0" fmla="*/ 21 w 23"/>
              <a:gd name="T1" fmla="*/ 10 h 19"/>
              <a:gd name="T2" fmla="*/ 8 w 23"/>
              <a:gd name="T3" fmla="*/ 1 h 19"/>
              <a:gd name="T4" fmla="*/ 1 w 23"/>
              <a:gd name="T5" fmla="*/ 3 h 19"/>
              <a:gd name="T6" fmla="*/ 3 w 23"/>
              <a:gd name="T7" fmla="*/ 10 h 19"/>
              <a:gd name="T8" fmla="*/ 14 w 23"/>
              <a:gd name="T9" fmla="*/ 17 h 19"/>
              <a:gd name="T10" fmla="*/ 21 w 23"/>
              <a:gd name="T11" fmla="*/ 17 h 19"/>
              <a:gd name="T12" fmla="*/ 21 w 23"/>
              <a:gd name="T13" fmla="*/ 1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19">
                <a:moveTo>
                  <a:pt x="21" y="10"/>
                </a:moveTo>
                <a:cubicBezTo>
                  <a:pt x="17" y="6"/>
                  <a:pt x="13" y="4"/>
                  <a:pt x="8" y="1"/>
                </a:cubicBezTo>
                <a:cubicBezTo>
                  <a:pt x="6" y="0"/>
                  <a:pt x="2" y="1"/>
                  <a:pt x="1" y="3"/>
                </a:cubicBezTo>
                <a:cubicBezTo>
                  <a:pt x="0" y="5"/>
                  <a:pt x="0" y="9"/>
                  <a:pt x="3" y="10"/>
                </a:cubicBezTo>
                <a:cubicBezTo>
                  <a:pt x="7" y="12"/>
                  <a:pt x="10" y="14"/>
                  <a:pt x="14" y="17"/>
                </a:cubicBezTo>
                <a:cubicBezTo>
                  <a:pt x="16" y="19"/>
                  <a:pt x="19" y="19"/>
                  <a:pt x="21" y="17"/>
                </a:cubicBezTo>
                <a:cubicBezTo>
                  <a:pt x="23" y="15"/>
                  <a:pt x="23" y="11"/>
                  <a:pt x="21" y="10"/>
                </a:cubicBezTo>
                <a:close/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3" name="ïslíḑê">
            <a:extLst>
              <a:ext uri="{FF2B5EF4-FFF2-40B4-BE49-F238E27FC236}">
                <a16:creationId xmlns:a16="http://schemas.microsoft.com/office/drawing/2014/main" id="{286B1EAB-EC4F-4ADA-95A2-0811757A4891}"/>
              </a:ext>
            </a:extLst>
          </p:cNvPr>
          <p:cNvSpPr/>
          <p:nvPr/>
        </p:nvSpPr>
        <p:spPr bwMode="auto">
          <a:xfrm>
            <a:off x="7459990" y="5975339"/>
            <a:ext cx="65515" cy="6163"/>
          </a:xfrm>
          <a:custGeom>
            <a:avLst/>
            <a:gdLst>
              <a:gd name="T0" fmla="*/ 4 w 203"/>
              <a:gd name="T1" fmla="*/ 19 h 19"/>
              <a:gd name="T2" fmla="*/ 199 w 203"/>
              <a:gd name="T3" fmla="*/ 19 h 19"/>
              <a:gd name="T4" fmla="*/ 203 w 203"/>
              <a:gd name="T5" fmla="*/ 15 h 19"/>
              <a:gd name="T6" fmla="*/ 203 w 203"/>
              <a:gd name="T7" fmla="*/ 4 h 19"/>
              <a:gd name="T8" fmla="*/ 199 w 203"/>
              <a:gd name="T9" fmla="*/ 0 h 19"/>
              <a:gd name="T10" fmla="*/ 4 w 203"/>
              <a:gd name="T11" fmla="*/ 0 h 19"/>
              <a:gd name="T12" fmla="*/ 0 w 203"/>
              <a:gd name="T13" fmla="*/ 4 h 19"/>
              <a:gd name="T14" fmla="*/ 0 w 203"/>
              <a:gd name="T15" fmla="*/ 15 h 19"/>
              <a:gd name="T16" fmla="*/ 4 w 203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3" h="19">
                <a:moveTo>
                  <a:pt x="4" y="19"/>
                </a:moveTo>
                <a:cubicBezTo>
                  <a:pt x="199" y="19"/>
                  <a:pt x="199" y="19"/>
                  <a:pt x="199" y="19"/>
                </a:cubicBezTo>
                <a:cubicBezTo>
                  <a:pt x="201" y="19"/>
                  <a:pt x="203" y="18"/>
                  <a:pt x="203" y="15"/>
                </a:cubicBezTo>
                <a:cubicBezTo>
                  <a:pt x="203" y="4"/>
                  <a:pt x="203" y="4"/>
                  <a:pt x="203" y="4"/>
                </a:cubicBezTo>
                <a:cubicBezTo>
                  <a:pt x="203" y="2"/>
                  <a:pt x="201" y="0"/>
                  <a:pt x="19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2" y="19"/>
                  <a:pt x="4" y="19"/>
                </a:cubicBezTo>
                <a:close/>
              </a:path>
            </a:pathLst>
          </a:custGeom>
          <a:solidFill>
            <a:srgbClr val="4D1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4" name="íṧ1iḍe">
            <a:extLst>
              <a:ext uri="{FF2B5EF4-FFF2-40B4-BE49-F238E27FC236}">
                <a16:creationId xmlns:a16="http://schemas.microsoft.com/office/drawing/2014/main" id="{64A7BC21-7C5B-4DC0-B647-704E063A74BB}"/>
              </a:ext>
            </a:extLst>
          </p:cNvPr>
          <p:cNvSpPr/>
          <p:nvPr/>
        </p:nvSpPr>
        <p:spPr bwMode="auto">
          <a:xfrm>
            <a:off x="7591932" y="5641602"/>
            <a:ext cx="88570" cy="136508"/>
          </a:xfrm>
          <a:custGeom>
            <a:avLst/>
            <a:gdLst>
              <a:gd name="T0" fmla="*/ 90 w 274"/>
              <a:gd name="T1" fmla="*/ 406 h 423"/>
              <a:gd name="T2" fmla="*/ 229 w 274"/>
              <a:gd name="T3" fmla="*/ 304 h 423"/>
              <a:gd name="T4" fmla="*/ 246 w 274"/>
              <a:gd name="T5" fmla="*/ 291 h 423"/>
              <a:gd name="T6" fmla="*/ 273 w 274"/>
              <a:gd name="T7" fmla="*/ 235 h 423"/>
              <a:gd name="T8" fmla="*/ 269 w 274"/>
              <a:gd name="T9" fmla="*/ 137 h 423"/>
              <a:gd name="T10" fmla="*/ 266 w 274"/>
              <a:gd name="T11" fmla="*/ 54 h 423"/>
              <a:gd name="T12" fmla="*/ 212 w 274"/>
              <a:gd name="T13" fmla="*/ 0 h 423"/>
              <a:gd name="T14" fmla="*/ 158 w 274"/>
              <a:gd name="T15" fmla="*/ 54 h 423"/>
              <a:gd name="T16" fmla="*/ 165 w 274"/>
              <a:gd name="T17" fmla="*/ 245 h 423"/>
              <a:gd name="T18" fmla="*/ 192 w 274"/>
              <a:gd name="T19" fmla="*/ 198 h 423"/>
              <a:gd name="T20" fmla="*/ 35 w 274"/>
              <a:gd name="T21" fmla="*/ 313 h 423"/>
              <a:gd name="T22" fmla="*/ 16 w 274"/>
              <a:gd name="T23" fmla="*/ 386 h 423"/>
              <a:gd name="T24" fmla="*/ 90 w 274"/>
              <a:gd name="T25" fmla="*/ 406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4" h="423">
                <a:moveTo>
                  <a:pt x="90" y="406"/>
                </a:moveTo>
                <a:cubicBezTo>
                  <a:pt x="136" y="372"/>
                  <a:pt x="183" y="338"/>
                  <a:pt x="229" y="304"/>
                </a:cubicBezTo>
                <a:cubicBezTo>
                  <a:pt x="235" y="300"/>
                  <a:pt x="241" y="295"/>
                  <a:pt x="246" y="291"/>
                </a:cubicBezTo>
                <a:cubicBezTo>
                  <a:pt x="266" y="276"/>
                  <a:pt x="274" y="258"/>
                  <a:pt x="273" y="235"/>
                </a:cubicBezTo>
                <a:cubicBezTo>
                  <a:pt x="272" y="202"/>
                  <a:pt x="270" y="170"/>
                  <a:pt x="269" y="137"/>
                </a:cubicBezTo>
                <a:cubicBezTo>
                  <a:pt x="268" y="109"/>
                  <a:pt x="267" y="82"/>
                  <a:pt x="266" y="54"/>
                </a:cubicBezTo>
                <a:cubicBezTo>
                  <a:pt x="265" y="25"/>
                  <a:pt x="242" y="0"/>
                  <a:pt x="212" y="0"/>
                </a:cubicBezTo>
                <a:cubicBezTo>
                  <a:pt x="184" y="0"/>
                  <a:pt x="157" y="24"/>
                  <a:pt x="158" y="54"/>
                </a:cubicBezTo>
                <a:cubicBezTo>
                  <a:pt x="160" y="117"/>
                  <a:pt x="163" y="181"/>
                  <a:pt x="165" y="245"/>
                </a:cubicBezTo>
                <a:cubicBezTo>
                  <a:pt x="174" y="229"/>
                  <a:pt x="183" y="213"/>
                  <a:pt x="192" y="198"/>
                </a:cubicBezTo>
                <a:cubicBezTo>
                  <a:pt x="140" y="236"/>
                  <a:pt x="88" y="274"/>
                  <a:pt x="35" y="313"/>
                </a:cubicBezTo>
                <a:cubicBezTo>
                  <a:pt x="12" y="330"/>
                  <a:pt x="0" y="359"/>
                  <a:pt x="16" y="386"/>
                </a:cubicBezTo>
                <a:cubicBezTo>
                  <a:pt x="30" y="410"/>
                  <a:pt x="66" y="423"/>
                  <a:pt x="90" y="406"/>
                </a:cubicBezTo>
                <a:close/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5" name="îṥlíḓé">
            <a:extLst>
              <a:ext uri="{FF2B5EF4-FFF2-40B4-BE49-F238E27FC236}">
                <a16:creationId xmlns:a16="http://schemas.microsoft.com/office/drawing/2014/main" id="{5F2D337B-9FC1-43CD-A7E2-822E87A0057E}"/>
              </a:ext>
            </a:extLst>
          </p:cNvPr>
          <p:cNvSpPr/>
          <p:nvPr/>
        </p:nvSpPr>
        <p:spPr bwMode="auto">
          <a:xfrm>
            <a:off x="7642609" y="5636580"/>
            <a:ext cx="32643" cy="21686"/>
          </a:xfrm>
          <a:custGeom>
            <a:avLst/>
            <a:gdLst>
              <a:gd name="T0" fmla="*/ 96 w 101"/>
              <a:gd name="T1" fmla="*/ 17 h 67"/>
              <a:gd name="T2" fmla="*/ 59 w 101"/>
              <a:gd name="T3" fmla="*/ 58 h 67"/>
              <a:gd name="T4" fmla="*/ 5 w 101"/>
              <a:gd name="T5" fmla="*/ 50 h 67"/>
              <a:gd name="T6" fmla="*/ 42 w 101"/>
              <a:gd name="T7" fmla="*/ 10 h 67"/>
              <a:gd name="T8" fmla="*/ 96 w 101"/>
              <a:gd name="T9" fmla="*/ 1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67">
                <a:moveTo>
                  <a:pt x="96" y="17"/>
                </a:moveTo>
                <a:cubicBezTo>
                  <a:pt x="101" y="30"/>
                  <a:pt x="84" y="48"/>
                  <a:pt x="59" y="58"/>
                </a:cubicBezTo>
                <a:cubicBezTo>
                  <a:pt x="34" y="67"/>
                  <a:pt x="10" y="63"/>
                  <a:pt x="5" y="50"/>
                </a:cubicBezTo>
                <a:cubicBezTo>
                  <a:pt x="0" y="37"/>
                  <a:pt x="17" y="19"/>
                  <a:pt x="42" y="10"/>
                </a:cubicBezTo>
                <a:cubicBezTo>
                  <a:pt x="67" y="0"/>
                  <a:pt x="91" y="4"/>
                  <a:pt x="96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6" name="ísļîḑê">
            <a:extLst>
              <a:ext uri="{FF2B5EF4-FFF2-40B4-BE49-F238E27FC236}">
                <a16:creationId xmlns:a16="http://schemas.microsoft.com/office/drawing/2014/main" id="{DDDE0C1F-2A32-42C3-A84C-1C37F6DF21DF}"/>
              </a:ext>
            </a:extLst>
          </p:cNvPr>
          <p:cNvSpPr/>
          <p:nvPr/>
        </p:nvSpPr>
        <p:spPr bwMode="auto">
          <a:xfrm>
            <a:off x="7633250" y="5600741"/>
            <a:ext cx="44513" cy="51818"/>
          </a:xfrm>
          <a:custGeom>
            <a:avLst/>
            <a:gdLst>
              <a:gd name="T0" fmla="*/ 14 w 138"/>
              <a:gd name="T1" fmla="*/ 127 h 160"/>
              <a:gd name="T2" fmla="*/ 136 w 138"/>
              <a:gd name="T3" fmla="*/ 50 h 160"/>
              <a:gd name="T4" fmla="*/ 105 w 138"/>
              <a:gd name="T5" fmla="*/ 7 h 160"/>
              <a:gd name="T6" fmla="*/ 95 w 138"/>
              <a:gd name="T7" fmla="*/ 66 h 160"/>
              <a:gd name="T8" fmla="*/ 62 w 138"/>
              <a:gd name="T9" fmla="*/ 20 h 160"/>
              <a:gd name="T10" fmla="*/ 59 w 138"/>
              <a:gd name="T11" fmla="*/ 65 h 160"/>
              <a:gd name="T12" fmla="*/ 61 w 138"/>
              <a:gd name="T13" fmla="*/ 88 h 160"/>
              <a:gd name="T14" fmla="*/ 14 w 138"/>
              <a:gd name="T15" fmla="*/ 12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8" h="160">
                <a:moveTo>
                  <a:pt x="14" y="127"/>
                </a:moveTo>
                <a:cubicBezTo>
                  <a:pt x="40" y="160"/>
                  <a:pt x="138" y="123"/>
                  <a:pt x="136" y="50"/>
                </a:cubicBezTo>
                <a:cubicBezTo>
                  <a:pt x="136" y="31"/>
                  <a:pt x="131" y="0"/>
                  <a:pt x="105" y="7"/>
                </a:cubicBezTo>
                <a:cubicBezTo>
                  <a:pt x="85" y="13"/>
                  <a:pt x="110" y="55"/>
                  <a:pt x="95" y="66"/>
                </a:cubicBezTo>
                <a:cubicBezTo>
                  <a:pt x="95" y="66"/>
                  <a:pt x="86" y="15"/>
                  <a:pt x="62" y="20"/>
                </a:cubicBezTo>
                <a:cubicBezTo>
                  <a:pt x="38" y="25"/>
                  <a:pt x="51" y="55"/>
                  <a:pt x="59" y="65"/>
                </a:cubicBezTo>
                <a:cubicBezTo>
                  <a:pt x="61" y="88"/>
                  <a:pt x="61" y="88"/>
                  <a:pt x="61" y="88"/>
                </a:cubicBezTo>
                <a:cubicBezTo>
                  <a:pt x="61" y="88"/>
                  <a:pt x="0" y="109"/>
                  <a:pt x="14" y="127"/>
                </a:cubicBezTo>
                <a:close/>
              </a:path>
            </a:pathLst>
          </a:custGeom>
          <a:solidFill>
            <a:srgbClr val="FFB3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7" name="isľíḍe">
            <a:extLst>
              <a:ext uri="{FF2B5EF4-FFF2-40B4-BE49-F238E27FC236}">
                <a16:creationId xmlns:a16="http://schemas.microsoft.com/office/drawing/2014/main" id="{5A33F929-96E4-4702-BD65-8361858807D6}"/>
              </a:ext>
            </a:extLst>
          </p:cNvPr>
          <p:cNvSpPr/>
          <p:nvPr/>
        </p:nvSpPr>
        <p:spPr bwMode="auto">
          <a:xfrm>
            <a:off x="7519113" y="5730401"/>
            <a:ext cx="111626" cy="43372"/>
          </a:xfrm>
          <a:prstGeom prst="ellipse">
            <a:avLst/>
          </a:pr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8" name="íṣḻiďé">
            <a:extLst>
              <a:ext uri="{FF2B5EF4-FFF2-40B4-BE49-F238E27FC236}">
                <a16:creationId xmlns:a16="http://schemas.microsoft.com/office/drawing/2014/main" id="{63076512-128B-445C-9B3C-9FA9F6AA96A0}"/>
              </a:ext>
            </a:extLst>
          </p:cNvPr>
          <p:cNvSpPr/>
          <p:nvPr/>
        </p:nvSpPr>
        <p:spPr bwMode="auto">
          <a:xfrm>
            <a:off x="7548104" y="5805275"/>
            <a:ext cx="26480" cy="70537"/>
          </a:xfrm>
          <a:custGeom>
            <a:avLst/>
            <a:gdLst>
              <a:gd name="T0" fmla="*/ 70 w 82"/>
              <a:gd name="T1" fmla="*/ 6 h 219"/>
              <a:gd name="T2" fmla="*/ 2 w 82"/>
              <a:gd name="T3" fmla="*/ 210 h 219"/>
              <a:gd name="T4" fmla="*/ 12 w 82"/>
              <a:gd name="T5" fmla="*/ 213 h 219"/>
              <a:gd name="T6" fmla="*/ 80 w 82"/>
              <a:gd name="T7" fmla="*/ 9 h 219"/>
              <a:gd name="T8" fmla="*/ 70 w 82"/>
              <a:gd name="T9" fmla="*/ 6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219">
                <a:moveTo>
                  <a:pt x="70" y="6"/>
                </a:moveTo>
                <a:cubicBezTo>
                  <a:pt x="47" y="74"/>
                  <a:pt x="25" y="142"/>
                  <a:pt x="2" y="210"/>
                </a:cubicBezTo>
                <a:cubicBezTo>
                  <a:pt x="0" y="217"/>
                  <a:pt x="10" y="219"/>
                  <a:pt x="12" y="213"/>
                </a:cubicBezTo>
                <a:cubicBezTo>
                  <a:pt x="34" y="145"/>
                  <a:pt x="57" y="77"/>
                  <a:pt x="80" y="9"/>
                </a:cubicBezTo>
                <a:cubicBezTo>
                  <a:pt x="82" y="2"/>
                  <a:pt x="72" y="0"/>
                  <a:pt x="70" y="6"/>
                </a:cubicBez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9" name="iṡ1iḑe">
            <a:extLst>
              <a:ext uri="{FF2B5EF4-FFF2-40B4-BE49-F238E27FC236}">
                <a16:creationId xmlns:a16="http://schemas.microsoft.com/office/drawing/2014/main" id="{CB0859B4-CD86-4DC3-98AC-C093C572FFF9}"/>
              </a:ext>
            </a:extLst>
          </p:cNvPr>
          <p:cNvSpPr/>
          <p:nvPr/>
        </p:nvSpPr>
        <p:spPr bwMode="auto">
          <a:xfrm>
            <a:off x="7571844" y="5745239"/>
            <a:ext cx="52731" cy="65743"/>
          </a:xfrm>
          <a:custGeom>
            <a:avLst/>
            <a:gdLst>
              <a:gd name="T0" fmla="*/ 0 w 231"/>
              <a:gd name="T1" fmla="*/ 288 h 288"/>
              <a:gd name="T2" fmla="*/ 164 w 231"/>
              <a:gd name="T3" fmla="*/ 0 h 288"/>
              <a:gd name="T4" fmla="*/ 231 w 231"/>
              <a:gd name="T5" fmla="*/ 38 h 288"/>
              <a:gd name="T6" fmla="*/ 174 w 231"/>
              <a:gd name="T7" fmla="*/ 94 h 288"/>
              <a:gd name="T8" fmla="*/ 143 w 231"/>
              <a:gd name="T9" fmla="*/ 103 h 288"/>
              <a:gd name="T10" fmla="*/ 147 w 231"/>
              <a:gd name="T11" fmla="*/ 144 h 288"/>
              <a:gd name="T12" fmla="*/ 0 w 231"/>
              <a:gd name="T13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1" h="288">
                <a:moveTo>
                  <a:pt x="0" y="288"/>
                </a:moveTo>
                <a:lnTo>
                  <a:pt x="164" y="0"/>
                </a:lnTo>
                <a:lnTo>
                  <a:pt x="231" y="38"/>
                </a:lnTo>
                <a:lnTo>
                  <a:pt x="174" y="94"/>
                </a:lnTo>
                <a:lnTo>
                  <a:pt x="143" y="103"/>
                </a:lnTo>
                <a:lnTo>
                  <a:pt x="147" y="144"/>
                </a:lnTo>
                <a:lnTo>
                  <a:pt x="0" y="288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0" name="íṡlíďè">
            <a:extLst>
              <a:ext uri="{FF2B5EF4-FFF2-40B4-BE49-F238E27FC236}">
                <a16:creationId xmlns:a16="http://schemas.microsoft.com/office/drawing/2014/main" id="{A6E3DD06-5801-4583-ADEF-766D632E7C96}"/>
              </a:ext>
            </a:extLst>
          </p:cNvPr>
          <p:cNvSpPr/>
          <p:nvPr/>
        </p:nvSpPr>
        <p:spPr bwMode="auto">
          <a:xfrm>
            <a:off x="7543995" y="5740901"/>
            <a:ext cx="27849" cy="70080"/>
          </a:xfrm>
          <a:custGeom>
            <a:avLst/>
            <a:gdLst>
              <a:gd name="T0" fmla="*/ 122 w 122"/>
              <a:gd name="T1" fmla="*/ 307 h 307"/>
              <a:gd name="T2" fmla="*/ 79 w 122"/>
              <a:gd name="T3" fmla="*/ 0 h 307"/>
              <a:gd name="T4" fmla="*/ 0 w 122"/>
              <a:gd name="T5" fmla="*/ 21 h 307"/>
              <a:gd name="T6" fmla="*/ 31 w 122"/>
              <a:gd name="T7" fmla="*/ 89 h 307"/>
              <a:gd name="T8" fmla="*/ 58 w 122"/>
              <a:gd name="T9" fmla="*/ 103 h 307"/>
              <a:gd name="T10" fmla="*/ 37 w 122"/>
              <a:gd name="T11" fmla="*/ 143 h 307"/>
              <a:gd name="T12" fmla="*/ 122 w 122"/>
              <a:gd name="T13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307">
                <a:moveTo>
                  <a:pt x="122" y="307"/>
                </a:moveTo>
                <a:lnTo>
                  <a:pt x="79" y="0"/>
                </a:lnTo>
                <a:lnTo>
                  <a:pt x="0" y="21"/>
                </a:lnTo>
                <a:lnTo>
                  <a:pt x="31" y="89"/>
                </a:lnTo>
                <a:lnTo>
                  <a:pt x="58" y="103"/>
                </a:lnTo>
                <a:lnTo>
                  <a:pt x="37" y="143"/>
                </a:lnTo>
                <a:lnTo>
                  <a:pt x="122" y="307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1" name="îṩ1iďê">
            <a:extLst>
              <a:ext uri="{FF2B5EF4-FFF2-40B4-BE49-F238E27FC236}">
                <a16:creationId xmlns:a16="http://schemas.microsoft.com/office/drawing/2014/main" id="{CEEDD4DE-39D7-4939-BAF0-88B49567B996}"/>
              </a:ext>
            </a:extLst>
          </p:cNvPr>
          <p:cNvSpPr/>
          <p:nvPr/>
        </p:nvSpPr>
        <p:spPr bwMode="auto">
          <a:xfrm>
            <a:off x="7562485" y="5740673"/>
            <a:ext cx="46796" cy="70308"/>
          </a:xfrm>
          <a:custGeom>
            <a:avLst/>
            <a:gdLst>
              <a:gd name="T0" fmla="*/ 0 w 205"/>
              <a:gd name="T1" fmla="*/ 0 h 308"/>
              <a:gd name="T2" fmla="*/ 41 w 205"/>
              <a:gd name="T3" fmla="*/ 308 h 308"/>
              <a:gd name="T4" fmla="*/ 205 w 205"/>
              <a:gd name="T5" fmla="*/ 17 h 308"/>
              <a:gd name="T6" fmla="*/ 0 w 205"/>
              <a:gd name="T7" fmla="*/ 0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5" h="308">
                <a:moveTo>
                  <a:pt x="0" y="0"/>
                </a:moveTo>
                <a:lnTo>
                  <a:pt x="41" y="308"/>
                </a:lnTo>
                <a:lnTo>
                  <a:pt x="205" y="1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2" name="î$ļíḋé">
            <a:extLst>
              <a:ext uri="{FF2B5EF4-FFF2-40B4-BE49-F238E27FC236}">
                <a16:creationId xmlns:a16="http://schemas.microsoft.com/office/drawing/2014/main" id="{F4EC142D-59BE-4929-ADB4-A1332F8F9D16}"/>
              </a:ext>
            </a:extLst>
          </p:cNvPr>
          <p:cNvSpPr/>
          <p:nvPr/>
        </p:nvSpPr>
        <p:spPr bwMode="auto">
          <a:xfrm>
            <a:off x="7560887" y="5742271"/>
            <a:ext cx="46796" cy="28078"/>
          </a:xfrm>
          <a:custGeom>
            <a:avLst/>
            <a:gdLst>
              <a:gd name="T0" fmla="*/ 145 w 145"/>
              <a:gd name="T1" fmla="*/ 31 h 87"/>
              <a:gd name="T2" fmla="*/ 144 w 145"/>
              <a:gd name="T3" fmla="*/ 30 h 87"/>
              <a:gd name="T4" fmla="*/ 1 w 145"/>
              <a:gd name="T5" fmla="*/ 18 h 87"/>
              <a:gd name="T6" fmla="*/ 0 w 145"/>
              <a:gd name="T7" fmla="*/ 18 h 87"/>
              <a:gd name="T8" fmla="*/ 8 w 145"/>
              <a:gd name="T9" fmla="*/ 78 h 87"/>
              <a:gd name="T10" fmla="*/ 69 w 145"/>
              <a:gd name="T11" fmla="*/ 43 h 87"/>
              <a:gd name="T12" fmla="*/ 113 w 145"/>
              <a:gd name="T13" fmla="*/ 87 h 87"/>
              <a:gd name="T14" fmla="*/ 145 w 145"/>
              <a:gd name="T15" fmla="*/ 3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5" h="87">
                <a:moveTo>
                  <a:pt x="145" y="31"/>
                </a:moveTo>
                <a:cubicBezTo>
                  <a:pt x="144" y="30"/>
                  <a:pt x="144" y="30"/>
                  <a:pt x="144" y="30"/>
                </a:cubicBezTo>
                <a:cubicBezTo>
                  <a:pt x="103" y="5"/>
                  <a:pt x="51" y="0"/>
                  <a:pt x="1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8" y="78"/>
                  <a:pt x="8" y="78"/>
                  <a:pt x="8" y="78"/>
                </a:cubicBezTo>
                <a:cubicBezTo>
                  <a:pt x="69" y="43"/>
                  <a:pt x="69" y="43"/>
                  <a:pt x="69" y="43"/>
                </a:cubicBezTo>
                <a:cubicBezTo>
                  <a:pt x="113" y="87"/>
                  <a:pt x="113" y="87"/>
                  <a:pt x="113" y="87"/>
                </a:cubicBezTo>
                <a:lnTo>
                  <a:pt x="145" y="31"/>
                </a:lnTo>
                <a:close/>
              </a:path>
            </a:pathLst>
          </a:custGeom>
          <a:solidFill>
            <a:srgbClr val="AFA2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3" name="îSľïḓê">
            <a:extLst>
              <a:ext uri="{FF2B5EF4-FFF2-40B4-BE49-F238E27FC236}">
                <a16:creationId xmlns:a16="http://schemas.microsoft.com/office/drawing/2014/main" id="{9CA2001C-466A-42F8-B767-22AF659DEB72}"/>
              </a:ext>
            </a:extLst>
          </p:cNvPr>
          <p:cNvSpPr/>
          <p:nvPr/>
        </p:nvSpPr>
        <p:spPr bwMode="auto">
          <a:xfrm>
            <a:off x="7569790" y="5742499"/>
            <a:ext cx="16207" cy="68482"/>
          </a:xfrm>
          <a:custGeom>
            <a:avLst/>
            <a:gdLst>
              <a:gd name="T0" fmla="*/ 43 w 71"/>
              <a:gd name="T1" fmla="*/ 241 h 300"/>
              <a:gd name="T2" fmla="*/ 9 w 71"/>
              <a:gd name="T3" fmla="*/ 300 h 300"/>
              <a:gd name="T4" fmla="*/ 0 w 71"/>
              <a:gd name="T5" fmla="*/ 238 h 300"/>
              <a:gd name="T6" fmla="*/ 71 w 71"/>
              <a:gd name="T7" fmla="*/ 0 h 300"/>
              <a:gd name="T8" fmla="*/ 43 w 71"/>
              <a:gd name="T9" fmla="*/ 241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300">
                <a:moveTo>
                  <a:pt x="43" y="241"/>
                </a:moveTo>
                <a:lnTo>
                  <a:pt x="9" y="300"/>
                </a:lnTo>
                <a:lnTo>
                  <a:pt x="0" y="238"/>
                </a:lnTo>
                <a:lnTo>
                  <a:pt x="71" y="0"/>
                </a:lnTo>
                <a:lnTo>
                  <a:pt x="43" y="241"/>
                </a:lnTo>
                <a:close/>
              </a:path>
            </a:pathLst>
          </a:custGeom>
          <a:solidFill>
            <a:srgbClr val="070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4" name="iṡḷîḍè">
            <a:extLst>
              <a:ext uri="{FF2B5EF4-FFF2-40B4-BE49-F238E27FC236}">
                <a16:creationId xmlns:a16="http://schemas.microsoft.com/office/drawing/2014/main" id="{EC12E690-8F25-4D11-8AD7-F48B553CDD73}"/>
              </a:ext>
            </a:extLst>
          </p:cNvPr>
          <p:cNvSpPr/>
          <p:nvPr/>
        </p:nvSpPr>
        <p:spPr bwMode="auto">
          <a:xfrm>
            <a:off x="7576410" y="5741586"/>
            <a:ext cx="17577" cy="20773"/>
          </a:xfrm>
          <a:custGeom>
            <a:avLst/>
            <a:gdLst>
              <a:gd name="T0" fmla="*/ 17 w 55"/>
              <a:gd name="T1" fmla="*/ 64 h 64"/>
              <a:gd name="T2" fmla="*/ 17 w 55"/>
              <a:gd name="T3" fmla="*/ 64 h 64"/>
              <a:gd name="T4" fmla="*/ 35 w 55"/>
              <a:gd name="T5" fmla="*/ 53 h 64"/>
              <a:gd name="T6" fmla="*/ 49 w 55"/>
              <a:gd name="T7" fmla="*/ 26 h 64"/>
              <a:gd name="T8" fmla="*/ 38 w 55"/>
              <a:gd name="T9" fmla="*/ 3 h 64"/>
              <a:gd name="T10" fmla="*/ 21 w 55"/>
              <a:gd name="T11" fmla="*/ 1 h 64"/>
              <a:gd name="T12" fmla="*/ 1 w 55"/>
              <a:gd name="T13" fmla="*/ 21 h 64"/>
              <a:gd name="T14" fmla="*/ 3 w 55"/>
              <a:gd name="T15" fmla="*/ 50 h 64"/>
              <a:gd name="T16" fmla="*/ 17 w 55"/>
              <a:gd name="T17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" h="64">
                <a:moveTo>
                  <a:pt x="17" y="64"/>
                </a:moveTo>
                <a:cubicBezTo>
                  <a:pt x="17" y="64"/>
                  <a:pt x="17" y="64"/>
                  <a:pt x="17" y="64"/>
                </a:cubicBezTo>
                <a:cubicBezTo>
                  <a:pt x="24" y="64"/>
                  <a:pt x="32" y="60"/>
                  <a:pt x="35" y="53"/>
                </a:cubicBezTo>
                <a:cubicBezTo>
                  <a:pt x="49" y="26"/>
                  <a:pt x="49" y="26"/>
                  <a:pt x="49" y="26"/>
                </a:cubicBezTo>
                <a:cubicBezTo>
                  <a:pt x="55" y="15"/>
                  <a:pt x="49" y="4"/>
                  <a:pt x="38" y="3"/>
                </a:cubicBezTo>
                <a:cubicBezTo>
                  <a:pt x="21" y="1"/>
                  <a:pt x="21" y="1"/>
                  <a:pt x="21" y="1"/>
                </a:cubicBezTo>
                <a:cubicBezTo>
                  <a:pt x="10" y="0"/>
                  <a:pt x="0" y="10"/>
                  <a:pt x="1" y="21"/>
                </a:cubicBezTo>
                <a:cubicBezTo>
                  <a:pt x="3" y="50"/>
                  <a:pt x="3" y="50"/>
                  <a:pt x="3" y="50"/>
                </a:cubicBezTo>
                <a:cubicBezTo>
                  <a:pt x="4" y="57"/>
                  <a:pt x="9" y="63"/>
                  <a:pt x="17" y="64"/>
                </a:cubicBezTo>
                <a:close/>
              </a:path>
            </a:pathLst>
          </a:custGeom>
          <a:solidFill>
            <a:srgbClr val="070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5" name="îśļíde">
            <a:extLst>
              <a:ext uri="{FF2B5EF4-FFF2-40B4-BE49-F238E27FC236}">
                <a16:creationId xmlns:a16="http://schemas.microsoft.com/office/drawing/2014/main" id="{4264B1C9-1899-405C-8253-96A16138787C}"/>
              </a:ext>
            </a:extLst>
          </p:cNvPr>
          <p:cNvSpPr/>
          <p:nvPr/>
        </p:nvSpPr>
        <p:spPr bwMode="auto">
          <a:xfrm>
            <a:off x="7562485" y="5734738"/>
            <a:ext cx="46796" cy="28078"/>
          </a:xfrm>
          <a:custGeom>
            <a:avLst/>
            <a:gdLst>
              <a:gd name="T0" fmla="*/ 145 w 145"/>
              <a:gd name="T1" fmla="*/ 30 h 87"/>
              <a:gd name="T2" fmla="*/ 145 w 145"/>
              <a:gd name="T3" fmla="*/ 30 h 87"/>
              <a:gd name="T4" fmla="*/ 1 w 145"/>
              <a:gd name="T5" fmla="*/ 18 h 87"/>
              <a:gd name="T6" fmla="*/ 0 w 145"/>
              <a:gd name="T7" fmla="*/ 18 h 87"/>
              <a:gd name="T8" fmla="*/ 8 w 145"/>
              <a:gd name="T9" fmla="*/ 78 h 87"/>
              <a:gd name="T10" fmla="*/ 68 w 145"/>
              <a:gd name="T11" fmla="*/ 47 h 87"/>
              <a:gd name="T12" fmla="*/ 113 w 145"/>
              <a:gd name="T13" fmla="*/ 87 h 87"/>
              <a:gd name="T14" fmla="*/ 145 w 145"/>
              <a:gd name="T15" fmla="*/ 3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5" h="87">
                <a:moveTo>
                  <a:pt x="145" y="30"/>
                </a:moveTo>
                <a:cubicBezTo>
                  <a:pt x="145" y="30"/>
                  <a:pt x="145" y="30"/>
                  <a:pt x="145" y="30"/>
                </a:cubicBezTo>
                <a:cubicBezTo>
                  <a:pt x="104" y="4"/>
                  <a:pt x="51" y="0"/>
                  <a:pt x="1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8" y="78"/>
                  <a:pt x="8" y="78"/>
                  <a:pt x="8" y="78"/>
                </a:cubicBezTo>
                <a:cubicBezTo>
                  <a:pt x="68" y="47"/>
                  <a:pt x="68" y="47"/>
                  <a:pt x="68" y="47"/>
                </a:cubicBezTo>
                <a:cubicBezTo>
                  <a:pt x="113" y="87"/>
                  <a:pt x="113" y="87"/>
                  <a:pt x="113" y="87"/>
                </a:cubicBezTo>
                <a:lnTo>
                  <a:pt x="145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6" name="îṧlïďê">
            <a:extLst>
              <a:ext uri="{FF2B5EF4-FFF2-40B4-BE49-F238E27FC236}">
                <a16:creationId xmlns:a16="http://schemas.microsoft.com/office/drawing/2014/main" id="{A7234E9C-DA21-4EB3-AAEA-619C4CF8C74B}"/>
              </a:ext>
            </a:extLst>
          </p:cNvPr>
          <p:cNvSpPr/>
          <p:nvPr/>
        </p:nvSpPr>
        <p:spPr bwMode="auto">
          <a:xfrm>
            <a:off x="7571844" y="5740217"/>
            <a:ext cx="53873" cy="70765"/>
          </a:xfrm>
          <a:custGeom>
            <a:avLst/>
            <a:gdLst>
              <a:gd name="T0" fmla="*/ 0 w 236"/>
              <a:gd name="T1" fmla="*/ 310 h 310"/>
              <a:gd name="T2" fmla="*/ 168 w 236"/>
              <a:gd name="T3" fmla="*/ 0 h 310"/>
              <a:gd name="T4" fmla="*/ 236 w 236"/>
              <a:gd name="T5" fmla="*/ 40 h 310"/>
              <a:gd name="T6" fmla="*/ 178 w 236"/>
              <a:gd name="T7" fmla="*/ 95 h 310"/>
              <a:gd name="T8" fmla="*/ 147 w 236"/>
              <a:gd name="T9" fmla="*/ 105 h 310"/>
              <a:gd name="T10" fmla="*/ 151 w 236"/>
              <a:gd name="T11" fmla="*/ 146 h 310"/>
              <a:gd name="T12" fmla="*/ 0 w 236"/>
              <a:gd name="T13" fmla="*/ 31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" h="310">
                <a:moveTo>
                  <a:pt x="0" y="310"/>
                </a:moveTo>
                <a:lnTo>
                  <a:pt x="168" y="0"/>
                </a:lnTo>
                <a:lnTo>
                  <a:pt x="236" y="40"/>
                </a:lnTo>
                <a:lnTo>
                  <a:pt x="178" y="95"/>
                </a:lnTo>
                <a:lnTo>
                  <a:pt x="147" y="105"/>
                </a:lnTo>
                <a:lnTo>
                  <a:pt x="151" y="146"/>
                </a:lnTo>
                <a:lnTo>
                  <a:pt x="0" y="310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7" name="i$ḷiḓé">
            <a:extLst>
              <a:ext uri="{FF2B5EF4-FFF2-40B4-BE49-F238E27FC236}">
                <a16:creationId xmlns:a16="http://schemas.microsoft.com/office/drawing/2014/main" id="{9C06CC53-9457-48D0-9764-4212B102ADF8}"/>
              </a:ext>
            </a:extLst>
          </p:cNvPr>
          <p:cNvSpPr/>
          <p:nvPr/>
        </p:nvSpPr>
        <p:spPr bwMode="auto">
          <a:xfrm>
            <a:off x="7544908" y="5736108"/>
            <a:ext cx="26936" cy="74874"/>
          </a:xfrm>
          <a:custGeom>
            <a:avLst/>
            <a:gdLst>
              <a:gd name="T0" fmla="*/ 118 w 118"/>
              <a:gd name="T1" fmla="*/ 328 h 328"/>
              <a:gd name="T2" fmla="*/ 79 w 118"/>
              <a:gd name="T3" fmla="*/ 0 h 328"/>
              <a:gd name="T4" fmla="*/ 0 w 118"/>
              <a:gd name="T5" fmla="*/ 23 h 328"/>
              <a:gd name="T6" fmla="*/ 31 w 118"/>
              <a:gd name="T7" fmla="*/ 91 h 328"/>
              <a:gd name="T8" fmla="*/ 58 w 118"/>
              <a:gd name="T9" fmla="*/ 105 h 328"/>
              <a:gd name="T10" fmla="*/ 38 w 118"/>
              <a:gd name="T11" fmla="*/ 143 h 328"/>
              <a:gd name="T12" fmla="*/ 118 w 118"/>
              <a:gd name="T13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" h="328">
                <a:moveTo>
                  <a:pt x="118" y="328"/>
                </a:moveTo>
                <a:lnTo>
                  <a:pt x="79" y="0"/>
                </a:lnTo>
                <a:lnTo>
                  <a:pt x="0" y="23"/>
                </a:lnTo>
                <a:lnTo>
                  <a:pt x="31" y="91"/>
                </a:lnTo>
                <a:lnTo>
                  <a:pt x="58" y="105"/>
                </a:lnTo>
                <a:lnTo>
                  <a:pt x="38" y="143"/>
                </a:lnTo>
                <a:lnTo>
                  <a:pt x="118" y="328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8" name="iṥ1îḑè">
            <a:extLst>
              <a:ext uri="{FF2B5EF4-FFF2-40B4-BE49-F238E27FC236}">
                <a16:creationId xmlns:a16="http://schemas.microsoft.com/office/drawing/2014/main" id="{A4A9607B-8ED2-4F7B-BE1E-9ABFF3D5CD2C}"/>
              </a:ext>
            </a:extLst>
          </p:cNvPr>
          <p:cNvSpPr/>
          <p:nvPr/>
        </p:nvSpPr>
        <p:spPr bwMode="auto">
          <a:xfrm>
            <a:off x="7511352" y="5599600"/>
            <a:ext cx="153857" cy="111626"/>
          </a:xfrm>
          <a:custGeom>
            <a:avLst/>
            <a:gdLst>
              <a:gd name="T0" fmla="*/ 86 w 476"/>
              <a:gd name="T1" fmla="*/ 346 h 346"/>
              <a:gd name="T2" fmla="*/ 123 w 476"/>
              <a:gd name="T3" fmla="*/ 100 h 346"/>
              <a:gd name="T4" fmla="*/ 337 w 476"/>
              <a:gd name="T5" fmla="*/ 63 h 346"/>
              <a:gd name="T6" fmla="*/ 393 w 476"/>
              <a:gd name="T7" fmla="*/ 63 h 346"/>
              <a:gd name="T8" fmla="*/ 401 w 476"/>
              <a:gd name="T9" fmla="*/ 98 h 346"/>
              <a:gd name="T10" fmla="*/ 433 w 476"/>
              <a:gd name="T11" fmla="*/ 67 h 346"/>
              <a:gd name="T12" fmla="*/ 414 w 476"/>
              <a:gd name="T13" fmla="*/ 228 h 346"/>
              <a:gd name="T14" fmla="*/ 86 w 476"/>
              <a:gd name="T15" fmla="*/ 34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6" h="346">
                <a:moveTo>
                  <a:pt x="86" y="346"/>
                </a:moveTo>
                <a:cubicBezTo>
                  <a:pt x="86" y="346"/>
                  <a:pt x="0" y="135"/>
                  <a:pt x="123" y="100"/>
                </a:cubicBezTo>
                <a:cubicBezTo>
                  <a:pt x="166" y="0"/>
                  <a:pt x="304" y="48"/>
                  <a:pt x="337" y="63"/>
                </a:cubicBezTo>
                <a:cubicBezTo>
                  <a:pt x="370" y="78"/>
                  <a:pt x="393" y="63"/>
                  <a:pt x="393" y="63"/>
                </a:cubicBezTo>
                <a:cubicBezTo>
                  <a:pt x="403" y="76"/>
                  <a:pt x="401" y="98"/>
                  <a:pt x="401" y="98"/>
                </a:cubicBezTo>
                <a:cubicBezTo>
                  <a:pt x="433" y="67"/>
                  <a:pt x="433" y="67"/>
                  <a:pt x="433" y="67"/>
                </a:cubicBezTo>
                <a:cubicBezTo>
                  <a:pt x="465" y="94"/>
                  <a:pt x="476" y="155"/>
                  <a:pt x="414" y="228"/>
                </a:cubicBezTo>
                <a:lnTo>
                  <a:pt x="86" y="346"/>
                </a:lnTo>
                <a:close/>
              </a:path>
            </a:pathLst>
          </a:custGeom>
          <a:solidFill>
            <a:srgbClr val="682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9" name="ïṩļídé">
            <a:extLst>
              <a:ext uri="{FF2B5EF4-FFF2-40B4-BE49-F238E27FC236}">
                <a16:creationId xmlns:a16="http://schemas.microsoft.com/office/drawing/2014/main" id="{952ACB04-7B54-47C3-A131-171D53EEDB1F}"/>
              </a:ext>
            </a:extLst>
          </p:cNvPr>
          <p:cNvSpPr/>
          <p:nvPr/>
        </p:nvSpPr>
        <p:spPr bwMode="auto">
          <a:xfrm>
            <a:off x="7522994" y="5634982"/>
            <a:ext cx="123268" cy="117561"/>
          </a:xfrm>
          <a:custGeom>
            <a:avLst/>
            <a:gdLst>
              <a:gd name="T0" fmla="*/ 273 w 381"/>
              <a:gd name="T1" fmla="*/ 11 h 364"/>
              <a:gd name="T2" fmla="*/ 178 w 381"/>
              <a:gd name="T3" fmla="*/ 4 h 364"/>
              <a:gd name="T4" fmla="*/ 59 w 381"/>
              <a:gd name="T5" fmla="*/ 113 h 364"/>
              <a:gd name="T6" fmla="*/ 57 w 381"/>
              <a:gd name="T7" fmla="*/ 141 h 364"/>
              <a:gd name="T8" fmla="*/ 56 w 381"/>
              <a:gd name="T9" fmla="*/ 141 h 364"/>
              <a:gd name="T10" fmla="*/ 50 w 381"/>
              <a:gd name="T11" fmla="*/ 140 h 364"/>
              <a:gd name="T12" fmla="*/ 49 w 381"/>
              <a:gd name="T13" fmla="*/ 140 h 364"/>
              <a:gd name="T14" fmla="*/ 2 w 381"/>
              <a:gd name="T15" fmla="*/ 183 h 364"/>
              <a:gd name="T16" fmla="*/ 2 w 381"/>
              <a:gd name="T17" fmla="*/ 184 h 364"/>
              <a:gd name="T18" fmla="*/ 42 w 381"/>
              <a:gd name="T19" fmla="*/ 233 h 364"/>
              <a:gd name="T20" fmla="*/ 44 w 381"/>
              <a:gd name="T21" fmla="*/ 233 h 364"/>
              <a:gd name="T22" fmla="*/ 50 w 381"/>
              <a:gd name="T23" fmla="*/ 233 h 364"/>
              <a:gd name="T24" fmla="*/ 50 w 381"/>
              <a:gd name="T25" fmla="*/ 234 h 364"/>
              <a:gd name="T26" fmla="*/ 153 w 381"/>
              <a:gd name="T27" fmla="*/ 353 h 364"/>
              <a:gd name="T28" fmla="*/ 249 w 381"/>
              <a:gd name="T29" fmla="*/ 360 h 364"/>
              <a:gd name="T30" fmla="*/ 369 w 381"/>
              <a:gd name="T31" fmla="*/ 251 h 364"/>
              <a:gd name="T32" fmla="*/ 377 w 381"/>
              <a:gd name="T33" fmla="*/ 135 h 364"/>
              <a:gd name="T34" fmla="*/ 273 w 381"/>
              <a:gd name="T35" fmla="*/ 11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81" h="364">
                <a:moveTo>
                  <a:pt x="273" y="11"/>
                </a:moveTo>
                <a:cubicBezTo>
                  <a:pt x="178" y="4"/>
                  <a:pt x="178" y="4"/>
                  <a:pt x="178" y="4"/>
                </a:cubicBezTo>
                <a:cubicBezTo>
                  <a:pt x="117" y="0"/>
                  <a:pt x="63" y="48"/>
                  <a:pt x="59" y="113"/>
                </a:cubicBezTo>
                <a:cubicBezTo>
                  <a:pt x="57" y="141"/>
                  <a:pt x="57" y="141"/>
                  <a:pt x="57" y="141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54" y="141"/>
                  <a:pt x="52" y="140"/>
                  <a:pt x="50" y="140"/>
                </a:cubicBezTo>
                <a:cubicBezTo>
                  <a:pt x="49" y="140"/>
                  <a:pt x="49" y="140"/>
                  <a:pt x="49" y="140"/>
                </a:cubicBezTo>
                <a:cubicBezTo>
                  <a:pt x="25" y="138"/>
                  <a:pt x="4" y="158"/>
                  <a:pt x="2" y="183"/>
                </a:cubicBezTo>
                <a:cubicBezTo>
                  <a:pt x="2" y="184"/>
                  <a:pt x="2" y="184"/>
                  <a:pt x="2" y="184"/>
                </a:cubicBezTo>
                <a:cubicBezTo>
                  <a:pt x="0" y="209"/>
                  <a:pt x="18" y="231"/>
                  <a:pt x="42" y="233"/>
                </a:cubicBezTo>
                <a:cubicBezTo>
                  <a:pt x="44" y="233"/>
                  <a:pt x="44" y="233"/>
                  <a:pt x="44" y="233"/>
                </a:cubicBezTo>
                <a:cubicBezTo>
                  <a:pt x="46" y="233"/>
                  <a:pt x="48" y="233"/>
                  <a:pt x="50" y="233"/>
                </a:cubicBezTo>
                <a:cubicBezTo>
                  <a:pt x="50" y="234"/>
                  <a:pt x="50" y="234"/>
                  <a:pt x="50" y="234"/>
                </a:cubicBezTo>
                <a:cubicBezTo>
                  <a:pt x="48" y="296"/>
                  <a:pt x="93" y="349"/>
                  <a:pt x="153" y="353"/>
                </a:cubicBezTo>
                <a:cubicBezTo>
                  <a:pt x="249" y="360"/>
                  <a:pt x="249" y="360"/>
                  <a:pt x="249" y="360"/>
                </a:cubicBezTo>
                <a:cubicBezTo>
                  <a:pt x="311" y="364"/>
                  <a:pt x="364" y="315"/>
                  <a:pt x="369" y="251"/>
                </a:cubicBezTo>
                <a:cubicBezTo>
                  <a:pt x="377" y="135"/>
                  <a:pt x="377" y="135"/>
                  <a:pt x="377" y="135"/>
                </a:cubicBezTo>
                <a:cubicBezTo>
                  <a:pt x="381" y="71"/>
                  <a:pt x="335" y="15"/>
                  <a:pt x="273" y="11"/>
                </a:cubicBezTo>
                <a:close/>
              </a:path>
            </a:pathLst>
          </a:custGeom>
          <a:solidFill>
            <a:srgbClr val="FFB3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0" name="îš1îḑé">
            <a:extLst>
              <a:ext uri="{FF2B5EF4-FFF2-40B4-BE49-F238E27FC236}">
                <a16:creationId xmlns:a16="http://schemas.microsoft.com/office/drawing/2014/main" id="{8CA40026-43C8-4DF7-9BB7-30DC7AFEFAB1}"/>
              </a:ext>
            </a:extLst>
          </p:cNvPr>
          <p:cNvSpPr/>
          <p:nvPr/>
        </p:nvSpPr>
        <p:spPr bwMode="auto">
          <a:xfrm>
            <a:off x="7539201" y="5623340"/>
            <a:ext cx="86973" cy="78526"/>
          </a:xfrm>
          <a:custGeom>
            <a:avLst/>
            <a:gdLst>
              <a:gd name="T0" fmla="*/ 41 w 269"/>
              <a:gd name="T1" fmla="*/ 216 h 243"/>
              <a:gd name="T2" fmla="*/ 89 w 269"/>
              <a:gd name="T3" fmla="*/ 57 h 243"/>
              <a:gd name="T4" fmla="*/ 171 w 269"/>
              <a:gd name="T5" fmla="*/ 44 h 243"/>
              <a:gd name="T6" fmla="*/ 241 w 269"/>
              <a:gd name="T7" fmla="*/ 49 h 243"/>
              <a:gd name="T8" fmla="*/ 244 w 269"/>
              <a:gd name="T9" fmla="*/ 8 h 243"/>
              <a:gd name="T10" fmla="*/ 167 w 269"/>
              <a:gd name="T11" fmla="*/ 3 h 243"/>
              <a:gd name="T12" fmla="*/ 65 w 269"/>
              <a:gd name="T13" fmla="*/ 26 h 243"/>
              <a:gd name="T14" fmla="*/ 7 w 269"/>
              <a:gd name="T15" fmla="*/ 134 h 243"/>
              <a:gd name="T16" fmla="*/ 2 w 269"/>
              <a:gd name="T17" fmla="*/ 214 h 243"/>
              <a:gd name="T18" fmla="*/ 41 w 269"/>
              <a:gd name="T19" fmla="*/ 216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9" h="243">
                <a:moveTo>
                  <a:pt x="41" y="216"/>
                </a:moveTo>
                <a:cubicBezTo>
                  <a:pt x="44" y="161"/>
                  <a:pt x="38" y="91"/>
                  <a:pt x="89" y="57"/>
                </a:cubicBezTo>
                <a:cubicBezTo>
                  <a:pt x="115" y="40"/>
                  <a:pt x="142" y="42"/>
                  <a:pt x="171" y="44"/>
                </a:cubicBezTo>
                <a:cubicBezTo>
                  <a:pt x="194" y="46"/>
                  <a:pt x="218" y="47"/>
                  <a:pt x="241" y="49"/>
                </a:cubicBezTo>
                <a:cubicBezTo>
                  <a:pt x="266" y="51"/>
                  <a:pt x="269" y="11"/>
                  <a:pt x="244" y="8"/>
                </a:cubicBezTo>
                <a:cubicBezTo>
                  <a:pt x="218" y="6"/>
                  <a:pt x="193" y="5"/>
                  <a:pt x="167" y="3"/>
                </a:cubicBezTo>
                <a:cubicBezTo>
                  <a:pt x="130" y="0"/>
                  <a:pt x="96" y="3"/>
                  <a:pt x="65" y="26"/>
                </a:cubicBezTo>
                <a:cubicBezTo>
                  <a:pt x="30" y="51"/>
                  <a:pt x="10" y="91"/>
                  <a:pt x="7" y="134"/>
                </a:cubicBezTo>
                <a:cubicBezTo>
                  <a:pt x="5" y="161"/>
                  <a:pt x="3" y="187"/>
                  <a:pt x="2" y="214"/>
                </a:cubicBezTo>
                <a:cubicBezTo>
                  <a:pt x="0" y="240"/>
                  <a:pt x="39" y="243"/>
                  <a:pt x="41" y="216"/>
                </a:cubicBezTo>
                <a:close/>
              </a:path>
            </a:pathLst>
          </a:custGeom>
          <a:solidFill>
            <a:srgbClr val="682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1" name="iś1íďé">
            <a:extLst>
              <a:ext uri="{FF2B5EF4-FFF2-40B4-BE49-F238E27FC236}">
                <a16:creationId xmlns:a16="http://schemas.microsoft.com/office/drawing/2014/main" id="{4E951F07-ECFF-4BF9-A44A-03F818B6D939}"/>
              </a:ext>
            </a:extLst>
          </p:cNvPr>
          <p:cNvSpPr/>
          <p:nvPr/>
        </p:nvSpPr>
        <p:spPr bwMode="auto">
          <a:xfrm>
            <a:off x="7584171" y="5690225"/>
            <a:ext cx="7305" cy="9816"/>
          </a:xfrm>
          <a:custGeom>
            <a:avLst/>
            <a:gdLst>
              <a:gd name="T0" fmla="*/ 22 w 23"/>
              <a:gd name="T1" fmla="*/ 15 h 30"/>
              <a:gd name="T2" fmla="*/ 10 w 23"/>
              <a:gd name="T3" fmla="*/ 29 h 30"/>
              <a:gd name="T4" fmla="*/ 1 w 23"/>
              <a:gd name="T5" fmla="*/ 14 h 30"/>
              <a:gd name="T6" fmla="*/ 12 w 23"/>
              <a:gd name="T7" fmla="*/ 0 h 30"/>
              <a:gd name="T8" fmla="*/ 22 w 23"/>
              <a:gd name="T9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30">
                <a:moveTo>
                  <a:pt x="22" y="15"/>
                </a:moveTo>
                <a:cubicBezTo>
                  <a:pt x="21" y="23"/>
                  <a:pt x="16" y="30"/>
                  <a:pt x="10" y="29"/>
                </a:cubicBezTo>
                <a:cubicBezTo>
                  <a:pt x="4" y="29"/>
                  <a:pt x="0" y="22"/>
                  <a:pt x="1" y="14"/>
                </a:cubicBezTo>
                <a:cubicBezTo>
                  <a:pt x="1" y="6"/>
                  <a:pt x="7" y="0"/>
                  <a:pt x="12" y="0"/>
                </a:cubicBezTo>
                <a:cubicBezTo>
                  <a:pt x="18" y="0"/>
                  <a:pt x="23" y="7"/>
                  <a:pt x="22" y="15"/>
                </a:cubicBez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2" name="íṣ1íďé">
            <a:extLst>
              <a:ext uri="{FF2B5EF4-FFF2-40B4-BE49-F238E27FC236}">
                <a16:creationId xmlns:a16="http://schemas.microsoft.com/office/drawing/2014/main" id="{7E6128A4-00B8-4C6F-B212-9AB44F57D551}"/>
              </a:ext>
            </a:extLst>
          </p:cNvPr>
          <p:cNvSpPr/>
          <p:nvPr/>
        </p:nvSpPr>
        <p:spPr bwMode="auto">
          <a:xfrm>
            <a:off x="7619097" y="5690909"/>
            <a:ext cx="7077" cy="9588"/>
          </a:xfrm>
          <a:custGeom>
            <a:avLst/>
            <a:gdLst>
              <a:gd name="T0" fmla="*/ 22 w 22"/>
              <a:gd name="T1" fmla="*/ 16 h 30"/>
              <a:gd name="T2" fmla="*/ 10 w 22"/>
              <a:gd name="T3" fmla="*/ 30 h 30"/>
              <a:gd name="T4" fmla="*/ 0 w 22"/>
              <a:gd name="T5" fmla="*/ 14 h 30"/>
              <a:gd name="T6" fmla="*/ 12 w 22"/>
              <a:gd name="T7" fmla="*/ 0 h 30"/>
              <a:gd name="T8" fmla="*/ 22 w 22"/>
              <a:gd name="T9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30">
                <a:moveTo>
                  <a:pt x="22" y="16"/>
                </a:moveTo>
                <a:cubicBezTo>
                  <a:pt x="21" y="24"/>
                  <a:pt x="16" y="30"/>
                  <a:pt x="10" y="30"/>
                </a:cubicBezTo>
                <a:cubicBezTo>
                  <a:pt x="4" y="29"/>
                  <a:pt x="0" y="22"/>
                  <a:pt x="0" y="14"/>
                </a:cubicBezTo>
                <a:cubicBezTo>
                  <a:pt x="1" y="6"/>
                  <a:pt x="6" y="0"/>
                  <a:pt x="12" y="0"/>
                </a:cubicBezTo>
                <a:cubicBezTo>
                  <a:pt x="18" y="1"/>
                  <a:pt x="22" y="8"/>
                  <a:pt x="22" y="16"/>
                </a:cubicBez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3" name="isḷiḑê">
            <a:extLst>
              <a:ext uri="{FF2B5EF4-FFF2-40B4-BE49-F238E27FC236}">
                <a16:creationId xmlns:a16="http://schemas.microsoft.com/office/drawing/2014/main" id="{299143E1-C716-42F9-8973-3623FAD77F2B}"/>
              </a:ext>
            </a:extLst>
          </p:cNvPr>
          <p:cNvSpPr/>
          <p:nvPr/>
        </p:nvSpPr>
        <p:spPr bwMode="auto">
          <a:xfrm>
            <a:off x="7546506" y="5621742"/>
            <a:ext cx="101582" cy="59123"/>
          </a:xfrm>
          <a:custGeom>
            <a:avLst/>
            <a:gdLst>
              <a:gd name="T0" fmla="*/ 314 w 314"/>
              <a:gd name="T1" fmla="*/ 35 h 183"/>
              <a:gd name="T2" fmla="*/ 188 w 314"/>
              <a:gd name="T3" fmla="*/ 89 h 183"/>
              <a:gd name="T4" fmla="*/ 12 w 314"/>
              <a:gd name="T5" fmla="*/ 183 h 183"/>
              <a:gd name="T6" fmla="*/ 108 w 314"/>
              <a:gd name="T7" fmla="*/ 8 h 183"/>
              <a:gd name="T8" fmla="*/ 314 w 314"/>
              <a:gd name="T9" fmla="*/ 35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" h="183">
                <a:moveTo>
                  <a:pt x="314" y="35"/>
                </a:moveTo>
                <a:cubicBezTo>
                  <a:pt x="314" y="35"/>
                  <a:pt x="311" y="97"/>
                  <a:pt x="188" y="89"/>
                </a:cubicBezTo>
                <a:cubicBezTo>
                  <a:pt x="65" y="80"/>
                  <a:pt x="20" y="70"/>
                  <a:pt x="12" y="183"/>
                </a:cubicBezTo>
                <a:cubicBezTo>
                  <a:pt x="12" y="183"/>
                  <a:pt x="0" y="16"/>
                  <a:pt x="108" y="8"/>
                </a:cubicBezTo>
                <a:cubicBezTo>
                  <a:pt x="217" y="0"/>
                  <a:pt x="252" y="55"/>
                  <a:pt x="314" y="35"/>
                </a:cubicBezTo>
                <a:close/>
              </a:path>
            </a:pathLst>
          </a:custGeom>
          <a:solidFill>
            <a:srgbClr val="682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4" name="ísḷiḍé">
            <a:extLst>
              <a:ext uri="{FF2B5EF4-FFF2-40B4-BE49-F238E27FC236}">
                <a16:creationId xmlns:a16="http://schemas.microsoft.com/office/drawing/2014/main" id="{B635AD9C-FB77-4595-905E-2BF21F782CA0}"/>
              </a:ext>
            </a:extLst>
          </p:cNvPr>
          <p:cNvSpPr/>
          <p:nvPr/>
        </p:nvSpPr>
        <p:spPr bwMode="auto">
          <a:xfrm>
            <a:off x="7576866" y="5677441"/>
            <a:ext cx="20773" cy="7076"/>
          </a:xfrm>
          <a:custGeom>
            <a:avLst/>
            <a:gdLst>
              <a:gd name="T0" fmla="*/ 7 w 64"/>
              <a:gd name="T1" fmla="*/ 13 h 22"/>
              <a:gd name="T2" fmla="*/ 53 w 64"/>
              <a:gd name="T3" fmla="*/ 21 h 22"/>
              <a:gd name="T4" fmla="*/ 57 w 64"/>
              <a:gd name="T5" fmla="*/ 9 h 22"/>
              <a:gd name="T6" fmla="*/ 11 w 64"/>
              <a:gd name="T7" fmla="*/ 1 h 22"/>
              <a:gd name="T8" fmla="*/ 7 w 64"/>
              <a:gd name="T9" fmla="*/ 1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22">
                <a:moveTo>
                  <a:pt x="7" y="13"/>
                </a:moveTo>
                <a:cubicBezTo>
                  <a:pt x="23" y="15"/>
                  <a:pt x="38" y="18"/>
                  <a:pt x="53" y="21"/>
                </a:cubicBezTo>
                <a:cubicBezTo>
                  <a:pt x="61" y="22"/>
                  <a:pt x="64" y="11"/>
                  <a:pt x="57" y="9"/>
                </a:cubicBezTo>
                <a:cubicBezTo>
                  <a:pt x="41" y="7"/>
                  <a:pt x="26" y="4"/>
                  <a:pt x="11" y="1"/>
                </a:cubicBezTo>
                <a:cubicBezTo>
                  <a:pt x="3" y="0"/>
                  <a:pt x="0" y="11"/>
                  <a:pt x="7" y="13"/>
                </a:cubicBezTo>
                <a:close/>
              </a:path>
            </a:pathLst>
          </a:custGeom>
          <a:solidFill>
            <a:srgbClr val="7743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5" name="í$ļîḋe">
            <a:extLst>
              <a:ext uri="{FF2B5EF4-FFF2-40B4-BE49-F238E27FC236}">
                <a16:creationId xmlns:a16="http://schemas.microsoft.com/office/drawing/2014/main" id="{38A53F4A-A5DA-409F-BF34-049AB0DA9227}"/>
              </a:ext>
            </a:extLst>
          </p:cNvPr>
          <p:cNvSpPr/>
          <p:nvPr/>
        </p:nvSpPr>
        <p:spPr bwMode="auto">
          <a:xfrm>
            <a:off x="7610651" y="5677441"/>
            <a:ext cx="21001" cy="7076"/>
          </a:xfrm>
          <a:custGeom>
            <a:avLst/>
            <a:gdLst>
              <a:gd name="T0" fmla="*/ 54 w 65"/>
              <a:gd name="T1" fmla="*/ 1 h 22"/>
              <a:gd name="T2" fmla="*/ 8 w 65"/>
              <a:gd name="T3" fmla="*/ 9 h 22"/>
              <a:gd name="T4" fmla="*/ 11 w 65"/>
              <a:gd name="T5" fmla="*/ 21 h 22"/>
              <a:gd name="T6" fmla="*/ 57 w 65"/>
              <a:gd name="T7" fmla="*/ 13 h 22"/>
              <a:gd name="T8" fmla="*/ 54 w 65"/>
              <a:gd name="T9" fmla="*/ 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22">
                <a:moveTo>
                  <a:pt x="54" y="1"/>
                </a:moveTo>
                <a:cubicBezTo>
                  <a:pt x="39" y="4"/>
                  <a:pt x="23" y="7"/>
                  <a:pt x="8" y="9"/>
                </a:cubicBezTo>
                <a:cubicBezTo>
                  <a:pt x="0" y="11"/>
                  <a:pt x="4" y="22"/>
                  <a:pt x="11" y="21"/>
                </a:cubicBezTo>
                <a:cubicBezTo>
                  <a:pt x="27" y="18"/>
                  <a:pt x="42" y="15"/>
                  <a:pt x="57" y="13"/>
                </a:cubicBezTo>
                <a:cubicBezTo>
                  <a:pt x="65" y="11"/>
                  <a:pt x="62" y="0"/>
                  <a:pt x="54" y="1"/>
                </a:cubicBezTo>
                <a:close/>
              </a:path>
            </a:pathLst>
          </a:custGeom>
          <a:solidFill>
            <a:srgbClr val="7743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6" name="ïṡḷiďè">
            <a:extLst>
              <a:ext uri="{FF2B5EF4-FFF2-40B4-BE49-F238E27FC236}">
                <a16:creationId xmlns:a16="http://schemas.microsoft.com/office/drawing/2014/main" id="{CCD70BB9-7216-4193-8955-137753E90CB3}"/>
              </a:ext>
            </a:extLst>
          </p:cNvPr>
          <p:cNvSpPr/>
          <p:nvPr/>
        </p:nvSpPr>
        <p:spPr bwMode="auto">
          <a:xfrm>
            <a:off x="7588280" y="5717617"/>
            <a:ext cx="26252" cy="13240"/>
          </a:xfrm>
          <a:custGeom>
            <a:avLst/>
            <a:gdLst>
              <a:gd name="T0" fmla="*/ 69 w 81"/>
              <a:gd name="T1" fmla="*/ 20 h 41"/>
              <a:gd name="T2" fmla="*/ 14 w 81"/>
              <a:gd name="T3" fmla="*/ 6 h 41"/>
              <a:gd name="T4" fmla="*/ 4 w 81"/>
              <a:gd name="T5" fmla="*/ 11 h 41"/>
              <a:gd name="T6" fmla="*/ 75 w 81"/>
              <a:gd name="T7" fmla="*/ 29 h 41"/>
              <a:gd name="T8" fmla="*/ 69 w 81"/>
              <a:gd name="T9" fmla="*/ 2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41">
                <a:moveTo>
                  <a:pt x="69" y="20"/>
                </a:moveTo>
                <a:cubicBezTo>
                  <a:pt x="49" y="29"/>
                  <a:pt x="27" y="23"/>
                  <a:pt x="14" y="6"/>
                </a:cubicBezTo>
                <a:cubicBezTo>
                  <a:pt x="10" y="0"/>
                  <a:pt x="0" y="6"/>
                  <a:pt x="4" y="11"/>
                </a:cubicBezTo>
                <a:cubicBezTo>
                  <a:pt x="21" y="34"/>
                  <a:pt x="49" y="41"/>
                  <a:pt x="75" y="29"/>
                </a:cubicBezTo>
                <a:cubicBezTo>
                  <a:pt x="81" y="27"/>
                  <a:pt x="76" y="17"/>
                  <a:pt x="69" y="20"/>
                </a:cubicBezTo>
                <a:close/>
              </a:path>
            </a:pathLst>
          </a:custGeom>
          <a:solidFill>
            <a:srgbClr val="FF63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7" name="îṣḷîdê">
            <a:extLst>
              <a:ext uri="{FF2B5EF4-FFF2-40B4-BE49-F238E27FC236}">
                <a16:creationId xmlns:a16="http://schemas.microsoft.com/office/drawing/2014/main" id="{BB7B11D3-A853-4A7A-A7CD-6E6CB80809ED}"/>
              </a:ext>
            </a:extLst>
          </p:cNvPr>
          <p:cNvSpPr/>
          <p:nvPr/>
        </p:nvSpPr>
        <p:spPr bwMode="auto">
          <a:xfrm>
            <a:off x="7163918" y="5617633"/>
            <a:ext cx="111398" cy="69395"/>
          </a:xfrm>
          <a:custGeom>
            <a:avLst/>
            <a:gdLst>
              <a:gd name="T0" fmla="*/ 0 w 488"/>
              <a:gd name="T1" fmla="*/ 117 h 304"/>
              <a:gd name="T2" fmla="*/ 418 w 488"/>
              <a:gd name="T3" fmla="*/ 0 h 304"/>
              <a:gd name="T4" fmla="*/ 488 w 488"/>
              <a:gd name="T5" fmla="*/ 107 h 304"/>
              <a:gd name="T6" fmla="*/ 80 w 488"/>
              <a:gd name="T7" fmla="*/ 304 h 304"/>
              <a:gd name="T8" fmla="*/ 0 w 488"/>
              <a:gd name="T9" fmla="*/ 117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8" h="304">
                <a:moveTo>
                  <a:pt x="0" y="117"/>
                </a:moveTo>
                <a:lnTo>
                  <a:pt x="418" y="0"/>
                </a:lnTo>
                <a:lnTo>
                  <a:pt x="488" y="107"/>
                </a:lnTo>
                <a:lnTo>
                  <a:pt x="80" y="304"/>
                </a:lnTo>
                <a:lnTo>
                  <a:pt x="0" y="117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8" name="íṡļiḋe">
            <a:extLst>
              <a:ext uri="{FF2B5EF4-FFF2-40B4-BE49-F238E27FC236}">
                <a16:creationId xmlns:a16="http://schemas.microsoft.com/office/drawing/2014/main" id="{396F0FC3-8AA0-4262-AFA8-B1C06F0173B7}"/>
              </a:ext>
            </a:extLst>
          </p:cNvPr>
          <p:cNvSpPr/>
          <p:nvPr/>
        </p:nvSpPr>
        <p:spPr bwMode="auto">
          <a:xfrm>
            <a:off x="7092468" y="5398719"/>
            <a:ext cx="310225" cy="317757"/>
          </a:xfrm>
          <a:custGeom>
            <a:avLst/>
            <a:gdLst>
              <a:gd name="T0" fmla="*/ 959 w 959"/>
              <a:gd name="T1" fmla="*/ 914 h 984"/>
              <a:gd name="T2" fmla="*/ 15 w 959"/>
              <a:gd name="T3" fmla="*/ 222 h 984"/>
              <a:gd name="T4" fmla="*/ 0 w 959"/>
              <a:gd name="T5" fmla="*/ 126 h 984"/>
              <a:gd name="T6" fmla="*/ 818 w 959"/>
              <a:gd name="T7" fmla="*/ 0 h 984"/>
              <a:gd name="T8" fmla="*/ 959 w 959"/>
              <a:gd name="T9" fmla="*/ 914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9" h="984">
                <a:moveTo>
                  <a:pt x="959" y="914"/>
                </a:moveTo>
                <a:cubicBezTo>
                  <a:pt x="507" y="984"/>
                  <a:pt x="84" y="674"/>
                  <a:pt x="15" y="222"/>
                </a:cubicBezTo>
                <a:cubicBezTo>
                  <a:pt x="0" y="126"/>
                  <a:pt x="0" y="126"/>
                  <a:pt x="0" y="126"/>
                </a:cubicBezTo>
                <a:cubicBezTo>
                  <a:pt x="818" y="0"/>
                  <a:pt x="818" y="0"/>
                  <a:pt x="818" y="0"/>
                </a:cubicBezTo>
                <a:lnTo>
                  <a:pt x="959" y="914"/>
                </a:lnTo>
                <a:close/>
              </a:path>
            </a:pathLst>
          </a:custGeom>
          <a:solidFill>
            <a:srgbClr val="8E1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9" name="ïṣliḋè">
            <a:extLst>
              <a:ext uri="{FF2B5EF4-FFF2-40B4-BE49-F238E27FC236}">
                <a16:creationId xmlns:a16="http://schemas.microsoft.com/office/drawing/2014/main" id="{D4E938EA-B49C-4616-8FD7-EB56CF0B6124}"/>
              </a:ext>
            </a:extLst>
          </p:cNvPr>
          <p:cNvSpPr/>
          <p:nvPr/>
        </p:nvSpPr>
        <p:spPr bwMode="auto">
          <a:xfrm>
            <a:off x="7092468" y="5398262"/>
            <a:ext cx="305431" cy="286484"/>
          </a:xfrm>
          <a:custGeom>
            <a:avLst/>
            <a:gdLst>
              <a:gd name="T0" fmla="*/ 944 w 944"/>
              <a:gd name="T1" fmla="*/ 818 h 887"/>
              <a:gd name="T2" fmla="*/ 0 w 944"/>
              <a:gd name="T3" fmla="*/ 126 h 887"/>
              <a:gd name="T4" fmla="*/ 818 w 944"/>
              <a:gd name="T5" fmla="*/ 0 h 887"/>
              <a:gd name="T6" fmla="*/ 944 w 944"/>
              <a:gd name="T7" fmla="*/ 818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4" h="887">
                <a:moveTo>
                  <a:pt x="944" y="818"/>
                </a:moveTo>
                <a:cubicBezTo>
                  <a:pt x="492" y="887"/>
                  <a:pt x="69" y="577"/>
                  <a:pt x="0" y="126"/>
                </a:cubicBezTo>
                <a:cubicBezTo>
                  <a:pt x="818" y="0"/>
                  <a:pt x="818" y="0"/>
                  <a:pt x="818" y="0"/>
                </a:cubicBezTo>
                <a:lnTo>
                  <a:pt x="944" y="818"/>
                </a:lnTo>
                <a:close/>
              </a:path>
            </a:pathLst>
          </a:custGeom>
          <a:solidFill>
            <a:srgbClr val="FF24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0" name="ïsḻíďé">
            <a:extLst>
              <a:ext uri="{FF2B5EF4-FFF2-40B4-BE49-F238E27FC236}">
                <a16:creationId xmlns:a16="http://schemas.microsoft.com/office/drawing/2014/main" id="{65B7706E-5944-4DF3-931D-C77DBC99FA17}"/>
              </a:ext>
            </a:extLst>
          </p:cNvPr>
          <p:cNvSpPr/>
          <p:nvPr/>
        </p:nvSpPr>
        <p:spPr bwMode="auto">
          <a:xfrm>
            <a:off x="7243357" y="5406023"/>
            <a:ext cx="131258" cy="115735"/>
          </a:xfrm>
          <a:custGeom>
            <a:avLst/>
            <a:gdLst>
              <a:gd name="T0" fmla="*/ 377 w 406"/>
              <a:gd name="T1" fmla="*/ 136 h 358"/>
              <a:gd name="T2" fmla="*/ 406 w 406"/>
              <a:gd name="T3" fmla="*/ 328 h 358"/>
              <a:gd name="T4" fmla="*/ 0 w 406"/>
              <a:gd name="T5" fmla="*/ 30 h 358"/>
              <a:gd name="T6" fmla="*/ 192 w 406"/>
              <a:gd name="T7" fmla="*/ 0 h 358"/>
              <a:gd name="T8" fmla="*/ 377 w 406"/>
              <a:gd name="T9" fmla="*/ 136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6" h="358">
                <a:moveTo>
                  <a:pt x="377" y="136"/>
                </a:moveTo>
                <a:cubicBezTo>
                  <a:pt x="406" y="328"/>
                  <a:pt x="406" y="328"/>
                  <a:pt x="406" y="328"/>
                </a:cubicBezTo>
                <a:cubicBezTo>
                  <a:pt x="212" y="358"/>
                  <a:pt x="30" y="224"/>
                  <a:pt x="0" y="30"/>
                </a:cubicBezTo>
                <a:cubicBezTo>
                  <a:pt x="192" y="0"/>
                  <a:pt x="192" y="0"/>
                  <a:pt x="192" y="0"/>
                </a:cubicBezTo>
                <a:cubicBezTo>
                  <a:pt x="205" y="89"/>
                  <a:pt x="288" y="150"/>
                  <a:pt x="377" y="1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1" name="ïŝľiḑè">
            <a:extLst>
              <a:ext uri="{FF2B5EF4-FFF2-40B4-BE49-F238E27FC236}">
                <a16:creationId xmlns:a16="http://schemas.microsoft.com/office/drawing/2014/main" id="{7390F2C7-1436-4A7F-B761-AF37CAAC7BF0}"/>
              </a:ext>
            </a:extLst>
          </p:cNvPr>
          <p:cNvSpPr/>
          <p:nvPr/>
        </p:nvSpPr>
        <p:spPr bwMode="auto">
          <a:xfrm>
            <a:off x="7120318" y="5425198"/>
            <a:ext cx="273244" cy="219143"/>
          </a:xfrm>
          <a:custGeom>
            <a:avLst/>
            <a:gdLst>
              <a:gd name="T0" fmla="*/ 815 w 845"/>
              <a:gd name="T1" fmla="*/ 457 h 679"/>
              <a:gd name="T2" fmla="*/ 845 w 845"/>
              <a:gd name="T3" fmla="*/ 649 h 679"/>
              <a:gd name="T4" fmla="*/ 294 w 845"/>
              <a:gd name="T5" fmla="*/ 514 h 679"/>
              <a:gd name="T6" fmla="*/ 0 w 845"/>
              <a:gd name="T7" fmla="*/ 29 h 679"/>
              <a:gd name="T8" fmla="*/ 192 w 845"/>
              <a:gd name="T9" fmla="*/ 0 h 679"/>
              <a:gd name="T10" fmla="*/ 815 w 845"/>
              <a:gd name="T11" fmla="*/ 457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5" h="679">
                <a:moveTo>
                  <a:pt x="815" y="457"/>
                </a:moveTo>
                <a:cubicBezTo>
                  <a:pt x="845" y="649"/>
                  <a:pt x="845" y="649"/>
                  <a:pt x="845" y="649"/>
                </a:cubicBezTo>
                <a:cubicBezTo>
                  <a:pt x="649" y="679"/>
                  <a:pt x="454" y="631"/>
                  <a:pt x="294" y="514"/>
                </a:cubicBezTo>
                <a:cubicBezTo>
                  <a:pt x="135" y="397"/>
                  <a:pt x="30" y="225"/>
                  <a:pt x="0" y="29"/>
                </a:cubicBezTo>
                <a:cubicBezTo>
                  <a:pt x="192" y="0"/>
                  <a:pt x="192" y="0"/>
                  <a:pt x="192" y="0"/>
                </a:cubicBezTo>
                <a:cubicBezTo>
                  <a:pt x="238" y="298"/>
                  <a:pt x="517" y="503"/>
                  <a:pt x="815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2" name="ïşlíḑê">
            <a:extLst>
              <a:ext uri="{FF2B5EF4-FFF2-40B4-BE49-F238E27FC236}">
                <a16:creationId xmlns:a16="http://schemas.microsoft.com/office/drawing/2014/main" id="{491426F4-23BC-42CD-A1D2-073365B8DF07}"/>
              </a:ext>
            </a:extLst>
          </p:cNvPr>
          <p:cNvSpPr/>
          <p:nvPr/>
        </p:nvSpPr>
        <p:spPr bwMode="auto">
          <a:xfrm>
            <a:off x="7050466" y="5953424"/>
            <a:ext cx="38578" cy="34241"/>
          </a:xfrm>
          <a:custGeom>
            <a:avLst/>
            <a:gdLst>
              <a:gd name="T0" fmla="*/ 23 w 119"/>
              <a:gd name="T1" fmla="*/ 0 h 106"/>
              <a:gd name="T2" fmla="*/ 100 w 119"/>
              <a:gd name="T3" fmla="*/ 0 h 106"/>
              <a:gd name="T4" fmla="*/ 119 w 119"/>
              <a:gd name="T5" fmla="*/ 18 h 106"/>
              <a:gd name="T6" fmla="*/ 118 w 119"/>
              <a:gd name="T7" fmla="*/ 86 h 106"/>
              <a:gd name="T8" fmla="*/ 99 w 119"/>
              <a:gd name="T9" fmla="*/ 106 h 106"/>
              <a:gd name="T10" fmla="*/ 20 w 119"/>
              <a:gd name="T11" fmla="*/ 106 h 106"/>
              <a:gd name="T12" fmla="*/ 1 w 119"/>
              <a:gd name="T13" fmla="*/ 86 h 106"/>
              <a:gd name="T14" fmla="*/ 4 w 119"/>
              <a:gd name="T15" fmla="*/ 18 h 106"/>
              <a:gd name="T16" fmla="*/ 23 w 119"/>
              <a:gd name="T17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9" h="106">
                <a:moveTo>
                  <a:pt x="23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10" y="0"/>
                  <a:pt x="119" y="8"/>
                  <a:pt x="119" y="18"/>
                </a:cubicBezTo>
                <a:cubicBezTo>
                  <a:pt x="118" y="86"/>
                  <a:pt x="118" y="86"/>
                  <a:pt x="118" y="86"/>
                </a:cubicBezTo>
                <a:cubicBezTo>
                  <a:pt x="118" y="97"/>
                  <a:pt x="110" y="106"/>
                  <a:pt x="99" y="106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9" y="106"/>
                  <a:pt x="0" y="97"/>
                  <a:pt x="1" y="86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8"/>
                  <a:pt x="12" y="0"/>
                  <a:pt x="23" y="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3" name="išḻïḓe">
            <a:extLst>
              <a:ext uri="{FF2B5EF4-FFF2-40B4-BE49-F238E27FC236}">
                <a16:creationId xmlns:a16="http://schemas.microsoft.com/office/drawing/2014/main" id="{C9E8BDDB-EF3F-409A-A9F3-71AF23437510}"/>
              </a:ext>
            </a:extLst>
          </p:cNvPr>
          <p:cNvSpPr/>
          <p:nvPr/>
        </p:nvSpPr>
        <p:spPr bwMode="auto">
          <a:xfrm>
            <a:off x="7024899" y="5976252"/>
            <a:ext cx="59808" cy="10044"/>
          </a:xfrm>
          <a:custGeom>
            <a:avLst/>
            <a:gdLst>
              <a:gd name="T0" fmla="*/ 171 w 185"/>
              <a:gd name="T1" fmla="*/ 0 h 31"/>
              <a:gd name="T2" fmla="*/ 13 w 185"/>
              <a:gd name="T3" fmla="*/ 0 h 31"/>
              <a:gd name="T4" fmla="*/ 0 w 185"/>
              <a:gd name="T5" fmla="*/ 14 h 31"/>
              <a:gd name="T6" fmla="*/ 0 w 185"/>
              <a:gd name="T7" fmla="*/ 17 h 31"/>
              <a:gd name="T8" fmla="*/ 13 w 185"/>
              <a:gd name="T9" fmla="*/ 31 h 31"/>
              <a:gd name="T10" fmla="*/ 171 w 185"/>
              <a:gd name="T11" fmla="*/ 31 h 31"/>
              <a:gd name="T12" fmla="*/ 185 w 185"/>
              <a:gd name="T13" fmla="*/ 17 h 31"/>
              <a:gd name="T14" fmla="*/ 185 w 185"/>
              <a:gd name="T15" fmla="*/ 14 h 31"/>
              <a:gd name="T16" fmla="*/ 171 w 185"/>
              <a:gd name="T17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" h="31">
                <a:moveTo>
                  <a:pt x="171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7"/>
                  <a:pt x="0" y="1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24"/>
                  <a:pt x="6" y="31"/>
                  <a:pt x="13" y="31"/>
                </a:cubicBezTo>
                <a:cubicBezTo>
                  <a:pt x="171" y="31"/>
                  <a:pt x="171" y="31"/>
                  <a:pt x="171" y="31"/>
                </a:cubicBezTo>
                <a:cubicBezTo>
                  <a:pt x="178" y="31"/>
                  <a:pt x="185" y="24"/>
                  <a:pt x="185" y="17"/>
                </a:cubicBezTo>
                <a:cubicBezTo>
                  <a:pt x="185" y="14"/>
                  <a:pt x="185" y="14"/>
                  <a:pt x="185" y="14"/>
                </a:cubicBezTo>
                <a:cubicBezTo>
                  <a:pt x="185" y="7"/>
                  <a:pt x="178" y="0"/>
                  <a:pt x="171" y="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4" name="ïṡḻîḓé">
            <a:extLst>
              <a:ext uri="{FF2B5EF4-FFF2-40B4-BE49-F238E27FC236}">
                <a16:creationId xmlns:a16="http://schemas.microsoft.com/office/drawing/2014/main" id="{19D89D64-E2C7-4AD9-99D3-BAC557915878}"/>
              </a:ext>
            </a:extLst>
          </p:cNvPr>
          <p:cNvSpPr/>
          <p:nvPr/>
        </p:nvSpPr>
        <p:spPr bwMode="auto">
          <a:xfrm>
            <a:off x="7023758" y="5957990"/>
            <a:ext cx="49764" cy="23740"/>
          </a:xfrm>
          <a:custGeom>
            <a:avLst/>
            <a:gdLst>
              <a:gd name="T0" fmla="*/ 0 w 154"/>
              <a:gd name="T1" fmla="*/ 74 h 74"/>
              <a:gd name="T2" fmla="*/ 0 w 154"/>
              <a:gd name="T3" fmla="*/ 69 h 74"/>
              <a:gd name="T4" fmla="*/ 69 w 154"/>
              <a:gd name="T5" fmla="*/ 0 h 74"/>
              <a:gd name="T6" fmla="*/ 85 w 154"/>
              <a:gd name="T7" fmla="*/ 0 h 74"/>
              <a:gd name="T8" fmla="*/ 154 w 154"/>
              <a:gd name="T9" fmla="*/ 69 h 74"/>
              <a:gd name="T10" fmla="*/ 154 w 154"/>
              <a:gd name="T11" fmla="*/ 74 h 74"/>
              <a:gd name="T12" fmla="*/ 0 w 154"/>
              <a:gd name="T1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4" h="74">
                <a:moveTo>
                  <a:pt x="0" y="74"/>
                </a:moveTo>
                <a:cubicBezTo>
                  <a:pt x="0" y="69"/>
                  <a:pt x="0" y="69"/>
                  <a:pt x="0" y="69"/>
                </a:cubicBezTo>
                <a:cubicBezTo>
                  <a:pt x="0" y="31"/>
                  <a:pt x="31" y="0"/>
                  <a:pt x="69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23" y="0"/>
                  <a:pt x="154" y="31"/>
                  <a:pt x="154" y="69"/>
                </a:cubicBezTo>
                <a:cubicBezTo>
                  <a:pt x="154" y="74"/>
                  <a:pt x="154" y="74"/>
                  <a:pt x="154" y="74"/>
                </a:cubicBezTo>
                <a:lnTo>
                  <a:pt x="0" y="74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5" name="îṣ1íḍê">
            <a:extLst>
              <a:ext uri="{FF2B5EF4-FFF2-40B4-BE49-F238E27FC236}">
                <a16:creationId xmlns:a16="http://schemas.microsoft.com/office/drawing/2014/main" id="{39721D37-0740-49F4-9994-C7A0C961D89E}"/>
              </a:ext>
            </a:extLst>
          </p:cNvPr>
          <p:cNvSpPr/>
          <p:nvPr/>
        </p:nvSpPr>
        <p:spPr bwMode="auto">
          <a:xfrm>
            <a:off x="7031062" y="5958903"/>
            <a:ext cx="33785" cy="17805"/>
          </a:xfrm>
          <a:prstGeom prst="ellipse">
            <a:avLst/>
          </a:pr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6" name="îSḷiḑè">
            <a:extLst>
              <a:ext uri="{FF2B5EF4-FFF2-40B4-BE49-F238E27FC236}">
                <a16:creationId xmlns:a16="http://schemas.microsoft.com/office/drawing/2014/main" id="{A2D9B08E-EB27-496D-BDDF-5462C015C745}"/>
              </a:ext>
            </a:extLst>
          </p:cNvPr>
          <p:cNvSpPr/>
          <p:nvPr/>
        </p:nvSpPr>
        <p:spPr bwMode="auto">
          <a:xfrm>
            <a:off x="7034943" y="5964153"/>
            <a:ext cx="3881" cy="2511"/>
          </a:xfrm>
          <a:custGeom>
            <a:avLst/>
            <a:gdLst>
              <a:gd name="T0" fmla="*/ 0 w 12"/>
              <a:gd name="T1" fmla="*/ 8 h 8"/>
              <a:gd name="T2" fmla="*/ 12 w 12"/>
              <a:gd name="T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" h="8">
                <a:moveTo>
                  <a:pt x="0" y="8"/>
                </a:moveTo>
                <a:cubicBezTo>
                  <a:pt x="4" y="5"/>
                  <a:pt x="8" y="2"/>
                  <a:pt x="12" y="0"/>
                </a:cubicBezTo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7" name="îśḷiḋè">
            <a:extLst>
              <a:ext uri="{FF2B5EF4-FFF2-40B4-BE49-F238E27FC236}">
                <a16:creationId xmlns:a16="http://schemas.microsoft.com/office/drawing/2014/main" id="{EE7ED29E-A5A1-4635-9400-579835EEE24A}"/>
              </a:ext>
            </a:extLst>
          </p:cNvPr>
          <p:cNvSpPr/>
          <p:nvPr/>
        </p:nvSpPr>
        <p:spPr bwMode="auto">
          <a:xfrm>
            <a:off x="7033117" y="5962099"/>
            <a:ext cx="7761" cy="6392"/>
          </a:xfrm>
          <a:custGeom>
            <a:avLst/>
            <a:gdLst>
              <a:gd name="T0" fmla="*/ 9 w 24"/>
              <a:gd name="T1" fmla="*/ 18 h 20"/>
              <a:gd name="T2" fmla="*/ 21 w 24"/>
              <a:gd name="T3" fmla="*/ 11 h 20"/>
              <a:gd name="T4" fmla="*/ 22 w 24"/>
              <a:gd name="T5" fmla="*/ 4 h 20"/>
              <a:gd name="T6" fmla="*/ 15 w 24"/>
              <a:gd name="T7" fmla="*/ 2 h 20"/>
              <a:gd name="T8" fmla="*/ 2 w 24"/>
              <a:gd name="T9" fmla="*/ 10 h 20"/>
              <a:gd name="T10" fmla="*/ 2 w 24"/>
              <a:gd name="T11" fmla="*/ 18 h 20"/>
              <a:gd name="T12" fmla="*/ 9 w 24"/>
              <a:gd name="T13" fmla="*/ 1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0">
                <a:moveTo>
                  <a:pt x="9" y="18"/>
                </a:moveTo>
                <a:cubicBezTo>
                  <a:pt x="13" y="15"/>
                  <a:pt x="17" y="13"/>
                  <a:pt x="21" y="11"/>
                </a:cubicBezTo>
                <a:cubicBezTo>
                  <a:pt x="23" y="9"/>
                  <a:pt x="24" y="6"/>
                  <a:pt x="22" y="4"/>
                </a:cubicBezTo>
                <a:cubicBezTo>
                  <a:pt x="21" y="1"/>
                  <a:pt x="18" y="0"/>
                  <a:pt x="15" y="2"/>
                </a:cubicBezTo>
                <a:cubicBezTo>
                  <a:pt x="11" y="4"/>
                  <a:pt x="6" y="7"/>
                  <a:pt x="2" y="10"/>
                </a:cubicBezTo>
                <a:cubicBezTo>
                  <a:pt x="0" y="12"/>
                  <a:pt x="0" y="16"/>
                  <a:pt x="2" y="18"/>
                </a:cubicBezTo>
                <a:cubicBezTo>
                  <a:pt x="4" y="20"/>
                  <a:pt x="7" y="19"/>
                  <a:pt x="9" y="18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8" name="ïṥḻídè">
            <a:extLst>
              <a:ext uri="{FF2B5EF4-FFF2-40B4-BE49-F238E27FC236}">
                <a16:creationId xmlns:a16="http://schemas.microsoft.com/office/drawing/2014/main" id="{BDA3C436-0B28-4419-B3E8-A1D24F8890BE}"/>
              </a:ext>
            </a:extLst>
          </p:cNvPr>
          <p:cNvSpPr/>
          <p:nvPr/>
        </p:nvSpPr>
        <p:spPr bwMode="auto">
          <a:xfrm>
            <a:off x="7023758" y="5981502"/>
            <a:ext cx="65971" cy="6163"/>
          </a:xfrm>
          <a:custGeom>
            <a:avLst/>
            <a:gdLst>
              <a:gd name="T0" fmla="*/ 200 w 204"/>
              <a:gd name="T1" fmla="*/ 19 h 19"/>
              <a:gd name="T2" fmla="*/ 4 w 204"/>
              <a:gd name="T3" fmla="*/ 19 h 19"/>
              <a:gd name="T4" fmla="*/ 0 w 204"/>
              <a:gd name="T5" fmla="*/ 15 h 19"/>
              <a:gd name="T6" fmla="*/ 0 w 204"/>
              <a:gd name="T7" fmla="*/ 4 h 19"/>
              <a:gd name="T8" fmla="*/ 4 w 204"/>
              <a:gd name="T9" fmla="*/ 0 h 19"/>
              <a:gd name="T10" fmla="*/ 200 w 204"/>
              <a:gd name="T11" fmla="*/ 0 h 19"/>
              <a:gd name="T12" fmla="*/ 204 w 204"/>
              <a:gd name="T13" fmla="*/ 4 h 19"/>
              <a:gd name="T14" fmla="*/ 204 w 204"/>
              <a:gd name="T15" fmla="*/ 15 h 19"/>
              <a:gd name="T16" fmla="*/ 200 w 204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4" h="19">
                <a:moveTo>
                  <a:pt x="200" y="19"/>
                </a:moveTo>
                <a:cubicBezTo>
                  <a:pt x="4" y="19"/>
                  <a:pt x="4" y="19"/>
                  <a:pt x="4" y="19"/>
                </a:cubicBezTo>
                <a:cubicBezTo>
                  <a:pt x="2" y="19"/>
                  <a:pt x="0" y="17"/>
                  <a:pt x="0" y="15"/>
                </a:cubicBezTo>
                <a:cubicBezTo>
                  <a:pt x="0" y="4"/>
                  <a:pt x="0" y="4"/>
                  <a:pt x="0" y="4"/>
                </a:cubicBezTo>
                <a:cubicBezTo>
                  <a:pt x="0" y="1"/>
                  <a:pt x="2" y="0"/>
                  <a:pt x="4" y="0"/>
                </a:cubicBezTo>
                <a:cubicBezTo>
                  <a:pt x="200" y="0"/>
                  <a:pt x="200" y="0"/>
                  <a:pt x="200" y="0"/>
                </a:cubicBezTo>
                <a:cubicBezTo>
                  <a:pt x="202" y="0"/>
                  <a:pt x="204" y="1"/>
                  <a:pt x="204" y="4"/>
                </a:cubicBezTo>
                <a:cubicBezTo>
                  <a:pt x="204" y="15"/>
                  <a:pt x="204" y="15"/>
                  <a:pt x="204" y="15"/>
                </a:cubicBezTo>
                <a:cubicBezTo>
                  <a:pt x="204" y="17"/>
                  <a:pt x="202" y="19"/>
                  <a:pt x="200" y="19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9" name="íşľîḍé">
            <a:extLst>
              <a:ext uri="{FF2B5EF4-FFF2-40B4-BE49-F238E27FC236}">
                <a16:creationId xmlns:a16="http://schemas.microsoft.com/office/drawing/2014/main" id="{77C06D04-25D8-4092-A3C6-CB9C0B7B25E2}"/>
              </a:ext>
            </a:extLst>
          </p:cNvPr>
          <p:cNvSpPr/>
          <p:nvPr/>
        </p:nvSpPr>
        <p:spPr bwMode="auto">
          <a:xfrm>
            <a:off x="7157526" y="5953196"/>
            <a:ext cx="38122" cy="34469"/>
          </a:xfrm>
          <a:custGeom>
            <a:avLst/>
            <a:gdLst>
              <a:gd name="T0" fmla="*/ 96 w 118"/>
              <a:gd name="T1" fmla="*/ 0 h 107"/>
              <a:gd name="T2" fmla="*/ 19 w 118"/>
              <a:gd name="T3" fmla="*/ 0 h 107"/>
              <a:gd name="T4" fmla="*/ 0 w 118"/>
              <a:gd name="T5" fmla="*/ 19 h 107"/>
              <a:gd name="T6" fmla="*/ 1 w 118"/>
              <a:gd name="T7" fmla="*/ 87 h 107"/>
              <a:gd name="T8" fmla="*/ 20 w 118"/>
              <a:gd name="T9" fmla="*/ 107 h 107"/>
              <a:gd name="T10" fmla="*/ 99 w 118"/>
              <a:gd name="T11" fmla="*/ 107 h 107"/>
              <a:gd name="T12" fmla="*/ 118 w 118"/>
              <a:gd name="T13" fmla="*/ 87 h 107"/>
              <a:gd name="T14" fmla="*/ 115 w 118"/>
              <a:gd name="T15" fmla="*/ 19 h 107"/>
              <a:gd name="T16" fmla="*/ 96 w 118"/>
              <a:gd name="T1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" h="107">
                <a:moveTo>
                  <a:pt x="96" y="0"/>
                </a:move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8"/>
                  <a:pt x="0" y="19"/>
                </a:cubicBezTo>
                <a:cubicBezTo>
                  <a:pt x="1" y="87"/>
                  <a:pt x="1" y="87"/>
                  <a:pt x="1" y="87"/>
                </a:cubicBezTo>
                <a:cubicBezTo>
                  <a:pt x="1" y="98"/>
                  <a:pt x="9" y="107"/>
                  <a:pt x="20" y="107"/>
                </a:cubicBezTo>
                <a:cubicBezTo>
                  <a:pt x="99" y="107"/>
                  <a:pt x="99" y="107"/>
                  <a:pt x="99" y="107"/>
                </a:cubicBezTo>
                <a:cubicBezTo>
                  <a:pt x="110" y="107"/>
                  <a:pt x="118" y="98"/>
                  <a:pt x="118" y="87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15" y="8"/>
                  <a:pt x="107" y="0"/>
                  <a:pt x="96" y="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0" name="ïśḻïḍe">
            <a:extLst>
              <a:ext uri="{FF2B5EF4-FFF2-40B4-BE49-F238E27FC236}">
                <a16:creationId xmlns:a16="http://schemas.microsoft.com/office/drawing/2014/main" id="{BEC234AD-949A-4519-9CFE-73F53D33BCE7}"/>
              </a:ext>
            </a:extLst>
          </p:cNvPr>
          <p:cNvSpPr/>
          <p:nvPr/>
        </p:nvSpPr>
        <p:spPr bwMode="auto">
          <a:xfrm>
            <a:off x="7161864" y="5976252"/>
            <a:ext cx="59808" cy="9816"/>
          </a:xfrm>
          <a:custGeom>
            <a:avLst/>
            <a:gdLst>
              <a:gd name="T0" fmla="*/ 14 w 185"/>
              <a:gd name="T1" fmla="*/ 0 h 30"/>
              <a:gd name="T2" fmla="*/ 171 w 185"/>
              <a:gd name="T3" fmla="*/ 0 h 30"/>
              <a:gd name="T4" fmla="*/ 185 w 185"/>
              <a:gd name="T5" fmla="*/ 14 h 30"/>
              <a:gd name="T6" fmla="*/ 185 w 185"/>
              <a:gd name="T7" fmla="*/ 16 h 30"/>
              <a:gd name="T8" fmla="*/ 171 w 185"/>
              <a:gd name="T9" fmla="*/ 30 h 30"/>
              <a:gd name="T10" fmla="*/ 14 w 185"/>
              <a:gd name="T11" fmla="*/ 30 h 30"/>
              <a:gd name="T12" fmla="*/ 0 w 185"/>
              <a:gd name="T13" fmla="*/ 16 h 30"/>
              <a:gd name="T14" fmla="*/ 0 w 185"/>
              <a:gd name="T15" fmla="*/ 14 h 30"/>
              <a:gd name="T16" fmla="*/ 14 w 185"/>
              <a:gd name="T1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" h="30">
                <a:moveTo>
                  <a:pt x="14" y="0"/>
                </a:moveTo>
                <a:cubicBezTo>
                  <a:pt x="171" y="0"/>
                  <a:pt x="171" y="0"/>
                  <a:pt x="171" y="0"/>
                </a:cubicBezTo>
                <a:cubicBezTo>
                  <a:pt x="179" y="0"/>
                  <a:pt x="185" y="6"/>
                  <a:pt x="185" y="14"/>
                </a:cubicBezTo>
                <a:cubicBezTo>
                  <a:pt x="185" y="16"/>
                  <a:pt x="185" y="16"/>
                  <a:pt x="185" y="16"/>
                </a:cubicBezTo>
                <a:cubicBezTo>
                  <a:pt x="185" y="24"/>
                  <a:pt x="179" y="30"/>
                  <a:pt x="171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7" y="30"/>
                  <a:pt x="0" y="24"/>
                  <a:pt x="0" y="16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4" y="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1" name="íṥļíḓé">
            <a:extLst>
              <a:ext uri="{FF2B5EF4-FFF2-40B4-BE49-F238E27FC236}">
                <a16:creationId xmlns:a16="http://schemas.microsoft.com/office/drawing/2014/main" id="{C1C23A58-BC77-4BF6-86DD-0D07E4DCDBB0}"/>
              </a:ext>
            </a:extLst>
          </p:cNvPr>
          <p:cNvSpPr/>
          <p:nvPr/>
        </p:nvSpPr>
        <p:spPr bwMode="auto">
          <a:xfrm>
            <a:off x="7173049" y="5957533"/>
            <a:ext cx="49764" cy="24197"/>
          </a:xfrm>
          <a:custGeom>
            <a:avLst/>
            <a:gdLst>
              <a:gd name="T0" fmla="*/ 154 w 154"/>
              <a:gd name="T1" fmla="*/ 75 h 75"/>
              <a:gd name="T2" fmla="*/ 154 w 154"/>
              <a:gd name="T3" fmla="*/ 69 h 75"/>
              <a:gd name="T4" fmla="*/ 85 w 154"/>
              <a:gd name="T5" fmla="*/ 0 h 75"/>
              <a:gd name="T6" fmla="*/ 69 w 154"/>
              <a:gd name="T7" fmla="*/ 0 h 75"/>
              <a:gd name="T8" fmla="*/ 0 w 154"/>
              <a:gd name="T9" fmla="*/ 69 h 75"/>
              <a:gd name="T10" fmla="*/ 0 w 154"/>
              <a:gd name="T11" fmla="*/ 75 h 75"/>
              <a:gd name="T12" fmla="*/ 154 w 154"/>
              <a:gd name="T13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4" h="75">
                <a:moveTo>
                  <a:pt x="154" y="75"/>
                </a:moveTo>
                <a:cubicBezTo>
                  <a:pt x="154" y="69"/>
                  <a:pt x="154" y="69"/>
                  <a:pt x="154" y="69"/>
                </a:cubicBezTo>
                <a:cubicBezTo>
                  <a:pt x="154" y="31"/>
                  <a:pt x="123" y="0"/>
                  <a:pt x="85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31" y="0"/>
                  <a:pt x="0" y="31"/>
                  <a:pt x="0" y="69"/>
                </a:cubicBezTo>
                <a:cubicBezTo>
                  <a:pt x="0" y="75"/>
                  <a:pt x="0" y="75"/>
                  <a:pt x="0" y="75"/>
                </a:cubicBezTo>
                <a:lnTo>
                  <a:pt x="154" y="75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2" name="iSlîḋè">
            <a:extLst>
              <a:ext uri="{FF2B5EF4-FFF2-40B4-BE49-F238E27FC236}">
                <a16:creationId xmlns:a16="http://schemas.microsoft.com/office/drawing/2014/main" id="{F73C739B-F509-4CCF-8919-B3DFEFA1545B}"/>
              </a:ext>
            </a:extLst>
          </p:cNvPr>
          <p:cNvSpPr/>
          <p:nvPr/>
        </p:nvSpPr>
        <p:spPr bwMode="auto">
          <a:xfrm>
            <a:off x="7181723" y="5958903"/>
            <a:ext cx="33785" cy="17349"/>
          </a:xfrm>
          <a:prstGeom prst="ellipse">
            <a:avLst/>
          </a:pr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3" name="íṧ1îḓè">
            <a:extLst>
              <a:ext uri="{FF2B5EF4-FFF2-40B4-BE49-F238E27FC236}">
                <a16:creationId xmlns:a16="http://schemas.microsoft.com/office/drawing/2014/main" id="{88BC5DE0-730E-4F2E-A243-D80A7E965E0B}"/>
              </a:ext>
            </a:extLst>
          </p:cNvPr>
          <p:cNvSpPr/>
          <p:nvPr/>
        </p:nvSpPr>
        <p:spPr bwMode="auto">
          <a:xfrm>
            <a:off x="7207747" y="5964153"/>
            <a:ext cx="3881" cy="2283"/>
          </a:xfrm>
          <a:custGeom>
            <a:avLst/>
            <a:gdLst>
              <a:gd name="T0" fmla="*/ 12 w 12"/>
              <a:gd name="T1" fmla="*/ 7 h 7"/>
              <a:gd name="T2" fmla="*/ 0 w 12"/>
              <a:gd name="T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" h="7">
                <a:moveTo>
                  <a:pt x="12" y="7"/>
                </a:moveTo>
                <a:cubicBezTo>
                  <a:pt x="8" y="5"/>
                  <a:pt x="4" y="2"/>
                  <a:pt x="0" y="0"/>
                </a:cubicBezTo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4" name="îśļîḓè">
            <a:extLst>
              <a:ext uri="{FF2B5EF4-FFF2-40B4-BE49-F238E27FC236}">
                <a16:creationId xmlns:a16="http://schemas.microsoft.com/office/drawing/2014/main" id="{25FABC45-7FE2-476D-99AD-115C0032C9A9}"/>
              </a:ext>
            </a:extLst>
          </p:cNvPr>
          <p:cNvSpPr/>
          <p:nvPr/>
        </p:nvSpPr>
        <p:spPr bwMode="auto">
          <a:xfrm>
            <a:off x="7205692" y="5962099"/>
            <a:ext cx="7761" cy="6163"/>
          </a:xfrm>
          <a:custGeom>
            <a:avLst/>
            <a:gdLst>
              <a:gd name="T0" fmla="*/ 22 w 24"/>
              <a:gd name="T1" fmla="*/ 10 h 19"/>
              <a:gd name="T2" fmla="*/ 9 w 24"/>
              <a:gd name="T3" fmla="*/ 1 h 19"/>
              <a:gd name="T4" fmla="*/ 2 w 24"/>
              <a:gd name="T5" fmla="*/ 3 h 19"/>
              <a:gd name="T6" fmla="*/ 3 w 24"/>
              <a:gd name="T7" fmla="*/ 10 h 19"/>
              <a:gd name="T8" fmla="*/ 14 w 24"/>
              <a:gd name="T9" fmla="*/ 17 h 19"/>
              <a:gd name="T10" fmla="*/ 22 w 24"/>
              <a:gd name="T11" fmla="*/ 17 h 19"/>
              <a:gd name="T12" fmla="*/ 22 w 24"/>
              <a:gd name="T13" fmla="*/ 1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19">
                <a:moveTo>
                  <a:pt x="22" y="10"/>
                </a:moveTo>
                <a:cubicBezTo>
                  <a:pt x="18" y="7"/>
                  <a:pt x="13" y="4"/>
                  <a:pt x="9" y="1"/>
                </a:cubicBezTo>
                <a:cubicBezTo>
                  <a:pt x="6" y="0"/>
                  <a:pt x="3" y="1"/>
                  <a:pt x="2" y="3"/>
                </a:cubicBezTo>
                <a:cubicBezTo>
                  <a:pt x="0" y="6"/>
                  <a:pt x="1" y="9"/>
                  <a:pt x="3" y="10"/>
                </a:cubicBezTo>
                <a:cubicBezTo>
                  <a:pt x="7" y="12"/>
                  <a:pt x="11" y="14"/>
                  <a:pt x="14" y="17"/>
                </a:cubicBezTo>
                <a:cubicBezTo>
                  <a:pt x="17" y="19"/>
                  <a:pt x="20" y="19"/>
                  <a:pt x="22" y="17"/>
                </a:cubicBezTo>
                <a:cubicBezTo>
                  <a:pt x="24" y="15"/>
                  <a:pt x="24" y="12"/>
                  <a:pt x="22" y="1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5" name="íṧļiḋè">
            <a:extLst>
              <a:ext uri="{FF2B5EF4-FFF2-40B4-BE49-F238E27FC236}">
                <a16:creationId xmlns:a16="http://schemas.microsoft.com/office/drawing/2014/main" id="{16F48778-F633-4427-92E9-703D8F970D0F}"/>
              </a:ext>
            </a:extLst>
          </p:cNvPr>
          <p:cNvSpPr/>
          <p:nvPr/>
        </p:nvSpPr>
        <p:spPr bwMode="auto">
          <a:xfrm>
            <a:off x="7156842" y="5981274"/>
            <a:ext cx="65971" cy="6392"/>
          </a:xfrm>
          <a:custGeom>
            <a:avLst/>
            <a:gdLst>
              <a:gd name="T0" fmla="*/ 4 w 204"/>
              <a:gd name="T1" fmla="*/ 20 h 20"/>
              <a:gd name="T2" fmla="*/ 200 w 204"/>
              <a:gd name="T3" fmla="*/ 20 h 20"/>
              <a:gd name="T4" fmla="*/ 204 w 204"/>
              <a:gd name="T5" fmla="*/ 16 h 20"/>
              <a:gd name="T6" fmla="*/ 204 w 204"/>
              <a:gd name="T7" fmla="*/ 4 h 20"/>
              <a:gd name="T8" fmla="*/ 200 w 204"/>
              <a:gd name="T9" fmla="*/ 0 h 20"/>
              <a:gd name="T10" fmla="*/ 4 w 204"/>
              <a:gd name="T11" fmla="*/ 0 h 20"/>
              <a:gd name="T12" fmla="*/ 0 w 204"/>
              <a:gd name="T13" fmla="*/ 4 h 20"/>
              <a:gd name="T14" fmla="*/ 0 w 204"/>
              <a:gd name="T15" fmla="*/ 16 h 20"/>
              <a:gd name="T16" fmla="*/ 4 w 204"/>
              <a:gd name="T1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4" h="20">
                <a:moveTo>
                  <a:pt x="4" y="20"/>
                </a:moveTo>
                <a:cubicBezTo>
                  <a:pt x="200" y="20"/>
                  <a:pt x="200" y="20"/>
                  <a:pt x="200" y="20"/>
                </a:cubicBezTo>
                <a:cubicBezTo>
                  <a:pt x="202" y="20"/>
                  <a:pt x="204" y="18"/>
                  <a:pt x="204" y="16"/>
                </a:cubicBezTo>
                <a:cubicBezTo>
                  <a:pt x="204" y="4"/>
                  <a:pt x="204" y="4"/>
                  <a:pt x="204" y="4"/>
                </a:cubicBezTo>
                <a:cubicBezTo>
                  <a:pt x="204" y="2"/>
                  <a:pt x="202" y="0"/>
                  <a:pt x="200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8"/>
                  <a:pt x="2" y="20"/>
                  <a:pt x="4" y="2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6" name="îṧḻîďê">
            <a:extLst>
              <a:ext uri="{FF2B5EF4-FFF2-40B4-BE49-F238E27FC236}">
                <a16:creationId xmlns:a16="http://schemas.microsoft.com/office/drawing/2014/main" id="{512EE9B9-9735-4021-B9CE-85AB402B9879}"/>
              </a:ext>
            </a:extLst>
          </p:cNvPr>
          <p:cNvSpPr/>
          <p:nvPr/>
        </p:nvSpPr>
        <p:spPr bwMode="auto">
          <a:xfrm>
            <a:off x="7050466" y="5953424"/>
            <a:ext cx="38578" cy="34241"/>
          </a:xfrm>
          <a:custGeom>
            <a:avLst/>
            <a:gdLst>
              <a:gd name="T0" fmla="*/ 23 w 119"/>
              <a:gd name="T1" fmla="*/ 0 h 106"/>
              <a:gd name="T2" fmla="*/ 100 w 119"/>
              <a:gd name="T3" fmla="*/ 0 h 106"/>
              <a:gd name="T4" fmla="*/ 119 w 119"/>
              <a:gd name="T5" fmla="*/ 18 h 106"/>
              <a:gd name="T6" fmla="*/ 118 w 119"/>
              <a:gd name="T7" fmla="*/ 86 h 106"/>
              <a:gd name="T8" fmla="*/ 99 w 119"/>
              <a:gd name="T9" fmla="*/ 106 h 106"/>
              <a:gd name="T10" fmla="*/ 20 w 119"/>
              <a:gd name="T11" fmla="*/ 106 h 106"/>
              <a:gd name="T12" fmla="*/ 1 w 119"/>
              <a:gd name="T13" fmla="*/ 86 h 106"/>
              <a:gd name="T14" fmla="*/ 4 w 119"/>
              <a:gd name="T15" fmla="*/ 18 h 106"/>
              <a:gd name="T16" fmla="*/ 23 w 119"/>
              <a:gd name="T17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9" h="106">
                <a:moveTo>
                  <a:pt x="23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10" y="0"/>
                  <a:pt x="119" y="8"/>
                  <a:pt x="119" y="18"/>
                </a:cubicBezTo>
                <a:cubicBezTo>
                  <a:pt x="118" y="86"/>
                  <a:pt x="118" y="86"/>
                  <a:pt x="118" y="86"/>
                </a:cubicBezTo>
                <a:cubicBezTo>
                  <a:pt x="118" y="97"/>
                  <a:pt x="110" y="106"/>
                  <a:pt x="99" y="106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9" y="106"/>
                  <a:pt x="0" y="97"/>
                  <a:pt x="1" y="86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8"/>
                  <a:pt x="12" y="0"/>
                  <a:pt x="23" y="0"/>
                </a:cubicBezTo>
                <a:close/>
              </a:path>
            </a:pathLst>
          </a:custGeom>
          <a:solidFill>
            <a:srgbClr val="491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7" name="ïśḷíḋe">
            <a:extLst>
              <a:ext uri="{FF2B5EF4-FFF2-40B4-BE49-F238E27FC236}">
                <a16:creationId xmlns:a16="http://schemas.microsoft.com/office/drawing/2014/main" id="{442EA269-C524-422B-A86D-88FE9BDDDB05}"/>
              </a:ext>
            </a:extLst>
          </p:cNvPr>
          <p:cNvSpPr/>
          <p:nvPr/>
        </p:nvSpPr>
        <p:spPr bwMode="auto">
          <a:xfrm>
            <a:off x="7024899" y="5976252"/>
            <a:ext cx="59808" cy="10044"/>
          </a:xfrm>
          <a:custGeom>
            <a:avLst/>
            <a:gdLst>
              <a:gd name="T0" fmla="*/ 171 w 185"/>
              <a:gd name="T1" fmla="*/ 0 h 31"/>
              <a:gd name="T2" fmla="*/ 13 w 185"/>
              <a:gd name="T3" fmla="*/ 0 h 31"/>
              <a:gd name="T4" fmla="*/ 0 w 185"/>
              <a:gd name="T5" fmla="*/ 14 h 31"/>
              <a:gd name="T6" fmla="*/ 0 w 185"/>
              <a:gd name="T7" fmla="*/ 17 h 31"/>
              <a:gd name="T8" fmla="*/ 13 w 185"/>
              <a:gd name="T9" fmla="*/ 31 h 31"/>
              <a:gd name="T10" fmla="*/ 171 w 185"/>
              <a:gd name="T11" fmla="*/ 31 h 31"/>
              <a:gd name="T12" fmla="*/ 185 w 185"/>
              <a:gd name="T13" fmla="*/ 17 h 31"/>
              <a:gd name="T14" fmla="*/ 185 w 185"/>
              <a:gd name="T15" fmla="*/ 14 h 31"/>
              <a:gd name="T16" fmla="*/ 171 w 185"/>
              <a:gd name="T17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" h="31">
                <a:moveTo>
                  <a:pt x="171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7"/>
                  <a:pt x="0" y="1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24"/>
                  <a:pt x="6" y="31"/>
                  <a:pt x="13" y="31"/>
                </a:cubicBezTo>
                <a:cubicBezTo>
                  <a:pt x="171" y="31"/>
                  <a:pt x="171" y="31"/>
                  <a:pt x="171" y="31"/>
                </a:cubicBezTo>
                <a:cubicBezTo>
                  <a:pt x="178" y="31"/>
                  <a:pt x="185" y="24"/>
                  <a:pt x="185" y="17"/>
                </a:cubicBezTo>
                <a:cubicBezTo>
                  <a:pt x="185" y="14"/>
                  <a:pt x="185" y="14"/>
                  <a:pt x="185" y="14"/>
                </a:cubicBezTo>
                <a:cubicBezTo>
                  <a:pt x="185" y="7"/>
                  <a:pt x="178" y="0"/>
                  <a:pt x="171" y="0"/>
                </a:cubicBez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8" name="işḷïḍé">
            <a:extLst>
              <a:ext uri="{FF2B5EF4-FFF2-40B4-BE49-F238E27FC236}">
                <a16:creationId xmlns:a16="http://schemas.microsoft.com/office/drawing/2014/main" id="{59AD8524-6FC9-4BD1-BEED-D2767DD1D1CB}"/>
              </a:ext>
            </a:extLst>
          </p:cNvPr>
          <p:cNvSpPr/>
          <p:nvPr/>
        </p:nvSpPr>
        <p:spPr bwMode="auto">
          <a:xfrm>
            <a:off x="7023758" y="5957990"/>
            <a:ext cx="49764" cy="23740"/>
          </a:xfrm>
          <a:custGeom>
            <a:avLst/>
            <a:gdLst>
              <a:gd name="T0" fmla="*/ 0 w 154"/>
              <a:gd name="T1" fmla="*/ 74 h 74"/>
              <a:gd name="T2" fmla="*/ 0 w 154"/>
              <a:gd name="T3" fmla="*/ 69 h 74"/>
              <a:gd name="T4" fmla="*/ 69 w 154"/>
              <a:gd name="T5" fmla="*/ 0 h 74"/>
              <a:gd name="T6" fmla="*/ 85 w 154"/>
              <a:gd name="T7" fmla="*/ 0 h 74"/>
              <a:gd name="T8" fmla="*/ 154 w 154"/>
              <a:gd name="T9" fmla="*/ 69 h 74"/>
              <a:gd name="T10" fmla="*/ 154 w 154"/>
              <a:gd name="T11" fmla="*/ 74 h 74"/>
              <a:gd name="T12" fmla="*/ 0 w 154"/>
              <a:gd name="T1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4" h="74">
                <a:moveTo>
                  <a:pt x="0" y="74"/>
                </a:moveTo>
                <a:cubicBezTo>
                  <a:pt x="0" y="69"/>
                  <a:pt x="0" y="69"/>
                  <a:pt x="0" y="69"/>
                </a:cubicBezTo>
                <a:cubicBezTo>
                  <a:pt x="0" y="31"/>
                  <a:pt x="31" y="0"/>
                  <a:pt x="69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23" y="0"/>
                  <a:pt x="154" y="31"/>
                  <a:pt x="154" y="69"/>
                </a:cubicBezTo>
                <a:cubicBezTo>
                  <a:pt x="154" y="74"/>
                  <a:pt x="154" y="74"/>
                  <a:pt x="154" y="74"/>
                </a:cubicBezTo>
                <a:lnTo>
                  <a:pt x="0" y="74"/>
                </a:ln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9" name="í$ļîde">
            <a:extLst>
              <a:ext uri="{FF2B5EF4-FFF2-40B4-BE49-F238E27FC236}">
                <a16:creationId xmlns:a16="http://schemas.microsoft.com/office/drawing/2014/main" id="{81D721AF-AC72-4840-8CD3-ED112401A5C8}"/>
              </a:ext>
            </a:extLst>
          </p:cNvPr>
          <p:cNvSpPr/>
          <p:nvPr/>
        </p:nvSpPr>
        <p:spPr bwMode="auto">
          <a:xfrm>
            <a:off x="7031062" y="5958903"/>
            <a:ext cx="33785" cy="17805"/>
          </a:xfrm>
          <a:prstGeom prst="ellipse">
            <a:avLst/>
          </a:prstGeom>
          <a:solidFill>
            <a:srgbClr val="843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0" name="îṣḷidê">
            <a:extLst>
              <a:ext uri="{FF2B5EF4-FFF2-40B4-BE49-F238E27FC236}">
                <a16:creationId xmlns:a16="http://schemas.microsoft.com/office/drawing/2014/main" id="{7B50FDF3-09A6-4B9C-BC8B-4724CB180B89}"/>
              </a:ext>
            </a:extLst>
          </p:cNvPr>
          <p:cNvSpPr/>
          <p:nvPr/>
        </p:nvSpPr>
        <p:spPr bwMode="auto">
          <a:xfrm>
            <a:off x="7034943" y="5964153"/>
            <a:ext cx="3881" cy="2511"/>
          </a:xfrm>
          <a:custGeom>
            <a:avLst/>
            <a:gdLst>
              <a:gd name="T0" fmla="*/ 0 w 12"/>
              <a:gd name="T1" fmla="*/ 8 h 8"/>
              <a:gd name="T2" fmla="*/ 12 w 12"/>
              <a:gd name="T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" h="8">
                <a:moveTo>
                  <a:pt x="0" y="8"/>
                </a:moveTo>
                <a:cubicBezTo>
                  <a:pt x="4" y="5"/>
                  <a:pt x="8" y="2"/>
                  <a:pt x="12" y="0"/>
                </a:cubicBezTo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1" name="isḷïďè">
            <a:extLst>
              <a:ext uri="{FF2B5EF4-FFF2-40B4-BE49-F238E27FC236}">
                <a16:creationId xmlns:a16="http://schemas.microsoft.com/office/drawing/2014/main" id="{14FBD500-036A-4AB8-87F2-1F87BDD2D68C}"/>
              </a:ext>
            </a:extLst>
          </p:cNvPr>
          <p:cNvSpPr/>
          <p:nvPr/>
        </p:nvSpPr>
        <p:spPr bwMode="auto">
          <a:xfrm>
            <a:off x="7033117" y="5962099"/>
            <a:ext cx="7761" cy="6392"/>
          </a:xfrm>
          <a:custGeom>
            <a:avLst/>
            <a:gdLst>
              <a:gd name="T0" fmla="*/ 9 w 24"/>
              <a:gd name="T1" fmla="*/ 18 h 20"/>
              <a:gd name="T2" fmla="*/ 21 w 24"/>
              <a:gd name="T3" fmla="*/ 11 h 20"/>
              <a:gd name="T4" fmla="*/ 22 w 24"/>
              <a:gd name="T5" fmla="*/ 4 h 20"/>
              <a:gd name="T6" fmla="*/ 15 w 24"/>
              <a:gd name="T7" fmla="*/ 2 h 20"/>
              <a:gd name="T8" fmla="*/ 2 w 24"/>
              <a:gd name="T9" fmla="*/ 10 h 20"/>
              <a:gd name="T10" fmla="*/ 2 w 24"/>
              <a:gd name="T11" fmla="*/ 18 h 20"/>
              <a:gd name="T12" fmla="*/ 9 w 24"/>
              <a:gd name="T13" fmla="*/ 1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0">
                <a:moveTo>
                  <a:pt x="9" y="18"/>
                </a:moveTo>
                <a:cubicBezTo>
                  <a:pt x="13" y="15"/>
                  <a:pt x="17" y="13"/>
                  <a:pt x="21" y="11"/>
                </a:cubicBezTo>
                <a:cubicBezTo>
                  <a:pt x="23" y="9"/>
                  <a:pt x="24" y="6"/>
                  <a:pt x="22" y="4"/>
                </a:cubicBezTo>
                <a:cubicBezTo>
                  <a:pt x="21" y="1"/>
                  <a:pt x="18" y="0"/>
                  <a:pt x="15" y="2"/>
                </a:cubicBezTo>
                <a:cubicBezTo>
                  <a:pt x="11" y="4"/>
                  <a:pt x="6" y="7"/>
                  <a:pt x="2" y="10"/>
                </a:cubicBezTo>
                <a:cubicBezTo>
                  <a:pt x="0" y="12"/>
                  <a:pt x="0" y="16"/>
                  <a:pt x="2" y="18"/>
                </a:cubicBezTo>
                <a:cubicBezTo>
                  <a:pt x="4" y="20"/>
                  <a:pt x="7" y="19"/>
                  <a:pt x="9" y="18"/>
                </a:cubicBezTo>
                <a:close/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2" name="îṣḻíḓè">
            <a:extLst>
              <a:ext uri="{FF2B5EF4-FFF2-40B4-BE49-F238E27FC236}">
                <a16:creationId xmlns:a16="http://schemas.microsoft.com/office/drawing/2014/main" id="{1B81AA13-A255-4092-9841-6C9E5AA50788}"/>
              </a:ext>
            </a:extLst>
          </p:cNvPr>
          <p:cNvSpPr/>
          <p:nvPr/>
        </p:nvSpPr>
        <p:spPr bwMode="auto">
          <a:xfrm>
            <a:off x="7023758" y="5981502"/>
            <a:ext cx="65971" cy="6163"/>
          </a:xfrm>
          <a:custGeom>
            <a:avLst/>
            <a:gdLst>
              <a:gd name="T0" fmla="*/ 200 w 204"/>
              <a:gd name="T1" fmla="*/ 19 h 19"/>
              <a:gd name="T2" fmla="*/ 4 w 204"/>
              <a:gd name="T3" fmla="*/ 19 h 19"/>
              <a:gd name="T4" fmla="*/ 0 w 204"/>
              <a:gd name="T5" fmla="*/ 15 h 19"/>
              <a:gd name="T6" fmla="*/ 0 w 204"/>
              <a:gd name="T7" fmla="*/ 4 h 19"/>
              <a:gd name="T8" fmla="*/ 4 w 204"/>
              <a:gd name="T9" fmla="*/ 0 h 19"/>
              <a:gd name="T10" fmla="*/ 200 w 204"/>
              <a:gd name="T11" fmla="*/ 0 h 19"/>
              <a:gd name="T12" fmla="*/ 204 w 204"/>
              <a:gd name="T13" fmla="*/ 4 h 19"/>
              <a:gd name="T14" fmla="*/ 204 w 204"/>
              <a:gd name="T15" fmla="*/ 15 h 19"/>
              <a:gd name="T16" fmla="*/ 200 w 204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4" h="19">
                <a:moveTo>
                  <a:pt x="200" y="19"/>
                </a:moveTo>
                <a:cubicBezTo>
                  <a:pt x="4" y="19"/>
                  <a:pt x="4" y="19"/>
                  <a:pt x="4" y="19"/>
                </a:cubicBezTo>
                <a:cubicBezTo>
                  <a:pt x="2" y="19"/>
                  <a:pt x="0" y="17"/>
                  <a:pt x="0" y="15"/>
                </a:cubicBezTo>
                <a:cubicBezTo>
                  <a:pt x="0" y="4"/>
                  <a:pt x="0" y="4"/>
                  <a:pt x="0" y="4"/>
                </a:cubicBezTo>
                <a:cubicBezTo>
                  <a:pt x="0" y="1"/>
                  <a:pt x="2" y="0"/>
                  <a:pt x="4" y="0"/>
                </a:cubicBezTo>
                <a:cubicBezTo>
                  <a:pt x="200" y="0"/>
                  <a:pt x="200" y="0"/>
                  <a:pt x="200" y="0"/>
                </a:cubicBezTo>
                <a:cubicBezTo>
                  <a:pt x="202" y="0"/>
                  <a:pt x="204" y="1"/>
                  <a:pt x="204" y="4"/>
                </a:cubicBezTo>
                <a:cubicBezTo>
                  <a:pt x="204" y="15"/>
                  <a:pt x="204" y="15"/>
                  <a:pt x="204" y="15"/>
                </a:cubicBezTo>
                <a:cubicBezTo>
                  <a:pt x="204" y="17"/>
                  <a:pt x="202" y="19"/>
                  <a:pt x="200" y="19"/>
                </a:cubicBezTo>
                <a:close/>
              </a:path>
            </a:pathLst>
          </a:custGeom>
          <a:solidFill>
            <a:srgbClr val="4D1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3" name="îś1íḍê">
            <a:extLst>
              <a:ext uri="{FF2B5EF4-FFF2-40B4-BE49-F238E27FC236}">
                <a16:creationId xmlns:a16="http://schemas.microsoft.com/office/drawing/2014/main" id="{DB2BE7C7-51CA-4510-A431-7515A89319CE}"/>
              </a:ext>
            </a:extLst>
          </p:cNvPr>
          <p:cNvSpPr/>
          <p:nvPr/>
        </p:nvSpPr>
        <p:spPr bwMode="auto">
          <a:xfrm>
            <a:off x="7157526" y="5953196"/>
            <a:ext cx="38122" cy="34469"/>
          </a:xfrm>
          <a:custGeom>
            <a:avLst/>
            <a:gdLst>
              <a:gd name="T0" fmla="*/ 96 w 118"/>
              <a:gd name="T1" fmla="*/ 0 h 107"/>
              <a:gd name="T2" fmla="*/ 19 w 118"/>
              <a:gd name="T3" fmla="*/ 0 h 107"/>
              <a:gd name="T4" fmla="*/ 0 w 118"/>
              <a:gd name="T5" fmla="*/ 19 h 107"/>
              <a:gd name="T6" fmla="*/ 1 w 118"/>
              <a:gd name="T7" fmla="*/ 87 h 107"/>
              <a:gd name="T8" fmla="*/ 20 w 118"/>
              <a:gd name="T9" fmla="*/ 107 h 107"/>
              <a:gd name="T10" fmla="*/ 99 w 118"/>
              <a:gd name="T11" fmla="*/ 107 h 107"/>
              <a:gd name="T12" fmla="*/ 118 w 118"/>
              <a:gd name="T13" fmla="*/ 87 h 107"/>
              <a:gd name="T14" fmla="*/ 115 w 118"/>
              <a:gd name="T15" fmla="*/ 19 h 107"/>
              <a:gd name="T16" fmla="*/ 96 w 118"/>
              <a:gd name="T1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" h="107">
                <a:moveTo>
                  <a:pt x="96" y="0"/>
                </a:move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8"/>
                  <a:pt x="0" y="19"/>
                </a:cubicBezTo>
                <a:cubicBezTo>
                  <a:pt x="1" y="87"/>
                  <a:pt x="1" y="87"/>
                  <a:pt x="1" y="87"/>
                </a:cubicBezTo>
                <a:cubicBezTo>
                  <a:pt x="1" y="98"/>
                  <a:pt x="9" y="107"/>
                  <a:pt x="20" y="107"/>
                </a:cubicBezTo>
                <a:cubicBezTo>
                  <a:pt x="99" y="107"/>
                  <a:pt x="99" y="107"/>
                  <a:pt x="99" y="107"/>
                </a:cubicBezTo>
                <a:cubicBezTo>
                  <a:pt x="110" y="107"/>
                  <a:pt x="118" y="98"/>
                  <a:pt x="118" y="87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15" y="8"/>
                  <a:pt x="107" y="0"/>
                  <a:pt x="96" y="0"/>
                </a:cubicBezTo>
                <a:close/>
              </a:path>
            </a:pathLst>
          </a:custGeom>
          <a:solidFill>
            <a:srgbClr val="491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4" name="îṥľïḓe">
            <a:extLst>
              <a:ext uri="{FF2B5EF4-FFF2-40B4-BE49-F238E27FC236}">
                <a16:creationId xmlns:a16="http://schemas.microsoft.com/office/drawing/2014/main" id="{243F5284-2439-49D1-88FE-6CC72173A198}"/>
              </a:ext>
            </a:extLst>
          </p:cNvPr>
          <p:cNvSpPr/>
          <p:nvPr/>
        </p:nvSpPr>
        <p:spPr bwMode="auto">
          <a:xfrm>
            <a:off x="7161864" y="5976252"/>
            <a:ext cx="59808" cy="9816"/>
          </a:xfrm>
          <a:custGeom>
            <a:avLst/>
            <a:gdLst>
              <a:gd name="T0" fmla="*/ 14 w 185"/>
              <a:gd name="T1" fmla="*/ 0 h 30"/>
              <a:gd name="T2" fmla="*/ 171 w 185"/>
              <a:gd name="T3" fmla="*/ 0 h 30"/>
              <a:gd name="T4" fmla="*/ 185 w 185"/>
              <a:gd name="T5" fmla="*/ 14 h 30"/>
              <a:gd name="T6" fmla="*/ 185 w 185"/>
              <a:gd name="T7" fmla="*/ 16 h 30"/>
              <a:gd name="T8" fmla="*/ 171 w 185"/>
              <a:gd name="T9" fmla="*/ 30 h 30"/>
              <a:gd name="T10" fmla="*/ 14 w 185"/>
              <a:gd name="T11" fmla="*/ 30 h 30"/>
              <a:gd name="T12" fmla="*/ 0 w 185"/>
              <a:gd name="T13" fmla="*/ 16 h 30"/>
              <a:gd name="T14" fmla="*/ 0 w 185"/>
              <a:gd name="T15" fmla="*/ 14 h 30"/>
              <a:gd name="T16" fmla="*/ 14 w 185"/>
              <a:gd name="T1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" h="30">
                <a:moveTo>
                  <a:pt x="14" y="0"/>
                </a:moveTo>
                <a:cubicBezTo>
                  <a:pt x="171" y="0"/>
                  <a:pt x="171" y="0"/>
                  <a:pt x="171" y="0"/>
                </a:cubicBezTo>
                <a:cubicBezTo>
                  <a:pt x="179" y="0"/>
                  <a:pt x="185" y="6"/>
                  <a:pt x="185" y="14"/>
                </a:cubicBezTo>
                <a:cubicBezTo>
                  <a:pt x="185" y="16"/>
                  <a:pt x="185" y="16"/>
                  <a:pt x="185" y="16"/>
                </a:cubicBezTo>
                <a:cubicBezTo>
                  <a:pt x="185" y="24"/>
                  <a:pt x="179" y="30"/>
                  <a:pt x="171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7" y="30"/>
                  <a:pt x="0" y="24"/>
                  <a:pt x="0" y="16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4" y="0"/>
                </a:cubicBez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5" name="ïšļïḋè">
            <a:extLst>
              <a:ext uri="{FF2B5EF4-FFF2-40B4-BE49-F238E27FC236}">
                <a16:creationId xmlns:a16="http://schemas.microsoft.com/office/drawing/2014/main" id="{F2F7A5AA-9113-4E39-801C-5BA77F9F63C9}"/>
              </a:ext>
            </a:extLst>
          </p:cNvPr>
          <p:cNvSpPr/>
          <p:nvPr/>
        </p:nvSpPr>
        <p:spPr bwMode="auto">
          <a:xfrm>
            <a:off x="7173049" y="5957533"/>
            <a:ext cx="49764" cy="24197"/>
          </a:xfrm>
          <a:custGeom>
            <a:avLst/>
            <a:gdLst>
              <a:gd name="T0" fmla="*/ 154 w 154"/>
              <a:gd name="T1" fmla="*/ 75 h 75"/>
              <a:gd name="T2" fmla="*/ 154 w 154"/>
              <a:gd name="T3" fmla="*/ 69 h 75"/>
              <a:gd name="T4" fmla="*/ 85 w 154"/>
              <a:gd name="T5" fmla="*/ 0 h 75"/>
              <a:gd name="T6" fmla="*/ 69 w 154"/>
              <a:gd name="T7" fmla="*/ 0 h 75"/>
              <a:gd name="T8" fmla="*/ 0 w 154"/>
              <a:gd name="T9" fmla="*/ 69 h 75"/>
              <a:gd name="T10" fmla="*/ 0 w 154"/>
              <a:gd name="T11" fmla="*/ 75 h 75"/>
              <a:gd name="T12" fmla="*/ 154 w 154"/>
              <a:gd name="T13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4" h="75">
                <a:moveTo>
                  <a:pt x="154" y="75"/>
                </a:moveTo>
                <a:cubicBezTo>
                  <a:pt x="154" y="69"/>
                  <a:pt x="154" y="69"/>
                  <a:pt x="154" y="69"/>
                </a:cubicBezTo>
                <a:cubicBezTo>
                  <a:pt x="154" y="31"/>
                  <a:pt x="123" y="0"/>
                  <a:pt x="85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31" y="0"/>
                  <a:pt x="0" y="31"/>
                  <a:pt x="0" y="69"/>
                </a:cubicBezTo>
                <a:cubicBezTo>
                  <a:pt x="0" y="75"/>
                  <a:pt x="0" y="75"/>
                  <a:pt x="0" y="75"/>
                </a:cubicBezTo>
                <a:lnTo>
                  <a:pt x="154" y="75"/>
                </a:ln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6" name="iṣlïḍe">
            <a:extLst>
              <a:ext uri="{FF2B5EF4-FFF2-40B4-BE49-F238E27FC236}">
                <a16:creationId xmlns:a16="http://schemas.microsoft.com/office/drawing/2014/main" id="{29B904A1-21E8-488D-A090-40A5923CDB9D}"/>
              </a:ext>
            </a:extLst>
          </p:cNvPr>
          <p:cNvSpPr/>
          <p:nvPr/>
        </p:nvSpPr>
        <p:spPr bwMode="auto">
          <a:xfrm>
            <a:off x="7181723" y="5958903"/>
            <a:ext cx="33785" cy="17349"/>
          </a:xfrm>
          <a:prstGeom prst="ellipse">
            <a:avLst/>
          </a:prstGeom>
          <a:solidFill>
            <a:srgbClr val="843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7" name="iśḻíḍé">
            <a:extLst>
              <a:ext uri="{FF2B5EF4-FFF2-40B4-BE49-F238E27FC236}">
                <a16:creationId xmlns:a16="http://schemas.microsoft.com/office/drawing/2014/main" id="{5589516C-9F10-4ED4-8106-A7BA8BCEE42D}"/>
              </a:ext>
            </a:extLst>
          </p:cNvPr>
          <p:cNvSpPr/>
          <p:nvPr/>
        </p:nvSpPr>
        <p:spPr bwMode="auto">
          <a:xfrm>
            <a:off x="7207747" y="5964153"/>
            <a:ext cx="3881" cy="2283"/>
          </a:xfrm>
          <a:custGeom>
            <a:avLst/>
            <a:gdLst>
              <a:gd name="T0" fmla="*/ 12 w 12"/>
              <a:gd name="T1" fmla="*/ 7 h 7"/>
              <a:gd name="T2" fmla="*/ 0 w 12"/>
              <a:gd name="T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" h="7">
                <a:moveTo>
                  <a:pt x="12" y="7"/>
                </a:moveTo>
                <a:cubicBezTo>
                  <a:pt x="8" y="5"/>
                  <a:pt x="4" y="2"/>
                  <a:pt x="0" y="0"/>
                </a:cubicBezTo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8" name="ïsľidê">
            <a:extLst>
              <a:ext uri="{FF2B5EF4-FFF2-40B4-BE49-F238E27FC236}">
                <a16:creationId xmlns:a16="http://schemas.microsoft.com/office/drawing/2014/main" id="{248E7F5B-3585-4124-87FB-CB80DEEE7792}"/>
              </a:ext>
            </a:extLst>
          </p:cNvPr>
          <p:cNvSpPr/>
          <p:nvPr/>
        </p:nvSpPr>
        <p:spPr bwMode="auto">
          <a:xfrm>
            <a:off x="7205692" y="5962099"/>
            <a:ext cx="7761" cy="6163"/>
          </a:xfrm>
          <a:custGeom>
            <a:avLst/>
            <a:gdLst>
              <a:gd name="T0" fmla="*/ 22 w 24"/>
              <a:gd name="T1" fmla="*/ 10 h 19"/>
              <a:gd name="T2" fmla="*/ 9 w 24"/>
              <a:gd name="T3" fmla="*/ 1 h 19"/>
              <a:gd name="T4" fmla="*/ 2 w 24"/>
              <a:gd name="T5" fmla="*/ 3 h 19"/>
              <a:gd name="T6" fmla="*/ 3 w 24"/>
              <a:gd name="T7" fmla="*/ 10 h 19"/>
              <a:gd name="T8" fmla="*/ 14 w 24"/>
              <a:gd name="T9" fmla="*/ 17 h 19"/>
              <a:gd name="T10" fmla="*/ 22 w 24"/>
              <a:gd name="T11" fmla="*/ 17 h 19"/>
              <a:gd name="T12" fmla="*/ 22 w 24"/>
              <a:gd name="T13" fmla="*/ 1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19">
                <a:moveTo>
                  <a:pt x="22" y="10"/>
                </a:moveTo>
                <a:cubicBezTo>
                  <a:pt x="18" y="7"/>
                  <a:pt x="13" y="4"/>
                  <a:pt x="9" y="1"/>
                </a:cubicBezTo>
                <a:cubicBezTo>
                  <a:pt x="6" y="0"/>
                  <a:pt x="3" y="1"/>
                  <a:pt x="2" y="3"/>
                </a:cubicBezTo>
                <a:cubicBezTo>
                  <a:pt x="0" y="6"/>
                  <a:pt x="1" y="9"/>
                  <a:pt x="3" y="10"/>
                </a:cubicBezTo>
                <a:cubicBezTo>
                  <a:pt x="7" y="12"/>
                  <a:pt x="11" y="14"/>
                  <a:pt x="14" y="17"/>
                </a:cubicBezTo>
                <a:cubicBezTo>
                  <a:pt x="17" y="19"/>
                  <a:pt x="20" y="19"/>
                  <a:pt x="22" y="17"/>
                </a:cubicBezTo>
                <a:cubicBezTo>
                  <a:pt x="24" y="15"/>
                  <a:pt x="24" y="12"/>
                  <a:pt x="22" y="10"/>
                </a:cubicBezTo>
                <a:close/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9" name="ïS1ïḍé">
            <a:extLst>
              <a:ext uri="{FF2B5EF4-FFF2-40B4-BE49-F238E27FC236}">
                <a16:creationId xmlns:a16="http://schemas.microsoft.com/office/drawing/2014/main" id="{09160E09-B6B3-4777-AD39-EF473FC347E2}"/>
              </a:ext>
            </a:extLst>
          </p:cNvPr>
          <p:cNvSpPr/>
          <p:nvPr/>
        </p:nvSpPr>
        <p:spPr bwMode="auto">
          <a:xfrm>
            <a:off x="7156842" y="5981274"/>
            <a:ext cx="65971" cy="6392"/>
          </a:xfrm>
          <a:custGeom>
            <a:avLst/>
            <a:gdLst>
              <a:gd name="T0" fmla="*/ 4 w 204"/>
              <a:gd name="T1" fmla="*/ 20 h 20"/>
              <a:gd name="T2" fmla="*/ 200 w 204"/>
              <a:gd name="T3" fmla="*/ 20 h 20"/>
              <a:gd name="T4" fmla="*/ 204 w 204"/>
              <a:gd name="T5" fmla="*/ 16 h 20"/>
              <a:gd name="T6" fmla="*/ 204 w 204"/>
              <a:gd name="T7" fmla="*/ 4 h 20"/>
              <a:gd name="T8" fmla="*/ 200 w 204"/>
              <a:gd name="T9" fmla="*/ 0 h 20"/>
              <a:gd name="T10" fmla="*/ 4 w 204"/>
              <a:gd name="T11" fmla="*/ 0 h 20"/>
              <a:gd name="T12" fmla="*/ 0 w 204"/>
              <a:gd name="T13" fmla="*/ 4 h 20"/>
              <a:gd name="T14" fmla="*/ 0 w 204"/>
              <a:gd name="T15" fmla="*/ 16 h 20"/>
              <a:gd name="T16" fmla="*/ 4 w 204"/>
              <a:gd name="T1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4" h="20">
                <a:moveTo>
                  <a:pt x="4" y="20"/>
                </a:moveTo>
                <a:cubicBezTo>
                  <a:pt x="200" y="20"/>
                  <a:pt x="200" y="20"/>
                  <a:pt x="200" y="20"/>
                </a:cubicBezTo>
                <a:cubicBezTo>
                  <a:pt x="202" y="20"/>
                  <a:pt x="204" y="18"/>
                  <a:pt x="204" y="16"/>
                </a:cubicBezTo>
                <a:cubicBezTo>
                  <a:pt x="204" y="4"/>
                  <a:pt x="204" y="4"/>
                  <a:pt x="204" y="4"/>
                </a:cubicBezTo>
                <a:cubicBezTo>
                  <a:pt x="204" y="2"/>
                  <a:pt x="202" y="0"/>
                  <a:pt x="200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8"/>
                  <a:pt x="2" y="20"/>
                  <a:pt x="4" y="20"/>
                </a:cubicBezTo>
                <a:close/>
              </a:path>
            </a:pathLst>
          </a:custGeom>
          <a:solidFill>
            <a:srgbClr val="4D1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í$ľîde">
            <a:extLst>
              <a:ext uri="{FF2B5EF4-FFF2-40B4-BE49-F238E27FC236}">
                <a16:creationId xmlns:a16="http://schemas.microsoft.com/office/drawing/2014/main" id="{8A8AD5A4-62D4-4ABE-96F0-C6E226BE1EEA}"/>
              </a:ext>
            </a:extLst>
          </p:cNvPr>
          <p:cNvSpPr/>
          <p:nvPr/>
        </p:nvSpPr>
        <p:spPr bwMode="auto">
          <a:xfrm>
            <a:off x="7109360" y="5645941"/>
            <a:ext cx="89027" cy="35839"/>
          </a:xfrm>
          <a:custGeom>
            <a:avLst/>
            <a:gdLst>
              <a:gd name="T0" fmla="*/ 269 w 275"/>
              <a:gd name="T1" fmla="*/ 57 h 111"/>
              <a:gd name="T2" fmla="*/ 147 w 275"/>
              <a:gd name="T3" fmla="*/ 110 h 111"/>
              <a:gd name="T4" fmla="*/ 5 w 275"/>
              <a:gd name="T5" fmla="*/ 54 h 111"/>
              <a:gd name="T6" fmla="*/ 128 w 275"/>
              <a:gd name="T7" fmla="*/ 1 h 111"/>
              <a:gd name="T8" fmla="*/ 269 w 275"/>
              <a:gd name="T9" fmla="*/ 57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" h="111">
                <a:moveTo>
                  <a:pt x="269" y="57"/>
                </a:moveTo>
                <a:cubicBezTo>
                  <a:pt x="275" y="87"/>
                  <a:pt x="220" y="111"/>
                  <a:pt x="147" y="110"/>
                </a:cubicBezTo>
                <a:cubicBezTo>
                  <a:pt x="74" y="109"/>
                  <a:pt x="10" y="84"/>
                  <a:pt x="5" y="54"/>
                </a:cubicBezTo>
                <a:cubicBezTo>
                  <a:pt x="0" y="23"/>
                  <a:pt x="55" y="0"/>
                  <a:pt x="128" y="1"/>
                </a:cubicBezTo>
                <a:cubicBezTo>
                  <a:pt x="200" y="1"/>
                  <a:pt x="264" y="27"/>
                  <a:pt x="269" y="57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ïŝľîḋe">
            <a:extLst>
              <a:ext uri="{FF2B5EF4-FFF2-40B4-BE49-F238E27FC236}">
                <a16:creationId xmlns:a16="http://schemas.microsoft.com/office/drawing/2014/main" id="{8FE864B1-19B5-422E-A338-5A0F1228E8F6}"/>
              </a:ext>
            </a:extLst>
          </p:cNvPr>
          <p:cNvSpPr/>
          <p:nvPr/>
        </p:nvSpPr>
        <p:spPr bwMode="auto">
          <a:xfrm>
            <a:off x="7053205" y="5776514"/>
            <a:ext cx="140617" cy="192664"/>
          </a:xfrm>
          <a:custGeom>
            <a:avLst/>
            <a:gdLst>
              <a:gd name="T0" fmla="*/ 131 w 435"/>
              <a:gd name="T1" fmla="*/ 580 h 597"/>
              <a:gd name="T2" fmla="*/ 257 w 435"/>
              <a:gd name="T3" fmla="*/ 95 h 597"/>
              <a:gd name="T4" fmla="*/ 296 w 435"/>
              <a:gd name="T5" fmla="*/ 95 h 597"/>
              <a:gd name="T6" fmla="*/ 298 w 435"/>
              <a:gd name="T7" fmla="*/ 553 h 597"/>
              <a:gd name="T8" fmla="*/ 435 w 435"/>
              <a:gd name="T9" fmla="*/ 552 h 597"/>
              <a:gd name="T10" fmla="*/ 432 w 435"/>
              <a:gd name="T11" fmla="*/ 0 h 597"/>
              <a:gd name="T12" fmla="*/ 122 w 435"/>
              <a:gd name="T13" fmla="*/ 0 h 597"/>
              <a:gd name="T14" fmla="*/ 0 w 435"/>
              <a:gd name="T15" fmla="*/ 556 h 597"/>
              <a:gd name="T16" fmla="*/ 4 w 435"/>
              <a:gd name="T17" fmla="*/ 559 h 597"/>
              <a:gd name="T18" fmla="*/ 130 w 435"/>
              <a:gd name="T19" fmla="*/ 580 h 597"/>
              <a:gd name="T20" fmla="*/ 131 w 435"/>
              <a:gd name="T21" fmla="*/ 580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5" h="597">
                <a:moveTo>
                  <a:pt x="131" y="580"/>
                </a:moveTo>
                <a:cubicBezTo>
                  <a:pt x="257" y="95"/>
                  <a:pt x="257" y="95"/>
                  <a:pt x="257" y="95"/>
                </a:cubicBezTo>
                <a:cubicBezTo>
                  <a:pt x="296" y="95"/>
                  <a:pt x="296" y="95"/>
                  <a:pt x="296" y="95"/>
                </a:cubicBezTo>
                <a:cubicBezTo>
                  <a:pt x="298" y="553"/>
                  <a:pt x="298" y="553"/>
                  <a:pt x="298" y="553"/>
                </a:cubicBezTo>
                <a:cubicBezTo>
                  <a:pt x="435" y="552"/>
                  <a:pt x="435" y="552"/>
                  <a:pt x="435" y="552"/>
                </a:cubicBezTo>
                <a:cubicBezTo>
                  <a:pt x="432" y="0"/>
                  <a:pt x="432" y="0"/>
                  <a:pt x="432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0" y="556"/>
                  <a:pt x="0" y="556"/>
                  <a:pt x="0" y="556"/>
                </a:cubicBezTo>
                <a:cubicBezTo>
                  <a:pt x="4" y="559"/>
                  <a:pt x="4" y="559"/>
                  <a:pt x="4" y="559"/>
                </a:cubicBezTo>
                <a:cubicBezTo>
                  <a:pt x="38" y="589"/>
                  <a:pt x="87" y="597"/>
                  <a:pt x="130" y="580"/>
                </a:cubicBezTo>
                <a:lnTo>
                  <a:pt x="131" y="580"/>
                </a:lnTo>
                <a:close/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iṣḻiḋe">
            <a:extLst>
              <a:ext uri="{FF2B5EF4-FFF2-40B4-BE49-F238E27FC236}">
                <a16:creationId xmlns:a16="http://schemas.microsoft.com/office/drawing/2014/main" id="{3BE9B87E-1D5A-4CE1-B379-0D00F6635FC9}"/>
              </a:ext>
            </a:extLst>
          </p:cNvPr>
          <p:cNvSpPr/>
          <p:nvPr/>
        </p:nvSpPr>
        <p:spPr bwMode="auto">
          <a:xfrm>
            <a:off x="7078543" y="5780395"/>
            <a:ext cx="114594" cy="69624"/>
          </a:xfrm>
          <a:custGeom>
            <a:avLst/>
            <a:gdLst>
              <a:gd name="T0" fmla="*/ 61 w 502"/>
              <a:gd name="T1" fmla="*/ 0 h 305"/>
              <a:gd name="T2" fmla="*/ 501 w 502"/>
              <a:gd name="T3" fmla="*/ 0 h 305"/>
              <a:gd name="T4" fmla="*/ 502 w 502"/>
              <a:gd name="T5" fmla="*/ 287 h 305"/>
              <a:gd name="T6" fmla="*/ 309 w 502"/>
              <a:gd name="T7" fmla="*/ 287 h 305"/>
              <a:gd name="T8" fmla="*/ 308 w 502"/>
              <a:gd name="T9" fmla="*/ 178 h 305"/>
              <a:gd name="T10" fmla="*/ 240 w 502"/>
              <a:gd name="T11" fmla="*/ 175 h 305"/>
              <a:gd name="T12" fmla="*/ 203 w 502"/>
              <a:gd name="T13" fmla="*/ 305 h 305"/>
              <a:gd name="T14" fmla="*/ 0 w 502"/>
              <a:gd name="T15" fmla="*/ 260 h 305"/>
              <a:gd name="T16" fmla="*/ 61 w 502"/>
              <a:gd name="T17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2" h="305">
                <a:moveTo>
                  <a:pt x="61" y="0"/>
                </a:moveTo>
                <a:lnTo>
                  <a:pt x="501" y="0"/>
                </a:lnTo>
                <a:lnTo>
                  <a:pt x="502" y="287"/>
                </a:lnTo>
                <a:lnTo>
                  <a:pt x="309" y="287"/>
                </a:lnTo>
                <a:lnTo>
                  <a:pt x="308" y="178"/>
                </a:lnTo>
                <a:lnTo>
                  <a:pt x="240" y="175"/>
                </a:lnTo>
                <a:lnTo>
                  <a:pt x="203" y="305"/>
                </a:lnTo>
                <a:lnTo>
                  <a:pt x="0" y="260"/>
                </a:lnTo>
                <a:lnTo>
                  <a:pt x="61" y="0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ïṩ1îďé">
            <a:extLst>
              <a:ext uri="{FF2B5EF4-FFF2-40B4-BE49-F238E27FC236}">
                <a16:creationId xmlns:a16="http://schemas.microsoft.com/office/drawing/2014/main" id="{43EBDE28-8F09-4A40-BD9E-EE98A6A4EADC}"/>
              </a:ext>
            </a:extLst>
          </p:cNvPr>
          <p:cNvSpPr/>
          <p:nvPr/>
        </p:nvSpPr>
        <p:spPr bwMode="auto">
          <a:xfrm>
            <a:off x="7080826" y="5642745"/>
            <a:ext cx="126921" cy="178510"/>
          </a:xfrm>
          <a:custGeom>
            <a:avLst/>
            <a:gdLst>
              <a:gd name="T0" fmla="*/ 196 w 392"/>
              <a:gd name="T1" fmla="*/ 0 h 553"/>
              <a:gd name="T2" fmla="*/ 22 w 392"/>
              <a:gd name="T3" fmla="*/ 106 h 553"/>
              <a:gd name="T4" fmla="*/ 13 w 392"/>
              <a:gd name="T5" fmla="*/ 517 h 553"/>
              <a:gd name="T6" fmla="*/ 16 w 392"/>
              <a:gd name="T7" fmla="*/ 518 h 553"/>
              <a:gd name="T8" fmla="*/ 353 w 392"/>
              <a:gd name="T9" fmla="*/ 517 h 553"/>
              <a:gd name="T10" fmla="*/ 355 w 392"/>
              <a:gd name="T11" fmla="*/ 516 h 553"/>
              <a:gd name="T12" fmla="*/ 364 w 392"/>
              <a:gd name="T13" fmla="*/ 105 h 553"/>
              <a:gd name="T14" fmla="*/ 196 w 392"/>
              <a:gd name="T15" fmla="*/ 0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2" h="553">
                <a:moveTo>
                  <a:pt x="196" y="0"/>
                </a:moveTo>
                <a:cubicBezTo>
                  <a:pt x="0" y="1"/>
                  <a:pt x="22" y="106"/>
                  <a:pt x="22" y="106"/>
                </a:cubicBezTo>
                <a:cubicBezTo>
                  <a:pt x="13" y="517"/>
                  <a:pt x="13" y="517"/>
                  <a:pt x="13" y="517"/>
                </a:cubicBezTo>
                <a:cubicBezTo>
                  <a:pt x="16" y="518"/>
                  <a:pt x="16" y="518"/>
                  <a:pt x="16" y="518"/>
                </a:cubicBezTo>
                <a:cubicBezTo>
                  <a:pt x="124" y="553"/>
                  <a:pt x="243" y="553"/>
                  <a:pt x="353" y="517"/>
                </a:cubicBezTo>
                <a:cubicBezTo>
                  <a:pt x="355" y="516"/>
                  <a:pt x="355" y="516"/>
                  <a:pt x="355" y="516"/>
                </a:cubicBezTo>
                <a:cubicBezTo>
                  <a:pt x="364" y="105"/>
                  <a:pt x="364" y="105"/>
                  <a:pt x="364" y="105"/>
                </a:cubicBezTo>
                <a:cubicBezTo>
                  <a:pt x="364" y="105"/>
                  <a:pt x="392" y="0"/>
                  <a:pt x="196" y="0"/>
                </a:cubicBezTo>
                <a:close/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îŝḷïďe">
            <a:extLst>
              <a:ext uri="{FF2B5EF4-FFF2-40B4-BE49-F238E27FC236}">
                <a16:creationId xmlns:a16="http://schemas.microsoft.com/office/drawing/2014/main" id="{4AEC8D58-6099-4158-80C7-93ADB3AA3F5D}"/>
              </a:ext>
            </a:extLst>
          </p:cNvPr>
          <p:cNvSpPr/>
          <p:nvPr/>
        </p:nvSpPr>
        <p:spPr bwMode="auto">
          <a:xfrm>
            <a:off x="7125111" y="5649594"/>
            <a:ext cx="52275" cy="70765"/>
          </a:xfrm>
          <a:custGeom>
            <a:avLst/>
            <a:gdLst>
              <a:gd name="T0" fmla="*/ 0 w 229"/>
              <a:gd name="T1" fmla="*/ 0 h 310"/>
              <a:gd name="T2" fmla="*/ 169 w 229"/>
              <a:gd name="T3" fmla="*/ 310 h 310"/>
              <a:gd name="T4" fmla="*/ 229 w 229"/>
              <a:gd name="T5" fmla="*/ 3 h 310"/>
              <a:gd name="T6" fmla="*/ 0 w 229"/>
              <a:gd name="T7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9" h="310">
                <a:moveTo>
                  <a:pt x="0" y="0"/>
                </a:moveTo>
                <a:lnTo>
                  <a:pt x="169" y="310"/>
                </a:lnTo>
                <a:lnTo>
                  <a:pt x="229" y="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i$1îḍe">
            <a:extLst>
              <a:ext uri="{FF2B5EF4-FFF2-40B4-BE49-F238E27FC236}">
                <a16:creationId xmlns:a16="http://schemas.microsoft.com/office/drawing/2014/main" id="{11918366-623E-43EA-9C06-AE47071AFE60}"/>
              </a:ext>
            </a:extLst>
          </p:cNvPr>
          <p:cNvSpPr/>
          <p:nvPr/>
        </p:nvSpPr>
        <p:spPr bwMode="auto">
          <a:xfrm>
            <a:off x="7126481" y="5650278"/>
            <a:ext cx="52047" cy="26708"/>
          </a:xfrm>
          <a:custGeom>
            <a:avLst/>
            <a:gdLst>
              <a:gd name="T0" fmla="*/ 161 w 161"/>
              <a:gd name="T1" fmla="*/ 24 h 83"/>
              <a:gd name="T2" fmla="*/ 160 w 161"/>
              <a:gd name="T3" fmla="*/ 23 h 83"/>
              <a:gd name="T4" fmla="*/ 0 w 161"/>
              <a:gd name="T5" fmla="*/ 22 h 83"/>
              <a:gd name="T6" fmla="*/ 0 w 161"/>
              <a:gd name="T7" fmla="*/ 22 h 83"/>
              <a:gd name="T8" fmla="*/ 32 w 161"/>
              <a:gd name="T9" fmla="*/ 82 h 83"/>
              <a:gd name="T10" fmla="*/ 84 w 161"/>
              <a:gd name="T11" fmla="*/ 42 h 83"/>
              <a:gd name="T12" fmla="*/ 150 w 161"/>
              <a:gd name="T13" fmla="*/ 83 h 83"/>
              <a:gd name="T14" fmla="*/ 161 w 161"/>
              <a:gd name="T15" fmla="*/ 24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" h="83">
                <a:moveTo>
                  <a:pt x="161" y="24"/>
                </a:moveTo>
                <a:cubicBezTo>
                  <a:pt x="160" y="23"/>
                  <a:pt x="160" y="23"/>
                  <a:pt x="160" y="23"/>
                </a:cubicBezTo>
                <a:cubicBezTo>
                  <a:pt x="106" y="0"/>
                  <a:pt x="47" y="0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32" y="82"/>
                  <a:pt x="32" y="82"/>
                  <a:pt x="32" y="82"/>
                </a:cubicBezTo>
                <a:cubicBezTo>
                  <a:pt x="84" y="42"/>
                  <a:pt x="84" y="42"/>
                  <a:pt x="84" y="42"/>
                </a:cubicBezTo>
                <a:cubicBezTo>
                  <a:pt x="150" y="83"/>
                  <a:pt x="150" y="83"/>
                  <a:pt x="150" y="83"/>
                </a:cubicBezTo>
                <a:lnTo>
                  <a:pt x="161" y="24"/>
                </a:lnTo>
                <a:close/>
              </a:path>
            </a:pathLst>
          </a:custGeom>
          <a:solidFill>
            <a:srgbClr val="AFA2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îṥ1ïḍé">
            <a:extLst>
              <a:ext uri="{FF2B5EF4-FFF2-40B4-BE49-F238E27FC236}">
                <a16:creationId xmlns:a16="http://schemas.microsoft.com/office/drawing/2014/main" id="{CD69E869-A359-40B1-A81C-30E8BF8FDA23}"/>
              </a:ext>
            </a:extLst>
          </p:cNvPr>
          <p:cNvSpPr/>
          <p:nvPr/>
        </p:nvSpPr>
        <p:spPr bwMode="auto">
          <a:xfrm>
            <a:off x="7151134" y="5649822"/>
            <a:ext cx="15523" cy="70537"/>
          </a:xfrm>
          <a:custGeom>
            <a:avLst/>
            <a:gdLst>
              <a:gd name="T0" fmla="*/ 68 w 68"/>
              <a:gd name="T1" fmla="*/ 246 h 309"/>
              <a:gd name="T2" fmla="*/ 55 w 68"/>
              <a:gd name="T3" fmla="*/ 309 h 309"/>
              <a:gd name="T4" fmla="*/ 20 w 68"/>
              <a:gd name="T5" fmla="*/ 245 h 309"/>
              <a:gd name="T6" fmla="*/ 0 w 68"/>
              <a:gd name="T7" fmla="*/ 0 h 309"/>
              <a:gd name="T8" fmla="*/ 68 w 68"/>
              <a:gd name="T9" fmla="*/ 246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309">
                <a:moveTo>
                  <a:pt x="68" y="246"/>
                </a:moveTo>
                <a:lnTo>
                  <a:pt x="55" y="309"/>
                </a:lnTo>
                <a:lnTo>
                  <a:pt x="20" y="245"/>
                </a:lnTo>
                <a:lnTo>
                  <a:pt x="0" y="0"/>
                </a:lnTo>
                <a:lnTo>
                  <a:pt x="68" y="246"/>
                </a:lnTo>
                <a:close/>
              </a:path>
            </a:pathLst>
          </a:custGeom>
          <a:solidFill>
            <a:srgbClr val="070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śḻíḓè">
            <a:extLst>
              <a:ext uri="{FF2B5EF4-FFF2-40B4-BE49-F238E27FC236}">
                <a16:creationId xmlns:a16="http://schemas.microsoft.com/office/drawing/2014/main" id="{2458C38A-174C-42BE-ADEF-D37A1EE9CA38}"/>
              </a:ext>
            </a:extLst>
          </p:cNvPr>
          <p:cNvSpPr/>
          <p:nvPr/>
        </p:nvSpPr>
        <p:spPr bwMode="auto">
          <a:xfrm>
            <a:off x="7141775" y="5649137"/>
            <a:ext cx="19632" cy="20773"/>
          </a:xfrm>
          <a:custGeom>
            <a:avLst/>
            <a:gdLst>
              <a:gd name="T0" fmla="*/ 40 w 61"/>
              <a:gd name="T1" fmla="*/ 64 h 64"/>
              <a:gd name="T2" fmla="*/ 40 w 61"/>
              <a:gd name="T3" fmla="*/ 64 h 64"/>
              <a:gd name="T4" fmla="*/ 56 w 61"/>
              <a:gd name="T5" fmla="*/ 52 h 64"/>
              <a:gd name="T6" fmla="*/ 60 w 61"/>
              <a:gd name="T7" fmla="*/ 23 h 64"/>
              <a:gd name="T8" fmla="*/ 38 w 61"/>
              <a:gd name="T9" fmla="*/ 1 h 64"/>
              <a:gd name="T10" fmla="*/ 20 w 61"/>
              <a:gd name="T11" fmla="*/ 1 h 64"/>
              <a:gd name="T12" fmla="*/ 6 w 61"/>
              <a:gd name="T13" fmla="*/ 22 h 64"/>
              <a:gd name="T14" fmla="*/ 20 w 61"/>
              <a:gd name="T15" fmla="*/ 51 h 64"/>
              <a:gd name="T16" fmla="*/ 40 w 61"/>
              <a:gd name="T17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64">
                <a:moveTo>
                  <a:pt x="40" y="64"/>
                </a:moveTo>
                <a:cubicBezTo>
                  <a:pt x="40" y="64"/>
                  <a:pt x="40" y="64"/>
                  <a:pt x="40" y="64"/>
                </a:cubicBezTo>
                <a:cubicBezTo>
                  <a:pt x="49" y="64"/>
                  <a:pt x="55" y="59"/>
                  <a:pt x="56" y="52"/>
                </a:cubicBezTo>
                <a:cubicBezTo>
                  <a:pt x="60" y="23"/>
                  <a:pt x="60" y="23"/>
                  <a:pt x="60" y="23"/>
                </a:cubicBezTo>
                <a:cubicBezTo>
                  <a:pt x="61" y="12"/>
                  <a:pt x="51" y="1"/>
                  <a:pt x="38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7" y="0"/>
                  <a:pt x="0" y="11"/>
                  <a:pt x="6" y="22"/>
                </a:cubicBezTo>
                <a:cubicBezTo>
                  <a:pt x="20" y="51"/>
                  <a:pt x="20" y="51"/>
                  <a:pt x="20" y="51"/>
                </a:cubicBezTo>
                <a:cubicBezTo>
                  <a:pt x="24" y="59"/>
                  <a:pt x="32" y="64"/>
                  <a:pt x="40" y="64"/>
                </a:cubicBezTo>
                <a:close/>
              </a:path>
            </a:pathLst>
          </a:custGeom>
          <a:solidFill>
            <a:srgbClr val="070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ïšḷïde">
            <a:extLst>
              <a:ext uri="{FF2B5EF4-FFF2-40B4-BE49-F238E27FC236}">
                <a16:creationId xmlns:a16="http://schemas.microsoft.com/office/drawing/2014/main" id="{816919D5-7991-4CB7-A686-FF8CE0C47DFA}"/>
              </a:ext>
            </a:extLst>
          </p:cNvPr>
          <p:cNvSpPr/>
          <p:nvPr/>
        </p:nvSpPr>
        <p:spPr bwMode="auto">
          <a:xfrm>
            <a:off x="7125111" y="5642060"/>
            <a:ext cx="52275" cy="27165"/>
          </a:xfrm>
          <a:custGeom>
            <a:avLst/>
            <a:gdLst>
              <a:gd name="T0" fmla="*/ 161 w 161"/>
              <a:gd name="T1" fmla="*/ 25 h 84"/>
              <a:gd name="T2" fmla="*/ 160 w 161"/>
              <a:gd name="T3" fmla="*/ 24 h 84"/>
              <a:gd name="T4" fmla="*/ 1 w 161"/>
              <a:gd name="T5" fmla="*/ 22 h 84"/>
              <a:gd name="T6" fmla="*/ 0 w 161"/>
              <a:gd name="T7" fmla="*/ 23 h 84"/>
              <a:gd name="T8" fmla="*/ 33 w 161"/>
              <a:gd name="T9" fmla="*/ 83 h 84"/>
              <a:gd name="T10" fmla="*/ 85 w 161"/>
              <a:gd name="T11" fmla="*/ 48 h 84"/>
              <a:gd name="T12" fmla="*/ 150 w 161"/>
              <a:gd name="T13" fmla="*/ 84 h 84"/>
              <a:gd name="T14" fmla="*/ 161 w 161"/>
              <a:gd name="T15" fmla="*/ 25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" h="84">
                <a:moveTo>
                  <a:pt x="161" y="25"/>
                </a:moveTo>
                <a:cubicBezTo>
                  <a:pt x="160" y="24"/>
                  <a:pt x="160" y="24"/>
                  <a:pt x="160" y="24"/>
                </a:cubicBezTo>
                <a:cubicBezTo>
                  <a:pt x="106" y="1"/>
                  <a:pt x="47" y="0"/>
                  <a:pt x="1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33" y="83"/>
                  <a:pt x="33" y="83"/>
                  <a:pt x="33" y="83"/>
                </a:cubicBezTo>
                <a:cubicBezTo>
                  <a:pt x="85" y="48"/>
                  <a:pt x="85" y="48"/>
                  <a:pt x="85" y="48"/>
                </a:cubicBezTo>
                <a:cubicBezTo>
                  <a:pt x="150" y="84"/>
                  <a:pt x="150" y="84"/>
                  <a:pt x="150" y="84"/>
                </a:cubicBezTo>
                <a:lnTo>
                  <a:pt x="161" y="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íṧlïdè">
            <a:extLst>
              <a:ext uri="{FF2B5EF4-FFF2-40B4-BE49-F238E27FC236}">
                <a16:creationId xmlns:a16="http://schemas.microsoft.com/office/drawing/2014/main" id="{3B2E72C6-4EEF-4F9B-A818-D096D75C5C4E}"/>
              </a:ext>
            </a:extLst>
          </p:cNvPr>
          <p:cNvSpPr/>
          <p:nvPr/>
        </p:nvSpPr>
        <p:spPr bwMode="auto">
          <a:xfrm>
            <a:off x="7163690" y="5645713"/>
            <a:ext cx="33100" cy="74646"/>
          </a:xfrm>
          <a:custGeom>
            <a:avLst/>
            <a:gdLst>
              <a:gd name="T0" fmla="*/ 0 w 145"/>
              <a:gd name="T1" fmla="*/ 327 h 327"/>
              <a:gd name="T2" fmla="*/ 57 w 145"/>
              <a:gd name="T3" fmla="*/ 0 h 327"/>
              <a:gd name="T4" fmla="*/ 145 w 145"/>
              <a:gd name="T5" fmla="*/ 34 h 327"/>
              <a:gd name="T6" fmla="*/ 106 w 145"/>
              <a:gd name="T7" fmla="*/ 96 h 327"/>
              <a:gd name="T8" fmla="*/ 75 w 145"/>
              <a:gd name="T9" fmla="*/ 107 h 327"/>
              <a:gd name="T10" fmla="*/ 96 w 145"/>
              <a:gd name="T11" fmla="*/ 148 h 327"/>
              <a:gd name="T12" fmla="*/ 0 w 145"/>
              <a:gd name="T13" fmla="*/ 327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5" h="327">
                <a:moveTo>
                  <a:pt x="0" y="327"/>
                </a:moveTo>
                <a:lnTo>
                  <a:pt x="57" y="0"/>
                </a:lnTo>
                <a:lnTo>
                  <a:pt x="145" y="34"/>
                </a:lnTo>
                <a:lnTo>
                  <a:pt x="106" y="96"/>
                </a:lnTo>
                <a:lnTo>
                  <a:pt x="75" y="107"/>
                </a:lnTo>
                <a:lnTo>
                  <a:pt x="96" y="148"/>
                </a:lnTo>
                <a:lnTo>
                  <a:pt x="0" y="327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íSḷiḍe">
            <a:extLst>
              <a:ext uri="{FF2B5EF4-FFF2-40B4-BE49-F238E27FC236}">
                <a16:creationId xmlns:a16="http://schemas.microsoft.com/office/drawing/2014/main" id="{2714E84C-0ACB-4A22-9D9F-6A00C81A4DA8}"/>
              </a:ext>
            </a:extLst>
          </p:cNvPr>
          <p:cNvSpPr/>
          <p:nvPr/>
        </p:nvSpPr>
        <p:spPr bwMode="auto">
          <a:xfrm>
            <a:off x="7106393" y="5645028"/>
            <a:ext cx="57297" cy="75331"/>
          </a:xfrm>
          <a:custGeom>
            <a:avLst/>
            <a:gdLst>
              <a:gd name="T0" fmla="*/ 251 w 251"/>
              <a:gd name="T1" fmla="*/ 330 h 330"/>
              <a:gd name="T2" fmla="*/ 78 w 251"/>
              <a:gd name="T3" fmla="*/ 0 h 330"/>
              <a:gd name="T4" fmla="*/ 0 w 251"/>
              <a:gd name="T5" fmla="*/ 28 h 330"/>
              <a:gd name="T6" fmla="*/ 63 w 251"/>
              <a:gd name="T7" fmla="*/ 95 h 330"/>
              <a:gd name="T8" fmla="*/ 97 w 251"/>
              <a:gd name="T9" fmla="*/ 108 h 330"/>
              <a:gd name="T10" fmla="*/ 90 w 251"/>
              <a:gd name="T11" fmla="*/ 147 h 330"/>
              <a:gd name="T12" fmla="*/ 251 w 251"/>
              <a:gd name="T13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1" h="330">
                <a:moveTo>
                  <a:pt x="251" y="330"/>
                </a:moveTo>
                <a:lnTo>
                  <a:pt x="78" y="0"/>
                </a:lnTo>
                <a:lnTo>
                  <a:pt x="0" y="28"/>
                </a:lnTo>
                <a:lnTo>
                  <a:pt x="63" y="95"/>
                </a:lnTo>
                <a:lnTo>
                  <a:pt x="97" y="108"/>
                </a:lnTo>
                <a:lnTo>
                  <a:pt x="90" y="147"/>
                </a:lnTo>
                <a:lnTo>
                  <a:pt x="251" y="330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ïṥlîḋé">
            <a:extLst>
              <a:ext uri="{FF2B5EF4-FFF2-40B4-BE49-F238E27FC236}">
                <a16:creationId xmlns:a16="http://schemas.microsoft.com/office/drawing/2014/main" id="{2F43642F-9DBC-436C-9555-83A3E4414948}"/>
              </a:ext>
            </a:extLst>
          </p:cNvPr>
          <p:cNvSpPr/>
          <p:nvPr/>
        </p:nvSpPr>
        <p:spPr bwMode="auto">
          <a:xfrm>
            <a:off x="7162092" y="5718304"/>
            <a:ext cx="6848" cy="100212"/>
          </a:xfrm>
          <a:custGeom>
            <a:avLst/>
            <a:gdLst>
              <a:gd name="T0" fmla="*/ 0 w 21"/>
              <a:gd name="T1" fmla="*/ 6 h 310"/>
              <a:gd name="T2" fmla="*/ 11 w 21"/>
              <a:gd name="T3" fmla="*/ 304 h 310"/>
              <a:gd name="T4" fmla="*/ 20 w 21"/>
              <a:gd name="T5" fmla="*/ 304 h 310"/>
              <a:gd name="T6" fmla="*/ 10 w 21"/>
              <a:gd name="T7" fmla="*/ 6 h 310"/>
              <a:gd name="T8" fmla="*/ 0 w 21"/>
              <a:gd name="T9" fmla="*/ 6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310">
                <a:moveTo>
                  <a:pt x="0" y="6"/>
                </a:moveTo>
                <a:cubicBezTo>
                  <a:pt x="4" y="105"/>
                  <a:pt x="7" y="204"/>
                  <a:pt x="11" y="304"/>
                </a:cubicBezTo>
                <a:cubicBezTo>
                  <a:pt x="11" y="310"/>
                  <a:pt x="21" y="310"/>
                  <a:pt x="20" y="304"/>
                </a:cubicBezTo>
                <a:cubicBezTo>
                  <a:pt x="17" y="204"/>
                  <a:pt x="13" y="105"/>
                  <a:pt x="10" y="6"/>
                </a:cubicBezTo>
                <a:cubicBezTo>
                  <a:pt x="9" y="0"/>
                  <a:pt x="0" y="0"/>
                  <a:pt x="0" y="6"/>
                </a:cubicBezTo>
                <a:close/>
              </a:path>
            </a:pathLst>
          </a:custGeom>
          <a:solidFill>
            <a:srgbClr val="1515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işḻîḍé">
            <a:extLst>
              <a:ext uri="{FF2B5EF4-FFF2-40B4-BE49-F238E27FC236}">
                <a16:creationId xmlns:a16="http://schemas.microsoft.com/office/drawing/2014/main" id="{C7403372-21BA-475B-BE4D-B2517AEB1C91}"/>
              </a:ext>
            </a:extLst>
          </p:cNvPr>
          <p:cNvSpPr/>
          <p:nvPr/>
        </p:nvSpPr>
        <p:spPr bwMode="auto">
          <a:xfrm>
            <a:off x="7087446" y="5673791"/>
            <a:ext cx="111398" cy="71906"/>
          </a:xfrm>
          <a:custGeom>
            <a:avLst/>
            <a:gdLst>
              <a:gd name="T0" fmla="*/ 344 w 345"/>
              <a:gd name="T1" fmla="*/ 8 h 223"/>
              <a:gd name="T2" fmla="*/ 345 w 345"/>
              <a:gd name="T3" fmla="*/ 4 h 223"/>
              <a:gd name="T4" fmla="*/ 239 w 345"/>
              <a:gd name="T5" fmla="*/ 87 h 223"/>
              <a:gd name="T6" fmla="*/ 93 w 345"/>
              <a:gd name="T7" fmla="*/ 19 h 223"/>
              <a:gd name="T8" fmla="*/ 6 w 345"/>
              <a:gd name="T9" fmla="*/ 29 h 223"/>
              <a:gd name="T10" fmla="*/ 2 w 345"/>
              <a:gd name="T11" fmla="*/ 34 h 223"/>
              <a:gd name="T12" fmla="*/ 0 w 345"/>
              <a:gd name="T13" fmla="*/ 101 h 223"/>
              <a:gd name="T14" fmla="*/ 15 w 345"/>
              <a:gd name="T15" fmla="*/ 116 h 223"/>
              <a:gd name="T16" fmla="*/ 214 w 345"/>
              <a:gd name="T17" fmla="*/ 203 h 223"/>
              <a:gd name="T18" fmla="*/ 290 w 345"/>
              <a:gd name="T19" fmla="*/ 205 h 223"/>
              <a:gd name="T20" fmla="*/ 341 w 345"/>
              <a:gd name="T21" fmla="*/ 165 h 223"/>
              <a:gd name="T22" fmla="*/ 344 w 345"/>
              <a:gd name="T23" fmla="*/ 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5" h="223">
                <a:moveTo>
                  <a:pt x="344" y="8"/>
                </a:moveTo>
                <a:cubicBezTo>
                  <a:pt x="344" y="8"/>
                  <a:pt x="345" y="6"/>
                  <a:pt x="345" y="4"/>
                </a:cubicBezTo>
                <a:cubicBezTo>
                  <a:pt x="310" y="31"/>
                  <a:pt x="274" y="59"/>
                  <a:pt x="239" y="87"/>
                </a:cubicBezTo>
                <a:cubicBezTo>
                  <a:pt x="195" y="70"/>
                  <a:pt x="133" y="44"/>
                  <a:pt x="93" y="19"/>
                </a:cubicBezTo>
                <a:cubicBezTo>
                  <a:pt x="64" y="1"/>
                  <a:pt x="29" y="0"/>
                  <a:pt x="6" y="29"/>
                </a:cubicBezTo>
                <a:cubicBezTo>
                  <a:pt x="4" y="31"/>
                  <a:pt x="3" y="32"/>
                  <a:pt x="2" y="34"/>
                </a:cubicBezTo>
                <a:cubicBezTo>
                  <a:pt x="0" y="101"/>
                  <a:pt x="0" y="101"/>
                  <a:pt x="0" y="101"/>
                </a:cubicBezTo>
                <a:cubicBezTo>
                  <a:pt x="4" y="107"/>
                  <a:pt x="9" y="112"/>
                  <a:pt x="15" y="116"/>
                </a:cubicBezTo>
                <a:cubicBezTo>
                  <a:pt x="102" y="162"/>
                  <a:pt x="140" y="177"/>
                  <a:pt x="214" y="203"/>
                </a:cubicBezTo>
                <a:cubicBezTo>
                  <a:pt x="240" y="212"/>
                  <a:pt x="266" y="223"/>
                  <a:pt x="290" y="205"/>
                </a:cubicBezTo>
                <a:cubicBezTo>
                  <a:pt x="307" y="191"/>
                  <a:pt x="324" y="178"/>
                  <a:pt x="341" y="165"/>
                </a:cubicBezTo>
                <a:lnTo>
                  <a:pt x="344" y="8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ï$ḻíḓê">
            <a:extLst>
              <a:ext uri="{FF2B5EF4-FFF2-40B4-BE49-F238E27FC236}">
                <a16:creationId xmlns:a16="http://schemas.microsoft.com/office/drawing/2014/main" id="{6814F892-FB0F-4752-862D-92BC00AD1AE0}"/>
              </a:ext>
            </a:extLst>
          </p:cNvPr>
          <p:cNvSpPr/>
          <p:nvPr/>
        </p:nvSpPr>
        <p:spPr bwMode="auto">
          <a:xfrm>
            <a:off x="7080598" y="5651192"/>
            <a:ext cx="159792" cy="81722"/>
          </a:xfrm>
          <a:custGeom>
            <a:avLst/>
            <a:gdLst>
              <a:gd name="T0" fmla="*/ 37 w 494"/>
              <a:gd name="T1" fmla="*/ 148 h 253"/>
              <a:gd name="T2" fmla="*/ 236 w 494"/>
              <a:gd name="T3" fmla="*/ 233 h 253"/>
              <a:gd name="T4" fmla="*/ 312 w 494"/>
              <a:gd name="T5" fmla="*/ 234 h 253"/>
              <a:gd name="T6" fmla="*/ 466 w 494"/>
              <a:gd name="T7" fmla="*/ 121 h 253"/>
              <a:gd name="T8" fmla="*/ 474 w 494"/>
              <a:gd name="T9" fmla="*/ 40 h 253"/>
              <a:gd name="T10" fmla="*/ 391 w 494"/>
              <a:gd name="T11" fmla="*/ 22 h 253"/>
              <a:gd name="T12" fmla="*/ 237 w 494"/>
              <a:gd name="T13" fmla="*/ 135 h 253"/>
              <a:gd name="T14" fmla="*/ 313 w 494"/>
              <a:gd name="T15" fmla="*/ 135 h 253"/>
              <a:gd name="T16" fmla="*/ 106 w 494"/>
              <a:gd name="T17" fmla="*/ 31 h 253"/>
              <a:gd name="T18" fmla="*/ 19 w 494"/>
              <a:gd name="T19" fmla="*/ 42 h 253"/>
              <a:gd name="T20" fmla="*/ 37 w 494"/>
              <a:gd name="T21" fmla="*/ 148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4" h="253">
                <a:moveTo>
                  <a:pt x="37" y="148"/>
                </a:moveTo>
                <a:cubicBezTo>
                  <a:pt x="124" y="193"/>
                  <a:pt x="162" y="208"/>
                  <a:pt x="236" y="233"/>
                </a:cubicBezTo>
                <a:cubicBezTo>
                  <a:pt x="263" y="242"/>
                  <a:pt x="289" y="253"/>
                  <a:pt x="312" y="234"/>
                </a:cubicBezTo>
                <a:cubicBezTo>
                  <a:pt x="372" y="187"/>
                  <a:pt x="406" y="169"/>
                  <a:pt x="466" y="121"/>
                </a:cubicBezTo>
                <a:cubicBezTo>
                  <a:pt x="493" y="100"/>
                  <a:pt x="494" y="68"/>
                  <a:pt x="474" y="40"/>
                </a:cubicBezTo>
                <a:cubicBezTo>
                  <a:pt x="454" y="14"/>
                  <a:pt x="418" y="0"/>
                  <a:pt x="391" y="22"/>
                </a:cubicBezTo>
                <a:cubicBezTo>
                  <a:pt x="331" y="69"/>
                  <a:pt x="297" y="87"/>
                  <a:pt x="237" y="135"/>
                </a:cubicBezTo>
                <a:cubicBezTo>
                  <a:pt x="263" y="135"/>
                  <a:pt x="288" y="135"/>
                  <a:pt x="313" y="135"/>
                </a:cubicBezTo>
                <a:cubicBezTo>
                  <a:pt x="313" y="135"/>
                  <a:pt x="175" y="73"/>
                  <a:pt x="106" y="31"/>
                </a:cubicBezTo>
                <a:cubicBezTo>
                  <a:pt x="78" y="13"/>
                  <a:pt x="42" y="13"/>
                  <a:pt x="19" y="42"/>
                </a:cubicBezTo>
                <a:cubicBezTo>
                  <a:pt x="0" y="66"/>
                  <a:pt x="8" y="130"/>
                  <a:pt x="37" y="148"/>
                </a:cubicBezTo>
                <a:close/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íśliḋé">
            <a:extLst>
              <a:ext uri="{FF2B5EF4-FFF2-40B4-BE49-F238E27FC236}">
                <a16:creationId xmlns:a16="http://schemas.microsoft.com/office/drawing/2014/main" id="{C322EAD7-50CF-4925-98B4-B2B91299CADB}"/>
              </a:ext>
            </a:extLst>
          </p:cNvPr>
          <p:cNvSpPr/>
          <p:nvPr/>
        </p:nvSpPr>
        <p:spPr bwMode="auto">
          <a:xfrm>
            <a:off x="7208431" y="5651420"/>
            <a:ext cx="33100" cy="31959"/>
          </a:xfrm>
          <a:custGeom>
            <a:avLst/>
            <a:gdLst>
              <a:gd name="T0" fmla="*/ 92 w 103"/>
              <a:gd name="T1" fmla="*/ 87 h 99"/>
              <a:gd name="T2" fmla="*/ 31 w 103"/>
              <a:gd name="T3" fmla="*/ 71 h 99"/>
              <a:gd name="T4" fmla="*/ 11 w 103"/>
              <a:gd name="T5" fmla="*/ 12 h 99"/>
              <a:gd name="T6" fmla="*/ 71 w 103"/>
              <a:gd name="T7" fmla="*/ 28 h 99"/>
              <a:gd name="T8" fmla="*/ 92 w 103"/>
              <a:gd name="T9" fmla="*/ 87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99">
                <a:moveTo>
                  <a:pt x="92" y="87"/>
                </a:moveTo>
                <a:cubicBezTo>
                  <a:pt x="81" y="99"/>
                  <a:pt x="54" y="92"/>
                  <a:pt x="31" y="71"/>
                </a:cubicBezTo>
                <a:cubicBezTo>
                  <a:pt x="9" y="50"/>
                  <a:pt x="0" y="24"/>
                  <a:pt x="11" y="12"/>
                </a:cubicBezTo>
                <a:cubicBezTo>
                  <a:pt x="22" y="0"/>
                  <a:pt x="49" y="7"/>
                  <a:pt x="71" y="28"/>
                </a:cubicBezTo>
                <a:cubicBezTo>
                  <a:pt x="94" y="49"/>
                  <a:pt x="103" y="76"/>
                  <a:pt x="92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ïşľîḑè">
            <a:extLst>
              <a:ext uri="{FF2B5EF4-FFF2-40B4-BE49-F238E27FC236}">
                <a16:creationId xmlns:a16="http://schemas.microsoft.com/office/drawing/2014/main" id="{D71BD2DE-4A08-4630-9CB3-F0881A22F77D}"/>
              </a:ext>
            </a:extLst>
          </p:cNvPr>
          <p:cNvSpPr/>
          <p:nvPr/>
        </p:nvSpPr>
        <p:spPr bwMode="auto">
          <a:xfrm>
            <a:off x="7202496" y="5624940"/>
            <a:ext cx="42459" cy="52047"/>
          </a:xfrm>
          <a:custGeom>
            <a:avLst/>
            <a:gdLst>
              <a:gd name="T0" fmla="*/ 126 w 131"/>
              <a:gd name="T1" fmla="*/ 137 h 161"/>
              <a:gd name="T2" fmla="*/ 95 w 131"/>
              <a:gd name="T3" fmla="*/ 160 h 161"/>
              <a:gd name="T4" fmla="*/ 43 w 131"/>
              <a:gd name="T5" fmla="*/ 125 h 161"/>
              <a:gd name="T6" fmla="*/ 1 w 131"/>
              <a:gd name="T7" fmla="*/ 51 h 161"/>
              <a:gd name="T8" fmla="*/ 32 w 131"/>
              <a:gd name="T9" fmla="*/ 7 h 161"/>
              <a:gd name="T10" fmla="*/ 43 w 131"/>
              <a:gd name="T11" fmla="*/ 68 h 161"/>
              <a:gd name="T12" fmla="*/ 77 w 131"/>
              <a:gd name="T13" fmla="*/ 20 h 161"/>
              <a:gd name="T14" fmla="*/ 80 w 131"/>
              <a:gd name="T15" fmla="*/ 66 h 161"/>
              <a:gd name="T16" fmla="*/ 77 w 131"/>
              <a:gd name="T17" fmla="*/ 90 h 161"/>
              <a:gd name="T18" fmla="*/ 126 w 131"/>
              <a:gd name="T19" fmla="*/ 13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161">
                <a:moveTo>
                  <a:pt x="126" y="137"/>
                </a:moveTo>
                <a:cubicBezTo>
                  <a:pt x="131" y="141"/>
                  <a:pt x="95" y="160"/>
                  <a:pt x="95" y="160"/>
                </a:cubicBezTo>
                <a:cubicBezTo>
                  <a:pt x="95" y="160"/>
                  <a:pt x="63" y="161"/>
                  <a:pt x="43" y="125"/>
                </a:cubicBezTo>
                <a:cubicBezTo>
                  <a:pt x="19" y="110"/>
                  <a:pt x="0" y="84"/>
                  <a:pt x="1" y="51"/>
                </a:cubicBezTo>
                <a:cubicBezTo>
                  <a:pt x="1" y="32"/>
                  <a:pt x="5" y="0"/>
                  <a:pt x="32" y="7"/>
                </a:cubicBezTo>
                <a:cubicBezTo>
                  <a:pt x="53" y="13"/>
                  <a:pt x="27" y="56"/>
                  <a:pt x="43" y="68"/>
                </a:cubicBezTo>
                <a:cubicBezTo>
                  <a:pt x="43" y="68"/>
                  <a:pt x="52" y="15"/>
                  <a:pt x="77" y="20"/>
                </a:cubicBezTo>
                <a:cubicBezTo>
                  <a:pt x="102" y="26"/>
                  <a:pt x="88" y="56"/>
                  <a:pt x="80" y="66"/>
                </a:cubicBezTo>
                <a:cubicBezTo>
                  <a:pt x="77" y="90"/>
                  <a:pt x="77" y="90"/>
                  <a:pt x="77" y="90"/>
                </a:cubicBezTo>
                <a:cubicBezTo>
                  <a:pt x="77" y="90"/>
                  <a:pt x="97" y="116"/>
                  <a:pt x="126" y="137"/>
                </a:cubicBezTo>
                <a:close/>
              </a:path>
            </a:pathLst>
          </a:custGeom>
          <a:solidFill>
            <a:srgbClr val="FFB3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ïSḻïḍe">
            <a:extLst>
              <a:ext uri="{FF2B5EF4-FFF2-40B4-BE49-F238E27FC236}">
                <a16:creationId xmlns:a16="http://schemas.microsoft.com/office/drawing/2014/main" id="{57AFFEA1-DB53-4DFE-AC68-0AEB31F0C3D3}"/>
              </a:ext>
            </a:extLst>
          </p:cNvPr>
          <p:cNvSpPr/>
          <p:nvPr/>
        </p:nvSpPr>
        <p:spPr bwMode="auto">
          <a:xfrm>
            <a:off x="7135612" y="5615352"/>
            <a:ext cx="28078" cy="42003"/>
          </a:xfrm>
          <a:custGeom>
            <a:avLst/>
            <a:gdLst>
              <a:gd name="T0" fmla="*/ 85 w 87"/>
              <a:gd name="T1" fmla="*/ 89 h 130"/>
              <a:gd name="T2" fmla="*/ 55 w 87"/>
              <a:gd name="T3" fmla="*/ 127 h 130"/>
              <a:gd name="T4" fmla="*/ 47 w 87"/>
              <a:gd name="T5" fmla="*/ 128 h 130"/>
              <a:gd name="T6" fmla="*/ 9 w 87"/>
              <a:gd name="T7" fmla="*/ 98 h 130"/>
              <a:gd name="T8" fmla="*/ 2 w 87"/>
              <a:gd name="T9" fmla="*/ 42 h 130"/>
              <a:gd name="T10" fmla="*/ 31 w 87"/>
              <a:gd name="T11" fmla="*/ 4 h 130"/>
              <a:gd name="T12" fmla="*/ 40 w 87"/>
              <a:gd name="T13" fmla="*/ 3 h 130"/>
              <a:gd name="T14" fmla="*/ 77 w 87"/>
              <a:gd name="T15" fmla="*/ 32 h 130"/>
              <a:gd name="T16" fmla="*/ 85 w 87"/>
              <a:gd name="T17" fmla="*/ 89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7" h="130">
                <a:moveTo>
                  <a:pt x="85" y="89"/>
                </a:moveTo>
                <a:cubicBezTo>
                  <a:pt x="87" y="107"/>
                  <a:pt x="74" y="124"/>
                  <a:pt x="55" y="127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28" y="130"/>
                  <a:pt x="12" y="117"/>
                  <a:pt x="9" y="98"/>
                </a:cubicBezTo>
                <a:cubicBezTo>
                  <a:pt x="2" y="42"/>
                  <a:pt x="2" y="42"/>
                  <a:pt x="2" y="42"/>
                </a:cubicBezTo>
                <a:cubicBezTo>
                  <a:pt x="0" y="23"/>
                  <a:pt x="13" y="6"/>
                  <a:pt x="31" y="4"/>
                </a:cubicBezTo>
                <a:cubicBezTo>
                  <a:pt x="40" y="3"/>
                  <a:pt x="40" y="3"/>
                  <a:pt x="40" y="3"/>
                </a:cubicBezTo>
                <a:cubicBezTo>
                  <a:pt x="58" y="0"/>
                  <a:pt x="75" y="14"/>
                  <a:pt x="77" y="32"/>
                </a:cubicBezTo>
                <a:lnTo>
                  <a:pt x="85" y="89"/>
                </a:lnTo>
                <a:close/>
              </a:path>
            </a:pathLst>
          </a:custGeom>
          <a:solidFill>
            <a:srgbClr val="FF9E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i$ļiďe">
            <a:extLst>
              <a:ext uri="{FF2B5EF4-FFF2-40B4-BE49-F238E27FC236}">
                <a16:creationId xmlns:a16="http://schemas.microsoft.com/office/drawing/2014/main" id="{D03106DA-60C3-4A80-A435-95DAF42C90D1}"/>
              </a:ext>
            </a:extLst>
          </p:cNvPr>
          <p:cNvSpPr/>
          <p:nvPr/>
        </p:nvSpPr>
        <p:spPr bwMode="auto">
          <a:xfrm>
            <a:off x="7053205" y="5511031"/>
            <a:ext cx="143813" cy="112768"/>
          </a:xfrm>
          <a:custGeom>
            <a:avLst/>
            <a:gdLst>
              <a:gd name="T0" fmla="*/ 140 w 445"/>
              <a:gd name="T1" fmla="*/ 349 h 349"/>
              <a:gd name="T2" fmla="*/ 106 w 445"/>
              <a:gd name="T3" fmla="*/ 108 h 349"/>
              <a:gd name="T4" fmla="*/ 294 w 445"/>
              <a:gd name="T5" fmla="*/ 1 h 349"/>
              <a:gd name="T6" fmla="*/ 408 w 445"/>
              <a:gd name="T7" fmla="*/ 161 h 349"/>
              <a:gd name="T8" fmla="*/ 140 w 445"/>
              <a:gd name="T9" fmla="*/ 34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5" h="349">
                <a:moveTo>
                  <a:pt x="140" y="349"/>
                </a:moveTo>
                <a:cubicBezTo>
                  <a:pt x="140" y="349"/>
                  <a:pt x="0" y="176"/>
                  <a:pt x="106" y="108"/>
                </a:cubicBezTo>
                <a:cubicBezTo>
                  <a:pt x="114" y="20"/>
                  <a:pt x="237" y="0"/>
                  <a:pt x="294" y="1"/>
                </a:cubicBezTo>
                <a:cubicBezTo>
                  <a:pt x="361" y="3"/>
                  <a:pt x="445" y="74"/>
                  <a:pt x="408" y="161"/>
                </a:cubicBezTo>
                <a:lnTo>
                  <a:pt x="140" y="349"/>
                </a:lnTo>
                <a:close/>
              </a:path>
            </a:pathLst>
          </a:custGeom>
          <a:solidFill>
            <a:srgbClr val="A846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išľîdê">
            <a:extLst>
              <a:ext uri="{FF2B5EF4-FFF2-40B4-BE49-F238E27FC236}">
                <a16:creationId xmlns:a16="http://schemas.microsoft.com/office/drawing/2014/main" id="{24A846F7-2AAE-4A19-91E9-1FCE1BEB978C}"/>
              </a:ext>
            </a:extLst>
          </p:cNvPr>
          <p:cNvSpPr/>
          <p:nvPr/>
        </p:nvSpPr>
        <p:spPr bwMode="auto">
          <a:xfrm>
            <a:off x="7077402" y="5530663"/>
            <a:ext cx="123725" cy="123496"/>
          </a:xfrm>
          <a:custGeom>
            <a:avLst/>
            <a:gdLst>
              <a:gd name="T0" fmla="*/ 211 w 383"/>
              <a:gd name="T1" fmla="*/ 13 h 382"/>
              <a:gd name="T2" fmla="*/ 120 w 383"/>
              <a:gd name="T3" fmla="*/ 34 h 382"/>
              <a:gd name="T4" fmla="*/ 38 w 383"/>
              <a:gd name="T5" fmla="*/ 170 h 382"/>
              <a:gd name="T6" fmla="*/ 45 w 383"/>
              <a:gd name="T7" fmla="*/ 197 h 382"/>
              <a:gd name="T8" fmla="*/ 44 w 383"/>
              <a:gd name="T9" fmla="*/ 198 h 382"/>
              <a:gd name="T10" fmla="*/ 38 w 383"/>
              <a:gd name="T11" fmla="*/ 199 h 382"/>
              <a:gd name="T12" fmla="*/ 37 w 383"/>
              <a:gd name="T13" fmla="*/ 199 h 382"/>
              <a:gd name="T14" fmla="*/ 5 w 383"/>
              <a:gd name="T15" fmla="*/ 252 h 382"/>
              <a:gd name="T16" fmla="*/ 6 w 383"/>
              <a:gd name="T17" fmla="*/ 253 h 382"/>
              <a:gd name="T18" fmla="*/ 58 w 383"/>
              <a:gd name="T19" fmla="*/ 288 h 382"/>
              <a:gd name="T20" fmla="*/ 59 w 383"/>
              <a:gd name="T21" fmla="*/ 287 h 382"/>
              <a:gd name="T22" fmla="*/ 64 w 383"/>
              <a:gd name="T23" fmla="*/ 286 h 382"/>
              <a:gd name="T24" fmla="*/ 65 w 383"/>
              <a:gd name="T25" fmla="*/ 286 h 382"/>
              <a:gd name="T26" fmla="*/ 196 w 383"/>
              <a:gd name="T27" fmla="*/ 369 h 382"/>
              <a:gd name="T28" fmla="*/ 287 w 383"/>
              <a:gd name="T29" fmla="*/ 348 h 382"/>
              <a:gd name="T30" fmla="*/ 369 w 383"/>
              <a:gd name="T31" fmla="*/ 212 h 382"/>
              <a:gd name="T32" fmla="*/ 343 w 383"/>
              <a:gd name="T33" fmla="*/ 101 h 382"/>
              <a:gd name="T34" fmla="*/ 211 w 383"/>
              <a:gd name="T35" fmla="*/ 13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83" h="382">
                <a:moveTo>
                  <a:pt x="211" y="13"/>
                </a:moveTo>
                <a:cubicBezTo>
                  <a:pt x="120" y="34"/>
                  <a:pt x="120" y="34"/>
                  <a:pt x="120" y="34"/>
                </a:cubicBezTo>
                <a:cubicBezTo>
                  <a:pt x="61" y="48"/>
                  <a:pt x="24" y="109"/>
                  <a:pt x="38" y="170"/>
                </a:cubicBezTo>
                <a:cubicBezTo>
                  <a:pt x="45" y="197"/>
                  <a:pt x="45" y="197"/>
                  <a:pt x="45" y="197"/>
                </a:cubicBezTo>
                <a:cubicBezTo>
                  <a:pt x="44" y="198"/>
                  <a:pt x="44" y="198"/>
                  <a:pt x="44" y="198"/>
                </a:cubicBezTo>
                <a:cubicBezTo>
                  <a:pt x="42" y="198"/>
                  <a:pt x="40" y="198"/>
                  <a:pt x="38" y="199"/>
                </a:cubicBezTo>
                <a:cubicBezTo>
                  <a:pt x="37" y="199"/>
                  <a:pt x="37" y="199"/>
                  <a:pt x="37" y="199"/>
                </a:cubicBezTo>
                <a:cubicBezTo>
                  <a:pt x="14" y="204"/>
                  <a:pt x="0" y="228"/>
                  <a:pt x="5" y="252"/>
                </a:cubicBezTo>
                <a:cubicBezTo>
                  <a:pt x="6" y="253"/>
                  <a:pt x="6" y="253"/>
                  <a:pt x="6" y="253"/>
                </a:cubicBezTo>
                <a:cubicBezTo>
                  <a:pt x="11" y="278"/>
                  <a:pt x="34" y="293"/>
                  <a:pt x="58" y="288"/>
                </a:cubicBezTo>
                <a:cubicBezTo>
                  <a:pt x="59" y="287"/>
                  <a:pt x="59" y="287"/>
                  <a:pt x="59" y="287"/>
                </a:cubicBezTo>
                <a:cubicBezTo>
                  <a:pt x="61" y="287"/>
                  <a:pt x="63" y="286"/>
                  <a:pt x="64" y="286"/>
                </a:cubicBezTo>
                <a:cubicBezTo>
                  <a:pt x="65" y="286"/>
                  <a:pt x="65" y="286"/>
                  <a:pt x="65" y="286"/>
                </a:cubicBezTo>
                <a:cubicBezTo>
                  <a:pt x="81" y="345"/>
                  <a:pt x="138" y="382"/>
                  <a:pt x="196" y="369"/>
                </a:cubicBezTo>
                <a:cubicBezTo>
                  <a:pt x="287" y="348"/>
                  <a:pt x="287" y="348"/>
                  <a:pt x="287" y="348"/>
                </a:cubicBezTo>
                <a:cubicBezTo>
                  <a:pt x="346" y="334"/>
                  <a:pt x="383" y="273"/>
                  <a:pt x="369" y="212"/>
                </a:cubicBezTo>
                <a:cubicBezTo>
                  <a:pt x="343" y="101"/>
                  <a:pt x="343" y="101"/>
                  <a:pt x="343" y="101"/>
                </a:cubicBezTo>
                <a:cubicBezTo>
                  <a:pt x="329" y="39"/>
                  <a:pt x="270" y="0"/>
                  <a:pt x="211" y="13"/>
                </a:cubicBezTo>
                <a:close/>
              </a:path>
            </a:pathLst>
          </a:custGeom>
          <a:solidFill>
            <a:srgbClr val="FFB3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íşlïďe">
            <a:extLst>
              <a:ext uri="{FF2B5EF4-FFF2-40B4-BE49-F238E27FC236}">
                <a16:creationId xmlns:a16="http://schemas.microsoft.com/office/drawing/2014/main" id="{5AC8F0AF-AE12-4611-8353-6917EE757AA0}"/>
              </a:ext>
            </a:extLst>
          </p:cNvPr>
          <p:cNvSpPr/>
          <p:nvPr/>
        </p:nvSpPr>
        <p:spPr bwMode="auto">
          <a:xfrm>
            <a:off x="7131274" y="5589101"/>
            <a:ext cx="7761" cy="10044"/>
          </a:xfrm>
          <a:custGeom>
            <a:avLst/>
            <a:gdLst>
              <a:gd name="T0" fmla="*/ 22 w 24"/>
              <a:gd name="T1" fmla="*/ 13 h 31"/>
              <a:gd name="T2" fmla="*/ 15 w 24"/>
              <a:gd name="T3" fmla="*/ 29 h 31"/>
              <a:gd name="T4" fmla="*/ 2 w 24"/>
              <a:gd name="T5" fmla="*/ 17 h 31"/>
              <a:gd name="T6" fmla="*/ 9 w 24"/>
              <a:gd name="T7" fmla="*/ 1 h 31"/>
              <a:gd name="T8" fmla="*/ 22 w 24"/>
              <a:gd name="T9" fmla="*/ 1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1">
                <a:moveTo>
                  <a:pt x="22" y="13"/>
                </a:moveTo>
                <a:cubicBezTo>
                  <a:pt x="24" y="21"/>
                  <a:pt x="21" y="28"/>
                  <a:pt x="15" y="29"/>
                </a:cubicBezTo>
                <a:cubicBezTo>
                  <a:pt x="10" y="31"/>
                  <a:pt x="4" y="25"/>
                  <a:pt x="2" y="17"/>
                </a:cubicBezTo>
                <a:cubicBezTo>
                  <a:pt x="0" y="10"/>
                  <a:pt x="3" y="2"/>
                  <a:pt x="9" y="1"/>
                </a:cubicBezTo>
                <a:cubicBezTo>
                  <a:pt x="15" y="0"/>
                  <a:pt x="21" y="5"/>
                  <a:pt x="22" y="13"/>
                </a:cubicBez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ïšlîḓè">
            <a:extLst>
              <a:ext uri="{FF2B5EF4-FFF2-40B4-BE49-F238E27FC236}">
                <a16:creationId xmlns:a16="http://schemas.microsoft.com/office/drawing/2014/main" id="{C3515B8E-0EA3-44BE-9FA8-845F33032CBD}"/>
              </a:ext>
            </a:extLst>
          </p:cNvPr>
          <p:cNvSpPr/>
          <p:nvPr/>
        </p:nvSpPr>
        <p:spPr bwMode="auto">
          <a:xfrm>
            <a:off x="7168483" y="5580883"/>
            <a:ext cx="7761" cy="9588"/>
          </a:xfrm>
          <a:custGeom>
            <a:avLst/>
            <a:gdLst>
              <a:gd name="T0" fmla="*/ 22 w 24"/>
              <a:gd name="T1" fmla="*/ 13 h 30"/>
              <a:gd name="T2" fmla="*/ 15 w 24"/>
              <a:gd name="T3" fmla="*/ 29 h 30"/>
              <a:gd name="T4" fmla="*/ 2 w 24"/>
              <a:gd name="T5" fmla="*/ 17 h 30"/>
              <a:gd name="T6" fmla="*/ 9 w 24"/>
              <a:gd name="T7" fmla="*/ 1 h 30"/>
              <a:gd name="T8" fmla="*/ 22 w 24"/>
              <a:gd name="T9" fmla="*/ 1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0">
                <a:moveTo>
                  <a:pt x="22" y="13"/>
                </a:moveTo>
                <a:cubicBezTo>
                  <a:pt x="24" y="20"/>
                  <a:pt x="21" y="28"/>
                  <a:pt x="15" y="29"/>
                </a:cubicBezTo>
                <a:cubicBezTo>
                  <a:pt x="9" y="30"/>
                  <a:pt x="3" y="25"/>
                  <a:pt x="2" y="17"/>
                </a:cubicBezTo>
                <a:cubicBezTo>
                  <a:pt x="0" y="10"/>
                  <a:pt x="3" y="2"/>
                  <a:pt x="9" y="1"/>
                </a:cubicBezTo>
                <a:cubicBezTo>
                  <a:pt x="14" y="0"/>
                  <a:pt x="20" y="5"/>
                  <a:pt x="22" y="13"/>
                </a:cubicBez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íślîḓè">
            <a:extLst>
              <a:ext uri="{FF2B5EF4-FFF2-40B4-BE49-F238E27FC236}">
                <a16:creationId xmlns:a16="http://schemas.microsoft.com/office/drawing/2014/main" id="{D2251C13-6771-43CC-9A19-3AFD6339D3A2}"/>
              </a:ext>
            </a:extLst>
          </p:cNvPr>
          <p:cNvSpPr/>
          <p:nvPr/>
        </p:nvSpPr>
        <p:spPr bwMode="auto">
          <a:xfrm>
            <a:off x="7158896" y="5563077"/>
            <a:ext cx="18719" cy="9588"/>
          </a:xfrm>
          <a:custGeom>
            <a:avLst/>
            <a:gdLst>
              <a:gd name="T0" fmla="*/ 55 w 58"/>
              <a:gd name="T1" fmla="*/ 21 h 30"/>
              <a:gd name="T2" fmla="*/ 4 w 58"/>
              <a:gd name="T3" fmla="*/ 18 h 30"/>
              <a:gd name="T4" fmla="*/ 9 w 58"/>
              <a:gd name="T5" fmla="*/ 24 h 30"/>
              <a:gd name="T6" fmla="*/ 48 w 58"/>
              <a:gd name="T7" fmla="*/ 25 h 30"/>
              <a:gd name="T8" fmla="*/ 55 w 58"/>
              <a:gd name="T9" fmla="*/ 2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30">
                <a:moveTo>
                  <a:pt x="55" y="21"/>
                </a:moveTo>
                <a:cubicBezTo>
                  <a:pt x="42" y="3"/>
                  <a:pt x="18" y="0"/>
                  <a:pt x="4" y="18"/>
                </a:cubicBezTo>
                <a:cubicBezTo>
                  <a:pt x="0" y="22"/>
                  <a:pt x="6" y="28"/>
                  <a:pt x="9" y="24"/>
                </a:cubicBezTo>
                <a:cubicBezTo>
                  <a:pt x="21" y="10"/>
                  <a:pt x="38" y="11"/>
                  <a:pt x="48" y="25"/>
                </a:cubicBezTo>
                <a:cubicBezTo>
                  <a:pt x="51" y="30"/>
                  <a:pt x="58" y="26"/>
                  <a:pt x="55" y="21"/>
                </a:cubicBezTo>
                <a:close/>
              </a:path>
            </a:pathLst>
          </a:custGeom>
          <a:solidFill>
            <a:srgbClr val="7743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îşḷîḋé">
            <a:extLst>
              <a:ext uri="{FF2B5EF4-FFF2-40B4-BE49-F238E27FC236}">
                <a16:creationId xmlns:a16="http://schemas.microsoft.com/office/drawing/2014/main" id="{BE1F0375-FC6E-4818-9D1F-3A0BDEB92272}"/>
              </a:ext>
            </a:extLst>
          </p:cNvPr>
          <p:cNvSpPr/>
          <p:nvPr/>
        </p:nvSpPr>
        <p:spPr bwMode="auto">
          <a:xfrm>
            <a:off x="7123285" y="5570154"/>
            <a:ext cx="20773" cy="13468"/>
          </a:xfrm>
          <a:custGeom>
            <a:avLst/>
            <a:gdLst>
              <a:gd name="T0" fmla="*/ 11 w 64"/>
              <a:gd name="T1" fmla="*/ 37 h 42"/>
              <a:gd name="T2" fmla="*/ 54 w 64"/>
              <a:gd name="T3" fmla="*/ 18 h 42"/>
              <a:gd name="T4" fmla="*/ 59 w 64"/>
              <a:gd name="T5" fmla="*/ 10 h 42"/>
              <a:gd name="T6" fmla="*/ 2 w 64"/>
              <a:gd name="T7" fmla="*/ 34 h 42"/>
              <a:gd name="T8" fmla="*/ 11 w 64"/>
              <a:gd name="T9" fmla="*/ 37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42">
                <a:moveTo>
                  <a:pt x="11" y="37"/>
                </a:moveTo>
                <a:cubicBezTo>
                  <a:pt x="17" y="18"/>
                  <a:pt x="36" y="10"/>
                  <a:pt x="54" y="18"/>
                </a:cubicBezTo>
                <a:cubicBezTo>
                  <a:pt x="59" y="20"/>
                  <a:pt x="64" y="12"/>
                  <a:pt x="59" y="10"/>
                </a:cubicBezTo>
                <a:cubicBezTo>
                  <a:pt x="35" y="0"/>
                  <a:pt x="10" y="10"/>
                  <a:pt x="2" y="34"/>
                </a:cubicBezTo>
                <a:cubicBezTo>
                  <a:pt x="0" y="40"/>
                  <a:pt x="9" y="42"/>
                  <a:pt x="11" y="37"/>
                </a:cubicBezTo>
                <a:close/>
              </a:path>
            </a:pathLst>
          </a:custGeom>
          <a:solidFill>
            <a:srgbClr val="7743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íśľidè">
            <a:extLst>
              <a:ext uri="{FF2B5EF4-FFF2-40B4-BE49-F238E27FC236}">
                <a16:creationId xmlns:a16="http://schemas.microsoft.com/office/drawing/2014/main" id="{95458EE7-E69C-4694-9298-AF54F2D0DB92}"/>
              </a:ext>
            </a:extLst>
          </p:cNvPr>
          <p:cNvSpPr/>
          <p:nvPr/>
        </p:nvSpPr>
        <p:spPr bwMode="auto">
          <a:xfrm>
            <a:off x="7085163" y="5520619"/>
            <a:ext cx="98158" cy="93364"/>
          </a:xfrm>
          <a:custGeom>
            <a:avLst/>
            <a:gdLst>
              <a:gd name="T0" fmla="*/ 243 w 304"/>
              <a:gd name="T1" fmla="*/ 0 h 289"/>
              <a:gd name="T2" fmla="*/ 216 w 304"/>
              <a:gd name="T3" fmla="*/ 14 h 289"/>
              <a:gd name="T4" fmla="*/ 195 w 304"/>
              <a:gd name="T5" fmla="*/ 3 h 289"/>
              <a:gd name="T6" fmla="*/ 144 w 304"/>
              <a:gd name="T7" fmla="*/ 14 h 289"/>
              <a:gd name="T8" fmla="*/ 92 w 304"/>
              <a:gd name="T9" fmla="*/ 28 h 289"/>
              <a:gd name="T10" fmla="*/ 88 w 304"/>
              <a:gd name="T11" fmla="*/ 29 h 289"/>
              <a:gd name="T12" fmla="*/ 88 w 304"/>
              <a:gd name="T13" fmla="*/ 30 h 289"/>
              <a:gd name="T14" fmla="*/ 88 w 304"/>
              <a:gd name="T15" fmla="*/ 30 h 289"/>
              <a:gd name="T16" fmla="*/ 32 w 304"/>
              <a:gd name="T17" fmla="*/ 70 h 289"/>
              <a:gd name="T18" fmla="*/ 9 w 304"/>
              <a:gd name="T19" fmla="*/ 188 h 289"/>
              <a:gd name="T20" fmla="*/ 26 w 304"/>
              <a:gd name="T21" fmla="*/ 264 h 289"/>
              <a:gd name="T22" fmla="*/ 64 w 304"/>
              <a:gd name="T23" fmla="*/ 256 h 289"/>
              <a:gd name="T24" fmla="*/ 44 w 304"/>
              <a:gd name="T25" fmla="*/ 151 h 289"/>
              <a:gd name="T26" fmla="*/ 186 w 304"/>
              <a:gd name="T27" fmla="*/ 83 h 289"/>
              <a:gd name="T28" fmla="*/ 243 w 304"/>
              <a:gd name="T29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4" h="289">
                <a:moveTo>
                  <a:pt x="243" y="0"/>
                </a:moveTo>
                <a:cubicBezTo>
                  <a:pt x="232" y="8"/>
                  <a:pt x="224" y="12"/>
                  <a:pt x="216" y="14"/>
                </a:cubicBezTo>
                <a:cubicBezTo>
                  <a:pt x="213" y="6"/>
                  <a:pt x="205" y="1"/>
                  <a:pt x="195" y="3"/>
                </a:cubicBezTo>
                <a:cubicBezTo>
                  <a:pt x="178" y="6"/>
                  <a:pt x="161" y="10"/>
                  <a:pt x="144" y="14"/>
                </a:cubicBezTo>
                <a:cubicBezTo>
                  <a:pt x="130" y="16"/>
                  <a:pt x="114" y="20"/>
                  <a:pt x="92" y="28"/>
                </a:cubicBezTo>
                <a:cubicBezTo>
                  <a:pt x="91" y="28"/>
                  <a:pt x="90" y="29"/>
                  <a:pt x="88" y="29"/>
                </a:cubicBezTo>
                <a:cubicBezTo>
                  <a:pt x="88" y="30"/>
                  <a:pt x="88" y="30"/>
                  <a:pt x="88" y="30"/>
                </a:cubicBezTo>
                <a:cubicBezTo>
                  <a:pt x="88" y="30"/>
                  <a:pt x="88" y="30"/>
                  <a:pt x="88" y="30"/>
                </a:cubicBezTo>
                <a:cubicBezTo>
                  <a:pt x="66" y="38"/>
                  <a:pt x="48" y="50"/>
                  <a:pt x="32" y="70"/>
                </a:cubicBezTo>
                <a:cubicBezTo>
                  <a:pt x="6" y="103"/>
                  <a:pt x="0" y="146"/>
                  <a:pt x="9" y="188"/>
                </a:cubicBezTo>
                <a:cubicBezTo>
                  <a:pt x="15" y="213"/>
                  <a:pt x="21" y="239"/>
                  <a:pt x="26" y="264"/>
                </a:cubicBezTo>
                <a:cubicBezTo>
                  <a:pt x="32" y="289"/>
                  <a:pt x="69" y="281"/>
                  <a:pt x="64" y="256"/>
                </a:cubicBezTo>
                <a:cubicBezTo>
                  <a:pt x="56" y="223"/>
                  <a:pt x="43" y="186"/>
                  <a:pt x="44" y="151"/>
                </a:cubicBezTo>
                <a:cubicBezTo>
                  <a:pt x="55" y="109"/>
                  <a:pt x="102" y="102"/>
                  <a:pt x="186" y="83"/>
                </a:cubicBezTo>
                <a:cubicBezTo>
                  <a:pt x="304" y="56"/>
                  <a:pt x="243" y="0"/>
                  <a:pt x="243" y="0"/>
                </a:cubicBezTo>
                <a:close/>
              </a:path>
            </a:pathLst>
          </a:custGeom>
          <a:solidFill>
            <a:srgbClr val="A846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iṡḻíḋé">
            <a:extLst>
              <a:ext uri="{FF2B5EF4-FFF2-40B4-BE49-F238E27FC236}">
                <a16:creationId xmlns:a16="http://schemas.microsoft.com/office/drawing/2014/main" id="{E4A3F3B4-212D-4A43-820A-8B1F8046A9CB}"/>
              </a:ext>
            </a:extLst>
          </p:cNvPr>
          <p:cNvSpPr/>
          <p:nvPr/>
        </p:nvSpPr>
        <p:spPr bwMode="auto">
          <a:xfrm>
            <a:off x="7138808" y="5611243"/>
            <a:ext cx="35611" cy="14838"/>
          </a:xfrm>
          <a:custGeom>
            <a:avLst/>
            <a:gdLst>
              <a:gd name="T0" fmla="*/ 4 w 110"/>
              <a:gd name="T1" fmla="*/ 11 h 46"/>
              <a:gd name="T2" fmla="*/ 105 w 110"/>
              <a:gd name="T3" fmla="*/ 11 h 46"/>
              <a:gd name="T4" fmla="*/ 99 w 110"/>
              <a:gd name="T5" fmla="*/ 5 h 46"/>
              <a:gd name="T6" fmla="*/ 10 w 110"/>
              <a:gd name="T7" fmla="*/ 5 h 46"/>
              <a:gd name="T8" fmla="*/ 4 w 110"/>
              <a:gd name="T9" fmla="*/ 11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" h="46">
                <a:moveTo>
                  <a:pt x="4" y="11"/>
                </a:moveTo>
                <a:cubicBezTo>
                  <a:pt x="32" y="46"/>
                  <a:pt x="75" y="40"/>
                  <a:pt x="105" y="11"/>
                </a:cubicBezTo>
                <a:cubicBezTo>
                  <a:pt x="110" y="7"/>
                  <a:pt x="103" y="0"/>
                  <a:pt x="99" y="5"/>
                </a:cubicBezTo>
                <a:cubicBezTo>
                  <a:pt x="72" y="30"/>
                  <a:pt x="35" y="35"/>
                  <a:pt x="10" y="5"/>
                </a:cubicBezTo>
                <a:cubicBezTo>
                  <a:pt x="6" y="0"/>
                  <a:pt x="0" y="7"/>
                  <a:pt x="4" y="11"/>
                </a:cubicBezTo>
                <a:close/>
              </a:path>
            </a:pathLst>
          </a:custGeom>
          <a:solidFill>
            <a:srgbClr val="E56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işlïďé">
            <a:extLst>
              <a:ext uri="{FF2B5EF4-FFF2-40B4-BE49-F238E27FC236}">
                <a16:creationId xmlns:a16="http://schemas.microsoft.com/office/drawing/2014/main" id="{25E3DB24-7F3C-4FB6-92E4-4FDE04208DC9}"/>
              </a:ext>
            </a:extLst>
          </p:cNvPr>
          <p:cNvSpPr/>
          <p:nvPr/>
        </p:nvSpPr>
        <p:spPr bwMode="auto">
          <a:xfrm>
            <a:off x="7181723" y="5130726"/>
            <a:ext cx="23056" cy="16436"/>
          </a:xfrm>
          <a:custGeom>
            <a:avLst/>
            <a:gdLst>
              <a:gd name="T0" fmla="*/ 88 w 101"/>
              <a:gd name="T1" fmla="*/ 72 h 72"/>
              <a:gd name="T2" fmla="*/ 0 w 101"/>
              <a:gd name="T3" fmla="*/ 44 h 72"/>
              <a:gd name="T4" fmla="*/ 13 w 101"/>
              <a:gd name="T5" fmla="*/ 0 h 72"/>
              <a:gd name="T6" fmla="*/ 101 w 101"/>
              <a:gd name="T7" fmla="*/ 28 h 72"/>
              <a:gd name="T8" fmla="*/ 88 w 101"/>
              <a:gd name="T9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72">
                <a:moveTo>
                  <a:pt x="88" y="72"/>
                </a:moveTo>
                <a:lnTo>
                  <a:pt x="0" y="44"/>
                </a:lnTo>
                <a:lnTo>
                  <a:pt x="13" y="0"/>
                </a:lnTo>
                <a:lnTo>
                  <a:pt x="101" y="28"/>
                </a:lnTo>
                <a:lnTo>
                  <a:pt x="88" y="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ïṩľiḓé">
            <a:extLst>
              <a:ext uri="{FF2B5EF4-FFF2-40B4-BE49-F238E27FC236}">
                <a16:creationId xmlns:a16="http://schemas.microsoft.com/office/drawing/2014/main" id="{C883578A-6266-447B-8A3D-0A423E920FAB}"/>
              </a:ext>
            </a:extLst>
          </p:cNvPr>
          <p:cNvSpPr/>
          <p:nvPr/>
        </p:nvSpPr>
        <p:spPr bwMode="auto">
          <a:xfrm>
            <a:off x="7058912" y="5133009"/>
            <a:ext cx="147465" cy="71906"/>
          </a:xfrm>
          <a:custGeom>
            <a:avLst/>
            <a:gdLst>
              <a:gd name="T0" fmla="*/ 402 w 456"/>
              <a:gd name="T1" fmla="*/ 139 h 223"/>
              <a:gd name="T2" fmla="*/ 247 w 456"/>
              <a:gd name="T3" fmla="*/ 211 h 223"/>
              <a:gd name="T4" fmla="*/ 0 w 456"/>
              <a:gd name="T5" fmla="*/ 55 h 223"/>
              <a:gd name="T6" fmla="*/ 59 w 456"/>
              <a:gd name="T7" fmla="*/ 0 h 223"/>
              <a:gd name="T8" fmla="*/ 29 w 456"/>
              <a:gd name="T9" fmla="*/ 28 h 223"/>
              <a:gd name="T10" fmla="*/ 59 w 456"/>
              <a:gd name="T11" fmla="*/ 0 h 223"/>
              <a:gd name="T12" fmla="*/ 262 w 456"/>
              <a:gd name="T13" fmla="*/ 131 h 223"/>
              <a:gd name="T14" fmla="*/ 379 w 456"/>
              <a:gd name="T15" fmla="*/ 5 h 223"/>
              <a:gd name="T16" fmla="*/ 456 w 456"/>
              <a:gd name="T17" fmla="*/ 28 h 223"/>
              <a:gd name="T18" fmla="*/ 402 w 456"/>
              <a:gd name="T19" fmla="*/ 139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6" h="223">
                <a:moveTo>
                  <a:pt x="402" y="139"/>
                </a:moveTo>
                <a:cubicBezTo>
                  <a:pt x="365" y="187"/>
                  <a:pt x="314" y="223"/>
                  <a:pt x="247" y="211"/>
                </a:cubicBezTo>
                <a:cubicBezTo>
                  <a:pt x="124" y="188"/>
                  <a:pt x="5" y="61"/>
                  <a:pt x="0" y="55"/>
                </a:cubicBezTo>
                <a:cubicBezTo>
                  <a:pt x="59" y="0"/>
                  <a:pt x="59" y="0"/>
                  <a:pt x="59" y="0"/>
                </a:cubicBezTo>
                <a:cubicBezTo>
                  <a:pt x="29" y="28"/>
                  <a:pt x="29" y="28"/>
                  <a:pt x="29" y="28"/>
                </a:cubicBezTo>
                <a:cubicBezTo>
                  <a:pt x="59" y="0"/>
                  <a:pt x="59" y="0"/>
                  <a:pt x="59" y="0"/>
                </a:cubicBezTo>
                <a:cubicBezTo>
                  <a:pt x="60" y="1"/>
                  <a:pt x="165" y="113"/>
                  <a:pt x="262" y="131"/>
                </a:cubicBezTo>
                <a:cubicBezTo>
                  <a:pt x="335" y="145"/>
                  <a:pt x="378" y="6"/>
                  <a:pt x="379" y="5"/>
                </a:cubicBezTo>
                <a:cubicBezTo>
                  <a:pt x="456" y="28"/>
                  <a:pt x="456" y="28"/>
                  <a:pt x="456" y="28"/>
                </a:cubicBezTo>
                <a:cubicBezTo>
                  <a:pt x="447" y="61"/>
                  <a:pt x="428" y="103"/>
                  <a:pt x="402" y="139"/>
                </a:cubicBezTo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ïṩliďe">
            <a:extLst>
              <a:ext uri="{FF2B5EF4-FFF2-40B4-BE49-F238E27FC236}">
                <a16:creationId xmlns:a16="http://schemas.microsoft.com/office/drawing/2014/main" id="{6743ABF4-E779-48C4-9650-C18CDE5E51FF}"/>
              </a:ext>
            </a:extLst>
          </p:cNvPr>
          <p:cNvSpPr/>
          <p:nvPr/>
        </p:nvSpPr>
        <p:spPr bwMode="auto">
          <a:xfrm>
            <a:off x="6919664" y="5204002"/>
            <a:ext cx="76472" cy="90397"/>
          </a:xfrm>
          <a:custGeom>
            <a:avLst/>
            <a:gdLst>
              <a:gd name="T0" fmla="*/ 198 w 237"/>
              <a:gd name="T1" fmla="*/ 133 h 280"/>
              <a:gd name="T2" fmla="*/ 208 w 237"/>
              <a:gd name="T3" fmla="*/ 158 h 280"/>
              <a:gd name="T4" fmla="*/ 215 w 237"/>
              <a:gd name="T5" fmla="*/ 158 h 280"/>
              <a:gd name="T6" fmla="*/ 227 w 237"/>
              <a:gd name="T7" fmla="*/ 68 h 280"/>
              <a:gd name="T8" fmla="*/ 83 w 237"/>
              <a:gd name="T9" fmla="*/ 0 h 280"/>
              <a:gd name="T10" fmla="*/ 21 w 237"/>
              <a:gd name="T11" fmla="*/ 67 h 280"/>
              <a:gd name="T12" fmla="*/ 25 w 237"/>
              <a:gd name="T13" fmla="*/ 72 h 280"/>
              <a:gd name="T14" fmla="*/ 50 w 237"/>
              <a:gd name="T15" fmla="*/ 64 h 280"/>
              <a:gd name="T16" fmla="*/ 43 w 237"/>
              <a:gd name="T17" fmla="*/ 271 h 280"/>
              <a:gd name="T18" fmla="*/ 198 w 237"/>
              <a:gd name="T19" fmla="*/ 133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7" h="280">
                <a:moveTo>
                  <a:pt x="198" y="133"/>
                </a:moveTo>
                <a:cubicBezTo>
                  <a:pt x="208" y="158"/>
                  <a:pt x="208" y="158"/>
                  <a:pt x="208" y="158"/>
                </a:cubicBezTo>
                <a:cubicBezTo>
                  <a:pt x="210" y="161"/>
                  <a:pt x="214" y="161"/>
                  <a:pt x="215" y="158"/>
                </a:cubicBezTo>
                <a:cubicBezTo>
                  <a:pt x="222" y="141"/>
                  <a:pt x="237" y="98"/>
                  <a:pt x="227" y="68"/>
                </a:cubicBezTo>
                <a:cubicBezTo>
                  <a:pt x="83" y="0"/>
                  <a:pt x="83" y="0"/>
                  <a:pt x="83" y="0"/>
                </a:cubicBezTo>
                <a:cubicBezTo>
                  <a:pt x="53" y="11"/>
                  <a:pt x="30" y="50"/>
                  <a:pt x="21" y="67"/>
                </a:cubicBezTo>
                <a:cubicBezTo>
                  <a:pt x="19" y="69"/>
                  <a:pt x="22" y="73"/>
                  <a:pt x="25" y="72"/>
                </a:cubicBezTo>
                <a:cubicBezTo>
                  <a:pt x="50" y="64"/>
                  <a:pt x="50" y="64"/>
                  <a:pt x="50" y="64"/>
                </a:cubicBezTo>
                <a:cubicBezTo>
                  <a:pt x="0" y="134"/>
                  <a:pt x="24" y="263"/>
                  <a:pt x="43" y="271"/>
                </a:cubicBezTo>
                <a:cubicBezTo>
                  <a:pt x="62" y="280"/>
                  <a:pt x="176" y="217"/>
                  <a:pt x="198" y="133"/>
                </a:cubicBezTo>
                <a:close/>
              </a:path>
            </a:pathLst>
          </a:custGeom>
          <a:solidFill>
            <a:srgbClr val="FFC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iṧḷîḍé">
            <a:extLst>
              <a:ext uri="{FF2B5EF4-FFF2-40B4-BE49-F238E27FC236}">
                <a16:creationId xmlns:a16="http://schemas.microsoft.com/office/drawing/2014/main" id="{7E293D0A-10BE-49C7-A11E-BC2963ABD4A9}"/>
              </a:ext>
            </a:extLst>
          </p:cNvPr>
          <p:cNvSpPr/>
          <p:nvPr/>
        </p:nvSpPr>
        <p:spPr bwMode="auto">
          <a:xfrm>
            <a:off x="6944774" y="5189164"/>
            <a:ext cx="41089" cy="73961"/>
          </a:xfrm>
          <a:custGeom>
            <a:avLst/>
            <a:gdLst>
              <a:gd name="T0" fmla="*/ 89 w 127"/>
              <a:gd name="T1" fmla="*/ 133 h 229"/>
              <a:gd name="T2" fmla="*/ 7 w 127"/>
              <a:gd name="T3" fmla="*/ 229 h 229"/>
              <a:gd name="T4" fmla="*/ 29 w 127"/>
              <a:gd name="T5" fmla="*/ 104 h 229"/>
              <a:gd name="T6" fmla="*/ 111 w 127"/>
              <a:gd name="T7" fmla="*/ 8 h 229"/>
              <a:gd name="T8" fmla="*/ 89 w 127"/>
              <a:gd name="T9" fmla="*/ 133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229">
                <a:moveTo>
                  <a:pt x="89" y="133"/>
                </a:moveTo>
                <a:cubicBezTo>
                  <a:pt x="60" y="193"/>
                  <a:pt x="7" y="229"/>
                  <a:pt x="7" y="229"/>
                </a:cubicBezTo>
                <a:cubicBezTo>
                  <a:pt x="7" y="229"/>
                  <a:pt x="0" y="165"/>
                  <a:pt x="29" y="104"/>
                </a:cubicBezTo>
                <a:cubicBezTo>
                  <a:pt x="57" y="43"/>
                  <a:pt x="94" y="0"/>
                  <a:pt x="111" y="8"/>
                </a:cubicBezTo>
                <a:cubicBezTo>
                  <a:pt x="127" y="16"/>
                  <a:pt x="117" y="72"/>
                  <a:pt x="89" y="133"/>
                </a:cubicBezTo>
                <a:close/>
              </a:path>
            </a:pathLst>
          </a:custGeom>
          <a:solidFill>
            <a:srgbClr val="FFE0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îṧḷïḑè">
            <a:extLst>
              <a:ext uri="{FF2B5EF4-FFF2-40B4-BE49-F238E27FC236}">
                <a16:creationId xmlns:a16="http://schemas.microsoft.com/office/drawing/2014/main" id="{8F360EB2-8760-4434-9654-29FF9254B8D9}"/>
              </a:ext>
            </a:extLst>
          </p:cNvPr>
          <p:cNvSpPr/>
          <p:nvPr/>
        </p:nvSpPr>
        <p:spPr bwMode="auto">
          <a:xfrm>
            <a:off x="6968058" y="5115888"/>
            <a:ext cx="88342" cy="111398"/>
          </a:xfrm>
          <a:custGeom>
            <a:avLst/>
            <a:gdLst>
              <a:gd name="T0" fmla="*/ 130 w 273"/>
              <a:gd name="T1" fmla="*/ 345 h 345"/>
              <a:gd name="T2" fmla="*/ 161 w 273"/>
              <a:gd name="T3" fmla="*/ 334 h 345"/>
              <a:gd name="T4" fmla="*/ 175 w 273"/>
              <a:gd name="T5" fmla="*/ 305 h 345"/>
              <a:gd name="T6" fmla="*/ 230 w 273"/>
              <a:gd name="T7" fmla="*/ 187 h 345"/>
              <a:gd name="T8" fmla="*/ 253 w 273"/>
              <a:gd name="T9" fmla="*/ 139 h 345"/>
              <a:gd name="T10" fmla="*/ 210 w 273"/>
              <a:gd name="T11" fmla="*/ 21 h 345"/>
              <a:gd name="T12" fmla="*/ 209 w 273"/>
              <a:gd name="T13" fmla="*/ 21 h 345"/>
              <a:gd name="T14" fmla="*/ 91 w 273"/>
              <a:gd name="T15" fmla="*/ 63 h 345"/>
              <a:gd name="T16" fmla="*/ 68 w 273"/>
              <a:gd name="T17" fmla="*/ 111 h 345"/>
              <a:gd name="T18" fmla="*/ 13 w 273"/>
              <a:gd name="T19" fmla="*/ 229 h 345"/>
              <a:gd name="T20" fmla="*/ 0 w 273"/>
              <a:gd name="T21" fmla="*/ 256 h 345"/>
              <a:gd name="T22" fmla="*/ 13 w 273"/>
              <a:gd name="T23" fmla="*/ 290 h 345"/>
              <a:gd name="T24" fmla="*/ 130 w 273"/>
              <a:gd name="T25" fmla="*/ 345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3" h="345">
                <a:moveTo>
                  <a:pt x="130" y="345"/>
                </a:moveTo>
                <a:cubicBezTo>
                  <a:pt x="142" y="341"/>
                  <a:pt x="149" y="339"/>
                  <a:pt x="161" y="334"/>
                </a:cubicBezTo>
                <a:cubicBezTo>
                  <a:pt x="175" y="305"/>
                  <a:pt x="175" y="305"/>
                  <a:pt x="175" y="305"/>
                </a:cubicBezTo>
                <a:cubicBezTo>
                  <a:pt x="230" y="187"/>
                  <a:pt x="230" y="187"/>
                  <a:pt x="230" y="187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73" y="95"/>
                  <a:pt x="254" y="42"/>
                  <a:pt x="210" y="21"/>
                </a:cubicBezTo>
                <a:cubicBezTo>
                  <a:pt x="209" y="21"/>
                  <a:pt x="209" y="21"/>
                  <a:pt x="209" y="21"/>
                </a:cubicBezTo>
                <a:cubicBezTo>
                  <a:pt x="164" y="0"/>
                  <a:pt x="112" y="19"/>
                  <a:pt x="91" y="63"/>
                </a:cubicBezTo>
                <a:cubicBezTo>
                  <a:pt x="68" y="111"/>
                  <a:pt x="68" y="111"/>
                  <a:pt x="68" y="111"/>
                </a:cubicBezTo>
                <a:cubicBezTo>
                  <a:pt x="13" y="229"/>
                  <a:pt x="13" y="229"/>
                  <a:pt x="13" y="229"/>
                </a:cubicBezTo>
                <a:cubicBezTo>
                  <a:pt x="0" y="256"/>
                  <a:pt x="0" y="256"/>
                  <a:pt x="0" y="256"/>
                </a:cubicBezTo>
                <a:cubicBezTo>
                  <a:pt x="5" y="269"/>
                  <a:pt x="8" y="277"/>
                  <a:pt x="13" y="290"/>
                </a:cubicBezTo>
                <a:cubicBezTo>
                  <a:pt x="130" y="345"/>
                  <a:pt x="130" y="345"/>
                  <a:pt x="130" y="345"/>
                </a:cubicBezTo>
              </a:path>
            </a:pathLst>
          </a:custGeom>
          <a:solidFill>
            <a:srgbClr val="A51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íṧ1îḍé">
            <a:extLst>
              <a:ext uri="{FF2B5EF4-FFF2-40B4-BE49-F238E27FC236}">
                <a16:creationId xmlns:a16="http://schemas.microsoft.com/office/drawing/2014/main" id="{786CDAC1-FBE0-4225-A6B8-BE50AEE0761B}"/>
              </a:ext>
            </a:extLst>
          </p:cNvPr>
          <p:cNvSpPr/>
          <p:nvPr/>
        </p:nvSpPr>
        <p:spPr bwMode="auto">
          <a:xfrm>
            <a:off x="6963949" y="5113834"/>
            <a:ext cx="88114" cy="111398"/>
          </a:xfrm>
          <a:custGeom>
            <a:avLst/>
            <a:gdLst>
              <a:gd name="T0" fmla="*/ 130 w 273"/>
              <a:gd name="T1" fmla="*/ 345 h 345"/>
              <a:gd name="T2" fmla="*/ 160 w 273"/>
              <a:gd name="T3" fmla="*/ 334 h 345"/>
              <a:gd name="T4" fmla="*/ 174 w 273"/>
              <a:gd name="T5" fmla="*/ 304 h 345"/>
              <a:gd name="T6" fmla="*/ 230 w 273"/>
              <a:gd name="T7" fmla="*/ 187 h 345"/>
              <a:gd name="T8" fmla="*/ 252 w 273"/>
              <a:gd name="T9" fmla="*/ 139 h 345"/>
              <a:gd name="T10" fmla="*/ 210 w 273"/>
              <a:gd name="T11" fmla="*/ 21 h 345"/>
              <a:gd name="T12" fmla="*/ 208 w 273"/>
              <a:gd name="T13" fmla="*/ 20 h 345"/>
              <a:gd name="T14" fmla="*/ 91 w 273"/>
              <a:gd name="T15" fmla="*/ 63 h 345"/>
              <a:gd name="T16" fmla="*/ 68 w 273"/>
              <a:gd name="T17" fmla="*/ 111 h 345"/>
              <a:gd name="T18" fmla="*/ 13 w 273"/>
              <a:gd name="T19" fmla="*/ 228 h 345"/>
              <a:gd name="T20" fmla="*/ 0 w 273"/>
              <a:gd name="T21" fmla="*/ 255 h 345"/>
              <a:gd name="T22" fmla="*/ 12 w 273"/>
              <a:gd name="T23" fmla="*/ 290 h 345"/>
              <a:gd name="T24" fmla="*/ 130 w 273"/>
              <a:gd name="T25" fmla="*/ 345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3" h="345">
                <a:moveTo>
                  <a:pt x="130" y="345"/>
                </a:moveTo>
                <a:cubicBezTo>
                  <a:pt x="142" y="341"/>
                  <a:pt x="148" y="338"/>
                  <a:pt x="160" y="334"/>
                </a:cubicBezTo>
                <a:cubicBezTo>
                  <a:pt x="174" y="304"/>
                  <a:pt x="174" y="304"/>
                  <a:pt x="174" y="304"/>
                </a:cubicBezTo>
                <a:cubicBezTo>
                  <a:pt x="230" y="187"/>
                  <a:pt x="230" y="187"/>
                  <a:pt x="230" y="187"/>
                </a:cubicBezTo>
                <a:cubicBezTo>
                  <a:pt x="252" y="139"/>
                  <a:pt x="252" y="139"/>
                  <a:pt x="252" y="139"/>
                </a:cubicBezTo>
                <a:cubicBezTo>
                  <a:pt x="273" y="94"/>
                  <a:pt x="254" y="42"/>
                  <a:pt x="210" y="21"/>
                </a:cubicBezTo>
                <a:cubicBezTo>
                  <a:pt x="208" y="20"/>
                  <a:pt x="208" y="20"/>
                  <a:pt x="208" y="20"/>
                </a:cubicBezTo>
                <a:cubicBezTo>
                  <a:pt x="164" y="0"/>
                  <a:pt x="111" y="18"/>
                  <a:pt x="91" y="63"/>
                </a:cubicBezTo>
                <a:cubicBezTo>
                  <a:pt x="68" y="111"/>
                  <a:pt x="68" y="111"/>
                  <a:pt x="68" y="111"/>
                </a:cubicBezTo>
                <a:cubicBezTo>
                  <a:pt x="13" y="228"/>
                  <a:pt x="13" y="228"/>
                  <a:pt x="13" y="228"/>
                </a:cubicBezTo>
                <a:cubicBezTo>
                  <a:pt x="0" y="255"/>
                  <a:pt x="0" y="255"/>
                  <a:pt x="0" y="255"/>
                </a:cubicBezTo>
                <a:cubicBezTo>
                  <a:pt x="5" y="269"/>
                  <a:pt x="7" y="276"/>
                  <a:pt x="12" y="290"/>
                </a:cubicBezTo>
                <a:cubicBezTo>
                  <a:pt x="130" y="345"/>
                  <a:pt x="130" y="345"/>
                  <a:pt x="130" y="345"/>
                </a:cubicBezTo>
              </a:path>
            </a:pathLst>
          </a:custGeom>
          <a:solidFill>
            <a:srgbClr val="D62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iṧḻiḓé">
            <a:extLst>
              <a:ext uri="{FF2B5EF4-FFF2-40B4-BE49-F238E27FC236}">
                <a16:creationId xmlns:a16="http://schemas.microsoft.com/office/drawing/2014/main" id="{E040780A-6E1A-40B7-B02C-83D2229AB9C4}"/>
              </a:ext>
            </a:extLst>
          </p:cNvPr>
          <p:cNvSpPr/>
          <p:nvPr/>
        </p:nvSpPr>
        <p:spPr bwMode="auto">
          <a:xfrm>
            <a:off x="6933817" y="5099681"/>
            <a:ext cx="88342" cy="111398"/>
          </a:xfrm>
          <a:custGeom>
            <a:avLst/>
            <a:gdLst>
              <a:gd name="T0" fmla="*/ 129 w 273"/>
              <a:gd name="T1" fmla="*/ 345 h 345"/>
              <a:gd name="T2" fmla="*/ 160 w 273"/>
              <a:gd name="T3" fmla="*/ 334 h 345"/>
              <a:gd name="T4" fmla="*/ 174 w 273"/>
              <a:gd name="T5" fmla="*/ 304 h 345"/>
              <a:gd name="T6" fmla="*/ 229 w 273"/>
              <a:gd name="T7" fmla="*/ 187 h 345"/>
              <a:gd name="T8" fmla="*/ 252 w 273"/>
              <a:gd name="T9" fmla="*/ 139 h 345"/>
              <a:gd name="T10" fmla="*/ 210 w 273"/>
              <a:gd name="T11" fmla="*/ 21 h 345"/>
              <a:gd name="T12" fmla="*/ 208 w 273"/>
              <a:gd name="T13" fmla="*/ 20 h 345"/>
              <a:gd name="T14" fmla="*/ 90 w 273"/>
              <a:gd name="T15" fmla="*/ 63 h 345"/>
              <a:gd name="T16" fmla="*/ 68 w 273"/>
              <a:gd name="T17" fmla="*/ 111 h 345"/>
              <a:gd name="T18" fmla="*/ 13 w 273"/>
              <a:gd name="T19" fmla="*/ 228 h 345"/>
              <a:gd name="T20" fmla="*/ 0 w 273"/>
              <a:gd name="T21" fmla="*/ 256 h 345"/>
              <a:gd name="T22" fmla="*/ 12 w 273"/>
              <a:gd name="T23" fmla="*/ 290 h 345"/>
              <a:gd name="T24" fmla="*/ 129 w 273"/>
              <a:gd name="T25" fmla="*/ 345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3" h="345">
                <a:moveTo>
                  <a:pt x="129" y="345"/>
                </a:moveTo>
                <a:cubicBezTo>
                  <a:pt x="141" y="341"/>
                  <a:pt x="148" y="338"/>
                  <a:pt x="160" y="334"/>
                </a:cubicBezTo>
                <a:cubicBezTo>
                  <a:pt x="174" y="304"/>
                  <a:pt x="174" y="304"/>
                  <a:pt x="174" y="304"/>
                </a:cubicBezTo>
                <a:cubicBezTo>
                  <a:pt x="229" y="187"/>
                  <a:pt x="229" y="187"/>
                  <a:pt x="229" y="187"/>
                </a:cubicBezTo>
                <a:cubicBezTo>
                  <a:pt x="252" y="139"/>
                  <a:pt x="252" y="139"/>
                  <a:pt x="252" y="139"/>
                </a:cubicBezTo>
                <a:cubicBezTo>
                  <a:pt x="273" y="95"/>
                  <a:pt x="254" y="42"/>
                  <a:pt x="210" y="21"/>
                </a:cubicBezTo>
                <a:cubicBezTo>
                  <a:pt x="208" y="20"/>
                  <a:pt x="208" y="20"/>
                  <a:pt x="208" y="20"/>
                </a:cubicBezTo>
                <a:cubicBezTo>
                  <a:pt x="164" y="0"/>
                  <a:pt x="111" y="19"/>
                  <a:pt x="90" y="63"/>
                </a:cubicBezTo>
                <a:cubicBezTo>
                  <a:pt x="68" y="111"/>
                  <a:pt x="68" y="111"/>
                  <a:pt x="68" y="111"/>
                </a:cubicBezTo>
                <a:cubicBezTo>
                  <a:pt x="13" y="228"/>
                  <a:pt x="13" y="228"/>
                  <a:pt x="13" y="228"/>
                </a:cubicBezTo>
                <a:cubicBezTo>
                  <a:pt x="0" y="256"/>
                  <a:pt x="0" y="256"/>
                  <a:pt x="0" y="256"/>
                </a:cubicBezTo>
                <a:cubicBezTo>
                  <a:pt x="5" y="269"/>
                  <a:pt x="7" y="277"/>
                  <a:pt x="12" y="290"/>
                </a:cubicBezTo>
                <a:cubicBezTo>
                  <a:pt x="129" y="345"/>
                  <a:pt x="129" y="345"/>
                  <a:pt x="129" y="345"/>
                </a:cubicBezTo>
              </a:path>
            </a:pathLst>
          </a:custGeom>
          <a:solidFill>
            <a:srgbClr val="A51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i$ļîḋé">
            <a:extLst>
              <a:ext uri="{FF2B5EF4-FFF2-40B4-BE49-F238E27FC236}">
                <a16:creationId xmlns:a16="http://schemas.microsoft.com/office/drawing/2014/main" id="{8EDA0CB7-808D-40D4-BD31-2191294506B7}"/>
              </a:ext>
            </a:extLst>
          </p:cNvPr>
          <p:cNvSpPr/>
          <p:nvPr/>
        </p:nvSpPr>
        <p:spPr bwMode="auto">
          <a:xfrm>
            <a:off x="6929252" y="5097398"/>
            <a:ext cx="88342" cy="111626"/>
          </a:xfrm>
          <a:custGeom>
            <a:avLst/>
            <a:gdLst>
              <a:gd name="T0" fmla="*/ 130 w 273"/>
              <a:gd name="T1" fmla="*/ 346 h 346"/>
              <a:gd name="T2" fmla="*/ 161 w 273"/>
              <a:gd name="T3" fmla="*/ 335 h 346"/>
              <a:gd name="T4" fmla="*/ 175 w 273"/>
              <a:gd name="T5" fmla="*/ 305 h 346"/>
              <a:gd name="T6" fmla="*/ 230 w 273"/>
              <a:gd name="T7" fmla="*/ 187 h 346"/>
              <a:gd name="T8" fmla="*/ 253 w 273"/>
              <a:gd name="T9" fmla="*/ 139 h 346"/>
              <a:gd name="T10" fmla="*/ 210 w 273"/>
              <a:gd name="T11" fmla="*/ 22 h 346"/>
              <a:gd name="T12" fmla="*/ 209 w 273"/>
              <a:gd name="T13" fmla="*/ 21 h 346"/>
              <a:gd name="T14" fmla="*/ 91 w 273"/>
              <a:gd name="T15" fmla="*/ 63 h 346"/>
              <a:gd name="T16" fmla="*/ 68 w 273"/>
              <a:gd name="T17" fmla="*/ 111 h 346"/>
              <a:gd name="T18" fmla="*/ 13 w 273"/>
              <a:gd name="T19" fmla="*/ 229 h 346"/>
              <a:gd name="T20" fmla="*/ 0 w 273"/>
              <a:gd name="T21" fmla="*/ 256 h 346"/>
              <a:gd name="T22" fmla="*/ 13 w 273"/>
              <a:gd name="T23" fmla="*/ 291 h 346"/>
              <a:gd name="T24" fmla="*/ 130 w 273"/>
              <a:gd name="T25" fmla="*/ 34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3" h="346">
                <a:moveTo>
                  <a:pt x="130" y="346"/>
                </a:moveTo>
                <a:cubicBezTo>
                  <a:pt x="142" y="342"/>
                  <a:pt x="149" y="339"/>
                  <a:pt x="161" y="335"/>
                </a:cubicBezTo>
                <a:cubicBezTo>
                  <a:pt x="175" y="305"/>
                  <a:pt x="175" y="305"/>
                  <a:pt x="175" y="305"/>
                </a:cubicBezTo>
                <a:cubicBezTo>
                  <a:pt x="230" y="187"/>
                  <a:pt x="230" y="187"/>
                  <a:pt x="230" y="187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73" y="95"/>
                  <a:pt x="254" y="43"/>
                  <a:pt x="210" y="22"/>
                </a:cubicBezTo>
                <a:cubicBezTo>
                  <a:pt x="209" y="21"/>
                  <a:pt x="209" y="21"/>
                  <a:pt x="209" y="21"/>
                </a:cubicBezTo>
                <a:cubicBezTo>
                  <a:pt x="164" y="0"/>
                  <a:pt x="112" y="19"/>
                  <a:pt x="91" y="63"/>
                </a:cubicBezTo>
                <a:cubicBezTo>
                  <a:pt x="68" y="111"/>
                  <a:pt x="68" y="111"/>
                  <a:pt x="68" y="111"/>
                </a:cubicBezTo>
                <a:cubicBezTo>
                  <a:pt x="13" y="229"/>
                  <a:pt x="13" y="229"/>
                  <a:pt x="13" y="229"/>
                </a:cubicBezTo>
                <a:cubicBezTo>
                  <a:pt x="0" y="256"/>
                  <a:pt x="0" y="256"/>
                  <a:pt x="0" y="256"/>
                </a:cubicBezTo>
                <a:cubicBezTo>
                  <a:pt x="5" y="270"/>
                  <a:pt x="8" y="277"/>
                  <a:pt x="13" y="291"/>
                </a:cubicBezTo>
                <a:cubicBezTo>
                  <a:pt x="130" y="346"/>
                  <a:pt x="130" y="346"/>
                  <a:pt x="130" y="346"/>
                </a:cubicBezTo>
              </a:path>
            </a:pathLst>
          </a:custGeom>
          <a:solidFill>
            <a:srgbClr val="D62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i$ľïḍè">
            <a:extLst>
              <a:ext uri="{FF2B5EF4-FFF2-40B4-BE49-F238E27FC236}">
                <a16:creationId xmlns:a16="http://schemas.microsoft.com/office/drawing/2014/main" id="{B9DBA12E-0048-4935-9F53-B8EC83D518E0}"/>
              </a:ext>
            </a:extLst>
          </p:cNvPr>
          <p:cNvSpPr/>
          <p:nvPr/>
        </p:nvSpPr>
        <p:spPr bwMode="auto">
          <a:xfrm>
            <a:off x="6950253" y="5114519"/>
            <a:ext cx="24882" cy="39948"/>
          </a:xfrm>
          <a:custGeom>
            <a:avLst/>
            <a:gdLst>
              <a:gd name="T0" fmla="*/ 56 w 77"/>
              <a:gd name="T1" fmla="*/ 9 h 124"/>
              <a:gd name="T2" fmla="*/ 31 w 77"/>
              <a:gd name="T3" fmla="*/ 49 h 124"/>
              <a:gd name="T4" fmla="*/ 5 w 77"/>
              <a:gd name="T5" fmla="*/ 105 h 124"/>
              <a:gd name="T6" fmla="*/ 24 w 77"/>
              <a:gd name="T7" fmla="*/ 113 h 124"/>
              <a:gd name="T8" fmla="*/ 44 w 77"/>
              <a:gd name="T9" fmla="*/ 70 h 124"/>
              <a:gd name="T10" fmla="*/ 68 w 77"/>
              <a:gd name="T11" fmla="*/ 25 h 124"/>
              <a:gd name="T12" fmla="*/ 56 w 77"/>
              <a:gd name="T13" fmla="*/ 9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" h="124">
                <a:moveTo>
                  <a:pt x="56" y="9"/>
                </a:moveTo>
                <a:cubicBezTo>
                  <a:pt x="44" y="21"/>
                  <a:pt x="38" y="34"/>
                  <a:pt x="31" y="49"/>
                </a:cubicBezTo>
                <a:cubicBezTo>
                  <a:pt x="24" y="68"/>
                  <a:pt x="15" y="86"/>
                  <a:pt x="5" y="105"/>
                </a:cubicBezTo>
                <a:cubicBezTo>
                  <a:pt x="0" y="116"/>
                  <a:pt x="18" y="124"/>
                  <a:pt x="24" y="113"/>
                </a:cubicBezTo>
                <a:cubicBezTo>
                  <a:pt x="31" y="99"/>
                  <a:pt x="38" y="85"/>
                  <a:pt x="44" y="70"/>
                </a:cubicBezTo>
                <a:cubicBezTo>
                  <a:pt x="51" y="55"/>
                  <a:pt x="55" y="37"/>
                  <a:pt x="68" y="25"/>
                </a:cubicBezTo>
                <a:cubicBezTo>
                  <a:pt x="77" y="17"/>
                  <a:pt x="65" y="0"/>
                  <a:pt x="56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ïṩļîḋe">
            <a:extLst>
              <a:ext uri="{FF2B5EF4-FFF2-40B4-BE49-F238E27FC236}">
                <a16:creationId xmlns:a16="http://schemas.microsoft.com/office/drawing/2014/main" id="{4C155DAE-BEFB-417F-B1F7-1475554C7E53}"/>
              </a:ext>
            </a:extLst>
          </p:cNvPr>
          <p:cNvSpPr/>
          <p:nvPr/>
        </p:nvSpPr>
        <p:spPr bwMode="auto">
          <a:xfrm>
            <a:off x="6974450" y="5108583"/>
            <a:ext cx="10729" cy="8218"/>
          </a:xfrm>
          <a:custGeom>
            <a:avLst/>
            <a:gdLst>
              <a:gd name="T0" fmla="*/ 32 w 33"/>
              <a:gd name="T1" fmla="*/ 9 h 25"/>
              <a:gd name="T2" fmla="*/ 21 w 33"/>
              <a:gd name="T3" fmla="*/ 0 h 25"/>
              <a:gd name="T4" fmla="*/ 5 w 33"/>
              <a:gd name="T5" fmla="*/ 6 h 25"/>
              <a:gd name="T6" fmla="*/ 3 w 33"/>
              <a:gd name="T7" fmla="*/ 19 h 25"/>
              <a:gd name="T8" fmla="*/ 17 w 33"/>
              <a:gd name="T9" fmla="*/ 22 h 25"/>
              <a:gd name="T10" fmla="*/ 17 w 33"/>
              <a:gd name="T11" fmla="*/ 22 h 25"/>
              <a:gd name="T12" fmla="*/ 18 w 33"/>
              <a:gd name="T13" fmla="*/ 21 h 25"/>
              <a:gd name="T14" fmla="*/ 20 w 33"/>
              <a:gd name="T15" fmla="*/ 21 h 25"/>
              <a:gd name="T16" fmla="*/ 20 w 33"/>
              <a:gd name="T17" fmla="*/ 20 h 25"/>
              <a:gd name="T18" fmla="*/ 23 w 33"/>
              <a:gd name="T19" fmla="*/ 20 h 25"/>
              <a:gd name="T20" fmla="*/ 32 w 33"/>
              <a:gd name="T21" fmla="*/ 9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25">
                <a:moveTo>
                  <a:pt x="32" y="9"/>
                </a:moveTo>
                <a:cubicBezTo>
                  <a:pt x="31" y="3"/>
                  <a:pt x="26" y="0"/>
                  <a:pt x="21" y="0"/>
                </a:cubicBezTo>
                <a:cubicBezTo>
                  <a:pt x="15" y="1"/>
                  <a:pt x="10" y="3"/>
                  <a:pt x="5" y="6"/>
                </a:cubicBezTo>
                <a:cubicBezTo>
                  <a:pt x="1" y="8"/>
                  <a:pt x="0" y="15"/>
                  <a:pt x="3" y="19"/>
                </a:cubicBezTo>
                <a:cubicBezTo>
                  <a:pt x="7" y="24"/>
                  <a:pt x="12" y="25"/>
                  <a:pt x="17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1"/>
                  <a:pt x="19" y="21"/>
                  <a:pt x="20" y="21"/>
                </a:cubicBezTo>
                <a:cubicBezTo>
                  <a:pt x="20" y="20"/>
                  <a:pt x="20" y="20"/>
                  <a:pt x="20" y="20"/>
                </a:cubicBezTo>
                <a:cubicBezTo>
                  <a:pt x="21" y="20"/>
                  <a:pt x="22" y="20"/>
                  <a:pt x="23" y="20"/>
                </a:cubicBezTo>
                <a:cubicBezTo>
                  <a:pt x="28" y="20"/>
                  <a:pt x="33" y="14"/>
                  <a:pt x="32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ïsḻiḓê">
            <a:extLst>
              <a:ext uri="{FF2B5EF4-FFF2-40B4-BE49-F238E27FC236}">
                <a16:creationId xmlns:a16="http://schemas.microsoft.com/office/drawing/2014/main" id="{3A885849-5937-451A-8E3E-D9AE7B035579}"/>
              </a:ext>
            </a:extLst>
          </p:cNvPr>
          <p:cNvSpPr/>
          <p:nvPr/>
        </p:nvSpPr>
        <p:spPr bwMode="auto">
          <a:xfrm>
            <a:off x="6937698" y="5137346"/>
            <a:ext cx="107974" cy="60493"/>
          </a:xfrm>
          <a:custGeom>
            <a:avLst/>
            <a:gdLst>
              <a:gd name="T0" fmla="*/ 301 w 334"/>
              <a:gd name="T1" fmla="*/ 182 h 187"/>
              <a:gd name="T2" fmla="*/ 14 w 334"/>
              <a:gd name="T3" fmla="*/ 47 h 187"/>
              <a:gd name="T4" fmla="*/ 5 w 334"/>
              <a:gd name="T5" fmla="*/ 18 h 187"/>
              <a:gd name="T6" fmla="*/ 6 w 334"/>
              <a:gd name="T7" fmla="*/ 17 h 187"/>
              <a:gd name="T8" fmla="*/ 34 w 334"/>
              <a:gd name="T9" fmla="*/ 5 h 187"/>
              <a:gd name="T10" fmla="*/ 321 w 334"/>
              <a:gd name="T11" fmla="*/ 140 h 187"/>
              <a:gd name="T12" fmla="*/ 329 w 334"/>
              <a:gd name="T13" fmla="*/ 169 h 187"/>
              <a:gd name="T14" fmla="*/ 329 w 334"/>
              <a:gd name="T15" fmla="*/ 170 h 187"/>
              <a:gd name="T16" fmla="*/ 301 w 334"/>
              <a:gd name="T17" fmla="*/ 182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4" h="187">
                <a:moveTo>
                  <a:pt x="301" y="182"/>
                </a:moveTo>
                <a:cubicBezTo>
                  <a:pt x="14" y="47"/>
                  <a:pt x="14" y="47"/>
                  <a:pt x="14" y="47"/>
                </a:cubicBezTo>
                <a:cubicBezTo>
                  <a:pt x="4" y="42"/>
                  <a:pt x="0" y="29"/>
                  <a:pt x="5" y="18"/>
                </a:cubicBezTo>
                <a:cubicBezTo>
                  <a:pt x="6" y="17"/>
                  <a:pt x="6" y="17"/>
                  <a:pt x="6" y="17"/>
                </a:cubicBezTo>
                <a:cubicBezTo>
                  <a:pt x="11" y="6"/>
                  <a:pt x="24" y="0"/>
                  <a:pt x="34" y="5"/>
                </a:cubicBezTo>
                <a:cubicBezTo>
                  <a:pt x="321" y="140"/>
                  <a:pt x="321" y="140"/>
                  <a:pt x="321" y="140"/>
                </a:cubicBezTo>
                <a:cubicBezTo>
                  <a:pt x="331" y="145"/>
                  <a:pt x="334" y="158"/>
                  <a:pt x="329" y="169"/>
                </a:cubicBezTo>
                <a:cubicBezTo>
                  <a:pt x="329" y="170"/>
                  <a:pt x="329" y="170"/>
                  <a:pt x="329" y="170"/>
                </a:cubicBezTo>
                <a:cubicBezTo>
                  <a:pt x="323" y="181"/>
                  <a:pt x="311" y="187"/>
                  <a:pt x="301" y="182"/>
                </a:cubicBezTo>
              </a:path>
            </a:pathLst>
          </a:custGeom>
          <a:solidFill>
            <a:srgbClr val="9E8F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î$ḻíďe">
            <a:extLst>
              <a:ext uri="{FF2B5EF4-FFF2-40B4-BE49-F238E27FC236}">
                <a16:creationId xmlns:a16="http://schemas.microsoft.com/office/drawing/2014/main" id="{60F9450A-36D8-4D18-9343-AA11AD790D1E}"/>
              </a:ext>
            </a:extLst>
          </p:cNvPr>
          <p:cNvSpPr/>
          <p:nvPr/>
        </p:nvSpPr>
        <p:spPr bwMode="auto">
          <a:xfrm>
            <a:off x="6936328" y="5140314"/>
            <a:ext cx="108430" cy="60493"/>
          </a:xfrm>
          <a:custGeom>
            <a:avLst/>
            <a:gdLst>
              <a:gd name="T0" fmla="*/ 301 w 335"/>
              <a:gd name="T1" fmla="*/ 182 h 187"/>
              <a:gd name="T2" fmla="*/ 14 w 335"/>
              <a:gd name="T3" fmla="*/ 47 h 187"/>
              <a:gd name="T4" fmla="*/ 6 w 335"/>
              <a:gd name="T5" fmla="*/ 17 h 187"/>
              <a:gd name="T6" fmla="*/ 6 w 335"/>
              <a:gd name="T7" fmla="*/ 17 h 187"/>
              <a:gd name="T8" fmla="*/ 34 w 335"/>
              <a:gd name="T9" fmla="*/ 5 h 187"/>
              <a:gd name="T10" fmla="*/ 321 w 335"/>
              <a:gd name="T11" fmla="*/ 140 h 187"/>
              <a:gd name="T12" fmla="*/ 329 w 335"/>
              <a:gd name="T13" fmla="*/ 169 h 187"/>
              <a:gd name="T14" fmla="*/ 329 w 335"/>
              <a:gd name="T15" fmla="*/ 170 h 187"/>
              <a:gd name="T16" fmla="*/ 301 w 335"/>
              <a:gd name="T17" fmla="*/ 182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5" h="187">
                <a:moveTo>
                  <a:pt x="301" y="182"/>
                </a:moveTo>
                <a:cubicBezTo>
                  <a:pt x="14" y="47"/>
                  <a:pt x="14" y="47"/>
                  <a:pt x="14" y="47"/>
                </a:cubicBezTo>
                <a:cubicBezTo>
                  <a:pt x="4" y="42"/>
                  <a:pt x="0" y="29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11" y="5"/>
                  <a:pt x="24" y="0"/>
                  <a:pt x="34" y="5"/>
                </a:cubicBezTo>
                <a:cubicBezTo>
                  <a:pt x="321" y="140"/>
                  <a:pt x="321" y="140"/>
                  <a:pt x="321" y="140"/>
                </a:cubicBezTo>
                <a:cubicBezTo>
                  <a:pt x="331" y="144"/>
                  <a:pt x="335" y="158"/>
                  <a:pt x="329" y="169"/>
                </a:cubicBezTo>
                <a:cubicBezTo>
                  <a:pt x="329" y="170"/>
                  <a:pt x="329" y="170"/>
                  <a:pt x="329" y="170"/>
                </a:cubicBezTo>
                <a:cubicBezTo>
                  <a:pt x="324" y="181"/>
                  <a:pt x="311" y="187"/>
                  <a:pt x="301" y="182"/>
                </a:cubicBezTo>
              </a:path>
            </a:pathLst>
          </a:custGeom>
          <a:solidFill>
            <a:srgbClr val="BCAC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iş1iḑe">
            <a:extLst>
              <a:ext uri="{FF2B5EF4-FFF2-40B4-BE49-F238E27FC236}">
                <a16:creationId xmlns:a16="http://schemas.microsoft.com/office/drawing/2014/main" id="{EC7C1F28-64CA-4034-8E49-5D27EE53CCFE}"/>
              </a:ext>
            </a:extLst>
          </p:cNvPr>
          <p:cNvSpPr/>
          <p:nvPr/>
        </p:nvSpPr>
        <p:spPr bwMode="auto">
          <a:xfrm>
            <a:off x="6947057" y="5141911"/>
            <a:ext cx="21686" cy="21686"/>
          </a:xfrm>
          <a:custGeom>
            <a:avLst/>
            <a:gdLst>
              <a:gd name="T0" fmla="*/ 35 w 67"/>
              <a:gd name="T1" fmla="*/ 64 h 67"/>
              <a:gd name="T2" fmla="*/ 9 w 67"/>
              <a:gd name="T3" fmla="*/ 51 h 67"/>
              <a:gd name="T4" fmla="*/ 3 w 67"/>
              <a:gd name="T5" fmla="*/ 35 h 67"/>
              <a:gd name="T6" fmla="*/ 15 w 67"/>
              <a:gd name="T7" fmla="*/ 8 h 67"/>
              <a:gd name="T8" fmla="*/ 32 w 67"/>
              <a:gd name="T9" fmla="*/ 3 h 67"/>
              <a:gd name="T10" fmla="*/ 58 w 67"/>
              <a:gd name="T11" fmla="*/ 15 h 67"/>
              <a:gd name="T12" fmla="*/ 64 w 67"/>
              <a:gd name="T13" fmla="*/ 31 h 67"/>
              <a:gd name="T14" fmla="*/ 51 w 67"/>
              <a:gd name="T15" fmla="*/ 58 h 67"/>
              <a:gd name="T16" fmla="*/ 35 w 67"/>
              <a:gd name="T17" fmla="*/ 6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" h="67">
                <a:moveTo>
                  <a:pt x="35" y="64"/>
                </a:moveTo>
                <a:cubicBezTo>
                  <a:pt x="9" y="51"/>
                  <a:pt x="9" y="51"/>
                  <a:pt x="9" y="51"/>
                </a:cubicBezTo>
                <a:cubicBezTo>
                  <a:pt x="2" y="48"/>
                  <a:pt x="0" y="41"/>
                  <a:pt x="3" y="35"/>
                </a:cubicBezTo>
                <a:cubicBezTo>
                  <a:pt x="15" y="8"/>
                  <a:pt x="15" y="8"/>
                  <a:pt x="15" y="8"/>
                </a:cubicBezTo>
                <a:cubicBezTo>
                  <a:pt x="18" y="2"/>
                  <a:pt x="25" y="0"/>
                  <a:pt x="32" y="3"/>
                </a:cubicBezTo>
                <a:cubicBezTo>
                  <a:pt x="58" y="15"/>
                  <a:pt x="58" y="15"/>
                  <a:pt x="58" y="15"/>
                </a:cubicBezTo>
                <a:cubicBezTo>
                  <a:pt x="64" y="18"/>
                  <a:pt x="67" y="25"/>
                  <a:pt x="64" y="31"/>
                </a:cubicBezTo>
                <a:cubicBezTo>
                  <a:pt x="51" y="58"/>
                  <a:pt x="51" y="58"/>
                  <a:pt x="51" y="58"/>
                </a:cubicBezTo>
                <a:cubicBezTo>
                  <a:pt x="49" y="64"/>
                  <a:pt x="41" y="67"/>
                  <a:pt x="35" y="64"/>
                </a:cubicBezTo>
                <a:close/>
              </a:path>
            </a:pathLst>
          </a:custGeom>
          <a:noFill/>
          <a:ln w="26988" cap="flat">
            <a:solidFill>
              <a:srgbClr val="FFE94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ïşľiḑè">
            <a:extLst>
              <a:ext uri="{FF2B5EF4-FFF2-40B4-BE49-F238E27FC236}">
                <a16:creationId xmlns:a16="http://schemas.microsoft.com/office/drawing/2014/main" id="{A4947CE8-97AB-40B1-8D10-82A9DE68012C}"/>
              </a:ext>
            </a:extLst>
          </p:cNvPr>
          <p:cNvSpPr/>
          <p:nvPr/>
        </p:nvSpPr>
        <p:spPr bwMode="auto">
          <a:xfrm>
            <a:off x="6932219" y="5191447"/>
            <a:ext cx="77842" cy="39948"/>
          </a:xfrm>
          <a:custGeom>
            <a:avLst/>
            <a:gdLst>
              <a:gd name="T0" fmla="*/ 217 w 241"/>
              <a:gd name="T1" fmla="*/ 120 h 124"/>
              <a:gd name="T2" fmla="*/ 12 w 241"/>
              <a:gd name="T3" fmla="*/ 24 h 124"/>
              <a:gd name="T4" fmla="*/ 4 w 241"/>
              <a:gd name="T5" fmla="*/ 0 h 124"/>
              <a:gd name="T6" fmla="*/ 4 w 241"/>
              <a:gd name="T7" fmla="*/ 0 h 124"/>
              <a:gd name="T8" fmla="*/ 241 w 241"/>
              <a:gd name="T9" fmla="*/ 111 h 124"/>
              <a:gd name="T10" fmla="*/ 241 w 241"/>
              <a:gd name="T11" fmla="*/ 111 h 124"/>
              <a:gd name="T12" fmla="*/ 217 w 241"/>
              <a:gd name="T13" fmla="*/ 1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24">
                <a:moveTo>
                  <a:pt x="217" y="120"/>
                </a:moveTo>
                <a:cubicBezTo>
                  <a:pt x="12" y="24"/>
                  <a:pt x="12" y="24"/>
                  <a:pt x="12" y="24"/>
                </a:cubicBezTo>
                <a:cubicBezTo>
                  <a:pt x="4" y="20"/>
                  <a:pt x="0" y="9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241" y="111"/>
                  <a:pt x="241" y="111"/>
                  <a:pt x="241" y="111"/>
                </a:cubicBezTo>
                <a:cubicBezTo>
                  <a:pt x="241" y="111"/>
                  <a:pt x="241" y="111"/>
                  <a:pt x="241" y="111"/>
                </a:cubicBezTo>
                <a:cubicBezTo>
                  <a:pt x="236" y="120"/>
                  <a:pt x="226" y="124"/>
                  <a:pt x="217" y="120"/>
                </a:cubicBezTo>
                <a:close/>
              </a:path>
            </a:pathLst>
          </a:custGeom>
          <a:solidFill>
            <a:srgbClr val="B6CC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iṣľîḓe">
            <a:extLst>
              <a:ext uri="{FF2B5EF4-FFF2-40B4-BE49-F238E27FC236}">
                <a16:creationId xmlns:a16="http://schemas.microsoft.com/office/drawing/2014/main" id="{12976953-580D-4C73-BA8C-68B45223EA04}"/>
              </a:ext>
            </a:extLst>
          </p:cNvPr>
          <p:cNvSpPr/>
          <p:nvPr/>
        </p:nvSpPr>
        <p:spPr bwMode="auto">
          <a:xfrm>
            <a:off x="6911218" y="5311748"/>
            <a:ext cx="38122" cy="40176"/>
          </a:xfrm>
          <a:custGeom>
            <a:avLst/>
            <a:gdLst>
              <a:gd name="T0" fmla="*/ 103 w 118"/>
              <a:gd name="T1" fmla="*/ 107 h 124"/>
              <a:gd name="T2" fmla="*/ 116 w 118"/>
              <a:gd name="T3" fmla="*/ 34 h 124"/>
              <a:gd name="T4" fmla="*/ 102 w 118"/>
              <a:gd name="T5" fmla="*/ 13 h 124"/>
              <a:gd name="T6" fmla="*/ 38 w 118"/>
              <a:gd name="T7" fmla="*/ 3 h 124"/>
              <a:gd name="T8" fmla="*/ 15 w 118"/>
              <a:gd name="T9" fmla="*/ 17 h 124"/>
              <a:gd name="T10" fmla="*/ 2 w 118"/>
              <a:gd name="T11" fmla="*/ 92 h 124"/>
              <a:gd name="T12" fmla="*/ 18 w 118"/>
              <a:gd name="T13" fmla="*/ 113 h 124"/>
              <a:gd name="T14" fmla="*/ 82 w 118"/>
              <a:gd name="T15" fmla="*/ 122 h 124"/>
              <a:gd name="T16" fmla="*/ 103 w 118"/>
              <a:gd name="T17" fmla="*/ 107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" h="124">
                <a:moveTo>
                  <a:pt x="103" y="107"/>
                </a:moveTo>
                <a:cubicBezTo>
                  <a:pt x="116" y="34"/>
                  <a:pt x="116" y="34"/>
                  <a:pt x="116" y="34"/>
                </a:cubicBezTo>
                <a:cubicBezTo>
                  <a:pt x="118" y="24"/>
                  <a:pt x="112" y="15"/>
                  <a:pt x="102" y="13"/>
                </a:cubicBezTo>
                <a:cubicBezTo>
                  <a:pt x="38" y="3"/>
                  <a:pt x="38" y="3"/>
                  <a:pt x="38" y="3"/>
                </a:cubicBezTo>
                <a:cubicBezTo>
                  <a:pt x="27" y="0"/>
                  <a:pt x="17" y="7"/>
                  <a:pt x="15" y="17"/>
                </a:cubicBezTo>
                <a:cubicBezTo>
                  <a:pt x="2" y="92"/>
                  <a:pt x="2" y="92"/>
                  <a:pt x="2" y="92"/>
                </a:cubicBezTo>
                <a:cubicBezTo>
                  <a:pt x="0" y="102"/>
                  <a:pt x="7" y="112"/>
                  <a:pt x="18" y="113"/>
                </a:cubicBezTo>
                <a:cubicBezTo>
                  <a:pt x="82" y="122"/>
                  <a:pt x="82" y="122"/>
                  <a:pt x="82" y="122"/>
                </a:cubicBezTo>
                <a:cubicBezTo>
                  <a:pt x="92" y="124"/>
                  <a:pt x="101" y="117"/>
                  <a:pt x="103" y="107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iṩļïḍé">
            <a:extLst>
              <a:ext uri="{FF2B5EF4-FFF2-40B4-BE49-F238E27FC236}">
                <a16:creationId xmlns:a16="http://schemas.microsoft.com/office/drawing/2014/main" id="{2128A46A-A38E-417F-BD08-B132E3DDDD4B}"/>
              </a:ext>
            </a:extLst>
          </p:cNvPr>
          <p:cNvSpPr/>
          <p:nvPr/>
        </p:nvSpPr>
        <p:spPr bwMode="auto">
          <a:xfrm>
            <a:off x="6908250" y="5316085"/>
            <a:ext cx="18719" cy="57069"/>
          </a:xfrm>
          <a:custGeom>
            <a:avLst/>
            <a:gdLst>
              <a:gd name="T0" fmla="*/ 56 w 58"/>
              <a:gd name="T1" fmla="*/ 17 h 177"/>
              <a:gd name="T2" fmla="*/ 30 w 58"/>
              <a:gd name="T3" fmla="*/ 165 h 177"/>
              <a:gd name="T4" fmla="*/ 14 w 58"/>
              <a:gd name="T5" fmla="*/ 176 h 177"/>
              <a:gd name="T6" fmla="*/ 12 w 58"/>
              <a:gd name="T7" fmla="*/ 176 h 177"/>
              <a:gd name="T8" fmla="*/ 1 w 58"/>
              <a:gd name="T9" fmla="*/ 160 h 177"/>
              <a:gd name="T10" fmla="*/ 27 w 58"/>
              <a:gd name="T11" fmla="*/ 12 h 177"/>
              <a:gd name="T12" fmla="*/ 43 w 58"/>
              <a:gd name="T13" fmla="*/ 1 h 177"/>
              <a:gd name="T14" fmla="*/ 45 w 58"/>
              <a:gd name="T15" fmla="*/ 1 h 177"/>
              <a:gd name="T16" fmla="*/ 56 w 58"/>
              <a:gd name="T17" fmla="*/ 1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" h="177">
                <a:moveTo>
                  <a:pt x="56" y="17"/>
                </a:moveTo>
                <a:cubicBezTo>
                  <a:pt x="30" y="165"/>
                  <a:pt x="30" y="165"/>
                  <a:pt x="30" y="165"/>
                </a:cubicBezTo>
                <a:cubicBezTo>
                  <a:pt x="28" y="173"/>
                  <a:pt x="21" y="177"/>
                  <a:pt x="14" y="176"/>
                </a:cubicBezTo>
                <a:cubicBezTo>
                  <a:pt x="12" y="176"/>
                  <a:pt x="12" y="176"/>
                  <a:pt x="12" y="176"/>
                </a:cubicBezTo>
                <a:cubicBezTo>
                  <a:pt x="4" y="174"/>
                  <a:pt x="0" y="167"/>
                  <a:pt x="1" y="160"/>
                </a:cubicBezTo>
                <a:cubicBezTo>
                  <a:pt x="27" y="12"/>
                  <a:pt x="27" y="12"/>
                  <a:pt x="27" y="12"/>
                </a:cubicBezTo>
                <a:cubicBezTo>
                  <a:pt x="29" y="5"/>
                  <a:pt x="36" y="0"/>
                  <a:pt x="43" y="1"/>
                </a:cubicBezTo>
                <a:cubicBezTo>
                  <a:pt x="45" y="1"/>
                  <a:pt x="45" y="1"/>
                  <a:pt x="45" y="1"/>
                </a:cubicBezTo>
                <a:cubicBezTo>
                  <a:pt x="53" y="3"/>
                  <a:pt x="58" y="10"/>
                  <a:pt x="56" y="17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ïsľîde">
            <a:extLst>
              <a:ext uri="{FF2B5EF4-FFF2-40B4-BE49-F238E27FC236}">
                <a16:creationId xmlns:a16="http://schemas.microsoft.com/office/drawing/2014/main" id="{62C9FE1F-7F2E-4257-B6FD-60C0118D0EBC}"/>
              </a:ext>
            </a:extLst>
          </p:cNvPr>
          <p:cNvSpPr/>
          <p:nvPr/>
        </p:nvSpPr>
        <p:spPr bwMode="auto">
          <a:xfrm>
            <a:off x="6911903" y="5327042"/>
            <a:ext cx="29219" cy="49079"/>
          </a:xfrm>
          <a:custGeom>
            <a:avLst/>
            <a:gdLst>
              <a:gd name="T0" fmla="*/ 0 w 91"/>
              <a:gd name="T1" fmla="*/ 145 h 152"/>
              <a:gd name="T2" fmla="*/ 5 w 91"/>
              <a:gd name="T3" fmla="*/ 146 h 152"/>
              <a:gd name="T4" fmla="*/ 82 w 91"/>
              <a:gd name="T5" fmla="*/ 93 h 152"/>
              <a:gd name="T6" fmla="*/ 85 w 91"/>
              <a:gd name="T7" fmla="*/ 77 h 152"/>
              <a:gd name="T8" fmla="*/ 31 w 91"/>
              <a:gd name="T9" fmla="*/ 0 h 152"/>
              <a:gd name="T10" fmla="*/ 26 w 91"/>
              <a:gd name="T11" fmla="*/ 0 h 152"/>
              <a:gd name="T12" fmla="*/ 0 w 91"/>
              <a:gd name="T13" fmla="*/ 14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" h="152">
                <a:moveTo>
                  <a:pt x="0" y="145"/>
                </a:moveTo>
                <a:cubicBezTo>
                  <a:pt x="5" y="146"/>
                  <a:pt x="5" y="146"/>
                  <a:pt x="5" y="146"/>
                </a:cubicBezTo>
                <a:cubicBezTo>
                  <a:pt x="41" y="152"/>
                  <a:pt x="75" y="128"/>
                  <a:pt x="82" y="93"/>
                </a:cubicBezTo>
                <a:cubicBezTo>
                  <a:pt x="85" y="77"/>
                  <a:pt x="85" y="77"/>
                  <a:pt x="85" y="77"/>
                </a:cubicBezTo>
                <a:cubicBezTo>
                  <a:pt x="91" y="41"/>
                  <a:pt x="67" y="7"/>
                  <a:pt x="31" y="0"/>
                </a:cubicBezTo>
                <a:cubicBezTo>
                  <a:pt x="26" y="0"/>
                  <a:pt x="26" y="0"/>
                  <a:pt x="26" y="0"/>
                </a:cubicBezTo>
                <a:lnTo>
                  <a:pt x="0" y="145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îŝliḓè">
            <a:extLst>
              <a:ext uri="{FF2B5EF4-FFF2-40B4-BE49-F238E27FC236}">
                <a16:creationId xmlns:a16="http://schemas.microsoft.com/office/drawing/2014/main" id="{5338110C-A2BA-4313-8CF5-48128CBF0885}"/>
              </a:ext>
            </a:extLst>
          </p:cNvPr>
          <p:cNvSpPr/>
          <p:nvPr/>
        </p:nvSpPr>
        <p:spPr bwMode="auto">
          <a:xfrm>
            <a:off x="6918523" y="5335945"/>
            <a:ext cx="20545" cy="34013"/>
          </a:xfrm>
          <a:custGeom>
            <a:avLst/>
            <a:gdLst>
              <a:gd name="T0" fmla="*/ 18 w 63"/>
              <a:gd name="T1" fmla="*/ 102 h 105"/>
              <a:gd name="T2" fmla="*/ 7 w 63"/>
              <a:gd name="T3" fmla="*/ 49 h 105"/>
              <a:gd name="T4" fmla="*/ 35 w 63"/>
              <a:gd name="T5" fmla="*/ 3 h 105"/>
              <a:gd name="T6" fmla="*/ 58 w 63"/>
              <a:gd name="T7" fmla="*/ 58 h 105"/>
              <a:gd name="T8" fmla="*/ 18 w 63"/>
              <a:gd name="T9" fmla="*/ 102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105">
                <a:moveTo>
                  <a:pt x="18" y="102"/>
                </a:moveTo>
                <a:cubicBezTo>
                  <a:pt x="0" y="99"/>
                  <a:pt x="2" y="76"/>
                  <a:pt x="7" y="49"/>
                </a:cubicBezTo>
                <a:cubicBezTo>
                  <a:pt x="12" y="22"/>
                  <a:pt x="18" y="0"/>
                  <a:pt x="35" y="3"/>
                </a:cubicBezTo>
                <a:cubicBezTo>
                  <a:pt x="53" y="6"/>
                  <a:pt x="63" y="31"/>
                  <a:pt x="58" y="58"/>
                </a:cubicBezTo>
                <a:cubicBezTo>
                  <a:pt x="53" y="85"/>
                  <a:pt x="35" y="105"/>
                  <a:pt x="18" y="102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íṧḻíḓe">
            <a:extLst>
              <a:ext uri="{FF2B5EF4-FFF2-40B4-BE49-F238E27FC236}">
                <a16:creationId xmlns:a16="http://schemas.microsoft.com/office/drawing/2014/main" id="{2815E9DB-97BC-42E8-984B-AA37CB2B01D0}"/>
              </a:ext>
            </a:extLst>
          </p:cNvPr>
          <p:cNvSpPr/>
          <p:nvPr/>
        </p:nvSpPr>
        <p:spPr bwMode="auto">
          <a:xfrm>
            <a:off x="6927882" y="5362424"/>
            <a:ext cx="3424" cy="3196"/>
          </a:xfrm>
          <a:custGeom>
            <a:avLst/>
            <a:gdLst>
              <a:gd name="T0" fmla="*/ 0 w 10"/>
              <a:gd name="T1" fmla="*/ 10 h 10"/>
              <a:gd name="T2" fmla="*/ 10 w 10"/>
              <a:gd name="T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" h="10">
                <a:moveTo>
                  <a:pt x="0" y="10"/>
                </a:moveTo>
                <a:cubicBezTo>
                  <a:pt x="4" y="7"/>
                  <a:pt x="7" y="4"/>
                  <a:pt x="10" y="0"/>
                </a:cubicBezTo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îṥļîďe">
            <a:extLst>
              <a:ext uri="{FF2B5EF4-FFF2-40B4-BE49-F238E27FC236}">
                <a16:creationId xmlns:a16="http://schemas.microsoft.com/office/drawing/2014/main" id="{89560096-19EB-4DC4-AEB7-0128EF4C9F67}"/>
              </a:ext>
            </a:extLst>
          </p:cNvPr>
          <p:cNvSpPr/>
          <p:nvPr/>
        </p:nvSpPr>
        <p:spPr bwMode="auto">
          <a:xfrm>
            <a:off x="6926284" y="5360598"/>
            <a:ext cx="6620" cy="7077"/>
          </a:xfrm>
          <a:custGeom>
            <a:avLst/>
            <a:gdLst>
              <a:gd name="T0" fmla="*/ 9 w 20"/>
              <a:gd name="T1" fmla="*/ 20 h 22"/>
              <a:gd name="T2" fmla="*/ 19 w 20"/>
              <a:gd name="T3" fmla="*/ 8 h 22"/>
              <a:gd name="T4" fmla="*/ 17 w 20"/>
              <a:gd name="T5" fmla="*/ 2 h 22"/>
              <a:gd name="T6" fmla="*/ 10 w 20"/>
              <a:gd name="T7" fmla="*/ 3 h 22"/>
              <a:gd name="T8" fmla="*/ 2 w 20"/>
              <a:gd name="T9" fmla="*/ 13 h 22"/>
              <a:gd name="T10" fmla="*/ 2 w 20"/>
              <a:gd name="T11" fmla="*/ 20 h 22"/>
              <a:gd name="T12" fmla="*/ 9 w 20"/>
              <a:gd name="T13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2">
                <a:moveTo>
                  <a:pt x="9" y="20"/>
                </a:moveTo>
                <a:cubicBezTo>
                  <a:pt x="13" y="16"/>
                  <a:pt x="16" y="13"/>
                  <a:pt x="19" y="8"/>
                </a:cubicBezTo>
                <a:cubicBezTo>
                  <a:pt x="20" y="6"/>
                  <a:pt x="19" y="3"/>
                  <a:pt x="17" y="2"/>
                </a:cubicBezTo>
                <a:cubicBezTo>
                  <a:pt x="14" y="0"/>
                  <a:pt x="12" y="1"/>
                  <a:pt x="10" y="3"/>
                </a:cubicBezTo>
                <a:cubicBezTo>
                  <a:pt x="8" y="7"/>
                  <a:pt x="5" y="10"/>
                  <a:pt x="2" y="13"/>
                </a:cubicBezTo>
                <a:cubicBezTo>
                  <a:pt x="0" y="14"/>
                  <a:pt x="0" y="18"/>
                  <a:pt x="2" y="20"/>
                </a:cubicBezTo>
                <a:cubicBezTo>
                  <a:pt x="4" y="22"/>
                  <a:pt x="7" y="21"/>
                  <a:pt x="9" y="2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îSľïḋè">
            <a:extLst>
              <a:ext uri="{FF2B5EF4-FFF2-40B4-BE49-F238E27FC236}">
                <a16:creationId xmlns:a16="http://schemas.microsoft.com/office/drawing/2014/main" id="{33B09F5F-3556-4F95-90A1-86DCD8DA10A9}"/>
              </a:ext>
            </a:extLst>
          </p:cNvPr>
          <p:cNvSpPr/>
          <p:nvPr/>
        </p:nvSpPr>
        <p:spPr bwMode="auto">
          <a:xfrm>
            <a:off x="6906196" y="5310834"/>
            <a:ext cx="16892" cy="63004"/>
          </a:xfrm>
          <a:custGeom>
            <a:avLst/>
            <a:gdLst>
              <a:gd name="T0" fmla="*/ 34 w 52"/>
              <a:gd name="T1" fmla="*/ 3 h 195"/>
              <a:gd name="T2" fmla="*/ 0 w 52"/>
              <a:gd name="T3" fmla="*/ 188 h 195"/>
              <a:gd name="T4" fmla="*/ 3 w 52"/>
              <a:gd name="T5" fmla="*/ 192 h 195"/>
              <a:gd name="T6" fmla="*/ 14 w 52"/>
              <a:gd name="T7" fmla="*/ 194 h 195"/>
              <a:gd name="T8" fmla="*/ 19 w 52"/>
              <a:gd name="T9" fmla="*/ 191 h 195"/>
              <a:gd name="T10" fmla="*/ 52 w 52"/>
              <a:gd name="T11" fmla="*/ 6 h 195"/>
              <a:gd name="T12" fmla="*/ 49 w 52"/>
              <a:gd name="T13" fmla="*/ 2 h 195"/>
              <a:gd name="T14" fmla="*/ 38 w 52"/>
              <a:gd name="T15" fmla="*/ 0 h 195"/>
              <a:gd name="T16" fmla="*/ 34 w 52"/>
              <a:gd name="T17" fmla="*/ 3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195">
                <a:moveTo>
                  <a:pt x="34" y="3"/>
                </a:moveTo>
                <a:cubicBezTo>
                  <a:pt x="0" y="188"/>
                  <a:pt x="0" y="188"/>
                  <a:pt x="0" y="188"/>
                </a:cubicBezTo>
                <a:cubicBezTo>
                  <a:pt x="0" y="190"/>
                  <a:pt x="1" y="192"/>
                  <a:pt x="3" y="192"/>
                </a:cubicBezTo>
                <a:cubicBezTo>
                  <a:pt x="14" y="194"/>
                  <a:pt x="14" y="194"/>
                  <a:pt x="14" y="194"/>
                </a:cubicBezTo>
                <a:cubicBezTo>
                  <a:pt x="17" y="195"/>
                  <a:pt x="19" y="193"/>
                  <a:pt x="19" y="191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5"/>
                  <a:pt x="51" y="3"/>
                  <a:pt x="49" y="2"/>
                </a:cubicBezTo>
                <a:cubicBezTo>
                  <a:pt x="38" y="0"/>
                  <a:pt x="38" y="0"/>
                  <a:pt x="38" y="0"/>
                </a:cubicBezTo>
                <a:cubicBezTo>
                  <a:pt x="36" y="0"/>
                  <a:pt x="34" y="1"/>
                  <a:pt x="34" y="3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îṡļîḋè">
            <a:extLst>
              <a:ext uri="{FF2B5EF4-FFF2-40B4-BE49-F238E27FC236}">
                <a16:creationId xmlns:a16="http://schemas.microsoft.com/office/drawing/2014/main" id="{327AE6CB-1135-4D20-8E2E-EE3908317B38}"/>
              </a:ext>
            </a:extLst>
          </p:cNvPr>
          <p:cNvSpPr/>
          <p:nvPr/>
        </p:nvSpPr>
        <p:spPr bwMode="auto">
          <a:xfrm>
            <a:off x="7014626" y="5361283"/>
            <a:ext cx="40176" cy="42231"/>
          </a:xfrm>
          <a:custGeom>
            <a:avLst/>
            <a:gdLst>
              <a:gd name="T0" fmla="*/ 119 w 124"/>
              <a:gd name="T1" fmla="*/ 71 h 131"/>
              <a:gd name="T2" fmla="*/ 86 w 124"/>
              <a:gd name="T3" fmla="*/ 11 h 131"/>
              <a:gd name="T4" fmla="*/ 63 w 124"/>
              <a:gd name="T5" fmla="*/ 5 h 131"/>
              <a:gd name="T6" fmla="*/ 11 w 124"/>
              <a:gd name="T7" fmla="*/ 36 h 131"/>
              <a:gd name="T8" fmla="*/ 4 w 124"/>
              <a:gd name="T9" fmla="*/ 59 h 131"/>
              <a:gd name="T10" fmla="*/ 39 w 124"/>
              <a:gd name="T11" fmla="*/ 120 h 131"/>
              <a:gd name="T12" fmla="*/ 62 w 124"/>
              <a:gd name="T13" fmla="*/ 126 h 131"/>
              <a:gd name="T14" fmla="*/ 114 w 124"/>
              <a:gd name="T15" fmla="*/ 94 h 131"/>
              <a:gd name="T16" fmla="*/ 119 w 124"/>
              <a:gd name="T17" fmla="*/ 7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4" h="131">
                <a:moveTo>
                  <a:pt x="119" y="71"/>
                </a:moveTo>
                <a:cubicBezTo>
                  <a:pt x="86" y="11"/>
                  <a:pt x="86" y="11"/>
                  <a:pt x="86" y="11"/>
                </a:cubicBezTo>
                <a:cubicBezTo>
                  <a:pt x="81" y="3"/>
                  <a:pt x="71" y="0"/>
                  <a:pt x="63" y="5"/>
                </a:cubicBezTo>
                <a:cubicBezTo>
                  <a:pt x="11" y="36"/>
                  <a:pt x="11" y="36"/>
                  <a:pt x="11" y="36"/>
                </a:cubicBezTo>
                <a:cubicBezTo>
                  <a:pt x="3" y="40"/>
                  <a:pt x="0" y="51"/>
                  <a:pt x="4" y="59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43" y="128"/>
                  <a:pt x="54" y="131"/>
                  <a:pt x="62" y="126"/>
                </a:cubicBezTo>
                <a:cubicBezTo>
                  <a:pt x="114" y="94"/>
                  <a:pt x="114" y="94"/>
                  <a:pt x="114" y="94"/>
                </a:cubicBezTo>
                <a:cubicBezTo>
                  <a:pt x="121" y="89"/>
                  <a:pt x="124" y="79"/>
                  <a:pt x="119" y="71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ïṡḻíḑê">
            <a:extLst>
              <a:ext uri="{FF2B5EF4-FFF2-40B4-BE49-F238E27FC236}">
                <a16:creationId xmlns:a16="http://schemas.microsoft.com/office/drawing/2014/main" id="{13D46AF1-7FE4-4B9C-BE6A-B311ABD88F95}"/>
              </a:ext>
            </a:extLst>
          </p:cNvPr>
          <p:cNvSpPr/>
          <p:nvPr/>
        </p:nvSpPr>
        <p:spPr bwMode="auto">
          <a:xfrm>
            <a:off x="7016909" y="5374523"/>
            <a:ext cx="31959" cy="48394"/>
          </a:xfrm>
          <a:custGeom>
            <a:avLst/>
            <a:gdLst>
              <a:gd name="T0" fmla="*/ 27 w 99"/>
              <a:gd name="T1" fmla="*/ 8 h 150"/>
              <a:gd name="T2" fmla="*/ 96 w 99"/>
              <a:gd name="T3" fmla="*/ 129 h 150"/>
              <a:gd name="T4" fmla="*/ 91 w 99"/>
              <a:gd name="T5" fmla="*/ 146 h 150"/>
              <a:gd name="T6" fmla="*/ 89 w 99"/>
              <a:gd name="T7" fmla="*/ 147 h 150"/>
              <a:gd name="T8" fmla="*/ 72 w 99"/>
              <a:gd name="T9" fmla="*/ 142 h 150"/>
              <a:gd name="T10" fmla="*/ 4 w 99"/>
              <a:gd name="T11" fmla="*/ 22 h 150"/>
              <a:gd name="T12" fmla="*/ 9 w 99"/>
              <a:gd name="T13" fmla="*/ 5 h 150"/>
              <a:gd name="T14" fmla="*/ 10 w 99"/>
              <a:gd name="T15" fmla="*/ 4 h 150"/>
              <a:gd name="T16" fmla="*/ 27 w 99"/>
              <a:gd name="T17" fmla="*/ 8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" h="150">
                <a:moveTo>
                  <a:pt x="27" y="8"/>
                </a:moveTo>
                <a:cubicBezTo>
                  <a:pt x="96" y="129"/>
                  <a:pt x="96" y="129"/>
                  <a:pt x="96" y="129"/>
                </a:cubicBezTo>
                <a:cubicBezTo>
                  <a:pt x="99" y="135"/>
                  <a:pt x="97" y="143"/>
                  <a:pt x="91" y="146"/>
                </a:cubicBezTo>
                <a:cubicBezTo>
                  <a:pt x="89" y="147"/>
                  <a:pt x="89" y="147"/>
                  <a:pt x="89" y="147"/>
                </a:cubicBezTo>
                <a:cubicBezTo>
                  <a:pt x="83" y="150"/>
                  <a:pt x="76" y="148"/>
                  <a:pt x="72" y="142"/>
                </a:cubicBezTo>
                <a:cubicBezTo>
                  <a:pt x="4" y="22"/>
                  <a:pt x="4" y="22"/>
                  <a:pt x="4" y="22"/>
                </a:cubicBezTo>
                <a:cubicBezTo>
                  <a:pt x="0" y="16"/>
                  <a:pt x="3" y="8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6" y="0"/>
                  <a:pt x="24" y="2"/>
                  <a:pt x="27" y="8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iṧḻiḋê">
            <a:extLst>
              <a:ext uri="{FF2B5EF4-FFF2-40B4-BE49-F238E27FC236}">
                <a16:creationId xmlns:a16="http://schemas.microsoft.com/office/drawing/2014/main" id="{00331061-5B95-446D-82EE-8E0BA79606CF}"/>
              </a:ext>
            </a:extLst>
          </p:cNvPr>
          <p:cNvSpPr/>
          <p:nvPr/>
        </p:nvSpPr>
        <p:spPr bwMode="auto">
          <a:xfrm>
            <a:off x="7024442" y="5378404"/>
            <a:ext cx="35839" cy="44514"/>
          </a:xfrm>
          <a:custGeom>
            <a:avLst/>
            <a:gdLst>
              <a:gd name="T0" fmla="*/ 67 w 111"/>
              <a:gd name="T1" fmla="*/ 138 h 138"/>
              <a:gd name="T2" fmla="*/ 72 w 111"/>
              <a:gd name="T3" fmla="*/ 135 h 138"/>
              <a:gd name="T4" fmla="*/ 95 w 111"/>
              <a:gd name="T5" fmla="*/ 52 h 138"/>
              <a:gd name="T6" fmla="*/ 88 w 111"/>
              <a:gd name="T7" fmla="*/ 40 h 138"/>
              <a:gd name="T8" fmla="*/ 5 w 111"/>
              <a:gd name="T9" fmla="*/ 17 h 138"/>
              <a:gd name="T10" fmla="*/ 0 w 111"/>
              <a:gd name="T11" fmla="*/ 19 h 138"/>
              <a:gd name="T12" fmla="*/ 67 w 111"/>
              <a:gd name="T13" fmla="*/ 13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138">
                <a:moveTo>
                  <a:pt x="67" y="138"/>
                </a:moveTo>
                <a:cubicBezTo>
                  <a:pt x="72" y="135"/>
                  <a:pt x="72" y="135"/>
                  <a:pt x="72" y="135"/>
                </a:cubicBezTo>
                <a:cubicBezTo>
                  <a:pt x="101" y="119"/>
                  <a:pt x="111" y="82"/>
                  <a:pt x="95" y="52"/>
                </a:cubicBezTo>
                <a:cubicBezTo>
                  <a:pt x="88" y="40"/>
                  <a:pt x="88" y="40"/>
                  <a:pt x="88" y="40"/>
                </a:cubicBezTo>
                <a:cubicBezTo>
                  <a:pt x="71" y="11"/>
                  <a:pt x="34" y="0"/>
                  <a:pt x="5" y="17"/>
                </a:cubicBezTo>
                <a:cubicBezTo>
                  <a:pt x="0" y="19"/>
                  <a:pt x="0" y="19"/>
                  <a:pt x="0" y="19"/>
                </a:cubicBezTo>
                <a:lnTo>
                  <a:pt x="67" y="138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işḷídê">
            <a:extLst>
              <a:ext uri="{FF2B5EF4-FFF2-40B4-BE49-F238E27FC236}">
                <a16:creationId xmlns:a16="http://schemas.microsoft.com/office/drawing/2014/main" id="{6715C2E0-4B27-467F-869E-6346FBFAE581}"/>
              </a:ext>
            </a:extLst>
          </p:cNvPr>
          <p:cNvSpPr/>
          <p:nvPr/>
        </p:nvSpPr>
        <p:spPr bwMode="auto">
          <a:xfrm>
            <a:off x="7033117" y="5383426"/>
            <a:ext cx="24197" cy="31045"/>
          </a:xfrm>
          <a:custGeom>
            <a:avLst/>
            <a:gdLst>
              <a:gd name="T0" fmla="*/ 59 w 75"/>
              <a:gd name="T1" fmla="*/ 88 h 96"/>
              <a:gd name="T2" fmla="*/ 20 w 75"/>
              <a:gd name="T3" fmla="*/ 57 h 96"/>
              <a:gd name="T4" fmla="*/ 14 w 75"/>
              <a:gd name="T5" fmla="*/ 8 h 96"/>
              <a:gd name="T6" fmla="*/ 62 w 75"/>
              <a:gd name="T7" fmla="*/ 33 h 96"/>
              <a:gd name="T8" fmla="*/ 59 w 75"/>
              <a:gd name="T9" fmla="*/ 8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" h="96">
                <a:moveTo>
                  <a:pt x="59" y="88"/>
                </a:moveTo>
                <a:cubicBezTo>
                  <a:pt x="45" y="96"/>
                  <a:pt x="33" y="79"/>
                  <a:pt x="20" y="57"/>
                </a:cubicBezTo>
                <a:cubicBezTo>
                  <a:pt x="8" y="35"/>
                  <a:pt x="0" y="16"/>
                  <a:pt x="14" y="8"/>
                </a:cubicBezTo>
                <a:cubicBezTo>
                  <a:pt x="28" y="0"/>
                  <a:pt x="50" y="11"/>
                  <a:pt x="62" y="33"/>
                </a:cubicBezTo>
                <a:cubicBezTo>
                  <a:pt x="75" y="56"/>
                  <a:pt x="73" y="80"/>
                  <a:pt x="59" y="88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i$1íde">
            <a:extLst>
              <a:ext uri="{FF2B5EF4-FFF2-40B4-BE49-F238E27FC236}">
                <a16:creationId xmlns:a16="http://schemas.microsoft.com/office/drawing/2014/main" id="{0BE4EA49-BA3B-4C1A-AB87-5ED6FEBDAA80}"/>
              </a:ext>
            </a:extLst>
          </p:cNvPr>
          <p:cNvSpPr/>
          <p:nvPr/>
        </p:nvSpPr>
        <p:spPr bwMode="auto">
          <a:xfrm>
            <a:off x="7053205" y="5403514"/>
            <a:ext cx="228" cy="4109"/>
          </a:xfrm>
          <a:custGeom>
            <a:avLst/>
            <a:gdLst>
              <a:gd name="T0" fmla="*/ 0 w 1"/>
              <a:gd name="T1" fmla="*/ 13 h 13"/>
              <a:gd name="T2" fmla="*/ 0 w 1"/>
              <a:gd name="T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3">
                <a:moveTo>
                  <a:pt x="0" y="13"/>
                </a:moveTo>
                <a:cubicBezTo>
                  <a:pt x="0" y="8"/>
                  <a:pt x="1" y="4"/>
                  <a:pt x="0" y="0"/>
                </a:cubicBezTo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îṣľïḑè">
            <a:extLst>
              <a:ext uri="{FF2B5EF4-FFF2-40B4-BE49-F238E27FC236}">
                <a16:creationId xmlns:a16="http://schemas.microsoft.com/office/drawing/2014/main" id="{F7D49893-1749-4E5D-8FE6-69B26BF256ED}"/>
              </a:ext>
            </a:extLst>
          </p:cNvPr>
          <p:cNvSpPr/>
          <p:nvPr/>
        </p:nvSpPr>
        <p:spPr bwMode="auto">
          <a:xfrm>
            <a:off x="7051378" y="5401459"/>
            <a:ext cx="3424" cy="7761"/>
          </a:xfrm>
          <a:custGeom>
            <a:avLst/>
            <a:gdLst>
              <a:gd name="T0" fmla="*/ 9 w 10"/>
              <a:gd name="T1" fmla="*/ 20 h 24"/>
              <a:gd name="T2" fmla="*/ 10 w 10"/>
              <a:gd name="T3" fmla="*/ 6 h 24"/>
              <a:gd name="T4" fmla="*/ 1 w 10"/>
              <a:gd name="T5" fmla="*/ 6 h 24"/>
              <a:gd name="T6" fmla="*/ 0 w 10"/>
              <a:gd name="T7" fmla="*/ 17 h 24"/>
              <a:gd name="T8" fmla="*/ 4 w 10"/>
              <a:gd name="T9" fmla="*/ 23 h 24"/>
              <a:gd name="T10" fmla="*/ 9 w 10"/>
              <a:gd name="T11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24">
                <a:moveTo>
                  <a:pt x="9" y="20"/>
                </a:moveTo>
                <a:cubicBezTo>
                  <a:pt x="10" y="15"/>
                  <a:pt x="10" y="11"/>
                  <a:pt x="10" y="6"/>
                </a:cubicBezTo>
                <a:cubicBezTo>
                  <a:pt x="10" y="0"/>
                  <a:pt x="0" y="0"/>
                  <a:pt x="1" y="6"/>
                </a:cubicBezTo>
                <a:cubicBezTo>
                  <a:pt x="1" y="10"/>
                  <a:pt x="1" y="14"/>
                  <a:pt x="0" y="17"/>
                </a:cubicBezTo>
                <a:cubicBezTo>
                  <a:pt x="0" y="20"/>
                  <a:pt x="1" y="22"/>
                  <a:pt x="4" y="23"/>
                </a:cubicBezTo>
                <a:cubicBezTo>
                  <a:pt x="6" y="24"/>
                  <a:pt x="9" y="22"/>
                  <a:pt x="9" y="2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ïšļíḑè">
            <a:extLst>
              <a:ext uri="{FF2B5EF4-FFF2-40B4-BE49-F238E27FC236}">
                <a16:creationId xmlns:a16="http://schemas.microsoft.com/office/drawing/2014/main" id="{02CE2777-486E-42AB-9F7C-7AF6463148A2}"/>
              </a:ext>
            </a:extLst>
          </p:cNvPr>
          <p:cNvSpPr/>
          <p:nvPr/>
        </p:nvSpPr>
        <p:spPr bwMode="auto">
          <a:xfrm>
            <a:off x="7013028" y="5372240"/>
            <a:ext cx="33328" cy="52960"/>
          </a:xfrm>
          <a:custGeom>
            <a:avLst/>
            <a:gdLst>
              <a:gd name="T0" fmla="*/ 1 w 103"/>
              <a:gd name="T1" fmla="*/ 11 h 164"/>
              <a:gd name="T2" fmla="*/ 87 w 103"/>
              <a:gd name="T3" fmla="*/ 162 h 164"/>
              <a:gd name="T4" fmla="*/ 92 w 103"/>
              <a:gd name="T5" fmla="*/ 163 h 164"/>
              <a:gd name="T6" fmla="*/ 101 w 103"/>
              <a:gd name="T7" fmla="*/ 158 h 164"/>
              <a:gd name="T8" fmla="*/ 102 w 103"/>
              <a:gd name="T9" fmla="*/ 153 h 164"/>
              <a:gd name="T10" fmla="*/ 16 w 103"/>
              <a:gd name="T11" fmla="*/ 2 h 164"/>
              <a:gd name="T12" fmla="*/ 12 w 103"/>
              <a:gd name="T13" fmla="*/ 1 h 164"/>
              <a:gd name="T14" fmla="*/ 3 w 103"/>
              <a:gd name="T15" fmla="*/ 6 h 164"/>
              <a:gd name="T16" fmla="*/ 1 w 103"/>
              <a:gd name="T17" fmla="*/ 11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" h="164">
                <a:moveTo>
                  <a:pt x="1" y="11"/>
                </a:moveTo>
                <a:cubicBezTo>
                  <a:pt x="87" y="162"/>
                  <a:pt x="87" y="162"/>
                  <a:pt x="87" y="162"/>
                </a:cubicBezTo>
                <a:cubicBezTo>
                  <a:pt x="88" y="163"/>
                  <a:pt x="90" y="164"/>
                  <a:pt x="92" y="163"/>
                </a:cubicBezTo>
                <a:cubicBezTo>
                  <a:pt x="101" y="158"/>
                  <a:pt x="101" y="158"/>
                  <a:pt x="101" y="158"/>
                </a:cubicBezTo>
                <a:cubicBezTo>
                  <a:pt x="102" y="157"/>
                  <a:pt x="103" y="155"/>
                  <a:pt x="102" y="153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1"/>
                  <a:pt x="13" y="0"/>
                  <a:pt x="12" y="1"/>
                </a:cubicBezTo>
                <a:cubicBezTo>
                  <a:pt x="3" y="6"/>
                  <a:pt x="3" y="6"/>
                  <a:pt x="3" y="6"/>
                </a:cubicBezTo>
                <a:cubicBezTo>
                  <a:pt x="1" y="7"/>
                  <a:pt x="0" y="9"/>
                  <a:pt x="1" y="11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íṡḻîḑe">
            <a:extLst>
              <a:ext uri="{FF2B5EF4-FFF2-40B4-BE49-F238E27FC236}">
                <a16:creationId xmlns:a16="http://schemas.microsoft.com/office/drawing/2014/main" id="{4CBCD2AA-3141-4C9B-82CA-5AD4AC99CA4A}"/>
              </a:ext>
            </a:extLst>
          </p:cNvPr>
          <p:cNvSpPr/>
          <p:nvPr/>
        </p:nvSpPr>
        <p:spPr bwMode="auto">
          <a:xfrm>
            <a:off x="6911218" y="5311748"/>
            <a:ext cx="38122" cy="40176"/>
          </a:xfrm>
          <a:custGeom>
            <a:avLst/>
            <a:gdLst>
              <a:gd name="T0" fmla="*/ 103 w 118"/>
              <a:gd name="T1" fmla="*/ 107 h 124"/>
              <a:gd name="T2" fmla="*/ 116 w 118"/>
              <a:gd name="T3" fmla="*/ 34 h 124"/>
              <a:gd name="T4" fmla="*/ 102 w 118"/>
              <a:gd name="T5" fmla="*/ 13 h 124"/>
              <a:gd name="T6" fmla="*/ 38 w 118"/>
              <a:gd name="T7" fmla="*/ 3 h 124"/>
              <a:gd name="T8" fmla="*/ 15 w 118"/>
              <a:gd name="T9" fmla="*/ 17 h 124"/>
              <a:gd name="T10" fmla="*/ 2 w 118"/>
              <a:gd name="T11" fmla="*/ 92 h 124"/>
              <a:gd name="T12" fmla="*/ 18 w 118"/>
              <a:gd name="T13" fmla="*/ 113 h 124"/>
              <a:gd name="T14" fmla="*/ 82 w 118"/>
              <a:gd name="T15" fmla="*/ 122 h 124"/>
              <a:gd name="T16" fmla="*/ 103 w 118"/>
              <a:gd name="T17" fmla="*/ 107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" h="124">
                <a:moveTo>
                  <a:pt x="103" y="107"/>
                </a:moveTo>
                <a:cubicBezTo>
                  <a:pt x="116" y="34"/>
                  <a:pt x="116" y="34"/>
                  <a:pt x="116" y="34"/>
                </a:cubicBezTo>
                <a:cubicBezTo>
                  <a:pt x="118" y="24"/>
                  <a:pt x="112" y="15"/>
                  <a:pt x="102" y="13"/>
                </a:cubicBezTo>
                <a:cubicBezTo>
                  <a:pt x="38" y="3"/>
                  <a:pt x="38" y="3"/>
                  <a:pt x="38" y="3"/>
                </a:cubicBezTo>
                <a:cubicBezTo>
                  <a:pt x="27" y="0"/>
                  <a:pt x="17" y="7"/>
                  <a:pt x="15" y="17"/>
                </a:cubicBezTo>
                <a:cubicBezTo>
                  <a:pt x="2" y="92"/>
                  <a:pt x="2" y="92"/>
                  <a:pt x="2" y="92"/>
                </a:cubicBezTo>
                <a:cubicBezTo>
                  <a:pt x="0" y="102"/>
                  <a:pt x="7" y="112"/>
                  <a:pt x="18" y="113"/>
                </a:cubicBezTo>
                <a:cubicBezTo>
                  <a:pt x="82" y="122"/>
                  <a:pt x="82" y="122"/>
                  <a:pt x="82" y="122"/>
                </a:cubicBezTo>
                <a:cubicBezTo>
                  <a:pt x="92" y="124"/>
                  <a:pt x="101" y="117"/>
                  <a:pt x="103" y="107"/>
                </a:cubicBezTo>
                <a:close/>
              </a:path>
            </a:pathLst>
          </a:custGeom>
          <a:solidFill>
            <a:srgbClr val="491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iṩḻíḓè">
            <a:extLst>
              <a:ext uri="{FF2B5EF4-FFF2-40B4-BE49-F238E27FC236}">
                <a16:creationId xmlns:a16="http://schemas.microsoft.com/office/drawing/2014/main" id="{58041936-73FE-489A-9C63-43F8C40DD91F}"/>
              </a:ext>
            </a:extLst>
          </p:cNvPr>
          <p:cNvSpPr/>
          <p:nvPr/>
        </p:nvSpPr>
        <p:spPr bwMode="auto">
          <a:xfrm>
            <a:off x="6908250" y="5316085"/>
            <a:ext cx="18719" cy="57069"/>
          </a:xfrm>
          <a:custGeom>
            <a:avLst/>
            <a:gdLst>
              <a:gd name="T0" fmla="*/ 56 w 58"/>
              <a:gd name="T1" fmla="*/ 17 h 177"/>
              <a:gd name="T2" fmla="*/ 30 w 58"/>
              <a:gd name="T3" fmla="*/ 165 h 177"/>
              <a:gd name="T4" fmla="*/ 14 w 58"/>
              <a:gd name="T5" fmla="*/ 176 h 177"/>
              <a:gd name="T6" fmla="*/ 12 w 58"/>
              <a:gd name="T7" fmla="*/ 176 h 177"/>
              <a:gd name="T8" fmla="*/ 1 w 58"/>
              <a:gd name="T9" fmla="*/ 160 h 177"/>
              <a:gd name="T10" fmla="*/ 27 w 58"/>
              <a:gd name="T11" fmla="*/ 12 h 177"/>
              <a:gd name="T12" fmla="*/ 43 w 58"/>
              <a:gd name="T13" fmla="*/ 1 h 177"/>
              <a:gd name="T14" fmla="*/ 45 w 58"/>
              <a:gd name="T15" fmla="*/ 1 h 177"/>
              <a:gd name="T16" fmla="*/ 56 w 58"/>
              <a:gd name="T17" fmla="*/ 1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" h="177">
                <a:moveTo>
                  <a:pt x="56" y="17"/>
                </a:moveTo>
                <a:cubicBezTo>
                  <a:pt x="30" y="165"/>
                  <a:pt x="30" y="165"/>
                  <a:pt x="30" y="165"/>
                </a:cubicBezTo>
                <a:cubicBezTo>
                  <a:pt x="28" y="173"/>
                  <a:pt x="21" y="177"/>
                  <a:pt x="14" y="176"/>
                </a:cubicBezTo>
                <a:cubicBezTo>
                  <a:pt x="12" y="176"/>
                  <a:pt x="12" y="176"/>
                  <a:pt x="12" y="176"/>
                </a:cubicBezTo>
                <a:cubicBezTo>
                  <a:pt x="4" y="174"/>
                  <a:pt x="0" y="167"/>
                  <a:pt x="1" y="160"/>
                </a:cubicBezTo>
                <a:cubicBezTo>
                  <a:pt x="27" y="12"/>
                  <a:pt x="27" y="12"/>
                  <a:pt x="27" y="12"/>
                </a:cubicBezTo>
                <a:cubicBezTo>
                  <a:pt x="29" y="5"/>
                  <a:pt x="36" y="0"/>
                  <a:pt x="43" y="1"/>
                </a:cubicBezTo>
                <a:cubicBezTo>
                  <a:pt x="45" y="1"/>
                  <a:pt x="45" y="1"/>
                  <a:pt x="45" y="1"/>
                </a:cubicBezTo>
                <a:cubicBezTo>
                  <a:pt x="53" y="3"/>
                  <a:pt x="58" y="10"/>
                  <a:pt x="56" y="17"/>
                </a:cubicBez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ïślîḍe">
            <a:extLst>
              <a:ext uri="{FF2B5EF4-FFF2-40B4-BE49-F238E27FC236}">
                <a16:creationId xmlns:a16="http://schemas.microsoft.com/office/drawing/2014/main" id="{F7307EC1-280E-40EA-BD99-FB99BE1EE6C8}"/>
              </a:ext>
            </a:extLst>
          </p:cNvPr>
          <p:cNvSpPr/>
          <p:nvPr/>
        </p:nvSpPr>
        <p:spPr bwMode="auto">
          <a:xfrm>
            <a:off x="6911903" y="5327042"/>
            <a:ext cx="29219" cy="49079"/>
          </a:xfrm>
          <a:custGeom>
            <a:avLst/>
            <a:gdLst>
              <a:gd name="T0" fmla="*/ 0 w 91"/>
              <a:gd name="T1" fmla="*/ 145 h 152"/>
              <a:gd name="T2" fmla="*/ 5 w 91"/>
              <a:gd name="T3" fmla="*/ 146 h 152"/>
              <a:gd name="T4" fmla="*/ 82 w 91"/>
              <a:gd name="T5" fmla="*/ 93 h 152"/>
              <a:gd name="T6" fmla="*/ 85 w 91"/>
              <a:gd name="T7" fmla="*/ 77 h 152"/>
              <a:gd name="T8" fmla="*/ 31 w 91"/>
              <a:gd name="T9" fmla="*/ 0 h 152"/>
              <a:gd name="T10" fmla="*/ 26 w 91"/>
              <a:gd name="T11" fmla="*/ 0 h 152"/>
              <a:gd name="T12" fmla="*/ 0 w 91"/>
              <a:gd name="T13" fmla="*/ 14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" h="152">
                <a:moveTo>
                  <a:pt x="0" y="145"/>
                </a:moveTo>
                <a:cubicBezTo>
                  <a:pt x="5" y="146"/>
                  <a:pt x="5" y="146"/>
                  <a:pt x="5" y="146"/>
                </a:cubicBezTo>
                <a:cubicBezTo>
                  <a:pt x="41" y="152"/>
                  <a:pt x="75" y="128"/>
                  <a:pt x="82" y="93"/>
                </a:cubicBezTo>
                <a:cubicBezTo>
                  <a:pt x="85" y="77"/>
                  <a:pt x="85" y="77"/>
                  <a:pt x="85" y="77"/>
                </a:cubicBezTo>
                <a:cubicBezTo>
                  <a:pt x="91" y="41"/>
                  <a:pt x="67" y="7"/>
                  <a:pt x="31" y="0"/>
                </a:cubicBezTo>
                <a:cubicBezTo>
                  <a:pt x="26" y="0"/>
                  <a:pt x="26" y="0"/>
                  <a:pt x="26" y="0"/>
                </a:cubicBezTo>
                <a:lnTo>
                  <a:pt x="0" y="145"/>
                </a:ln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íṡlïḑê">
            <a:extLst>
              <a:ext uri="{FF2B5EF4-FFF2-40B4-BE49-F238E27FC236}">
                <a16:creationId xmlns:a16="http://schemas.microsoft.com/office/drawing/2014/main" id="{C4A4F0BE-5456-4B7A-95C8-D35E95F85088}"/>
              </a:ext>
            </a:extLst>
          </p:cNvPr>
          <p:cNvSpPr/>
          <p:nvPr/>
        </p:nvSpPr>
        <p:spPr bwMode="auto">
          <a:xfrm>
            <a:off x="6918523" y="5335945"/>
            <a:ext cx="20545" cy="34013"/>
          </a:xfrm>
          <a:custGeom>
            <a:avLst/>
            <a:gdLst>
              <a:gd name="T0" fmla="*/ 18 w 63"/>
              <a:gd name="T1" fmla="*/ 102 h 105"/>
              <a:gd name="T2" fmla="*/ 7 w 63"/>
              <a:gd name="T3" fmla="*/ 49 h 105"/>
              <a:gd name="T4" fmla="*/ 35 w 63"/>
              <a:gd name="T5" fmla="*/ 3 h 105"/>
              <a:gd name="T6" fmla="*/ 58 w 63"/>
              <a:gd name="T7" fmla="*/ 58 h 105"/>
              <a:gd name="T8" fmla="*/ 18 w 63"/>
              <a:gd name="T9" fmla="*/ 102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105">
                <a:moveTo>
                  <a:pt x="18" y="102"/>
                </a:moveTo>
                <a:cubicBezTo>
                  <a:pt x="0" y="99"/>
                  <a:pt x="2" y="76"/>
                  <a:pt x="7" y="49"/>
                </a:cubicBezTo>
                <a:cubicBezTo>
                  <a:pt x="12" y="22"/>
                  <a:pt x="18" y="0"/>
                  <a:pt x="35" y="3"/>
                </a:cubicBezTo>
                <a:cubicBezTo>
                  <a:pt x="53" y="6"/>
                  <a:pt x="63" y="31"/>
                  <a:pt x="58" y="58"/>
                </a:cubicBezTo>
                <a:cubicBezTo>
                  <a:pt x="53" y="85"/>
                  <a:pt x="35" y="105"/>
                  <a:pt x="18" y="102"/>
                </a:cubicBezTo>
                <a:close/>
              </a:path>
            </a:pathLst>
          </a:custGeom>
          <a:solidFill>
            <a:srgbClr val="843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íślíḋè">
            <a:extLst>
              <a:ext uri="{FF2B5EF4-FFF2-40B4-BE49-F238E27FC236}">
                <a16:creationId xmlns:a16="http://schemas.microsoft.com/office/drawing/2014/main" id="{A665F38E-52FD-4B97-B96E-29C7B3176083}"/>
              </a:ext>
            </a:extLst>
          </p:cNvPr>
          <p:cNvSpPr/>
          <p:nvPr/>
        </p:nvSpPr>
        <p:spPr bwMode="auto">
          <a:xfrm>
            <a:off x="6927882" y="5362424"/>
            <a:ext cx="3424" cy="3196"/>
          </a:xfrm>
          <a:custGeom>
            <a:avLst/>
            <a:gdLst>
              <a:gd name="T0" fmla="*/ 0 w 10"/>
              <a:gd name="T1" fmla="*/ 10 h 10"/>
              <a:gd name="T2" fmla="*/ 10 w 10"/>
              <a:gd name="T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" h="10">
                <a:moveTo>
                  <a:pt x="0" y="10"/>
                </a:moveTo>
                <a:cubicBezTo>
                  <a:pt x="4" y="7"/>
                  <a:pt x="7" y="4"/>
                  <a:pt x="10" y="0"/>
                </a:cubicBezTo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íŝľídé">
            <a:extLst>
              <a:ext uri="{FF2B5EF4-FFF2-40B4-BE49-F238E27FC236}">
                <a16:creationId xmlns:a16="http://schemas.microsoft.com/office/drawing/2014/main" id="{A1219C4C-6708-42AE-A787-415073057BA2}"/>
              </a:ext>
            </a:extLst>
          </p:cNvPr>
          <p:cNvSpPr/>
          <p:nvPr/>
        </p:nvSpPr>
        <p:spPr bwMode="auto">
          <a:xfrm>
            <a:off x="6926284" y="5360598"/>
            <a:ext cx="6620" cy="7077"/>
          </a:xfrm>
          <a:custGeom>
            <a:avLst/>
            <a:gdLst>
              <a:gd name="T0" fmla="*/ 9 w 20"/>
              <a:gd name="T1" fmla="*/ 20 h 22"/>
              <a:gd name="T2" fmla="*/ 19 w 20"/>
              <a:gd name="T3" fmla="*/ 8 h 22"/>
              <a:gd name="T4" fmla="*/ 17 w 20"/>
              <a:gd name="T5" fmla="*/ 2 h 22"/>
              <a:gd name="T6" fmla="*/ 10 w 20"/>
              <a:gd name="T7" fmla="*/ 3 h 22"/>
              <a:gd name="T8" fmla="*/ 2 w 20"/>
              <a:gd name="T9" fmla="*/ 13 h 22"/>
              <a:gd name="T10" fmla="*/ 2 w 20"/>
              <a:gd name="T11" fmla="*/ 20 h 22"/>
              <a:gd name="T12" fmla="*/ 9 w 20"/>
              <a:gd name="T13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2">
                <a:moveTo>
                  <a:pt x="9" y="20"/>
                </a:moveTo>
                <a:cubicBezTo>
                  <a:pt x="13" y="16"/>
                  <a:pt x="16" y="13"/>
                  <a:pt x="19" y="8"/>
                </a:cubicBezTo>
                <a:cubicBezTo>
                  <a:pt x="20" y="6"/>
                  <a:pt x="19" y="3"/>
                  <a:pt x="17" y="2"/>
                </a:cubicBezTo>
                <a:cubicBezTo>
                  <a:pt x="14" y="0"/>
                  <a:pt x="12" y="1"/>
                  <a:pt x="10" y="3"/>
                </a:cubicBezTo>
                <a:cubicBezTo>
                  <a:pt x="8" y="7"/>
                  <a:pt x="5" y="10"/>
                  <a:pt x="2" y="13"/>
                </a:cubicBezTo>
                <a:cubicBezTo>
                  <a:pt x="0" y="14"/>
                  <a:pt x="0" y="18"/>
                  <a:pt x="2" y="20"/>
                </a:cubicBezTo>
                <a:cubicBezTo>
                  <a:pt x="4" y="22"/>
                  <a:pt x="7" y="21"/>
                  <a:pt x="9" y="20"/>
                </a:cubicBezTo>
                <a:close/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ïṩḷiḋé">
            <a:extLst>
              <a:ext uri="{FF2B5EF4-FFF2-40B4-BE49-F238E27FC236}">
                <a16:creationId xmlns:a16="http://schemas.microsoft.com/office/drawing/2014/main" id="{E5397BA7-408E-48CC-96D8-91E9C0075DAE}"/>
              </a:ext>
            </a:extLst>
          </p:cNvPr>
          <p:cNvSpPr/>
          <p:nvPr/>
        </p:nvSpPr>
        <p:spPr bwMode="auto">
          <a:xfrm>
            <a:off x="6906196" y="5310834"/>
            <a:ext cx="16892" cy="63004"/>
          </a:xfrm>
          <a:custGeom>
            <a:avLst/>
            <a:gdLst>
              <a:gd name="T0" fmla="*/ 34 w 52"/>
              <a:gd name="T1" fmla="*/ 3 h 195"/>
              <a:gd name="T2" fmla="*/ 0 w 52"/>
              <a:gd name="T3" fmla="*/ 188 h 195"/>
              <a:gd name="T4" fmla="*/ 3 w 52"/>
              <a:gd name="T5" fmla="*/ 192 h 195"/>
              <a:gd name="T6" fmla="*/ 14 w 52"/>
              <a:gd name="T7" fmla="*/ 194 h 195"/>
              <a:gd name="T8" fmla="*/ 19 w 52"/>
              <a:gd name="T9" fmla="*/ 191 h 195"/>
              <a:gd name="T10" fmla="*/ 52 w 52"/>
              <a:gd name="T11" fmla="*/ 6 h 195"/>
              <a:gd name="T12" fmla="*/ 49 w 52"/>
              <a:gd name="T13" fmla="*/ 2 h 195"/>
              <a:gd name="T14" fmla="*/ 38 w 52"/>
              <a:gd name="T15" fmla="*/ 0 h 195"/>
              <a:gd name="T16" fmla="*/ 34 w 52"/>
              <a:gd name="T17" fmla="*/ 3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195">
                <a:moveTo>
                  <a:pt x="34" y="3"/>
                </a:moveTo>
                <a:cubicBezTo>
                  <a:pt x="0" y="188"/>
                  <a:pt x="0" y="188"/>
                  <a:pt x="0" y="188"/>
                </a:cubicBezTo>
                <a:cubicBezTo>
                  <a:pt x="0" y="190"/>
                  <a:pt x="1" y="192"/>
                  <a:pt x="3" y="192"/>
                </a:cubicBezTo>
                <a:cubicBezTo>
                  <a:pt x="14" y="194"/>
                  <a:pt x="14" y="194"/>
                  <a:pt x="14" y="194"/>
                </a:cubicBezTo>
                <a:cubicBezTo>
                  <a:pt x="17" y="195"/>
                  <a:pt x="19" y="193"/>
                  <a:pt x="19" y="191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5"/>
                  <a:pt x="51" y="3"/>
                  <a:pt x="49" y="2"/>
                </a:cubicBezTo>
                <a:cubicBezTo>
                  <a:pt x="38" y="0"/>
                  <a:pt x="38" y="0"/>
                  <a:pt x="38" y="0"/>
                </a:cubicBezTo>
                <a:cubicBezTo>
                  <a:pt x="36" y="0"/>
                  <a:pt x="34" y="1"/>
                  <a:pt x="34" y="3"/>
                </a:cubicBezTo>
                <a:close/>
              </a:path>
            </a:pathLst>
          </a:custGeom>
          <a:solidFill>
            <a:srgbClr val="4D1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i$ḻiďè">
            <a:extLst>
              <a:ext uri="{FF2B5EF4-FFF2-40B4-BE49-F238E27FC236}">
                <a16:creationId xmlns:a16="http://schemas.microsoft.com/office/drawing/2014/main" id="{466614A2-91FB-412F-9332-63461C40100F}"/>
              </a:ext>
            </a:extLst>
          </p:cNvPr>
          <p:cNvSpPr/>
          <p:nvPr/>
        </p:nvSpPr>
        <p:spPr bwMode="auto">
          <a:xfrm>
            <a:off x="7014626" y="5361283"/>
            <a:ext cx="40176" cy="42231"/>
          </a:xfrm>
          <a:custGeom>
            <a:avLst/>
            <a:gdLst>
              <a:gd name="T0" fmla="*/ 119 w 124"/>
              <a:gd name="T1" fmla="*/ 71 h 131"/>
              <a:gd name="T2" fmla="*/ 86 w 124"/>
              <a:gd name="T3" fmla="*/ 11 h 131"/>
              <a:gd name="T4" fmla="*/ 63 w 124"/>
              <a:gd name="T5" fmla="*/ 5 h 131"/>
              <a:gd name="T6" fmla="*/ 11 w 124"/>
              <a:gd name="T7" fmla="*/ 36 h 131"/>
              <a:gd name="T8" fmla="*/ 4 w 124"/>
              <a:gd name="T9" fmla="*/ 59 h 131"/>
              <a:gd name="T10" fmla="*/ 39 w 124"/>
              <a:gd name="T11" fmla="*/ 120 h 131"/>
              <a:gd name="T12" fmla="*/ 62 w 124"/>
              <a:gd name="T13" fmla="*/ 126 h 131"/>
              <a:gd name="T14" fmla="*/ 114 w 124"/>
              <a:gd name="T15" fmla="*/ 94 h 131"/>
              <a:gd name="T16" fmla="*/ 119 w 124"/>
              <a:gd name="T17" fmla="*/ 7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4" h="131">
                <a:moveTo>
                  <a:pt x="119" y="71"/>
                </a:moveTo>
                <a:cubicBezTo>
                  <a:pt x="86" y="11"/>
                  <a:pt x="86" y="11"/>
                  <a:pt x="86" y="11"/>
                </a:cubicBezTo>
                <a:cubicBezTo>
                  <a:pt x="81" y="3"/>
                  <a:pt x="71" y="0"/>
                  <a:pt x="63" y="5"/>
                </a:cubicBezTo>
                <a:cubicBezTo>
                  <a:pt x="11" y="36"/>
                  <a:pt x="11" y="36"/>
                  <a:pt x="11" y="36"/>
                </a:cubicBezTo>
                <a:cubicBezTo>
                  <a:pt x="3" y="40"/>
                  <a:pt x="0" y="51"/>
                  <a:pt x="4" y="59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43" y="128"/>
                  <a:pt x="54" y="131"/>
                  <a:pt x="62" y="126"/>
                </a:cubicBezTo>
                <a:cubicBezTo>
                  <a:pt x="114" y="94"/>
                  <a:pt x="114" y="94"/>
                  <a:pt x="114" y="94"/>
                </a:cubicBezTo>
                <a:cubicBezTo>
                  <a:pt x="121" y="89"/>
                  <a:pt x="124" y="79"/>
                  <a:pt x="119" y="71"/>
                </a:cubicBezTo>
                <a:close/>
              </a:path>
            </a:pathLst>
          </a:custGeom>
          <a:solidFill>
            <a:srgbClr val="491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isľíde">
            <a:extLst>
              <a:ext uri="{FF2B5EF4-FFF2-40B4-BE49-F238E27FC236}">
                <a16:creationId xmlns:a16="http://schemas.microsoft.com/office/drawing/2014/main" id="{1EEAAF6F-765D-4729-B61E-173724D499CE}"/>
              </a:ext>
            </a:extLst>
          </p:cNvPr>
          <p:cNvSpPr/>
          <p:nvPr/>
        </p:nvSpPr>
        <p:spPr bwMode="auto">
          <a:xfrm>
            <a:off x="7016909" y="5374523"/>
            <a:ext cx="31959" cy="48394"/>
          </a:xfrm>
          <a:custGeom>
            <a:avLst/>
            <a:gdLst>
              <a:gd name="T0" fmla="*/ 27 w 99"/>
              <a:gd name="T1" fmla="*/ 8 h 150"/>
              <a:gd name="T2" fmla="*/ 96 w 99"/>
              <a:gd name="T3" fmla="*/ 129 h 150"/>
              <a:gd name="T4" fmla="*/ 91 w 99"/>
              <a:gd name="T5" fmla="*/ 146 h 150"/>
              <a:gd name="T6" fmla="*/ 89 w 99"/>
              <a:gd name="T7" fmla="*/ 147 h 150"/>
              <a:gd name="T8" fmla="*/ 72 w 99"/>
              <a:gd name="T9" fmla="*/ 142 h 150"/>
              <a:gd name="T10" fmla="*/ 4 w 99"/>
              <a:gd name="T11" fmla="*/ 22 h 150"/>
              <a:gd name="T12" fmla="*/ 9 w 99"/>
              <a:gd name="T13" fmla="*/ 5 h 150"/>
              <a:gd name="T14" fmla="*/ 10 w 99"/>
              <a:gd name="T15" fmla="*/ 4 h 150"/>
              <a:gd name="T16" fmla="*/ 27 w 99"/>
              <a:gd name="T17" fmla="*/ 8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" h="150">
                <a:moveTo>
                  <a:pt x="27" y="8"/>
                </a:moveTo>
                <a:cubicBezTo>
                  <a:pt x="96" y="129"/>
                  <a:pt x="96" y="129"/>
                  <a:pt x="96" y="129"/>
                </a:cubicBezTo>
                <a:cubicBezTo>
                  <a:pt x="99" y="135"/>
                  <a:pt x="97" y="143"/>
                  <a:pt x="91" y="146"/>
                </a:cubicBezTo>
                <a:cubicBezTo>
                  <a:pt x="89" y="147"/>
                  <a:pt x="89" y="147"/>
                  <a:pt x="89" y="147"/>
                </a:cubicBezTo>
                <a:cubicBezTo>
                  <a:pt x="83" y="150"/>
                  <a:pt x="76" y="148"/>
                  <a:pt x="72" y="142"/>
                </a:cubicBezTo>
                <a:cubicBezTo>
                  <a:pt x="4" y="22"/>
                  <a:pt x="4" y="22"/>
                  <a:pt x="4" y="22"/>
                </a:cubicBezTo>
                <a:cubicBezTo>
                  <a:pt x="0" y="16"/>
                  <a:pt x="3" y="8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6" y="0"/>
                  <a:pt x="24" y="2"/>
                  <a:pt x="27" y="8"/>
                </a:cubicBez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iṩḷide">
            <a:extLst>
              <a:ext uri="{FF2B5EF4-FFF2-40B4-BE49-F238E27FC236}">
                <a16:creationId xmlns:a16="http://schemas.microsoft.com/office/drawing/2014/main" id="{583A9CCC-D824-4BEC-A0B8-1F371CC965A5}"/>
              </a:ext>
            </a:extLst>
          </p:cNvPr>
          <p:cNvSpPr/>
          <p:nvPr/>
        </p:nvSpPr>
        <p:spPr bwMode="auto">
          <a:xfrm>
            <a:off x="7024442" y="5378404"/>
            <a:ext cx="35839" cy="44514"/>
          </a:xfrm>
          <a:custGeom>
            <a:avLst/>
            <a:gdLst>
              <a:gd name="T0" fmla="*/ 67 w 111"/>
              <a:gd name="T1" fmla="*/ 138 h 138"/>
              <a:gd name="T2" fmla="*/ 72 w 111"/>
              <a:gd name="T3" fmla="*/ 135 h 138"/>
              <a:gd name="T4" fmla="*/ 95 w 111"/>
              <a:gd name="T5" fmla="*/ 52 h 138"/>
              <a:gd name="T6" fmla="*/ 88 w 111"/>
              <a:gd name="T7" fmla="*/ 40 h 138"/>
              <a:gd name="T8" fmla="*/ 5 w 111"/>
              <a:gd name="T9" fmla="*/ 17 h 138"/>
              <a:gd name="T10" fmla="*/ 0 w 111"/>
              <a:gd name="T11" fmla="*/ 19 h 138"/>
              <a:gd name="T12" fmla="*/ 67 w 111"/>
              <a:gd name="T13" fmla="*/ 13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138">
                <a:moveTo>
                  <a:pt x="67" y="138"/>
                </a:moveTo>
                <a:cubicBezTo>
                  <a:pt x="72" y="135"/>
                  <a:pt x="72" y="135"/>
                  <a:pt x="72" y="135"/>
                </a:cubicBezTo>
                <a:cubicBezTo>
                  <a:pt x="101" y="119"/>
                  <a:pt x="111" y="82"/>
                  <a:pt x="95" y="52"/>
                </a:cubicBezTo>
                <a:cubicBezTo>
                  <a:pt x="88" y="40"/>
                  <a:pt x="88" y="40"/>
                  <a:pt x="88" y="40"/>
                </a:cubicBezTo>
                <a:cubicBezTo>
                  <a:pt x="71" y="11"/>
                  <a:pt x="34" y="0"/>
                  <a:pt x="5" y="17"/>
                </a:cubicBezTo>
                <a:cubicBezTo>
                  <a:pt x="0" y="19"/>
                  <a:pt x="0" y="19"/>
                  <a:pt x="0" y="19"/>
                </a:cubicBezTo>
                <a:lnTo>
                  <a:pt x="67" y="138"/>
                </a:ln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ïŝlîde">
            <a:extLst>
              <a:ext uri="{FF2B5EF4-FFF2-40B4-BE49-F238E27FC236}">
                <a16:creationId xmlns:a16="http://schemas.microsoft.com/office/drawing/2014/main" id="{53E39182-D18E-468F-835E-2C146CC9B156}"/>
              </a:ext>
            </a:extLst>
          </p:cNvPr>
          <p:cNvSpPr/>
          <p:nvPr/>
        </p:nvSpPr>
        <p:spPr bwMode="auto">
          <a:xfrm>
            <a:off x="7033117" y="5383426"/>
            <a:ext cx="24197" cy="31045"/>
          </a:xfrm>
          <a:custGeom>
            <a:avLst/>
            <a:gdLst>
              <a:gd name="T0" fmla="*/ 59 w 75"/>
              <a:gd name="T1" fmla="*/ 88 h 96"/>
              <a:gd name="T2" fmla="*/ 20 w 75"/>
              <a:gd name="T3" fmla="*/ 57 h 96"/>
              <a:gd name="T4" fmla="*/ 14 w 75"/>
              <a:gd name="T5" fmla="*/ 8 h 96"/>
              <a:gd name="T6" fmla="*/ 62 w 75"/>
              <a:gd name="T7" fmla="*/ 33 h 96"/>
              <a:gd name="T8" fmla="*/ 59 w 75"/>
              <a:gd name="T9" fmla="*/ 8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" h="96">
                <a:moveTo>
                  <a:pt x="59" y="88"/>
                </a:moveTo>
                <a:cubicBezTo>
                  <a:pt x="45" y="96"/>
                  <a:pt x="33" y="79"/>
                  <a:pt x="20" y="57"/>
                </a:cubicBezTo>
                <a:cubicBezTo>
                  <a:pt x="8" y="35"/>
                  <a:pt x="0" y="16"/>
                  <a:pt x="14" y="8"/>
                </a:cubicBezTo>
                <a:cubicBezTo>
                  <a:pt x="28" y="0"/>
                  <a:pt x="50" y="11"/>
                  <a:pt x="62" y="33"/>
                </a:cubicBezTo>
                <a:cubicBezTo>
                  <a:pt x="75" y="56"/>
                  <a:pt x="73" y="80"/>
                  <a:pt x="59" y="88"/>
                </a:cubicBezTo>
                <a:close/>
              </a:path>
            </a:pathLst>
          </a:custGeom>
          <a:solidFill>
            <a:srgbClr val="843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ïṡlîďê">
            <a:extLst>
              <a:ext uri="{FF2B5EF4-FFF2-40B4-BE49-F238E27FC236}">
                <a16:creationId xmlns:a16="http://schemas.microsoft.com/office/drawing/2014/main" id="{42B0A7A7-7448-4EF2-9F24-650B0EBA3F55}"/>
              </a:ext>
            </a:extLst>
          </p:cNvPr>
          <p:cNvSpPr/>
          <p:nvPr/>
        </p:nvSpPr>
        <p:spPr bwMode="auto">
          <a:xfrm>
            <a:off x="7053205" y="5403514"/>
            <a:ext cx="228" cy="4109"/>
          </a:xfrm>
          <a:custGeom>
            <a:avLst/>
            <a:gdLst>
              <a:gd name="T0" fmla="*/ 0 w 1"/>
              <a:gd name="T1" fmla="*/ 13 h 13"/>
              <a:gd name="T2" fmla="*/ 0 w 1"/>
              <a:gd name="T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3">
                <a:moveTo>
                  <a:pt x="0" y="13"/>
                </a:moveTo>
                <a:cubicBezTo>
                  <a:pt x="0" y="8"/>
                  <a:pt x="1" y="4"/>
                  <a:pt x="0" y="0"/>
                </a:cubicBezTo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íślîḓè">
            <a:extLst>
              <a:ext uri="{FF2B5EF4-FFF2-40B4-BE49-F238E27FC236}">
                <a16:creationId xmlns:a16="http://schemas.microsoft.com/office/drawing/2014/main" id="{0C9B4748-29B4-48C9-9536-F8530B7DC2B6}"/>
              </a:ext>
            </a:extLst>
          </p:cNvPr>
          <p:cNvSpPr/>
          <p:nvPr/>
        </p:nvSpPr>
        <p:spPr bwMode="auto">
          <a:xfrm>
            <a:off x="7051378" y="5401459"/>
            <a:ext cx="3424" cy="7761"/>
          </a:xfrm>
          <a:custGeom>
            <a:avLst/>
            <a:gdLst>
              <a:gd name="T0" fmla="*/ 9 w 10"/>
              <a:gd name="T1" fmla="*/ 20 h 24"/>
              <a:gd name="T2" fmla="*/ 10 w 10"/>
              <a:gd name="T3" fmla="*/ 6 h 24"/>
              <a:gd name="T4" fmla="*/ 1 w 10"/>
              <a:gd name="T5" fmla="*/ 6 h 24"/>
              <a:gd name="T6" fmla="*/ 0 w 10"/>
              <a:gd name="T7" fmla="*/ 17 h 24"/>
              <a:gd name="T8" fmla="*/ 4 w 10"/>
              <a:gd name="T9" fmla="*/ 23 h 24"/>
              <a:gd name="T10" fmla="*/ 9 w 10"/>
              <a:gd name="T11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24">
                <a:moveTo>
                  <a:pt x="9" y="20"/>
                </a:moveTo>
                <a:cubicBezTo>
                  <a:pt x="10" y="15"/>
                  <a:pt x="10" y="11"/>
                  <a:pt x="10" y="6"/>
                </a:cubicBezTo>
                <a:cubicBezTo>
                  <a:pt x="10" y="0"/>
                  <a:pt x="0" y="0"/>
                  <a:pt x="1" y="6"/>
                </a:cubicBezTo>
                <a:cubicBezTo>
                  <a:pt x="1" y="10"/>
                  <a:pt x="1" y="14"/>
                  <a:pt x="0" y="17"/>
                </a:cubicBezTo>
                <a:cubicBezTo>
                  <a:pt x="0" y="20"/>
                  <a:pt x="1" y="22"/>
                  <a:pt x="4" y="23"/>
                </a:cubicBezTo>
                <a:cubicBezTo>
                  <a:pt x="6" y="24"/>
                  <a:pt x="9" y="22"/>
                  <a:pt x="9" y="20"/>
                </a:cubicBezTo>
                <a:close/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iślïḍe">
            <a:extLst>
              <a:ext uri="{FF2B5EF4-FFF2-40B4-BE49-F238E27FC236}">
                <a16:creationId xmlns:a16="http://schemas.microsoft.com/office/drawing/2014/main" id="{8F9F11C4-B4D1-4163-A1A8-2EEB007F75E8}"/>
              </a:ext>
            </a:extLst>
          </p:cNvPr>
          <p:cNvSpPr/>
          <p:nvPr/>
        </p:nvSpPr>
        <p:spPr bwMode="auto">
          <a:xfrm>
            <a:off x="7013028" y="5372240"/>
            <a:ext cx="33328" cy="52960"/>
          </a:xfrm>
          <a:custGeom>
            <a:avLst/>
            <a:gdLst>
              <a:gd name="T0" fmla="*/ 1 w 103"/>
              <a:gd name="T1" fmla="*/ 11 h 164"/>
              <a:gd name="T2" fmla="*/ 87 w 103"/>
              <a:gd name="T3" fmla="*/ 162 h 164"/>
              <a:gd name="T4" fmla="*/ 92 w 103"/>
              <a:gd name="T5" fmla="*/ 163 h 164"/>
              <a:gd name="T6" fmla="*/ 101 w 103"/>
              <a:gd name="T7" fmla="*/ 158 h 164"/>
              <a:gd name="T8" fmla="*/ 102 w 103"/>
              <a:gd name="T9" fmla="*/ 153 h 164"/>
              <a:gd name="T10" fmla="*/ 16 w 103"/>
              <a:gd name="T11" fmla="*/ 2 h 164"/>
              <a:gd name="T12" fmla="*/ 12 w 103"/>
              <a:gd name="T13" fmla="*/ 1 h 164"/>
              <a:gd name="T14" fmla="*/ 3 w 103"/>
              <a:gd name="T15" fmla="*/ 6 h 164"/>
              <a:gd name="T16" fmla="*/ 1 w 103"/>
              <a:gd name="T17" fmla="*/ 11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" h="164">
                <a:moveTo>
                  <a:pt x="1" y="11"/>
                </a:moveTo>
                <a:cubicBezTo>
                  <a:pt x="87" y="162"/>
                  <a:pt x="87" y="162"/>
                  <a:pt x="87" y="162"/>
                </a:cubicBezTo>
                <a:cubicBezTo>
                  <a:pt x="88" y="163"/>
                  <a:pt x="90" y="164"/>
                  <a:pt x="92" y="163"/>
                </a:cubicBezTo>
                <a:cubicBezTo>
                  <a:pt x="101" y="158"/>
                  <a:pt x="101" y="158"/>
                  <a:pt x="101" y="158"/>
                </a:cubicBezTo>
                <a:cubicBezTo>
                  <a:pt x="102" y="157"/>
                  <a:pt x="103" y="155"/>
                  <a:pt x="102" y="153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1"/>
                  <a:pt x="13" y="0"/>
                  <a:pt x="12" y="1"/>
                </a:cubicBezTo>
                <a:cubicBezTo>
                  <a:pt x="3" y="6"/>
                  <a:pt x="3" y="6"/>
                  <a:pt x="3" y="6"/>
                </a:cubicBezTo>
                <a:cubicBezTo>
                  <a:pt x="1" y="7"/>
                  <a:pt x="0" y="9"/>
                  <a:pt x="1" y="11"/>
                </a:cubicBezTo>
                <a:close/>
              </a:path>
            </a:pathLst>
          </a:custGeom>
          <a:solidFill>
            <a:srgbClr val="4D1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ïšļíḍé">
            <a:extLst>
              <a:ext uri="{FF2B5EF4-FFF2-40B4-BE49-F238E27FC236}">
                <a16:creationId xmlns:a16="http://schemas.microsoft.com/office/drawing/2014/main" id="{2B2F75F4-D039-4929-AE2A-A594597633E4}"/>
              </a:ext>
            </a:extLst>
          </p:cNvPr>
          <p:cNvSpPr/>
          <p:nvPr/>
        </p:nvSpPr>
        <p:spPr bwMode="auto">
          <a:xfrm>
            <a:off x="6940665" y="5223405"/>
            <a:ext cx="165499" cy="168466"/>
          </a:xfrm>
          <a:custGeom>
            <a:avLst/>
            <a:gdLst>
              <a:gd name="T0" fmla="*/ 483 w 512"/>
              <a:gd name="T1" fmla="*/ 276 h 522"/>
              <a:gd name="T2" fmla="*/ 406 w 512"/>
              <a:gd name="T3" fmla="*/ 142 h 522"/>
              <a:gd name="T4" fmla="*/ 364 w 512"/>
              <a:gd name="T5" fmla="*/ 85 h 522"/>
              <a:gd name="T6" fmla="*/ 196 w 512"/>
              <a:gd name="T7" fmla="*/ 15 h 522"/>
              <a:gd name="T8" fmla="*/ 107 w 512"/>
              <a:gd name="T9" fmla="*/ 51 h 522"/>
              <a:gd name="T10" fmla="*/ 105 w 512"/>
              <a:gd name="T11" fmla="*/ 58 h 522"/>
              <a:gd name="T12" fmla="*/ 125 w 512"/>
              <a:gd name="T13" fmla="*/ 137 h 522"/>
              <a:gd name="T14" fmla="*/ 138 w 512"/>
              <a:gd name="T15" fmla="*/ 246 h 522"/>
              <a:gd name="T16" fmla="*/ 22 w 512"/>
              <a:gd name="T17" fmla="*/ 287 h 522"/>
              <a:gd name="T18" fmla="*/ 0 w 512"/>
              <a:gd name="T19" fmla="*/ 398 h 522"/>
              <a:gd name="T20" fmla="*/ 238 w 512"/>
              <a:gd name="T21" fmla="*/ 299 h 522"/>
              <a:gd name="T22" fmla="*/ 262 w 512"/>
              <a:gd name="T23" fmla="*/ 197 h 522"/>
              <a:gd name="T24" fmla="*/ 309 w 512"/>
              <a:gd name="T25" fmla="*/ 217 h 522"/>
              <a:gd name="T26" fmla="*/ 314 w 512"/>
              <a:gd name="T27" fmla="*/ 219 h 522"/>
              <a:gd name="T28" fmla="*/ 334 w 512"/>
              <a:gd name="T29" fmla="*/ 230 h 522"/>
              <a:gd name="T30" fmla="*/ 372 w 512"/>
              <a:gd name="T31" fmla="*/ 297 h 522"/>
              <a:gd name="T32" fmla="*/ 296 w 512"/>
              <a:gd name="T33" fmla="*/ 422 h 522"/>
              <a:gd name="T34" fmla="*/ 349 w 512"/>
              <a:gd name="T35" fmla="*/ 522 h 522"/>
              <a:gd name="T36" fmla="*/ 483 w 512"/>
              <a:gd name="T37" fmla="*/ 276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2" h="522">
                <a:moveTo>
                  <a:pt x="483" y="276"/>
                </a:moveTo>
                <a:cubicBezTo>
                  <a:pt x="472" y="212"/>
                  <a:pt x="439" y="170"/>
                  <a:pt x="406" y="142"/>
                </a:cubicBezTo>
                <a:cubicBezTo>
                  <a:pt x="404" y="118"/>
                  <a:pt x="388" y="95"/>
                  <a:pt x="364" y="85"/>
                </a:cubicBezTo>
                <a:cubicBezTo>
                  <a:pt x="196" y="15"/>
                  <a:pt x="196" y="15"/>
                  <a:pt x="196" y="15"/>
                </a:cubicBezTo>
                <a:cubicBezTo>
                  <a:pt x="161" y="0"/>
                  <a:pt x="122" y="17"/>
                  <a:pt x="107" y="51"/>
                </a:cubicBezTo>
                <a:cubicBezTo>
                  <a:pt x="105" y="58"/>
                  <a:pt x="105" y="58"/>
                  <a:pt x="105" y="58"/>
                </a:cubicBezTo>
                <a:cubicBezTo>
                  <a:pt x="93" y="86"/>
                  <a:pt x="102" y="118"/>
                  <a:pt x="125" y="137"/>
                </a:cubicBezTo>
                <a:cubicBezTo>
                  <a:pt x="140" y="160"/>
                  <a:pt x="161" y="202"/>
                  <a:pt x="138" y="246"/>
                </a:cubicBezTo>
                <a:cubicBezTo>
                  <a:pt x="108" y="302"/>
                  <a:pt x="25" y="287"/>
                  <a:pt x="22" y="287"/>
                </a:cubicBezTo>
                <a:cubicBezTo>
                  <a:pt x="0" y="398"/>
                  <a:pt x="0" y="398"/>
                  <a:pt x="0" y="398"/>
                </a:cubicBezTo>
                <a:cubicBezTo>
                  <a:pt x="62" y="410"/>
                  <a:pt x="182" y="403"/>
                  <a:pt x="238" y="299"/>
                </a:cubicBezTo>
                <a:cubicBezTo>
                  <a:pt x="256" y="264"/>
                  <a:pt x="263" y="229"/>
                  <a:pt x="262" y="197"/>
                </a:cubicBezTo>
                <a:cubicBezTo>
                  <a:pt x="309" y="217"/>
                  <a:pt x="309" y="217"/>
                  <a:pt x="309" y="217"/>
                </a:cubicBezTo>
                <a:cubicBezTo>
                  <a:pt x="311" y="217"/>
                  <a:pt x="312" y="218"/>
                  <a:pt x="314" y="219"/>
                </a:cubicBezTo>
                <a:cubicBezTo>
                  <a:pt x="321" y="221"/>
                  <a:pt x="328" y="224"/>
                  <a:pt x="334" y="230"/>
                </a:cubicBezTo>
                <a:cubicBezTo>
                  <a:pt x="350" y="244"/>
                  <a:pt x="366" y="265"/>
                  <a:pt x="372" y="297"/>
                </a:cubicBezTo>
                <a:cubicBezTo>
                  <a:pt x="385" y="372"/>
                  <a:pt x="299" y="420"/>
                  <a:pt x="296" y="422"/>
                </a:cubicBezTo>
                <a:cubicBezTo>
                  <a:pt x="349" y="522"/>
                  <a:pt x="349" y="522"/>
                  <a:pt x="349" y="522"/>
                </a:cubicBezTo>
                <a:cubicBezTo>
                  <a:pt x="355" y="518"/>
                  <a:pt x="512" y="434"/>
                  <a:pt x="483" y="276"/>
                </a:cubicBezTo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ïšľídè">
            <a:extLst>
              <a:ext uri="{FF2B5EF4-FFF2-40B4-BE49-F238E27FC236}">
                <a16:creationId xmlns:a16="http://schemas.microsoft.com/office/drawing/2014/main" id="{1BA82ECE-1B64-4AFB-A5FF-061A2261238F}"/>
              </a:ext>
            </a:extLst>
          </p:cNvPr>
          <p:cNvSpPr/>
          <p:nvPr/>
        </p:nvSpPr>
        <p:spPr bwMode="auto">
          <a:xfrm>
            <a:off x="6986777" y="5203317"/>
            <a:ext cx="119616" cy="188783"/>
          </a:xfrm>
          <a:custGeom>
            <a:avLst/>
            <a:gdLst>
              <a:gd name="T0" fmla="*/ 120 w 370"/>
              <a:gd name="T1" fmla="*/ 260 h 585"/>
              <a:gd name="T2" fmla="*/ 168 w 370"/>
              <a:gd name="T3" fmla="*/ 279 h 585"/>
              <a:gd name="T4" fmla="*/ 172 w 370"/>
              <a:gd name="T5" fmla="*/ 281 h 585"/>
              <a:gd name="T6" fmla="*/ 192 w 370"/>
              <a:gd name="T7" fmla="*/ 292 h 585"/>
              <a:gd name="T8" fmla="*/ 230 w 370"/>
              <a:gd name="T9" fmla="*/ 359 h 585"/>
              <a:gd name="T10" fmla="*/ 154 w 370"/>
              <a:gd name="T11" fmla="*/ 484 h 585"/>
              <a:gd name="T12" fmla="*/ 207 w 370"/>
              <a:gd name="T13" fmla="*/ 585 h 585"/>
              <a:gd name="T14" fmla="*/ 342 w 370"/>
              <a:gd name="T15" fmla="*/ 339 h 585"/>
              <a:gd name="T16" fmla="*/ 264 w 370"/>
              <a:gd name="T17" fmla="*/ 205 h 585"/>
              <a:gd name="T18" fmla="*/ 223 w 370"/>
              <a:gd name="T19" fmla="*/ 147 h 585"/>
              <a:gd name="T20" fmla="*/ 55 w 370"/>
              <a:gd name="T21" fmla="*/ 77 h 585"/>
              <a:gd name="T22" fmla="*/ 120 w 370"/>
              <a:gd name="T23" fmla="*/ 26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0" h="585">
                <a:moveTo>
                  <a:pt x="120" y="260"/>
                </a:moveTo>
                <a:cubicBezTo>
                  <a:pt x="168" y="279"/>
                  <a:pt x="168" y="279"/>
                  <a:pt x="168" y="279"/>
                </a:cubicBezTo>
                <a:cubicBezTo>
                  <a:pt x="169" y="280"/>
                  <a:pt x="171" y="281"/>
                  <a:pt x="172" y="281"/>
                </a:cubicBezTo>
                <a:cubicBezTo>
                  <a:pt x="179" y="284"/>
                  <a:pt x="186" y="287"/>
                  <a:pt x="192" y="292"/>
                </a:cubicBezTo>
                <a:cubicBezTo>
                  <a:pt x="209" y="306"/>
                  <a:pt x="224" y="327"/>
                  <a:pt x="230" y="359"/>
                </a:cubicBezTo>
                <a:cubicBezTo>
                  <a:pt x="244" y="435"/>
                  <a:pt x="158" y="482"/>
                  <a:pt x="154" y="484"/>
                </a:cubicBezTo>
                <a:cubicBezTo>
                  <a:pt x="207" y="585"/>
                  <a:pt x="207" y="585"/>
                  <a:pt x="207" y="585"/>
                </a:cubicBezTo>
                <a:cubicBezTo>
                  <a:pt x="214" y="581"/>
                  <a:pt x="370" y="496"/>
                  <a:pt x="342" y="339"/>
                </a:cubicBezTo>
                <a:cubicBezTo>
                  <a:pt x="330" y="275"/>
                  <a:pt x="298" y="232"/>
                  <a:pt x="264" y="205"/>
                </a:cubicBezTo>
                <a:cubicBezTo>
                  <a:pt x="262" y="180"/>
                  <a:pt x="247" y="158"/>
                  <a:pt x="223" y="147"/>
                </a:cubicBezTo>
                <a:cubicBezTo>
                  <a:pt x="223" y="147"/>
                  <a:pt x="0" y="0"/>
                  <a:pt x="55" y="77"/>
                </a:cubicBezTo>
                <a:cubicBezTo>
                  <a:pt x="109" y="155"/>
                  <a:pt x="120" y="260"/>
                  <a:pt x="120" y="260"/>
                </a:cubicBezTo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íṥ1ïḋé">
            <a:extLst>
              <a:ext uri="{FF2B5EF4-FFF2-40B4-BE49-F238E27FC236}">
                <a16:creationId xmlns:a16="http://schemas.microsoft.com/office/drawing/2014/main" id="{B348A0BA-4EE5-4FC1-9B6E-E9E8A536B799}"/>
              </a:ext>
            </a:extLst>
          </p:cNvPr>
          <p:cNvSpPr/>
          <p:nvPr/>
        </p:nvSpPr>
        <p:spPr bwMode="auto">
          <a:xfrm>
            <a:off x="6973537" y="5223634"/>
            <a:ext cx="97930" cy="52960"/>
          </a:xfrm>
          <a:custGeom>
            <a:avLst/>
            <a:gdLst>
              <a:gd name="T0" fmla="*/ 260 w 303"/>
              <a:gd name="T1" fmla="*/ 83 h 164"/>
              <a:gd name="T2" fmla="*/ 92 w 303"/>
              <a:gd name="T3" fmla="*/ 13 h 164"/>
              <a:gd name="T4" fmla="*/ 8 w 303"/>
              <a:gd name="T5" fmla="*/ 41 h 164"/>
              <a:gd name="T6" fmla="*/ 0 w 303"/>
              <a:gd name="T7" fmla="*/ 63 h 164"/>
              <a:gd name="T8" fmla="*/ 295 w 303"/>
              <a:gd name="T9" fmla="*/ 163 h 164"/>
              <a:gd name="T10" fmla="*/ 303 w 303"/>
              <a:gd name="T11" fmla="*/ 140 h 164"/>
              <a:gd name="T12" fmla="*/ 302 w 303"/>
              <a:gd name="T13" fmla="*/ 140 h 164"/>
              <a:gd name="T14" fmla="*/ 260 w 303"/>
              <a:gd name="T15" fmla="*/ 83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3" h="164">
                <a:moveTo>
                  <a:pt x="260" y="83"/>
                </a:moveTo>
                <a:cubicBezTo>
                  <a:pt x="92" y="13"/>
                  <a:pt x="92" y="13"/>
                  <a:pt x="92" y="13"/>
                </a:cubicBezTo>
                <a:cubicBezTo>
                  <a:pt x="61" y="0"/>
                  <a:pt x="25" y="12"/>
                  <a:pt x="8" y="41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84" y="164"/>
                  <a:pt x="295" y="163"/>
                </a:cubicBezTo>
                <a:cubicBezTo>
                  <a:pt x="303" y="140"/>
                  <a:pt x="303" y="140"/>
                  <a:pt x="303" y="140"/>
                </a:cubicBezTo>
                <a:cubicBezTo>
                  <a:pt x="302" y="140"/>
                  <a:pt x="302" y="140"/>
                  <a:pt x="302" y="140"/>
                </a:cubicBezTo>
                <a:cubicBezTo>
                  <a:pt x="300" y="115"/>
                  <a:pt x="285" y="93"/>
                  <a:pt x="260" y="83"/>
                </a:cubicBezTo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iṡlídê">
            <a:extLst>
              <a:ext uri="{FF2B5EF4-FFF2-40B4-BE49-F238E27FC236}">
                <a16:creationId xmlns:a16="http://schemas.microsoft.com/office/drawing/2014/main" id="{1909380E-ACCC-4DB9-B874-38A2EF9CB5B7}"/>
              </a:ext>
            </a:extLst>
          </p:cNvPr>
          <p:cNvSpPr/>
          <p:nvPr/>
        </p:nvSpPr>
        <p:spPr bwMode="auto">
          <a:xfrm>
            <a:off x="7079685" y="5152184"/>
            <a:ext cx="33328" cy="58210"/>
          </a:xfrm>
          <a:custGeom>
            <a:avLst/>
            <a:gdLst>
              <a:gd name="T0" fmla="*/ 0 w 103"/>
              <a:gd name="T1" fmla="*/ 180 h 180"/>
              <a:gd name="T2" fmla="*/ 11 w 103"/>
              <a:gd name="T3" fmla="*/ 131 h 180"/>
              <a:gd name="T4" fmla="*/ 66 w 103"/>
              <a:gd name="T5" fmla="*/ 9 h 180"/>
              <a:gd name="T6" fmla="*/ 66 w 103"/>
              <a:gd name="T7" fmla="*/ 9 h 180"/>
              <a:gd name="T8" fmla="*/ 79 w 103"/>
              <a:gd name="T9" fmla="*/ 5 h 180"/>
              <a:gd name="T10" fmla="*/ 92 w 103"/>
              <a:gd name="T11" fmla="*/ 20 h 180"/>
              <a:gd name="T12" fmla="*/ 101 w 103"/>
              <a:gd name="T13" fmla="*/ 49 h 180"/>
              <a:gd name="T14" fmla="*/ 0 w 103"/>
              <a:gd name="T15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180">
                <a:moveTo>
                  <a:pt x="0" y="180"/>
                </a:moveTo>
                <a:cubicBezTo>
                  <a:pt x="11" y="131"/>
                  <a:pt x="11" y="131"/>
                  <a:pt x="11" y="131"/>
                </a:cubicBezTo>
                <a:cubicBezTo>
                  <a:pt x="33" y="114"/>
                  <a:pt x="64" y="79"/>
                  <a:pt x="66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6" y="3"/>
                  <a:pt x="75" y="0"/>
                  <a:pt x="79" y="5"/>
                </a:cubicBezTo>
                <a:cubicBezTo>
                  <a:pt x="92" y="20"/>
                  <a:pt x="92" y="20"/>
                  <a:pt x="92" y="20"/>
                </a:cubicBezTo>
                <a:cubicBezTo>
                  <a:pt x="99" y="28"/>
                  <a:pt x="103" y="39"/>
                  <a:pt x="101" y="49"/>
                </a:cubicBezTo>
                <a:cubicBezTo>
                  <a:pt x="82" y="153"/>
                  <a:pt x="4" y="179"/>
                  <a:pt x="0" y="180"/>
                </a:cubicBezTo>
              </a:path>
            </a:pathLst>
          </a:custGeom>
          <a:solidFill>
            <a:srgbClr val="9E8F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ïṡḷiďê">
            <a:extLst>
              <a:ext uri="{FF2B5EF4-FFF2-40B4-BE49-F238E27FC236}">
                <a16:creationId xmlns:a16="http://schemas.microsoft.com/office/drawing/2014/main" id="{4C7E1986-74E5-4904-85C4-B2D09A099667}"/>
              </a:ext>
            </a:extLst>
          </p:cNvPr>
          <p:cNvSpPr/>
          <p:nvPr/>
        </p:nvSpPr>
        <p:spPr bwMode="auto">
          <a:xfrm>
            <a:off x="7083565" y="5187795"/>
            <a:ext cx="24882" cy="26251"/>
          </a:xfrm>
          <a:custGeom>
            <a:avLst/>
            <a:gdLst>
              <a:gd name="T0" fmla="*/ 0 w 77"/>
              <a:gd name="T1" fmla="*/ 81 h 81"/>
              <a:gd name="T2" fmla="*/ 18 w 77"/>
              <a:gd name="T3" fmla="*/ 29 h 81"/>
              <a:gd name="T4" fmla="*/ 45 w 77"/>
              <a:gd name="T5" fmla="*/ 0 h 81"/>
              <a:gd name="T6" fmla="*/ 77 w 77"/>
              <a:gd name="T7" fmla="*/ 22 h 81"/>
              <a:gd name="T8" fmla="*/ 0 w 77"/>
              <a:gd name="T9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81">
                <a:moveTo>
                  <a:pt x="0" y="81"/>
                </a:moveTo>
                <a:cubicBezTo>
                  <a:pt x="18" y="29"/>
                  <a:pt x="18" y="29"/>
                  <a:pt x="18" y="29"/>
                </a:cubicBezTo>
                <a:cubicBezTo>
                  <a:pt x="27" y="22"/>
                  <a:pt x="37" y="13"/>
                  <a:pt x="45" y="0"/>
                </a:cubicBezTo>
                <a:cubicBezTo>
                  <a:pt x="77" y="22"/>
                  <a:pt x="77" y="22"/>
                  <a:pt x="77" y="22"/>
                </a:cubicBezTo>
                <a:cubicBezTo>
                  <a:pt x="48" y="65"/>
                  <a:pt x="13" y="77"/>
                  <a:pt x="0" y="81"/>
                </a:cubicBezTo>
              </a:path>
            </a:pathLst>
          </a:custGeom>
          <a:solidFill>
            <a:srgbClr val="BCAC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ïşliḑè">
            <a:extLst>
              <a:ext uri="{FF2B5EF4-FFF2-40B4-BE49-F238E27FC236}">
                <a16:creationId xmlns:a16="http://schemas.microsoft.com/office/drawing/2014/main" id="{7ABDB3CE-CAFA-4462-88FA-EFBD841EB650}"/>
              </a:ext>
            </a:extLst>
          </p:cNvPr>
          <p:cNvSpPr/>
          <p:nvPr/>
        </p:nvSpPr>
        <p:spPr bwMode="auto">
          <a:xfrm>
            <a:off x="6974450" y="5121595"/>
            <a:ext cx="133084" cy="149748"/>
          </a:xfrm>
          <a:custGeom>
            <a:avLst/>
            <a:gdLst>
              <a:gd name="T0" fmla="*/ 394 w 411"/>
              <a:gd name="T1" fmla="*/ 170 h 464"/>
              <a:gd name="T2" fmla="*/ 353 w 411"/>
              <a:gd name="T3" fmla="*/ 292 h 464"/>
              <a:gd name="T4" fmla="*/ 317 w 411"/>
              <a:gd name="T5" fmla="*/ 399 h 464"/>
              <a:gd name="T6" fmla="*/ 295 w 411"/>
              <a:gd name="T7" fmla="*/ 462 h 464"/>
              <a:gd name="T8" fmla="*/ 0 w 411"/>
              <a:gd name="T9" fmla="*/ 363 h 464"/>
              <a:gd name="T10" fmla="*/ 68 w 411"/>
              <a:gd name="T11" fmla="*/ 161 h 464"/>
              <a:gd name="T12" fmla="*/ 82 w 411"/>
              <a:gd name="T13" fmla="*/ 119 h 464"/>
              <a:gd name="T14" fmla="*/ 101 w 411"/>
              <a:gd name="T15" fmla="*/ 64 h 464"/>
              <a:gd name="T16" fmla="*/ 191 w 411"/>
              <a:gd name="T17" fmla="*/ 3 h 464"/>
              <a:gd name="T18" fmla="*/ 224 w 411"/>
              <a:gd name="T19" fmla="*/ 9 h 464"/>
              <a:gd name="T20" fmla="*/ 332 w 411"/>
              <a:gd name="T21" fmla="*/ 46 h 464"/>
              <a:gd name="T22" fmla="*/ 394 w 411"/>
              <a:gd name="T23" fmla="*/ 17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1" h="464">
                <a:moveTo>
                  <a:pt x="394" y="170"/>
                </a:moveTo>
                <a:cubicBezTo>
                  <a:pt x="353" y="292"/>
                  <a:pt x="353" y="292"/>
                  <a:pt x="353" y="292"/>
                </a:cubicBezTo>
                <a:cubicBezTo>
                  <a:pt x="317" y="399"/>
                  <a:pt x="317" y="399"/>
                  <a:pt x="317" y="399"/>
                </a:cubicBezTo>
                <a:cubicBezTo>
                  <a:pt x="295" y="462"/>
                  <a:pt x="295" y="462"/>
                  <a:pt x="295" y="462"/>
                </a:cubicBezTo>
                <a:cubicBezTo>
                  <a:pt x="84" y="464"/>
                  <a:pt x="0" y="363"/>
                  <a:pt x="0" y="363"/>
                </a:cubicBezTo>
                <a:cubicBezTo>
                  <a:pt x="68" y="161"/>
                  <a:pt x="68" y="161"/>
                  <a:pt x="68" y="161"/>
                </a:cubicBezTo>
                <a:cubicBezTo>
                  <a:pt x="82" y="119"/>
                  <a:pt x="82" y="119"/>
                  <a:pt x="82" y="119"/>
                </a:cubicBezTo>
                <a:cubicBezTo>
                  <a:pt x="101" y="64"/>
                  <a:pt x="101" y="64"/>
                  <a:pt x="101" y="64"/>
                </a:cubicBezTo>
                <a:cubicBezTo>
                  <a:pt x="114" y="26"/>
                  <a:pt x="151" y="0"/>
                  <a:pt x="191" y="3"/>
                </a:cubicBezTo>
                <a:cubicBezTo>
                  <a:pt x="202" y="3"/>
                  <a:pt x="213" y="5"/>
                  <a:pt x="224" y="9"/>
                </a:cubicBezTo>
                <a:cubicBezTo>
                  <a:pt x="332" y="46"/>
                  <a:pt x="332" y="46"/>
                  <a:pt x="332" y="46"/>
                </a:cubicBezTo>
                <a:cubicBezTo>
                  <a:pt x="384" y="63"/>
                  <a:pt x="411" y="119"/>
                  <a:pt x="394" y="170"/>
                </a:cubicBezTo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íṥ1îḓê">
            <a:extLst>
              <a:ext uri="{FF2B5EF4-FFF2-40B4-BE49-F238E27FC236}">
                <a16:creationId xmlns:a16="http://schemas.microsoft.com/office/drawing/2014/main" id="{3FC8BDE6-D28D-4137-BB7D-D146078ABFCA}"/>
              </a:ext>
            </a:extLst>
          </p:cNvPr>
          <p:cNvSpPr/>
          <p:nvPr/>
        </p:nvSpPr>
        <p:spPr bwMode="auto">
          <a:xfrm>
            <a:off x="7051378" y="5147162"/>
            <a:ext cx="49307" cy="46568"/>
          </a:xfrm>
          <a:custGeom>
            <a:avLst/>
            <a:gdLst>
              <a:gd name="T0" fmla="*/ 161 w 216"/>
              <a:gd name="T1" fmla="*/ 0 h 204"/>
              <a:gd name="T2" fmla="*/ 0 w 216"/>
              <a:gd name="T3" fmla="*/ 198 h 204"/>
              <a:gd name="T4" fmla="*/ 9 w 216"/>
              <a:gd name="T5" fmla="*/ 204 h 204"/>
              <a:gd name="T6" fmla="*/ 127 w 216"/>
              <a:gd name="T7" fmla="*/ 129 h 204"/>
              <a:gd name="T8" fmla="*/ 128 w 216"/>
              <a:gd name="T9" fmla="*/ 90 h 204"/>
              <a:gd name="T10" fmla="*/ 158 w 216"/>
              <a:gd name="T11" fmla="*/ 89 h 204"/>
              <a:gd name="T12" fmla="*/ 216 w 216"/>
              <a:gd name="T13" fmla="*/ 51 h 204"/>
              <a:gd name="T14" fmla="*/ 161 w 216"/>
              <a:gd name="T15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" h="204">
                <a:moveTo>
                  <a:pt x="161" y="0"/>
                </a:moveTo>
                <a:lnTo>
                  <a:pt x="0" y="198"/>
                </a:lnTo>
                <a:lnTo>
                  <a:pt x="9" y="204"/>
                </a:lnTo>
                <a:lnTo>
                  <a:pt x="127" y="129"/>
                </a:lnTo>
                <a:lnTo>
                  <a:pt x="128" y="90"/>
                </a:lnTo>
                <a:lnTo>
                  <a:pt x="158" y="89"/>
                </a:lnTo>
                <a:lnTo>
                  <a:pt x="216" y="51"/>
                </a:lnTo>
                <a:lnTo>
                  <a:pt x="161" y="0"/>
                </a:lnTo>
                <a:close/>
              </a:path>
            </a:pathLst>
          </a:custGeom>
          <a:solidFill>
            <a:srgbClr val="1C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îşlîḋe">
            <a:extLst>
              <a:ext uri="{FF2B5EF4-FFF2-40B4-BE49-F238E27FC236}">
                <a16:creationId xmlns:a16="http://schemas.microsoft.com/office/drawing/2014/main" id="{BF41850A-9174-4B1E-8280-A52FF5A140B7}"/>
              </a:ext>
            </a:extLst>
          </p:cNvPr>
          <p:cNvSpPr/>
          <p:nvPr/>
        </p:nvSpPr>
        <p:spPr bwMode="auto">
          <a:xfrm>
            <a:off x="7051378" y="5147162"/>
            <a:ext cx="49307" cy="46568"/>
          </a:xfrm>
          <a:custGeom>
            <a:avLst/>
            <a:gdLst>
              <a:gd name="T0" fmla="*/ 161 w 216"/>
              <a:gd name="T1" fmla="*/ 0 h 204"/>
              <a:gd name="T2" fmla="*/ 0 w 216"/>
              <a:gd name="T3" fmla="*/ 198 h 204"/>
              <a:gd name="T4" fmla="*/ 9 w 216"/>
              <a:gd name="T5" fmla="*/ 204 h 204"/>
              <a:gd name="T6" fmla="*/ 127 w 216"/>
              <a:gd name="T7" fmla="*/ 129 h 204"/>
              <a:gd name="T8" fmla="*/ 128 w 216"/>
              <a:gd name="T9" fmla="*/ 90 h 204"/>
              <a:gd name="T10" fmla="*/ 158 w 216"/>
              <a:gd name="T11" fmla="*/ 89 h 204"/>
              <a:gd name="T12" fmla="*/ 216 w 216"/>
              <a:gd name="T13" fmla="*/ 51 h 204"/>
              <a:gd name="T14" fmla="*/ 161 w 216"/>
              <a:gd name="T15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" h="204">
                <a:moveTo>
                  <a:pt x="161" y="0"/>
                </a:moveTo>
                <a:lnTo>
                  <a:pt x="0" y="198"/>
                </a:lnTo>
                <a:lnTo>
                  <a:pt x="9" y="204"/>
                </a:lnTo>
                <a:lnTo>
                  <a:pt x="127" y="129"/>
                </a:lnTo>
                <a:lnTo>
                  <a:pt x="128" y="90"/>
                </a:lnTo>
                <a:lnTo>
                  <a:pt x="158" y="89"/>
                </a:lnTo>
                <a:lnTo>
                  <a:pt x="216" y="51"/>
                </a:lnTo>
                <a:lnTo>
                  <a:pt x="16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íś1îḓe">
            <a:extLst>
              <a:ext uri="{FF2B5EF4-FFF2-40B4-BE49-F238E27FC236}">
                <a16:creationId xmlns:a16="http://schemas.microsoft.com/office/drawing/2014/main" id="{4A97421A-33CB-4CFB-B3D5-7074DDAD986E}"/>
              </a:ext>
            </a:extLst>
          </p:cNvPr>
          <p:cNvSpPr/>
          <p:nvPr/>
        </p:nvSpPr>
        <p:spPr bwMode="auto">
          <a:xfrm>
            <a:off x="7029921" y="5132552"/>
            <a:ext cx="17349" cy="57297"/>
          </a:xfrm>
          <a:custGeom>
            <a:avLst/>
            <a:gdLst>
              <a:gd name="T0" fmla="*/ 73 w 76"/>
              <a:gd name="T1" fmla="*/ 0 h 251"/>
              <a:gd name="T2" fmla="*/ 0 w 76"/>
              <a:gd name="T3" fmla="*/ 2 h 251"/>
              <a:gd name="T4" fmla="*/ 19 w 76"/>
              <a:gd name="T5" fmla="*/ 71 h 251"/>
              <a:gd name="T6" fmla="*/ 41 w 76"/>
              <a:gd name="T7" fmla="*/ 91 h 251"/>
              <a:gd name="T8" fmla="*/ 18 w 76"/>
              <a:gd name="T9" fmla="*/ 120 h 251"/>
              <a:gd name="T10" fmla="*/ 62 w 76"/>
              <a:gd name="T11" fmla="*/ 241 h 251"/>
              <a:gd name="T12" fmla="*/ 76 w 76"/>
              <a:gd name="T13" fmla="*/ 251 h 251"/>
              <a:gd name="T14" fmla="*/ 73 w 76"/>
              <a:gd name="T15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" h="251">
                <a:moveTo>
                  <a:pt x="73" y="0"/>
                </a:moveTo>
                <a:lnTo>
                  <a:pt x="0" y="2"/>
                </a:lnTo>
                <a:lnTo>
                  <a:pt x="19" y="71"/>
                </a:lnTo>
                <a:lnTo>
                  <a:pt x="41" y="91"/>
                </a:lnTo>
                <a:lnTo>
                  <a:pt x="18" y="120"/>
                </a:lnTo>
                <a:lnTo>
                  <a:pt x="62" y="241"/>
                </a:lnTo>
                <a:lnTo>
                  <a:pt x="76" y="251"/>
                </a:lnTo>
                <a:lnTo>
                  <a:pt x="73" y="0"/>
                </a:lnTo>
                <a:close/>
              </a:path>
            </a:pathLst>
          </a:custGeom>
          <a:solidFill>
            <a:srgbClr val="1C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ïṥḷïḍê">
            <a:extLst>
              <a:ext uri="{FF2B5EF4-FFF2-40B4-BE49-F238E27FC236}">
                <a16:creationId xmlns:a16="http://schemas.microsoft.com/office/drawing/2014/main" id="{90177264-5857-4C95-952D-DE30E1BAED0C}"/>
              </a:ext>
            </a:extLst>
          </p:cNvPr>
          <p:cNvSpPr/>
          <p:nvPr/>
        </p:nvSpPr>
        <p:spPr bwMode="auto">
          <a:xfrm>
            <a:off x="7029921" y="5132552"/>
            <a:ext cx="17349" cy="57297"/>
          </a:xfrm>
          <a:custGeom>
            <a:avLst/>
            <a:gdLst>
              <a:gd name="T0" fmla="*/ 73 w 76"/>
              <a:gd name="T1" fmla="*/ 0 h 251"/>
              <a:gd name="T2" fmla="*/ 0 w 76"/>
              <a:gd name="T3" fmla="*/ 2 h 251"/>
              <a:gd name="T4" fmla="*/ 19 w 76"/>
              <a:gd name="T5" fmla="*/ 71 h 251"/>
              <a:gd name="T6" fmla="*/ 41 w 76"/>
              <a:gd name="T7" fmla="*/ 91 h 251"/>
              <a:gd name="T8" fmla="*/ 18 w 76"/>
              <a:gd name="T9" fmla="*/ 120 h 251"/>
              <a:gd name="T10" fmla="*/ 62 w 76"/>
              <a:gd name="T11" fmla="*/ 241 h 251"/>
              <a:gd name="T12" fmla="*/ 76 w 76"/>
              <a:gd name="T13" fmla="*/ 251 h 251"/>
              <a:gd name="T14" fmla="*/ 73 w 76"/>
              <a:gd name="T15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" h="251">
                <a:moveTo>
                  <a:pt x="73" y="0"/>
                </a:moveTo>
                <a:lnTo>
                  <a:pt x="0" y="2"/>
                </a:lnTo>
                <a:lnTo>
                  <a:pt x="19" y="71"/>
                </a:lnTo>
                <a:lnTo>
                  <a:pt x="41" y="91"/>
                </a:lnTo>
                <a:lnTo>
                  <a:pt x="18" y="120"/>
                </a:lnTo>
                <a:lnTo>
                  <a:pt x="62" y="241"/>
                </a:lnTo>
                <a:lnTo>
                  <a:pt x="76" y="251"/>
                </a:lnTo>
                <a:lnTo>
                  <a:pt x="7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îŝḻîḑe">
            <a:extLst>
              <a:ext uri="{FF2B5EF4-FFF2-40B4-BE49-F238E27FC236}">
                <a16:creationId xmlns:a16="http://schemas.microsoft.com/office/drawing/2014/main" id="{D590A136-430F-47C6-B3D5-7135AAE81161}"/>
              </a:ext>
            </a:extLst>
          </p:cNvPr>
          <p:cNvSpPr/>
          <p:nvPr/>
        </p:nvSpPr>
        <p:spPr bwMode="auto">
          <a:xfrm>
            <a:off x="7000017" y="5159945"/>
            <a:ext cx="1141" cy="3424"/>
          </a:xfrm>
          <a:custGeom>
            <a:avLst/>
            <a:gdLst>
              <a:gd name="T0" fmla="*/ 5 w 5"/>
              <a:gd name="T1" fmla="*/ 0 h 15"/>
              <a:gd name="T2" fmla="*/ 0 w 5"/>
              <a:gd name="T3" fmla="*/ 15 h 15"/>
              <a:gd name="T4" fmla="*/ 0 w 5"/>
              <a:gd name="T5" fmla="*/ 15 h 15"/>
              <a:gd name="T6" fmla="*/ 5 w 5"/>
              <a:gd name="T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15">
                <a:moveTo>
                  <a:pt x="5" y="0"/>
                </a:moveTo>
                <a:lnTo>
                  <a:pt x="0" y="15"/>
                </a:lnTo>
                <a:lnTo>
                  <a:pt x="0" y="15"/>
                </a:lnTo>
                <a:lnTo>
                  <a:pt x="5" y="0"/>
                </a:lnTo>
                <a:close/>
              </a:path>
            </a:pathLst>
          </a:custGeom>
          <a:solidFill>
            <a:srgbClr val="701C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iṡḻïḍé">
            <a:extLst>
              <a:ext uri="{FF2B5EF4-FFF2-40B4-BE49-F238E27FC236}">
                <a16:creationId xmlns:a16="http://schemas.microsoft.com/office/drawing/2014/main" id="{814EC82F-FC29-4136-9ACB-104AEED6CE5D}"/>
              </a:ext>
            </a:extLst>
          </p:cNvPr>
          <p:cNvSpPr/>
          <p:nvPr/>
        </p:nvSpPr>
        <p:spPr bwMode="auto">
          <a:xfrm>
            <a:off x="7000017" y="5159945"/>
            <a:ext cx="1141" cy="3424"/>
          </a:xfrm>
          <a:custGeom>
            <a:avLst/>
            <a:gdLst>
              <a:gd name="T0" fmla="*/ 5 w 5"/>
              <a:gd name="T1" fmla="*/ 0 h 15"/>
              <a:gd name="T2" fmla="*/ 0 w 5"/>
              <a:gd name="T3" fmla="*/ 15 h 15"/>
              <a:gd name="T4" fmla="*/ 0 w 5"/>
              <a:gd name="T5" fmla="*/ 15 h 15"/>
              <a:gd name="T6" fmla="*/ 5 w 5"/>
              <a:gd name="T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15">
                <a:moveTo>
                  <a:pt x="5" y="0"/>
                </a:moveTo>
                <a:lnTo>
                  <a:pt x="0" y="15"/>
                </a:lnTo>
                <a:lnTo>
                  <a:pt x="0" y="15"/>
                </a:lnTo>
                <a:lnTo>
                  <a:pt x="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îṡļíḓe">
            <a:extLst>
              <a:ext uri="{FF2B5EF4-FFF2-40B4-BE49-F238E27FC236}">
                <a16:creationId xmlns:a16="http://schemas.microsoft.com/office/drawing/2014/main" id="{4E4FB556-D001-400C-9958-1E471C397CA2}"/>
              </a:ext>
            </a:extLst>
          </p:cNvPr>
          <p:cNvSpPr/>
          <p:nvPr/>
        </p:nvSpPr>
        <p:spPr bwMode="auto">
          <a:xfrm>
            <a:off x="6999104" y="5163369"/>
            <a:ext cx="913" cy="2739"/>
          </a:xfrm>
          <a:custGeom>
            <a:avLst/>
            <a:gdLst>
              <a:gd name="T0" fmla="*/ 4 w 4"/>
              <a:gd name="T1" fmla="*/ 0 h 12"/>
              <a:gd name="T2" fmla="*/ 0 w 4"/>
              <a:gd name="T3" fmla="*/ 12 h 12"/>
              <a:gd name="T4" fmla="*/ 0 w 4"/>
              <a:gd name="T5" fmla="*/ 12 h 12"/>
              <a:gd name="T6" fmla="*/ 4 w 4"/>
              <a:gd name="T7" fmla="*/ 0 h 12"/>
              <a:gd name="T8" fmla="*/ 4 w 4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2">
                <a:moveTo>
                  <a:pt x="4" y="0"/>
                </a:moveTo>
                <a:lnTo>
                  <a:pt x="0" y="12"/>
                </a:lnTo>
                <a:lnTo>
                  <a:pt x="0" y="12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564F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î$1îḓé">
            <a:extLst>
              <a:ext uri="{FF2B5EF4-FFF2-40B4-BE49-F238E27FC236}">
                <a16:creationId xmlns:a16="http://schemas.microsoft.com/office/drawing/2014/main" id="{5CDA6BDD-99D9-4AE7-B3B2-76CBB223A3FE}"/>
              </a:ext>
            </a:extLst>
          </p:cNvPr>
          <p:cNvSpPr/>
          <p:nvPr/>
        </p:nvSpPr>
        <p:spPr bwMode="auto">
          <a:xfrm>
            <a:off x="6999104" y="5163369"/>
            <a:ext cx="913" cy="2739"/>
          </a:xfrm>
          <a:custGeom>
            <a:avLst/>
            <a:gdLst>
              <a:gd name="T0" fmla="*/ 4 w 4"/>
              <a:gd name="T1" fmla="*/ 0 h 12"/>
              <a:gd name="T2" fmla="*/ 0 w 4"/>
              <a:gd name="T3" fmla="*/ 12 h 12"/>
              <a:gd name="T4" fmla="*/ 0 w 4"/>
              <a:gd name="T5" fmla="*/ 12 h 12"/>
              <a:gd name="T6" fmla="*/ 4 w 4"/>
              <a:gd name="T7" fmla="*/ 0 h 12"/>
              <a:gd name="T8" fmla="*/ 4 w 4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2">
                <a:moveTo>
                  <a:pt x="4" y="0"/>
                </a:moveTo>
                <a:lnTo>
                  <a:pt x="0" y="12"/>
                </a:lnTo>
                <a:lnTo>
                  <a:pt x="0" y="12"/>
                </a:lnTo>
                <a:lnTo>
                  <a:pt x="4" y="0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î$liḋe">
            <a:extLst>
              <a:ext uri="{FF2B5EF4-FFF2-40B4-BE49-F238E27FC236}">
                <a16:creationId xmlns:a16="http://schemas.microsoft.com/office/drawing/2014/main" id="{5BBC0A38-BDD4-45E8-BFD3-1A8FEDD53439}"/>
              </a:ext>
            </a:extLst>
          </p:cNvPr>
          <p:cNvSpPr/>
          <p:nvPr/>
        </p:nvSpPr>
        <p:spPr bwMode="auto">
          <a:xfrm>
            <a:off x="6996593" y="5166108"/>
            <a:ext cx="2511" cy="7533"/>
          </a:xfrm>
          <a:custGeom>
            <a:avLst/>
            <a:gdLst>
              <a:gd name="T0" fmla="*/ 11 w 11"/>
              <a:gd name="T1" fmla="*/ 0 h 33"/>
              <a:gd name="T2" fmla="*/ 0 w 11"/>
              <a:gd name="T3" fmla="*/ 33 h 33"/>
              <a:gd name="T4" fmla="*/ 0 w 11"/>
              <a:gd name="T5" fmla="*/ 33 h 33"/>
              <a:gd name="T6" fmla="*/ 11 w 11"/>
              <a:gd name="T7" fmla="*/ 0 h 33"/>
              <a:gd name="T8" fmla="*/ 11 w 11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33">
                <a:moveTo>
                  <a:pt x="11" y="0"/>
                </a:moveTo>
                <a:lnTo>
                  <a:pt x="0" y="33"/>
                </a:lnTo>
                <a:lnTo>
                  <a:pt x="0" y="33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645D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íṥliďe">
            <a:extLst>
              <a:ext uri="{FF2B5EF4-FFF2-40B4-BE49-F238E27FC236}">
                <a16:creationId xmlns:a16="http://schemas.microsoft.com/office/drawing/2014/main" id="{50A42878-C597-403D-8951-F2C7C4DA34B8}"/>
              </a:ext>
            </a:extLst>
          </p:cNvPr>
          <p:cNvSpPr/>
          <p:nvPr/>
        </p:nvSpPr>
        <p:spPr bwMode="auto">
          <a:xfrm>
            <a:off x="6996593" y="5166108"/>
            <a:ext cx="2511" cy="7533"/>
          </a:xfrm>
          <a:custGeom>
            <a:avLst/>
            <a:gdLst>
              <a:gd name="T0" fmla="*/ 11 w 11"/>
              <a:gd name="T1" fmla="*/ 0 h 33"/>
              <a:gd name="T2" fmla="*/ 0 w 11"/>
              <a:gd name="T3" fmla="*/ 33 h 33"/>
              <a:gd name="T4" fmla="*/ 0 w 11"/>
              <a:gd name="T5" fmla="*/ 33 h 33"/>
              <a:gd name="T6" fmla="*/ 11 w 11"/>
              <a:gd name="T7" fmla="*/ 0 h 33"/>
              <a:gd name="T8" fmla="*/ 11 w 11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33">
                <a:moveTo>
                  <a:pt x="11" y="0"/>
                </a:moveTo>
                <a:lnTo>
                  <a:pt x="0" y="33"/>
                </a:lnTo>
                <a:lnTo>
                  <a:pt x="0" y="33"/>
                </a:lnTo>
                <a:lnTo>
                  <a:pt x="11" y="0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isľiḑê">
            <a:extLst>
              <a:ext uri="{FF2B5EF4-FFF2-40B4-BE49-F238E27FC236}">
                <a16:creationId xmlns:a16="http://schemas.microsoft.com/office/drawing/2014/main" id="{D0A19373-81BE-44D5-833E-3350CBA9C99B}"/>
              </a:ext>
            </a:extLst>
          </p:cNvPr>
          <p:cNvSpPr/>
          <p:nvPr/>
        </p:nvSpPr>
        <p:spPr bwMode="auto">
          <a:xfrm>
            <a:off x="6996593" y="5159945"/>
            <a:ext cx="91995" cy="90397"/>
          </a:xfrm>
          <a:custGeom>
            <a:avLst/>
            <a:gdLst>
              <a:gd name="T0" fmla="*/ 176 w 285"/>
              <a:gd name="T1" fmla="*/ 104 h 280"/>
              <a:gd name="T2" fmla="*/ 165 w 285"/>
              <a:gd name="T3" fmla="*/ 111 h 280"/>
              <a:gd name="T4" fmla="*/ 164 w 285"/>
              <a:gd name="T5" fmla="*/ 111 h 280"/>
              <a:gd name="T6" fmla="*/ 143 w 285"/>
              <a:gd name="T7" fmla="*/ 179 h 280"/>
              <a:gd name="T8" fmla="*/ 249 w 285"/>
              <a:gd name="T9" fmla="*/ 280 h 280"/>
              <a:gd name="T10" fmla="*/ 285 w 285"/>
              <a:gd name="T11" fmla="*/ 173 h 280"/>
              <a:gd name="T12" fmla="*/ 176 w 285"/>
              <a:gd name="T13" fmla="*/ 104 h 280"/>
              <a:gd name="T14" fmla="*/ 157 w 285"/>
              <a:gd name="T15" fmla="*/ 92 h 280"/>
              <a:gd name="T16" fmla="*/ 158 w 285"/>
              <a:gd name="T17" fmla="*/ 105 h 280"/>
              <a:gd name="T18" fmla="*/ 160 w 285"/>
              <a:gd name="T19" fmla="*/ 105 h 280"/>
              <a:gd name="T20" fmla="*/ 164 w 285"/>
              <a:gd name="T21" fmla="*/ 107 h 280"/>
              <a:gd name="T22" fmla="*/ 170 w 285"/>
              <a:gd name="T23" fmla="*/ 100 h 280"/>
              <a:gd name="T24" fmla="*/ 157 w 285"/>
              <a:gd name="T25" fmla="*/ 92 h 280"/>
              <a:gd name="T26" fmla="*/ 14 w 285"/>
              <a:gd name="T27" fmla="*/ 0 h 280"/>
              <a:gd name="T28" fmla="*/ 14 w 285"/>
              <a:gd name="T29" fmla="*/ 0 h 280"/>
              <a:gd name="T30" fmla="*/ 11 w 285"/>
              <a:gd name="T31" fmla="*/ 10 h 280"/>
              <a:gd name="T32" fmla="*/ 8 w 285"/>
              <a:gd name="T33" fmla="*/ 19 h 280"/>
              <a:gd name="T34" fmla="*/ 0 w 285"/>
              <a:gd name="T35" fmla="*/ 42 h 280"/>
              <a:gd name="T36" fmla="*/ 135 w 285"/>
              <a:gd name="T37" fmla="*/ 171 h 280"/>
              <a:gd name="T38" fmla="*/ 155 w 285"/>
              <a:gd name="T39" fmla="*/ 108 h 280"/>
              <a:gd name="T40" fmla="*/ 155 w 285"/>
              <a:gd name="T41" fmla="*/ 108 h 280"/>
              <a:gd name="T42" fmla="*/ 147 w 285"/>
              <a:gd name="T43" fmla="*/ 85 h 280"/>
              <a:gd name="T44" fmla="*/ 14 w 285"/>
              <a:gd name="T45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5" h="280">
                <a:moveTo>
                  <a:pt x="176" y="104"/>
                </a:moveTo>
                <a:cubicBezTo>
                  <a:pt x="165" y="111"/>
                  <a:pt x="165" y="111"/>
                  <a:pt x="165" y="111"/>
                </a:cubicBezTo>
                <a:cubicBezTo>
                  <a:pt x="165" y="111"/>
                  <a:pt x="164" y="111"/>
                  <a:pt x="164" y="111"/>
                </a:cubicBezTo>
                <a:cubicBezTo>
                  <a:pt x="157" y="134"/>
                  <a:pt x="150" y="156"/>
                  <a:pt x="143" y="179"/>
                </a:cubicBezTo>
                <a:cubicBezTo>
                  <a:pt x="249" y="280"/>
                  <a:pt x="249" y="280"/>
                  <a:pt x="249" y="280"/>
                </a:cubicBezTo>
                <a:cubicBezTo>
                  <a:pt x="285" y="173"/>
                  <a:pt x="285" y="173"/>
                  <a:pt x="285" y="173"/>
                </a:cubicBezTo>
                <a:cubicBezTo>
                  <a:pt x="176" y="104"/>
                  <a:pt x="176" y="104"/>
                  <a:pt x="176" y="104"/>
                </a:cubicBezTo>
                <a:moveTo>
                  <a:pt x="157" y="92"/>
                </a:moveTo>
                <a:cubicBezTo>
                  <a:pt x="158" y="105"/>
                  <a:pt x="158" y="105"/>
                  <a:pt x="158" y="105"/>
                </a:cubicBezTo>
                <a:cubicBezTo>
                  <a:pt x="158" y="105"/>
                  <a:pt x="159" y="105"/>
                  <a:pt x="160" y="105"/>
                </a:cubicBezTo>
                <a:cubicBezTo>
                  <a:pt x="161" y="105"/>
                  <a:pt x="163" y="106"/>
                  <a:pt x="164" y="107"/>
                </a:cubicBezTo>
                <a:cubicBezTo>
                  <a:pt x="170" y="100"/>
                  <a:pt x="170" y="100"/>
                  <a:pt x="170" y="100"/>
                </a:cubicBezTo>
                <a:cubicBezTo>
                  <a:pt x="157" y="92"/>
                  <a:pt x="157" y="92"/>
                  <a:pt x="157" y="92"/>
                </a:cubicBezTo>
                <a:moveTo>
                  <a:pt x="14" y="0"/>
                </a:moveTo>
                <a:cubicBezTo>
                  <a:pt x="14" y="0"/>
                  <a:pt x="14" y="0"/>
                  <a:pt x="14" y="0"/>
                </a:cubicBezTo>
                <a:cubicBezTo>
                  <a:pt x="11" y="10"/>
                  <a:pt x="11" y="10"/>
                  <a:pt x="11" y="10"/>
                </a:cubicBezTo>
                <a:cubicBezTo>
                  <a:pt x="8" y="19"/>
                  <a:pt x="8" y="19"/>
                  <a:pt x="8" y="19"/>
                </a:cubicBezTo>
                <a:cubicBezTo>
                  <a:pt x="0" y="42"/>
                  <a:pt x="0" y="42"/>
                  <a:pt x="0" y="42"/>
                </a:cubicBezTo>
                <a:cubicBezTo>
                  <a:pt x="135" y="171"/>
                  <a:pt x="135" y="171"/>
                  <a:pt x="135" y="171"/>
                </a:cubicBezTo>
                <a:cubicBezTo>
                  <a:pt x="142" y="150"/>
                  <a:pt x="148" y="129"/>
                  <a:pt x="155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" y="0"/>
                  <a:pt x="14" y="0"/>
                  <a:pt x="14" y="0"/>
                </a:cubicBezTo>
              </a:path>
            </a:pathLst>
          </a:custGeom>
          <a:solidFill>
            <a:srgbClr val="1C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iṣḻíḋè">
            <a:extLst>
              <a:ext uri="{FF2B5EF4-FFF2-40B4-BE49-F238E27FC236}">
                <a16:creationId xmlns:a16="http://schemas.microsoft.com/office/drawing/2014/main" id="{E475EE96-BEC5-404D-9401-AFA913B7B795}"/>
              </a:ext>
            </a:extLst>
          </p:cNvPr>
          <p:cNvSpPr/>
          <p:nvPr/>
        </p:nvSpPr>
        <p:spPr bwMode="auto">
          <a:xfrm>
            <a:off x="7049552" y="5192360"/>
            <a:ext cx="3881" cy="3424"/>
          </a:xfrm>
          <a:custGeom>
            <a:avLst/>
            <a:gdLst>
              <a:gd name="T0" fmla="*/ 6 w 12"/>
              <a:gd name="T1" fmla="*/ 0 h 11"/>
              <a:gd name="T2" fmla="*/ 0 w 12"/>
              <a:gd name="T3" fmla="*/ 7 h 11"/>
              <a:gd name="T4" fmla="*/ 1 w 12"/>
              <a:gd name="T5" fmla="*/ 11 h 11"/>
              <a:gd name="T6" fmla="*/ 12 w 12"/>
              <a:gd name="T7" fmla="*/ 4 h 11"/>
              <a:gd name="T8" fmla="*/ 6 w 12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1">
                <a:moveTo>
                  <a:pt x="6" y="0"/>
                </a:moveTo>
                <a:cubicBezTo>
                  <a:pt x="0" y="7"/>
                  <a:pt x="0" y="7"/>
                  <a:pt x="0" y="7"/>
                </a:cubicBezTo>
                <a:cubicBezTo>
                  <a:pt x="1" y="8"/>
                  <a:pt x="1" y="9"/>
                  <a:pt x="1" y="11"/>
                </a:cubicBezTo>
                <a:cubicBezTo>
                  <a:pt x="12" y="4"/>
                  <a:pt x="12" y="4"/>
                  <a:pt x="12" y="4"/>
                </a:cubicBezTo>
                <a:cubicBezTo>
                  <a:pt x="6" y="0"/>
                  <a:pt x="6" y="0"/>
                  <a:pt x="6" y="0"/>
                </a:cubicBezTo>
              </a:path>
            </a:pathLst>
          </a:custGeom>
          <a:solidFill>
            <a:srgbClr val="1719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íṣḷîḋe">
            <a:extLst>
              <a:ext uri="{FF2B5EF4-FFF2-40B4-BE49-F238E27FC236}">
                <a16:creationId xmlns:a16="http://schemas.microsoft.com/office/drawing/2014/main" id="{F1A00D06-E2E3-46AE-92AA-A16E67C44BE4}"/>
              </a:ext>
            </a:extLst>
          </p:cNvPr>
          <p:cNvSpPr/>
          <p:nvPr/>
        </p:nvSpPr>
        <p:spPr bwMode="auto">
          <a:xfrm>
            <a:off x="7044074" y="5187566"/>
            <a:ext cx="3424" cy="7305"/>
          </a:xfrm>
          <a:custGeom>
            <a:avLst/>
            <a:gdLst>
              <a:gd name="T0" fmla="*/ 0 w 11"/>
              <a:gd name="T1" fmla="*/ 0 h 23"/>
              <a:gd name="T2" fmla="*/ 8 w 11"/>
              <a:gd name="T3" fmla="*/ 23 h 23"/>
              <a:gd name="T4" fmla="*/ 11 w 11"/>
              <a:gd name="T5" fmla="*/ 20 h 23"/>
              <a:gd name="T6" fmla="*/ 10 w 11"/>
              <a:gd name="T7" fmla="*/ 7 h 23"/>
              <a:gd name="T8" fmla="*/ 0 w 11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23">
                <a:moveTo>
                  <a:pt x="0" y="0"/>
                </a:moveTo>
                <a:cubicBezTo>
                  <a:pt x="8" y="23"/>
                  <a:pt x="8" y="23"/>
                  <a:pt x="8" y="23"/>
                </a:cubicBezTo>
                <a:cubicBezTo>
                  <a:pt x="9" y="21"/>
                  <a:pt x="10" y="21"/>
                  <a:pt x="11" y="20"/>
                </a:cubicBezTo>
                <a:cubicBezTo>
                  <a:pt x="10" y="7"/>
                  <a:pt x="10" y="7"/>
                  <a:pt x="10" y="7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1719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ïSḻíḓè">
            <a:extLst>
              <a:ext uri="{FF2B5EF4-FFF2-40B4-BE49-F238E27FC236}">
                <a16:creationId xmlns:a16="http://schemas.microsoft.com/office/drawing/2014/main" id="{6417904B-6DD7-4ED5-A3BC-F5011B32D8DC}"/>
              </a:ext>
            </a:extLst>
          </p:cNvPr>
          <p:cNvSpPr/>
          <p:nvPr/>
        </p:nvSpPr>
        <p:spPr bwMode="auto">
          <a:xfrm>
            <a:off x="7023757" y="5265636"/>
            <a:ext cx="3881" cy="2511"/>
          </a:xfrm>
          <a:custGeom>
            <a:avLst/>
            <a:gdLst>
              <a:gd name="T0" fmla="*/ 2 w 12"/>
              <a:gd name="T1" fmla="*/ 0 h 8"/>
              <a:gd name="T2" fmla="*/ 1 w 12"/>
              <a:gd name="T3" fmla="*/ 2 h 8"/>
              <a:gd name="T4" fmla="*/ 6 w 12"/>
              <a:gd name="T5" fmla="*/ 8 h 8"/>
              <a:gd name="T6" fmla="*/ 11 w 12"/>
              <a:gd name="T7" fmla="*/ 4 h 8"/>
              <a:gd name="T8" fmla="*/ 12 w 12"/>
              <a:gd name="T9" fmla="*/ 2 h 8"/>
              <a:gd name="T10" fmla="*/ 2 w 12"/>
              <a:gd name="T1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8">
                <a:moveTo>
                  <a:pt x="2" y="0"/>
                </a:moveTo>
                <a:cubicBezTo>
                  <a:pt x="2" y="0"/>
                  <a:pt x="1" y="1"/>
                  <a:pt x="1" y="2"/>
                </a:cubicBezTo>
                <a:cubicBezTo>
                  <a:pt x="0" y="5"/>
                  <a:pt x="3" y="8"/>
                  <a:pt x="6" y="8"/>
                </a:cubicBezTo>
                <a:cubicBezTo>
                  <a:pt x="8" y="8"/>
                  <a:pt x="10" y="7"/>
                  <a:pt x="11" y="4"/>
                </a:cubicBezTo>
                <a:cubicBezTo>
                  <a:pt x="11" y="4"/>
                  <a:pt x="11" y="3"/>
                  <a:pt x="12" y="2"/>
                </a:cubicBezTo>
                <a:cubicBezTo>
                  <a:pt x="8" y="1"/>
                  <a:pt x="5" y="1"/>
                  <a:pt x="2" y="0"/>
                </a:cubicBezTo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ïş1ïḋê">
            <a:extLst>
              <a:ext uri="{FF2B5EF4-FFF2-40B4-BE49-F238E27FC236}">
                <a16:creationId xmlns:a16="http://schemas.microsoft.com/office/drawing/2014/main" id="{E665845A-A494-4710-9102-BC36E484ECFA}"/>
              </a:ext>
            </a:extLst>
          </p:cNvPr>
          <p:cNvSpPr/>
          <p:nvPr/>
        </p:nvSpPr>
        <p:spPr bwMode="auto">
          <a:xfrm>
            <a:off x="7024442" y="5215187"/>
            <a:ext cx="18262" cy="51133"/>
          </a:xfrm>
          <a:custGeom>
            <a:avLst/>
            <a:gdLst>
              <a:gd name="T0" fmla="*/ 49 w 57"/>
              <a:gd name="T1" fmla="*/ 0 h 158"/>
              <a:gd name="T2" fmla="*/ 0 w 57"/>
              <a:gd name="T3" fmla="*/ 156 h 158"/>
              <a:gd name="T4" fmla="*/ 10 w 57"/>
              <a:gd name="T5" fmla="*/ 158 h 158"/>
              <a:gd name="T6" fmla="*/ 57 w 57"/>
              <a:gd name="T7" fmla="*/ 8 h 158"/>
              <a:gd name="T8" fmla="*/ 49 w 57"/>
              <a:gd name="T9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158">
                <a:moveTo>
                  <a:pt x="49" y="0"/>
                </a:moveTo>
                <a:cubicBezTo>
                  <a:pt x="33" y="52"/>
                  <a:pt x="16" y="104"/>
                  <a:pt x="0" y="156"/>
                </a:cubicBezTo>
                <a:cubicBezTo>
                  <a:pt x="3" y="157"/>
                  <a:pt x="6" y="157"/>
                  <a:pt x="10" y="158"/>
                </a:cubicBezTo>
                <a:cubicBezTo>
                  <a:pt x="25" y="108"/>
                  <a:pt x="41" y="58"/>
                  <a:pt x="57" y="8"/>
                </a:cubicBezTo>
                <a:cubicBezTo>
                  <a:pt x="49" y="0"/>
                  <a:pt x="49" y="0"/>
                  <a:pt x="49" y="0"/>
                </a:cubicBezTo>
              </a:path>
            </a:pathLst>
          </a:custGeom>
          <a:solidFill>
            <a:srgbClr val="1C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îṩľîḋé">
            <a:extLst>
              <a:ext uri="{FF2B5EF4-FFF2-40B4-BE49-F238E27FC236}">
                <a16:creationId xmlns:a16="http://schemas.microsoft.com/office/drawing/2014/main" id="{89CC455D-886F-432F-9FAC-B223C1CC3F28}"/>
              </a:ext>
            </a:extLst>
          </p:cNvPr>
          <p:cNvSpPr/>
          <p:nvPr/>
        </p:nvSpPr>
        <p:spPr bwMode="auto">
          <a:xfrm>
            <a:off x="7040193" y="5193958"/>
            <a:ext cx="9588" cy="23969"/>
          </a:xfrm>
          <a:custGeom>
            <a:avLst/>
            <a:gdLst>
              <a:gd name="T0" fmla="*/ 25 w 30"/>
              <a:gd name="T1" fmla="*/ 0 h 74"/>
              <a:gd name="T2" fmla="*/ 23 w 30"/>
              <a:gd name="T3" fmla="*/ 0 h 74"/>
              <a:gd name="T4" fmla="*/ 23 w 30"/>
              <a:gd name="T5" fmla="*/ 10 h 74"/>
              <a:gd name="T6" fmla="*/ 20 w 30"/>
              <a:gd name="T7" fmla="*/ 3 h 74"/>
              <a:gd name="T8" fmla="*/ 20 w 30"/>
              <a:gd name="T9" fmla="*/ 3 h 74"/>
              <a:gd name="T10" fmla="*/ 0 w 30"/>
              <a:gd name="T11" fmla="*/ 66 h 74"/>
              <a:gd name="T12" fmla="*/ 8 w 30"/>
              <a:gd name="T13" fmla="*/ 74 h 74"/>
              <a:gd name="T14" fmla="*/ 29 w 30"/>
              <a:gd name="T15" fmla="*/ 6 h 74"/>
              <a:gd name="T16" fmla="*/ 30 w 30"/>
              <a:gd name="T17" fmla="*/ 6 h 74"/>
              <a:gd name="T18" fmla="*/ 23 w 30"/>
              <a:gd name="T19" fmla="*/ 10 h 74"/>
              <a:gd name="T20" fmla="*/ 29 w 30"/>
              <a:gd name="T21" fmla="*/ 2 h 74"/>
              <a:gd name="T22" fmla="*/ 25 w 30"/>
              <a:gd name="T23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" h="74">
                <a:moveTo>
                  <a:pt x="25" y="0"/>
                </a:moveTo>
                <a:cubicBezTo>
                  <a:pt x="24" y="0"/>
                  <a:pt x="23" y="0"/>
                  <a:pt x="23" y="0"/>
                </a:cubicBezTo>
                <a:cubicBezTo>
                  <a:pt x="23" y="10"/>
                  <a:pt x="23" y="10"/>
                  <a:pt x="23" y="10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3" y="24"/>
                  <a:pt x="7" y="45"/>
                  <a:pt x="0" y="66"/>
                </a:cubicBezTo>
                <a:cubicBezTo>
                  <a:pt x="8" y="74"/>
                  <a:pt x="8" y="74"/>
                  <a:pt x="8" y="74"/>
                </a:cubicBezTo>
                <a:cubicBezTo>
                  <a:pt x="15" y="51"/>
                  <a:pt x="22" y="29"/>
                  <a:pt x="29" y="6"/>
                </a:cubicBezTo>
                <a:cubicBezTo>
                  <a:pt x="29" y="6"/>
                  <a:pt x="30" y="6"/>
                  <a:pt x="30" y="6"/>
                </a:cubicBezTo>
                <a:cubicBezTo>
                  <a:pt x="23" y="10"/>
                  <a:pt x="23" y="10"/>
                  <a:pt x="23" y="10"/>
                </a:cubicBezTo>
                <a:cubicBezTo>
                  <a:pt x="29" y="2"/>
                  <a:pt x="29" y="2"/>
                  <a:pt x="29" y="2"/>
                </a:cubicBezTo>
                <a:cubicBezTo>
                  <a:pt x="28" y="1"/>
                  <a:pt x="26" y="0"/>
                  <a:pt x="25" y="0"/>
                </a:cubicBezTo>
              </a:path>
            </a:pathLst>
          </a:custGeom>
          <a:solidFill>
            <a:srgbClr val="1719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ïṩļíḑe">
            <a:extLst>
              <a:ext uri="{FF2B5EF4-FFF2-40B4-BE49-F238E27FC236}">
                <a16:creationId xmlns:a16="http://schemas.microsoft.com/office/drawing/2014/main" id="{1A0EDDDB-D9E4-44B4-A808-619A1654F028}"/>
              </a:ext>
            </a:extLst>
          </p:cNvPr>
          <p:cNvSpPr/>
          <p:nvPr/>
        </p:nvSpPr>
        <p:spPr bwMode="auto">
          <a:xfrm>
            <a:off x="7047498" y="5194643"/>
            <a:ext cx="2283" cy="2511"/>
          </a:xfrm>
          <a:custGeom>
            <a:avLst/>
            <a:gdLst>
              <a:gd name="T0" fmla="*/ 6 w 7"/>
              <a:gd name="T1" fmla="*/ 0 h 8"/>
              <a:gd name="T2" fmla="*/ 0 w 7"/>
              <a:gd name="T3" fmla="*/ 8 h 8"/>
              <a:gd name="T4" fmla="*/ 7 w 7"/>
              <a:gd name="T5" fmla="*/ 4 h 8"/>
              <a:gd name="T6" fmla="*/ 6 w 7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8">
                <a:moveTo>
                  <a:pt x="6" y="0"/>
                </a:moveTo>
                <a:cubicBezTo>
                  <a:pt x="0" y="8"/>
                  <a:pt x="0" y="8"/>
                  <a:pt x="0" y="8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7" y="1"/>
                  <a:pt x="6" y="0"/>
                </a:cubicBezTo>
              </a:path>
            </a:pathLst>
          </a:custGeom>
          <a:solidFill>
            <a:srgbClr val="151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9" name="îṡḻïḓé">
            <a:extLst>
              <a:ext uri="{FF2B5EF4-FFF2-40B4-BE49-F238E27FC236}">
                <a16:creationId xmlns:a16="http://schemas.microsoft.com/office/drawing/2014/main" id="{EF30697C-EB1F-48A3-8DF0-E191D523CE45}"/>
              </a:ext>
            </a:extLst>
          </p:cNvPr>
          <p:cNvSpPr/>
          <p:nvPr/>
        </p:nvSpPr>
        <p:spPr bwMode="auto">
          <a:xfrm>
            <a:off x="7046585" y="5193958"/>
            <a:ext cx="913" cy="3196"/>
          </a:xfrm>
          <a:custGeom>
            <a:avLst/>
            <a:gdLst>
              <a:gd name="T0" fmla="*/ 3 w 3"/>
              <a:gd name="T1" fmla="*/ 0 h 10"/>
              <a:gd name="T2" fmla="*/ 0 w 3"/>
              <a:gd name="T3" fmla="*/ 3 h 10"/>
              <a:gd name="T4" fmla="*/ 3 w 3"/>
              <a:gd name="T5" fmla="*/ 10 h 10"/>
              <a:gd name="T6" fmla="*/ 3 w 3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0">
                <a:moveTo>
                  <a:pt x="3" y="0"/>
                </a:moveTo>
                <a:cubicBezTo>
                  <a:pt x="2" y="1"/>
                  <a:pt x="1" y="1"/>
                  <a:pt x="0" y="3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151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0" name="íšliḋê">
            <a:extLst>
              <a:ext uri="{FF2B5EF4-FFF2-40B4-BE49-F238E27FC236}">
                <a16:creationId xmlns:a16="http://schemas.microsoft.com/office/drawing/2014/main" id="{C9F56433-DCE0-44D2-8785-63B42ABFCC12}"/>
              </a:ext>
            </a:extLst>
          </p:cNvPr>
          <p:cNvSpPr/>
          <p:nvPr/>
        </p:nvSpPr>
        <p:spPr bwMode="auto">
          <a:xfrm>
            <a:off x="6992940" y="5155151"/>
            <a:ext cx="36980" cy="29676"/>
          </a:xfrm>
          <a:custGeom>
            <a:avLst/>
            <a:gdLst>
              <a:gd name="T0" fmla="*/ 0 w 114"/>
              <a:gd name="T1" fmla="*/ 86 h 92"/>
              <a:gd name="T2" fmla="*/ 14 w 114"/>
              <a:gd name="T3" fmla="*/ 44 h 92"/>
              <a:gd name="T4" fmla="*/ 81 w 114"/>
              <a:gd name="T5" fmla="*/ 0 h 92"/>
              <a:gd name="T6" fmla="*/ 114 w 114"/>
              <a:gd name="T7" fmla="*/ 23 h 92"/>
              <a:gd name="T8" fmla="*/ 0 w 114"/>
              <a:gd name="T9" fmla="*/ 8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" h="92">
                <a:moveTo>
                  <a:pt x="0" y="86"/>
                </a:moveTo>
                <a:cubicBezTo>
                  <a:pt x="14" y="44"/>
                  <a:pt x="14" y="44"/>
                  <a:pt x="14" y="44"/>
                </a:cubicBezTo>
                <a:cubicBezTo>
                  <a:pt x="54" y="47"/>
                  <a:pt x="72" y="13"/>
                  <a:pt x="81" y="0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83" y="68"/>
                  <a:pt x="39" y="92"/>
                  <a:pt x="0" y="86"/>
                </a:cubicBezTo>
                <a:close/>
              </a:path>
            </a:pathLst>
          </a:custGeom>
          <a:solidFill>
            <a:srgbClr val="BCAC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iṧlidé">
            <a:extLst>
              <a:ext uri="{FF2B5EF4-FFF2-40B4-BE49-F238E27FC236}">
                <a16:creationId xmlns:a16="http://schemas.microsoft.com/office/drawing/2014/main" id="{4EC7D1E4-D058-4734-9518-4684098936EA}"/>
              </a:ext>
            </a:extLst>
          </p:cNvPr>
          <p:cNvSpPr/>
          <p:nvPr/>
        </p:nvSpPr>
        <p:spPr bwMode="auto">
          <a:xfrm>
            <a:off x="7047498" y="5130041"/>
            <a:ext cx="41774" cy="67113"/>
          </a:xfrm>
          <a:custGeom>
            <a:avLst/>
            <a:gdLst>
              <a:gd name="T0" fmla="*/ 3 w 183"/>
              <a:gd name="T1" fmla="*/ 0 h 294"/>
              <a:gd name="T2" fmla="*/ 0 w 183"/>
              <a:gd name="T3" fmla="*/ 294 h 294"/>
              <a:gd name="T4" fmla="*/ 183 w 183"/>
              <a:gd name="T5" fmla="*/ 63 h 294"/>
              <a:gd name="T6" fmla="*/ 3 w 183"/>
              <a:gd name="T7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3" h="294">
                <a:moveTo>
                  <a:pt x="3" y="0"/>
                </a:moveTo>
                <a:lnTo>
                  <a:pt x="0" y="294"/>
                </a:lnTo>
                <a:lnTo>
                  <a:pt x="183" y="63"/>
                </a:ln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2" name="îśliďê">
            <a:extLst>
              <a:ext uri="{FF2B5EF4-FFF2-40B4-BE49-F238E27FC236}">
                <a16:creationId xmlns:a16="http://schemas.microsoft.com/office/drawing/2014/main" id="{DDEE2657-D8E4-47D5-88B4-5C78D93E1D99}"/>
              </a:ext>
            </a:extLst>
          </p:cNvPr>
          <p:cNvSpPr/>
          <p:nvPr/>
        </p:nvSpPr>
        <p:spPr bwMode="auto">
          <a:xfrm>
            <a:off x="7045672" y="5135063"/>
            <a:ext cx="41089" cy="30361"/>
          </a:xfrm>
          <a:custGeom>
            <a:avLst/>
            <a:gdLst>
              <a:gd name="T0" fmla="*/ 127 w 127"/>
              <a:gd name="T1" fmla="*/ 50 h 94"/>
              <a:gd name="T2" fmla="*/ 127 w 127"/>
              <a:gd name="T3" fmla="*/ 49 h 94"/>
              <a:gd name="T4" fmla="*/ 1 w 127"/>
              <a:gd name="T5" fmla="*/ 5 h 94"/>
              <a:gd name="T6" fmla="*/ 0 w 127"/>
              <a:gd name="T7" fmla="*/ 5 h 94"/>
              <a:gd name="T8" fmla="*/ 0 w 127"/>
              <a:gd name="T9" fmla="*/ 62 h 94"/>
              <a:gd name="T10" fmla="*/ 58 w 127"/>
              <a:gd name="T11" fmla="*/ 44 h 94"/>
              <a:gd name="T12" fmla="*/ 92 w 127"/>
              <a:gd name="T13" fmla="*/ 94 h 94"/>
              <a:gd name="T14" fmla="*/ 127 w 127"/>
              <a:gd name="T15" fmla="*/ 5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7" h="94">
                <a:moveTo>
                  <a:pt x="127" y="50"/>
                </a:moveTo>
                <a:cubicBezTo>
                  <a:pt x="127" y="49"/>
                  <a:pt x="127" y="49"/>
                  <a:pt x="127" y="49"/>
                </a:cubicBezTo>
                <a:cubicBezTo>
                  <a:pt x="94" y="16"/>
                  <a:pt x="48" y="0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2"/>
                  <a:pt x="0" y="62"/>
                  <a:pt x="0" y="62"/>
                </a:cubicBezTo>
                <a:cubicBezTo>
                  <a:pt x="58" y="44"/>
                  <a:pt x="58" y="44"/>
                  <a:pt x="58" y="44"/>
                </a:cubicBezTo>
                <a:cubicBezTo>
                  <a:pt x="92" y="94"/>
                  <a:pt x="92" y="94"/>
                  <a:pt x="92" y="94"/>
                </a:cubicBezTo>
                <a:lnTo>
                  <a:pt x="127" y="50"/>
                </a:lnTo>
                <a:close/>
              </a:path>
            </a:pathLst>
          </a:custGeom>
          <a:solidFill>
            <a:srgbClr val="AFA2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3" name="iṧľiḓê">
            <a:extLst>
              <a:ext uri="{FF2B5EF4-FFF2-40B4-BE49-F238E27FC236}">
                <a16:creationId xmlns:a16="http://schemas.microsoft.com/office/drawing/2014/main" id="{9E667ADD-AB88-4D69-A1DC-436CA786C7EF}"/>
              </a:ext>
            </a:extLst>
          </p:cNvPr>
          <p:cNvSpPr/>
          <p:nvPr/>
        </p:nvSpPr>
        <p:spPr bwMode="auto">
          <a:xfrm>
            <a:off x="7032432" y="5126389"/>
            <a:ext cx="16892" cy="70765"/>
          </a:xfrm>
          <a:custGeom>
            <a:avLst/>
            <a:gdLst>
              <a:gd name="T0" fmla="*/ 66 w 74"/>
              <a:gd name="T1" fmla="*/ 310 h 310"/>
              <a:gd name="T2" fmla="*/ 74 w 74"/>
              <a:gd name="T3" fmla="*/ 0 h 310"/>
              <a:gd name="T4" fmla="*/ 0 w 74"/>
              <a:gd name="T5" fmla="*/ 2 h 310"/>
              <a:gd name="T6" fmla="*/ 20 w 74"/>
              <a:gd name="T7" fmla="*/ 71 h 310"/>
              <a:gd name="T8" fmla="*/ 42 w 74"/>
              <a:gd name="T9" fmla="*/ 91 h 310"/>
              <a:gd name="T10" fmla="*/ 18 w 74"/>
              <a:gd name="T11" fmla="*/ 121 h 310"/>
              <a:gd name="T12" fmla="*/ 66 w 74"/>
              <a:gd name="T13" fmla="*/ 31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" h="310">
                <a:moveTo>
                  <a:pt x="66" y="310"/>
                </a:moveTo>
                <a:lnTo>
                  <a:pt x="74" y="0"/>
                </a:lnTo>
                <a:lnTo>
                  <a:pt x="0" y="2"/>
                </a:lnTo>
                <a:lnTo>
                  <a:pt x="20" y="71"/>
                </a:lnTo>
                <a:lnTo>
                  <a:pt x="42" y="91"/>
                </a:lnTo>
                <a:lnTo>
                  <a:pt x="18" y="121"/>
                </a:lnTo>
                <a:lnTo>
                  <a:pt x="66" y="310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4" name="îṣļîḑè">
            <a:extLst>
              <a:ext uri="{FF2B5EF4-FFF2-40B4-BE49-F238E27FC236}">
                <a16:creationId xmlns:a16="http://schemas.microsoft.com/office/drawing/2014/main" id="{8C357CA6-70F6-417F-8657-0B919055BEF9}"/>
              </a:ext>
            </a:extLst>
          </p:cNvPr>
          <p:cNvSpPr/>
          <p:nvPr/>
        </p:nvSpPr>
        <p:spPr bwMode="auto">
          <a:xfrm>
            <a:off x="7006180" y="5121367"/>
            <a:ext cx="35383" cy="60264"/>
          </a:xfrm>
          <a:custGeom>
            <a:avLst/>
            <a:gdLst>
              <a:gd name="T0" fmla="*/ 0 w 109"/>
              <a:gd name="T1" fmla="*/ 187 h 187"/>
              <a:gd name="T2" fmla="*/ 11 w 109"/>
              <a:gd name="T3" fmla="*/ 139 h 187"/>
              <a:gd name="T4" fmla="*/ 68 w 109"/>
              <a:gd name="T5" fmla="*/ 9 h 187"/>
              <a:gd name="T6" fmla="*/ 78 w 109"/>
              <a:gd name="T7" fmla="*/ 0 h 187"/>
              <a:gd name="T8" fmla="*/ 99 w 109"/>
              <a:gd name="T9" fmla="*/ 0 h 187"/>
              <a:gd name="T10" fmla="*/ 109 w 109"/>
              <a:gd name="T11" fmla="*/ 10 h 187"/>
              <a:gd name="T12" fmla="*/ 0 w 109"/>
              <a:gd name="T13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" h="187">
                <a:moveTo>
                  <a:pt x="0" y="187"/>
                </a:moveTo>
                <a:cubicBezTo>
                  <a:pt x="11" y="139"/>
                  <a:pt x="11" y="139"/>
                  <a:pt x="11" y="139"/>
                </a:cubicBezTo>
                <a:cubicBezTo>
                  <a:pt x="33" y="122"/>
                  <a:pt x="66" y="81"/>
                  <a:pt x="68" y="9"/>
                </a:cubicBezTo>
                <a:cubicBezTo>
                  <a:pt x="69" y="4"/>
                  <a:pt x="73" y="0"/>
                  <a:pt x="78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5" y="0"/>
                  <a:pt x="109" y="4"/>
                  <a:pt x="109" y="10"/>
                </a:cubicBezTo>
                <a:cubicBezTo>
                  <a:pt x="104" y="151"/>
                  <a:pt x="4" y="185"/>
                  <a:pt x="0" y="187"/>
                </a:cubicBezTo>
                <a:close/>
              </a:path>
            </a:pathLst>
          </a:custGeom>
          <a:solidFill>
            <a:srgbClr val="9E8F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5" name="ís1îḑè">
            <a:extLst>
              <a:ext uri="{FF2B5EF4-FFF2-40B4-BE49-F238E27FC236}">
                <a16:creationId xmlns:a16="http://schemas.microsoft.com/office/drawing/2014/main" id="{45A31A42-CD27-4353-8941-8170B90ABD98}"/>
              </a:ext>
            </a:extLst>
          </p:cNvPr>
          <p:cNvSpPr/>
          <p:nvPr/>
        </p:nvSpPr>
        <p:spPr bwMode="auto">
          <a:xfrm>
            <a:off x="7047498" y="5137346"/>
            <a:ext cx="21230" cy="59808"/>
          </a:xfrm>
          <a:custGeom>
            <a:avLst/>
            <a:gdLst>
              <a:gd name="T0" fmla="*/ 37 w 93"/>
              <a:gd name="T1" fmla="*/ 215 h 262"/>
              <a:gd name="T2" fmla="*/ 0 w 93"/>
              <a:gd name="T3" fmla="*/ 262 h 262"/>
              <a:gd name="T4" fmla="*/ 0 w 93"/>
              <a:gd name="T5" fmla="*/ 201 h 262"/>
              <a:gd name="T6" fmla="*/ 93 w 93"/>
              <a:gd name="T7" fmla="*/ 0 h 262"/>
              <a:gd name="T8" fmla="*/ 37 w 93"/>
              <a:gd name="T9" fmla="*/ 215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262">
                <a:moveTo>
                  <a:pt x="37" y="215"/>
                </a:moveTo>
                <a:lnTo>
                  <a:pt x="0" y="262"/>
                </a:lnTo>
                <a:lnTo>
                  <a:pt x="0" y="201"/>
                </a:lnTo>
                <a:lnTo>
                  <a:pt x="93" y="0"/>
                </a:lnTo>
                <a:lnTo>
                  <a:pt x="37" y="215"/>
                </a:lnTo>
                <a:close/>
              </a:path>
            </a:pathLst>
          </a:custGeom>
          <a:solidFill>
            <a:srgbClr val="070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6" name="îṩlíḍè">
            <a:extLst>
              <a:ext uri="{FF2B5EF4-FFF2-40B4-BE49-F238E27FC236}">
                <a16:creationId xmlns:a16="http://schemas.microsoft.com/office/drawing/2014/main" id="{0051E371-663E-411E-A367-96B9B9F14602}"/>
              </a:ext>
            </a:extLst>
          </p:cNvPr>
          <p:cNvSpPr/>
          <p:nvPr/>
        </p:nvSpPr>
        <p:spPr bwMode="auto">
          <a:xfrm>
            <a:off x="7059140" y="5135063"/>
            <a:ext cx="16207" cy="20088"/>
          </a:xfrm>
          <a:custGeom>
            <a:avLst/>
            <a:gdLst>
              <a:gd name="T0" fmla="*/ 10 w 50"/>
              <a:gd name="T1" fmla="*/ 59 h 62"/>
              <a:gd name="T2" fmla="*/ 11 w 50"/>
              <a:gd name="T3" fmla="*/ 59 h 62"/>
              <a:gd name="T4" fmla="*/ 28 w 50"/>
              <a:gd name="T5" fmla="*/ 54 h 62"/>
              <a:gd name="T6" fmla="*/ 44 w 50"/>
              <a:gd name="T7" fmla="*/ 32 h 62"/>
              <a:gd name="T8" fmla="*/ 37 w 50"/>
              <a:gd name="T9" fmla="*/ 9 h 62"/>
              <a:gd name="T10" fmla="*/ 22 w 50"/>
              <a:gd name="T11" fmla="*/ 3 h 62"/>
              <a:gd name="T12" fmla="*/ 2 w 50"/>
              <a:gd name="T13" fmla="*/ 17 h 62"/>
              <a:gd name="T14" fmla="*/ 0 w 50"/>
              <a:gd name="T15" fmla="*/ 44 h 62"/>
              <a:gd name="T16" fmla="*/ 10 w 50"/>
              <a:gd name="T17" fmla="*/ 5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62">
                <a:moveTo>
                  <a:pt x="10" y="59"/>
                </a:moveTo>
                <a:cubicBezTo>
                  <a:pt x="11" y="59"/>
                  <a:pt x="11" y="59"/>
                  <a:pt x="11" y="59"/>
                </a:cubicBezTo>
                <a:cubicBezTo>
                  <a:pt x="17" y="62"/>
                  <a:pt x="24" y="60"/>
                  <a:pt x="28" y="54"/>
                </a:cubicBezTo>
                <a:cubicBezTo>
                  <a:pt x="44" y="32"/>
                  <a:pt x="44" y="32"/>
                  <a:pt x="44" y="32"/>
                </a:cubicBezTo>
                <a:cubicBezTo>
                  <a:pt x="50" y="24"/>
                  <a:pt x="47" y="12"/>
                  <a:pt x="37" y="9"/>
                </a:cubicBezTo>
                <a:cubicBezTo>
                  <a:pt x="22" y="3"/>
                  <a:pt x="22" y="3"/>
                  <a:pt x="22" y="3"/>
                </a:cubicBezTo>
                <a:cubicBezTo>
                  <a:pt x="12" y="0"/>
                  <a:pt x="2" y="7"/>
                  <a:pt x="2" y="17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51"/>
                  <a:pt x="4" y="57"/>
                  <a:pt x="10" y="59"/>
                </a:cubicBezTo>
                <a:close/>
              </a:path>
            </a:pathLst>
          </a:custGeom>
          <a:solidFill>
            <a:srgbClr val="070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7" name="íṧlïḑe">
            <a:extLst>
              <a:ext uri="{FF2B5EF4-FFF2-40B4-BE49-F238E27FC236}">
                <a16:creationId xmlns:a16="http://schemas.microsoft.com/office/drawing/2014/main" id="{EA9F027A-F57F-4EE8-BFCE-461D35D0DD92}"/>
              </a:ext>
            </a:extLst>
          </p:cNvPr>
          <p:cNvSpPr/>
          <p:nvPr/>
        </p:nvSpPr>
        <p:spPr bwMode="auto">
          <a:xfrm>
            <a:off x="7047954" y="5128443"/>
            <a:ext cx="41318" cy="30589"/>
          </a:xfrm>
          <a:custGeom>
            <a:avLst/>
            <a:gdLst>
              <a:gd name="T0" fmla="*/ 128 w 128"/>
              <a:gd name="T1" fmla="*/ 50 h 95"/>
              <a:gd name="T2" fmla="*/ 127 w 128"/>
              <a:gd name="T3" fmla="*/ 50 h 95"/>
              <a:gd name="T4" fmla="*/ 2 w 128"/>
              <a:gd name="T5" fmla="*/ 5 h 95"/>
              <a:gd name="T6" fmla="*/ 1 w 128"/>
              <a:gd name="T7" fmla="*/ 5 h 95"/>
              <a:gd name="T8" fmla="*/ 0 w 128"/>
              <a:gd name="T9" fmla="*/ 62 h 95"/>
              <a:gd name="T10" fmla="*/ 57 w 128"/>
              <a:gd name="T11" fmla="*/ 48 h 95"/>
              <a:gd name="T12" fmla="*/ 93 w 128"/>
              <a:gd name="T13" fmla="*/ 95 h 95"/>
              <a:gd name="T14" fmla="*/ 128 w 128"/>
              <a:gd name="T15" fmla="*/ 5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8" h="95">
                <a:moveTo>
                  <a:pt x="128" y="50"/>
                </a:moveTo>
                <a:cubicBezTo>
                  <a:pt x="127" y="50"/>
                  <a:pt x="127" y="50"/>
                  <a:pt x="127" y="50"/>
                </a:cubicBezTo>
                <a:cubicBezTo>
                  <a:pt x="94" y="17"/>
                  <a:pt x="48" y="0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62"/>
                  <a:pt x="0" y="62"/>
                  <a:pt x="0" y="62"/>
                </a:cubicBezTo>
                <a:cubicBezTo>
                  <a:pt x="57" y="48"/>
                  <a:pt x="57" y="48"/>
                  <a:pt x="57" y="48"/>
                </a:cubicBezTo>
                <a:cubicBezTo>
                  <a:pt x="93" y="95"/>
                  <a:pt x="93" y="95"/>
                  <a:pt x="93" y="95"/>
                </a:cubicBezTo>
                <a:lnTo>
                  <a:pt x="128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8" name="ïṣļiḓê">
            <a:extLst>
              <a:ext uri="{FF2B5EF4-FFF2-40B4-BE49-F238E27FC236}">
                <a16:creationId xmlns:a16="http://schemas.microsoft.com/office/drawing/2014/main" id="{7C24DE47-90AE-4110-BDB7-129FF41874B7}"/>
              </a:ext>
            </a:extLst>
          </p:cNvPr>
          <p:cNvSpPr/>
          <p:nvPr/>
        </p:nvSpPr>
        <p:spPr bwMode="auto">
          <a:xfrm>
            <a:off x="7047498" y="5140998"/>
            <a:ext cx="55699" cy="56156"/>
          </a:xfrm>
          <a:custGeom>
            <a:avLst/>
            <a:gdLst>
              <a:gd name="T0" fmla="*/ 0 w 244"/>
              <a:gd name="T1" fmla="*/ 246 h 246"/>
              <a:gd name="T2" fmla="*/ 189 w 244"/>
              <a:gd name="T3" fmla="*/ 0 h 246"/>
              <a:gd name="T4" fmla="*/ 244 w 244"/>
              <a:gd name="T5" fmla="*/ 51 h 246"/>
              <a:gd name="T6" fmla="*/ 186 w 244"/>
              <a:gd name="T7" fmla="*/ 89 h 246"/>
              <a:gd name="T8" fmla="*/ 156 w 244"/>
              <a:gd name="T9" fmla="*/ 90 h 246"/>
              <a:gd name="T10" fmla="*/ 155 w 244"/>
              <a:gd name="T11" fmla="*/ 129 h 246"/>
              <a:gd name="T12" fmla="*/ 0 w 244"/>
              <a:gd name="T13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4" h="246">
                <a:moveTo>
                  <a:pt x="0" y="246"/>
                </a:moveTo>
                <a:lnTo>
                  <a:pt x="189" y="0"/>
                </a:lnTo>
                <a:lnTo>
                  <a:pt x="244" y="51"/>
                </a:lnTo>
                <a:lnTo>
                  <a:pt x="186" y="89"/>
                </a:lnTo>
                <a:lnTo>
                  <a:pt x="156" y="90"/>
                </a:lnTo>
                <a:lnTo>
                  <a:pt x="155" y="129"/>
                </a:lnTo>
                <a:lnTo>
                  <a:pt x="0" y="246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9" name="is1íḍé">
            <a:extLst>
              <a:ext uri="{FF2B5EF4-FFF2-40B4-BE49-F238E27FC236}">
                <a16:creationId xmlns:a16="http://schemas.microsoft.com/office/drawing/2014/main" id="{1F12C2AD-8DF8-46F7-AA8F-D39DE9F3891C}"/>
              </a:ext>
            </a:extLst>
          </p:cNvPr>
          <p:cNvSpPr/>
          <p:nvPr/>
        </p:nvSpPr>
        <p:spPr bwMode="auto">
          <a:xfrm>
            <a:off x="7023986" y="4990109"/>
            <a:ext cx="151346" cy="97245"/>
          </a:xfrm>
          <a:custGeom>
            <a:avLst/>
            <a:gdLst>
              <a:gd name="T0" fmla="*/ 31 w 468"/>
              <a:gd name="T1" fmla="*/ 301 h 301"/>
              <a:gd name="T2" fmla="*/ 122 w 468"/>
              <a:gd name="T3" fmla="*/ 83 h 301"/>
              <a:gd name="T4" fmla="*/ 361 w 468"/>
              <a:gd name="T5" fmla="*/ 268 h 301"/>
              <a:gd name="T6" fmla="*/ 31 w 468"/>
              <a:gd name="T7" fmla="*/ 301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301">
                <a:moveTo>
                  <a:pt x="31" y="301"/>
                </a:moveTo>
                <a:cubicBezTo>
                  <a:pt x="31" y="301"/>
                  <a:pt x="0" y="87"/>
                  <a:pt x="122" y="83"/>
                </a:cubicBezTo>
                <a:cubicBezTo>
                  <a:pt x="185" y="0"/>
                  <a:pt x="468" y="122"/>
                  <a:pt x="361" y="268"/>
                </a:cubicBezTo>
                <a:lnTo>
                  <a:pt x="31" y="301"/>
                </a:lnTo>
                <a:close/>
              </a:path>
            </a:pathLst>
          </a:custGeom>
          <a:solidFill>
            <a:srgbClr val="7743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0" name="íṥlïḓe">
            <a:extLst>
              <a:ext uri="{FF2B5EF4-FFF2-40B4-BE49-F238E27FC236}">
                <a16:creationId xmlns:a16="http://schemas.microsoft.com/office/drawing/2014/main" id="{4ACB5881-5565-4F30-A201-AC41EBF2BB2C}"/>
              </a:ext>
            </a:extLst>
          </p:cNvPr>
          <p:cNvSpPr/>
          <p:nvPr/>
        </p:nvSpPr>
        <p:spPr bwMode="auto">
          <a:xfrm>
            <a:off x="7056629" y="5104475"/>
            <a:ext cx="32415" cy="40633"/>
          </a:xfrm>
          <a:custGeom>
            <a:avLst/>
            <a:gdLst>
              <a:gd name="T0" fmla="*/ 73 w 100"/>
              <a:gd name="T1" fmla="*/ 102 h 126"/>
              <a:gd name="T2" fmla="*/ 31 w 100"/>
              <a:gd name="T3" fmla="*/ 119 h 126"/>
              <a:gd name="T4" fmla="*/ 24 w 100"/>
              <a:gd name="T5" fmla="*/ 116 h 126"/>
              <a:gd name="T6" fmla="*/ 7 w 100"/>
              <a:gd name="T7" fmla="*/ 74 h 126"/>
              <a:gd name="T8" fmla="*/ 27 w 100"/>
              <a:gd name="T9" fmla="*/ 24 h 126"/>
              <a:gd name="T10" fmla="*/ 69 w 100"/>
              <a:gd name="T11" fmla="*/ 7 h 126"/>
              <a:gd name="T12" fmla="*/ 76 w 100"/>
              <a:gd name="T13" fmla="*/ 10 h 126"/>
              <a:gd name="T14" fmla="*/ 94 w 100"/>
              <a:gd name="T15" fmla="*/ 52 h 126"/>
              <a:gd name="T16" fmla="*/ 73 w 100"/>
              <a:gd name="T17" fmla="*/ 102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" h="126">
                <a:moveTo>
                  <a:pt x="73" y="102"/>
                </a:moveTo>
                <a:cubicBezTo>
                  <a:pt x="66" y="118"/>
                  <a:pt x="47" y="126"/>
                  <a:pt x="31" y="119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8" y="109"/>
                  <a:pt x="0" y="90"/>
                  <a:pt x="7" y="74"/>
                </a:cubicBezTo>
                <a:cubicBezTo>
                  <a:pt x="27" y="24"/>
                  <a:pt x="27" y="24"/>
                  <a:pt x="27" y="24"/>
                </a:cubicBezTo>
                <a:cubicBezTo>
                  <a:pt x="34" y="8"/>
                  <a:pt x="53" y="0"/>
                  <a:pt x="69" y="7"/>
                </a:cubicBezTo>
                <a:cubicBezTo>
                  <a:pt x="76" y="10"/>
                  <a:pt x="76" y="10"/>
                  <a:pt x="76" y="10"/>
                </a:cubicBezTo>
                <a:cubicBezTo>
                  <a:pt x="93" y="17"/>
                  <a:pt x="100" y="36"/>
                  <a:pt x="94" y="52"/>
                </a:cubicBezTo>
                <a:lnTo>
                  <a:pt x="73" y="102"/>
                </a:lnTo>
                <a:close/>
              </a:path>
            </a:pathLst>
          </a:custGeom>
          <a:solidFill>
            <a:srgbClr val="FF9E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1" name="î$ḷïḍè">
            <a:extLst>
              <a:ext uri="{FF2B5EF4-FFF2-40B4-BE49-F238E27FC236}">
                <a16:creationId xmlns:a16="http://schemas.microsoft.com/office/drawing/2014/main" id="{500D982E-453B-4EE5-8B1D-114D61B4AF37}"/>
              </a:ext>
            </a:extLst>
          </p:cNvPr>
          <p:cNvSpPr/>
          <p:nvPr/>
        </p:nvSpPr>
        <p:spPr bwMode="auto">
          <a:xfrm>
            <a:off x="7021018" y="5021839"/>
            <a:ext cx="124181" cy="123268"/>
          </a:xfrm>
          <a:custGeom>
            <a:avLst/>
            <a:gdLst>
              <a:gd name="T0" fmla="*/ 298 w 384"/>
              <a:gd name="T1" fmla="*/ 47 h 382"/>
              <a:gd name="T2" fmla="*/ 212 w 384"/>
              <a:gd name="T3" fmla="*/ 19 h 382"/>
              <a:gd name="T4" fmla="*/ 76 w 384"/>
              <a:gd name="T5" fmla="*/ 92 h 382"/>
              <a:gd name="T6" fmla="*/ 68 w 384"/>
              <a:gd name="T7" fmla="*/ 117 h 382"/>
              <a:gd name="T8" fmla="*/ 67 w 384"/>
              <a:gd name="T9" fmla="*/ 117 h 382"/>
              <a:gd name="T10" fmla="*/ 62 w 384"/>
              <a:gd name="T11" fmla="*/ 115 h 382"/>
              <a:gd name="T12" fmla="*/ 61 w 384"/>
              <a:gd name="T13" fmla="*/ 115 h 382"/>
              <a:gd name="T14" fmla="*/ 8 w 384"/>
              <a:gd name="T15" fmla="*/ 144 h 382"/>
              <a:gd name="T16" fmla="*/ 7 w 384"/>
              <a:gd name="T17" fmla="*/ 144 h 382"/>
              <a:gd name="T18" fmla="*/ 34 w 384"/>
              <a:gd name="T19" fmla="*/ 199 h 382"/>
              <a:gd name="T20" fmla="*/ 35 w 384"/>
              <a:gd name="T21" fmla="*/ 199 h 382"/>
              <a:gd name="T22" fmla="*/ 40 w 384"/>
              <a:gd name="T23" fmla="*/ 201 h 382"/>
              <a:gd name="T24" fmla="*/ 41 w 384"/>
              <a:gd name="T25" fmla="*/ 201 h 382"/>
              <a:gd name="T26" fmla="*/ 108 w 384"/>
              <a:gd name="T27" fmla="*/ 336 h 382"/>
              <a:gd name="T28" fmla="*/ 195 w 384"/>
              <a:gd name="T29" fmla="*/ 364 h 382"/>
              <a:gd name="T30" fmla="*/ 331 w 384"/>
              <a:gd name="T31" fmla="*/ 291 h 382"/>
              <a:gd name="T32" fmla="*/ 365 w 384"/>
              <a:gd name="T33" fmla="*/ 186 h 382"/>
              <a:gd name="T34" fmla="*/ 298 w 384"/>
              <a:gd name="T35" fmla="*/ 47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84" h="382">
                <a:moveTo>
                  <a:pt x="298" y="47"/>
                </a:moveTo>
                <a:cubicBezTo>
                  <a:pt x="212" y="19"/>
                  <a:pt x="212" y="19"/>
                  <a:pt x="212" y="19"/>
                </a:cubicBezTo>
                <a:cubicBezTo>
                  <a:pt x="156" y="0"/>
                  <a:pt x="95" y="33"/>
                  <a:pt x="76" y="92"/>
                </a:cubicBezTo>
                <a:cubicBezTo>
                  <a:pt x="68" y="117"/>
                  <a:pt x="68" y="117"/>
                  <a:pt x="68" y="117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66" y="116"/>
                  <a:pt x="64" y="116"/>
                  <a:pt x="62" y="115"/>
                </a:cubicBezTo>
                <a:cubicBezTo>
                  <a:pt x="61" y="115"/>
                  <a:pt x="61" y="115"/>
                  <a:pt x="61" y="115"/>
                </a:cubicBezTo>
                <a:cubicBezTo>
                  <a:pt x="39" y="108"/>
                  <a:pt x="15" y="121"/>
                  <a:pt x="8" y="144"/>
                </a:cubicBezTo>
                <a:cubicBezTo>
                  <a:pt x="7" y="144"/>
                  <a:pt x="7" y="144"/>
                  <a:pt x="7" y="144"/>
                </a:cubicBezTo>
                <a:cubicBezTo>
                  <a:pt x="0" y="168"/>
                  <a:pt x="12" y="192"/>
                  <a:pt x="34" y="199"/>
                </a:cubicBezTo>
                <a:cubicBezTo>
                  <a:pt x="35" y="199"/>
                  <a:pt x="35" y="199"/>
                  <a:pt x="35" y="199"/>
                </a:cubicBezTo>
                <a:cubicBezTo>
                  <a:pt x="36" y="200"/>
                  <a:pt x="38" y="201"/>
                  <a:pt x="40" y="201"/>
                </a:cubicBezTo>
                <a:cubicBezTo>
                  <a:pt x="41" y="201"/>
                  <a:pt x="41" y="201"/>
                  <a:pt x="41" y="201"/>
                </a:cubicBezTo>
                <a:cubicBezTo>
                  <a:pt x="24" y="258"/>
                  <a:pt x="54" y="318"/>
                  <a:pt x="108" y="336"/>
                </a:cubicBezTo>
                <a:cubicBezTo>
                  <a:pt x="195" y="364"/>
                  <a:pt x="195" y="364"/>
                  <a:pt x="195" y="364"/>
                </a:cubicBezTo>
                <a:cubicBezTo>
                  <a:pt x="251" y="382"/>
                  <a:pt x="312" y="349"/>
                  <a:pt x="331" y="291"/>
                </a:cubicBezTo>
                <a:cubicBezTo>
                  <a:pt x="365" y="186"/>
                  <a:pt x="365" y="186"/>
                  <a:pt x="365" y="186"/>
                </a:cubicBezTo>
                <a:cubicBezTo>
                  <a:pt x="384" y="127"/>
                  <a:pt x="354" y="65"/>
                  <a:pt x="298" y="47"/>
                </a:cubicBezTo>
                <a:close/>
              </a:path>
            </a:pathLst>
          </a:custGeom>
          <a:solidFill>
            <a:srgbClr val="FFB3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2" name="îṥľiďe">
            <a:extLst>
              <a:ext uri="{FF2B5EF4-FFF2-40B4-BE49-F238E27FC236}">
                <a16:creationId xmlns:a16="http://schemas.microsoft.com/office/drawing/2014/main" id="{55327AAC-6A66-40AF-A4DE-BE1432652E54}"/>
              </a:ext>
            </a:extLst>
          </p:cNvPr>
          <p:cNvSpPr/>
          <p:nvPr/>
        </p:nvSpPr>
        <p:spPr bwMode="auto">
          <a:xfrm>
            <a:off x="7036312" y="5014306"/>
            <a:ext cx="97701" cy="67341"/>
          </a:xfrm>
          <a:custGeom>
            <a:avLst/>
            <a:gdLst>
              <a:gd name="T0" fmla="*/ 43 w 302"/>
              <a:gd name="T1" fmla="*/ 185 h 208"/>
              <a:gd name="T2" fmla="*/ 124 w 302"/>
              <a:gd name="T3" fmla="*/ 49 h 208"/>
              <a:gd name="T4" fmla="*/ 203 w 302"/>
              <a:gd name="T5" fmla="*/ 55 h 208"/>
              <a:gd name="T6" fmla="*/ 267 w 302"/>
              <a:gd name="T7" fmla="*/ 76 h 208"/>
              <a:gd name="T8" fmla="*/ 279 w 302"/>
              <a:gd name="T9" fmla="*/ 39 h 208"/>
              <a:gd name="T10" fmla="*/ 209 w 302"/>
              <a:gd name="T11" fmla="*/ 16 h 208"/>
              <a:gd name="T12" fmla="*/ 109 w 302"/>
              <a:gd name="T13" fmla="*/ 14 h 208"/>
              <a:gd name="T14" fmla="*/ 31 w 302"/>
              <a:gd name="T15" fmla="*/ 101 h 208"/>
              <a:gd name="T16" fmla="*/ 8 w 302"/>
              <a:gd name="T17" fmla="*/ 173 h 208"/>
              <a:gd name="T18" fmla="*/ 43 w 302"/>
              <a:gd name="T19" fmla="*/ 185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2" h="208">
                <a:moveTo>
                  <a:pt x="43" y="185"/>
                </a:moveTo>
                <a:cubicBezTo>
                  <a:pt x="59" y="135"/>
                  <a:pt x="69" y="68"/>
                  <a:pt x="124" y="49"/>
                </a:cubicBezTo>
                <a:cubicBezTo>
                  <a:pt x="152" y="39"/>
                  <a:pt x="177" y="47"/>
                  <a:pt x="203" y="55"/>
                </a:cubicBezTo>
                <a:cubicBezTo>
                  <a:pt x="224" y="62"/>
                  <a:pt x="246" y="69"/>
                  <a:pt x="267" y="76"/>
                </a:cubicBezTo>
                <a:cubicBezTo>
                  <a:pt x="290" y="84"/>
                  <a:pt x="302" y="47"/>
                  <a:pt x="279" y="39"/>
                </a:cubicBezTo>
                <a:cubicBezTo>
                  <a:pt x="256" y="31"/>
                  <a:pt x="232" y="24"/>
                  <a:pt x="209" y="16"/>
                </a:cubicBezTo>
                <a:cubicBezTo>
                  <a:pt x="176" y="6"/>
                  <a:pt x="144" y="0"/>
                  <a:pt x="109" y="14"/>
                </a:cubicBezTo>
                <a:cubicBezTo>
                  <a:pt x="71" y="29"/>
                  <a:pt x="44" y="61"/>
                  <a:pt x="31" y="101"/>
                </a:cubicBezTo>
                <a:cubicBezTo>
                  <a:pt x="23" y="125"/>
                  <a:pt x="16" y="149"/>
                  <a:pt x="8" y="173"/>
                </a:cubicBezTo>
                <a:cubicBezTo>
                  <a:pt x="0" y="197"/>
                  <a:pt x="35" y="208"/>
                  <a:pt x="43" y="185"/>
                </a:cubicBezTo>
                <a:close/>
              </a:path>
            </a:pathLst>
          </a:custGeom>
          <a:solidFill>
            <a:srgbClr val="7743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3" name="íṥ1íḓê">
            <a:extLst>
              <a:ext uri="{FF2B5EF4-FFF2-40B4-BE49-F238E27FC236}">
                <a16:creationId xmlns:a16="http://schemas.microsoft.com/office/drawing/2014/main" id="{446DE4F2-571F-419B-88D9-11A3116327FB}"/>
              </a:ext>
            </a:extLst>
          </p:cNvPr>
          <p:cNvSpPr/>
          <p:nvPr/>
        </p:nvSpPr>
        <p:spPr bwMode="auto">
          <a:xfrm>
            <a:off x="7075804" y="5076168"/>
            <a:ext cx="7761" cy="9588"/>
          </a:xfrm>
          <a:custGeom>
            <a:avLst/>
            <a:gdLst>
              <a:gd name="T0" fmla="*/ 21 w 24"/>
              <a:gd name="T1" fmla="*/ 19 h 30"/>
              <a:gd name="T2" fmla="*/ 7 w 24"/>
              <a:gd name="T3" fmla="*/ 29 h 30"/>
              <a:gd name="T4" fmla="*/ 2 w 24"/>
              <a:gd name="T5" fmla="*/ 12 h 30"/>
              <a:gd name="T6" fmla="*/ 16 w 24"/>
              <a:gd name="T7" fmla="*/ 2 h 30"/>
              <a:gd name="T8" fmla="*/ 21 w 24"/>
              <a:gd name="T9" fmla="*/ 1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0">
                <a:moveTo>
                  <a:pt x="21" y="19"/>
                </a:moveTo>
                <a:cubicBezTo>
                  <a:pt x="19" y="26"/>
                  <a:pt x="13" y="30"/>
                  <a:pt x="7" y="29"/>
                </a:cubicBezTo>
                <a:cubicBezTo>
                  <a:pt x="2" y="27"/>
                  <a:pt x="0" y="20"/>
                  <a:pt x="2" y="12"/>
                </a:cubicBezTo>
                <a:cubicBezTo>
                  <a:pt x="4" y="5"/>
                  <a:pt x="11" y="0"/>
                  <a:pt x="16" y="2"/>
                </a:cubicBezTo>
                <a:cubicBezTo>
                  <a:pt x="21" y="4"/>
                  <a:pt x="24" y="11"/>
                  <a:pt x="21" y="19"/>
                </a:cubicBez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4" name="ïsľiḋè">
            <a:extLst>
              <a:ext uri="{FF2B5EF4-FFF2-40B4-BE49-F238E27FC236}">
                <a16:creationId xmlns:a16="http://schemas.microsoft.com/office/drawing/2014/main" id="{E2E63870-5379-4302-B6F9-E006FCE855B4}"/>
              </a:ext>
            </a:extLst>
          </p:cNvPr>
          <p:cNvSpPr/>
          <p:nvPr/>
        </p:nvSpPr>
        <p:spPr bwMode="auto">
          <a:xfrm>
            <a:off x="7110730" y="5087810"/>
            <a:ext cx="7761" cy="9588"/>
          </a:xfrm>
          <a:custGeom>
            <a:avLst/>
            <a:gdLst>
              <a:gd name="T0" fmla="*/ 22 w 24"/>
              <a:gd name="T1" fmla="*/ 18 h 30"/>
              <a:gd name="T2" fmla="*/ 8 w 24"/>
              <a:gd name="T3" fmla="*/ 28 h 30"/>
              <a:gd name="T4" fmla="*/ 3 w 24"/>
              <a:gd name="T5" fmla="*/ 12 h 30"/>
              <a:gd name="T6" fmla="*/ 17 w 24"/>
              <a:gd name="T7" fmla="*/ 1 h 30"/>
              <a:gd name="T8" fmla="*/ 22 w 24"/>
              <a:gd name="T9" fmla="*/ 18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0">
                <a:moveTo>
                  <a:pt x="22" y="18"/>
                </a:moveTo>
                <a:cubicBezTo>
                  <a:pt x="20" y="25"/>
                  <a:pt x="13" y="30"/>
                  <a:pt x="8" y="28"/>
                </a:cubicBezTo>
                <a:cubicBezTo>
                  <a:pt x="3" y="26"/>
                  <a:pt x="0" y="19"/>
                  <a:pt x="3" y="12"/>
                </a:cubicBezTo>
                <a:cubicBezTo>
                  <a:pt x="5" y="4"/>
                  <a:pt x="11" y="0"/>
                  <a:pt x="17" y="1"/>
                </a:cubicBezTo>
                <a:cubicBezTo>
                  <a:pt x="22" y="3"/>
                  <a:pt x="24" y="10"/>
                  <a:pt x="22" y="18"/>
                </a:cubicBez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5" name="í$1îdê">
            <a:extLst>
              <a:ext uri="{FF2B5EF4-FFF2-40B4-BE49-F238E27FC236}">
                <a16:creationId xmlns:a16="http://schemas.microsoft.com/office/drawing/2014/main" id="{E69B5EDF-C080-4ED8-B5A4-E651E8CAD0DA}"/>
              </a:ext>
            </a:extLst>
          </p:cNvPr>
          <p:cNvSpPr/>
          <p:nvPr/>
        </p:nvSpPr>
        <p:spPr bwMode="auto">
          <a:xfrm>
            <a:off x="7110730" y="5070005"/>
            <a:ext cx="17121" cy="11870"/>
          </a:xfrm>
          <a:custGeom>
            <a:avLst/>
            <a:gdLst>
              <a:gd name="T0" fmla="*/ 51 w 53"/>
              <a:gd name="T1" fmla="*/ 30 h 37"/>
              <a:gd name="T2" fmla="*/ 4 w 53"/>
              <a:gd name="T3" fmla="*/ 14 h 37"/>
              <a:gd name="T4" fmla="*/ 8 w 53"/>
              <a:gd name="T5" fmla="*/ 20 h 37"/>
              <a:gd name="T6" fmla="*/ 43 w 53"/>
              <a:gd name="T7" fmla="*/ 32 h 37"/>
              <a:gd name="T8" fmla="*/ 51 w 53"/>
              <a:gd name="T9" fmla="*/ 3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37">
                <a:moveTo>
                  <a:pt x="51" y="30"/>
                </a:moveTo>
                <a:cubicBezTo>
                  <a:pt x="44" y="10"/>
                  <a:pt x="23" y="0"/>
                  <a:pt x="4" y="14"/>
                </a:cubicBezTo>
                <a:cubicBezTo>
                  <a:pt x="0" y="16"/>
                  <a:pt x="4" y="23"/>
                  <a:pt x="8" y="20"/>
                </a:cubicBezTo>
                <a:cubicBezTo>
                  <a:pt x="22" y="10"/>
                  <a:pt x="38" y="16"/>
                  <a:pt x="43" y="32"/>
                </a:cubicBezTo>
                <a:cubicBezTo>
                  <a:pt x="45" y="37"/>
                  <a:pt x="53" y="35"/>
                  <a:pt x="51" y="30"/>
                </a:cubicBezTo>
                <a:close/>
              </a:path>
            </a:pathLst>
          </a:custGeom>
          <a:solidFill>
            <a:srgbClr val="7743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6" name="iṩ1íḍè">
            <a:extLst>
              <a:ext uri="{FF2B5EF4-FFF2-40B4-BE49-F238E27FC236}">
                <a16:creationId xmlns:a16="http://schemas.microsoft.com/office/drawing/2014/main" id="{B8375584-2466-435D-A2A8-6353DB06236F}"/>
              </a:ext>
            </a:extLst>
          </p:cNvPr>
          <p:cNvSpPr/>
          <p:nvPr/>
        </p:nvSpPr>
        <p:spPr bwMode="auto">
          <a:xfrm>
            <a:off x="7075347" y="5059048"/>
            <a:ext cx="17121" cy="11185"/>
          </a:xfrm>
          <a:custGeom>
            <a:avLst/>
            <a:gdLst>
              <a:gd name="T0" fmla="*/ 8 w 53"/>
              <a:gd name="T1" fmla="*/ 20 h 35"/>
              <a:gd name="T2" fmla="*/ 44 w 53"/>
              <a:gd name="T3" fmla="*/ 30 h 35"/>
              <a:gd name="T4" fmla="*/ 52 w 53"/>
              <a:gd name="T5" fmla="*/ 28 h 35"/>
              <a:gd name="T6" fmla="*/ 4 w 53"/>
              <a:gd name="T7" fmla="*/ 13 h 35"/>
              <a:gd name="T8" fmla="*/ 8 w 53"/>
              <a:gd name="T9" fmla="*/ 2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35">
                <a:moveTo>
                  <a:pt x="8" y="20"/>
                </a:moveTo>
                <a:cubicBezTo>
                  <a:pt x="22" y="10"/>
                  <a:pt x="39" y="13"/>
                  <a:pt x="44" y="30"/>
                </a:cubicBezTo>
                <a:cubicBezTo>
                  <a:pt x="46" y="35"/>
                  <a:pt x="53" y="33"/>
                  <a:pt x="52" y="28"/>
                </a:cubicBezTo>
                <a:cubicBezTo>
                  <a:pt x="45" y="7"/>
                  <a:pt x="23" y="0"/>
                  <a:pt x="4" y="13"/>
                </a:cubicBezTo>
                <a:cubicBezTo>
                  <a:pt x="0" y="16"/>
                  <a:pt x="4" y="23"/>
                  <a:pt x="8" y="20"/>
                </a:cubicBezTo>
                <a:close/>
              </a:path>
            </a:pathLst>
          </a:custGeom>
          <a:solidFill>
            <a:srgbClr val="7743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7" name="íS1iḓe">
            <a:extLst>
              <a:ext uri="{FF2B5EF4-FFF2-40B4-BE49-F238E27FC236}">
                <a16:creationId xmlns:a16="http://schemas.microsoft.com/office/drawing/2014/main" id="{37255626-BEBA-4F7B-A03E-3ED4C05E935C}"/>
              </a:ext>
            </a:extLst>
          </p:cNvPr>
          <p:cNvSpPr/>
          <p:nvPr/>
        </p:nvSpPr>
        <p:spPr bwMode="auto">
          <a:xfrm>
            <a:off x="7051378" y="5011110"/>
            <a:ext cx="95875" cy="51133"/>
          </a:xfrm>
          <a:custGeom>
            <a:avLst/>
            <a:gdLst>
              <a:gd name="T0" fmla="*/ 184 w 296"/>
              <a:gd name="T1" fmla="*/ 111 h 158"/>
              <a:gd name="T2" fmla="*/ 0 w 296"/>
              <a:gd name="T3" fmla="*/ 158 h 158"/>
              <a:gd name="T4" fmla="*/ 129 w 296"/>
              <a:gd name="T5" fmla="*/ 18 h 158"/>
              <a:gd name="T6" fmla="*/ 184 w 296"/>
              <a:gd name="T7" fmla="*/ 111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6" h="158">
                <a:moveTo>
                  <a:pt x="184" y="111"/>
                </a:moveTo>
                <a:cubicBezTo>
                  <a:pt x="72" y="75"/>
                  <a:pt x="33" y="55"/>
                  <a:pt x="0" y="158"/>
                </a:cubicBezTo>
                <a:cubicBezTo>
                  <a:pt x="0" y="158"/>
                  <a:pt x="27" y="0"/>
                  <a:pt x="129" y="18"/>
                </a:cubicBezTo>
                <a:cubicBezTo>
                  <a:pt x="231" y="36"/>
                  <a:pt x="296" y="147"/>
                  <a:pt x="184" y="111"/>
                </a:cubicBezTo>
                <a:close/>
              </a:path>
            </a:pathLst>
          </a:custGeom>
          <a:solidFill>
            <a:srgbClr val="7743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8" name="îsliďê">
            <a:extLst>
              <a:ext uri="{FF2B5EF4-FFF2-40B4-BE49-F238E27FC236}">
                <a16:creationId xmlns:a16="http://schemas.microsoft.com/office/drawing/2014/main" id="{F3447585-54B9-4287-973E-E24373F5C0BF}"/>
              </a:ext>
            </a:extLst>
          </p:cNvPr>
          <p:cNvSpPr/>
          <p:nvPr/>
        </p:nvSpPr>
        <p:spPr bwMode="auto">
          <a:xfrm>
            <a:off x="7076032" y="5105844"/>
            <a:ext cx="27165" cy="15066"/>
          </a:xfrm>
          <a:custGeom>
            <a:avLst/>
            <a:gdLst>
              <a:gd name="T0" fmla="*/ 2 w 84"/>
              <a:gd name="T1" fmla="*/ 7 h 47"/>
              <a:gd name="T2" fmla="*/ 80 w 84"/>
              <a:gd name="T3" fmla="*/ 33 h 47"/>
              <a:gd name="T4" fmla="*/ 76 w 84"/>
              <a:gd name="T5" fmla="*/ 27 h 47"/>
              <a:gd name="T6" fmla="*/ 8 w 84"/>
              <a:gd name="T7" fmla="*/ 4 h 47"/>
              <a:gd name="T8" fmla="*/ 2 w 84"/>
              <a:gd name="T9" fmla="*/ 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47">
                <a:moveTo>
                  <a:pt x="2" y="7"/>
                </a:moveTo>
                <a:cubicBezTo>
                  <a:pt x="17" y="36"/>
                  <a:pt x="50" y="47"/>
                  <a:pt x="80" y="33"/>
                </a:cubicBezTo>
                <a:cubicBezTo>
                  <a:pt x="84" y="31"/>
                  <a:pt x="80" y="25"/>
                  <a:pt x="76" y="27"/>
                </a:cubicBezTo>
                <a:cubicBezTo>
                  <a:pt x="50" y="39"/>
                  <a:pt x="21" y="29"/>
                  <a:pt x="8" y="4"/>
                </a:cubicBezTo>
                <a:cubicBezTo>
                  <a:pt x="6" y="0"/>
                  <a:pt x="0" y="3"/>
                  <a:pt x="2" y="7"/>
                </a:cubicBezTo>
                <a:close/>
              </a:path>
            </a:pathLst>
          </a:custGeom>
          <a:solidFill>
            <a:srgbClr val="E56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îsḷíďé">
            <a:extLst>
              <a:ext uri="{FF2B5EF4-FFF2-40B4-BE49-F238E27FC236}">
                <a16:creationId xmlns:a16="http://schemas.microsoft.com/office/drawing/2014/main" id="{2A739195-87AC-4C12-942B-C3F56EF52267}"/>
              </a:ext>
            </a:extLst>
          </p:cNvPr>
          <p:cNvSpPr/>
          <p:nvPr/>
        </p:nvSpPr>
        <p:spPr bwMode="auto">
          <a:xfrm>
            <a:off x="7097946" y="5283670"/>
            <a:ext cx="264570" cy="66656"/>
          </a:xfrm>
          <a:custGeom>
            <a:avLst/>
            <a:gdLst>
              <a:gd name="T0" fmla="*/ 32 w 1159"/>
              <a:gd name="T1" fmla="*/ 119 h 292"/>
              <a:gd name="T2" fmla="*/ 1142 w 1159"/>
              <a:gd name="T3" fmla="*/ 292 h 292"/>
              <a:gd name="T4" fmla="*/ 1159 w 1159"/>
              <a:gd name="T5" fmla="*/ 180 h 292"/>
              <a:gd name="T6" fmla="*/ 0 w 1159"/>
              <a:gd name="T7" fmla="*/ 0 h 292"/>
              <a:gd name="T8" fmla="*/ 32 w 1159"/>
              <a:gd name="T9" fmla="*/ 119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9" h="292">
                <a:moveTo>
                  <a:pt x="32" y="119"/>
                </a:moveTo>
                <a:lnTo>
                  <a:pt x="1142" y="292"/>
                </a:lnTo>
                <a:lnTo>
                  <a:pt x="1159" y="180"/>
                </a:lnTo>
                <a:lnTo>
                  <a:pt x="0" y="0"/>
                </a:lnTo>
                <a:lnTo>
                  <a:pt x="32" y="119"/>
                </a:lnTo>
                <a:close/>
              </a:path>
            </a:pathLst>
          </a:custGeom>
          <a:solidFill>
            <a:srgbClr val="8E1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îṡḻíḑè">
            <a:extLst>
              <a:ext uri="{FF2B5EF4-FFF2-40B4-BE49-F238E27FC236}">
                <a16:creationId xmlns:a16="http://schemas.microsoft.com/office/drawing/2014/main" id="{A5782807-EDAC-4C30-B574-590F8B0B146D}"/>
              </a:ext>
            </a:extLst>
          </p:cNvPr>
          <p:cNvSpPr/>
          <p:nvPr/>
        </p:nvSpPr>
        <p:spPr bwMode="auto">
          <a:xfrm>
            <a:off x="7097946" y="5041471"/>
            <a:ext cx="305659" cy="283288"/>
          </a:xfrm>
          <a:custGeom>
            <a:avLst/>
            <a:gdLst>
              <a:gd name="T0" fmla="*/ 945 w 945"/>
              <a:gd name="T1" fmla="*/ 59 h 877"/>
              <a:gd name="T2" fmla="*/ 818 w 945"/>
              <a:gd name="T3" fmla="*/ 877 h 877"/>
              <a:gd name="T4" fmla="*/ 0 w 945"/>
              <a:gd name="T5" fmla="*/ 750 h 877"/>
              <a:gd name="T6" fmla="*/ 17 w 945"/>
              <a:gd name="T7" fmla="*/ 671 h 877"/>
              <a:gd name="T8" fmla="*/ 60 w 945"/>
              <a:gd name="T9" fmla="*/ 544 h 877"/>
              <a:gd name="T10" fmla="*/ 945 w 945"/>
              <a:gd name="T11" fmla="*/ 59 h 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5" h="877">
                <a:moveTo>
                  <a:pt x="945" y="59"/>
                </a:moveTo>
                <a:cubicBezTo>
                  <a:pt x="818" y="877"/>
                  <a:pt x="818" y="877"/>
                  <a:pt x="818" y="877"/>
                </a:cubicBezTo>
                <a:cubicBezTo>
                  <a:pt x="0" y="750"/>
                  <a:pt x="0" y="750"/>
                  <a:pt x="0" y="750"/>
                </a:cubicBezTo>
                <a:cubicBezTo>
                  <a:pt x="5" y="723"/>
                  <a:pt x="10" y="697"/>
                  <a:pt x="17" y="671"/>
                </a:cubicBezTo>
                <a:cubicBezTo>
                  <a:pt x="28" y="627"/>
                  <a:pt x="42" y="585"/>
                  <a:pt x="60" y="544"/>
                </a:cubicBezTo>
                <a:cubicBezTo>
                  <a:pt x="207" y="209"/>
                  <a:pt x="566" y="0"/>
                  <a:pt x="945" y="59"/>
                </a:cubicBezTo>
              </a:path>
            </a:pathLst>
          </a:custGeom>
          <a:solidFill>
            <a:srgbClr val="FF24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1" name="íşļîdè">
            <a:extLst>
              <a:ext uri="{FF2B5EF4-FFF2-40B4-BE49-F238E27FC236}">
                <a16:creationId xmlns:a16="http://schemas.microsoft.com/office/drawing/2014/main" id="{D1CF1A9D-1217-4C27-9EB3-D151D350C7F4}"/>
              </a:ext>
            </a:extLst>
          </p:cNvPr>
          <p:cNvSpPr/>
          <p:nvPr/>
        </p:nvSpPr>
        <p:spPr bwMode="auto">
          <a:xfrm>
            <a:off x="7248836" y="5201263"/>
            <a:ext cx="131486" cy="115279"/>
          </a:xfrm>
          <a:custGeom>
            <a:avLst/>
            <a:gdLst>
              <a:gd name="T0" fmla="*/ 377 w 407"/>
              <a:gd name="T1" fmla="*/ 222 h 357"/>
              <a:gd name="T2" fmla="*/ 407 w 407"/>
              <a:gd name="T3" fmla="*/ 30 h 357"/>
              <a:gd name="T4" fmla="*/ 0 w 407"/>
              <a:gd name="T5" fmla="*/ 327 h 357"/>
              <a:gd name="T6" fmla="*/ 192 w 407"/>
              <a:gd name="T7" fmla="*/ 357 h 357"/>
              <a:gd name="T8" fmla="*/ 377 w 407"/>
              <a:gd name="T9" fmla="*/ 222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357">
                <a:moveTo>
                  <a:pt x="377" y="222"/>
                </a:moveTo>
                <a:cubicBezTo>
                  <a:pt x="407" y="30"/>
                  <a:pt x="407" y="30"/>
                  <a:pt x="407" y="30"/>
                </a:cubicBezTo>
                <a:cubicBezTo>
                  <a:pt x="213" y="0"/>
                  <a:pt x="30" y="133"/>
                  <a:pt x="0" y="327"/>
                </a:cubicBezTo>
                <a:cubicBezTo>
                  <a:pt x="192" y="357"/>
                  <a:pt x="192" y="357"/>
                  <a:pt x="192" y="357"/>
                </a:cubicBezTo>
                <a:cubicBezTo>
                  <a:pt x="206" y="269"/>
                  <a:pt x="289" y="208"/>
                  <a:pt x="377" y="2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2" name="ï$1ïḓé">
            <a:extLst>
              <a:ext uri="{FF2B5EF4-FFF2-40B4-BE49-F238E27FC236}">
                <a16:creationId xmlns:a16="http://schemas.microsoft.com/office/drawing/2014/main" id="{0194CF2A-0494-4952-B5F1-0ADA5AB4ADD4}"/>
              </a:ext>
            </a:extLst>
          </p:cNvPr>
          <p:cNvSpPr/>
          <p:nvPr/>
        </p:nvSpPr>
        <p:spPr bwMode="auto">
          <a:xfrm>
            <a:off x="7125796" y="5078679"/>
            <a:ext cx="273701" cy="218915"/>
          </a:xfrm>
          <a:custGeom>
            <a:avLst/>
            <a:gdLst>
              <a:gd name="T0" fmla="*/ 816 w 846"/>
              <a:gd name="T1" fmla="*/ 222 h 678"/>
              <a:gd name="T2" fmla="*/ 846 w 846"/>
              <a:gd name="T3" fmla="*/ 30 h 678"/>
              <a:gd name="T4" fmla="*/ 295 w 846"/>
              <a:gd name="T5" fmla="*/ 164 h 678"/>
              <a:gd name="T6" fmla="*/ 0 w 846"/>
              <a:gd name="T7" fmla="*/ 648 h 678"/>
              <a:gd name="T8" fmla="*/ 192 w 846"/>
              <a:gd name="T9" fmla="*/ 678 h 678"/>
              <a:gd name="T10" fmla="*/ 816 w 846"/>
              <a:gd name="T11" fmla="*/ 222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6" h="678">
                <a:moveTo>
                  <a:pt x="816" y="222"/>
                </a:moveTo>
                <a:cubicBezTo>
                  <a:pt x="846" y="30"/>
                  <a:pt x="846" y="30"/>
                  <a:pt x="846" y="30"/>
                </a:cubicBezTo>
                <a:cubicBezTo>
                  <a:pt x="650" y="0"/>
                  <a:pt x="455" y="47"/>
                  <a:pt x="295" y="164"/>
                </a:cubicBezTo>
                <a:cubicBezTo>
                  <a:pt x="135" y="281"/>
                  <a:pt x="31" y="453"/>
                  <a:pt x="0" y="648"/>
                </a:cubicBezTo>
                <a:cubicBezTo>
                  <a:pt x="192" y="678"/>
                  <a:pt x="192" y="678"/>
                  <a:pt x="192" y="678"/>
                </a:cubicBezTo>
                <a:cubicBezTo>
                  <a:pt x="238" y="380"/>
                  <a:pt x="518" y="175"/>
                  <a:pt x="816" y="22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3" name="ïŝľiḑe">
            <a:extLst>
              <a:ext uri="{FF2B5EF4-FFF2-40B4-BE49-F238E27FC236}">
                <a16:creationId xmlns:a16="http://schemas.microsoft.com/office/drawing/2014/main" id="{CFC4BE6B-E691-4D47-B232-E45AB26EC698}"/>
              </a:ext>
            </a:extLst>
          </p:cNvPr>
          <p:cNvSpPr/>
          <p:nvPr/>
        </p:nvSpPr>
        <p:spPr bwMode="auto">
          <a:xfrm>
            <a:off x="7103653" y="5217242"/>
            <a:ext cx="41318" cy="40861"/>
          </a:xfrm>
          <a:custGeom>
            <a:avLst/>
            <a:gdLst>
              <a:gd name="T0" fmla="*/ 43 w 128"/>
              <a:gd name="T1" fmla="*/ 0 h 127"/>
              <a:gd name="T2" fmla="*/ 43 w 128"/>
              <a:gd name="T3" fmla="*/ 0 h 127"/>
              <a:gd name="T4" fmla="*/ 0 w 128"/>
              <a:gd name="T5" fmla="*/ 127 h 127"/>
              <a:gd name="T6" fmla="*/ 98 w 128"/>
              <a:gd name="T7" fmla="*/ 99 h 127"/>
              <a:gd name="T8" fmla="*/ 128 w 128"/>
              <a:gd name="T9" fmla="*/ 24 h 127"/>
              <a:gd name="T10" fmla="*/ 43 w 128"/>
              <a:gd name="T11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27">
                <a:moveTo>
                  <a:pt x="43" y="0"/>
                </a:moveTo>
                <a:cubicBezTo>
                  <a:pt x="43" y="0"/>
                  <a:pt x="43" y="0"/>
                  <a:pt x="43" y="0"/>
                </a:cubicBezTo>
                <a:cubicBezTo>
                  <a:pt x="25" y="41"/>
                  <a:pt x="11" y="83"/>
                  <a:pt x="0" y="127"/>
                </a:cubicBezTo>
                <a:cubicBezTo>
                  <a:pt x="36" y="124"/>
                  <a:pt x="71" y="112"/>
                  <a:pt x="98" y="99"/>
                </a:cubicBezTo>
                <a:cubicBezTo>
                  <a:pt x="107" y="73"/>
                  <a:pt x="117" y="48"/>
                  <a:pt x="128" y="24"/>
                </a:cubicBezTo>
                <a:cubicBezTo>
                  <a:pt x="43" y="0"/>
                  <a:pt x="43" y="0"/>
                  <a:pt x="43" y="0"/>
                </a:cubicBezTo>
              </a:path>
            </a:pathLst>
          </a:custGeom>
          <a:solidFill>
            <a:srgbClr val="B714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4" name="iślidê">
            <a:extLst>
              <a:ext uri="{FF2B5EF4-FFF2-40B4-BE49-F238E27FC236}">
                <a16:creationId xmlns:a16="http://schemas.microsoft.com/office/drawing/2014/main" id="{E4D2EF27-3B3B-4FF5-8B57-823675608F69}"/>
              </a:ext>
            </a:extLst>
          </p:cNvPr>
          <p:cNvSpPr/>
          <p:nvPr/>
        </p:nvSpPr>
        <p:spPr bwMode="auto">
          <a:xfrm>
            <a:off x="7135155" y="5225003"/>
            <a:ext cx="22827" cy="24197"/>
          </a:xfrm>
          <a:custGeom>
            <a:avLst/>
            <a:gdLst>
              <a:gd name="T0" fmla="*/ 30 w 70"/>
              <a:gd name="T1" fmla="*/ 0 h 75"/>
              <a:gd name="T2" fmla="*/ 0 w 70"/>
              <a:gd name="T3" fmla="*/ 75 h 75"/>
              <a:gd name="T4" fmla="*/ 65 w 70"/>
              <a:gd name="T5" fmla="*/ 29 h 75"/>
              <a:gd name="T6" fmla="*/ 37 w 70"/>
              <a:gd name="T7" fmla="*/ 5 h 75"/>
              <a:gd name="T8" fmla="*/ 31 w 70"/>
              <a:gd name="T9" fmla="*/ 0 h 75"/>
              <a:gd name="T10" fmla="*/ 30 w 70"/>
              <a:gd name="T11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" h="75">
                <a:moveTo>
                  <a:pt x="30" y="0"/>
                </a:moveTo>
                <a:cubicBezTo>
                  <a:pt x="19" y="24"/>
                  <a:pt x="9" y="49"/>
                  <a:pt x="0" y="75"/>
                </a:cubicBezTo>
                <a:cubicBezTo>
                  <a:pt x="38" y="58"/>
                  <a:pt x="63" y="37"/>
                  <a:pt x="65" y="29"/>
                </a:cubicBezTo>
                <a:cubicBezTo>
                  <a:pt x="70" y="13"/>
                  <a:pt x="48" y="15"/>
                  <a:pt x="37" y="5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</a:path>
            </a:pathLst>
          </a:custGeom>
          <a:solidFill>
            <a:srgbClr val="B7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5" name="iŝľîḑe">
            <a:extLst>
              <a:ext uri="{FF2B5EF4-FFF2-40B4-BE49-F238E27FC236}">
                <a16:creationId xmlns:a16="http://schemas.microsoft.com/office/drawing/2014/main" id="{C236F427-D965-45B7-84A4-2EC609DBC410}"/>
              </a:ext>
            </a:extLst>
          </p:cNvPr>
          <p:cNvSpPr/>
          <p:nvPr/>
        </p:nvSpPr>
        <p:spPr bwMode="auto">
          <a:xfrm>
            <a:off x="7125568" y="5210165"/>
            <a:ext cx="32643" cy="44514"/>
          </a:xfrm>
          <a:custGeom>
            <a:avLst/>
            <a:gdLst>
              <a:gd name="T0" fmla="*/ 42 w 101"/>
              <a:gd name="T1" fmla="*/ 12 h 138"/>
              <a:gd name="T2" fmla="*/ 65 w 101"/>
              <a:gd name="T3" fmla="*/ 12 h 138"/>
              <a:gd name="T4" fmla="*/ 90 w 101"/>
              <a:gd name="T5" fmla="*/ 14 h 138"/>
              <a:gd name="T6" fmla="*/ 68 w 101"/>
              <a:gd name="T7" fmla="*/ 36 h 138"/>
              <a:gd name="T8" fmla="*/ 95 w 101"/>
              <a:gd name="T9" fmla="*/ 75 h 138"/>
              <a:gd name="T10" fmla="*/ 46 w 101"/>
              <a:gd name="T11" fmla="*/ 62 h 138"/>
              <a:gd name="T12" fmla="*/ 70 w 101"/>
              <a:gd name="T13" fmla="*/ 84 h 138"/>
              <a:gd name="T14" fmla="*/ 41 w 101"/>
              <a:gd name="T15" fmla="*/ 102 h 138"/>
              <a:gd name="T16" fmla="*/ 6 w 101"/>
              <a:gd name="T17" fmla="*/ 85 h 138"/>
              <a:gd name="T18" fmla="*/ 16 w 101"/>
              <a:gd name="T19" fmla="*/ 33 h 138"/>
              <a:gd name="T20" fmla="*/ 42 w 101"/>
              <a:gd name="T21" fmla="*/ 12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1" h="138">
                <a:moveTo>
                  <a:pt x="42" y="12"/>
                </a:moveTo>
                <a:cubicBezTo>
                  <a:pt x="47" y="10"/>
                  <a:pt x="55" y="12"/>
                  <a:pt x="65" y="12"/>
                </a:cubicBezTo>
                <a:cubicBezTo>
                  <a:pt x="65" y="12"/>
                  <a:pt x="92" y="0"/>
                  <a:pt x="90" y="14"/>
                </a:cubicBezTo>
                <a:cubicBezTo>
                  <a:pt x="89" y="28"/>
                  <a:pt x="79" y="34"/>
                  <a:pt x="68" y="36"/>
                </a:cubicBezTo>
                <a:cubicBezTo>
                  <a:pt x="81" y="50"/>
                  <a:pt x="101" y="62"/>
                  <a:pt x="95" y="75"/>
                </a:cubicBezTo>
                <a:cubicBezTo>
                  <a:pt x="85" y="99"/>
                  <a:pt x="46" y="62"/>
                  <a:pt x="46" y="62"/>
                </a:cubicBezTo>
                <a:cubicBezTo>
                  <a:pt x="46" y="62"/>
                  <a:pt x="56" y="74"/>
                  <a:pt x="70" y="84"/>
                </a:cubicBezTo>
                <a:cubicBezTo>
                  <a:pt x="93" y="98"/>
                  <a:pt x="63" y="117"/>
                  <a:pt x="41" y="102"/>
                </a:cubicBezTo>
                <a:cubicBezTo>
                  <a:pt x="49" y="124"/>
                  <a:pt x="24" y="138"/>
                  <a:pt x="6" y="85"/>
                </a:cubicBezTo>
                <a:cubicBezTo>
                  <a:pt x="0" y="65"/>
                  <a:pt x="8" y="46"/>
                  <a:pt x="16" y="33"/>
                </a:cubicBezTo>
                <a:cubicBezTo>
                  <a:pt x="22" y="23"/>
                  <a:pt x="32" y="14"/>
                  <a:pt x="42" y="12"/>
                </a:cubicBezTo>
                <a:close/>
              </a:path>
            </a:pathLst>
          </a:custGeom>
          <a:solidFill>
            <a:srgbClr val="FFB3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6" name="í$ľïďê">
            <a:extLst>
              <a:ext uri="{FF2B5EF4-FFF2-40B4-BE49-F238E27FC236}">
                <a16:creationId xmlns:a16="http://schemas.microsoft.com/office/drawing/2014/main" id="{DBB1676F-F742-45BC-9BBA-6006C302A1AD}"/>
              </a:ext>
            </a:extLst>
          </p:cNvPr>
          <p:cNvSpPr/>
          <p:nvPr/>
        </p:nvSpPr>
        <p:spPr bwMode="auto">
          <a:xfrm>
            <a:off x="7118491" y="5208568"/>
            <a:ext cx="20317" cy="27621"/>
          </a:xfrm>
          <a:custGeom>
            <a:avLst/>
            <a:gdLst>
              <a:gd name="T0" fmla="*/ 29 w 89"/>
              <a:gd name="T1" fmla="*/ 121 h 121"/>
              <a:gd name="T2" fmla="*/ 0 w 89"/>
              <a:gd name="T3" fmla="*/ 104 h 121"/>
              <a:gd name="T4" fmla="*/ 59 w 89"/>
              <a:gd name="T5" fmla="*/ 0 h 121"/>
              <a:gd name="T6" fmla="*/ 89 w 89"/>
              <a:gd name="T7" fmla="*/ 17 h 121"/>
              <a:gd name="T8" fmla="*/ 29 w 89"/>
              <a:gd name="T9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121">
                <a:moveTo>
                  <a:pt x="29" y="121"/>
                </a:moveTo>
                <a:lnTo>
                  <a:pt x="0" y="104"/>
                </a:lnTo>
                <a:lnTo>
                  <a:pt x="59" y="0"/>
                </a:lnTo>
                <a:lnTo>
                  <a:pt x="89" y="17"/>
                </a:lnTo>
                <a:lnTo>
                  <a:pt x="29" y="1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7" name="îš1ïdé">
            <a:extLst>
              <a:ext uri="{FF2B5EF4-FFF2-40B4-BE49-F238E27FC236}">
                <a16:creationId xmlns:a16="http://schemas.microsoft.com/office/drawing/2014/main" id="{1BCAA5AF-540A-45CE-9754-73969096AF27}"/>
              </a:ext>
            </a:extLst>
          </p:cNvPr>
          <p:cNvSpPr/>
          <p:nvPr/>
        </p:nvSpPr>
        <p:spPr bwMode="auto">
          <a:xfrm>
            <a:off x="7001386" y="5123878"/>
            <a:ext cx="132856" cy="111398"/>
          </a:xfrm>
          <a:custGeom>
            <a:avLst/>
            <a:gdLst>
              <a:gd name="T0" fmla="*/ 364 w 411"/>
              <a:gd name="T1" fmla="*/ 345 h 345"/>
              <a:gd name="T2" fmla="*/ 19 w 411"/>
              <a:gd name="T3" fmla="*/ 128 h 345"/>
              <a:gd name="T4" fmla="*/ 72 w 411"/>
              <a:gd name="T5" fmla="*/ 20 h 345"/>
              <a:gd name="T6" fmla="*/ 411 w 411"/>
              <a:gd name="T7" fmla="*/ 262 h 345"/>
              <a:gd name="T8" fmla="*/ 364 w 411"/>
              <a:gd name="T9" fmla="*/ 345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1" h="345">
                <a:moveTo>
                  <a:pt x="364" y="345"/>
                </a:moveTo>
                <a:cubicBezTo>
                  <a:pt x="19" y="128"/>
                  <a:pt x="19" y="128"/>
                  <a:pt x="19" y="128"/>
                </a:cubicBezTo>
                <a:cubicBezTo>
                  <a:pt x="0" y="116"/>
                  <a:pt x="45" y="0"/>
                  <a:pt x="72" y="20"/>
                </a:cubicBezTo>
                <a:cubicBezTo>
                  <a:pt x="411" y="262"/>
                  <a:pt x="411" y="262"/>
                  <a:pt x="411" y="262"/>
                </a:cubicBezTo>
                <a:lnTo>
                  <a:pt x="364" y="345"/>
                </a:lnTo>
                <a:close/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8" name="ïŝľiḑe">
            <a:extLst>
              <a:ext uri="{FF2B5EF4-FFF2-40B4-BE49-F238E27FC236}">
                <a16:creationId xmlns:a16="http://schemas.microsoft.com/office/drawing/2014/main" id="{C748899E-663D-442A-9711-6661330DE48B}"/>
              </a:ext>
            </a:extLst>
          </p:cNvPr>
          <p:cNvSpPr/>
          <p:nvPr/>
        </p:nvSpPr>
        <p:spPr bwMode="auto">
          <a:xfrm>
            <a:off x="7125568" y="5288007"/>
            <a:ext cx="65287" cy="36067"/>
          </a:xfrm>
          <a:custGeom>
            <a:avLst/>
            <a:gdLst>
              <a:gd name="T0" fmla="*/ 286 w 286"/>
              <a:gd name="T1" fmla="*/ 158 h 158"/>
              <a:gd name="T2" fmla="*/ 25 w 286"/>
              <a:gd name="T3" fmla="*/ 118 h 158"/>
              <a:gd name="T4" fmla="*/ 0 w 286"/>
              <a:gd name="T5" fmla="*/ 0 h 158"/>
              <a:gd name="T6" fmla="*/ 270 w 286"/>
              <a:gd name="T7" fmla="*/ 42 h 158"/>
              <a:gd name="T8" fmla="*/ 286 w 286"/>
              <a:gd name="T9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6" h="158">
                <a:moveTo>
                  <a:pt x="286" y="158"/>
                </a:moveTo>
                <a:lnTo>
                  <a:pt x="25" y="118"/>
                </a:lnTo>
                <a:lnTo>
                  <a:pt x="0" y="0"/>
                </a:lnTo>
                <a:lnTo>
                  <a:pt x="270" y="42"/>
                </a:lnTo>
                <a:lnTo>
                  <a:pt x="286" y="158"/>
                </a:lnTo>
                <a:close/>
              </a:path>
            </a:pathLst>
          </a:custGeom>
          <a:solidFill>
            <a:srgbClr val="C2B6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9" name="iṥḷîde">
            <a:extLst>
              <a:ext uri="{FF2B5EF4-FFF2-40B4-BE49-F238E27FC236}">
                <a16:creationId xmlns:a16="http://schemas.microsoft.com/office/drawing/2014/main" id="{C6924E91-E4FF-45D3-B202-147AAF873705}"/>
              </a:ext>
            </a:extLst>
          </p:cNvPr>
          <p:cNvSpPr/>
          <p:nvPr/>
        </p:nvSpPr>
        <p:spPr bwMode="auto">
          <a:xfrm>
            <a:off x="7248379" y="5306954"/>
            <a:ext cx="65287" cy="36067"/>
          </a:xfrm>
          <a:custGeom>
            <a:avLst/>
            <a:gdLst>
              <a:gd name="T0" fmla="*/ 286 w 286"/>
              <a:gd name="T1" fmla="*/ 158 h 158"/>
              <a:gd name="T2" fmla="*/ 26 w 286"/>
              <a:gd name="T3" fmla="*/ 119 h 158"/>
              <a:gd name="T4" fmla="*/ 0 w 286"/>
              <a:gd name="T5" fmla="*/ 0 h 158"/>
              <a:gd name="T6" fmla="*/ 271 w 286"/>
              <a:gd name="T7" fmla="*/ 42 h 158"/>
              <a:gd name="T8" fmla="*/ 286 w 286"/>
              <a:gd name="T9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6" h="158">
                <a:moveTo>
                  <a:pt x="286" y="158"/>
                </a:moveTo>
                <a:lnTo>
                  <a:pt x="26" y="119"/>
                </a:lnTo>
                <a:lnTo>
                  <a:pt x="0" y="0"/>
                </a:lnTo>
                <a:lnTo>
                  <a:pt x="271" y="42"/>
                </a:lnTo>
                <a:lnTo>
                  <a:pt x="286" y="158"/>
                </a:lnTo>
                <a:close/>
              </a:path>
            </a:pathLst>
          </a:custGeom>
          <a:solidFill>
            <a:srgbClr val="C2B6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ï$ḷîḑè">
            <a:extLst>
              <a:ext uri="{FF2B5EF4-FFF2-40B4-BE49-F238E27FC236}">
                <a16:creationId xmlns:a16="http://schemas.microsoft.com/office/drawing/2014/main" id="{9C6FB32D-CA7A-4E10-AC4D-73CA9CAADD01}"/>
              </a:ext>
            </a:extLst>
          </p:cNvPr>
          <p:cNvSpPr/>
          <p:nvPr/>
        </p:nvSpPr>
        <p:spPr>
          <a:xfrm>
            <a:off x="2299364" y="1329868"/>
            <a:ext cx="293000" cy="281872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1" name="ïṩļiḍé">
            <a:extLst>
              <a:ext uri="{FF2B5EF4-FFF2-40B4-BE49-F238E27FC236}">
                <a16:creationId xmlns:a16="http://schemas.microsoft.com/office/drawing/2014/main" id="{8C1E576E-ECAC-4F33-8012-99777527CB37}"/>
              </a:ext>
            </a:extLst>
          </p:cNvPr>
          <p:cNvSpPr/>
          <p:nvPr/>
        </p:nvSpPr>
        <p:spPr>
          <a:xfrm>
            <a:off x="10233541" y="1201892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4" name="íşḻîḍé">
            <a:extLst>
              <a:ext uri="{FF2B5EF4-FFF2-40B4-BE49-F238E27FC236}">
                <a16:creationId xmlns:a16="http://schemas.microsoft.com/office/drawing/2014/main" id="{C50D4321-3F42-4C23-9703-4460451E7694}"/>
              </a:ext>
            </a:extLst>
          </p:cNvPr>
          <p:cNvSpPr/>
          <p:nvPr/>
        </p:nvSpPr>
        <p:spPr bwMode="auto">
          <a:xfrm>
            <a:off x="9553902" y="2223332"/>
            <a:ext cx="1897098" cy="62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900" dirty="0"/>
              <a:t>Supporting text here.</a:t>
            </a:r>
            <a:endParaRPr lang="zh-CN" altLang="en-US" sz="900" dirty="0"/>
          </a:p>
        </p:txBody>
      </p:sp>
      <p:sp>
        <p:nvSpPr>
          <p:cNvPr id="35" name="iṩlîḍè">
            <a:extLst>
              <a:ext uri="{FF2B5EF4-FFF2-40B4-BE49-F238E27FC236}">
                <a16:creationId xmlns:a16="http://schemas.microsoft.com/office/drawing/2014/main" id="{C13D2567-9DDB-4F35-8522-51721E87B0C7}"/>
              </a:ext>
            </a:extLst>
          </p:cNvPr>
          <p:cNvSpPr txBox="1"/>
          <p:nvPr/>
        </p:nvSpPr>
        <p:spPr bwMode="auto">
          <a:xfrm>
            <a:off x="9553902" y="1854000"/>
            <a:ext cx="1897098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33" name="îş1iḍe">
            <a:extLst>
              <a:ext uri="{FF2B5EF4-FFF2-40B4-BE49-F238E27FC236}">
                <a16:creationId xmlns:a16="http://schemas.microsoft.com/office/drawing/2014/main" id="{7620893F-7E04-41E0-B758-B672C8A0A778}"/>
              </a:ext>
            </a:extLst>
          </p:cNvPr>
          <p:cNvSpPr/>
          <p:nvPr/>
        </p:nvSpPr>
        <p:spPr>
          <a:xfrm>
            <a:off x="10355951" y="1329868"/>
            <a:ext cx="293000" cy="281872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íŝliďé">
            <a:extLst>
              <a:ext uri="{FF2B5EF4-FFF2-40B4-BE49-F238E27FC236}">
                <a16:creationId xmlns:a16="http://schemas.microsoft.com/office/drawing/2014/main" id="{3AB6995F-1678-46DC-8C2F-6F7019A442A1}"/>
              </a:ext>
            </a:extLst>
          </p:cNvPr>
          <p:cNvSpPr/>
          <p:nvPr/>
        </p:nvSpPr>
        <p:spPr>
          <a:xfrm>
            <a:off x="5939798" y="3113323"/>
            <a:ext cx="293000" cy="281872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0" name="ïSlïḓé">
            <a:extLst>
              <a:ext uri="{FF2B5EF4-FFF2-40B4-BE49-F238E27FC236}">
                <a16:creationId xmlns:a16="http://schemas.microsoft.com/office/drawing/2014/main" id="{F4A1F277-DF46-4278-BC98-79D639B61079}"/>
              </a:ext>
            </a:extLst>
          </p:cNvPr>
          <p:cNvSpPr/>
          <p:nvPr/>
        </p:nvSpPr>
        <p:spPr>
          <a:xfrm>
            <a:off x="1462272" y="3113323"/>
            <a:ext cx="293000" cy="281872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21" name="肘形连接符 3">
            <a:extLst>
              <a:ext uri="{FF2B5EF4-FFF2-40B4-BE49-F238E27FC236}">
                <a16:creationId xmlns:a16="http://schemas.microsoft.com/office/drawing/2014/main" id="{4B7F9F4E-364F-477A-828E-C02067757F71}"/>
              </a:ext>
            </a:extLst>
          </p:cNvPr>
          <p:cNvCxnSpPr>
            <a:stCxn id="360" idx="2"/>
            <a:endCxn id="36" idx="2"/>
          </p:cNvCxnSpPr>
          <p:nvPr/>
        </p:nvCxnSpPr>
        <p:spPr>
          <a:xfrm rot="16200000" flipH="1">
            <a:off x="3768471" y="2467756"/>
            <a:ext cx="872212" cy="5191610"/>
          </a:xfrm>
          <a:prstGeom prst="bentConnector2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ṧľïḓé">
            <a:extLst>
              <a:ext uri="{FF2B5EF4-FFF2-40B4-BE49-F238E27FC236}">
                <a16:creationId xmlns:a16="http://schemas.microsoft.com/office/drawing/2014/main" id="{CBFF69C1-00B0-43E9-A195-C391114E2193}"/>
              </a:ext>
            </a:extLst>
          </p:cNvPr>
          <p:cNvSpPr txBox="1"/>
          <p:nvPr/>
        </p:nvSpPr>
        <p:spPr>
          <a:xfrm>
            <a:off x="8233639" y="4980674"/>
            <a:ext cx="3286849" cy="499702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sz="20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3" name="íṩ1iḓé">
            <a:extLst>
              <a:ext uri="{FF2B5EF4-FFF2-40B4-BE49-F238E27FC236}">
                <a16:creationId xmlns:a16="http://schemas.microsoft.com/office/drawing/2014/main" id="{E2EFD331-919B-499F-9482-E40E3D12EC70}"/>
              </a:ext>
            </a:extLst>
          </p:cNvPr>
          <p:cNvSpPr txBox="1"/>
          <p:nvPr/>
        </p:nvSpPr>
        <p:spPr>
          <a:xfrm>
            <a:off x="8233640" y="5480378"/>
            <a:ext cx="3286848" cy="66162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919BF08E-4688-4E98-8C06-A5DC4F82D7BF}"/>
              </a:ext>
            </a:extLst>
          </p:cNvPr>
          <p:cNvCxnSpPr>
            <a:cxnSpLocks/>
          </p:cNvCxnSpPr>
          <p:nvPr/>
        </p:nvCxnSpPr>
        <p:spPr>
          <a:xfrm>
            <a:off x="8166000" y="5094974"/>
            <a:ext cx="0" cy="1020076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ïṡḷídé">
            <a:extLst>
              <a:ext uri="{FF2B5EF4-FFF2-40B4-BE49-F238E27FC236}">
                <a16:creationId xmlns:a16="http://schemas.microsoft.com/office/drawing/2014/main" id="{4B05BAC3-23FC-4A40-A03B-CB7C49195785}"/>
              </a:ext>
            </a:extLst>
          </p:cNvPr>
          <p:cNvSpPr/>
          <p:nvPr/>
        </p:nvSpPr>
        <p:spPr>
          <a:xfrm>
            <a:off x="5824104" y="1201892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iṧ1íḓé">
            <a:extLst>
              <a:ext uri="{FF2B5EF4-FFF2-40B4-BE49-F238E27FC236}">
                <a16:creationId xmlns:a16="http://schemas.microsoft.com/office/drawing/2014/main" id="{4FF64377-24C2-4BED-93BA-2D7A61FA6201}"/>
              </a:ext>
            </a:extLst>
          </p:cNvPr>
          <p:cNvSpPr/>
          <p:nvPr/>
        </p:nvSpPr>
        <p:spPr bwMode="auto">
          <a:xfrm>
            <a:off x="5144465" y="2223332"/>
            <a:ext cx="1897098" cy="62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900" dirty="0"/>
              <a:t>Supporting text here.</a:t>
            </a:r>
            <a:endParaRPr lang="zh-CN" altLang="en-US" sz="900" dirty="0"/>
          </a:p>
        </p:txBody>
      </p:sp>
      <p:sp>
        <p:nvSpPr>
          <p:cNvPr id="30" name="íS1iḓè">
            <a:extLst>
              <a:ext uri="{FF2B5EF4-FFF2-40B4-BE49-F238E27FC236}">
                <a16:creationId xmlns:a16="http://schemas.microsoft.com/office/drawing/2014/main" id="{4EC5D84A-8A2D-4188-B305-A3A2302F741C}"/>
              </a:ext>
            </a:extLst>
          </p:cNvPr>
          <p:cNvSpPr txBox="1"/>
          <p:nvPr/>
        </p:nvSpPr>
        <p:spPr bwMode="auto">
          <a:xfrm>
            <a:off x="5144465" y="1854000"/>
            <a:ext cx="1897098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7" name="í$ļîḍé">
            <a:extLst>
              <a:ext uri="{FF2B5EF4-FFF2-40B4-BE49-F238E27FC236}">
                <a16:creationId xmlns:a16="http://schemas.microsoft.com/office/drawing/2014/main" id="{DF671149-3D91-4CB6-AB6A-10C6D95ECF3F}"/>
              </a:ext>
            </a:extLst>
          </p:cNvPr>
          <p:cNvSpPr/>
          <p:nvPr/>
        </p:nvSpPr>
        <p:spPr>
          <a:xfrm>
            <a:off x="5946514" y="1329868"/>
            <a:ext cx="293000" cy="281872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F973C603-7C35-46C7-8775-0BE0B28EDFBF}"/>
              </a:ext>
            </a:extLst>
          </p:cNvPr>
          <p:cNvCxnSpPr>
            <a:cxnSpLocks/>
            <a:stCxn id="25" idx="6"/>
            <a:endCxn id="31" idx="2"/>
          </p:cNvCxnSpPr>
          <p:nvPr/>
        </p:nvCxnSpPr>
        <p:spPr>
          <a:xfrm>
            <a:off x="6361924" y="1470804"/>
            <a:ext cx="387161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标题 1">
            <a:extLst>
              <a:ext uri="{FF2B5EF4-FFF2-40B4-BE49-F238E27FC236}">
                <a16:creationId xmlns:a16="http://schemas.microsoft.com/office/drawing/2014/main" id="{9BC5CF2F-3671-43F1-8C34-858683714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1850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9" y="2743654"/>
            <a:ext cx="5419185" cy="895350"/>
          </a:xfrm>
        </p:spPr>
        <p:txBody>
          <a:bodyPr>
            <a:normAutofit/>
          </a:bodyPr>
          <a:lstStyle/>
          <a:p>
            <a:r>
              <a:rPr lang="zh-CN" altLang="en-US" dirty="0"/>
              <a:t>论文总结与展望</a:t>
            </a:r>
            <a:endParaRPr lang="zh-CN" altLang="en-US" sz="240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CN" sz="1100" dirty="0"/>
              <a:t>Supporting text here.</a:t>
            </a:r>
          </a:p>
          <a:p>
            <a:pPr lvl="0"/>
            <a:r>
              <a:rPr lang="en-US" altLang="zh-CN" sz="1100" dirty="0"/>
              <a:t>When you copy &amp; </a:t>
            </a:r>
            <a:r>
              <a:rPr lang="en-US" altLang="zh-CN" dirty="0"/>
              <a:t>paste</a:t>
            </a:r>
            <a:r>
              <a:rPr lang="en-US" altLang="zh-CN" sz="1100" dirty="0"/>
              <a:t>, choose "keep text only" option.</a:t>
            </a:r>
            <a:endParaRPr lang="zh-CN" altLang="en-US" sz="11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5715483" y="2471145"/>
            <a:ext cx="627802" cy="667432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350" spc="75" dirty="0">
                <a:solidFill>
                  <a:srgbClr val="F5AA4D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z="1350" spc="75" dirty="0">
              <a:solidFill>
                <a:srgbClr val="F5AA4D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73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4D1060E-02BD-4B57-A23C-60561E065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2E2C3B7-67A8-4652-A4EC-A18CDC7FC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" name="ïSļíḋe">
            <a:extLst>
              <a:ext uri="{FF2B5EF4-FFF2-40B4-BE49-F238E27FC236}">
                <a16:creationId xmlns:a16="http://schemas.microsoft.com/office/drawing/2014/main" id="{4357EE03-181F-49A0-89E3-2472FE0B21E6}"/>
              </a:ext>
            </a:extLst>
          </p:cNvPr>
          <p:cNvSpPr/>
          <p:nvPr/>
        </p:nvSpPr>
        <p:spPr bwMode="auto">
          <a:xfrm>
            <a:off x="669925" y="1130300"/>
            <a:ext cx="10852150" cy="2554194"/>
          </a:xfrm>
          <a:prstGeom prst="rect">
            <a:avLst/>
          </a:prstGeom>
          <a:blipFill>
            <a:blip r:embed="rId3"/>
            <a:stretch>
              <a:fillRect l="7" t="-87645" r="-7" b="-87215"/>
            </a:stretch>
          </a:blip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/>
            <a:endParaRPr lang="zh-CN" altLang="en-US" dirty="0"/>
          </a:p>
        </p:txBody>
      </p:sp>
      <p:sp>
        <p:nvSpPr>
          <p:cNvPr id="7" name="ïšḷîḑe">
            <a:extLst>
              <a:ext uri="{FF2B5EF4-FFF2-40B4-BE49-F238E27FC236}">
                <a16:creationId xmlns:a16="http://schemas.microsoft.com/office/drawing/2014/main" id="{23F9B1FA-0AE6-4F77-A95C-094D86CB7FD4}"/>
              </a:ext>
            </a:extLst>
          </p:cNvPr>
          <p:cNvSpPr/>
          <p:nvPr/>
        </p:nvSpPr>
        <p:spPr>
          <a:xfrm>
            <a:off x="669925" y="1130300"/>
            <a:ext cx="10852150" cy="2481580"/>
          </a:xfrm>
          <a:prstGeom prst="roundRect">
            <a:avLst>
              <a:gd name="adj" fmla="val 0"/>
            </a:avLst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endParaRPr sz="2000" b="1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0DBF203-A4B2-4DC1-B849-F4BAD088F440}"/>
              </a:ext>
            </a:extLst>
          </p:cNvPr>
          <p:cNvCxnSpPr>
            <a:cxnSpLocks/>
            <a:stCxn id="10" idx="3"/>
            <a:endCxn id="16" idx="1"/>
          </p:cNvCxnSpPr>
          <p:nvPr/>
        </p:nvCxnSpPr>
        <p:spPr>
          <a:xfrm>
            <a:off x="5356212" y="3649587"/>
            <a:ext cx="3777680" cy="0"/>
          </a:xfrm>
          <a:prstGeom prst="line">
            <a:avLst/>
          </a:prstGeom>
          <a:ln w="857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îs1ïḋe">
            <a:extLst>
              <a:ext uri="{FF2B5EF4-FFF2-40B4-BE49-F238E27FC236}">
                <a16:creationId xmlns:a16="http://schemas.microsoft.com/office/drawing/2014/main" id="{41A6DE5B-3A4C-4017-B94B-37BCCC4DA591}"/>
              </a:ext>
            </a:extLst>
          </p:cNvPr>
          <p:cNvSpPr txBox="1"/>
          <p:nvPr/>
        </p:nvSpPr>
        <p:spPr>
          <a:xfrm>
            <a:off x="682273" y="1161146"/>
            <a:ext cx="4700432" cy="190785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</a:rPr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bg1"/>
                </a:solidFill>
              </a:rPr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</a:rPr>
              <a:t>Adjust the spacing to adapt to Chinese typesetting, use the reference line in PPT.</a:t>
            </a:r>
            <a:endParaRPr lang="en-US" altLang="zh-CN" sz="1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íṩḷïḓê">
            <a:extLst>
              <a:ext uri="{FF2B5EF4-FFF2-40B4-BE49-F238E27FC236}">
                <a16:creationId xmlns:a16="http://schemas.microsoft.com/office/drawing/2014/main" id="{9FD443E3-9421-4D9F-B24B-4BE898FE3B2D}"/>
              </a:ext>
            </a:extLst>
          </p:cNvPr>
          <p:cNvSpPr/>
          <p:nvPr/>
        </p:nvSpPr>
        <p:spPr>
          <a:xfrm>
            <a:off x="3646328" y="2808089"/>
            <a:ext cx="1709884" cy="1682996"/>
          </a:xfrm>
          <a:prstGeom prst="flowChartDecision">
            <a:avLst/>
          </a:prstGeom>
          <a:solidFill>
            <a:schemeClr val="accent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Key words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íŝľîde">
            <a:extLst>
              <a:ext uri="{FF2B5EF4-FFF2-40B4-BE49-F238E27FC236}">
                <a16:creationId xmlns:a16="http://schemas.microsoft.com/office/drawing/2014/main" id="{3CBB9757-0CBA-40C3-B20D-C383CEE17640}"/>
              </a:ext>
            </a:extLst>
          </p:cNvPr>
          <p:cNvSpPr txBox="1"/>
          <p:nvPr/>
        </p:nvSpPr>
        <p:spPr>
          <a:xfrm>
            <a:off x="3398770" y="5208410"/>
            <a:ext cx="2205000" cy="93521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When you copy &amp; paste, choose "keep text only" option.</a:t>
            </a:r>
          </a:p>
        </p:txBody>
      </p:sp>
      <p:sp>
        <p:nvSpPr>
          <p:cNvPr id="12" name="íŝlídè">
            <a:extLst>
              <a:ext uri="{FF2B5EF4-FFF2-40B4-BE49-F238E27FC236}">
                <a16:creationId xmlns:a16="http://schemas.microsoft.com/office/drawing/2014/main" id="{1C36F9D8-ABAF-406D-B05F-12AA8E2258DD}"/>
              </a:ext>
            </a:extLst>
          </p:cNvPr>
          <p:cNvSpPr txBox="1"/>
          <p:nvPr/>
        </p:nvSpPr>
        <p:spPr>
          <a:xfrm>
            <a:off x="3398770" y="4736590"/>
            <a:ext cx="2205000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3" name="ïṣḻïḑe">
            <a:extLst>
              <a:ext uri="{FF2B5EF4-FFF2-40B4-BE49-F238E27FC236}">
                <a16:creationId xmlns:a16="http://schemas.microsoft.com/office/drawing/2014/main" id="{CA9A3F17-6ADE-494F-A3D4-01F057CE6AFC}"/>
              </a:ext>
            </a:extLst>
          </p:cNvPr>
          <p:cNvSpPr/>
          <p:nvPr/>
        </p:nvSpPr>
        <p:spPr>
          <a:xfrm>
            <a:off x="6390110" y="2808089"/>
            <a:ext cx="1709884" cy="1682996"/>
          </a:xfrm>
          <a:prstGeom prst="flowChartDecision">
            <a:avLst/>
          </a:prstGeom>
          <a:solidFill>
            <a:schemeClr val="accent2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Key words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iSḻíḓe">
            <a:extLst>
              <a:ext uri="{FF2B5EF4-FFF2-40B4-BE49-F238E27FC236}">
                <a16:creationId xmlns:a16="http://schemas.microsoft.com/office/drawing/2014/main" id="{E2B95E57-CBF2-4089-9050-6A1EC9F2CD15}"/>
              </a:ext>
            </a:extLst>
          </p:cNvPr>
          <p:cNvSpPr txBox="1"/>
          <p:nvPr/>
        </p:nvSpPr>
        <p:spPr>
          <a:xfrm>
            <a:off x="6142552" y="5208410"/>
            <a:ext cx="2205000" cy="93521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When you copy &amp; paste, choose "keep text only" option.</a:t>
            </a:r>
          </a:p>
        </p:txBody>
      </p:sp>
      <p:sp>
        <p:nvSpPr>
          <p:cNvPr id="15" name="îślîde">
            <a:extLst>
              <a:ext uri="{FF2B5EF4-FFF2-40B4-BE49-F238E27FC236}">
                <a16:creationId xmlns:a16="http://schemas.microsoft.com/office/drawing/2014/main" id="{CACEE3EA-2E49-4ED6-8327-4479C6DB03B8}"/>
              </a:ext>
            </a:extLst>
          </p:cNvPr>
          <p:cNvSpPr txBox="1"/>
          <p:nvPr/>
        </p:nvSpPr>
        <p:spPr>
          <a:xfrm>
            <a:off x="6142552" y="4736590"/>
            <a:ext cx="2205000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sz="1600" b="1" dirty="0">
                <a:solidFill>
                  <a:schemeClr val="accent2"/>
                </a:solidFill>
              </a:rPr>
              <a:t>Text here</a:t>
            </a:r>
          </a:p>
        </p:txBody>
      </p:sp>
      <p:sp>
        <p:nvSpPr>
          <p:cNvPr id="16" name="îşľîdè">
            <a:extLst>
              <a:ext uri="{FF2B5EF4-FFF2-40B4-BE49-F238E27FC236}">
                <a16:creationId xmlns:a16="http://schemas.microsoft.com/office/drawing/2014/main" id="{0D74A2E0-A864-420F-9678-451D07C50C56}"/>
              </a:ext>
            </a:extLst>
          </p:cNvPr>
          <p:cNvSpPr/>
          <p:nvPr/>
        </p:nvSpPr>
        <p:spPr>
          <a:xfrm>
            <a:off x="9133892" y="2808089"/>
            <a:ext cx="1709884" cy="1682996"/>
          </a:xfrm>
          <a:prstGeom prst="flowChartDecision">
            <a:avLst/>
          </a:prstGeom>
          <a:solidFill>
            <a:schemeClr val="accent3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Key words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îsḷîdê">
            <a:extLst>
              <a:ext uri="{FF2B5EF4-FFF2-40B4-BE49-F238E27FC236}">
                <a16:creationId xmlns:a16="http://schemas.microsoft.com/office/drawing/2014/main" id="{29D4F3DB-284F-4D40-A0DA-CC46734E08FE}"/>
              </a:ext>
            </a:extLst>
          </p:cNvPr>
          <p:cNvSpPr txBox="1"/>
          <p:nvPr/>
        </p:nvSpPr>
        <p:spPr>
          <a:xfrm>
            <a:off x="8886334" y="5208410"/>
            <a:ext cx="2205000" cy="93521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When you copy &amp; paste, choose "keep text only" option.</a:t>
            </a:r>
          </a:p>
        </p:txBody>
      </p:sp>
      <p:sp>
        <p:nvSpPr>
          <p:cNvPr id="18" name="is1îdé">
            <a:extLst>
              <a:ext uri="{FF2B5EF4-FFF2-40B4-BE49-F238E27FC236}">
                <a16:creationId xmlns:a16="http://schemas.microsoft.com/office/drawing/2014/main" id="{877BAE88-F1C9-4AA2-80F4-46158E5358DE}"/>
              </a:ext>
            </a:extLst>
          </p:cNvPr>
          <p:cNvSpPr txBox="1"/>
          <p:nvPr/>
        </p:nvSpPr>
        <p:spPr>
          <a:xfrm>
            <a:off x="8886334" y="4736590"/>
            <a:ext cx="2205000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sz="1600" b="1" dirty="0">
                <a:solidFill>
                  <a:schemeClr val="accent3"/>
                </a:solidFill>
              </a:rPr>
              <a:t>Text here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05096670-12C0-48D6-B9D1-D2E883795C25}"/>
              </a:ext>
            </a:extLst>
          </p:cNvPr>
          <p:cNvCxnSpPr>
            <a:cxnSpLocks/>
          </p:cNvCxnSpPr>
          <p:nvPr/>
        </p:nvCxnSpPr>
        <p:spPr>
          <a:xfrm>
            <a:off x="5825766" y="4883085"/>
            <a:ext cx="0" cy="125419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A3929E15-62AA-4EE5-B625-B9CB4CF35F77}"/>
              </a:ext>
            </a:extLst>
          </p:cNvPr>
          <p:cNvCxnSpPr>
            <a:cxnSpLocks/>
          </p:cNvCxnSpPr>
          <p:nvPr/>
        </p:nvCxnSpPr>
        <p:spPr>
          <a:xfrm>
            <a:off x="8540685" y="4883085"/>
            <a:ext cx="0" cy="125419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标题 1">
            <a:extLst>
              <a:ext uri="{FF2B5EF4-FFF2-40B4-BE49-F238E27FC236}">
                <a16:creationId xmlns:a16="http://schemas.microsoft.com/office/drawing/2014/main" id="{7C8DE427-ABC6-4291-81B8-28910F20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0556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05844" y="1672699"/>
            <a:ext cx="8014644" cy="4068677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选题背景和研究意义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研究思路与研究方法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关键技术与实践难点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研究成果与应用前景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论文总结与展望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75391" y="1672699"/>
            <a:ext cx="0" cy="4068677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0644" y="1591407"/>
            <a:ext cx="2624709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9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3896" y="4809405"/>
            <a:ext cx="871043" cy="93054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 sz="135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1933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D0EC932-34D0-42BF-9DA6-2534F9E85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30C6E3-3B69-471F-A73B-D8858376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6" name="ïṥļiḓe">
            <a:extLst>
              <a:ext uri="{FF2B5EF4-FFF2-40B4-BE49-F238E27FC236}">
                <a16:creationId xmlns:a16="http://schemas.microsoft.com/office/drawing/2014/main" id="{1BFC17B4-59C7-46E2-97BB-16ADE0F319ED}"/>
              </a:ext>
            </a:extLst>
          </p:cNvPr>
          <p:cNvSpPr/>
          <p:nvPr/>
        </p:nvSpPr>
        <p:spPr bwMode="auto">
          <a:xfrm>
            <a:off x="669925" y="2415901"/>
            <a:ext cx="3396609" cy="4294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7" name="îṣlíḍè">
            <a:extLst>
              <a:ext uri="{FF2B5EF4-FFF2-40B4-BE49-F238E27FC236}">
                <a16:creationId xmlns:a16="http://schemas.microsoft.com/office/drawing/2014/main" id="{875608E4-0DC4-4FD8-8617-64536DCDF27B}"/>
              </a:ext>
            </a:extLst>
          </p:cNvPr>
          <p:cNvSpPr/>
          <p:nvPr/>
        </p:nvSpPr>
        <p:spPr bwMode="auto">
          <a:xfrm>
            <a:off x="4399230" y="1986452"/>
            <a:ext cx="3396609" cy="4294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8" name="iṥḻîḋé">
            <a:extLst>
              <a:ext uri="{FF2B5EF4-FFF2-40B4-BE49-F238E27FC236}">
                <a16:creationId xmlns:a16="http://schemas.microsoft.com/office/drawing/2014/main" id="{1DE6C9CC-113B-41C9-96A8-0F5BBB57EC51}"/>
              </a:ext>
            </a:extLst>
          </p:cNvPr>
          <p:cNvSpPr/>
          <p:nvPr/>
        </p:nvSpPr>
        <p:spPr bwMode="auto">
          <a:xfrm>
            <a:off x="8128535" y="1567137"/>
            <a:ext cx="3387402" cy="429448"/>
          </a:xfrm>
          <a:prstGeom prst="homePlate">
            <a:avLst/>
          </a:prstGeom>
          <a:solidFill>
            <a:schemeClr val="accent1"/>
          </a:solidFill>
          <a:ln w="28575" algn="ctr">
            <a:noFill/>
            <a:round/>
            <a:headEnd/>
            <a:tailEnd/>
          </a:ln>
        </p:spPr>
        <p:txBody>
          <a:bodyPr wrap="none" lIns="90000" tIns="90000" rIns="90000" bIns="90000" anchor="ctr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defTabSz="914400"/>
            <a:r>
              <a:rPr lang="en-US" altLang="zh-CN" sz="1400" b="1" kern="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9" name="îSlíḓè">
            <a:extLst>
              <a:ext uri="{FF2B5EF4-FFF2-40B4-BE49-F238E27FC236}">
                <a16:creationId xmlns:a16="http://schemas.microsoft.com/office/drawing/2014/main" id="{53490F1A-F2DA-42E3-ACCF-6461A8071D75}"/>
              </a:ext>
            </a:extLst>
          </p:cNvPr>
          <p:cNvSpPr/>
          <p:nvPr/>
        </p:nvSpPr>
        <p:spPr>
          <a:xfrm>
            <a:off x="4057432" y="1990212"/>
            <a:ext cx="341850" cy="856076"/>
          </a:xfrm>
          <a:custGeom>
            <a:avLst/>
            <a:gdLst>
              <a:gd name="connsiteX0" fmla="*/ 0 w 346710"/>
              <a:gd name="connsiteY0" fmla="*/ 426720 h 853440"/>
              <a:gd name="connsiteX1" fmla="*/ 0 w 346710"/>
              <a:gd name="connsiteY1" fmla="*/ 853440 h 853440"/>
              <a:gd name="connsiteX2" fmla="*/ 346710 w 346710"/>
              <a:gd name="connsiteY2" fmla="*/ 426720 h 853440"/>
              <a:gd name="connsiteX3" fmla="*/ 346710 w 346710"/>
              <a:gd name="connsiteY3" fmla="*/ 0 h 853440"/>
              <a:gd name="connsiteX4" fmla="*/ 0 w 346710"/>
              <a:gd name="connsiteY4" fmla="*/ 426720 h 853440"/>
              <a:gd name="connsiteX0" fmla="*/ 0 w 346710"/>
              <a:gd name="connsiteY0" fmla="*/ 436245 h 862965"/>
              <a:gd name="connsiteX1" fmla="*/ 0 w 346710"/>
              <a:gd name="connsiteY1" fmla="*/ 862965 h 862965"/>
              <a:gd name="connsiteX2" fmla="*/ 346710 w 346710"/>
              <a:gd name="connsiteY2" fmla="*/ 436245 h 862965"/>
              <a:gd name="connsiteX3" fmla="*/ 342900 w 346710"/>
              <a:gd name="connsiteY3" fmla="*/ 0 h 862965"/>
              <a:gd name="connsiteX4" fmla="*/ 0 w 346710"/>
              <a:gd name="connsiteY4" fmla="*/ 436245 h 862965"/>
              <a:gd name="connsiteX0" fmla="*/ 1905 w 348615"/>
              <a:gd name="connsiteY0" fmla="*/ 436245 h 870585"/>
              <a:gd name="connsiteX1" fmla="*/ 0 w 348615"/>
              <a:gd name="connsiteY1" fmla="*/ 870585 h 870585"/>
              <a:gd name="connsiteX2" fmla="*/ 348615 w 348615"/>
              <a:gd name="connsiteY2" fmla="*/ 436245 h 870585"/>
              <a:gd name="connsiteX3" fmla="*/ 344805 w 348615"/>
              <a:gd name="connsiteY3" fmla="*/ 0 h 870585"/>
              <a:gd name="connsiteX4" fmla="*/ 1905 w 348615"/>
              <a:gd name="connsiteY4" fmla="*/ 436245 h 870585"/>
              <a:gd name="connsiteX0" fmla="*/ 0 w 350520"/>
              <a:gd name="connsiteY0" fmla="*/ 438150 h 870585"/>
              <a:gd name="connsiteX1" fmla="*/ 1905 w 350520"/>
              <a:gd name="connsiteY1" fmla="*/ 870585 h 870585"/>
              <a:gd name="connsiteX2" fmla="*/ 350520 w 350520"/>
              <a:gd name="connsiteY2" fmla="*/ 436245 h 870585"/>
              <a:gd name="connsiteX3" fmla="*/ 346710 w 350520"/>
              <a:gd name="connsiteY3" fmla="*/ 0 h 870585"/>
              <a:gd name="connsiteX4" fmla="*/ 0 w 350520"/>
              <a:gd name="connsiteY4" fmla="*/ 438150 h 870585"/>
              <a:gd name="connsiteX0" fmla="*/ 0 w 356235"/>
              <a:gd name="connsiteY0" fmla="*/ 438150 h 870585"/>
              <a:gd name="connsiteX1" fmla="*/ 7620 w 356235"/>
              <a:gd name="connsiteY1" fmla="*/ 870585 h 870585"/>
              <a:gd name="connsiteX2" fmla="*/ 356235 w 356235"/>
              <a:gd name="connsiteY2" fmla="*/ 436245 h 870585"/>
              <a:gd name="connsiteX3" fmla="*/ 352425 w 356235"/>
              <a:gd name="connsiteY3" fmla="*/ 0 h 870585"/>
              <a:gd name="connsiteX4" fmla="*/ 0 w 356235"/>
              <a:gd name="connsiteY4" fmla="*/ 438150 h 870585"/>
              <a:gd name="connsiteX0" fmla="*/ 0 w 356235"/>
              <a:gd name="connsiteY0" fmla="*/ 438150 h 870585"/>
              <a:gd name="connsiteX1" fmla="*/ 3810 w 356235"/>
              <a:gd name="connsiteY1" fmla="*/ 870585 h 870585"/>
              <a:gd name="connsiteX2" fmla="*/ 356235 w 356235"/>
              <a:gd name="connsiteY2" fmla="*/ 436245 h 870585"/>
              <a:gd name="connsiteX3" fmla="*/ 352425 w 356235"/>
              <a:gd name="connsiteY3" fmla="*/ 0 h 870585"/>
              <a:gd name="connsiteX4" fmla="*/ 0 w 356235"/>
              <a:gd name="connsiteY4" fmla="*/ 438150 h 870585"/>
              <a:gd name="connsiteX0" fmla="*/ 0 w 356288"/>
              <a:gd name="connsiteY0" fmla="*/ 434344 h 866779"/>
              <a:gd name="connsiteX1" fmla="*/ 3810 w 356288"/>
              <a:gd name="connsiteY1" fmla="*/ 866779 h 866779"/>
              <a:gd name="connsiteX2" fmla="*/ 356235 w 356288"/>
              <a:gd name="connsiteY2" fmla="*/ 432439 h 866779"/>
              <a:gd name="connsiteX3" fmla="*/ 356288 w 356288"/>
              <a:gd name="connsiteY3" fmla="*/ 0 h 866779"/>
              <a:gd name="connsiteX4" fmla="*/ 0 w 356288"/>
              <a:gd name="connsiteY4" fmla="*/ 434344 h 86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288" h="866779">
                <a:moveTo>
                  <a:pt x="0" y="434344"/>
                </a:moveTo>
                <a:lnTo>
                  <a:pt x="3810" y="866779"/>
                </a:lnTo>
                <a:lnTo>
                  <a:pt x="356235" y="432439"/>
                </a:lnTo>
                <a:cubicBezTo>
                  <a:pt x="356253" y="288293"/>
                  <a:pt x="356270" y="144146"/>
                  <a:pt x="356288" y="0"/>
                </a:cubicBezTo>
                <a:lnTo>
                  <a:pt x="0" y="43434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10" name="íŝļïdé">
            <a:extLst>
              <a:ext uri="{FF2B5EF4-FFF2-40B4-BE49-F238E27FC236}">
                <a16:creationId xmlns:a16="http://schemas.microsoft.com/office/drawing/2014/main" id="{FACA1805-9DFE-469C-883F-5E57EFE2F5A6}"/>
              </a:ext>
            </a:extLst>
          </p:cNvPr>
          <p:cNvSpPr/>
          <p:nvPr/>
        </p:nvSpPr>
        <p:spPr>
          <a:xfrm>
            <a:off x="7786684" y="1567137"/>
            <a:ext cx="341850" cy="848763"/>
          </a:xfrm>
          <a:custGeom>
            <a:avLst/>
            <a:gdLst>
              <a:gd name="connsiteX0" fmla="*/ 0 w 346710"/>
              <a:gd name="connsiteY0" fmla="*/ 426720 h 853440"/>
              <a:gd name="connsiteX1" fmla="*/ 0 w 346710"/>
              <a:gd name="connsiteY1" fmla="*/ 853440 h 853440"/>
              <a:gd name="connsiteX2" fmla="*/ 346710 w 346710"/>
              <a:gd name="connsiteY2" fmla="*/ 426720 h 853440"/>
              <a:gd name="connsiteX3" fmla="*/ 346710 w 346710"/>
              <a:gd name="connsiteY3" fmla="*/ 0 h 853440"/>
              <a:gd name="connsiteX4" fmla="*/ 0 w 346710"/>
              <a:gd name="connsiteY4" fmla="*/ 426720 h 853440"/>
              <a:gd name="connsiteX0" fmla="*/ 0 w 346710"/>
              <a:gd name="connsiteY0" fmla="*/ 436245 h 862965"/>
              <a:gd name="connsiteX1" fmla="*/ 0 w 346710"/>
              <a:gd name="connsiteY1" fmla="*/ 862965 h 862965"/>
              <a:gd name="connsiteX2" fmla="*/ 346710 w 346710"/>
              <a:gd name="connsiteY2" fmla="*/ 436245 h 862965"/>
              <a:gd name="connsiteX3" fmla="*/ 342900 w 346710"/>
              <a:gd name="connsiteY3" fmla="*/ 0 h 862965"/>
              <a:gd name="connsiteX4" fmla="*/ 0 w 346710"/>
              <a:gd name="connsiteY4" fmla="*/ 436245 h 862965"/>
              <a:gd name="connsiteX0" fmla="*/ 1905 w 348615"/>
              <a:gd name="connsiteY0" fmla="*/ 436245 h 870585"/>
              <a:gd name="connsiteX1" fmla="*/ 0 w 348615"/>
              <a:gd name="connsiteY1" fmla="*/ 870585 h 870585"/>
              <a:gd name="connsiteX2" fmla="*/ 348615 w 348615"/>
              <a:gd name="connsiteY2" fmla="*/ 436245 h 870585"/>
              <a:gd name="connsiteX3" fmla="*/ 344805 w 348615"/>
              <a:gd name="connsiteY3" fmla="*/ 0 h 870585"/>
              <a:gd name="connsiteX4" fmla="*/ 1905 w 348615"/>
              <a:gd name="connsiteY4" fmla="*/ 436245 h 870585"/>
              <a:gd name="connsiteX0" fmla="*/ 0 w 350520"/>
              <a:gd name="connsiteY0" fmla="*/ 438150 h 870585"/>
              <a:gd name="connsiteX1" fmla="*/ 1905 w 350520"/>
              <a:gd name="connsiteY1" fmla="*/ 870585 h 870585"/>
              <a:gd name="connsiteX2" fmla="*/ 350520 w 350520"/>
              <a:gd name="connsiteY2" fmla="*/ 436245 h 870585"/>
              <a:gd name="connsiteX3" fmla="*/ 346710 w 350520"/>
              <a:gd name="connsiteY3" fmla="*/ 0 h 870585"/>
              <a:gd name="connsiteX4" fmla="*/ 0 w 350520"/>
              <a:gd name="connsiteY4" fmla="*/ 438150 h 870585"/>
              <a:gd name="connsiteX0" fmla="*/ 0 w 356235"/>
              <a:gd name="connsiteY0" fmla="*/ 438150 h 870585"/>
              <a:gd name="connsiteX1" fmla="*/ 7620 w 356235"/>
              <a:gd name="connsiteY1" fmla="*/ 870585 h 870585"/>
              <a:gd name="connsiteX2" fmla="*/ 356235 w 356235"/>
              <a:gd name="connsiteY2" fmla="*/ 436245 h 870585"/>
              <a:gd name="connsiteX3" fmla="*/ 352425 w 356235"/>
              <a:gd name="connsiteY3" fmla="*/ 0 h 870585"/>
              <a:gd name="connsiteX4" fmla="*/ 0 w 356235"/>
              <a:gd name="connsiteY4" fmla="*/ 438150 h 870585"/>
              <a:gd name="connsiteX0" fmla="*/ 0 w 356235"/>
              <a:gd name="connsiteY0" fmla="*/ 438150 h 870585"/>
              <a:gd name="connsiteX1" fmla="*/ 3810 w 356235"/>
              <a:gd name="connsiteY1" fmla="*/ 870585 h 870585"/>
              <a:gd name="connsiteX2" fmla="*/ 356235 w 356235"/>
              <a:gd name="connsiteY2" fmla="*/ 436245 h 870585"/>
              <a:gd name="connsiteX3" fmla="*/ 352425 w 356235"/>
              <a:gd name="connsiteY3" fmla="*/ 0 h 870585"/>
              <a:gd name="connsiteX4" fmla="*/ 0 w 356235"/>
              <a:gd name="connsiteY4" fmla="*/ 438150 h 870585"/>
              <a:gd name="connsiteX0" fmla="*/ 0 w 356288"/>
              <a:gd name="connsiteY0" fmla="*/ 434344 h 866779"/>
              <a:gd name="connsiteX1" fmla="*/ 3810 w 356288"/>
              <a:gd name="connsiteY1" fmla="*/ 866779 h 866779"/>
              <a:gd name="connsiteX2" fmla="*/ 356235 w 356288"/>
              <a:gd name="connsiteY2" fmla="*/ 432439 h 866779"/>
              <a:gd name="connsiteX3" fmla="*/ 356288 w 356288"/>
              <a:gd name="connsiteY3" fmla="*/ 0 h 866779"/>
              <a:gd name="connsiteX4" fmla="*/ 0 w 356288"/>
              <a:gd name="connsiteY4" fmla="*/ 434344 h 86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288" h="866779">
                <a:moveTo>
                  <a:pt x="0" y="434344"/>
                </a:moveTo>
                <a:lnTo>
                  <a:pt x="3810" y="866779"/>
                </a:lnTo>
                <a:lnTo>
                  <a:pt x="356235" y="432439"/>
                </a:lnTo>
                <a:cubicBezTo>
                  <a:pt x="356253" y="288293"/>
                  <a:pt x="356270" y="144146"/>
                  <a:pt x="356288" y="0"/>
                </a:cubicBezTo>
                <a:lnTo>
                  <a:pt x="0" y="43434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11" name="ïṩľíde">
            <a:extLst>
              <a:ext uri="{FF2B5EF4-FFF2-40B4-BE49-F238E27FC236}">
                <a16:creationId xmlns:a16="http://schemas.microsoft.com/office/drawing/2014/main" id="{09850083-6236-41F9-8492-10FA9A80CA5E}"/>
              </a:ext>
            </a:extLst>
          </p:cNvPr>
          <p:cNvSpPr/>
          <p:nvPr/>
        </p:nvSpPr>
        <p:spPr>
          <a:xfrm>
            <a:off x="674529" y="2966960"/>
            <a:ext cx="3382903" cy="31353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175"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10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100" dirty="0">
                <a:solidFill>
                  <a:schemeClr val="tx1"/>
                </a:solidFill>
              </a:rPr>
              <a:t>When you copy &amp; paste, choose "keep text only" option.</a:t>
            </a:r>
          </a:p>
        </p:txBody>
      </p:sp>
      <p:sp>
        <p:nvSpPr>
          <p:cNvPr id="12" name="isliḑe">
            <a:extLst>
              <a:ext uri="{FF2B5EF4-FFF2-40B4-BE49-F238E27FC236}">
                <a16:creationId xmlns:a16="http://schemas.microsoft.com/office/drawing/2014/main" id="{E5553A97-4BA4-4E9B-A51B-B33E7207F5C8}"/>
              </a:ext>
            </a:extLst>
          </p:cNvPr>
          <p:cNvSpPr/>
          <p:nvPr/>
        </p:nvSpPr>
        <p:spPr>
          <a:xfrm>
            <a:off x="4399230" y="2536823"/>
            <a:ext cx="3382903" cy="356552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175"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10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100" dirty="0">
                <a:solidFill>
                  <a:schemeClr val="tx1"/>
                </a:solidFill>
              </a:rPr>
              <a:t>When you copy &amp; paste, choose "keep text only" option.</a:t>
            </a:r>
          </a:p>
          <a:p>
            <a:pPr defTabSz="609570"/>
            <a:endParaRPr lang="en-US" altLang="zh-CN" sz="1100" dirty="0">
              <a:solidFill>
                <a:schemeClr val="tx1"/>
              </a:solidFill>
            </a:endParaRPr>
          </a:p>
        </p:txBody>
      </p:sp>
      <p:sp>
        <p:nvSpPr>
          <p:cNvPr id="13" name="ïş1iḋè">
            <a:extLst>
              <a:ext uri="{FF2B5EF4-FFF2-40B4-BE49-F238E27FC236}">
                <a16:creationId xmlns:a16="http://schemas.microsoft.com/office/drawing/2014/main" id="{591F8656-718D-46C6-B27C-A78128303D91}"/>
              </a:ext>
            </a:extLst>
          </p:cNvPr>
          <p:cNvSpPr/>
          <p:nvPr/>
        </p:nvSpPr>
        <p:spPr>
          <a:xfrm>
            <a:off x="8139172" y="2121209"/>
            <a:ext cx="3382903" cy="39811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175"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10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100" dirty="0">
                <a:solidFill>
                  <a:schemeClr val="tx1"/>
                </a:solidFill>
              </a:rPr>
              <a:t>When you copy &amp; paste, choose "keep text only" option.</a:t>
            </a:r>
          </a:p>
        </p:txBody>
      </p:sp>
      <p:sp>
        <p:nvSpPr>
          <p:cNvPr id="14" name="iṡḻîďê">
            <a:extLst>
              <a:ext uri="{FF2B5EF4-FFF2-40B4-BE49-F238E27FC236}">
                <a16:creationId xmlns:a16="http://schemas.microsoft.com/office/drawing/2014/main" id="{D71F935A-5274-4798-9022-0501FD620561}"/>
              </a:ext>
            </a:extLst>
          </p:cNvPr>
          <p:cNvSpPr/>
          <p:nvPr/>
        </p:nvSpPr>
        <p:spPr>
          <a:xfrm>
            <a:off x="674531" y="1899001"/>
            <a:ext cx="3372263" cy="516899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400" dirty="0">
                <a:latin typeface="Impact" panose="020B0806030902050204" pitchFamily="34" charset="0"/>
              </a:rPr>
              <a:t>2017</a:t>
            </a:r>
          </a:p>
        </p:txBody>
      </p:sp>
      <p:sp>
        <p:nvSpPr>
          <p:cNvPr id="15" name="íṩḻíḓe">
            <a:extLst>
              <a:ext uri="{FF2B5EF4-FFF2-40B4-BE49-F238E27FC236}">
                <a16:creationId xmlns:a16="http://schemas.microsoft.com/office/drawing/2014/main" id="{417E1FCA-C3E6-48D1-92B0-D0B5220E4EE1}"/>
              </a:ext>
            </a:extLst>
          </p:cNvPr>
          <p:cNvSpPr/>
          <p:nvPr/>
        </p:nvSpPr>
        <p:spPr>
          <a:xfrm>
            <a:off x="4399282" y="1449062"/>
            <a:ext cx="3372263" cy="516899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400" dirty="0">
                <a:solidFill>
                  <a:schemeClr val="accent1"/>
                </a:solidFill>
                <a:latin typeface="Impact" panose="020B0806030902050204" pitchFamily="34" charset="0"/>
              </a:rPr>
              <a:t>2018</a:t>
            </a:r>
          </a:p>
        </p:txBody>
      </p:sp>
      <p:sp>
        <p:nvSpPr>
          <p:cNvPr id="16" name="îṧļîḓê">
            <a:extLst>
              <a:ext uri="{FF2B5EF4-FFF2-40B4-BE49-F238E27FC236}">
                <a16:creationId xmlns:a16="http://schemas.microsoft.com/office/drawing/2014/main" id="{5D528585-2A41-4C5E-93DF-BF3318023D18}"/>
              </a:ext>
            </a:extLst>
          </p:cNvPr>
          <p:cNvSpPr/>
          <p:nvPr/>
        </p:nvSpPr>
        <p:spPr>
          <a:xfrm>
            <a:off x="8143674" y="1062038"/>
            <a:ext cx="3372263" cy="516899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400" dirty="0">
                <a:latin typeface="Impact" panose="020B0806030902050204" pitchFamily="34" charset="0"/>
              </a:rPr>
              <a:t>2019</a:t>
            </a:r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DC770E9D-C9EC-499C-A9CC-294CD1131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140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382963" y="1319908"/>
            <a:ext cx="5426076" cy="1621509"/>
          </a:xfrm>
        </p:spPr>
        <p:txBody>
          <a:bodyPr>
            <a:normAutofit/>
          </a:bodyPr>
          <a:lstStyle/>
          <a:p>
            <a:r>
              <a:rPr lang="en-US" altLang="zh-CN" sz="3000" dirty="0"/>
              <a:t>Thanks.</a:t>
            </a:r>
            <a:br>
              <a:rPr lang="en-US" altLang="zh-CN" sz="3000" dirty="0"/>
            </a:br>
            <a:r>
              <a:rPr lang="en-US" altLang="zh-CN" sz="3000" b="0" dirty="0"/>
              <a:t>And Your </a:t>
            </a:r>
            <a:r>
              <a:rPr lang="en-US" altLang="zh-CN" sz="3200" b="0" dirty="0"/>
              <a:t>Slogan</a:t>
            </a:r>
            <a:r>
              <a:rPr lang="en-US" altLang="zh-CN" sz="3000" b="0" dirty="0"/>
              <a:t> Here.</a:t>
            </a:r>
            <a:endParaRPr lang="zh-CN" altLang="en-US" sz="3000" b="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en-US" altLang="zh-CN" sz="1600" dirty="0"/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mba.guet.edu.cn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9" y="2743654"/>
            <a:ext cx="5419185" cy="895350"/>
          </a:xfrm>
        </p:spPr>
        <p:txBody>
          <a:bodyPr>
            <a:normAutofit/>
          </a:bodyPr>
          <a:lstStyle/>
          <a:p>
            <a:r>
              <a:rPr lang="zh-CN" altLang="en-US" dirty="0"/>
              <a:t>选题背景和研究意义</a:t>
            </a:r>
            <a:endParaRPr lang="zh-CN" altLang="en-US" sz="240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CN" sz="1100" dirty="0"/>
              <a:t>Supporting text here.</a:t>
            </a:r>
          </a:p>
          <a:p>
            <a:pPr lvl="0"/>
            <a:r>
              <a:rPr lang="en-US" altLang="zh-CN" sz="1100" dirty="0"/>
              <a:t>When you copy &amp; </a:t>
            </a:r>
            <a:r>
              <a:rPr lang="en-US" altLang="zh-CN" dirty="0"/>
              <a:t>paste</a:t>
            </a:r>
            <a:r>
              <a:rPr lang="en-US" altLang="zh-CN" sz="1100" dirty="0"/>
              <a:t>, choose "keep text only" option.</a:t>
            </a:r>
            <a:endParaRPr lang="zh-CN" altLang="en-US" sz="11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5715483" y="2471145"/>
            <a:ext cx="627802" cy="667432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350" spc="75" dirty="0">
                <a:solidFill>
                  <a:srgbClr val="F5AA4D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z="1350" spc="75" dirty="0">
              <a:solidFill>
                <a:srgbClr val="F5AA4D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088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1F8A12-3299-42D6-91D3-A82E711D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5069F91-08DF-405E-B95E-930A3605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ïŝlïḑe">
            <a:extLst>
              <a:ext uri="{FF2B5EF4-FFF2-40B4-BE49-F238E27FC236}">
                <a16:creationId xmlns:a16="http://schemas.microsoft.com/office/drawing/2014/main" id="{586219E5-8C67-49B1-B1FB-EF13197F2A00}"/>
              </a:ext>
            </a:extLst>
          </p:cNvPr>
          <p:cNvSpPr/>
          <p:nvPr/>
        </p:nvSpPr>
        <p:spPr>
          <a:xfrm>
            <a:off x="1442587" y="1477071"/>
            <a:ext cx="4572000" cy="2133600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080000" anchor="t" anchorCtr="1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20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7" name="íSľiḓê">
            <a:extLst>
              <a:ext uri="{FF2B5EF4-FFF2-40B4-BE49-F238E27FC236}">
                <a16:creationId xmlns:a16="http://schemas.microsoft.com/office/drawing/2014/main" id="{EAE3A571-DD4D-4D06-9076-C9648A703D98}"/>
              </a:ext>
            </a:extLst>
          </p:cNvPr>
          <p:cNvSpPr/>
          <p:nvPr/>
        </p:nvSpPr>
        <p:spPr>
          <a:xfrm rot="5400000">
            <a:off x="1442588" y="1477072"/>
            <a:ext cx="1041635" cy="1041635"/>
          </a:xfrm>
          <a:prstGeom prst="rtTriangl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iŝlîdé">
            <a:extLst>
              <a:ext uri="{FF2B5EF4-FFF2-40B4-BE49-F238E27FC236}">
                <a16:creationId xmlns:a16="http://schemas.microsoft.com/office/drawing/2014/main" id="{31DE148F-B72A-43CD-B134-7B26C018A53A}"/>
              </a:ext>
            </a:extLst>
          </p:cNvPr>
          <p:cNvSpPr txBox="1"/>
          <p:nvPr/>
        </p:nvSpPr>
        <p:spPr>
          <a:xfrm rot="18900000">
            <a:off x="1558827" y="1644816"/>
            <a:ext cx="441146" cy="36933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9" name="isḷiḑè">
            <a:extLst>
              <a:ext uri="{FF2B5EF4-FFF2-40B4-BE49-F238E27FC236}">
                <a16:creationId xmlns:a16="http://schemas.microsoft.com/office/drawing/2014/main" id="{A6541306-3E03-47E4-9A3B-CEBF58BB922B}"/>
              </a:ext>
            </a:extLst>
          </p:cNvPr>
          <p:cNvSpPr/>
          <p:nvPr/>
        </p:nvSpPr>
        <p:spPr>
          <a:xfrm>
            <a:off x="6177414" y="1477071"/>
            <a:ext cx="4572000" cy="2133600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080000" anchor="t" anchorCtr="1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20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10" name="iṧľide">
            <a:extLst>
              <a:ext uri="{FF2B5EF4-FFF2-40B4-BE49-F238E27FC236}">
                <a16:creationId xmlns:a16="http://schemas.microsoft.com/office/drawing/2014/main" id="{BDA3582B-904D-41CA-A11E-BC4C0785ED90}"/>
              </a:ext>
            </a:extLst>
          </p:cNvPr>
          <p:cNvSpPr/>
          <p:nvPr/>
        </p:nvSpPr>
        <p:spPr>
          <a:xfrm rot="10800000">
            <a:off x="9707521" y="1477072"/>
            <a:ext cx="1041635" cy="1041635"/>
          </a:xfrm>
          <a:prstGeom prst="rtTriangl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iṧḷîdè">
            <a:extLst>
              <a:ext uri="{FF2B5EF4-FFF2-40B4-BE49-F238E27FC236}">
                <a16:creationId xmlns:a16="http://schemas.microsoft.com/office/drawing/2014/main" id="{D6C7A289-D80A-4EA0-A1EC-C89A1C6C864A}"/>
              </a:ext>
            </a:extLst>
          </p:cNvPr>
          <p:cNvSpPr txBox="1"/>
          <p:nvPr/>
        </p:nvSpPr>
        <p:spPr>
          <a:xfrm rot="2700000">
            <a:off x="10183136" y="1644816"/>
            <a:ext cx="441146" cy="36933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2" name="îṥḻïḑe">
            <a:extLst>
              <a:ext uri="{FF2B5EF4-FFF2-40B4-BE49-F238E27FC236}">
                <a16:creationId xmlns:a16="http://schemas.microsoft.com/office/drawing/2014/main" id="{DBDCB0AE-1570-43E3-BCB4-57DF6DF87F72}"/>
              </a:ext>
            </a:extLst>
          </p:cNvPr>
          <p:cNvSpPr/>
          <p:nvPr/>
        </p:nvSpPr>
        <p:spPr>
          <a:xfrm>
            <a:off x="1442587" y="3777098"/>
            <a:ext cx="4572000" cy="2133600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080000" anchor="t" anchorCtr="1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20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13" name="îṧlíďè">
            <a:extLst>
              <a:ext uri="{FF2B5EF4-FFF2-40B4-BE49-F238E27FC236}">
                <a16:creationId xmlns:a16="http://schemas.microsoft.com/office/drawing/2014/main" id="{AB5F86D8-4C40-4B52-A022-945491A9BA90}"/>
              </a:ext>
            </a:extLst>
          </p:cNvPr>
          <p:cNvSpPr/>
          <p:nvPr/>
        </p:nvSpPr>
        <p:spPr>
          <a:xfrm>
            <a:off x="1442588" y="4869064"/>
            <a:ext cx="1041635" cy="1041635"/>
          </a:xfrm>
          <a:prstGeom prst="rtTriangle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ïşḻídê">
            <a:extLst>
              <a:ext uri="{FF2B5EF4-FFF2-40B4-BE49-F238E27FC236}">
                <a16:creationId xmlns:a16="http://schemas.microsoft.com/office/drawing/2014/main" id="{A51A744F-7224-4EE9-BE75-36FFC5319E31}"/>
              </a:ext>
            </a:extLst>
          </p:cNvPr>
          <p:cNvSpPr txBox="1"/>
          <p:nvPr/>
        </p:nvSpPr>
        <p:spPr>
          <a:xfrm rot="2720180">
            <a:off x="1558827" y="5345002"/>
            <a:ext cx="441146" cy="36933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5" name="íŝ1ïďê">
            <a:extLst>
              <a:ext uri="{FF2B5EF4-FFF2-40B4-BE49-F238E27FC236}">
                <a16:creationId xmlns:a16="http://schemas.microsoft.com/office/drawing/2014/main" id="{5B8571A6-B7D4-4071-BB5D-BB66845684E0}"/>
              </a:ext>
            </a:extLst>
          </p:cNvPr>
          <p:cNvSpPr/>
          <p:nvPr/>
        </p:nvSpPr>
        <p:spPr>
          <a:xfrm>
            <a:off x="6177413" y="3777100"/>
            <a:ext cx="4572000" cy="2133600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080000" anchor="t" anchorCtr="1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20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16" name="îsḻidê">
            <a:extLst>
              <a:ext uri="{FF2B5EF4-FFF2-40B4-BE49-F238E27FC236}">
                <a16:creationId xmlns:a16="http://schemas.microsoft.com/office/drawing/2014/main" id="{73DFBAC9-7ADC-4D06-A687-8585179F7A98}"/>
              </a:ext>
            </a:extLst>
          </p:cNvPr>
          <p:cNvSpPr/>
          <p:nvPr/>
        </p:nvSpPr>
        <p:spPr>
          <a:xfrm rot="16200000">
            <a:off x="9707520" y="4869066"/>
            <a:ext cx="1041635" cy="1041635"/>
          </a:xfrm>
          <a:prstGeom prst="rtTriangle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íṩļîdé">
            <a:extLst>
              <a:ext uri="{FF2B5EF4-FFF2-40B4-BE49-F238E27FC236}">
                <a16:creationId xmlns:a16="http://schemas.microsoft.com/office/drawing/2014/main" id="{2D4EF431-6FD6-4C13-87BE-B2A403B83253}"/>
              </a:ext>
            </a:extLst>
          </p:cNvPr>
          <p:cNvSpPr txBox="1"/>
          <p:nvPr/>
        </p:nvSpPr>
        <p:spPr>
          <a:xfrm rot="19095347">
            <a:off x="10189183" y="5385792"/>
            <a:ext cx="441146" cy="36933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8" name="î$ļîḍê">
            <a:extLst>
              <a:ext uri="{FF2B5EF4-FFF2-40B4-BE49-F238E27FC236}">
                <a16:creationId xmlns:a16="http://schemas.microsoft.com/office/drawing/2014/main" id="{26D4CA16-0995-4803-AF3E-88324593683B}"/>
              </a:ext>
            </a:extLst>
          </p:cNvPr>
          <p:cNvSpPr/>
          <p:nvPr/>
        </p:nvSpPr>
        <p:spPr bwMode="auto">
          <a:xfrm>
            <a:off x="5106000" y="2703884"/>
            <a:ext cx="1980000" cy="1980000"/>
          </a:xfrm>
          <a:prstGeom prst="diamond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9" name="iṣḷiḍe">
            <a:extLst>
              <a:ext uri="{FF2B5EF4-FFF2-40B4-BE49-F238E27FC236}">
                <a16:creationId xmlns:a16="http://schemas.microsoft.com/office/drawing/2014/main" id="{4FA9E734-0A0C-4624-BCE6-C0225A55B573}"/>
              </a:ext>
            </a:extLst>
          </p:cNvPr>
          <p:cNvSpPr/>
          <p:nvPr/>
        </p:nvSpPr>
        <p:spPr>
          <a:xfrm>
            <a:off x="5896084" y="3182654"/>
            <a:ext cx="399832" cy="379273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0" name="iṣḷïḋè">
            <a:extLst>
              <a:ext uri="{FF2B5EF4-FFF2-40B4-BE49-F238E27FC236}">
                <a16:creationId xmlns:a16="http://schemas.microsoft.com/office/drawing/2014/main" id="{36598B3F-A03F-4C40-9210-0F5B1153BEC6}"/>
              </a:ext>
            </a:extLst>
          </p:cNvPr>
          <p:cNvSpPr txBox="1"/>
          <p:nvPr/>
        </p:nvSpPr>
        <p:spPr>
          <a:xfrm>
            <a:off x="5213882" y="3618158"/>
            <a:ext cx="1764236" cy="381038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b="1" dirty="0"/>
              <a:t>Text here</a:t>
            </a:r>
          </a:p>
        </p:txBody>
      </p:sp>
      <p:sp>
        <p:nvSpPr>
          <p:cNvPr id="31" name="íŝļiḋè">
            <a:extLst>
              <a:ext uri="{FF2B5EF4-FFF2-40B4-BE49-F238E27FC236}">
                <a16:creationId xmlns:a16="http://schemas.microsoft.com/office/drawing/2014/main" id="{6CA37EF5-F749-490A-94E1-3555FECBB67F}"/>
              </a:ext>
            </a:extLst>
          </p:cNvPr>
          <p:cNvSpPr/>
          <p:nvPr/>
        </p:nvSpPr>
        <p:spPr bwMode="auto">
          <a:xfrm>
            <a:off x="2150557" y="2107698"/>
            <a:ext cx="3156060" cy="140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endParaRPr lang="en-US" altLang="zh-CN" sz="800" dirty="0"/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You can use the icon library in </a:t>
            </a:r>
            <a:r>
              <a:rPr lang="en-US" altLang="zh-CN" sz="800" dirty="0" err="1"/>
              <a:t>iSlide</a:t>
            </a:r>
            <a:r>
              <a:rPr lang="en-US" altLang="zh-CN" sz="800" dirty="0"/>
              <a:t>  (www.islide.cc) to filter and replace existing icon elements with one click.</a:t>
            </a:r>
          </a:p>
        </p:txBody>
      </p:sp>
      <p:sp>
        <p:nvSpPr>
          <p:cNvPr id="32" name="iṥḷíḋé">
            <a:extLst>
              <a:ext uri="{FF2B5EF4-FFF2-40B4-BE49-F238E27FC236}">
                <a16:creationId xmlns:a16="http://schemas.microsoft.com/office/drawing/2014/main" id="{1018BB20-5F4B-47A2-8514-C04DAA0A22C2}"/>
              </a:ext>
            </a:extLst>
          </p:cNvPr>
          <p:cNvSpPr txBox="1"/>
          <p:nvPr/>
        </p:nvSpPr>
        <p:spPr bwMode="auto">
          <a:xfrm>
            <a:off x="2150557" y="1688464"/>
            <a:ext cx="3156060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9" name="îSḻíďê">
            <a:extLst>
              <a:ext uri="{FF2B5EF4-FFF2-40B4-BE49-F238E27FC236}">
                <a16:creationId xmlns:a16="http://schemas.microsoft.com/office/drawing/2014/main" id="{54356DCE-FCD9-47D1-9032-1AA51FE7CBF6}"/>
              </a:ext>
            </a:extLst>
          </p:cNvPr>
          <p:cNvSpPr/>
          <p:nvPr/>
        </p:nvSpPr>
        <p:spPr bwMode="auto">
          <a:xfrm>
            <a:off x="6879688" y="2107698"/>
            <a:ext cx="3156060" cy="140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endParaRPr lang="en-US" altLang="zh-CN" sz="800" dirty="0"/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You can use the icon library in </a:t>
            </a:r>
            <a:r>
              <a:rPr lang="en-US" altLang="zh-CN" sz="800" dirty="0" err="1"/>
              <a:t>iSlide</a:t>
            </a:r>
            <a:r>
              <a:rPr lang="en-US" altLang="zh-CN" sz="800" dirty="0"/>
              <a:t>  (www.islide.cc) to filter and replace existing icon elements with one click.</a:t>
            </a:r>
          </a:p>
        </p:txBody>
      </p:sp>
      <p:sp>
        <p:nvSpPr>
          <p:cNvPr id="30" name="íšlíḓe">
            <a:extLst>
              <a:ext uri="{FF2B5EF4-FFF2-40B4-BE49-F238E27FC236}">
                <a16:creationId xmlns:a16="http://schemas.microsoft.com/office/drawing/2014/main" id="{B79F499E-1017-4303-83FB-425D125FF121}"/>
              </a:ext>
            </a:extLst>
          </p:cNvPr>
          <p:cNvSpPr txBox="1"/>
          <p:nvPr/>
        </p:nvSpPr>
        <p:spPr bwMode="auto">
          <a:xfrm>
            <a:off x="6879688" y="1688464"/>
            <a:ext cx="3156060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accent2"/>
                </a:solidFill>
              </a:rPr>
              <a:t>Text here</a:t>
            </a:r>
          </a:p>
        </p:txBody>
      </p:sp>
      <p:sp>
        <p:nvSpPr>
          <p:cNvPr id="27" name="iṡḷïďè">
            <a:extLst>
              <a:ext uri="{FF2B5EF4-FFF2-40B4-BE49-F238E27FC236}">
                <a16:creationId xmlns:a16="http://schemas.microsoft.com/office/drawing/2014/main" id="{2F684142-5DB7-475C-9B22-6546B9B1B9D2}"/>
              </a:ext>
            </a:extLst>
          </p:cNvPr>
          <p:cNvSpPr/>
          <p:nvPr/>
        </p:nvSpPr>
        <p:spPr bwMode="auto">
          <a:xfrm>
            <a:off x="2150557" y="4421831"/>
            <a:ext cx="3156060" cy="140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endParaRPr lang="en-US" altLang="zh-CN" sz="800" dirty="0"/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You can use the icon library in </a:t>
            </a:r>
            <a:r>
              <a:rPr lang="en-US" altLang="zh-CN" sz="800" dirty="0" err="1"/>
              <a:t>iSlide</a:t>
            </a:r>
            <a:r>
              <a:rPr lang="en-US" altLang="zh-CN" sz="800" dirty="0"/>
              <a:t>  (www.islide.cc) to filter and replace existing icon elements with one click.</a:t>
            </a:r>
          </a:p>
        </p:txBody>
      </p:sp>
      <p:sp>
        <p:nvSpPr>
          <p:cNvPr id="28" name="iṩliḋè">
            <a:extLst>
              <a:ext uri="{FF2B5EF4-FFF2-40B4-BE49-F238E27FC236}">
                <a16:creationId xmlns:a16="http://schemas.microsoft.com/office/drawing/2014/main" id="{0A51AEFD-5AE6-4813-BFF3-3ED35927CEB4}"/>
              </a:ext>
            </a:extLst>
          </p:cNvPr>
          <p:cNvSpPr txBox="1"/>
          <p:nvPr/>
        </p:nvSpPr>
        <p:spPr bwMode="auto">
          <a:xfrm>
            <a:off x="2150557" y="4002597"/>
            <a:ext cx="3156060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5" name="ïṥḻíḋê">
            <a:extLst>
              <a:ext uri="{FF2B5EF4-FFF2-40B4-BE49-F238E27FC236}">
                <a16:creationId xmlns:a16="http://schemas.microsoft.com/office/drawing/2014/main" id="{CA0364F8-B433-4D38-901C-911B0940253F}"/>
              </a:ext>
            </a:extLst>
          </p:cNvPr>
          <p:cNvSpPr/>
          <p:nvPr/>
        </p:nvSpPr>
        <p:spPr bwMode="auto">
          <a:xfrm>
            <a:off x="6879688" y="4421831"/>
            <a:ext cx="3156060" cy="140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endParaRPr lang="en-US" altLang="zh-CN" sz="800" dirty="0"/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You can use the icon library in </a:t>
            </a:r>
            <a:r>
              <a:rPr lang="en-US" altLang="zh-CN" sz="800" dirty="0" err="1"/>
              <a:t>iSlide</a:t>
            </a:r>
            <a:r>
              <a:rPr lang="en-US" altLang="zh-CN" sz="800" dirty="0"/>
              <a:t>  (www.islide.cc) to filter and replace existing icon elements with one click.</a:t>
            </a:r>
          </a:p>
        </p:txBody>
      </p:sp>
      <p:sp>
        <p:nvSpPr>
          <p:cNvPr id="26" name="iŝľíḑè">
            <a:extLst>
              <a:ext uri="{FF2B5EF4-FFF2-40B4-BE49-F238E27FC236}">
                <a16:creationId xmlns:a16="http://schemas.microsoft.com/office/drawing/2014/main" id="{1133B8A5-CAC6-421B-88F4-C97DCB150994}"/>
              </a:ext>
            </a:extLst>
          </p:cNvPr>
          <p:cNvSpPr txBox="1"/>
          <p:nvPr/>
        </p:nvSpPr>
        <p:spPr bwMode="auto">
          <a:xfrm>
            <a:off x="6879688" y="4002597"/>
            <a:ext cx="3156060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accent4"/>
                </a:solidFill>
              </a:rPr>
              <a:t>Text here</a:t>
            </a:r>
          </a:p>
        </p:txBody>
      </p:sp>
      <p:sp>
        <p:nvSpPr>
          <p:cNvPr id="33" name="标题 1">
            <a:extLst>
              <a:ext uri="{FF2B5EF4-FFF2-40B4-BE49-F238E27FC236}">
                <a16:creationId xmlns:a16="http://schemas.microsoft.com/office/drawing/2014/main" id="{5A8C85F7-F9DB-4625-ABF7-9595255F3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4996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B73022A-0AE2-43F6-9E68-160CDB10B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B4DCEF9-842A-44CA-A932-4DBCF667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E8248335-6934-4978-BA4A-F3C3C6C0848D}"/>
              </a:ext>
            </a:extLst>
          </p:cNvPr>
          <p:cNvCxnSpPr>
            <a:cxnSpLocks/>
          </p:cNvCxnSpPr>
          <p:nvPr/>
        </p:nvCxnSpPr>
        <p:spPr>
          <a:xfrm flipV="1">
            <a:off x="1518530" y="1700808"/>
            <a:ext cx="3552805" cy="3982968"/>
          </a:xfrm>
          <a:prstGeom prst="straightConnector1">
            <a:avLst/>
          </a:prstGeom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60000"/>
                    <a:lumOff val="40000"/>
                  </a:schemeClr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ïŝlîḓê">
            <a:extLst>
              <a:ext uri="{FF2B5EF4-FFF2-40B4-BE49-F238E27FC236}">
                <a16:creationId xmlns:a16="http://schemas.microsoft.com/office/drawing/2014/main" id="{37178EE6-2D34-422C-A1C5-28C4730E9747}"/>
              </a:ext>
            </a:extLst>
          </p:cNvPr>
          <p:cNvSpPr/>
          <p:nvPr/>
        </p:nvSpPr>
        <p:spPr>
          <a:xfrm rot="2165686">
            <a:off x="669925" y="4144975"/>
            <a:ext cx="3225895" cy="1290358"/>
          </a:xfrm>
          <a:prstGeom prst="ellipse">
            <a:avLst/>
          </a:prstGeom>
          <a:noFill/>
          <a:ln w="76200">
            <a:solidFill>
              <a:schemeClr val="accent3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íş1ïḓé">
            <a:extLst>
              <a:ext uri="{FF2B5EF4-FFF2-40B4-BE49-F238E27FC236}">
                <a16:creationId xmlns:a16="http://schemas.microsoft.com/office/drawing/2014/main" id="{1E7BC9B6-3C68-4721-9946-5847A4860058}"/>
              </a:ext>
            </a:extLst>
          </p:cNvPr>
          <p:cNvSpPr/>
          <p:nvPr/>
        </p:nvSpPr>
        <p:spPr>
          <a:xfrm rot="2165686">
            <a:off x="1737140" y="3390864"/>
            <a:ext cx="2567345" cy="1026939"/>
          </a:xfrm>
          <a:prstGeom prst="ellipse">
            <a:avLst/>
          </a:prstGeom>
          <a:noFill/>
          <a:ln w="76200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îṥļïďè">
            <a:extLst>
              <a:ext uri="{FF2B5EF4-FFF2-40B4-BE49-F238E27FC236}">
                <a16:creationId xmlns:a16="http://schemas.microsoft.com/office/drawing/2014/main" id="{3CDF75B5-6435-45B4-90B3-3040638AE071}"/>
              </a:ext>
            </a:extLst>
          </p:cNvPr>
          <p:cNvSpPr/>
          <p:nvPr/>
        </p:nvSpPr>
        <p:spPr>
          <a:xfrm rot="2165686">
            <a:off x="2601217" y="2808862"/>
            <a:ext cx="2012941" cy="805177"/>
          </a:xfrm>
          <a:prstGeom prst="ellipse">
            <a:avLst/>
          </a:prstGeom>
          <a:noFill/>
          <a:ln w="76200">
            <a:solidFill>
              <a:schemeClr val="accent3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išļíḓê">
            <a:extLst>
              <a:ext uri="{FF2B5EF4-FFF2-40B4-BE49-F238E27FC236}">
                <a16:creationId xmlns:a16="http://schemas.microsoft.com/office/drawing/2014/main" id="{E5B437DF-1679-4BCD-AE0C-33C10A4469D2}"/>
              </a:ext>
            </a:extLst>
          </p:cNvPr>
          <p:cNvSpPr/>
          <p:nvPr/>
        </p:nvSpPr>
        <p:spPr>
          <a:xfrm rot="2165686">
            <a:off x="3286890" y="2341146"/>
            <a:ext cx="1656373" cy="662548"/>
          </a:xfrm>
          <a:prstGeom prst="ellipse">
            <a:avLst/>
          </a:prstGeom>
          <a:noFill/>
          <a:ln w="76200">
            <a:solidFill>
              <a:schemeClr val="accent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B14D41D-F5F4-4593-B173-0FD525EFC17D}"/>
              </a:ext>
            </a:extLst>
          </p:cNvPr>
          <p:cNvCxnSpPr>
            <a:cxnSpLocks/>
          </p:cNvCxnSpPr>
          <p:nvPr/>
        </p:nvCxnSpPr>
        <p:spPr>
          <a:xfrm>
            <a:off x="5596061" y="4691770"/>
            <a:ext cx="5796386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íṣḷîdé">
            <a:extLst>
              <a:ext uri="{FF2B5EF4-FFF2-40B4-BE49-F238E27FC236}">
                <a16:creationId xmlns:a16="http://schemas.microsoft.com/office/drawing/2014/main" id="{45D91B07-EFA3-4943-8DA7-A574E07E02CB}"/>
              </a:ext>
            </a:extLst>
          </p:cNvPr>
          <p:cNvSpPr/>
          <p:nvPr/>
        </p:nvSpPr>
        <p:spPr bwMode="auto">
          <a:xfrm>
            <a:off x="5596061" y="4931736"/>
            <a:ext cx="686484" cy="468444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2" name="iŝľíḋé">
            <a:extLst>
              <a:ext uri="{FF2B5EF4-FFF2-40B4-BE49-F238E27FC236}">
                <a16:creationId xmlns:a16="http://schemas.microsoft.com/office/drawing/2014/main" id="{253D56CC-A28C-4A56-95DE-543E14131EFF}"/>
              </a:ext>
            </a:extLst>
          </p:cNvPr>
          <p:cNvSpPr txBox="1"/>
          <p:nvPr/>
        </p:nvSpPr>
        <p:spPr>
          <a:xfrm>
            <a:off x="6374431" y="5279813"/>
            <a:ext cx="5106740" cy="85746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23" name="íṩḻïḑè">
            <a:extLst>
              <a:ext uri="{FF2B5EF4-FFF2-40B4-BE49-F238E27FC236}">
                <a16:creationId xmlns:a16="http://schemas.microsoft.com/office/drawing/2014/main" id="{671B4A97-15E1-4142-910B-64B11C42CC85}"/>
              </a:ext>
            </a:extLst>
          </p:cNvPr>
          <p:cNvSpPr txBox="1"/>
          <p:nvPr/>
        </p:nvSpPr>
        <p:spPr>
          <a:xfrm>
            <a:off x="6374431" y="4884205"/>
            <a:ext cx="5106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6" name="iṧļîďè">
            <a:extLst>
              <a:ext uri="{FF2B5EF4-FFF2-40B4-BE49-F238E27FC236}">
                <a16:creationId xmlns:a16="http://schemas.microsoft.com/office/drawing/2014/main" id="{D0714ADD-0956-42CA-BDCE-E43EC7855BAF}"/>
              </a:ext>
            </a:extLst>
          </p:cNvPr>
          <p:cNvSpPr/>
          <p:nvPr/>
        </p:nvSpPr>
        <p:spPr bwMode="auto">
          <a:xfrm>
            <a:off x="5596061" y="3293795"/>
            <a:ext cx="686484" cy="468444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18" name="i$ľíḓè">
            <a:extLst>
              <a:ext uri="{FF2B5EF4-FFF2-40B4-BE49-F238E27FC236}">
                <a16:creationId xmlns:a16="http://schemas.microsoft.com/office/drawing/2014/main" id="{775C6356-1DC6-44EB-9D4A-BA45917FD5CA}"/>
              </a:ext>
            </a:extLst>
          </p:cNvPr>
          <p:cNvSpPr txBox="1"/>
          <p:nvPr/>
        </p:nvSpPr>
        <p:spPr>
          <a:xfrm>
            <a:off x="6374431" y="3641872"/>
            <a:ext cx="5106740" cy="85746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19" name="íṩḻíḋe">
            <a:extLst>
              <a:ext uri="{FF2B5EF4-FFF2-40B4-BE49-F238E27FC236}">
                <a16:creationId xmlns:a16="http://schemas.microsoft.com/office/drawing/2014/main" id="{291F5ADF-1D80-4BA3-B5DB-B12C3D0C2953}"/>
              </a:ext>
            </a:extLst>
          </p:cNvPr>
          <p:cNvSpPr txBox="1"/>
          <p:nvPr/>
        </p:nvSpPr>
        <p:spPr>
          <a:xfrm>
            <a:off x="6374431" y="3246264"/>
            <a:ext cx="5106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altLang="zh-CN" dirty="0">
                <a:solidFill>
                  <a:schemeClr val="accent3"/>
                </a:solidFill>
              </a:rPr>
              <a:t>Text here</a:t>
            </a:r>
            <a:endParaRPr lang="zh-CN" altLang="en-US" dirty="0">
              <a:solidFill>
                <a:schemeClr val="accent3"/>
              </a:solidFill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89C3F054-ED8C-4334-A24E-A884E1E44FAF}"/>
              </a:ext>
            </a:extLst>
          </p:cNvPr>
          <p:cNvCxnSpPr>
            <a:cxnSpLocks/>
          </p:cNvCxnSpPr>
          <p:nvPr/>
        </p:nvCxnSpPr>
        <p:spPr>
          <a:xfrm>
            <a:off x="5596061" y="3053829"/>
            <a:ext cx="5796386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ṧḻíďe">
            <a:extLst>
              <a:ext uri="{FF2B5EF4-FFF2-40B4-BE49-F238E27FC236}">
                <a16:creationId xmlns:a16="http://schemas.microsoft.com/office/drawing/2014/main" id="{686B386C-A2E7-4EB5-90EA-EC0876AA32B3}"/>
              </a:ext>
            </a:extLst>
          </p:cNvPr>
          <p:cNvSpPr/>
          <p:nvPr/>
        </p:nvSpPr>
        <p:spPr bwMode="auto">
          <a:xfrm>
            <a:off x="5596061" y="1655854"/>
            <a:ext cx="686484" cy="468444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4" name="íslïḍè">
            <a:extLst>
              <a:ext uri="{FF2B5EF4-FFF2-40B4-BE49-F238E27FC236}">
                <a16:creationId xmlns:a16="http://schemas.microsoft.com/office/drawing/2014/main" id="{1ED7947A-9665-4E18-B7D7-01F390A5DCD1}"/>
              </a:ext>
            </a:extLst>
          </p:cNvPr>
          <p:cNvSpPr txBox="1"/>
          <p:nvPr/>
        </p:nvSpPr>
        <p:spPr>
          <a:xfrm>
            <a:off x="6374431" y="2003931"/>
            <a:ext cx="5106740" cy="85746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15" name="íṡlíḋê">
            <a:extLst>
              <a:ext uri="{FF2B5EF4-FFF2-40B4-BE49-F238E27FC236}">
                <a16:creationId xmlns:a16="http://schemas.microsoft.com/office/drawing/2014/main" id="{8B3B0CEB-9733-43BA-A9AE-316DE8CCEC92}"/>
              </a:ext>
            </a:extLst>
          </p:cNvPr>
          <p:cNvSpPr txBox="1"/>
          <p:nvPr/>
        </p:nvSpPr>
        <p:spPr>
          <a:xfrm>
            <a:off x="6374431" y="1608323"/>
            <a:ext cx="5106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altLang="zh-CN" dirty="0">
                <a:solidFill>
                  <a:schemeClr val="accent3"/>
                </a:solidFill>
              </a:rPr>
              <a:t>Text here</a:t>
            </a:r>
            <a:endParaRPr lang="zh-CN" altLang="en-US" dirty="0">
              <a:solidFill>
                <a:schemeClr val="accent3"/>
              </a:solidFill>
            </a:endParaRPr>
          </a:p>
        </p:txBody>
      </p:sp>
      <p:sp>
        <p:nvSpPr>
          <p:cNvPr id="29" name="标题 1">
            <a:extLst>
              <a:ext uri="{FF2B5EF4-FFF2-40B4-BE49-F238E27FC236}">
                <a16:creationId xmlns:a16="http://schemas.microsoft.com/office/drawing/2014/main" id="{513A6882-C8C4-4238-88C2-D03E52B82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4350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9" y="2743654"/>
            <a:ext cx="5419185" cy="895350"/>
          </a:xfrm>
        </p:spPr>
        <p:txBody>
          <a:bodyPr>
            <a:normAutofit/>
          </a:bodyPr>
          <a:lstStyle/>
          <a:p>
            <a:r>
              <a:rPr lang="zh-CN" altLang="en-US" dirty="0"/>
              <a:t>研究思路与研究方法</a:t>
            </a:r>
            <a:endParaRPr lang="zh-CN" altLang="en-US" sz="240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CN" sz="1100" dirty="0"/>
              <a:t>Supporting text here.</a:t>
            </a:r>
          </a:p>
          <a:p>
            <a:pPr lvl="0"/>
            <a:r>
              <a:rPr lang="en-US" altLang="zh-CN" sz="1100" dirty="0"/>
              <a:t>When you copy &amp; </a:t>
            </a:r>
            <a:r>
              <a:rPr lang="en-US" altLang="zh-CN" dirty="0"/>
              <a:t>paste</a:t>
            </a:r>
            <a:r>
              <a:rPr lang="en-US" altLang="zh-CN" sz="1100" dirty="0"/>
              <a:t>, choose "keep text only" option.</a:t>
            </a:r>
            <a:endParaRPr lang="zh-CN" altLang="en-US" sz="11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5715483" y="2471145"/>
            <a:ext cx="627802" cy="667432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350" spc="75" dirty="0">
                <a:solidFill>
                  <a:srgbClr val="F5AA4D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z="1350" spc="75" dirty="0">
              <a:solidFill>
                <a:srgbClr val="F5AA4D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806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0C115FE-7070-4221-AD9C-C2741B289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9392E5D-7307-4C4E-95A4-0C291B0DB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102" name="îšļîďé">
            <a:extLst>
              <a:ext uri="{FF2B5EF4-FFF2-40B4-BE49-F238E27FC236}">
                <a16:creationId xmlns:a16="http://schemas.microsoft.com/office/drawing/2014/main" id="{ACF8D046-6C0B-4F49-8CB6-7B23D642E367}"/>
              </a:ext>
            </a:extLst>
          </p:cNvPr>
          <p:cNvSpPr/>
          <p:nvPr/>
        </p:nvSpPr>
        <p:spPr>
          <a:xfrm>
            <a:off x="667099" y="2853432"/>
            <a:ext cx="5104738" cy="115113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3" name="í$ľíḓé">
            <a:extLst>
              <a:ext uri="{FF2B5EF4-FFF2-40B4-BE49-F238E27FC236}">
                <a16:creationId xmlns:a16="http://schemas.microsoft.com/office/drawing/2014/main" id="{E4B26BA4-8C19-4F8B-BCE3-DED0726A4A7B}"/>
              </a:ext>
            </a:extLst>
          </p:cNvPr>
          <p:cNvSpPr/>
          <p:nvPr/>
        </p:nvSpPr>
        <p:spPr bwMode="auto">
          <a:xfrm>
            <a:off x="2015540" y="3342013"/>
            <a:ext cx="3106560" cy="46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04" name="iṩļíḑê">
            <a:extLst>
              <a:ext uri="{FF2B5EF4-FFF2-40B4-BE49-F238E27FC236}">
                <a16:creationId xmlns:a16="http://schemas.microsoft.com/office/drawing/2014/main" id="{377E3CCB-C49F-4BB3-B3FD-90BFB4611136}"/>
              </a:ext>
            </a:extLst>
          </p:cNvPr>
          <p:cNvSpPr txBox="1"/>
          <p:nvPr/>
        </p:nvSpPr>
        <p:spPr bwMode="auto">
          <a:xfrm>
            <a:off x="2015540" y="3046571"/>
            <a:ext cx="3106560" cy="29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05" name="íṥ1ídê">
            <a:extLst>
              <a:ext uri="{FF2B5EF4-FFF2-40B4-BE49-F238E27FC236}">
                <a16:creationId xmlns:a16="http://schemas.microsoft.com/office/drawing/2014/main" id="{D50396F6-E078-4548-BED5-EA9A9DC313F1}"/>
              </a:ext>
            </a:extLst>
          </p:cNvPr>
          <p:cNvSpPr/>
          <p:nvPr/>
        </p:nvSpPr>
        <p:spPr>
          <a:xfrm>
            <a:off x="667100" y="2853432"/>
            <a:ext cx="1181429" cy="1151008"/>
          </a:xfrm>
          <a:prstGeom prst="ellipse">
            <a:avLst/>
          </a:prstGeom>
          <a:blipFill>
            <a:blip r:embed="rId3"/>
            <a:stretch>
              <a:fillRect l="-24964" t="2735" r="-25634" b="-2735"/>
            </a:stretch>
          </a:blip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iṥlîdé">
            <a:extLst>
              <a:ext uri="{FF2B5EF4-FFF2-40B4-BE49-F238E27FC236}">
                <a16:creationId xmlns:a16="http://schemas.microsoft.com/office/drawing/2014/main" id="{A2E09A84-82A6-4008-809D-10A70B11A0AA}"/>
              </a:ext>
            </a:extLst>
          </p:cNvPr>
          <p:cNvSpPr txBox="1"/>
          <p:nvPr/>
        </p:nvSpPr>
        <p:spPr>
          <a:xfrm>
            <a:off x="669926" y="1144878"/>
            <a:ext cx="10852150" cy="130445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98" name="ïSḷîdê">
            <a:extLst>
              <a:ext uri="{FF2B5EF4-FFF2-40B4-BE49-F238E27FC236}">
                <a16:creationId xmlns:a16="http://schemas.microsoft.com/office/drawing/2014/main" id="{F36EA035-6E83-4990-BA16-3E150A63E959}"/>
              </a:ext>
            </a:extLst>
          </p:cNvPr>
          <p:cNvSpPr/>
          <p:nvPr/>
        </p:nvSpPr>
        <p:spPr>
          <a:xfrm>
            <a:off x="667099" y="4734000"/>
            <a:ext cx="5093366" cy="115113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9" name="ïṩľíďe">
            <a:extLst>
              <a:ext uri="{FF2B5EF4-FFF2-40B4-BE49-F238E27FC236}">
                <a16:creationId xmlns:a16="http://schemas.microsoft.com/office/drawing/2014/main" id="{7795172B-A57C-4183-A9D5-9C76F162F271}"/>
              </a:ext>
            </a:extLst>
          </p:cNvPr>
          <p:cNvSpPr/>
          <p:nvPr/>
        </p:nvSpPr>
        <p:spPr bwMode="auto">
          <a:xfrm>
            <a:off x="2015540" y="5222581"/>
            <a:ext cx="2340000" cy="46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00" name="is1iďê">
            <a:extLst>
              <a:ext uri="{FF2B5EF4-FFF2-40B4-BE49-F238E27FC236}">
                <a16:creationId xmlns:a16="http://schemas.microsoft.com/office/drawing/2014/main" id="{859F5DB8-8C12-4AAE-B6A0-E47983EFFB69}"/>
              </a:ext>
            </a:extLst>
          </p:cNvPr>
          <p:cNvSpPr txBox="1"/>
          <p:nvPr/>
        </p:nvSpPr>
        <p:spPr bwMode="auto">
          <a:xfrm>
            <a:off x="2015540" y="4927139"/>
            <a:ext cx="2340000" cy="29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01" name="ïś1ïdê">
            <a:extLst>
              <a:ext uri="{FF2B5EF4-FFF2-40B4-BE49-F238E27FC236}">
                <a16:creationId xmlns:a16="http://schemas.microsoft.com/office/drawing/2014/main" id="{40B6B11F-6E77-4A7B-AE96-D575A4F9FD60}"/>
              </a:ext>
            </a:extLst>
          </p:cNvPr>
          <p:cNvSpPr/>
          <p:nvPr/>
        </p:nvSpPr>
        <p:spPr>
          <a:xfrm>
            <a:off x="667100" y="4734000"/>
            <a:ext cx="1181429" cy="1151008"/>
          </a:xfrm>
          <a:prstGeom prst="ellipse">
            <a:avLst/>
          </a:prstGeom>
          <a:blipFill>
            <a:blip r:embed="rId4"/>
            <a:stretch>
              <a:fillRect l="-24964" t="4538" r="-25634" b="-4538"/>
            </a:stretch>
          </a:blip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4" name="isḷïḍè">
            <a:extLst>
              <a:ext uri="{FF2B5EF4-FFF2-40B4-BE49-F238E27FC236}">
                <a16:creationId xmlns:a16="http://schemas.microsoft.com/office/drawing/2014/main" id="{976E5A82-B21F-462E-B6F3-96AAFF3C8735}"/>
              </a:ext>
            </a:extLst>
          </p:cNvPr>
          <p:cNvSpPr/>
          <p:nvPr/>
        </p:nvSpPr>
        <p:spPr>
          <a:xfrm>
            <a:off x="6332749" y="2853432"/>
            <a:ext cx="5210456" cy="115113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5" name="íṧlîḍé">
            <a:extLst>
              <a:ext uri="{FF2B5EF4-FFF2-40B4-BE49-F238E27FC236}">
                <a16:creationId xmlns:a16="http://schemas.microsoft.com/office/drawing/2014/main" id="{7CFD2099-A78F-49C9-AC9B-F0962BEC3CA2}"/>
              </a:ext>
            </a:extLst>
          </p:cNvPr>
          <p:cNvSpPr/>
          <p:nvPr/>
        </p:nvSpPr>
        <p:spPr bwMode="auto">
          <a:xfrm>
            <a:off x="7101749" y="3342013"/>
            <a:ext cx="3106560" cy="46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96" name="ïṣľïḑe">
            <a:extLst>
              <a:ext uri="{FF2B5EF4-FFF2-40B4-BE49-F238E27FC236}">
                <a16:creationId xmlns:a16="http://schemas.microsoft.com/office/drawing/2014/main" id="{C4DA9128-5DA6-40B1-B4CE-B63460EDECB4}"/>
              </a:ext>
            </a:extLst>
          </p:cNvPr>
          <p:cNvSpPr txBox="1"/>
          <p:nvPr/>
        </p:nvSpPr>
        <p:spPr bwMode="auto">
          <a:xfrm>
            <a:off x="7101749" y="3046571"/>
            <a:ext cx="3106560" cy="29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97" name="í$ḷïḍê">
            <a:extLst>
              <a:ext uri="{FF2B5EF4-FFF2-40B4-BE49-F238E27FC236}">
                <a16:creationId xmlns:a16="http://schemas.microsoft.com/office/drawing/2014/main" id="{B5862928-F1E2-487F-ACAD-7421FC893E5E}"/>
              </a:ext>
            </a:extLst>
          </p:cNvPr>
          <p:cNvSpPr/>
          <p:nvPr/>
        </p:nvSpPr>
        <p:spPr>
          <a:xfrm>
            <a:off x="10361775" y="2853432"/>
            <a:ext cx="1181429" cy="1151008"/>
          </a:xfrm>
          <a:prstGeom prst="ellipse">
            <a:avLst/>
          </a:prstGeom>
          <a:blipFill>
            <a:blip r:embed="rId5"/>
            <a:stretch>
              <a:fillRect l="-16143" t="2735" r="-34455" b="-2735"/>
            </a:stretch>
          </a:blip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0" name="ïSḷíḓê">
            <a:extLst>
              <a:ext uri="{FF2B5EF4-FFF2-40B4-BE49-F238E27FC236}">
                <a16:creationId xmlns:a16="http://schemas.microsoft.com/office/drawing/2014/main" id="{24838335-56BD-4372-9965-6DDE4E1EE0EE}"/>
              </a:ext>
            </a:extLst>
          </p:cNvPr>
          <p:cNvSpPr/>
          <p:nvPr/>
        </p:nvSpPr>
        <p:spPr>
          <a:xfrm>
            <a:off x="6332749" y="4734000"/>
            <a:ext cx="5210456" cy="115113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1" name="íşḻiḍê">
            <a:extLst>
              <a:ext uri="{FF2B5EF4-FFF2-40B4-BE49-F238E27FC236}">
                <a16:creationId xmlns:a16="http://schemas.microsoft.com/office/drawing/2014/main" id="{FE949229-4265-4A3E-BBA6-242AA16B4F3E}"/>
              </a:ext>
            </a:extLst>
          </p:cNvPr>
          <p:cNvSpPr/>
          <p:nvPr/>
        </p:nvSpPr>
        <p:spPr bwMode="auto">
          <a:xfrm>
            <a:off x="7101749" y="5222581"/>
            <a:ext cx="2340000" cy="46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92" name="ïs1iḓe">
            <a:extLst>
              <a:ext uri="{FF2B5EF4-FFF2-40B4-BE49-F238E27FC236}">
                <a16:creationId xmlns:a16="http://schemas.microsoft.com/office/drawing/2014/main" id="{1997EB99-4CA4-434D-A1CC-63DE691EB57B}"/>
              </a:ext>
            </a:extLst>
          </p:cNvPr>
          <p:cNvSpPr txBox="1"/>
          <p:nvPr/>
        </p:nvSpPr>
        <p:spPr bwMode="auto">
          <a:xfrm>
            <a:off x="7101749" y="4927139"/>
            <a:ext cx="2340000" cy="29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93" name="iśļíḋe">
            <a:extLst>
              <a:ext uri="{FF2B5EF4-FFF2-40B4-BE49-F238E27FC236}">
                <a16:creationId xmlns:a16="http://schemas.microsoft.com/office/drawing/2014/main" id="{88AD7C42-03D2-4758-95C0-06BC6298FBB6}"/>
              </a:ext>
            </a:extLst>
          </p:cNvPr>
          <p:cNvSpPr/>
          <p:nvPr/>
        </p:nvSpPr>
        <p:spPr>
          <a:xfrm>
            <a:off x="10361775" y="4734000"/>
            <a:ext cx="1181429" cy="1151008"/>
          </a:xfrm>
          <a:prstGeom prst="ellipse">
            <a:avLst/>
          </a:prstGeom>
          <a:blipFill>
            <a:blip r:embed="rId6"/>
            <a:stretch>
              <a:fillRect l="-16143" t="4538" r="-34455" b="-4538"/>
            </a:stretch>
          </a:blip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îşḷïḑê">
            <a:extLst>
              <a:ext uri="{FF2B5EF4-FFF2-40B4-BE49-F238E27FC236}">
                <a16:creationId xmlns:a16="http://schemas.microsoft.com/office/drawing/2014/main" id="{26DC2B76-A19E-49C9-A794-E052A771425A}"/>
              </a:ext>
            </a:extLst>
          </p:cNvPr>
          <p:cNvSpPr/>
          <p:nvPr/>
        </p:nvSpPr>
        <p:spPr>
          <a:xfrm>
            <a:off x="5153025" y="3450591"/>
            <a:ext cx="1885950" cy="1837386"/>
          </a:xfrm>
          <a:prstGeom prst="ellipse">
            <a:avLst/>
          </a:prstGeom>
          <a:solidFill>
            <a:schemeClr val="tx2"/>
          </a:solid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iṩḷïdè">
            <a:extLst>
              <a:ext uri="{FF2B5EF4-FFF2-40B4-BE49-F238E27FC236}">
                <a16:creationId xmlns:a16="http://schemas.microsoft.com/office/drawing/2014/main" id="{5F32B6BE-E4B7-4EA2-9CFF-B86907B9EEA7}"/>
              </a:ext>
            </a:extLst>
          </p:cNvPr>
          <p:cNvSpPr/>
          <p:nvPr/>
        </p:nvSpPr>
        <p:spPr bwMode="auto">
          <a:xfrm>
            <a:off x="5491956" y="3765240"/>
            <a:ext cx="680916" cy="148375"/>
          </a:xfrm>
          <a:custGeom>
            <a:avLst/>
            <a:gdLst>
              <a:gd name="T0" fmla="*/ 0 w 4258"/>
              <a:gd name="T1" fmla="*/ 752 h 929"/>
              <a:gd name="T2" fmla="*/ 177 w 4258"/>
              <a:gd name="T3" fmla="*/ 929 h 929"/>
              <a:gd name="T4" fmla="*/ 4081 w 4258"/>
              <a:gd name="T5" fmla="*/ 929 h 929"/>
              <a:gd name="T6" fmla="*/ 4258 w 4258"/>
              <a:gd name="T7" fmla="*/ 752 h 929"/>
              <a:gd name="T8" fmla="*/ 4258 w 4258"/>
              <a:gd name="T9" fmla="*/ 177 h 929"/>
              <a:gd name="T10" fmla="*/ 4081 w 4258"/>
              <a:gd name="T11" fmla="*/ 0 h 929"/>
              <a:gd name="T12" fmla="*/ 177 w 4258"/>
              <a:gd name="T13" fmla="*/ 0 h 929"/>
              <a:gd name="T14" fmla="*/ 0 w 4258"/>
              <a:gd name="T15" fmla="*/ 177 h 929"/>
              <a:gd name="T16" fmla="*/ 0 w 4258"/>
              <a:gd name="T17" fmla="*/ 752 h 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58" h="929">
                <a:moveTo>
                  <a:pt x="0" y="752"/>
                </a:moveTo>
                <a:cubicBezTo>
                  <a:pt x="0" y="849"/>
                  <a:pt x="80" y="929"/>
                  <a:pt x="177" y="929"/>
                </a:cubicBezTo>
                <a:cubicBezTo>
                  <a:pt x="4081" y="929"/>
                  <a:pt x="4081" y="929"/>
                  <a:pt x="4081" y="929"/>
                </a:cubicBezTo>
                <a:cubicBezTo>
                  <a:pt x="4179" y="929"/>
                  <a:pt x="4258" y="849"/>
                  <a:pt x="4258" y="752"/>
                </a:cubicBezTo>
                <a:cubicBezTo>
                  <a:pt x="4258" y="177"/>
                  <a:pt x="4258" y="177"/>
                  <a:pt x="4258" y="177"/>
                </a:cubicBezTo>
                <a:cubicBezTo>
                  <a:pt x="4258" y="79"/>
                  <a:pt x="4179" y="0"/>
                  <a:pt x="4081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80" y="0"/>
                  <a:pt x="0" y="79"/>
                  <a:pt x="0" y="177"/>
                </a:cubicBezTo>
                <a:lnTo>
                  <a:pt x="0" y="752"/>
                </a:lnTo>
                <a:close/>
              </a:path>
            </a:pathLst>
          </a:custGeom>
          <a:solidFill>
            <a:srgbClr val="2A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îsḻíḋé">
            <a:extLst>
              <a:ext uri="{FF2B5EF4-FFF2-40B4-BE49-F238E27FC236}">
                <a16:creationId xmlns:a16="http://schemas.microsoft.com/office/drawing/2014/main" id="{F19D74F5-A900-4E65-B9F9-1D69F4FC2BCA}"/>
              </a:ext>
            </a:extLst>
          </p:cNvPr>
          <p:cNvSpPr/>
          <p:nvPr/>
        </p:nvSpPr>
        <p:spPr bwMode="auto">
          <a:xfrm>
            <a:off x="5644548" y="3778659"/>
            <a:ext cx="513754" cy="121537"/>
          </a:xfrm>
          <a:custGeom>
            <a:avLst/>
            <a:gdLst>
              <a:gd name="T0" fmla="*/ 3066 w 3211"/>
              <a:gd name="T1" fmla="*/ 0 h 761"/>
              <a:gd name="T2" fmla="*/ 3211 w 3211"/>
              <a:gd name="T3" fmla="*/ 145 h 761"/>
              <a:gd name="T4" fmla="*/ 3211 w 3211"/>
              <a:gd name="T5" fmla="*/ 616 h 761"/>
              <a:gd name="T6" fmla="*/ 3066 w 3211"/>
              <a:gd name="T7" fmla="*/ 761 h 761"/>
              <a:gd name="T8" fmla="*/ 0 w 3211"/>
              <a:gd name="T9" fmla="*/ 761 h 761"/>
              <a:gd name="T10" fmla="*/ 0 w 3211"/>
              <a:gd name="T11" fmla="*/ 0 h 761"/>
              <a:gd name="T12" fmla="*/ 3066 w 3211"/>
              <a:gd name="T13" fmla="*/ 0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1" h="761">
                <a:moveTo>
                  <a:pt x="3066" y="0"/>
                </a:moveTo>
                <a:cubicBezTo>
                  <a:pt x="3146" y="0"/>
                  <a:pt x="3211" y="65"/>
                  <a:pt x="3211" y="145"/>
                </a:cubicBezTo>
                <a:cubicBezTo>
                  <a:pt x="3211" y="616"/>
                  <a:pt x="3211" y="616"/>
                  <a:pt x="3211" y="616"/>
                </a:cubicBezTo>
                <a:cubicBezTo>
                  <a:pt x="3211" y="696"/>
                  <a:pt x="3146" y="761"/>
                  <a:pt x="3066" y="761"/>
                </a:cubicBezTo>
                <a:cubicBezTo>
                  <a:pt x="0" y="761"/>
                  <a:pt x="0" y="761"/>
                  <a:pt x="0" y="761"/>
                </a:cubicBezTo>
                <a:cubicBezTo>
                  <a:pt x="0" y="0"/>
                  <a:pt x="0" y="0"/>
                  <a:pt x="0" y="0"/>
                </a:cubicBezTo>
                <a:lnTo>
                  <a:pt x="306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ïşlíďè">
            <a:extLst>
              <a:ext uri="{FF2B5EF4-FFF2-40B4-BE49-F238E27FC236}">
                <a16:creationId xmlns:a16="http://schemas.microsoft.com/office/drawing/2014/main" id="{CEE63E4C-8AD0-40D1-9BFC-E5230F4700ED}"/>
              </a:ext>
            </a:extLst>
          </p:cNvPr>
          <p:cNvSpPr/>
          <p:nvPr/>
        </p:nvSpPr>
        <p:spPr bwMode="auto">
          <a:xfrm>
            <a:off x="5517644" y="3784410"/>
            <a:ext cx="115020" cy="106968"/>
          </a:xfrm>
          <a:custGeom>
            <a:avLst/>
            <a:gdLst>
              <a:gd name="T0" fmla="*/ 644 w 718"/>
              <a:gd name="T1" fmla="*/ 92 h 667"/>
              <a:gd name="T2" fmla="*/ 359 w 718"/>
              <a:gd name="T3" fmla="*/ 74 h 667"/>
              <a:gd name="T4" fmla="*/ 329 w 718"/>
              <a:gd name="T5" fmla="*/ 343 h 667"/>
              <a:gd name="T6" fmla="*/ 242 w 718"/>
              <a:gd name="T7" fmla="*/ 420 h 667"/>
              <a:gd name="T8" fmla="*/ 198 w 718"/>
              <a:gd name="T9" fmla="*/ 425 h 667"/>
              <a:gd name="T10" fmla="*/ 17 w 718"/>
              <a:gd name="T11" fmla="*/ 584 h 667"/>
              <a:gd name="T12" fmla="*/ 16 w 718"/>
              <a:gd name="T13" fmla="*/ 645 h 667"/>
              <a:gd name="T14" fmla="*/ 76 w 718"/>
              <a:gd name="T15" fmla="*/ 652 h 667"/>
              <a:gd name="T16" fmla="*/ 257 w 718"/>
              <a:gd name="T17" fmla="*/ 493 h 667"/>
              <a:gd name="T18" fmla="*/ 268 w 718"/>
              <a:gd name="T19" fmla="*/ 450 h 667"/>
              <a:gd name="T20" fmla="*/ 355 w 718"/>
              <a:gd name="T21" fmla="*/ 373 h 667"/>
              <a:gd name="T22" fmla="*/ 626 w 718"/>
              <a:gd name="T23" fmla="*/ 377 h 667"/>
              <a:gd name="T24" fmla="*/ 644 w 718"/>
              <a:gd name="T25" fmla="*/ 92 h 667"/>
              <a:gd name="T26" fmla="*/ 492 w 718"/>
              <a:gd name="T27" fmla="*/ 390 h 667"/>
              <a:gd name="T28" fmla="*/ 327 w 718"/>
              <a:gd name="T29" fmla="*/ 225 h 667"/>
              <a:gd name="T30" fmla="*/ 492 w 718"/>
              <a:gd name="T31" fmla="*/ 60 h 667"/>
              <a:gd name="T32" fmla="*/ 656 w 718"/>
              <a:gd name="T33" fmla="*/ 225 h 667"/>
              <a:gd name="T34" fmla="*/ 492 w 718"/>
              <a:gd name="T35" fmla="*/ 39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18" h="667">
                <a:moveTo>
                  <a:pt x="644" y="92"/>
                </a:moveTo>
                <a:cubicBezTo>
                  <a:pt x="571" y="9"/>
                  <a:pt x="443" y="0"/>
                  <a:pt x="359" y="74"/>
                </a:cubicBezTo>
                <a:cubicBezTo>
                  <a:pt x="281" y="143"/>
                  <a:pt x="269" y="260"/>
                  <a:pt x="329" y="343"/>
                </a:cubicBezTo>
                <a:cubicBezTo>
                  <a:pt x="242" y="420"/>
                  <a:pt x="242" y="420"/>
                  <a:pt x="242" y="420"/>
                </a:cubicBezTo>
                <a:cubicBezTo>
                  <a:pt x="227" y="413"/>
                  <a:pt x="210" y="415"/>
                  <a:pt x="198" y="425"/>
                </a:cubicBezTo>
                <a:cubicBezTo>
                  <a:pt x="17" y="584"/>
                  <a:pt x="17" y="584"/>
                  <a:pt x="17" y="584"/>
                </a:cubicBezTo>
                <a:cubicBezTo>
                  <a:pt x="0" y="599"/>
                  <a:pt x="0" y="626"/>
                  <a:pt x="16" y="645"/>
                </a:cubicBezTo>
                <a:cubicBezTo>
                  <a:pt x="32" y="663"/>
                  <a:pt x="59" y="667"/>
                  <a:pt x="76" y="652"/>
                </a:cubicBezTo>
                <a:cubicBezTo>
                  <a:pt x="257" y="493"/>
                  <a:pt x="257" y="493"/>
                  <a:pt x="257" y="493"/>
                </a:cubicBezTo>
                <a:cubicBezTo>
                  <a:pt x="269" y="482"/>
                  <a:pt x="273" y="465"/>
                  <a:pt x="268" y="450"/>
                </a:cubicBezTo>
                <a:cubicBezTo>
                  <a:pt x="355" y="373"/>
                  <a:pt x="355" y="373"/>
                  <a:pt x="355" y="373"/>
                </a:cubicBezTo>
                <a:cubicBezTo>
                  <a:pt x="430" y="443"/>
                  <a:pt x="547" y="447"/>
                  <a:pt x="626" y="377"/>
                </a:cubicBezTo>
                <a:cubicBezTo>
                  <a:pt x="710" y="304"/>
                  <a:pt x="718" y="176"/>
                  <a:pt x="644" y="92"/>
                </a:cubicBezTo>
                <a:close/>
                <a:moveTo>
                  <a:pt x="492" y="390"/>
                </a:moveTo>
                <a:cubicBezTo>
                  <a:pt x="401" y="390"/>
                  <a:pt x="327" y="316"/>
                  <a:pt x="327" y="225"/>
                </a:cubicBezTo>
                <a:cubicBezTo>
                  <a:pt x="327" y="134"/>
                  <a:pt x="401" y="60"/>
                  <a:pt x="492" y="60"/>
                </a:cubicBezTo>
                <a:cubicBezTo>
                  <a:pt x="583" y="60"/>
                  <a:pt x="656" y="134"/>
                  <a:pt x="656" y="225"/>
                </a:cubicBezTo>
                <a:cubicBezTo>
                  <a:pt x="656" y="316"/>
                  <a:pt x="583" y="390"/>
                  <a:pt x="492" y="3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i$ľîḓe">
            <a:extLst>
              <a:ext uri="{FF2B5EF4-FFF2-40B4-BE49-F238E27FC236}">
                <a16:creationId xmlns:a16="http://schemas.microsoft.com/office/drawing/2014/main" id="{423DE43E-C96B-446B-B43E-80CEF61F77A7}"/>
              </a:ext>
            </a:extLst>
          </p:cNvPr>
          <p:cNvSpPr/>
          <p:nvPr/>
        </p:nvSpPr>
        <p:spPr bwMode="auto">
          <a:xfrm>
            <a:off x="5991524" y="3823900"/>
            <a:ext cx="31055" cy="31055"/>
          </a:xfrm>
          <a:prstGeom prst="ellipse">
            <a:avLst/>
          </a:prstGeom>
          <a:solidFill>
            <a:srgbClr val="2A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íṩḷíḓê">
            <a:extLst>
              <a:ext uri="{FF2B5EF4-FFF2-40B4-BE49-F238E27FC236}">
                <a16:creationId xmlns:a16="http://schemas.microsoft.com/office/drawing/2014/main" id="{023514D9-EFCD-460B-AAE4-39D47D63EBC9}"/>
              </a:ext>
            </a:extLst>
          </p:cNvPr>
          <p:cNvSpPr/>
          <p:nvPr/>
        </p:nvSpPr>
        <p:spPr bwMode="auto">
          <a:xfrm>
            <a:off x="5886090" y="3823900"/>
            <a:ext cx="31055" cy="31055"/>
          </a:xfrm>
          <a:prstGeom prst="ellipse">
            <a:avLst/>
          </a:prstGeom>
          <a:solidFill>
            <a:srgbClr val="2A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ïṩliďê">
            <a:extLst>
              <a:ext uri="{FF2B5EF4-FFF2-40B4-BE49-F238E27FC236}">
                <a16:creationId xmlns:a16="http://schemas.microsoft.com/office/drawing/2014/main" id="{E72A69F8-63D4-482A-96C9-7AA71A31C0B7}"/>
              </a:ext>
            </a:extLst>
          </p:cNvPr>
          <p:cNvSpPr/>
          <p:nvPr/>
        </p:nvSpPr>
        <p:spPr bwMode="auto">
          <a:xfrm>
            <a:off x="5780272" y="3823900"/>
            <a:ext cx="31055" cy="31055"/>
          </a:xfrm>
          <a:prstGeom prst="ellipse">
            <a:avLst/>
          </a:prstGeom>
          <a:solidFill>
            <a:srgbClr val="2A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is1ïḍé">
            <a:extLst>
              <a:ext uri="{FF2B5EF4-FFF2-40B4-BE49-F238E27FC236}">
                <a16:creationId xmlns:a16="http://schemas.microsoft.com/office/drawing/2014/main" id="{C382EEEE-EC00-4A84-BFAC-BF1C56CBFA6E}"/>
              </a:ext>
            </a:extLst>
          </p:cNvPr>
          <p:cNvSpPr/>
          <p:nvPr/>
        </p:nvSpPr>
        <p:spPr bwMode="auto">
          <a:xfrm>
            <a:off x="5981939" y="4736771"/>
            <a:ext cx="294450" cy="69778"/>
          </a:xfrm>
          <a:custGeom>
            <a:avLst/>
            <a:gdLst>
              <a:gd name="T0" fmla="*/ 0 w 1842"/>
              <a:gd name="T1" fmla="*/ 335 h 436"/>
              <a:gd name="T2" fmla="*/ 276 w 1842"/>
              <a:gd name="T3" fmla="*/ 0 h 436"/>
              <a:gd name="T4" fmla="*/ 1566 w 1842"/>
              <a:gd name="T5" fmla="*/ 0 h 436"/>
              <a:gd name="T6" fmla="*/ 1842 w 1842"/>
              <a:gd name="T7" fmla="*/ 335 h 436"/>
              <a:gd name="T8" fmla="*/ 1842 w 1842"/>
              <a:gd name="T9" fmla="*/ 436 h 436"/>
              <a:gd name="T10" fmla="*/ 0 w 1842"/>
              <a:gd name="T11" fmla="*/ 436 h 436"/>
              <a:gd name="T12" fmla="*/ 0 w 1842"/>
              <a:gd name="T13" fmla="*/ 33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42" h="436">
                <a:moveTo>
                  <a:pt x="0" y="335"/>
                </a:moveTo>
                <a:cubicBezTo>
                  <a:pt x="0" y="150"/>
                  <a:pt x="124" y="0"/>
                  <a:pt x="276" y="0"/>
                </a:cubicBezTo>
                <a:cubicBezTo>
                  <a:pt x="1566" y="0"/>
                  <a:pt x="1566" y="0"/>
                  <a:pt x="1566" y="0"/>
                </a:cubicBezTo>
                <a:cubicBezTo>
                  <a:pt x="1718" y="0"/>
                  <a:pt x="1842" y="150"/>
                  <a:pt x="1842" y="335"/>
                </a:cubicBezTo>
                <a:cubicBezTo>
                  <a:pt x="1842" y="436"/>
                  <a:pt x="1842" y="436"/>
                  <a:pt x="1842" y="436"/>
                </a:cubicBezTo>
                <a:cubicBezTo>
                  <a:pt x="0" y="436"/>
                  <a:pt x="0" y="436"/>
                  <a:pt x="0" y="436"/>
                </a:cubicBezTo>
                <a:lnTo>
                  <a:pt x="0" y="335"/>
                </a:lnTo>
                <a:close/>
              </a:path>
            </a:pathLst>
          </a:custGeom>
          <a:solidFill>
            <a:srgbClr val="10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iṥ1iḍè">
            <a:extLst>
              <a:ext uri="{FF2B5EF4-FFF2-40B4-BE49-F238E27FC236}">
                <a16:creationId xmlns:a16="http://schemas.microsoft.com/office/drawing/2014/main" id="{EE30E7A9-0217-4D2B-B0F6-46F09063314C}"/>
              </a:ext>
            </a:extLst>
          </p:cNvPr>
          <p:cNvSpPr/>
          <p:nvPr/>
        </p:nvSpPr>
        <p:spPr bwMode="auto">
          <a:xfrm>
            <a:off x="5981939" y="4806550"/>
            <a:ext cx="294450" cy="119237"/>
          </a:xfrm>
          <a:custGeom>
            <a:avLst/>
            <a:gdLst>
              <a:gd name="T0" fmla="*/ 1842 w 1842"/>
              <a:gd name="T1" fmla="*/ 0 h 747"/>
              <a:gd name="T2" fmla="*/ 1842 w 1842"/>
              <a:gd name="T3" fmla="*/ 412 h 747"/>
              <a:gd name="T4" fmla="*/ 1566 w 1842"/>
              <a:gd name="T5" fmla="*/ 747 h 747"/>
              <a:gd name="T6" fmla="*/ 276 w 1842"/>
              <a:gd name="T7" fmla="*/ 747 h 747"/>
              <a:gd name="T8" fmla="*/ 0 w 1842"/>
              <a:gd name="T9" fmla="*/ 412 h 747"/>
              <a:gd name="T10" fmla="*/ 0 w 1842"/>
              <a:gd name="T11" fmla="*/ 0 h 747"/>
              <a:gd name="T12" fmla="*/ 1842 w 1842"/>
              <a:gd name="T13" fmla="*/ 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42" h="747">
                <a:moveTo>
                  <a:pt x="1842" y="0"/>
                </a:moveTo>
                <a:cubicBezTo>
                  <a:pt x="1842" y="412"/>
                  <a:pt x="1842" y="412"/>
                  <a:pt x="1842" y="412"/>
                </a:cubicBezTo>
                <a:cubicBezTo>
                  <a:pt x="1842" y="597"/>
                  <a:pt x="1718" y="747"/>
                  <a:pt x="1566" y="747"/>
                </a:cubicBezTo>
                <a:cubicBezTo>
                  <a:pt x="276" y="747"/>
                  <a:pt x="276" y="747"/>
                  <a:pt x="276" y="747"/>
                </a:cubicBezTo>
                <a:cubicBezTo>
                  <a:pt x="124" y="747"/>
                  <a:pt x="0" y="597"/>
                  <a:pt x="0" y="412"/>
                </a:cubicBezTo>
                <a:cubicBezTo>
                  <a:pt x="0" y="0"/>
                  <a:pt x="0" y="0"/>
                  <a:pt x="0" y="0"/>
                </a:cubicBezTo>
                <a:lnTo>
                  <a:pt x="1842" y="0"/>
                </a:lnTo>
                <a:close/>
              </a:path>
            </a:pathLst>
          </a:custGeom>
          <a:solidFill>
            <a:srgbClr val="202C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ïs1íďè">
            <a:extLst>
              <a:ext uri="{FF2B5EF4-FFF2-40B4-BE49-F238E27FC236}">
                <a16:creationId xmlns:a16="http://schemas.microsoft.com/office/drawing/2014/main" id="{EEA6FAEE-1BC3-48A5-9CF6-16EA49983FC6}"/>
              </a:ext>
            </a:extLst>
          </p:cNvPr>
          <p:cNvSpPr/>
          <p:nvPr/>
        </p:nvSpPr>
        <p:spPr bwMode="auto">
          <a:xfrm>
            <a:off x="5599307" y="4032852"/>
            <a:ext cx="1059714" cy="748010"/>
          </a:xfrm>
          <a:custGeom>
            <a:avLst/>
            <a:gdLst>
              <a:gd name="T0" fmla="*/ 0 w 6624"/>
              <a:gd name="T1" fmla="*/ 4343 h 4677"/>
              <a:gd name="T2" fmla="*/ 335 w 6624"/>
              <a:gd name="T3" fmla="*/ 4677 h 4677"/>
              <a:gd name="T4" fmla="*/ 6289 w 6624"/>
              <a:gd name="T5" fmla="*/ 4677 h 4677"/>
              <a:gd name="T6" fmla="*/ 6624 w 6624"/>
              <a:gd name="T7" fmla="*/ 4343 h 4677"/>
              <a:gd name="T8" fmla="*/ 6624 w 6624"/>
              <a:gd name="T9" fmla="*/ 335 h 4677"/>
              <a:gd name="T10" fmla="*/ 6289 w 6624"/>
              <a:gd name="T11" fmla="*/ 0 h 4677"/>
              <a:gd name="T12" fmla="*/ 335 w 6624"/>
              <a:gd name="T13" fmla="*/ 0 h 4677"/>
              <a:gd name="T14" fmla="*/ 0 w 6624"/>
              <a:gd name="T15" fmla="*/ 335 h 4677"/>
              <a:gd name="T16" fmla="*/ 0 w 6624"/>
              <a:gd name="T17" fmla="*/ 4343 h 4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24" h="4677">
                <a:moveTo>
                  <a:pt x="0" y="4343"/>
                </a:moveTo>
                <a:cubicBezTo>
                  <a:pt x="0" y="4527"/>
                  <a:pt x="150" y="4677"/>
                  <a:pt x="335" y="4677"/>
                </a:cubicBezTo>
                <a:cubicBezTo>
                  <a:pt x="6289" y="4677"/>
                  <a:pt x="6289" y="4677"/>
                  <a:pt x="6289" y="4677"/>
                </a:cubicBezTo>
                <a:cubicBezTo>
                  <a:pt x="6474" y="4677"/>
                  <a:pt x="6624" y="4527"/>
                  <a:pt x="6624" y="4343"/>
                </a:cubicBezTo>
                <a:cubicBezTo>
                  <a:pt x="6624" y="335"/>
                  <a:pt x="6624" y="335"/>
                  <a:pt x="6624" y="335"/>
                </a:cubicBezTo>
                <a:cubicBezTo>
                  <a:pt x="6624" y="150"/>
                  <a:pt x="6474" y="0"/>
                  <a:pt x="6289" y="0"/>
                </a:cubicBezTo>
                <a:cubicBezTo>
                  <a:pt x="335" y="0"/>
                  <a:pt x="335" y="0"/>
                  <a:pt x="335" y="0"/>
                </a:cubicBezTo>
                <a:cubicBezTo>
                  <a:pt x="150" y="0"/>
                  <a:pt x="0" y="150"/>
                  <a:pt x="0" y="335"/>
                </a:cubicBezTo>
                <a:cubicBezTo>
                  <a:pt x="0" y="4343"/>
                  <a:pt x="0" y="4343"/>
                  <a:pt x="0" y="4343"/>
                </a:cubicBezTo>
              </a:path>
            </a:pathLst>
          </a:custGeom>
          <a:solidFill>
            <a:srgbClr val="2A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îṩļîḍé">
            <a:extLst>
              <a:ext uri="{FF2B5EF4-FFF2-40B4-BE49-F238E27FC236}">
                <a16:creationId xmlns:a16="http://schemas.microsoft.com/office/drawing/2014/main" id="{5DCF1B51-1BE3-4E6E-B06E-2441EE12C104}"/>
              </a:ext>
            </a:extLst>
          </p:cNvPr>
          <p:cNvSpPr/>
          <p:nvPr/>
        </p:nvSpPr>
        <p:spPr bwMode="auto">
          <a:xfrm>
            <a:off x="5841999" y="4878629"/>
            <a:ext cx="573948" cy="94699"/>
          </a:xfrm>
          <a:custGeom>
            <a:avLst/>
            <a:gdLst>
              <a:gd name="T0" fmla="*/ 366 w 1497"/>
              <a:gd name="T1" fmla="*/ 0 h 247"/>
              <a:gd name="T2" fmla="*/ 1132 w 1497"/>
              <a:gd name="T3" fmla="*/ 0 h 247"/>
              <a:gd name="T4" fmla="*/ 1497 w 1497"/>
              <a:gd name="T5" fmla="*/ 247 h 247"/>
              <a:gd name="T6" fmla="*/ 0 w 1497"/>
              <a:gd name="T7" fmla="*/ 247 h 247"/>
              <a:gd name="T8" fmla="*/ 366 w 1497"/>
              <a:gd name="T9" fmla="*/ 0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7" h="247">
                <a:moveTo>
                  <a:pt x="366" y="0"/>
                </a:moveTo>
                <a:lnTo>
                  <a:pt x="1132" y="0"/>
                </a:lnTo>
                <a:lnTo>
                  <a:pt x="1497" y="247"/>
                </a:lnTo>
                <a:lnTo>
                  <a:pt x="0" y="247"/>
                </a:lnTo>
                <a:lnTo>
                  <a:pt x="366" y="0"/>
                </a:lnTo>
                <a:close/>
              </a:path>
            </a:pathLst>
          </a:custGeom>
          <a:solidFill>
            <a:srgbClr val="2A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í$ľiḍé">
            <a:extLst>
              <a:ext uri="{FF2B5EF4-FFF2-40B4-BE49-F238E27FC236}">
                <a16:creationId xmlns:a16="http://schemas.microsoft.com/office/drawing/2014/main" id="{81B8110F-A673-4B80-AFE5-7A2414A12208}"/>
              </a:ext>
            </a:extLst>
          </p:cNvPr>
          <p:cNvSpPr/>
          <p:nvPr/>
        </p:nvSpPr>
        <p:spPr bwMode="auto">
          <a:xfrm>
            <a:off x="5635347" y="4075793"/>
            <a:ext cx="982268" cy="636441"/>
          </a:xfrm>
          <a:custGeom>
            <a:avLst/>
            <a:gdLst>
              <a:gd name="T0" fmla="*/ 6116 w 6141"/>
              <a:gd name="T1" fmla="*/ 0 h 3978"/>
              <a:gd name="T2" fmla="*/ 6141 w 6141"/>
              <a:gd name="T3" fmla="*/ 25 h 3978"/>
              <a:gd name="T4" fmla="*/ 6141 w 6141"/>
              <a:gd name="T5" fmla="*/ 3953 h 3978"/>
              <a:gd name="T6" fmla="*/ 6116 w 6141"/>
              <a:gd name="T7" fmla="*/ 3978 h 3978"/>
              <a:gd name="T8" fmla="*/ 0 w 6141"/>
              <a:gd name="T9" fmla="*/ 0 h 3978"/>
              <a:gd name="T10" fmla="*/ 6116 w 6141"/>
              <a:gd name="T11" fmla="*/ 0 h 3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141" h="3978">
                <a:moveTo>
                  <a:pt x="6116" y="0"/>
                </a:moveTo>
                <a:cubicBezTo>
                  <a:pt x="6130" y="0"/>
                  <a:pt x="6141" y="11"/>
                  <a:pt x="6141" y="25"/>
                </a:cubicBezTo>
                <a:cubicBezTo>
                  <a:pt x="6141" y="3953"/>
                  <a:pt x="6141" y="3953"/>
                  <a:pt x="6141" y="3953"/>
                </a:cubicBezTo>
                <a:cubicBezTo>
                  <a:pt x="6141" y="3967"/>
                  <a:pt x="6130" y="3978"/>
                  <a:pt x="6116" y="3978"/>
                </a:cubicBezTo>
                <a:cubicBezTo>
                  <a:pt x="0" y="0"/>
                  <a:pt x="0" y="0"/>
                  <a:pt x="0" y="0"/>
                </a:cubicBezTo>
                <a:cubicBezTo>
                  <a:pt x="6116" y="0"/>
                  <a:pt x="6116" y="0"/>
                  <a:pt x="6116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iṧ1íḋé">
            <a:extLst>
              <a:ext uri="{FF2B5EF4-FFF2-40B4-BE49-F238E27FC236}">
                <a16:creationId xmlns:a16="http://schemas.microsoft.com/office/drawing/2014/main" id="{B07F43A5-5019-41B5-98F9-4E0C361089DE}"/>
              </a:ext>
            </a:extLst>
          </p:cNvPr>
          <p:cNvSpPr/>
          <p:nvPr/>
        </p:nvSpPr>
        <p:spPr bwMode="auto">
          <a:xfrm>
            <a:off x="5627679" y="4075793"/>
            <a:ext cx="985718" cy="636441"/>
          </a:xfrm>
          <a:custGeom>
            <a:avLst/>
            <a:gdLst>
              <a:gd name="T0" fmla="*/ 25 w 6164"/>
              <a:gd name="T1" fmla="*/ 0 h 3978"/>
              <a:gd name="T2" fmla="*/ 48 w 6164"/>
              <a:gd name="T3" fmla="*/ 0 h 3978"/>
              <a:gd name="T4" fmla="*/ 6164 w 6164"/>
              <a:gd name="T5" fmla="*/ 3978 h 3978"/>
              <a:gd name="T6" fmla="*/ 25 w 6164"/>
              <a:gd name="T7" fmla="*/ 3978 h 3978"/>
              <a:gd name="T8" fmla="*/ 0 w 6164"/>
              <a:gd name="T9" fmla="*/ 3953 h 3978"/>
              <a:gd name="T10" fmla="*/ 0 w 6164"/>
              <a:gd name="T11" fmla="*/ 25 h 3978"/>
              <a:gd name="T12" fmla="*/ 25 w 6164"/>
              <a:gd name="T13" fmla="*/ 0 h 3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64" h="3978">
                <a:moveTo>
                  <a:pt x="25" y="0"/>
                </a:moveTo>
                <a:cubicBezTo>
                  <a:pt x="48" y="0"/>
                  <a:pt x="48" y="0"/>
                  <a:pt x="48" y="0"/>
                </a:cubicBezTo>
                <a:cubicBezTo>
                  <a:pt x="6164" y="3978"/>
                  <a:pt x="6164" y="3978"/>
                  <a:pt x="6164" y="3978"/>
                </a:cubicBezTo>
                <a:cubicBezTo>
                  <a:pt x="25" y="3978"/>
                  <a:pt x="25" y="3978"/>
                  <a:pt x="25" y="3978"/>
                </a:cubicBezTo>
                <a:cubicBezTo>
                  <a:pt x="11" y="3978"/>
                  <a:pt x="0" y="3967"/>
                  <a:pt x="0" y="3953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1"/>
                  <a:pt x="11" y="0"/>
                  <a:pt x="25" y="0"/>
                </a:cubicBezTo>
              </a:path>
            </a:pathLst>
          </a:custGeom>
          <a:solidFill>
            <a:srgbClr val="EAEA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í$ḷîḍe">
            <a:extLst>
              <a:ext uri="{FF2B5EF4-FFF2-40B4-BE49-F238E27FC236}">
                <a16:creationId xmlns:a16="http://schemas.microsoft.com/office/drawing/2014/main" id="{60F8732C-46C0-4BBF-8BBF-01E5944BE0ED}"/>
              </a:ext>
            </a:extLst>
          </p:cNvPr>
          <p:cNvSpPr/>
          <p:nvPr/>
        </p:nvSpPr>
        <p:spPr bwMode="auto">
          <a:xfrm>
            <a:off x="6259520" y="3859939"/>
            <a:ext cx="293300" cy="491133"/>
          </a:xfrm>
          <a:custGeom>
            <a:avLst/>
            <a:gdLst>
              <a:gd name="T0" fmla="*/ 1040 w 1834"/>
              <a:gd name="T1" fmla="*/ 366 h 3069"/>
              <a:gd name="T2" fmla="*/ 1281 w 1834"/>
              <a:gd name="T3" fmla="*/ 1 h 3069"/>
              <a:gd name="T4" fmla="*/ 1283 w 1834"/>
              <a:gd name="T5" fmla="*/ 0 h 3069"/>
              <a:gd name="T6" fmla="*/ 1431 w 1834"/>
              <a:gd name="T7" fmla="*/ 0 h 3069"/>
              <a:gd name="T8" fmla="*/ 1834 w 1834"/>
              <a:gd name="T9" fmla="*/ 482 h 3069"/>
              <a:gd name="T10" fmla="*/ 1834 w 1834"/>
              <a:gd name="T11" fmla="*/ 482 h 3069"/>
              <a:gd name="T12" fmla="*/ 1834 w 1834"/>
              <a:gd name="T13" fmla="*/ 482 h 3069"/>
              <a:gd name="T14" fmla="*/ 1834 w 1834"/>
              <a:gd name="T15" fmla="*/ 3069 h 3069"/>
              <a:gd name="T16" fmla="*/ 40 w 1834"/>
              <a:gd name="T17" fmla="*/ 3069 h 3069"/>
              <a:gd name="T18" fmla="*/ 0 w 1834"/>
              <a:gd name="T19" fmla="*/ 213 h 3069"/>
              <a:gd name="T20" fmla="*/ 1040 w 1834"/>
              <a:gd name="T21" fmla="*/ 366 h 3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34" h="3069">
                <a:moveTo>
                  <a:pt x="1040" y="366"/>
                </a:moveTo>
                <a:cubicBezTo>
                  <a:pt x="1083" y="69"/>
                  <a:pt x="1281" y="1"/>
                  <a:pt x="1281" y="1"/>
                </a:cubicBezTo>
                <a:cubicBezTo>
                  <a:pt x="1283" y="0"/>
                  <a:pt x="1283" y="0"/>
                  <a:pt x="1283" y="0"/>
                </a:cubicBezTo>
                <a:cubicBezTo>
                  <a:pt x="1352" y="0"/>
                  <a:pt x="1403" y="0"/>
                  <a:pt x="1431" y="0"/>
                </a:cubicBezTo>
                <a:cubicBezTo>
                  <a:pt x="1767" y="0"/>
                  <a:pt x="1834" y="482"/>
                  <a:pt x="1834" y="482"/>
                </a:cubicBezTo>
                <a:cubicBezTo>
                  <a:pt x="1834" y="482"/>
                  <a:pt x="1834" y="482"/>
                  <a:pt x="1834" y="482"/>
                </a:cubicBezTo>
                <a:cubicBezTo>
                  <a:pt x="1834" y="482"/>
                  <a:pt x="1834" y="482"/>
                  <a:pt x="1834" y="482"/>
                </a:cubicBezTo>
                <a:cubicBezTo>
                  <a:pt x="1834" y="3069"/>
                  <a:pt x="1834" y="3069"/>
                  <a:pt x="1834" y="3069"/>
                </a:cubicBezTo>
                <a:cubicBezTo>
                  <a:pt x="40" y="3069"/>
                  <a:pt x="40" y="3069"/>
                  <a:pt x="40" y="3069"/>
                </a:cubicBezTo>
                <a:cubicBezTo>
                  <a:pt x="0" y="213"/>
                  <a:pt x="0" y="213"/>
                  <a:pt x="0" y="213"/>
                </a:cubicBezTo>
                <a:lnTo>
                  <a:pt x="1040" y="366"/>
                </a:lnTo>
                <a:close/>
              </a:path>
            </a:pathLst>
          </a:custGeom>
          <a:solidFill>
            <a:srgbClr val="8CB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iś1îḍé">
            <a:extLst>
              <a:ext uri="{FF2B5EF4-FFF2-40B4-BE49-F238E27FC236}">
                <a16:creationId xmlns:a16="http://schemas.microsoft.com/office/drawing/2014/main" id="{B292D679-972A-4E80-8004-5411E59D8961}"/>
              </a:ext>
            </a:extLst>
          </p:cNvPr>
          <p:cNvSpPr/>
          <p:nvPr/>
        </p:nvSpPr>
        <p:spPr bwMode="auto">
          <a:xfrm>
            <a:off x="5763402" y="3859939"/>
            <a:ext cx="701236" cy="835042"/>
          </a:xfrm>
          <a:custGeom>
            <a:avLst/>
            <a:gdLst>
              <a:gd name="T0" fmla="*/ 3185 w 4383"/>
              <a:gd name="T1" fmla="*/ 4743 h 5221"/>
              <a:gd name="T2" fmla="*/ 0 w 4383"/>
              <a:gd name="T3" fmla="*/ 4743 h 5221"/>
              <a:gd name="T4" fmla="*/ 0 w 4383"/>
              <a:gd name="T5" fmla="*/ 396 h 5221"/>
              <a:gd name="T6" fmla="*/ 401 w 4383"/>
              <a:gd name="T7" fmla="*/ 0 h 5221"/>
              <a:gd name="T8" fmla="*/ 524 w 4383"/>
              <a:gd name="T9" fmla="*/ 0 h 5221"/>
              <a:gd name="T10" fmla="*/ 4128 w 4383"/>
              <a:gd name="T11" fmla="*/ 0 h 5221"/>
              <a:gd name="T12" fmla="*/ 4128 w 4383"/>
              <a:gd name="T13" fmla="*/ 0 h 5221"/>
              <a:gd name="T14" fmla="*/ 4383 w 4383"/>
              <a:gd name="T15" fmla="*/ 0 h 5221"/>
              <a:gd name="T16" fmla="*/ 4381 w 4383"/>
              <a:gd name="T17" fmla="*/ 1 h 5221"/>
              <a:gd name="T18" fmla="*/ 4132 w 4383"/>
              <a:gd name="T19" fmla="*/ 482 h 5221"/>
              <a:gd name="T20" fmla="*/ 4126 w 4383"/>
              <a:gd name="T21" fmla="*/ 482 h 5221"/>
              <a:gd name="T22" fmla="*/ 4126 w 4383"/>
              <a:gd name="T23" fmla="*/ 577 h 5221"/>
              <a:gd name="T24" fmla="*/ 4126 w 4383"/>
              <a:gd name="T25" fmla="*/ 4822 h 5221"/>
              <a:gd name="T26" fmla="*/ 4126 w 4383"/>
              <a:gd name="T27" fmla="*/ 4825 h 5221"/>
              <a:gd name="T28" fmla="*/ 3725 w 4383"/>
              <a:gd name="T29" fmla="*/ 5221 h 5221"/>
              <a:gd name="T30" fmla="*/ 3602 w 4383"/>
              <a:gd name="T31" fmla="*/ 5221 h 5221"/>
              <a:gd name="T32" fmla="*/ 3185 w 4383"/>
              <a:gd name="T33" fmla="*/ 4743 h 5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383" h="5221">
                <a:moveTo>
                  <a:pt x="3185" y="4743"/>
                </a:moveTo>
                <a:cubicBezTo>
                  <a:pt x="0" y="4743"/>
                  <a:pt x="0" y="4743"/>
                  <a:pt x="0" y="4743"/>
                </a:cubicBezTo>
                <a:cubicBezTo>
                  <a:pt x="0" y="396"/>
                  <a:pt x="0" y="396"/>
                  <a:pt x="0" y="396"/>
                </a:cubicBezTo>
                <a:cubicBezTo>
                  <a:pt x="5" y="361"/>
                  <a:pt x="60" y="34"/>
                  <a:pt x="401" y="0"/>
                </a:cubicBezTo>
                <a:cubicBezTo>
                  <a:pt x="524" y="0"/>
                  <a:pt x="524" y="0"/>
                  <a:pt x="524" y="0"/>
                </a:cubicBezTo>
                <a:cubicBezTo>
                  <a:pt x="4128" y="0"/>
                  <a:pt x="4128" y="0"/>
                  <a:pt x="4128" y="0"/>
                </a:cubicBezTo>
                <a:cubicBezTo>
                  <a:pt x="4128" y="0"/>
                  <a:pt x="4128" y="0"/>
                  <a:pt x="4128" y="0"/>
                </a:cubicBezTo>
                <a:cubicBezTo>
                  <a:pt x="4228" y="0"/>
                  <a:pt x="4315" y="0"/>
                  <a:pt x="4383" y="0"/>
                </a:cubicBezTo>
                <a:cubicBezTo>
                  <a:pt x="4381" y="1"/>
                  <a:pt x="4381" y="1"/>
                  <a:pt x="4381" y="1"/>
                </a:cubicBezTo>
                <a:cubicBezTo>
                  <a:pt x="4381" y="1"/>
                  <a:pt x="4132" y="86"/>
                  <a:pt x="4132" y="482"/>
                </a:cubicBezTo>
                <a:cubicBezTo>
                  <a:pt x="4126" y="482"/>
                  <a:pt x="4126" y="482"/>
                  <a:pt x="4126" y="482"/>
                </a:cubicBezTo>
                <a:cubicBezTo>
                  <a:pt x="4126" y="577"/>
                  <a:pt x="4126" y="577"/>
                  <a:pt x="4126" y="577"/>
                </a:cubicBezTo>
                <a:cubicBezTo>
                  <a:pt x="4126" y="4822"/>
                  <a:pt x="4126" y="4822"/>
                  <a:pt x="4126" y="4822"/>
                </a:cubicBezTo>
                <a:cubicBezTo>
                  <a:pt x="4126" y="4822"/>
                  <a:pt x="4126" y="4823"/>
                  <a:pt x="4126" y="4825"/>
                </a:cubicBezTo>
                <a:cubicBezTo>
                  <a:pt x="4121" y="4860"/>
                  <a:pt x="4066" y="5187"/>
                  <a:pt x="3725" y="5221"/>
                </a:cubicBezTo>
                <a:cubicBezTo>
                  <a:pt x="3602" y="5221"/>
                  <a:pt x="3602" y="5221"/>
                  <a:pt x="3602" y="5221"/>
                </a:cubicBezTo>
                <a:cubicBezTo>
                  <a:pt x="3162" y="5182"/>
                  <a:pt x="3185" y="4743"/>
                  <a:pt x="3185" y="4743"/>
                </a:cubicBezTo>
              </a:path>
            </a:pathLst>
          </a:custGeom>
          <a:solidFill>
            <a:srgbClr val="A8D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ïṣļïḍè">
            <a:extLst>
              <a:ext uri="{FF2B5EF4-FFF2-40B4-BE49-F238E27FC236}">
                <a16:creationId xmlns:a16="http://schemas.microsoft.com/office/drawing/2014/main" id="{5E1E6AC4-8CBF-408A-BB49-F4443F242CF6}"/>
              </a:ext>
            </a:extLst>
          </p:cNvPr>
          <p:cNvSpPr/>
          <p:nvPr/>
        </p:nvSpPr>
        <p:spPr bwMode="auto">
          <a:xfrm>
            <a:off x="5635347" y="4618685"/>
            <a:ext cx="718873" cy="80514"/>
          </a:xfrm>
          <a:custGeom>
            <a:avLst/>
            <a:gdLst>
              <a:gd name="T0" fmla="*/ 3989 w 4494"/>
              <a:gd name="T1" fmla="*/ 0 h 503"/>
              <a:gd name="T2" fmla="*/ 0 w 4494"/>
              <a:gd name="T3" fmla="*/ 0 h 503"/>
              <a:gd name="T4" fmla="*/ 403 w 4494"/>
              <a:gd name="T5" fmla="*/ 482 h 503"/>
              <a:gd name="T6" fmla="*/ 4494 w 4494"/>
              <a:gd name="T7" fmla="*/ 482 h 503"/>
              <a:gd name="T8" fmla="*/ 3989 w 4494"/>
              <a:gd name="T9" fmla="*/ 0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94" h="503">
                <a:moveTo>
                  <a:pt x="398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67" y="482"/>
                  <a:pt x="403" y="482"/>
                </a:cubicBezTo>
                <a:cubicBezTo>
                  <a:pt x="739" y="482"/>
                  <a:pt x="4494" y="482"/>
                  <a:pt x="4494" y="482"/>
                </a:cubicBezTo>
                <a:cubicBezTo>
                  <a:pt x="4494" y="482"/>
                  <a:pt x="3987" y="503"/>
                  <a:pt x="3989" y="0"/>
                </a:cubicBezTo>
                <a:close/>
              </a:path>
            </a:pathLst>
          </a:custGeom>
          <a:solidFill>
            <a:srgbClr val="8CB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íṣḷîḍe">
            <a:extLst>
              <a:ext uri="{FF2B5EF4-FFF2-40B4-BE49-F238E27FC236}">
                <a16:creationId xmlns:a16="http://schemas.microsoft.com/office/drawing/2014/main" id="{B01A68A4-4226-46A2-B71E-439EABC3D8F1}"/>
              </a:ext>
            </a:extLst>
          </p:cNvPr>
          <p:cNvSpPr/>
          <p:nvPr/>
        </p:nvSpPr>
        <p:spPr bwMode="auto">
          <a:xfrm>
            <a:off x="6045200" y="3942753"/>
            <a:ext cx="321288" cy="17636"/>
          </a:xfrm>
          <a:prstGeom prst="rect">
            <a:avLst/>
          </a:pr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iS1íďé">
            <a:extLst>
              <a:ext uri="{FF2B5EF4-FFF2-40B4-BE49-F238E27FC236}">
                <a16:creationId xmlns:a16="http://schemas.microsoft.com/office/drawing/2014/main" id="{3D8B3AFA-CF13-4D7E-AA74-ACBEC811AFBF}"/>
              </a:ext>
            </a:extLst>
          </p:cNvPr>
          <p:cNvSpPr/>
          <p:nvPr/>
        </p:nvSpPr>
        <p:spPr bwMode="auto">
          <a:xfrm>
            <a:off x="5988074" y="3995279"/>
            <a:ext cx="321288" cy="17636"/>
          </a:xfrm>
          <a:prstGeom prst="rect">
            <a:avLst/>
          </a:pr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íṣḻídé">
            <a:extLst>
              <a:ext uri="{FF2B5EF4-FFF2-40B4-BE49-F238E27FC236}">
                <a16:creationId xmlns:a16="http://schemas.microsoft.com/office/drawing/2014/main" id="{20475891-1FF1-4A3C-A66B-BE85E4DE4AB2}"/>
              </a:ext>
            </a:extLst>
          </p:cNvPr>
          <p:cNvSpPr/>
          <p:nvPr/>
        </p:nvSpPr>
        <p:spPr bwMode="auto">
          <a:xfrm>
            <a:off x="5878038" y="3995279"/>
            <a:ext cx="71312" cy="17636"/>
          </a:xfrm>
          <a:prstGeom prst="rect">
            <a:avLst/>
          </a:pr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îšḻíḑe">
            <a:extLst>
              <a:ext uri="{FF2B5EF4-FFF2-40B4-BE49-F238E27FC236}">
                <a16:creationId xmlns:a16="http://schemas.microsoft.com/office/drawing/2014/main" id="{8AC03841-9174-422D-8148-23658F2BF599}"/>
              </a:ext>
            </a:extLst>
          </p:cNvPr>
          <p:cNvSpPr/>
          <p:nvPr/>
        </p:nvSpPr>
        <p:spPr bwMode="auto">
          <a:xfrm>
            <a:off x="5937465" y="4047804"/>
            <a:ext cx="320905" cy="17636"/>
          </a:xfrm>
          <a:prstGeom prst="rect">
            <a:avLst/>
          </a:pr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îšḷïḋê">
            <a:extLst>
              <a:ext uri="{FF2B5EF4-FFF2-40B4-BE49-F238E27FC236}">
                <a16:creationId xmlns:a16="http://schemas.microsoft.com/office/drawing/2014/main" id="{FD50EC6E-81F0-488A-92A8-973E4998804C}"/>
              </a:ext>
            </a:extLst>
          </p:cNvPr>
          <p:cNvSpPr/>
          <p:nvPr/>
        </p:nvSpPr>
        <p:spPr bwMode="auto">
          <a:xfrm>
            <a:off x="6045200" y="4100330"/>
            <a:ext cx="321288" cy="18020"/>
          </a:xfrm>
          <a:prstGeom prst="rect">
            <a:avLst/>
          </a:pr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iṡlîdé">
            <a:extLst>
              <a:ext uri="{FF2B5EF4-FFF2-40B4-BE49-F238E27FC236}">
                <a16:creationId xmlns:a16="http://schemas.microsoft.com/office/drawing/2014/main" id="{3FCD31C9-54B0-4A92-A808-A7BA9DCDA5C2}"/>
              </a:ext>
            </a:extLst>
          </p:cNvPr>
          <p:cNvSpPr/>
          <p:nvPr/>
        </p:nvSpPr>
        <p:spPr bwMode="auto">
          <a:xfrm>
            <a:off x="5911011" y="4100330"/>
            <a:ext cx="108885" cy="18020"/>
          </a:xfrm>
          <a:prstGeom prst="rect">
            <a:avLst/>
          </a:pr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ŝḻîḑè">
            <a:extLst>
              <a:ext uri="{FF2B5EF4-FFF2-40B4-BE49-F238E27FC236}">
                <a16:creationId xmlns:a16="http://schemas.microsoft.com/office/drawing/2014/main" id="{902F8820-22D6-4AEE-AD6C-CBE25C8217C7}"/>
              </a:ext>
            </a:extLst>
          </p:cNvPr>
          <p:cNvSpPr/>
          <p:nvPr/>
        </p:nvSpPr>
        <p:spPr bwMode="auto">
          <a:xfrm>
            <a:off x="5825896" y="4359891"/>
            <a:ext cx="138790" cy="23004"/>
          </a:xfrm>
          <a:prstGeom prst="rect">
            <a:avLst/>
          </a:pr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iŝľíḋê">
            <a:extLst>
              <a:ext uri="{FF2B5EF4-FFF2-40B4-BE49-F238E27FC236}">
                <a16:creationId xmlns:a16="http://schemas.microsoft.com/office/drawing/2014/main" id="{004DB9BA-D5A0-40FB-979E-CC57585C5432}"/>
              </a:ext>
            </a:extLst>
          </p:cNvPr>
          <p:cNvSpPr/>
          <p:nvPr/>
        </p:nvSpPr>
        <p:spPr bwMode="auto">
          <a:xfrm>
            <a:off x="5825896" y="4359891"/>
            <a:ext cx="138790" cy="2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îṩļïdé">
            <a:extLst>
              <a:ext uri="{FF2B5EF4-FFF2-40B4-BE49-F238E27FC236}">
                <a16:creationId xmlns:a16="http://schemas.microsoft.com/office/drawing/2014/main" id="{CC1F2983-399A-4993-972F-D56578D93D55}"/>
              </a:ext>
            </a:extLst>
          </p:cNvPr>
          <p:cNvSpPr/>
          <p:nvPr/>
        </p:nvSpPr>
        <p:spPr bwMode="auto">
          <a:xfrm>
            <a:off x="5828963" y="4521301"/>
            <a:ext cx="321288" cy="17636"/>
          </a:xfrm>
          <a:prstGeom prst="rect">
            <a:avLst/>
          </a:pr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íš1îdè">
            <a:extLst>
              <a:ext uri="{FF2B5EF4-FFF2-40B4-BE49-F238E27FC236}">
                <a16:creationId xmlns:a16="http://schemas.microsoft.com/office/drawing/2014/main" id="{65773636-E4E3-4473-8200-05F8BCE63356}"/>
              </a:ext>
            </a:extLst>
          </p:cNvPr>
          <p:cNvSpPr/>
          <p:nvPr/>
        </p:nvSpPr>
        <p:spPr bwMode="auto">
          <a:xfrm>
            <a:off x="6175939" y="4521301"/>
            <a:ext cx="108502" cy="17636"/>
          </a:xfrm>
          <a:prstGeom prst="rect">
            <a:avLst/>
          </a:pr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$ḷidè">
            <a:extLst>
              <a:ext uri="{FF2B5EF4-FFF2-40B4-BE49-F238E27FC236}">
                <a16:creationId xmlns:a16="http://schemas.microsoft.com/office/drawing/2014/main" id="{068435F1-B20E-4B9F-8824-402613F7C0C2}"/>
              </a:ext>
            </a:extLst>
          </p:cNvPr>
          <p:cNvSpPr/>
          <p:nvPr/>
        </p:nvSpPr>
        <p:spPr bwMode="auto">
          <a:xfrm>
            <a:off x="6045200" y="4573827"/>
            <a:ext cx="321288" cy="18020"/>
          </a:xfrm>
          <a:prstGeom prst="rect">
            <a:avLst/>
          </a:pr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íŝļíḍè">
            <a:extLst>
              <a:ext uri="{FF2B5EF4-FFF2-40B4-BE49-F238E27FC236}">
                <a16:creationId xmlns:a16="http://schemas.microsoft.com/office/drawing/2014/main" id="{F69D7D9E-91DC-48A0-8543-C76CC672C754}"/>
              </a:ext>
            </a:extLst>
          </p:cNvPr>
          <p:cNvSpPr/>
          <p:nvPr/>
        </p:nvSpPr>
        <p:spPr bwMode="auto">
          <a:xfrm>
            <a:off x="6105777" y="4730637"/>
            <a:ext cx="38723" cy="39107"/>
          </a:xfrm>
          <a:prstGeom prst="ellipse">
            <a:avLst/>
          </a:prstGeom>
          <a:solidFill>
            <a:srgbClr val="B7B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ï$lîḋê">
            <a:extLst>
              <a:ext uri="{FF2B5EF4-FFF2-40B4-BE49-F238E27FC236}">
                <a16:creationId xmlns:a16="http://schemas.microsoft.com/office/drawing/2014/main" id="{4BF8CFB7-32CC-42C9-8CE1-3751EFA5EB8D}"/>
              </a:ext>
            </a:extLst>
          </p:cNvPr>
          <p:cNvSpPr/>
          <p:nvPr/>
        </p:nvSpPr>
        <p:spPr bwMode="auto">
          <a:xfrm>
            <a:off x="6485342" y="4593764"/>
            <a:ext cx="328573" cy="328572"/>
          </a:xfrm>
          <a:prstGeom prst="ellipse">
            <a:avLst/>
          </a:prstGeom>
          <a:solidFill>
            <a:srgbClr val="2A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ï$ļïḍê">
            <a:extLst>
              <a:ext uri="{FF2B5EF4-FFF2-40B4-BE49-F238E27FC236}">
                <a16:creationId xmlns:a16="http://schemas.microsoft.com/office/drawing/2014/main" id="{9A337D0D-A817-4C2D-A30B-866C29AA72E1}"/>
              </a:ext>
            </a:extLst>
          </p:cNvPr>
          <p:cNvSpPr/>
          <p:nvPr/>
        </p:nvSpPr>
        <p:spPr bwMode="auto">
          <a:xfrm>
            <a:off x="6469622" y="4577661"/>
            <a:ext cx="360012" cy="360394"/>
          </a:xfrm>
          <a:custGeom>
            <a:avLst/>
            <a:gdLst>
              <a:gd name="T0" fmla="*/ 1126 w 2252"/>
              <a:gd name="T1" fmla="*/ 99 h 2252"/>
              <a:gd name="T2" fmla="*/ 2153 w 2252"/>
              <a:gd name="T3" fmla="*/ 1126 h 2252"/>
              <a:gd name="T4" fmla="*/ 1126 w 2252"/>
              <a:gd name="T5" fmla="*/ 2153 h 2252"/>
              <a:gd name="T6" fmla="*/ 99 w 2252"/>
              <a:gd name="T7" fmla="*/ 1126 h 2252"/>
              <a:gd name="T8" fmla="*/ 1126 w 2252"/>
              <a:gd name="T9" fmla="*/ 99 h 2252"/>
              <a:gd name="T10" fmla="*/ 1126 w 2252"/>
              <a:gd name="T11" fmla="*/ 0 h 2252"/>
              <a:gd name="T12" fmla="*/ 688 w 2252"/>
              <a:gd name="T13" fmla="*/ 89 h 2252"/>
              <a:gd name="T14" fmla="*/ 330 w 2252"/>
              <a:gd name="T15" fmla="*/ 330 h 2252"/>
              <a:gd name="T16" fmla="*/ 89 w 2252"/>
              <a:gd name="T17" fmla="*/ 688 h 2252"/>
              <a:gd name="T18" fmla="*/ 0 w 2252"/>
              <a:gd name="T19" fmla="*/ 1126 h 2252"/>
              <a:gd name="T20" fmla="*/ 89 w 2252"/>
              <a:gd name="T21" fmla="*/ 1565 h 2252"/>
              <a:gd name="T22" fmla="*/ 330 w 2252"/>
              <a:gd name="T23" fmla="*/ 1922 h 2252"/>
              <a:gd name="T24" fmla="*/ 688 w 2252"/>
              <a:gd name="T25" fmla="*/ 2164 h 2252"/>
              <a:gd name="T26" fmla="*/ 1126 w 2252"/>
              <a:gd name="T27" fmla="*/ 2252 h 2252"/>
              <a:gd name="T28" fmla="*/ 1565 w 2252"/>
              <a:gd name="T29" fmla="*/ 2164 h 2252"/>
              <a:gd name="T30" fmla="*/ 1922 w 2252"/>
              <a:gd name="T31" fmla="*/ 1922 h 2252"/>
              <a:gd name="T32" fmla="*/ 2164 w 2252"/>
              <a:gd name="T33" fmla="*/ 1565 h 2252"/>
              <a:gd name="T34" fmla="*/ 2252 w 2252"/>
              <a:gd name="T35" fmla="*/ 1126 h 2252"/>
              <a:gd name="T36" fmla="*/ 2164 w 2252"/>
              <a:gd name="T37" fmla="*/ 688 h 2252"/>
              <a:gd name="T38" fmla="*/ 1922 w 2252"/>
              <a:gd name="T39" fmla="*/ 330 h 2252"/>
              <a:gd name="T40" fmla="*/ 1565 w 2252"/>
              <a:gd name="T41" fmla="*/ 89 h 2252"/>
              <a:gd name="T42" fmla="*/ 1126 w 2252"/>
              <a:gd name="T43" fmla="*/ 0 h 2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52" h="2252">
                <a:moveTo>
                  <a:pt x="1126" y="99"/>
                </a:moveTo>
                <a:cubicBezTo>
                  <a:pt x="1693" y="99"/>
                  <a:pt x="2153" y="559"/>
                  <a:pt x="2153" y="1126"/>
                </a:cubicBezTo>
                <a:cubicBezTo>
                  <a:pt x="2153" y="1693"/>
                  <a:pt x="1693" y="2153"/>
                  <a:pt x="1126" y="2153"/>
                </a:cubicBezTo>
                <a:cubicBezTo>
                  <a:pt x="559" y="2153"/>
                  <a:pt x="99" y="1693"/>
                  <a:pt x="99" y="1126"/>
                </a:cubicBezTo>
                <a:cubicBezTo>
                  <a:pt x="99" y="559"/>
                  <a:pt x="559" y="99"/>
                  <a:pt x="1126" y="99"/>
                </a:cubicBezTo>
                <a:moveTo>
                  <a:pt x="1126" y="0"/>
                </a:moveTo>
                <a:cubicBezTo>
                  <a:pt x="974" y="0"/>
                  <a:pt x="827" y="30"/>
                  <a:pt x="688" y="89"/>
                </a:cubicBezTo>
                <a:cubicBezTo>
                  <a:pt x="554" y="146"/>
                  <a:pt x="433" y="227"/>
                  <a:pt x="330" y="330"/>
                </a:cubicBezTo>
                <a:cubicBezTo>
                  <a:pt x="227" y="433"/>
                  <a:pt x="146" y="554"/>
                  <a:pt x="89" y="688"/>
                </a:cubicBezTo>
                <a:cubicBezTo>
                  <a:pt x="30" y="827"/>
                  <a:pt x="0" y="974"/>
                  <a:pt x="0" y="1126"/>
                </a:cubicBezTo>
                <a:cubicBezTo>
                  <a:pt x="0" y="1278"/>
                  <a:pt x="30" y="1426"/>
                  <a:pt x="89" y="1565"/>
                </a:cubicBezTo>
                <a:cubicBezTo>
                  <a:pt x="146" y="1699"/>
                  <a:pt x="227" y="1819"/>
                  <a:pt x="330" y="1922"/>
                </a:cubicBezTo>
                <a:cubicBezTo>
                  <a:pt x="433" y="2026"/>
                  <a:pt x="554" y="2107"/>
                  <a:pt x="688" y="2164"/>
                </a:cubicBezTo>
                <a:cubicBezTo>
                  <a:pt x="827" y="2222"/>
                  <a:pt x="974" y="2252"/>
                  <a:pt x="1126" y="2252"/>
                </a:cubicBezTo>
                <a:cubicBezTo>
                  <a:pt x="1278" y="2252"/>
                  <a:pt x="1426" y="2222"/>
                  <a:pt x="1565" y="2164"/>
                </a:cubicBezTo>
                <a:cubicBezTo>
                  <a:pt x="1699" y="2107"/>
                  <a:pt x="1819" y="2026"/>
                  <a:pt x="1922" y="1922"/>
                </a:cubicBezTo>
                <a:cubicBezTo>
                  <a:pt x="2026" y="1819"/>
                  <a:pt x="2107" y="1699"/>
                  <a:pt x="2164" y="1565"/>
                </a:cubicBezTo>
                <a:cubicBezTo>
                  <a:pt x="2222" y="1426"/>
                  <a:pt x="2252" y="1278"/>
                  <a:pt x="2252" y="1126"/>
                </a:cubicBezTo>
                <a:cubicBezTo>
                  <a:pt x="2252" y="974"/>
                  <a:pt x="2222" y="827"/>
                  <a:pt x="2164" y="688"/>
                </a:cubicBezTo>
                <a:cubicBezTo>
                  <a:pt x="2107" y="554"/>
                  <a:pt x="2026" y="433"/>
                  <a:pt x="1922" y="330"/>
                </a:cubicBezTo>
                <a:cubicBezTo>
                  <a:pt x="1819" y="227"/>
                  <a:pt x="1699" y="146"/>
                  <a:pt x="1565" y="89"/>
                </a:cubicBezTo>
                <a:cubicBezTo>
                  <a:pt x="1426" y="30"/>
                  <a:pt x="1278" y="0"/>
                  <a:pt x="1126" y="0"/>
                </a:cubicBezTo>
                <a:close/>
              </a:path>
            </a:pathLst>
          </a:custGeom>
          <a:solidFill>
            <a:srgbClr val="202C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ślîde">
            <a:extLst>
              <a:ext uri="{FF2B5EF4-FFF2-40B4-BE49-F238E27FC236}">
                <a16:creationId xmlns:a16="http://schemas.microsoft.com/office/drawing/2014/main" id="{876C041A-9444-471E-9517-07A3996CFD08}"/>
              </a:ext>
            </a:extLst>
          </p:cNvPr>
          <p:cNvSpPr/>
          <p:nvPr/>
        </p:nvSpPr>
        <p:spPr bwMode="auto">
          <a:xfrm>
            <a:off x="6530966" y="4642839"/>
            <a:ext cx="218154" cy="226588"/>
          </a:xfrm>
          <a:custGeom>
            <a:avLst/>
            <a:gdLst>
              <a:gd name="T0" fmla="*/ 342 w 1364"/>
              <a:gd name="T1" fmla="*/ 1185 h 1417"/>
              <a:gd name="T2" fmla="*/ 271 w 1364"/>
              <a:gd name="T3" fmla="*/ 1063 h 1417"/>
              <a:gd name="T4" fmla="*/ 199 w 1364"/>
              <a:gd name="T5" fmla="*/ 1044 h 1417"/>
              <a:gd name="T6" fmla="*/ 0 w 1364"/>
              <a:gd name="T7" fmla="*/ 1159 h 1417"/>
              <a:gd name="T8" fmla="*/ 122 w 1364"/>
              <a:gd name="T9" fmla="*/ 946 h 1417"/>
              <a:gd name="T10" fmla="*/ 316 w 1364"/>
              <a:gd name="T11" fmla="*/ 924 h 1417"/>
              <a:gd name="T12" fmla="*/ 350 w 1364"/>
              <a:gd name="T13" fmla="*/ 900 h 1417"/>
              <a:gd name="T14" fmla="*/ 649 w 1364"/>
              <a:gd name="T15" fmla="*/ 589 h 1417"/>
              <a:gd name="T16" fmla="*/ 649 w 1364"/>
              <a:gd name="T17" fmla="*/ 589 h 1417"/>
              <a:gd name="T18" fmla="*/ 859 w 1364"/>
              <a:gd name="T19" fmla="*/ 370 h 1417"/>
              <a:gd name="T20" fmla="*/ 883 w 1364"/>
              <a:gd name="T21" fmla="*/ 331 h 1417"/>
              <a:gd name="T22" fmla="*/ 995 w 1364"/>
              <a:gd name="T23" fmla="*/ 46 h 1417"/>
              <a:gd name="T24" fmla="*/ 1240 w 1364"/>
              <a:gd name="T25" fmla="*/ 46 h 1417"/>
              <a:gd name="T26" fmla="*/ 1041 w 1364"/>
              <a:gd name="T27" fmla="*/ 161 h 1417"/>
              <a:gd name="T28" fmla="*/ 1022 w 1364"/>
              <a:gd name="T29" fmla="*/ 233 h 1417"/>
              <a:gd name="T30" fmla="*/ 1092 w 1364"/>
              <a:gd name="T31" fmla="*/ 355 h 1417"/>
              <a:gd name="T32" fmla="*/ 1165 w 1364"/>
              <a:gd name="T33" fmla="*/ 374 h 1417"/>
              <a:gd name="T34" fmla="*/ 1364 w 1364"/>
              <a:gd name="T35" fmla="*/ 258 h 1417"/>
              <a:gd name="T36" fmla="*/ 1241 w 1364"/>
              <a:gd name="T37" fmla="*/ 471 h 1417"/>
              <a:gd name="T38" fmla="*/ 1048 w 1364"/>
              <a:gd name="T39" fmla="*/ 494 h 1417"/>
              <a:gd name="T40" fmla="*/ 1013 w 1364"/>
              <a:gd name="T41" fmla="*/ 518 h 1417"/>
              <a:gd name="T42" fmla="*/ 715 w 1364"/>
              <a:gd name="T43" fmla="*/ 828 h 1417"/>
              <a:gd name="T44" fmla="*/ 715 w 1364"/>
              <a:gd name="T45" fmla="*/ 828 h 1417"/>
              <a:gd name="T46" fmla="*/ 504 w 1364"/>
              <a:gd name="T47" fmla="*/ 1048 h 1417"/>
              <a:gd name="T48" fmla="*/ 481 w 1364"/>
              <a:gd name="T49" fmla="*/ 1087 h 1417"/>
              <a:gd name="T50" fmla="*/ 369 w 1364"/>
              <a:gd name="T51" fmla="*/ 1372 h 1417"/>
              <a:gd name="T52" fmla="*/ 123 w 1364"/>
              <a:gd name="T53" fmla="*/ 1372 h 1417"/>
              <a:gd name="T54" fmla="*/ 323 w 1364"/>
              <a:gd name="T55" fmla="*/ 1257 h 1417"/>
              <a:gd name="T56" fmla="*/ 342 w 1364"/>
              <a:gd name="T57" fmla="*/ 1185 h 1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64" h="1417">
                <a:moveTo>
                  <a:pt x="342" y="1185"/>
                </a:moveTo>
                <a:cubicBezTo>
                  <a:pt x="271" y="1063"/>
                  <a:pt x="271" y="1063"/>
                  <a:pt x="271" y="1063"/>
                </a:cubicBezTo>
                <a:cubicBezTo>
                  <a:pt x="257" y="1038"/>
                  <a:pt x="224" y="1029"/>
                  <a:pt x="199" y="1044"/>
                </a:cubicBezTo>
                <a:cubicBezTo>
                  <a:pt x="0" y="1159"/>
                  <a:pt x="0" y="1159"/>
                  <a:pt x="0" y="1159"/>
                </a:cubicBezTo>
                <a:cubicBezTo>
                  <a:pt x="0" y="1075"/>
                  <a:pt x="44" y="992"/>
                  <a:pt x="122" y="946"/>
                </a:cubicBezTo>
                <a:cubicBezTo>
                  <a:pt x="183" y="911"/>
                  <a:pt x="253" y="905"/>
                  <a:pt x="316" y="924"/>
                </a:cubicBezTo>
                <a:cubicBezTo>
                  <a:pt x="328" y="918"/>
                  <a:pt x="340" y="911"/>
                  <a:pt x="350" y="900"/>
                </a:cubicBezTo>
                <a:cubicBezTo>
                  <a:pt x="649" y="589"/>
                  <a:pt x="649" y="589"/>
                  <a:pt x="649" y="589"/>
                </a:cubicBezTo>
                <a:cubicBezTo>
                  <a:pt x="649" y="589"/>
                  <a:pt x="649" y="589"/>
                  <a:pt x="649" y="589"/>
                </a:cubicBezTo>
                <a:cubicBezTo>
                  <a:pt x="859" y="370"/>
                  <a:pt x="859" y="370"/>
                  <a:pt x="859" y="370"/>
                </a:cubicBezTo>
                <a:cubicBezTo>
                  <a:pt x="871" y="359"/>
                  <a:pt x="878" y="345"/>
                  <a:pt x="883" y="331"/>
                </a:cubicBezTo>
                <a:cubicBezTo>
                  <a:pt x="850" y="224"/>
                  <a:pt x="893" y="105"/>
                  <a:pt x="995" y="46"/>
                </a:cubicBezTo>
                <a:cubicBezTo>
                  <a:pt x="1073" y="0"/>
                  <a:pt x="1167" y="3"/>
                  <a:pt x="1240" y="46"/>
                </a:cubicBezTo>
                <a:cubicBezTo>
                  <a:pt x="1041" y="161"/>
                  <a:pt x="1041" y="161"/>
                  <a:pt x="1041" y="161"/>
                </a:cubicBezTo>
                <a:cubicBezTo>
                  <a:pt x="1016" y="176"/>
                  <a:pt x="1007" y="208"/>
                  <a:pt x="1022" y="233"/>
                </a:cubicBezTo>
                <a:cubicBezTo>
                  <a:pt x="1092" y="355"/>
                  <a:pt x="1092" y="355"/>
                  <a:pt x="1092" y="355"/>
                </a:cubicBezTo>
                <a:cubicBezTo>
                  <a:pt x="1107" y="380"/>
                  <a:pt x="1139" y="389"/>
                  <a:pt x="1165" y="374"/>
                </a:cubicBezTo>
                <a:cubicBezTo>
                  <a:pt x="1364" y="258"/>
                  <a:pt x="1364" y="258"/>
                  <a:pt x="1364" y="258"/>
                </a:cubicBezTo>
                <a:cubicBezTo>
                  <a:pt x="1364" y="343"/>
                  <a:pt x="1320" y="426"/>
                  <a:pt x="1241" y="471"/>
                </a:cubicBezTo>
                <a:cubicBezTo>
                  <a:pt x="1180" y="507"/>
                  <a:pt x="1111" y="513"/>
                  <a:pt x="1048" y="494"/>
                </a:cubicBezTo>
                <a:cubicBezTo>
                  <a:pt x="1035" y="500"/>
                  <a:pt x="1023" y="507"/>
                  <a:pt x="1013" y="518"/>
                </a:cubicBezTo>
                <a:cubicBezTo>
                  <a:pt x="715" y="828"/>
                  <a:pt x="715" y="828"/>
                  <a:pt x="715" y="828"/>
                </a:cubicBezTo>
                <a:cubicBezTo>
                  <a:pt x="715" y="828"/>
                  <a:pt x="715" y="828"/>
                  <a:pt x="715" y="828"/>
                </a:cubicBezTo>
                <a:cubicBezTo>
                  <a:pt x="504" y="1048"/>
                  <a:pt x="504" y="1048"/>
                  <a:pt x="504" y="1048"/>
                </a:cubicBezTo>
                <a:cubicBezTo>
                  <a:pt x="493" y="1059"/>
                  <a:pt x="485" y="1072"/>
                  <a:pt x="481" y="1087"/>
                </a:cubicBezTo>
                <a:cubicBezTo>
                  <a:pt x="514" y="1194"/>
                  <a:pt x="470" y="1313"/>
                  <a:pt x="369" y="1372"/>
                </a:cubicBezTo>
                <a:cubicBezTo>
                  <a:pt x="290" y="1417"/>
                  <a:pt x="197" y="1414"/>
                  <a:pt x="123" y="1372"/>
                </a:cubicBezTo>
                <a:cubicBezTo>
                  <a:pt x="323" y="1257"/>
                  <a:pt x="323" y="1257"/>
                  <a:pt x="323" y="1257"/>
                </a:cubicBezTo>
                <a:cubicBezTo>
                  <a:pt x="348" y="1242"/>
                  <a:pt x="356" y="1210"/>
                  <a:pt x="342" y="1185"/>
                </a:cubicBezTo>
                <a:close/>
              </a:path>
            </a:pathLst>
          </a:custGeom>
          <a:solidFill>
            <a:srgbClr val="DFDF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íṥļídè">
            <a:extLst>
              <a:ext uri="{FF2B5EF4-FFF2-40B4-BE49-F238E27FC236}">
                <a16:creationId xmlns:a16="http://schemas.microsoft.com/office/drawing/2014/main" id="{A704189E-F923-4071-8910-5222864E5557}"/>
              </a:ext>
            </a:extLst>
          </p:cNvPr>
          <p:cNvSpPr/>
          <p:nvPr/>
        </p:nvSpPr>
        <p:spPr bwMode="auto">
          <a:xfrm>
            <a:off x="6536334" y="4641689"/>
            <a:ext cx="142241" cy="142624"/>
          </a:xfrm>
          <a:custGeom>
            <a:avLst/>
            <a:gdLst>
              <a:gd name="T0" fmla="*/ 0 w 890"/>
              <a:gd name="T1" fmla="*/ 87 h 890"/>
              <a:gd name="T2" fmla="*/ 86 w 890"/>
              <a:gd name="T3" fmla="*/ 0 h 890"/>
              <a:gd name="T4" fmla="*/ 231 w 890"/>
              <a:gd name="T5" fmla="*/ 59 h 890"/>
              <a:gd name="T6" fmla="*/ 290 w 890"/>
              <a:gd name="T7" fmla="*/ 204 h 890"/>
              <a:gd name="T8" fmla="*/ 862 w 890"/>
              <a:gd name="T9" fmla="*/ 777 h 890"/>
              <a:gd name="T10" fmla="*/ 866 w 890"/>
              <a:gd name="T11" fmla="*/ 867 h 890"/>
              <a:gd name="T12" fmla="*/ 776 w 890"/>
              <a:gd name="T13" fmla="*/ 863 h 890"/>
              <a:gd name="T14" fmla="*/ 203 w 890"/>
              <a:gd name="T15" fmla="*/ 290 h 890"/>
              <a:gd name="T16" fmla="*/ 59 w 890"/>
              <a:gd name="T17" fmla="*/ 231 h 890"/>
              <a:gd name="T18" fmla="*/ 0 w 890"/>
              <a:gd name="T19" fmla="*/ 87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90" h="890">
                <a:moveTo>
                  <a:pt x="0" y="87"/>
                </a:moveTo>
                <a:cubicBezTo>
                  <a:pt x="86" y="0"/>
                  <a:pt x="86" y="0"/>
                  <a:pt x="86" y="0"/>
                </a:cubicBezTo>
                <a:cubicBezTo>
                  <a:pt x="231" y="59"/>
                  <a:pt x="231" y="59"/>
                  <a:pt x="231" y="59"/>
                </a:cubicBezTo>
                <a:cubicBezTo>
                  <a:pt x="290" y="204"/>
                  <a:pt x="290" y="204"/>
                  <a:pt x="290" y="204"/>
                </a:cubicBezTo>
                <a:cubicBezTo>
                  <a:pt x="862" y="777"/>
                  <a:pt x="862" y="777"/>
                  <a:pt x="862" y="777"/>
                </a:cubicBezTo>
                <a:cubicBezTo>
                  <a:pt x="888" y="802"/>
                  <a:pt x="890" y="843"/>
                  <a:pt x="866" y="867"/>
                </a:cubicBezTo>
                <a:cubicBezTo>
                  <a:pt x="842" y="890"/>
                  <a:pt x="802" y="889"/>
                  <a:pt x="776" y="863"/>
                </a:cubicBezTo>
                <a:cubicBezTo>
                  <a:pt x="203" y="290"/>
                  <a:pt x="203" y="290"/>
                  <a:pt x="203" y="290"/>
                </a:cubicBezTo>
                <a:cubicBezTo>
                  <a:pt x="59" y="231"/>
                  <a:pt x="59" y="231"/>
                  <a:pt x="59" y="231"/>
                </a:cubicBezTo>
                <a:lnTo>
                  <a:pt x="0" y="87"/>
                </a:lnTo>
                <a:close/>
              </a:path>
            </a:pathLst>
          </a:custGeom>
          <a:solidFill>
            <a:srgbClr val="6766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îSļïḓé">
            <a:extLst>
              <a:ext uri="{FF2B5EF4-FFF2-40B4-BE49-F238E27FC236}">
                <a16:creationId xmlns:a16="http://schemas.microsoft.com/office/drawing/2014/main" id="{56A1A797-F9A6-467C-8A78-1B8C2672D990}"/>
              </a:ext>
            </a:extLst>
          </p:cNvPr>
          <p:cNvSpPr/>
          <p:nvPr/>
        </p:nvSpPr>
        <p:spPr bwMode="auto">
          <a:xfrm>
            <a:off x="6650970" y="4756325"/>
            <a:ext cx="118854" cy="119620"/>
          </a:xfrm>
          <a:custGeom>
            <a:avLst/>
            <a:gdLst>
              <a:gd name="T0" fmla="*/ 488 w 745"/>
              <a:gd name="T1" fmla="*/ 704 h 746"/>
              <a:gd name="T2" fmla="*/ 623 w 745"/>
              <a:gd name="T3" fmla="*/ 710 h 746"/>
              <a:gd name="T4" fmla="*/ 709 w 745"/>
              <a:gd name="T5" fmla="*/ 624 h 746"/>
              <a:gd name="T6" fmla="*/ 703 w 745"/>
              <a:gd name="T7" fmla="*/ 489 h 746"/>
              <a:gd name="T8" fmla="*/ 257 w 745"/>
              <a:gd name="T9" fmla="*/ 42 h 746"/>
              <a:gd name="T10" fmla="*/ 121 w 745"/>
              <a:gd name="T11" fmla="*/ 36 h 746"/>
              <a:gd name="T12" fmla="*/ 35 w 745"/>
              <a:gd name="T13" fmla="*/ 122 h 746"/>
              <a:gd name="T14" fmla="*/ 41 w 745"/>
              <a:gd name="T15" fmla="*/ 257 h 746"/>
              <a:gd name="T16" fmla="*/ 488 w 745"/>
              <a:gd name="T17" fmla="*/ 704 h 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5" h="746">
                <a:moveTo>
                  <a:pt x="488" y="704"/>
                </a:moveTo>
                <a:cubicBezTo>
                  <a:pt x="527" y="743"/>
                  <a:pt x="588" y="746"/>
                  <a:pt x="623" y="710"/>
                </a:cubicBezTo>
                <a:cubicBezTo>
                  <a:pt x="709" y="624"/>
                  <a:pt x="709" y="624"/>
                  <a:pt x="709" y="624"/>
                </a:cubicBezTo>
                <a:cubicBezTo>
                  <a:pt x="745" y="588"/>
                  <a:pt x="742" y="528"/>
                  <a:pt x="703" y="489"/>
                </a:cubicBezTo>
                <a:cubicBezTo>
                  <a:pt x="257" y="42"/>
                  <a:pt x="257" y="42"/>
                  <a:pt x="257" y="42"/>
                </a:cubicBezTo>
                <a:cubicBezTo>
                  <a:pt x="218" y="3"/>
                  <a:pt x="157" y="0"/>
                  <a:pt x="121" y="36"/>
                </a:cubicBezTo>
                <a:cubicBezTo>
                  <a:pt x="35" y="122"/>
                  <a:pt x="35" y="122"/>
                  <a:pt x="35" y="122"/>
                </a:cubicBezTo>
                <a:cubicBezTo>
                  <a:pt x="0" y="158"/>
                  <a:pt x="2" y="218"/>
                  <a:pt x="41" y="257"/>
                </a:cubicBezTo>
                <a:lnTo>
                  <a:pt x="488" y="704"/>
                </a:lnTo>
                <a:close/>
              </a:path>
            </a:pathLst>
          </a:custGeom>
          <a:solidFill>
            <a:srgbClr val="F37A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í$1idê">
            <a:extLst>
              <a:ext uri="{FF2B5EF4-FFF2-40B4-BE49-F238E27FC236}">
                <a16:creationId xmlns:a16="http://schemas.microsoft.com/office/drawing/2014/main" id="{A36B23E3-E18A-41C9-8469-56AA4D92D10E}"/>
              </a:ext>
            </a:extLst>
          </p:cNvPr>
          <p:cNvSpPr/>
          <p:nvPr/>
        </p:nvSpPr>
        <p:spPr bwMode="auto">
          <a:xfrm>
            <a:off x="6680492" y="4765526"/>
            <a:ext cx="80514" cy="80514"/>
          </a:xfrm>
          <a:custGeom>
            <a:avLst/>
            <a:gdLst>
              <a:gd name="T0" fmla="*/ 408 w 502"/>
              <a:gd name="T1" fmla="*/ 452 h 502"/>
              <a:gd name="T2" fmla="*/ 477 w 502"/>
              <a:gd name="T3" fmla="*/ 495 h 502"/>
              <a:gd name="T4" fmla="*/ 495 w 502"/>
              <a:gd name="T5" fmla="*/ 478 h 502"/>
              <a:gd name="T6" fmla="*/ 451 w 502"/>
              <a:gd name="T7" fmla="*/ 409 h 502"/>
              <a:gd name="T8" fmla="*/ 94 w 502"/>
              <a:gd name="T9" fmla="*/ 51 h 502"/>
              <a:gd name="T10" fmla="*/ 24 w 502"/>
              <a:gd name="T11" fmla="*/ 8 h 502"/>
              <a:gd name="T12" fmla="*/ 7 w 502"/>
              <a:gd name="T13" fmla="*/ 25 h 502"/>
              <a:gd name="T14" fmla="*/ 51 w 502"/>
              <a:gd name="T15" fmla="*/ 94 h 502"/>
              <a:gd name="T16" fmla="*/ 408 w 502"/>
              <a:gd name="T17" fmla="*/ 452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2" h="502">
                <a:moveTo>
                  <a:pt x="408" y="452"/>
                </a:moveTo>
                <a:cubicBezTo>
                  <a:pt x="439" y="483"/>
                  <a:pt x="470" y="502"/>
                  <a:pt x="477" y="495"/>
                </a:cubicBezTo>
                <a:cubicBezTo>
                  <a:pt x="495" y="478"/>
                  <a:pt x="495" y="478"/>
                  <a:pt x="495" y="478"/>
                </a:cubicBezTo>
                <a:cubicBezTo>
                  <a:pt x="502" y="471"/>
                  <a:pt x="482" y="440"/>
                  <a:pt x="451" y="409"/>
                </a:cubicBezTo>
                <a:cubicBezTo>
                  <a:pt x="94" y="51"/>
                  <a:pt x="94" y="51"/>
                  <a:pt x="94" y="51"/>
                </a:cubicBezTo>
                <a:cubicBezTo>
                  <a:pt x="63" y="20"/>
                  <a:pt x="31" y="0"/>
                  <a:pt x="24" y="8"/>
                </a:cubicBezTo>
                <a:cubicBezTo>
                  <a:pt x="7" y="25"/>
                  <a:pt x="7" y="25"/>
                  <a:pt x="7" y="25"/>
                </a:cubicBezTo>
                <a:cubicBezTo>
                  <a:pt x="0" y="32"/>
                  <a:pt x="20" y="63"/>
                  <a:pt x="51" y="94"/>
                </a:cubicBezTo>
                <a:lnTo>
                  <a:pt x="408" y="452"/>
                </a:lnTo>
                <a:close/>
              </a:path>
            </a:pathLst>
          </a:custGeom>
          <a:solidFill>
            <a:srgbClr val="F7A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şḷíḓê">
            <a:extLst>
              <a:ext uri="{FF2B5EF4-FFF2-40B4-BE49-F238E27FC236}">
                <a16:creationId xmlns:a16="http://schemas.microsoft.com/office/drawing/2014/main" id="{C2F2BC95-6D70-44C6-9641-26A906BEEB81}"/>
              </a:ext>
            </a:extLst>
          </p:cNvPr>
          <p:cNvSpPr/>
          <p:nvPr/>
        </p:nvSpPr>
        <p:spPr bwMode="auto">
          <a:xfrm>
            <a:off x="6659788" y="4786230"/>
            <a:ext cx="80514" cy="80130"/>
          </a:xfrm>
          <a:custGeom>
            <a:avLst/>
            <a:gdLst>
              <a:gd name="T0" fmla="*/ 408 w 502"/>
              <a:gd name="T1" fmla="*/ 451 h 501"/>
              <a:gd name="T2" fmla="*/ 477 w 502"/>
              <a:gd name="T3" fmla="*/ 494 h 501"/>
              <a:gd name="T4" fmla="*/ 495 w 502"/>
              <a:gd name="T5" fmla="*/ 477 h 501"/>
              <a:gd name="T6" fmla="*/ 451 w 502"/>
              <a:gd name="T7" fmla="*/ 408 h 501"/>
              <a:gd name="T8" fmla="*/ 94 w 502"/>
              <a:gd name="T9" fmla="*/ 50 h 501"/>
              <a:gd name="T10" fmla="*/ 24 w 502"/>
              <a:gd name="T11" fmla="*/ 7 h 501"/>
              <a:gd name="T12" fmla="*/ 7 w 502"/>
              <a:gd name="T13" fmla="*/ 24 h 501"/>
              <a:gd name="T14" fmla="*/ 50 w 502"/>
              <a:gd name="T15" fmla="*/ 93 h 501"/>
              <a:gd name="T16" fmla="*/ 408 w 502"/>
              <a:gd name="T17" fmla="*/ 451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2" h="501">
                <a:moveTo>
                  <a:pt x="408" y="451"/>
                </a:moveTo>
                <a:cubicBezTo>
                  <a:pt x="439" y="482"/>
                  <a:pt x="470" y="501"/>
                  <a:pt x="477" y="494"/>
                </a:cubicBezTo>
                <a:cubicBezTo>
                  <a:pt x="495" y="477"/>
                  <a:pt x="495" y="477"/>
                  <a:pt x="495" y="477"/>
                </a:cubicBezTo>
                <a:cubicBezTo>
                  <a:pt x="502" y="470"/>
                  <a:pt x="482" y="439"/>
                  <a:pt x="451" y="408"/>
                </a:cubicBezTo>
                <a:cubicBezTo>
                  <a:pt x="94" y="50"/>
                  <a:pt x="94" y="50"/>
                  <a:pt x="94" y="50"/>
                </a:cubicBezTo>
                <a:cubicBezTo>
                  <a:pt x="62" y="19"/>
                  <a:pt x="31" y="0"/>
                  <a:pt x="24" y="7"/>
                </a:cubicBezTo>
                <a:cubicBezTo>
                  <a:pt x="7" y="24"/>
                  <a:pt x="7" y="24"/>
                  <a:pt x="7" y="24"/>
                </a:cubicBezTo>
                <a:cubicBezTo>
                  <a:pt x="0" y="31"/>
                  <a:pt x="19" y="62"/>
                  <a:pt x="50" y="93"/>
                </a:cubicBezTo>
                <a:lnTo>
                  <a:pt x="408" y="451"/>
                </a:lnTo>
                <a:close/>
              </a:path>
            </a:pathLst>
          </a:custGeom>
          <a:solidFill>
            <a:srgbClr val="F7A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ïŝḷïďê">
            <a:extLst>
              <a:ext uri="{FF2B5EF4-FFF2-40B4-BE49-F238E27FC236}">
                <a16:creationId xmlns:a16="http://schemas.microsoft.com/office/drawing/2014/main" id="{099CC8C3-0B94-419D-BB45-3294F18BBF1E}"/>
              </a:ext>
            </a:extLst>
          </p:cNvPr>
          <p:cNvSpPr/>
          <p:nvPr/>
        </p:nvSpPr>
        <p:spPr bwMode="auto">
          <a:xfrm>
            <a:off x="6670140" y="4775878"/>
            <a:ext cx="80514" cy="80514"/>
          </a:xfrm>
          <a:custGeom>
            <a:avLst/>
            <a:gdLst>
              <a:gd name="T0" fmla="*/ 409 w 502"/>
              <a:gd name="T1" fmla="*/ 451 h 502"/>
              <a:gd name="T2" fmla="*/ 478 w 502"/>
              <a:gd name="T3" fmla="*/ 495 h 502"/>
              <a:gd name="T4" fmla="*/ 495 w 502"/>
              <a:gd name="T5" fmla="*/ 477 h 502"/>
              <a:gd name="T6" fmla="*/ 452 w 502"/>
              <a:gd name="T7" fmla="*/ 408 h 502"/>
              <a:gd name="T8" fmla="*/ 94 w 502"/>
              <a:gd name="T9" fmla="*/ 51 h 502"/>
              <a:gd name="T10" fmla="*/ 25 w 502"/>
              <a:gd name="T11" fmla="*/ 7 h 502"/>
              <a:gd name="T12" fmla="*/ 8 w 502"/>
              <a:gd name="T13" fmla="*/ 24 h 502"/>
              <a:gd name="T14" fmla="*/ 51 w 502"/>
              <a:gd name="T15" fmla="*/ 94 h 502"/>
              <a:gd name="T16" fmla="*/ 409 w 502"/>
              <a:gd name="T17" fmla="*/ 451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2" h="502">
                <a:moveTo>
                  <a:pt x="409" y="451"/>
                </a:moveTo>
                <a:cubicBezTo>
                  <a:pt x="440" y="482"/>
                  <a:pt x="471" y="502"/>
                  <a:pt x="478" y="495"/>
                </a:cubicBezTo>
                <a:cubicBezTo>
                  <a:pt x="495" y="477"/>
                  <a:pt x="495" y="477"/>
                  <a:pt x="495" y="477"/>
                </a:cubicBezTo>
                <a:cubicBezTo>
                  <a:pt x="502" y="470"/>
                  <a:pt x="483" y="439"/>
                  <a:pt x="452" y="408"/>
                </a:cubicBezTo>
                <a:cubicBezTo>
                  <a:pt x="94" y="51"/>
                  <a:pt x="94" y="51"/>
                  <a:pt x="94" y="51"/>
                </a:cubicBezTo>
                <a:cubicBezTo>
                  <a:pt x="63" y="20"/>
                  <a:pt x="32" y="0"/>
                  <a:pt x="25" y="7"/>
                </a:cubicBezTo>
                <a:cubicBezTo>
                  <a:pt x="8" y="24"/>
                  <a:pt x="8" y="24"/>
                  <a:pt x="8" y="24"/>
                </a:cubicBezTo>
                <a:cubicBezTo>
                  <a:pt x="0" y="32"/>
                  <a:pt x="20" y="63"/>
                  <a:pt x="51" y="94"/>
                </a:cubicBezTo>
                <a:lnTo>
                  <a:pt x="409" y="451"/>
                </a:lnTo>
                <a:close/>
              </a:path>
            </a:pathLst>
          </a:custGeom>
          <a:solidFill>
            <a:srgbClr val="F7A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išļíďê">
            <a:extLst>
              <a:ext uri="{FF2B5EF4-FFF2-40B4-BE49-F238E27FC236}">
                <a16:creationId xmlns:a16="http://schemas.microsoft.com/office/drawing/2014/main" id="{6DBE5709-B8B6-4448-8711-8195AA767EC5}"/>
              </a:ext>
            </a:extLst>
          </p:cNvPr>
          <p:cNvSpPr/>
          <p:nvPr/>
        </p:nvSpPr>
        <p:spPr bwMode="auto">
          <a:xfrm>
            <a:off x="6054018" y="4152856"/>
            <a:ext cx="237324" cy="18020"/>
          </a:xfrm>
          <a:custGeom>
            <a:avLst/>
            <a:gdLst>
              <a:gd name="T0" fmla="*/ 619 w 619"/>
              <a:gd name="T1" fmla="*/ 0 h 47"/>
              <a:gd name="T2" fmla="*/ 0 w 619"/>
              <a:gd name="T3" fmla="*/ 0 h 47"/>
              <a:gd name="T4" fmla="*/ 59 w 619"/>
              <a:gd name="T5" fmla="*/ 47 h 47"/>
              <a:gd name="T6" fmla="*/ 619 w 619"/>
              <a:gd name="T7" fmla="*/ 47 h 47"/>
              <a:gd name="T8" fmla="*/ 619 w 619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" h="47">
                <a:moveTo>
                  <a:pt x="619" y="0"/>
                </a:moveTo>
                <a:lnTo>
                  <a:pt x="0" y="0"/>
                </a:lnTo>
                <a:lnTo>
                  <a:pt x="59" y="47"/>
                </a:lnTo>
                <a:lnTo>
                  <a:pt x="619" y="47"/>
                </a:lnTo>
                <a:lnTo>
                  <a:pt x="619" y="0"/>
                </a:lnTo>
                <a:close/>
              </a:path>
            </a:pathLst>
          </a:cu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ïṩ1iḓe">
            <a:extLst>
              <a:ext uri="{FF2B5EF4-FFF2-40B4-BE49-F238E27FC236}">
                <a16:creationId xmlns:a16="http://schemas.microsoft.com/office/drawing/2014/main" id="{1BD07D90-097D-4C39-A6D3-21692AB3522F}"/>
              </a:ext>
            </a:extLst>
          </p:cNvPr>
          <p:cNvSpPr/>
          <p:nvPr/>
        </p:nvSpPr>
        <p:spPr bwMode="auto">
          <a:xfrm>
            <a:off x="5961236" y="4153239"/>
            <a:ext cx="136490" cy="23004"/>
          </a:xfrm>
          <a:custGeom>
            <a:avLst/>
            <a:gdLst>
              <a:gd name="T0" fmla="*/ 0 w 356"/>
              <a:gd name="T1" fmla="*/ 0 h 60"/>
              <a:gd name="T2" fmla="*/ 0 w 356"/>
              <a:gd name="T3" fmla="*/ 60 h 60"/>
              <a:gd name="T4" fmla="*/ 356 w 356"/>
              <a:gd name="T5" fmla="*/ 60 h 60"/>
              <a:gd name="T6" fmla="*/ 280 w 356"/>
              <a:gd name="T7" fmla="*/ 0 h 60"/>
              <a:gd name="T8" fmla="*/ 0 w 356"/>
              <a:gd name="T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6" h="60">
                <a:moveTo>
                  <a:pt x="0" y="0"/>
                </a:moveTo>
                <a:lnTo>
                  <a:pt x="0" y="60"/>
                </a:lnTo>
                <a:lnTo>
                  <a:pt x="356" y="60"/>
                </a:lnTo>
                <a:lnTo>
                  <a:pt x="280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íšľiḍe">
            <a:extLst>
              <a:ext uri="{FF2B5EF4-FFF2-40B4-BE49-F238E27FC236}">
                <a16:creationId xmlns:a16="http://schemas.microsoft.com/office/drawing/2014/main" id="{86B1FD71-7332-43DA-B27C-45500BE236FF}"/>
              </a:ext>
            </a:extLst>
          </p:cNvPr>
          <p:cNvSpPr/>
          <p:nvPr/>
        </p:nvSpPr>
        <p:spPr bwMode="auto">
          <a:xfrm>
            <a:off x="5961236" y="4153239"/>
            <a:ext cx="136490" cy="23004"/>
          </a:xfrm>
          <a:custGeom>
            <a:avLst/>
            <a:gdLst>
              <a:gd name="T0" fmla="*/ 0 w 356"/>
              <a:gd name="T1" fmla="*/ 0 h 60"/>
              <a:gd name="T2" fmla="*/ 0 w 356"/>
              <a:gd name="T3" fmla="*/ 60 h 60"/>
              <a:gd name="T4" fmla="*/ 356 w 356"/>
              <a:gd name="T5" fmla="*/ 60 h 60"/>
              <a:gd name="T6" fmla="*/ 280 w 356"/>
              <a:gd name="T7" fmla="*/ 0 h 60"/>
              <a:gd name="T8" fmla="*/ 0 w 356"/>
              <a:gd name="T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6" h="60">
                <a:moveTo>
                  <a:pt x="0" y="0"/>
                </a:moveTo>
                <a:lnTo>
                  <a:pt x="0" y="60"/>
                </a:lnTo>
                <a:lnTo>
                  <a:pt x="356" y="60"/>
                </a:lnTo>
                <a:lnTo>
                  <a:pt x="28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ïślíḋe">
            <a:extLst>
              <a:ext uri="{FF2B5EF4-FFF2-40B4-BE49-F238E27FC236}">
                <a16:creationId xmlns:a16="http://schemas.microsoft.com/office/drawing/2014/main" id="{7895E66F-1061-455A-B180-33BA6984F47C}"/>
              </a:ext>
            </a:extLst>
          </p:cNvPr>
          <p:cNvSpPr/>
          <p:nvPr/>
        </p:nvSpPr>
        <p:spPr bwMode="auto">
          <a:xfrm>
            <a:off x="6108078" y="4205381"/>
            <a:ext cx="120387" cy="18020"/>
          </a:xfrm>
          <a:custGeom>
            <a:avLst/>
            <a:gdLst>
              <a:gd name="T0" fmla="*/ 314 w 314"/>
              <a:gd name="T1" fmla="*/ 0 h 47"/>
              <a:gd name="T2" fmla="*/ 0 w 314"/>
              <a:gd name="T3" fmla="*/ 0 h 47"/>
              <a:gd name="T4" fmla="*/ 9 w 314"/>
              <a:gd name="T5" fmla="*/ 23 h 47"/>
              <a:gd name="T6" fmla="*/ 24 w 314"/>
              <a:gd name="T7" fmla="*/ 47 h 47"/>
              <a:gd name="T8" fmla="*/ 314 w 314"/>
              <a:gd name="T9" fmla="*/ 47 h 47"/>
              <a:gd name="T10" fmla="*/ 314 w 314"/>
              <a:gd name="T11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47">
                <a:moveTo>
                  <a:pt x="314" y="0"/>
                </a:moveTo>
                <a:lnTo>
                  <a:pt x="0" y="0"/>
                </a:lnTo>
                <a:lnTo>
                  <a:pt x="9" y="23"/>
                </a:lnTo>
                <a:lnTo>
                  <a:pt x="24" y="47"/>
                </a:lnTo>
                <a:lnTo>
                  <a:pt x="314" y="47"/>
                </a:lnTo>
                <a:lnTo>
                  <a:pt x="314" y="0"/>
                </a:lnTo>
                <a:close/>
              </a:path>
            </a:pathLst>
          </a:cu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îsḷïḑè">
            <a:extLst>
              <a:ext uri="{FF2B5EF4-FFF2-40B4-BE49-F238E27FC236}">
                <a16:creationId xmlns:a16="http://schemas.microsoft.com/office/drawing/2014/main" id="{FAAA28CE-4815-40FA-A456-98C66F496EE8}"/>
              </a:ext>
            </a:extLst>
          </p:cNvPr>
          <p:cNvSpPr/>
          <p:nvPr/>
        </p:nvSpPr>
        <p:spPr bwMode="auto">
          <a:xfrm>
            <a:off x="6054402" y="4207682"/>
            <a:ext cx="69012" cy="22620"/>
          </a:xfrm>
          <a:custGeom>
            <a:avLst/>
            <a:gdLst>
              <a:gd name="T0" fmla="*/ 149 w 180"/>
              <a:gd name="T1" fmla="*/ 0 h 59"/>
              <a:gd name="T2" fmla="*/ 0 w 180"/>
              <a:gd name="T3" fmla="*/ 0 h 59"/>
              <a:gd name="T4" fmla="*/ 0 w 180"/>
              <a:gd name="T5" fmla="*/ 59 h 59"/>
              <a:gd name="T6" fmla="*/ 180 w 180"/>
              <a:gd name="T7" fmla="*/ 59 h 59"/>
              <a:gd name="T8" fmla="*/ 161 w 180"/>
              <a:gd name="T9" fmla="*/ 29 h 59"/>
              <a:gd name="T10" fmla="*/ 149 w 180"/>
              <a:gd name="T11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0" h="59">
                <a:moveTo>
                  <a:pt x="149" y="0"/>
                </a:moveTo>
                <a:lnTo>
                  <a:pt x="0" y="0"/>
                </a:lnTo>
                <a:lnTo>
                  <a:pt x="0" y="59"/>
                </a:lnTo>
                <a:lnTo>
                  <a:pt x="180" y="59"/>
                </a:lnTo>
                <a:lnTo>
                  <a:pt x="161" y="29"/>
                </a:lnTo>
                <a:lnTo>
                  <a:pt x="149" y="0"/>
                </a:lnTo>
                <a:close/>
              </a:path>
            </a:pathLst>
          </a:cu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íšlîḓê">
            <a:extLst>
              <a:ext uri="{FF2B5EF4-FFF2-40B4-BE49-F238E27FC236}">
                <a16:creationId xmlns:a16="http://schemas.microsoft.com/office/drawing/2014/main" id="{EF94D78D-5DE4-48C8-8C60-986A1893C614}"/>
              </a:ext>
            </a:extLst>
          </p:cNvPr>
          <p:cNvSpPr/>
          <p:nvPr/>
        </p:nvSpPr>
        <p:spPr bwMode="auto">
          <a:xfrm>
            <a:off x="6054402" y="4207682"/>
            <a:ext cx="69012" cy="22620"/>
          </a:xfrm>
          <a:custGeom>
            <a:avLst/>
            <a:gdLst>
              <a:gd name="T0" fmla="*/ 149 w 180"/>
              <a:gd name="T1" fmla="*/ 0 h 59"/>
              <a:gd name="T2" fmla="*/ 0 w 180"/>
              <a:gd name="T3" fmla="*/ 0 h 59"/>
              <a:gd name="T4" fmla="*/ 0 w 180"/>
              <a:gd name="T5" fmla="*/ 59 h 59"/>
              <a:gd name="T6" fmla="*/ 180 w 180"/>
              <a:gd name="T7" fmla="*/ 59 h 59"/>
              <a:gd name="T8" fmla="*/ 161 w 180"/>
              <a:gd name="T9" fmla="*/ 29 h 59"/>
              <a:gd name="T10" fmla="*/ 149 w 180"/>
              <a:gd name="T11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0" h="59">
                <a:moveTo>
                  <a:pt x="149" y="0"/>
                </a:moveTo>
                <a:lnTo>
                  <a:pt x="0" y="0"/>
                </a:lnTo>
                <a:lnTo>
                  <a:pt x="0" y="59"/>
                </a:lnTo>
                <a:lnTo>
                  <a:pt x="180" y="59"/>
                </a:lnTo>
                <a:lnTo>
                  <a:pt x="161" y="29"/>
                </a:lnTo>
                <a:lnTo>
                  <a:pt x="14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ïsliḋé">
            <a:extLst>
              <a:ext uri="{FF2B5EF4-FFF2-40B4-BE49-F238E27FC236}">
                <a16:creationId xmlns:a16="http://schemas.microsoft.com/office/drawing/2014/main" id="{763B4513-5565-4443-A756-23D6BD3B522F}"/>
              </a:ext>
            </a:extLst>
          </p:cNvPr>
          <p:cNvSpPr/>
          <p:nvPr/>
        </p:nvSpPr>
        <p:spPr bwMode="auto">
          <a:xfrm>
            <a:off x="5950117" y="4255606"/>
            <a:ext cx="214320" cy="22620"/>
          </a:xfrm>
          <a:custGeom>
            <a:avLst/>
            <a:gdLst>
              <a:gd name="T0" fmla="*/ 0 w 559"/>
              <a:gd name="T1" fmla="*/ 0 h 59"/>
              <a:gd name="T2" fmla="*/ 0 w 559"/>
              <a:gd name="T3" fmla="*/ 59 h 59"/>
              <a:gd name="T4" fmla="*/ 559 w 559"/>
              <a:gd name="T5" fmla="*/ 59 h 59"/>
              <a:gd name="T6" fmla="*/ 550 w 559"/>
              <a:gd name="T7" fmla="*/ 0 h 59"/>
              <a:gd name="T8" fmla="*/ 0 w 559"/>
              <a:gd name="T9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9" h="59">
                <a:moveTo>
                  <a:pt x="0" y="0"/>
                </a:moveTo>
                <a:lnTo>
                  <a:pt x="0" y="59"/>
                </a:lnTo>
                <a:lnTo>
                  <a:pt x="559" y="59"/>
                </a:lnTo>
                <a:lnTo>
                  <a:pt x="550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ïś1îdê">
            <a:extLst>
              <a:ext uri="{FF2B5EF4-FFF2-40B4-BE49-F238E27FC236}">
                <a16:creationId xmlns:a16="http://schemas.microsoft.com/office/drawing/2014/main" id="{1793D7FB-FDE5-4A68-91DF-E05EEA4631B2}"/>
              </a:ext>
            </a:extLst>
          </p:cNvPr>
          <p:cNvSpPr/>
          <p:nvPr/>
        </p:nvSpPr>
        <p:spPr bwMode="auto">
          <a:xfrm>
            <a:off x="5950117" y="4255606"/>
            <a:ext cx="214320" cy="22620"/>
          </a:xfrm>
          <a:custGeom>
            <a:avLst/>
            <a:gdLst>
              <a:gd name="T0" fmla="*/ 0 w 559"/>
              <a:gd name="T1" fmla="*/ 0 h 59"/>
              <a:gd name="T2" fmla="*/ 0 w 559"/>
              <a:gd name="T3" fmla="*/ 59 h 59"/>
              <a:gd name="T4" fmla="*/ 559 w 559"/>
              <a:gd name="T5" fmla="*/ 59 h 59"/>
              <a:gd name="T6" fmla="*/ 550 w 559"/>
              <a:gd name="T7" fmla="*/ 0 h 59"/>
              <a:gd name="T8" fmla="*/ 0 w 559"/>
              <a:gd name="T9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9" h="59">
                <a:moveTo>
                  <a:pt x="0" y="0"/>
                </a:moveTo>
                <a:lnTo>
                  <a:pt x="0" y="59"/>
                </a:lnTo>
                <a:lnTo>
                  <a:pt x="559" y="59"/>
                </a:lnTo>
                <a:lnTo>
                  <a:pt x="55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íṣlîdé">
            <a:extLst>
              <a:ext uri="{FF2B5EF4-FFF2-40B4-BE49-F238E27FC236}">
                <a16:creationId xmlns:a16="http://schemas.microsoft.com/office/drawing/2014/main" id="{109DC7E2-F70D-4778-91A1-9CB30751AF9D}"/>
              </a:ext>
            </a:extLst>
          </p:cNvPr>
          <p:cNvSpPr/>
          <p:nvPr/>
        </p:nvSpPr>
        <p:spPr bwMode="auto">
          <a:xfrm>
            <a:off x="6136066" y="4258290"/>
            <a:ext cx="156427" cy="17636"/>
          </a:xfrm>
          <a:custGeom>
            <a:avLst/>
            <a:gdLst>
              <a:gd name="T0" fmla="*/ 408 w 408"/>
              <a:gd name="T1" fmla="*/ 0 h 46"/>
              <a:gd name="T2" fmla="*/ 0 w 408"/>
              <a:gd name="T3" fmla="*/ 0 h 46"/>
              <a:gd name="T4" fmla="*/ 6 w 408"/>
              <a:gd name="T5" fmla="*/ 46 h 46"/>
              <a:gd name="T6" fmla="*/ 408 w 408"/>
              <a:gd name="T7" fmla="*/ 46 h 46"/>
              <a:gd name="T8" fmla="*/ 408 w 408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8" h="46">
                <a:moveTo>
                  <a:pt x="408" y="0"/>
                </a:moveTo>
                <a:lnTo>
                  <a:pt x="0" y="0"/>
                </a:lnTo>
                <a:lnTo>
                  <a:pt x="6" y="46"/>
                </a:lnTo>
                <a:lnTo>
                  <a:pt x="408" y="46"/>
                </a:lnTo>
                <a:lnTo>
                  <a:pt x="408" y="0"/>
                </a:lnTo>
                <a:close/>
              </a:path>
            </a:pathLst>
          </a:cu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îšļîḓê">
            <a:extLst>
              <a:ext uri="{FF2B5EF4-FFF2-40B4-BE49-F238E27FC236}">
                <a16:creationId xmlns:a16="http://schemas.microsoft.com/office/drawing/2014/main" id="{C03F563B-96AB-4E3B-8A15-A44C671E157B}"/>
              </a:ext>
            </a:extLst>
          </p:cNvPr>
          <p:cNvSpPr/>
          <p:nvPr/>
        </p:nvSpPr>
        <p:spPr bwMode="auto">
          <a:xfrm>
            <a:off x="6045200" y="4309666"/>
            <a:ext cx="97383" cy="23004"/>
          </a:xfrm>
          <a:custGeom>
            <a:avLst/>
            <a:gdLst>
              <a:gd name="T0" fmla="*/ 0 w 254"/>
              <a:gd name="T1" fmla="*/ 0 h 60"/>
              <a:gd name="T2" fmla="*/ 0 w 254"/>
              <a:gd name="T3" fmla="*/ 60 h 60"/>
              <a:gd name="T4" fmla="*/ 254 w 254"/>
              <a:gd name="T5" fmla="*/ 60 h 60"/>
              <a:gd name="T6" fmla="*/ 252 w 254"/>
              <a:gd name="T7" fmla="*/ 0 h 60"/>
              <a:gd name="T8" fmla="*/ 0 w 254"/>
              <a:gd name="T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60">
                <a:moveTo>
                  <a:pt x="0" y="0"/>
                </a:moveTo>
                <a:lnTo>
                  <a:pt x="0" y="60"/>
                </a:lnTo>
                <a:lnTo>
                  <a:pt x="254" y="60"/>
                </a:lnTo>
                <a:lnTo>
                  <a:pt x="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iSḷïḑê">
            <a:extLst>
              <a:ext uri="{FF2B5EF4-FFF2-40B4-BE49-F238E27FC236}">
                <a16:creationId xmlns:a16="http://schemas.microsoft.com/office/drawing/2014/main" id="{90DD46C5-7F54-44FE-8371-0DDED06E2609}"/>
              </a:ext>
            </a:extLst>
          </p:cNvPr>
          <p:cNvSpPr/>
          <p:nvPr/>
        </p:nvSpPr>
        <p:spPr bwMode="auto">
          <a:xfrm>
            <a:off x="6045200" y="4309666"/>
            <a:ext cx="97383" cy="23004"/>
          </a:xfrm>
          <a:custGeom>
            <a:avLst/>
            <a:gdLst>
              <a:gd name="T0" fmla="*/ 0 w 254"/>
              <a:gd name="T1" fmla="*/ 0 h 60"/>
              <a:gd name="T2" fmla="*/ 0 w 254"/>
              <a:gd name="T3" fmla="*/ 60 h 60"/>
              <a:gd name="T4" fmla="*/ 254 w 254"/>
              <a:gd name="T5" fmla="*/ 60 h 60"/>
              <a:gd name="T6" fmla="*/ 252 w 254"/>
              <a:gd name="T7" fmla="*/ 0 h 60"/>
              <a:gd name="T8" fmla="*/ 0 w 254"/>
              <a:gd name="T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60">
                <a:moveTo>
                  <a:pt x="0" y="0"/>
                </a:moveTo>
                <a:lnTo>
                  <a:pt x="0" y="60"/>
                </a:lnTo>
                <a:lnTo>
                  <a:pt x="254" y="60"/>
                </a:lnTo>
                <a:lnTo>
                  <a:pt x="25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iṥ1îḋè">
            <a:extLst>
              <a:ext uri="{FF2B5EF4-FFF2-40B4-BE49-F238E27FC236}">
                <a16:creationId xmlns:a16="http://schemas.microsoft.com/office/drawing/2014/main" id="{8D43DC69-2605-4EAE-8DA5-04ADE6177B01}"/>
              </a:ext>
            </a:extLst>
          </p:cNvPr>
          <p:cNvSpPr/>
          <p:nvPr/>
        </p:nvSpPr>
        <p:spPr bwMode="auto">
          <a:xfrm>
            <a:off x="6141433" y="4310816"/>
            <a:ext cx="225055" cy="18020"/>
          </a:xfrm>
          <a:custGeom>
            <a:avLst/>
            <a:gdLst>
              <a:gd name="T0" fmla="*/ 587 w 587"/>
              <a:gd name="T1" fmla="*/ 0 h 47"/>
              <a:gd name="T2" fmla="*/ 0 w 587"/>
              <a:gd name="T3" fmla="*/ 0 h 47"/>
              <a:gd name="T4" fmla="*/ 1 w 587"/>
              <a:gd name="T5" fmla="*/ 47 h 47"/>
              <a:gd name="T6" fmla="*/ 587 w 587"/>
              <a:gd name="T7" fmla="*/ 47 h 47"/>
              <a:gd name="T8" fmla="*/ 587 w 587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7" h="47">
                <a:moveTo>
                  <a:pt x="587" y="0"/>
                </a:moveTo>
                <a:lnTo>
                  <a:pt x="0" y="0"/>
                </a:lnTo>
                <a:lnTo>
                  <a:pt x="1" y="47"/>
                </a:lnTo>
                <a:lnTo>
                  <a:pt x="587" y="47"/>
                </a:lnTo>
                <a:lnTo>
                  <a:pt x="587" y="0"/>
                </a:lnTo>
                <a:close/>
              </a:path>
            </a:pathLst>
          </a:cu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ïṥ1îḑê">
            <a:extLst>
              <a:ext uri="{FF2B5EF4-FFF2-40B4-BE49-F238E27FC236}">
                <a16:creationId xmlns:a16="http://schemas.microsoft.com/office/drawing/2014/main" id="{AEA28759-02BC-4541-96F2-D08F9BE41BFD}"/>
              </a:ext>
            </a:extLst>
          </p:cNvPr>
          <p:cNvSpPr/>
          <p:nvPr/>
        </p:nvSpPr>
        <p:spPr bwMode="auto">
          <a:xfrm>
            <a:off x="5997659" y="4359891"/>
            <a:ext cx="136107" cy="23004"/>
          </a:xfrm>
          <a:custGeom>
            <a:avLst/>
            <a:gdLst>
              <a:gd name="T0" fmla="*/ 0 w 355"/>
              <a:gd name="T1" fmla="*/ 60 h 60"/>
              <a:gd name="T2" fmla="*/ 341 w 355"/>
              <a:gd name="T3" fmla="*/ 60 h 60"/>
              <a:gd name="T4" fmla="*/ 350 w 355"/>
              <a:gd name="T5" fmla="*/ 37 h 60"/>
              <a:gd name="T6" fmla="*/ 355 w 355"/>
              <a:gd name="T7" fmla="*/ 0 h 60"/>
              <a:gd name="T8" fmla="*/ 0 w 355"/>
              <a:gd name="T9" fmla="*/ 0 h 60"/>
              <a:gd name="T10" fmla="*/ 0 w 355"/>
              <a:gd name="T11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5" h="60">
                <a:moveTo>
                  <a:pt x="0" y="60"/>
                </a:moveTo>
                <a:lnTo>
                  <a:pt x="341" y="60"/>
                </a:lnTo>
                <a:lnTo>
                  <a:pt x="350" y="37"/>
                </a:lnTo>
                <a:lnTo>
                  <a:pt x="355" y="0"/>
                </a:lnTo>
                <a:lnTo>
                  <a:pt x="0" y="0"/>
                </a:lnTo>
                <a:lnTo>
                  <a:pt x="0" y="60"/>
                </a:lnTo>
                <a:close/>
              </a:path>
            </a:pathLst>
          </a:cu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ïS1ïḍê">
            <a:extLst>
              <a:ext uri="{FF2B5EF4-FFF2-40B4-BE49-F238E27FC236}">
                <a16:creationId xmlns:a16="http://schemas.microsoft.com/office/drawing/2014/main" id="{89389C4E-A965-48AB-A157-F777FAF8BD35}"/>
              </a:ext>
            </a:extLst>
          </p:cNvPr>
          <p:cNvSpPr/>
          <p:nvPr/>
        </p:nvSpPr>
        <p:spPr bwMode="auto">
          <a:xfrm>
            <a:off x="5997659" y="4359891"/>
            <a:ext cx="136107" cy="23004"/>
          </a:xfrm>
          <a:custGeom>
            <a:avLst/>
            <a:gdLst>
              <a:gd name="T0" fmla="*/ 0 w 355"/>
              <a:gd name="T1" fmla="*/ 60 h 60"/>
              <a:gd name="T2" fmla="*/ 341 w 355"/>
              <a:gd name="T3" fmla="*/ 60 h 60"/>
              <a:gd name="T4" fmla="*/ 350 w 355"/>
              <a:gd name="T5" fmla="*/ 37 h 60"/>
              <a:gd name="T6" fmla="*/ 355 w 355"/>
              <a:gd name="T7" fmla="*/ 0 h 60"/>
              <a:gd name="T8" fmla="*/ 0 w 355"/>
              <a:gd name="T9" fmla="*/ 0 h 60"/>
              <a:gd name="T10" fmla="*/ 0 w 355"/>
              <a:gd name="T11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5" h="60">
                <a:moveTo>
                  <a:pt x="0" y="60"/>
                </a:moveTo>
                <a:lnTo>
                  <a:pt x="341" y="60"/>
                </a:lnTo>
                <a:lnTo>
                  <a:pt x="350" y="37"/>
                </a:lnTo>
                <a:lnTo>
                  <a:pt x="355" y="0"/>
                </a:lnTo>
                <a:lnTo>
                  <a:pt x="0" y="0"/>
                </a:lnTo>
                <a:lnTo>
                  <a:pt x="0" y="6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iṧḷîdê">
            <a:extLst>
              <a:ext uri="{FF2B5EF4-FFF2-40B4-BE49-F238E27FC236}">
                <a16:creationId xmlns:a16="http://schemas.microsoft.com/office/drawing/2014/main" id="{DF3D19FB-DC7A-40B7-9ED7-C1DDD6BB3E93}"/>
              </a:ext>
            </a:extLst>
          </p:cNvPr>
          <p:cNvSpPr/>
          <p:nvPr/>
        </p:nvSpPr>
        <p:spPr bwMode="auto">
          <a:xfrm>
            <a:off x="6134532" y="4363341"/>
            <a:ext cx="191699" cy="18020"/>
          </a:xfrm>
          <a:custGeom>
            <a:avLst/>
            <a:gdLst>
              <a:gd name="T0" fmla="*/ 0 w 500"/>
              <a:gd name="T1" fmla="*/ 47 h 47"/>
              <a:gd name="T2" fmla="*/ 500 w 500"/>
              <a:gd name="T3" fmla="*/ 47 h 47"/>
              <a:gd name="T4" fmla="*/ 500 w 500"/>
              <a:gd name="T5" fmla="*/ 0 h 47"/>
              <a:gd name="T6" fmla="*/ 11 w 500"/>
              <a:gd name="T7" fmla="*/ 0 h 47"/>
              <a:gd name="T8" fmla="*/ 6 w 500"/>
              <a:gd name="T9" fmla="*/ 29 h 47"/>
              <a:gd name="T10" fmla="*/ 0 w 500"/>
              <a:gd name="T11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0" h="47">
                <a:moveTo>
                  <a:pt x="0" y="47"/>
                </a:moveTo>
                <a:lnTo>
                  <a:pt x="500" y="47"/>
                </a:lnTo>
                <a:lnTo>
                  <a:pt x="500" y="0"/>
                </a:lnTo>
                <a:lnTo>
                  <a:pt x="11" y="0"/>
                </a:lnTo>
                <a:lnTo>
                  <a:pt x="6" y="29"/>
                </a:lnTo>
                <a:lnTo>
                  <a:pt x="0" y="47"/>
                </a:lnTo>
                <a:close/>
              </a:path>
            </a:pathLst>
          </a:cu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íṡlíḋe">
            <a:extLst>
              <a:ext uri="{FF2B5EF4-FFF2-40B4-BE49-F238E27FC236}">
                <a16:creationId xmlns:a16="http://schemas.microsoft.com/office/drawing/2014/main" id="{C6E0575A-97D1-4CC5-A31D-20001941F84D}"/>
              </a:ext>
            </a:extLst>
          </p:cNvPr>
          <p:cNvSpPr/>
          <p:nvPr/>
        </p:nvSpPr>
        <p:spPr bwMode="auto">
          <a:xfrm>
            <a:off x="6114595" y="4415867"/>
            <a:ext cx="104284" cy="18020"/>
          </a:xfrm>
          <a:custGeom>
            <a:avLst/>
            <a:gdLst>
              <a:gd name="T0" fmla="*/ 0 w 272"/>
              <a:gd name="T1" fmla="*/ 47 h 47"/>
              <a:gd name="T2" fmla="*/ 272 w 272"/>
              <a:gd name="T3" fmla="*/ 47 h 47"/>
              <a:gd name="T4" fmla="*/ 272 w 272"/>
              <a:gd name="T5" fmla="*/ 0 h 47"/>
              <a:gd name="T6" fmla="*/ 18 w 272"/>
              <a:gd name="T7" fmla="*/ 0 h 47"/>
              <a:gd name="T8" fmla="*/ 16 w 272"/>
              <a:gd name="T9" fmla="*/ 7 h 47"/>
              <a:gd name="T10" fmla="*/ 0 w 272"/>
              <a:gd name="T11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2" h="47">
                <a:moveTo>
                  <a:pt x="0" y="47"/>
                </a:moveTo>
                <a:lnTo>
                  <a:pt x="272" y="47"/>
                </a:lnTo>
                <a:lnTo>
                  <a:pt x="272" y="0"/>
                </a:lnTo>
                <a:lnTo>
                  <a:pt x="18" y="0"/>
                </a:lnTo>
                <a:lnTo>
                  <a:pt x="16" y="7"/>
                </a:lnTo>
                <a:lnTo>
                  <a:pt x="0" y="47"/>
                </a:lnTo>
                <a:close/>
              </a:path>
            </a:pathLst>
          </a:cu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ïşḷiḑé">
            <a:extLst>
              <a:ext uri="{FF2B5EF4-FFF2-40B4-BE49-F238E27FC236}">
                <a16:creationId xmlns:a16="http://schemas.microsoft.com/office/drawing/2014/main" id="{3F5D6614-1478-45C4-AC60-4556F05CC915}"/>
              </a:ext>
            </a:extLst>
          </p:cNvPr>
          <p:cNvSpPr/>
          <p:nvPr/>
        </p:nvSpPr>
        <p:spPr bwMode="auto">
          <a:xfrm>
            <a:off x="6059769" y="4468776"/>
            <a:ext cx="222755" cy="17636"/>
          </a:xfrm>
          <a:custGeom>
            <a:avLst/>
            <a:gdLst>
              <a:gd name="T0" fmla="*/ 0 w 581"/>
              <a:gd name="T1" fmla="*/ 46 h 46"/>
              <a:gd name="T2" fmla="*/ 581 w 581"/>
              <a:gd name="T3" fmla="*/ 46 h 46"/>
              <a:gd name="T4" fmla="*/ 581 w 581"/>
              <a:gd name="T5" fmla="*/ 0 h 46"/>
              <a:gd name="T6" fmla="*/ 44 w 581"/>
              <a:gd name="T7" fmla="*/ 0 h 46"/>
              <a:gd name="T8" fmla="*/ 35 w 581"/>
              <a:gd name="T9" fmla="*/ 5 h 46"/>
              <a:gd name="T10" fmla="*/ 0 w 581"/>
              <a:gd name="T11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1" h="46">
                <a:moveTo>
                  <a:pt x="0" y="46"/>
                </a:moveTo>
                <a:lnTo>
                  <a:pt x="581" y="46"/>
                </a:lnTo>
                <a:lnTo>
                  <a:pt x="581" y="0"/>
                </a:lnTo>
                <a:lnTo>
                  <a:pt x="44" y="0"/>
                </a:lnTo>
                <a:lnTo>
                  <a:pt x="35" y="5"/>
                </a:lnTo>
                <a:lnTo>
                  <a:pt x="0" y="46"/>
                </a:lnTo>
                <a:close/>
              </a:path>
            </a:pathLst>
          </a:cu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îšľïḓè">
            <a:extLst>
              <a:ext uri="{FF2B5EF4-FFF2-40B4-BE49-F238E27FC236}">
                <a16:creationId xmlns:a16="http://schemas.microsoft.com/office/drawing/2014/main" id="{8EEBB848-870C-46C1-80B1-6721C26DCBD7}"/>
              </a:ext>
            </a:extLst>
          </p:cNvPr>
          <p:cNvSpPr/>
          <p:nvPr/>
        </p:nvSpPr>
        <p:spPr bwMode="auto">
          <a:xfrm>
            <a:off x="6016445" y="4414717"/>
            <a:ext cx="97383" cy="23004"/>
          </a:xfrm>
          <a:custGeom>
            <a:avLst/>
            <a:gdLst>
              <a:gd name="T0" fmla="*/ 0 w 254"/>
              <a:gd name="T1" fmla="*/ 0 h 60"/>
              <a:gd name="T2" fmla="*/ 0 w 254"/>
              <a:gd name="T3" fmla="*/ 60 h 60"/>
              <a:gd name="T4" fmla="*/ 254 w 254"/>
              <a:gd name="T5" fmla="*/ 60 h 60"/>
              <a:gd name="T6" fmla="*/ 252 w 254"/>
              <a:gd name="T7" fmla="*/ 0 h 60"/>
              <a:gd name="T8" fmla="*/ 0 w 254"/>
              <a:gd name="T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60">
                <a:moveTo>
                  <a:pt x="0" y="0"/>
                </a:moveTo>
                <a:lnTo>
                  <a:pt x="0" y="60"/>
                </a:lnTo>
                <a:lnTo>
                  <a:pt x="254" y="60"/>
                </a:lnTo>
                <a:lnTo>
                  <a:pt x="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îşlîḑê">
            <a:extLst>
              <a:ext uri="{FF2B5EF4-FFF2-40B4-BE49-F238E27FC236}">
                <a16:creationId xmlns:a16="http://schemas.microsoft.com/office/drawing/2014/main" id="{6C7B9FD9-E9E9-4910-B073-DAEFB661ADDD}"/>
              </a:ext>
            </a:extLst>
          </p:cNvPr>
          <p:cNvSpPr/>
          <p:nvPr/>
        </p:nvSpPr>
        <p:spPr bwMode="auto">
          <a:xfrm>
            <a:off x="6016445" y="4414717"/>
            <a:ext cx="97383" cy="23004"/>
          </a:xfrm>
          <a:custGeom>
            <a:avLst/>
            <a:gdLst>
              <a:gd name="T0" fmla="*/ 0 w 254"/>
              <a:gd name="T1" fmla="*/ 0 h 60"/>
              <a:gd name="T2" fmla="*/ 0 w 254"/>
              <a:gd name="T3" fmla="*/ 60 h 60"/>
              <a:gd name="T4" fmla="*/ 254 w 254"/>
              <a:gd name="T5" fmla="*/ 60 h 60"/>
              <a:gd name="T6" fmla="*/ 252 w 254"/>
              <a:gd name="T7" fmla="*/ 0 h 60"/>
              <a:gd name="T8" fmla="*/ 0 w 254"/>
              <a:gd name="T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60">
                <a:moveTo>
                  <a:pt x="0" y="0"/>
                </a:moveTo>
                <a:lnTo>
                  <a:pt x="0" y="60"/>
                </a:lnTo>
                <a:lnTo>
                  <a:pt x="254" y="60"/>
                </a:lnTo>
                <a:lnTo>
                  <a:pt x="25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îSļïḓé">
            <a:extLst>
              <a:ext uri="{FF2B5EF4-FFF2-40B4-BE49-F238E27FC236}">
                <a16:creationId xmlns:a16="http://schemas.microsoft.com/office/drawing/2014/main" id="{8BBC68E9-143C-411E-9DF2-65CE6238DDD3}"/>
              </a:ext>
            </a:extLst>
          </p:cNvPr>
          <p:cNvSpPr/>
          <p:nvPr/>
        </p:nvSpPr>
        <p:spPr bwMode="auto">
          <a:xfrm>
            <a:off x="5645699" y="4402064"/>
            <a:ext cx="128439" cy="100450"/>
          </a:xfrm>
          <a:custGeom>
            <a:avLst/>
            <a:gdLst>
              <a:gd name="T0" fmla="*/ 56 w 335"/>
              <a:gd name="T1" fmla="*/ 262 h 262"/>
              <a:gd name="T2" fmla="*/ 0 w 335"/>
              <a:gd name="T3" fmla="*/ 171 h 262"/>
              <a:gd name="T4" fmla="*/ 279 w 335"/>
              <a:gd name="T5" fmla="*/ 0 h 262"/>
              <a:gd name="T6" fmla="*/ 335 w 335"/>
              <a:gd name="T7" fmla="*/ 91 h 262"/>
              <a:gd name="T8" fmla="*/ 56 w 335"/>
              <a:gd name="T9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5" h="262">
                <a:moveTo>
                  <a:pt x="56" y="262"/>
                </a:moveTo>
                <a:lnTo>
                  <a:pt x="0" y="171"/>
                </a:lnTo>
                <a:lnTo>
                  <a:pt x="279" y="0"/>
                </a:lnTo>
                <a:lnTo>
                  <a:pt x="335" y="91"/>
                </a:lnTo>
                <a:lnTo>
                  <a:pt x="56" y="262"/>
                </a:lnTo>
                <a:close/>
              </a:path>
            </a:pathLst>
          </a:custGeom>
          <a:solidFill>
            <a:srgbClr val="436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iṡľiḋê">
            <a:extLst>
              <a:ext uri="{FF2B5EF4-FFF2-40B4-BE49-F238E27FC236}">
                <a16:creationId xmlns:a16="http://schemas.microsoft.com/office/drawing/2014/main" id="{CE6502A6-9DC4-4DEC-B310-6C1E1788315F}"/>
              </a:ext>
            </a:extLst>
          </p:cNvPr>
          <p:cNvSpPr/>
          <p:nvPr/>
        </p:nvSpPr>
        <p:spPr bwMode="auto">
          <a:xfrm>
            <a:off x="5675220" y="4061607"/>
            <a:ext cx="520272" cy="520655"/>
          </a:xfrm>
          <a:custGeom>
            <a:avLst/>
            <a:gdLst>
              <a:gd name="T0" fmla="*/ 2838 w 3254"/>
              <a:gd name="T1" fmla="*/ 875 h 3254"/>
              <a:gd name="T2" fmla="*/ 875 w 3254"/>
              <a:gd name="T3" fmla="*/ 416 h 3254"/>
              <a:gd name="T4" fmla="*/ 415 w 3254"/>
              <a:gd name="T5" fmla="*/ 2379 h 3254"/>
              <a:gd name="T6" fmla="*/ 2379 w 3254"/>
              <a:gd name="T7" fmla="*/ 2839 h 3254"/>
              <a:gd name="T8" fmla="*/ 2838 w 3254"/>
              <a:gd name="T9" fmla="*/ 875 h 3254"/>
              <a:gd name="T10" fmla="*/ 2250 w 3254"/>
              <a:gd name="T11" fmla="*/ 2631 h 3254"/>
              <a:gd name="T12" fmla="*/ 623 w 3254"/>
              <a:gd name="T13" fmla="*/ 2250 h 3254"/>
              <a:gd name="T14" fmla="*/ 1004 w 3254"/>
              <a:gd name="T15" fmla="*/ 623 h 3254"/>
              <a:gd name="T16" fmla="*/ 2630 w 3254"/>
              <a:gd name="T17" fmla="*/ 1004 h 3254"/>
              <a:gd name="T18" fmla="*/ 2250 w 3254"/>
              <a:gd name="T19" fmla="*/ 2631 h 3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54" h="3254">
                <a:moveTo>
                  <a:pt x="2838" y="875"/>
                </a:moveTo>
                <a:cubicBezTo>
                  <a:pt x="2423" y="206"/>
                  <a:pt x="1544" y="0"/>
                  <a:pt x="875" y="416"/>
                </a:cubicBezTo>
                <a:cubicBezTo>
                  <a:pt x="206" y="831"/>
                  <a:pt x="0" y="1710"/>
                  <a:pt x="415" y="2379"/>
                </a:cubicBezTo>
                <a:cubicBezTo>
                  <a:pt x="830" y="3048"/>
                  <a:pt x="1710" y="3254"/>
                  <a:pt x="2379" y="2839"/>
                </a:cubicBezTo>
                <a:cubicBezTo>
                  <a:pt x="3048" y="2423"/>
                  <a:pt x="3254" y="1544"/>
                  <a:pt x="2838" y="875"/>
                </a:cubicBezTo>
                <a:moveTo>
                  <a:pt x="2250" y="2631"/>
                </a:moveTo>
                <a:cubicBezTo>
                  <a:pt x="1695" y="2975"/>
                  <a:pt x="967" y="2804"/>
                  <a:pt x="623" y="2250"/>
                </a:cubicBezTo>
                <a:cubicBezTo>
                  <a:pt x="279" y="1696"/>
                  <a:pt x="450" y="967"/>
                  <a:pt x="1004" y="623"/>
                </a:cubicBezTo>
                <a:cubicBezTo>
                  <a:pt x="1558" y="280"/>
                  <a:pt x="2286" y="450"/>
                  <a:pt x="2630" y="1004"/>
                </a:cubicBezTo>
                <a:cubicBezTo>
                  <a:pt x="2974" y="1559"/>
                  <a:pt x="2804" y="2287"/>
                  <a:pt x="2250" y="2631"/>
                </a:cubicBezTo>
              </a:path>
            </a:pathLst>
          </a:custGeom>
          <a:solidFill>
            <a:srgbClr val="436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iṡľïḓé">
            <a:extLst>
              <a:ext uri="{FF2B5EF4-FFF2-40B4-BE49-F238E27FC236}">
                <a16:creationId xmlns:a16="http://schemas.microsoft.com/office/drawing/2014/main" id="{BE440EF4-6198-40DD-9C78-9D4C83D1DE6C}"/>
              </a:ext>
            </a:extLst>
          </p:cNvPr>
          <p:cNvSpPr/>
          <p:nvPr/>
        </p:nvSpPr>
        <p:spPr bwMode="auto">
          <a:xfrm>
            <a:off x="5746149" y="4242954"/>
            <a:ext cx="17253" cy="157960"/>
          </a:xfrm>
          <a:custGeom>
            <a:avLst/>
            <a:gdLst>
              <a:gd name="T0" fmla="*/ 108 w 108"/>
              <a:gd name="T1" fmla="*/ 0 h 986"/>
              <a:gd name="T2" fmla="*/ 1 w 108"/>
              <a:gd name="T3" fmla="*/ 495 h 986"/>
              <a:gd name="T4" fmla="*/ 108 w 108"/>
              <a:gd name="T5" fmla="*/ 986 h 986"/>
              <a:gd name="T6" fmla="*/ 108 w 108"/>
              <a:gd name="T7" fmla="*/ 0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" h="986">
                <a:moveTo>
                  <a:pt x="108" y="0"/>
                </a:moveTo>
                <a:cubicBezTo>
                  <a:pt x="37" y="155"/>
                  <a:pt x="0" y="324"/>
                  <a:pt x="1" y="495"/>
                </a:cubicBezTo>
                <a:cubicBezTo>
                  <a:pt x="1" y="661"/>
                  <a:pt x="36" y="828"/>
                  <a:pt x="108" y="986"/>
                </a:cubicBezTo>
                <a:cubicBezTo>
                  <a:pt x="108" y="0"/>
                  <a:pt x="108" y="0"/>
                  <a:pt x="108" y="0"/>
                </a:cubicBezTo>
              </a:path>
            </a:pathLst>
          </a:custGeom>
          <a:solidFill>
            <a:srgbClr val="B8D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iṧļîḋé">
            <a:extLst>
              <a:ext uri="{FF2B5EF4-FFF2-40B4-BE49-F238E27FC236}">
                <a16:creationId xmlns:a16="http://schemas.microsoft.com/office/drawing/2014/main" id="{21F27D34-26E0-4083-A5C5-43CB813830E1}"/>
              </a:ext>
            </a:extLst>
          </p:cNvPr>
          <p:cNvSpPr/>
          <p:nvPr/>
        </p:nvSpPr>
        <p:spPr bwMode="auto">
          <a:xfrm>
            <a:off x="5763402" y="4132919"/>
            <a:ext cx="322438" cy="288699"/>
          </a:xfrm>
          <a:custGeom>
            <a:avLst/>
            <a:gdLst>
              <a:gd name="T0" fmla="*/ 1073 w 2014"/>
              <a:gd name="T1" fmla="*/ 0 h 1804"/>
              <a:gd name="T2" fmla="*/ 1073 w 2014"/>
              <a:gd name="T3" fmla="*/ 0 h 1804"/>
              <a:gd name="T4" fmla="*/ 455 w 2014"/>
              <a:gd name="T5" fmla="*/ 175 h 1804"/>
              <a:gd name="T6" fmla="*/ 451 w 2014"/>
              <a:gd name="T7" fmla="*/ 177 h 1804"/>
              <a:gd name="T8" fmla="*/ 451 w 2014"/>
              <a:gd name="T9" fmla="*/ 177 h 1804"/>
              <a:gd name="T10" fmla="*/ 0 w 2014"/>
              <a:gd name="T11" fmla="*/ 688 h 1804"/>
              <a:gd name="T12" fmla="*/ 0 w 2014"/>
              <a:gd name="T13" fmla="*/ 1674 h 1804"/>
              <a:gd name="T14" fmla="*/ 70 w 2014"/>
              <a:gd name="T15" fmla="*/ 1804 h 1804"/>
              <a:gd name="T16" fmla="*/ 70 w 2014"/>
              <a:gd name="T17" fmla="*/ 1804 h 1804"/>
              <a:gd name="T18" fmla="*/ 70 w 2014"/>
              <a:gd name="T19" fmla="*/ 1804 h 1804"/>
              <a:gd name="T20" fmla="*/ 461 w 2014"/>
              <a:gd name="T21" fmla="*/ 1561 h 1804"/>
              <a:gd name="T22" fmla="*/ 389 w 2014"/>
              <a:gd name="T23" fmla="*/ 1561 h 1804"/>
              <a:gd name="T24" fmla="*/ 389 w 2014"/>
              <a:gd name="T25" fmla="*/ 1418 h 1804"/>
              <a:gd name="T26" fmla="*/ 691 w 2014"/>
              <a:gd name="T27" fmla="*/ 1418 h 1804"/>
              <a:gd name="T28" fmla="*/ 1515 w 2014"/>
              <a:gd name="T29" fmla="*/ 907 h 1804"/>
              <a:gd name="T30" fmla="*/ 1166 w 2014"/>
              <a:gd name="T31" fmla="*/ 907 h 1804"/>
              <a:gd name="T32" fmla="*/ 1166 w 2014"/>
              <a:gd name="T33" fmla="*/ 765 h 1804"/>
              <a:gd name="T34" fmla="*/ 1745 w 2014"/>
              <a:gd name="T35" fmla="*/ 765 h 1804"/>
              <a:gd name="T36" fmla="*/ 1995 w 2014"/>
              <a:gd name="T37" fmla="*/ 609 h 1804"/>
              <a:gd name="T38" fmla="*/ 1819 w 2014"/>
              <a:gd name="T39" fmla="*/ 609 h 1804"/>
              <a:gd name="T40" fmla="*/ 1819 w 2014"/>
              <a:gd name="T41" fmla="*/ 466 h 1804"/>
              <a:gd name="T42" fmla="*/ 2014 w 2014"/>
              <a:gd name="T43" fmla="*/ 466 h 1804"/>
              <a:gd name="T44" fmla="*/ 1826 w 2014"/>
              <a:gd name="T45" fmla="*/ 270 h 1804"/>
              <a:gd name="T46" fmla="*/ 1236 w 2014"/>
              <a:gd name="T47" fmla="*/ 270 h 1804"/>
              <a:gd name="T48" fmla="*/ 1236 w 2014"/>
              <a:gd name="T49" fmla="*/ 127 h 1804"/>
              <a:gd name="T50" fmla="*/ 1607 w 2014"/>
              <a:gd name="T51" fmla="*/ 127 h 1804"/>
              <a:gd name="T52" fmla="*/ 1073 w 2014"/>
              <a:gd name="T53" fmla="*/ 0 h 1804"/>
              <a:gd name="T54" fmla="*/ 1073 w 2014"/>
              <a:gd name="T55" fmla="*/ 0 h 1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14" h="1804">
                <a:moveTo>
                  <a:pt x="1073" y="0"/>
                </a:moveTo>
                <a:cubicBezTo>
                  <a:pt x="1073" y="0"/>
                  <a:pt x="1073" y="0"/>
                  <a:pt x="1073" y="0"/>
                </a:cubicBezTo>
                <a:cubicBezTo>
                  <a:pt x="862" y="0"/>
                  <a:pt x="648" y="56"/>
                  <a:pt x="455" y="175"/>
                </a:cubicBezTo>
                <a:cubicBezTo>
                  <a:pt x="454" y="176"/>
                  <a:pt x="452" y="177"/>
                  <a:pt x="451" y="177"/>
                </a:cubicBezTo>
                <a:cubicBezTo>
                  <a:pt x="451" y="177"/>
                  <a:pt x="451" y="177"/>
                  <a:pt x="451" y="177"/>
                </a:cubicBezTo>
                <a:cubicBezTo>
                  <a:pt x="246" y="305"/>
                  <a:pt x="94" y="484"/>
                  <a:pt x="0" y="688"/>
                </a:cubicBezTo>
                <a:cubicBezTo>
                  <a:pt x="0" y="1674"/>
                  <a:pt x="0" y="1674"/>
                  <a:pt x="0" y="1674"/>
                </a:cubicBezTo>
                <a:cubicBezTo>
                  <a:pt x="21" y="1718"/>
                  <a:pt x="44" y="1762"/>
                  <a:pt x="70" y="1804"/>
                </a:cubicBezTo>
                <a:cubicBezTo>
                  <a:pt x="70" y="1804"/>
                  <a:pt x="70" y="1804"/>
                  <a:pt x="70" y="1804"/>
                </a:cubicBezTo>
                <a:cubicBezTo>
                  <a:pt x="70" y="1804"/>
                  <a:pt x="70" y="1804"/>
                  <a:pt x="70" y="1804"/>
                </a:cubicBezTo>
                <a:cubicBezTo>
                  <a:pt x="461" y="1561"/>
                  <a:pt x="461" y="1561"/>
                  <a:pt x="461" y="1561"/>
                </a:cubicBezTo>
                <a:cubicBezTo>
                  <a:pt x="389" y="1561"/>
                  <a:pt x="389" y="1561"/>
                  <a:pt x="389" y="1561"/>
                </a:cubicBezTo>
                <a:cubicBezTo>
                  <a:pt x="389" y="1418"/>
                  <a:pt x="389" y="1418"/>
                  <a:pt x="389" y="1418"/>
                </a:cubicBezTo>
                <a:cubicBezTo>
                  <a:pt x="691" y="1418"/>
                  <a:pt x="691" y="1418"/>
                  <a:pt x="691" y="1418"/>
                </a:cubicBezTo>
                <a:cubicBezTo>
                  <a:pt x="1515" y="907"/>
                  <a:pt x="1515" y="907"/>
                  <a:pt x="1515" y="907"/>
                </a:cubicBezTo>
                <a:cubicBezTo>
                  <a:pt x="1166" y="907"/>
                  <a:pt x="1166" y="907"/>
                  <a:pt x="1166" y="907"/>
                </a:cubicBezTo>
                <a:cubicBezTo>
                  <a:pt x="1166" y="765"/>
                  <a:pt x="1166" y="765"/>
                  <a:pt x="1166" y="765"/>
                </a:cubicBezTo>
                <a:cubicBezTo>
                  <a:pt x="1745" y="765"/>
                  <a:pt x="1745" y="765"/>
                  <a:pt x="1745" y="765"/>
                </a:cubicBezTo>
                <a:cubicBezTo>
                  <a:pt x="1995" y="609"/>
                  <a:pt x="1995" y="609"/>
                  <a:pt x="1995" y="609"/>
                </a:cubicBezTo>
                <a:cubicBezTo>
                  <a:pt x="1819" y="609"/>
                  <a:pt x="1819" y="609"/>
                  <a:pt x="1819" y="609"/>
                </a:cubicBezTo>
                <a:cubicBezTo>
                  <a:pt x="1819" y="466"/>
                  <a:pt x="1819" y="466"/>
                  <a:pt x="1819" y="466"/>
                </a:cubicBezTo>
                <a:cubicBezTo>
                  <a:pt x="2014" y="466"/>
                  <a:pt x="2014" y="466"/>
                  <a:pt x="2014" y="466"/>
                </a:cubicBezTo>
                <a:cubicBezTo>
                  <a:pt x="1958" y="392"/>
                  <a:pt x="1895" y="327"/>
                  <a:pt x="1826" y="270"/>
                </a:cubicBezTo>
                <a:cubicBezTo>
                  <a:pt x="1236" y="270"/>
                  <a:pt x="1236" y="270"/>
                  <a:pt x="1236" y="270"/>
                </a:cubicBezTo>
                <a:cubicBezTo>
                  <a:pt x="1236" y="127"/>
                  <a:pt x="1236" y="127"/>
                  <a:pt x="1236" y="127"/>
                </a:cubicBezTo>
                <a:cubicBezTo>
                  <a:pt x="1607" y="127"/>
                  <a:pt x="1607" y="127"/>
                  <a:pt x="1607" y="127"/>
                </a:cubicBezTo>
                <a:cubicBezTo>
                  <a:pt x="1442" y="43"/>
                  <a:pt x="1258" y="0"/>
                  <a:pt x="1073" y="0"/>
                </a:cubicBezTo>
                <a:cubicBezTo>
                  <a:pt x="1073" y="0"/>
                  <a:pt x="1073" y="0"/>
                  <a:pt x="1073" y="0"/>
                </a:cubicBezTo>
              </a:path>
            </a:pathLst>
          </a:custGeom>
          <a:solidFill>
            <a:srgbClr val="84CA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îS1íde">
            <a:extLst>
              <a:ext uri="{FF2B5EF4-FFF2-40B4-BE49-F238E27FC236}">
                <a16:creationId xmlns:a16="http://schemas.microsoft.com/office/drawing/2014/main" id="{E8005F91-E1F2-43AA-B4CC-90B847E01772}"/>
              </a:ext>
            </a:extLst>
          </p:cNvPr>
          <p:cNvSpPr/>
          <p:nvPr/>
        </p:nvSpPr>
        <p:spPr bwMode="auto">
          <a:xfrm>
            <a:off x="5825896" y="4359891"/>
            <a:ext cx="48308" cy="23004"/>
          </a:xfrm>
          <a:custGeom>
            <a:avLst/>
            <a:gdLst>
              <a:gd name="T0" fmla="*/ 126 w 126"/>
              <a:gd name="T1" fmla="*/ 0 h 60"/>
              <a:gd name="T2" fmla="*/ 0 w 126"/>
              <a:gd name="T3" fmla="*/ 0 h 60"/>
              <a:gd name="T4" fmla="*/ 0 w 126"/>
              <a:gd name="T5" fmla="*/ 60 h 60"/>
              <a:gd name="T6" fmla="*/ 30 w 126"/>
              <a:gd name="T7" fmla="*/ 60 h 60"/>
              <a:gd name="T8" fmla="*/ 126 w 126"/>
              <a:gd name="T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60">
                <a:moveTo>
                  <a:pt x="126" y="0"/>
                </a:moveTo>
                <a:lnTo>
                  <a:pt x="0" y="0"/>
                </a:lnTo>
                <a:lnTo>
                  <a:pt x="0" y="60"/>
                </a:lnTo>
                <a:lnTo>
                  <a:pt x="30" y="60"/>
                </a:lnTo>
                <a:lnTo>
                  <a:pt x="126" y="0"/>
                </a:lnTo>
                <a:close/>
              </a:path>
            </a:pathLst>
          </a:custGeom>
          <a:solidFill>
            <a:srgbClr val="BDE3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îŝḻîḓe">
            <a:extLst>
              <a:ext uri="{FF2B5EF4-FFF2-40B4-BE49-F238E27FC236}">
                <a16:creationId xmlns:a16="http://schemas.microsoft.com/office/drawing/2014/main" id="{36B42BAB-6188-4933-929D-95C83D1B9973}"/>
              </a:ext>
            </a:extLst>
          </p:cNvPr>
          <p:cNvSpPr/>
          <p:nvPr/>
        </p:nvSpPr>
        <p:spPr bwMode="auto">
          <a:xfrm>
            <a:off x="5825896" y="4359891"/>
            <a:ext cx="48308" cy="23004"/>
          </a:xfrm>
          <a:custGeom>
            <a:avLst/>
            <a:gdLst>
              <a:gd name="T0" fmla="*/ 126 w 126"/>
              <a:gd name="T1" fmla="*/ 0 h 60"/>
              <a:gd name="T2" fmla="*/ 0 w 126"/>
              <a:gd name="T3" fmla="*/ 0 h 60"/>
              <a:gd name="T4" fmla="*/ 0 w 126"/>
              <a:gd name="T5" fmla="*/ 60 h 60"/>
              <a:gd name="T6" fmla="*/ 30 w 126"/>
              <a:gd name="T7" fmla="*/ 60 h 60"/>
              <a:gd name="T8" fmla="*/ 126 w 126"/>
              <a:gd name="T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60">
                <a:moveTo>
                  <a:pt x="126" y="0"/>
                </a:moveTo>
                <a:lnTo>
                  <a:pt x="0" y="0"/>
                </a:lnTo>
                <a:lnTo>
                  <a:pt x="0" y="60"/>
                </a:lnTo>
                <a:lnTo>
                  <a:pt x="30" y="60"/>
                </a:lnTo>
                <a:lnTo>
                  <a:pt x="12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îş1ide">
            <a:extLst>
              <a:ext uri="{FF2B5EF4-FFF2-40B4-BE49-F238E27FC236}">
                <a16:creationId xmlns:a16="http://schemas.microsoft.com/office/drawing/2014/main" id="{C2106F04-69CF-4E07-B973-4D974992D801}"/>
              </a:ext>
            </a:extLst>
          </p:cNvPr>
          <p:cNvSpPr/>
          <p:nvPr/>
        </p:nvSpPr>
        <p:spPr bwMode="auto">
          <a:xfrm>
            <a:off x="5961236" y="4153239"/>
            <a:ext cx="94316" cy="23004"/>
          </a:xfrm>
          <a:custGeom>
            <a:avLst/>
            <a:gdLst>
              <a:gd name="T0" fmla="*/ 371 w 590"/>
              <a:gd name="T1" fmla="*/ 0 h 143"/>
              <a:gd name="T2" fmla="*/ 0 w 590"/>
              <a:gd name="T3" fmla="*/ 0 h 143"/>
              <a:gd name="T4" fmla="*/ 0 w 590"/>
              <a:gd name="T5" fmla="*/ 143 h 143"/>
              <a:gd name="T6" fmla="*/ 590 w 590"/>
              <a:gd name="T7" fmla="*/ 143 h 143"/>
              <a:gd name="T8" fmla="*/ 371 w 590"/>
              <a:gd name="T9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143">
                <a:moveTo>
                  <a:pt x="37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3"/>
                  <a:pt x="0" y="143"/>
                  <a:pt x="0" y="143"/>
                </a:cubicBezTo>
                <a:cubicBezTo>
                  <a:pt x="590" y="143"/>
                  <a:pt x="590" y="143"/>
                  <a:pt x="590" y="143"/>
                </a:cubicBezTo>
                <a:cubicBezTo>
                  <a:pt x="522" y="87"/>
                  <a:pt x="448" y="39"/>
                  <a:pt x="371" y="0"/>
                </a:cubicBezTo>
              </a:path>
            </a:pathLst>
          </a:custGeom>
          <a:solidFill>
            <a:srgbClr val="BDE3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iṥļîďè">
            <a:extLst>
              <a:ext uri="{FF2B5EF4-FFF2-40B4-BE49-F238E27FC236}">
                <a16:creationId xmlns:a16="http://schemas.microsoft.com/office/drawing/2014/main" id="{42AD9425-F4D5-46D0-8AE5-A62F2456131B}"/>
              </a:ext>
            </a:extLst>
          </p:cNvPr>
          <p:cNvSpPr/>
          <p:nvPr/>
        </p:nvSpPr>
        <p:spPr bwMode="auto">
          <a:xfrm>
            <a:off x="6054402" y="4207682"/>
            <a:ext cx="41407" cy="22620"/>
          </a:xfrm>
          <a:custGeom>
            <a:avLst/>
            <a:gdLst>
              <a:gd name="T0" fmla="*/ 195 w 258"/>
              <a:gd name="T1" fmla="*/ 0 h 143"/>
              <a:gd name="T2" fmla="*/ 0 w 258"/>
              <a:gd name="T3" fmla="*/ 0 h 143"/>
              <a:gd name="T4" fmla="*/ 0 w 258"/>
              <a:gd name="T5" fmla="*/ 143 h 143"/>
              <a:gd name="T6" fmla="*/ 176 w 258"/>
              <a:gd name="T7" fmla="*/ 143 h 143"/>
              <a:gd name="T8" fmla="*/ 258 w 258"/>
              <a:gd name="T9" fmla="*/ 92 h 143"/>
              <a:gd name="T10" fmla="*/ 195 w 258"/>
              <a:gd name="T11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8" h="143">
                <a:moveTo>
                  <a:pt x="19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3"/>
                  <a:pt x="0" y="143"/>
                  <a:pt x="0" y="143"/>
                </a:cubicBezTo>
                <a:cubicBezTo>
                  <a:pt x="176" y="143"/>
                  <a:pt x="176" y="143"/>
                  <a:pt x="176" y="143"/>
                </a:cubicBezTo>
                <a:cubicBezTo>
                  <a:pt x="258" y="92"/>
                  <a:pt x="258" y="92"/>
                  <a:pt x="258" y="92"/>
                </a:cubicBezTo>
                <a:cubicBezTo>
                  <a:pt x="239" y="60"/>
                  <a:pt x="218" y="30"/>
                  <a:pt x="195" y="0"/>
                </a:cubicBezTo>
              </a:path>
            </a:pathLst>
          </a:custGeom>
          <a:solidFill>
            <a:srgbClr val="BDE3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iṧ1îḍé">
            <a:extLst>
              <a:ext uri="{FF2B5EF4-FFF2-40B4-BE49-F238E27FC236}">
                <a16:creationId xmlns:a16="http://schemas.microsoft.com/office/drawing/2014/main" id="{F860FC19-9F21-4E89-97A6-AB0EF624D9D9}"/>
              </a:ext>
            </a:extLst>
          </p:cNvPr>
          <p:cNvSpPr/>
          <p:nvPr/>
        </p:nvSpPr>
        <p:spPr bwMode="auto">
          <a:xfrm>
            <a:off x="5950117" y="4255606"/>
            <a:ext cx="92399" cy="22620"/>
          </a:xfrm>
          <a:custGeom>
            <a:avLst/>
            <a:gdLst>
              <a:gd name="T0" fmla="*/ 241 w 241"/>
              <a:gd name="T1" fmla="*/ 0 h 59"/>
              <a:gd name="T2" fmla="*/ 0 w 241"/>
              <a:gd name="T3" fmla="*/ 0 h 59"/>
              <a:gd name="T4" fmla="*/ 0 w 241"/>
              <a:gd name="T5" fmla="*/ 59 h 59"/>
              <a:gd name="T6" fmla="*/ 145 w 241"/>
              <a:gd name="T7" fmla="*/ 59 h 59"/>
              <a:gd name="T8" fmla="*/ 241 w 241"/>
              <a:gd name="T9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1" h="59">
                <a:moveTo>
                  <a:pt x="241" y="0"/>
                </a:moveTo>
                <a:lnTo>
                  <a:pt x="0" y="0"/>
                </a:lnTo>
                <a:lnTo>
                  <a:pt x="0" y="59"/>
                </a:lnTo>
                <a:lnTo>
                  <a:pt x="145" y="59"/>
                </a:lnTo>
                <a:lnTo>
                  <a:pt x="241" y="0"/>
                </a:lnTo>
                <a:close/>
              </a:path>
            </a:pathLst>
          </a:custGeom>
          <a:solidFill>
            <a:srgbClr val="BDE3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ísḻiḋê">
            <a:extLst>
              <a:ext uri="{FF2B5EF4-FFF2-40B4-BE49-F238E27FC236}">
                <a16:creationId xmlns:a16="http://schemas.microsoft.com/office/drawing/2014/main" id="{76204666-FCAE-4FD8-8EAC-F9BD672A624E}"/>
              </a:ext>
            </a:extLst>
          </p:cNvPr>
          <p:cNvSpPr/>
          <p:nvPr/>
        </p:nvSpPr>
        <p:spPr bwMode="auto">
          <a:xfrm>
            <a:off x="5950117" y="4255606"/>
            <a:ext cx="92399" cy="22620"/>
          </a:xfrm>
          <a:custGeom>
            <a:avLst/>
            <a:gdLst>
              <a:gd name="T0" fmla="*/ 241 w 241"/>
              <a:gd name="T1" fmla="*/ 0 h 59"/>
              <a:gd name="T2" fmla="*/ 0 w 241"/>
              <a:gd name="T3" fmla="*/ 0 h 59"/>
              <a:gd name="T4" fmla="*/ 0 w 241"/>
              <a:gd name="T5" fmla="*/ 59 h 59"/>
              <a:gd name="T6" fmla="*/ 145 w 241"/>
              <a:gd name="T7" fmla="*/ 59 h 59"/>
              <a:gd name="T8" fmla="*/ 241 w 241"/>
              <a:gd name="T9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1" h="59">
                <a:moveTo>
                  <a:pt x="241" y="0"/>
                </a:moveTo>
                <a:lnTo>
                  <a:pt x="0" y="0"/>
                </a:lnTo>
                <a:lnTo>
                  <a:pt x="0" y="59"/>
                </a:lnTo>
                <a:lnTo>
                  <a:pt x="145" y="59"/>
                </a:lnTo>
                <a:lnTo>
                  <a:pt x="24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îṧľiḑé">
            <a:extLst>
              <a:ext uri="{FF2B5EF4-FFF2-40B4-BE49-F238E27FC236}">
                <a16:creationId xmlns:a16="http://schemas.microsoft.com/office/drawing/2014/main" id="{4C04F182-506C-4A8D-AFC5-15C683BA6213}"/>
              </a:ext>
            </a:extLst>
          </p:cNvPr>
          <p:cNvSpPr/>
          <p:nvPr/>
        </p:nvSpPr>
        <p:spPr bwMode="auto">
          <a:xfrm>
            <a:off x="5746149" y="4132919"/>
            <a:ext cx="189016" cy="189399"/>
          </a:xfrm>
          <a:custGeom>
            <a:avLst/>
            <a:gdLst>
              <a:gd name="T0" fmla="*/ 559 w 1181"/>
              <a:gd name="T1" fmla="*/ 177 h 1183"/>
              <a:gd name="T2" fmla="*/ 559 w 1181"/>
              <a:gd name="T3" fmla="*/ 177 h 1183"/>
              <a:gd name="T4" fmla="*/ 1 w 1181"/>
              <a:gd name="T5" fmla="*/ 1183 h 1183"/>
              <a:gd name="T6" fmla="*/ 108 w 1181"/>
              <a:gd name="T7" fmla="*/ 688 h 1183"/>
              <a:gd name="T8" fmla="*/ 559 w 1181"/>
              <a:gd name="T9" fmla="*/ 177 h 1183"/>
              <a:gd name="T10" fmla="*/ 559 w 1181"/>
              <a:gd name="T11" fmla="*/ 177 h 1183"/>
              <a:gd name="T12" fmla="*/ 1181 w 1181"/>
              <a:gd name="T13" fmla="*/ 0 h 1183"/>
              <a:gd name="T14" fmla="*/ 563 w 1181"/>
              <a:gd name="T15" fmla="*/ 175 h 1183"/>
              <a:gd name="T16" fmla="*/ 1181 w 1181"/>
              <a:gd name="T17" fmla="*/ 0 h 1183"/>
              <a:gd name="T18" fmla="*/ 1181 w 1181"/>
              <a:gd name="T19" fmla="*/ 0 h 1183"/>
              <a:gd name="T20" fmla="*/ 1181 w 1181"/>
              <a:gd name="T21" fmla="*/ 0 h 1183"/>
              <a:gd name="T22" fmla="*/ 1181 w 1181"/>
              <a:gd name="T23" fmla="*/ 0 h 1183"/>
              <a:gd name="T24" fmla="*/ 1181 w 1181"/>
              <a:gd name="T25" fmla="*/ 0 h 1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81" h="1183">
                <a:moveTo>
                  <a:pt x="559" y="177"/>
                </a:moveTo>
                <a:cubicBezTo>
                  <a:pt x="559" y="177"/>
                  <a:pt x="559" y="177"/>
                  <a:pt x="559" y="177"/>
                </a:cubicBezTo>
                <a:cubicBezTo>
                  <a:pt x="199" y="401"/>
                  <a:pt x="0" y="787"/>
                  <a:pt x="1" y="1183"/>
                </a:cubicBezTo>
                <a:cubicBezTo>
                  <a:pt x="0" y="1012"/>
                  <a:pt x="37" y="843"/>
                  <a:pt x="108" y="688"/>
                </a:cubicBezTo>
                <a:cubicBezTo>
                  <a:pt x="202" y="484"/>
                  <a:pt x="354" y="305"/>
                  <a:pt x="559" y="177"/>
                </a:cubicBezTo>
                <a:cubicBezTo>
                  <a:pt x="559" y="177"/>
                  <a:pt x="559" y="177"/>
                  <a:pt x="559" y="177"/>
                </a:cubicBezTo>
                <a:moveTo>
                  <a:pt x="1181" y="0"/>
                </a:moveTo>
                <a:cubicBezTo>
                  <a:pt x="970" y="0"/>
                  <a:pt x="756" y="56"/>
                  <a:pt x="563" y="175"/>
                </a:cubicBezTo>
                <a:cubicBezTo>
                  <a:pt x="756" y="56"/>
                  <a:pt x="970" y="0"/>
                  <a:pt x="1181" y="0"/>
                </a:cubicBezTo>
                <a:moveTo>
                  <a:pt x="1181" y="0"/>
                </a:moveTo>
                <a:cubicBezTo>
                  <a:pt x="1181" y="0"/>
                  <a:pt x="1181" y="0"/>
                  <a:pt x="1181" y="0"/>
                </a:cubicBezTo>
                <a:cubicBezTo>
                  <a:pt x="1181" y="0"/>
                  <a:pt x="1181" y="0"/>
                  <a:pt x="1181" y="0"/>
                </a:cubicBezTo>
                <a:cubicBezTo>
                  <a:pt x="1181" y="0"/>
                  <a:pt x="1181" y="0"/>
                  <a:pt x="1181" y="0"/>
                </a:cubicBezTo>
              </a:path>
            </a:pathLst>
          </a:custGeom>
          <a:solidFill>
            <a:srgbClr val="35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iṩļíḋê">
            <a:extLst>
              <a:ext uri="{FF2B5EF4-FFF2-40B4-BE49-F238E27FC236}">
                <a16:creationId xmlns:a16="http://schemas.microsoft.com/office/drawing/2014/main" id="{0E90325C-F108-414B-AF42-8C79E9C4970C}"/>
              </a:ext>
            </a:extLst>
          </p:cNvPr>
          <p:cNvSpPr/>
          <p:nvPr/>
        </p:nvSpPr>
        <p:spPr bwMode="auto">
          <a:xfrm>
            <a:off x="5774904" y="4230302"/>
            <a:ext cx="348893" cy="280648"/>
          </a:xfrm>
          <a:custGeom>
            <a:avLst/>
            <a:gdLst>
              <a:gd name="T0" fmla="*/ 2153 w 2183"/>
              <a:gd name="T1" fmla="*/ 298 h 1753"/>
              <a:gd name="T2" fmla="*/ 1445 w 2183"/>
              <a:gd name="T3" fmla="*/ 298 h 1753"/>
              <a:gd name="T4" fmla="*/ 621 w 2183"/>
              <a:gd name="T5" fmla="*/ 809 h 1753"/>
              <a:gd name="T6" fmla="*/ 1188 w 2183"/>
              <a:gd name="T7" fmla="*/ 809 h 1753"/>
              <a:gd name="T8" fmla="*/ 1188 w 2183"/>
              <a:gd name="T9" fmla="*/ 952 h 1753"/>
              <a:gd name="T10" fmla="*/ 391 w 2183"/>
              <a:gd name="T11" fmla="*/ 952 h 1753"/>
              <a:gd name="T12" fmla="*/ 0 w 2183"/>
              <a:gd name="T13" fmla="*/ 1195 h 1753"/>
              <a:gd name="T14" fmla="*/ 0 w 2183"/>
              <a:gd name="T15" fmla="*/ 1195 h 1753"/>
              <a:gd name="T16" fmla="*/ 2 w 2183"/>
              <a:gd name="T17" fmla="*/ 1198 h 1753"/>
              <a:gd name="T18" fmla="*/ 5 w 2183"/>
              <a:gd name="T19" fmla="*/ 1203 h 1753"/>
              <a:gd name="T20" fmla="*/ 6 w 2183"/>
              <a:gd name="T21" fmla="*/ 1203 h 1753"/>
              <a:gd name="T22" fmla="*/ 1005 w 2183"/>
              <a:gd name="T23" fmla="*/ 1753 h 1753"/>
              <a:gd name="T24" fmla="*/ 1005 w 2183"/>
              <a:gd name="T25" fmla="*/ 1753 h 1753"/>
              <a:gd name="T26" fmla="*/ 1005 w 2183"/>
              <a:gd name="T27" fmla="*/ 1753 h 1753"/>
              <a:gd name="T28" fmla="*/ 1627 w 2183"/>
              <a:gd name="T29" fmla="*/ 1576 h 1753"/>
              <a:gd name="T30" fmla="*/ 1627 w 2183"/>
              <a:gd name="T31" fmla="*/ 1576 h 1753"/>
              <a:gd name="T32" fmla="*/ 1939 w 2183"/>
              <a:gd name="T33" fmla="*/ 1295 h 1753"/>
              <a:gd name="T34" fmla="*/ 1512 w 2183"/>
              <a:gd name="T35" fmla="*/ 1295 h 1753"/>
              <a:gd name="T36" fmla="*/ 1512 w 2183"/>
              <a:gd name="T37" fmla="*/ 1152 h 1753"/>
              <a:gd name="T38" fmla="*/ 2033 w 2183"/>
              <a:gd name="T39" fmla="*/ 1152 h 1753"/>
              <a:gd name="T40" fmla="*/ 2122 w 2183"/>
              <a:gd name="T41" fmla="*/ 952 h 1753"/>
              <a:gd name="T42" fmla="*/ 1393 w 2183"/>
              <a:gd name="T43" fmla="*/ 952 h 1753"/>
              <a:gd name="T44" fmla="*/ 1393 w 2183"/>
              <a:gd name="T45" fmla="*/ 809 h 1753"/>
              <a:gd name="T46" fmla="*/ 2161 w 2183"/>
              <a:gd name="T47" fmla="*/ 809 h 1753"/>
              <a:gd name="T48" fmla="*/ 2183 w 2183"/>
              <a:gd name="T49" fmla="*/ 638 h 1753"/>
              <a:gd name="T50" fmla="*/ 1690 w 2183"/>
              <a:gd name="T51" fmla="*/ 638 h 1753"/>
              <a:gd name="T52" fmla="*/ 1690 w 2183"/>
              <a:gd name="T53" fmla="*/ 495 h 1753"/>
              <a:gd name="T54" fmla="*/ 2183 w 2183"/>
              <a:gd name="T55" fmla="*/ 495 h 1753"/>
              <a:gd name="T56" fmla="*/ 2153 w 2183"/>
              <a:gd name="T57" fmla="*/ 298 h 1753"/>
              <a:gd name="T58" fmla="*/ 2037 w 2183"/>
              <a:gd name="T59" fmla="*/ 0 h 1753"/>
              <a:gd name="T60" fmla="*/ 1925 w 2183"/>
              <a:gd name="T61" fmla="*/ 0 h 1753"/>
              <a:gd name="T62" fmla="*/ 1675 w 2183"/>
              <a:gd name="T63" fmla="*/ 156 h 1753"/>
              <a:gd name="T64" fmla="*/ 2109 w 2183"/>
              <a:gd name="T65" fmla="*/ 156 h 1753"/>
              <a:gd name="T66" fmla="*/ 2037 w 2183"/>
              <a:gd name="T67" fmla="*/ 0 h 1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83" h="1753">
                <a:moveTo>
                  <a:pt x="2153" y="298"/>
                </a:moveTo>
                <a:cubicBezTo>
                  <a:pt x="1445" y="298"/>
                  <a:pt x="1445" y="298"/>
                  <a:pt x="1445" y="298"/>
                </a:cubicBezTo>
                <a:cubicBezTo>
                  <a:pt x="621" y="809"/>
                  <a:pt x="621" y="809"/>
                  <a:pt x="621" y="809"/>
                </a:cubicBezTo>
                <a:cubicBezTo>
                  <a:pt x="1188" y="809"/>
                  <a:pt x="1188" y="809"/>
                  <a:pt x="1188" y="809"/>
                </a:cubicBezTo>
                <a:cubicBezTo>
                  <a:pt x="1188" y="952"/>
                  <a:pt x="1188" y="952"/>
                  <a:pt x="1188" y="952"/>
                </a:cubicBezTo>
                <a:cubicBezTo>
                  <a:pt x="391" y="952"/>
                  <a:pt x="391" y="952"/>
                  <a:pt x="391" y="952"/>
                </a:cubicBezTo>
                <a:cubicBezTo>
                  <a:pt x="0" y="1195"/>
                  <a:pt x="0" y="1195"/>
                  <a:pt x="0" y="1195"/>
                </a:cubicBezTo>
                <a:cubicBezTo>
                  <a:pt x="0" y="1195"/>
                  <a:pt x="0" y="1195"/>
                  <a:pt x="0" y="1195"/>
                </a:cubicBezTo>
                <a:cubicBezTo>
                  <a:pt x="1" y="1196"/>
                  <a:pt x="2" y="1197"/>
                  <a:pt x="2" y="1198"/>
                </a:cubicBezTo>
                <a:cubicBezTo>
                  <a:pt x="3" y="1200"/>
                  <a:pt x="4" y="1201"/>
                  <a:pt x="5" y="1203"/>
                </a:cubicBezTo>
                <a:cubicBezTo>
                  <a:pt x="5" y="1203"/>
                  <a:pt x="5" y="1203"/>
                  <a:pt x="6" y="1203"/>
                </a:cubicBezTo>
                <a:cubicBezTo>
                  <a:pt x="230" y="1558"/>
                  <a:pt x="613" y="1753"/>
                  <a:pt x="1005" y="1753"/>
                </a:cubicBezTo>
                <a:cubicBezTo>
                  <a:pt x="1005" y="1753"/>
                  <a:pt x="1005" y="1753"/>
                  <a:pt x="1005" y="1753"/>
                </a:cubicBezTo>
                <a:cubicBezTo>
                  <a:pt x="1005" y="1753"/>
                  <a:pt x="1005" y="1753"/>
                  <a:pt x="1005" y="1753"/>
                </a:cubicBezTo>
                <a:cubicBezTo>
                  <a:pt x="1218" y="1753"/>
                  <a:pt x="1433" y="1696"/>
                  <a:pt x="1627" y="1576"/>
                </a:cubicBezTo>
                <a:cubicBezTo>
                  <a:pt x="1627" y="1576"/>
                  <a:pt x="1627" y="1576"/>
                  <a:pt x="1627" y="1576"/>
                </a:cubicBezTo>
                <a:cubicBezTo>
                  <a:pt x="1750" y="1499"/>
                  <a:pt x="1855" y="1403"/>
                  <a:pt x="1939" y="1295"/>
                </a:cubicBezTo>
                <a:cubicBezTo>
                  <a:pt x="1512" y="1295"/>
                  <a:pt x="1512" y="1295"/>
                  <a:pt x="1512" y="1295"/>
                </a:cubicBezTo>
                <a:cubicBezTo>
                  <a:pt x="1512" y="1152"/>
                  <a:pt x="1512" y="1152"/>
                  <a:pt x="1512" y="1152"/>
                </a:cubicBezTo>
                <a:cubicBezTo>
                  <a:pt x="2033" y="1152"/>
                  <a:pt x="2033" y="1152"/>
                  <a:pt x="2033" y="1152"/>
                </a:cubicBezTo>
                <a:cubicBezTo>
                  <a:pt x="2069" y="1088"/>
                  <a:pt x="2099" y="1021"/>
                  <a:pt x="2122" y="952"/>
                </a:cubicBezTo>
                <a:cubicBezTo>
                  <a:pt x="1393" y="952"/>
                  <a:pt x="1393" y="952"/>
                  <a:pt x="1393" y="952"/>
                </a:cubicBezTo>
                <a:cubicBezTo>
                  <a:pt x="1393" y="809"/>
                  <a:pt x="1393" y="809"/>
                  <a:pt x="1393" y="809"/>
                </a:cubicBezTo>
                <a:cubicBezTo>
                  <a:pt x="2161" y="809"/>
                  <a:pt x="2161" y="809"/>
                  <a:pt x="2161" y="809"/>
                </a:cubicBezTo>
                <a:cubicBezTo>
                  <a:pt x="2173" y="753"/>
                  <a:pt x="2180" y="696"/>
                  <a:pt x="2183" y="638"/>
                </a:cubicBezTo>
                <a:cubicBezTo>
                  <a:pt x="1690" y="638"/>
                  <a:pt x="1690" y="638"/>
                  <a:pt x="1690" y="638"/>
                </a:cubicBezTo>
                <a:cubicBezTo>
                  <a:pt x="1690" y="495"/>
                  <a:pt x="1690" y="495"/>
                  <a:pt x="1690" y="495"/>
                </a:cubicBezTo>
                <a:cubicBezTo>
                  <a:pt x="2183" y="495"/>
                  <a:pt x="2183" y="495"/>
                  <a:pt x="2183" y="495"/>
                </a:cubicBezTo>
                <a:cubicBezTo>
                  <a:pt x="2178" y="429"/>
                  <a:pt x="2169" y="363"/>
                  <a:pt x="2153" y="298"/>
                </a:cubicBezTo>
                <a:moveTo>
                  <a:pt x="2037" y="0"/>
                </a:moveTo>
                <a:cubicBezTo>
                  <a:pt x="1925" y="0"/>
                  <a:pt x="1925" y="0"/>
                  <a:pt x="1925" y="0"/>
                </a:cubicBezTo>
                <a:cubicBezTo>
                  <a:pt x="1675" y="156"/>
                  <a:pt x="1675" y="156"/>
                  <a:pt x="1675" y="156"/>
                </a:cubicBezTo>
                <a:cubicBezTo>
                  <a:pt x="2109" y="156"/>
                  <a:pt x="2109" y="156"/>
                  <a:pt x="2109" y="156"/>
                </a:cubicBezTo>
                <a:cubicBezTo>
                  <a:pt x="2089" y="103"/>
                  <a:pt x="2065" y="51"/>
                  <a:pt x="2037" y="0"/>
                </a:cubicBezTo>
              </a:path>
            </a:pathLst>
          </a:custGeom>
          <a:solidFill>
            <a:srgbClr val="77B9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í$ḷíḍé">
            <a:extLst>
              <a:ext uri="{FF2B5EF4-FFF2-40B4-BE49-F238E27FC236}">
                <a16:creationId xmlns:a16="http://schemas.microsoft.com/office/drawing/2014/main" id="{FD58ADE1-8AA6-45C1-B351-24C9118DA67F}"/>
              </a:ext>
            </a:extLst>
          </p:cNvPr>
          <p:cNvSpPr/>
          <p:nvPr/>
        </p:nvSpPr>
        <p:spPr bwMode="auto">
          <a:xfrm>
            <a:off x="5837398" y="4359891"/>
            <a:ext cx="127288" cy="23004"/>
          </a:xfrm>
          <a:custGeom>
            <a:avLst/>
            <a:gdLst>
              <a:gd name="T0" fmla="*/ 332 w 332"/>
              <a:gd name="T1" fmla="*/ 0 h 60"/>
              <a:gd name="T2" fmla="*/ 96 w 332"/>
              <a:gd name="T3" fmla="*/ 0 h 60"/>
              <a:gd name="T4" fmla="*/ 0 w 332"/>
              <a:gd name="T5" fmla="*/ 60 h 60"/>
              <a:gd name="T6" fmla="*/ 332 w 332"/>
              <a:gd name="T7" fmla="*/ 60 h 60"/>
              <a:gd name="T8" fmla="*/ 332 w 332"/>
              <a:gd name="T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2" h="60">
                <a:moveTo>
                  <a:pt x="332" y="0"/>
                </a:moveTo>
                <a:lnTo>
                  <a:pt x="96" y="0"/>
                </a:lnTo>
                <a:lnTo>
                  <a:pt x="0" y="60"/>
                </a:lnTo>
                <a:lnTo>
                  <a:pt x="332" y="60"/>
                </a:lnTo>
                <a:lnTo>
                  <a:pt x="332" y="0"/>
                </a:lnTo>
                <a:close/>
              </a:path>
            </a:pathLst>
          </a:custGeom>
          <a:solidFill>
            <a:srgbClr val="AAD0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ïS1îḋe">
            <a:extLst>
              <a:ext uri="{FF2B5EF4-FFF2-40B4-BE49-F238E27FC236}">
                <a16:creationId xmlns:a16="http://schemas.microsoft.com/office/drawing/2014/main" id="{2DF958CB-D35C-4AFC-830E-5885A8ABDE12}"/>
              </a:ext>
            </a:extLst>
          </p:cNvPr>
          <p:cNvSpPr/>
          <p:nvPr/>
        </p:nvSpPr>
        <p:spPr bwMode="auto">
          <a:xfrm>
            <a:off x="5837398" y="4359891"/>
            <a:ext cx="127288" cy="23004"/>
          </a:xfrm>
          <a:custGeom>
            <a:avLst/>
            <a:gdLst>
              <a:gd name="T0" fmla="*/ 332 w 332"/>
              <a:gd name="T1" fmla="*/ 0 h 60"/>
              <a:gd name="T2" fmla="*/ 96 w 332"/>
              <a:gd name="T3" fmla="*/ 0 h 60"/>
              <a:gd name="T4" fmla="*/ 0 w 332"/>
              <a:gd name="T5" fmla="*/ 60 h 60"/>
              <a:gd name="T6" fmla="*/ 332 w 332"/>
              <a:gd name="T7" fmla="*/ 60 h 60"/>
              <a:gd name="T8" fmla="*/ 332 w 332"/>
              <a:gd name="T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2" h="60">
                <a:moveTo>
                  <a:pt x="332" y="0"/>
                </a:moveTo>
                <a:lnTo>
                  <a:pt x="96" y="0"/>
                </a:lnTo>
                <a:lnTo>
                  <a:pt x="0" y="60"/>
                </a:lnTo>
                <a:lnTo>
                  <a:pt x="332" y="60"/>
                </a:lnTo>
                <a:lnTo>
                  <a:pt x="33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işliḋé">
            <a:extLst>
              <a:ext uri="{FF2B5EF4-FFF2-40B4-BE49-F238E27FC236}">
                <a16:creationId xmlns:a16="http://schemas.microsoft.com/office/drawing/2014/main" id="{D68287B3-23FC-4B72-8E60-576E7D6EFDF7}"/>
              </a:ext>
            </a:extLst>
          </p:cNvPr>
          <p:cNvSpPr/>
          <p:nvPr/>
        </p:nvSpPr>
        <p:spPr bwMode="auto">
          <a:xfrm>
            <a:off x="6082773" y="4222251"/>
            <a:ext cx="17636" cy="8051"/>
          </a:xfrm>
          <a:custGeom>
            <a:avLst/>
            <a:gdLst>
              <a:gd name="T0" fmla="*/ 82 w 112"/>
              <a:gd name="T1" fmla="*/ 0 h 51"/>
              <a:gd name="T2" fmla="*/ 0 w 112"/>
              <a:gd name="T3" fmla="*/ 51 h 51"/>
              <a:gd name="T4" fmla="*/ 112 w 112"/>
              <a:gd name="T5" fmla="*/ 51 h 51"/>
              <a:gd name="T6" fmla="*/ 82 w 112"/>
              <a:gd name="T7" fmla="*/ 0 h 51"/>
              <a:gd name="T8" fmla="*/ 82 w 112"/>
              <a:gd name="T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51">
                <a:moveTo>
                  <a:pt x="82" y="0"/>
                </a:moveTo>
                <a:cubicBezTo>
                  <a:pt x="0" y="51"/>
                  <a:pt x="0" y="51"/>
                  <a:pt x="0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03" y="34"/>
                  <a:pt x="93" y="17"/>
                  <a:pt x="82" y="0"/>
                </a:cubicBezTo>
                <a:cubicBezTo>
                  <a:pt x="82" y="0"/>
                  <a:pt x="82" y="0"/>
                  <a:pt x="82" y="0"/>
                </a:cubicBezTo>
              </a:path>
            </a:pathLst>
          </a:custGeom>
          <a:solidFill>
            <a:srgbClr val="AAD0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íṥḷíḍe">
            <a:extLst>
              <a:ext uri="{FF2B5EF4-FFF2-40B4-BE49-F238E27FC236}">
                <a16:creationId xmlns:a16="http://schemas.microsoft.com/office/drawing/2014/main" id="{E88F2FEE-9604-407D-A1E3-13BCEE736740}"/>
              </a:ext>
            </a:extLst>
          </p:cNvPr>
          <p:cNvSpPr/>
          <p:nvPr/>
        </p:nvSpPr>
        <p:spPr bwMode="auto">
          <a:xfrm>
            <a:off x="6005710" y="4255606"/>
            <a:ext cx="113486" cy="22620"/>
          </a:xfrm>
          <a:custGeom>
            <a:avLst/>
            <a:gdLst>
              <a:gd name="T0" fmla="*/ 664 w 708"/>
              <a:gd name="T1" fmla="*/ 0 h 142"/>
              <a:gd name="T2" fmla="*/ 230 w 708"/>
              <a:gd name="T3" fmla="*/ 0 h 142"/>
              <a:gd name="T4" fmla="*/ 0 w 708"/>
              <a:gd name="T5" fmla="*/ 142 h 142"/>
              <a:gd name="T6" fmla="*/ 708 w 708"/>
              <a:gd name="T7" fmla="*/ 142 h 142"/>
              <a:gd name="T8" fmla="*/ 664 w 708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8" h="142">
                <a:moveTo>
                  <a:pt x="664" y="0"/>
                </a:moveTo>
                <a:cubicBezTo>
                  <a:pt x="230" y="0"/>
                  <a:pt x="230" y="0"/>
                  <a:pt x="230" y="0"/>
                </a:cubicBezTo>
                <a:cubicBezTo>
                  <a:pt x="0" y="142"/>
                  <a:pt x="0" y="142"/>
                  <a:pt x="0" y="142"/>
                </a:cubicBezTo>
                <a:cubicBezTo>
                  <a:pt x="708" y="142"/>
                  <a:pt x="708" y="142"/>
                  <a:pt x="708" y="142"/>
                </a:cubicBezTo>
                <a:cubicBezTo>
                  <a:pt x="697" y="94"/>
                  <a:pt x="682" y="47"/>
                  <a:pt x="664" y="0"/>
                </a:cubicBezTo>
              </a:path>
            </a:pathLst>
          </a:custGeom>
          <a:solidFill>
            <a:srgbClr val="AAD0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îšḻiḍè">
            <a:extLst>
              <a:ext uri="{FF2B5EF4-FFF2-40B4-BE49-F238E27FC236}">
                <a16:creationId xmlns:a16="http://schemas.microsoft.com/office/drawing/2014/main" id="{A4A17608-FA7C-4791-A8FE-CDA7671004C2}"/>
              </a:ext>
            </a:extLst>
          </p:cNvPr>
          <p:cNvSpPr/>
          <p:nvPr/>
        </p:nvSpPr>
        <p:spPr bwMode="auto">
          <a:xfrm>
            <a:off x="6045200" y="4309666"/>
            <a:ext cx="78980" cy="23004"/>
          </a:xfrm>
          <a:custGeom>
            <a:avLst/>
            <a:gdLst>
              <a:gd name="T0" fmla="*/ 493 w 495"/>
              <a:gd name="T1" fmla="*/ 0 h 143"/>
              <a:gd name="T2" fmla="*/ 0 w 495"/>
              <a:gd name="T3" fmla="*/ 0 h 143"/>
              <a:gd name="T4" fmla="*/ 0 w 495"/>
              <a:gd name="T5" fmla="*/ 143 h 143"/>
              <a:gd name="T6" fmla="*/ 493 w 495"/>
              <a:gd name="T7" fmla="*/ 143 h 143"/>
              <a:gd name="T8" fmla="*/ 495 w 495"/>
              <a:gd name="T9" fmla="*/ 76 h 143"/>
              <a:gd name="T10" fmla="*/ 493 w 495"/>
              <a:gd name="T11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5" h="143">
                <a:moveTo>
                  <a:pt x="49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3"/>
                  <a:pt x="0" y="143"/>
                  <a:pt x="0" y="143"/>
                </a:cubicBezTo>
                <a:cubicBezTo>
                  <a:pt x="493" y="143"/>
                  <a:pt x="493" y="143"/>
                  <a:pt x="493" y="143"/>
                </a:cubicBezTo>
                <a:cubicBezTo>
                  <a:pt x="495" y="120"/>
                  <a:pt x="495" y="98"/>
                  <a:pt x="495" y="76"/>
                </a:cubicBezTo>
                <a:cubicBezTo>
                  <a:pt x="495" y="50"/>
                  <a:pt x="494" y="25"/>
                  <a:pt x="493" y="0"/>
                </a:cubicBezTo>
              </a:path>
            </a:pathLst>
          </a:custGeom>
          <a:solidFill>
            <a:srgbClr val="AAD0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ïṧļíḋe">
            <a:extLst>
              <a:ext uri="{FF2B5EF4-FFF2-40B4-BE49-F238E27FC236}">
                <a16:creationId xmlns:a16="http://schemas.microsoft.com/office/drawing/2014/main" id="{056A78F4-9737-4DAF-A0DE-DB16EAE2C8B8}"/>
              </a:ext>
            </a:extLst>
          </p:cNvPr>
          <p:cNvSpPr/>
          <p:nvPr/>
        </p:nvSpPr>
        <p:spPr bwMode="auto">
          <a:xfrm>
            <a:off x="5997659" y="4359891"/>
            <a:ext cx="122688" cy="23004"/>
          </a:xfrm>
          <a:custGeom>
            <a:avLst/>
            <a:gdLst>
              <a:gd name="T0" fmla="*/ 768 w 768"/>
              <a:gd name="T1" fmla="*/ 0 h 143"/>
              <a:gd name="T2" fmla="*/ 0 w 768"/>
              <a:gd name="T3" fmla="*/ 0 h 143"/>
              <a:gd name="T4" fmla="*/ 0 w 768"/>
              <a:gd name="T5" fmla="*/ 143 h 143"/>
              <a:gd name="T6" fmla="*/ 729 w 768"/>
              <a:gd name="T7" fmla="*/ 143 h 143"/>
              <a:gd name="T8" fmla="*/ 768 w 768"/>
              <a:gd name="T9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" h="143">
                <a:moveTo>
                  <a:pt x="76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3"/>
                  <a:pt x="0" y="143"/>
                  <a:pt x="0" y="143"/>
                </a:cubicBezTo>
                <a:cubicBezTo>
                  <a:pt x="729" y="143"/>
                  <a:pt x="729" y="143"/>
                  <a:pt x="729" y="143"/>
                </a:cubicBezTo>
                <a:cubicBezTo>
                  <a:pt x="745" y="97"/>
                  <a:pt x="758" y="49"/>
                  <a:pt x="768" y="0"/>
                </a:cubicBezTo>
              </a:path>
            </a:pathLst>
          </a:custGeom>
          <a:solidFill>
            <a:srgbClr val="AAD0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ïšļide">
            <a:extLst>
              <a:ext uri="{FF2B5EF4-FFF2-40B4-BE49-F238E27FC236}">
                <a16:creationId xmlns:a16="http://schemas.microsoft.com/office/drawing/2014/main" id="{F0A8BEB5-691C-442B-83EF-F1FCFF251D85}"/>
              </a:ext>
            </a:extLst>
          </p:cNvPr>
          <p:cNvSpPr/>
          <p:nvPr/>
        </p:nvSpPr>
        <p:spPr bwMode="auto">
          <a:xfrm>
            <a:off x="6016445" y="4414717"/>
            <a:ext cx="83581" cy="23004"/>
          </a:xfrm>
          <a:custGeom>
            <a:avLst/>
            <a:gdLst>
              <a:gd name="T0" fmla="*/ 521 w 521"/>
              <a:gd name="T1" fmla="*/ 0 h 143"/>
              <a:gd name="T2" fmla="*/ 0 w 521"/>
              <a:gd name="T3" fmla="*/ 0 h 143"/>
              <a:gd name="T4" fmla="*/ 0 w 521"/>
              <a:gd name="T5" fmla="*/ 143 h 143"/>
              <a:gd name="T6" fmla="*/ 427 w 521"/>
              <a:gd name="T7" fmla="*/ 143 h 143"/>
              <a:gd name="T8" fmla="*/ 521 w 521"/>
              <a:gd name="T9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1" h="143">
                <a:moveTo>
                  <a:pt x="5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3"/>
                  <a:pt x="0" y="143"/>
                  <a:pt x="0" y="143"/>
                </a:cubicBezTo>
                <a:cubicBezTo>
                  <a:pt x="427" y="143"/>
                  <a:pt x="427" y="143"/>
                  <a:pt x="427" y="143"/>
                </a:cubicBezTo>
                <a:cubicBezTo>
                  <a:pt x="462" y="97"/>
                  <a:pt x="494" y="49"/>
                  <a:pt x="521" y="0"/>
                </a:cubicBezTo>
              </a:path>
            </a:pathLst>
          </a:custGeom>
          <a:solidFill>
            <a:srgbClr val="AAD0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îşļidé">
            <a:extLst>
              <a:ext uri="{FF2B5EF4-FFF2-40B4-BE49-F238E27FC236}">
                <a16:creationId xmlns:a16="http://schemas.microsoft.com/office/drawing/2014/main" id="{C7F5F06E-3D58-467E-9EB4-2F17A004C390}"/>
              </a:ext>
            </a:extLst>
          </p:cNvPr>
          <p:cNvSpPr/>
          <p:nvPr/>
        </p:nvSpPr>
        <p:spPr bwMode="auto">
          <a:xfrm>
            <a:off x="5774904" y="4222251"/>
            <a:ext cx="349276" cy="288699"/>
          </a:xfrm>
          <a:custGeom>
            <a:avLst/>
            <a:gdLst>
              <a:gd name="T0" fmla="*/ 1005 w 2185"/>
              <a:gd name="T1" fmla="*/ 1804 h 1804"/>
              <a:gd name="T2" fmla="*/ 1005 w 2185"/>
              <a:gd name="T3" fmla="*/ 1804 h 1804"/>
              <a:gd name="T4" fmla="*/ 1005 w 2185"/>
              <a:gd name="T5" fmla="*/ 1804 h 1804"/>
              <a:gd name="T6" fmla="*/ 1005 w 2185"/>
              <a:gd name="T7" fmla="*/ 1804 h 1804"/>
              <a:gd name="T8" fmla="*/ 1627 w 2185"/>
              <a:gd name="T9" fmla="*/ 1627 h 1804"/>
              <a:gd name="T10" fmla="*/ 1005 w 2185"/>
              <a:gd name="T11" fmla="*/ 1804 h 1804"/>
              <a:gd name="T12" fmla="*/ 1627 w 2185"/>
              <a:gd name="T13" fmla="*/ 1627 h 1804"/>
              <a:gd name="T14" fmla="*/ 5 w 2185"/>
              <a:gd name="T15" fmla="*/ 1254 h 1804"/>
              <a:gd name="T16" fmla="*/ 6 w 2185"/>
              <a:gd name="T17" fmla="*/ 1254 h 1804"/>
              <a:gd name="T18" fmla="*/ 5 w 2185"/>
              <a:gd name="T19" fmla="*/ 1254 h 1804"/>
              <a:gd name="T20" fmla="*/ 0 w 2185"/>
              <a:gd name="T21" fmla="*/ 1246 h 1804"/>
              <a:gd name="T22" fmla="*/ 2 w 2185"/>
              <a:gd name="T23" fmla="*/ 1249 h 1804"/>
              <a:gd name="T24" fmla="*/ 0 w 2185"/>
              <a:gd name="T25" fmla="*/ 1246 h 1804"/>
              <a:gd name="T26" fmla="*/ 2007 w 2185"/>
              <a:gd name="T27" fmla="*/ 0 h 1804"/>
              <a:gd name="T28" fmla="*/ 2007 w 2185"/>
              <a:gd name="T29" fmla="*/ 0 h 1804"/>
              <a:gd name="T30" fmla="*/ 2007 w 2185"/>
              <a:gd name="T31" fmla="*/ 0 h 1804"/>
              <a:gd name="T32" fmla="*/ 2007 w 2185"/>
              <a:gd name="T33" fmla="*/ 0 h 1804"/>
              <a:gd name="T34" fmla="*/ 2007 w 2185"/>
              <a:gd name="T35" fmla="*/ 0 h 1804"/>
              <a:gd name="T36" fmla="*/ 2037 w 2185"/>
              <a:gd name="T37" fmla="*/ 51 h 1804"/>
              <a:gd name="T38" fmla="*/ 2109 w 2185"/>
              <a:gd name="T39" fmla="*/ 207 h 1804"/>
              <a:gd name="T40" fmla="*/ 2153 w 2185"/>
              <a:gd name="T41" fmla="*/ 349 h 1804"/>
              <a:gd name="T42" fmla="*/ 2183 w 2185"/>
              <a:gd name="T43" fmla="*/ 546 h 1804"/>
              <a:gd name="T44" fmla="*/ 2185 w 2185"/>
              <a:gd name="T45" fmla="*/ 622 h 1804"/>
              <a:gd name="T46" fmla="*/ 2007 w 2185"/>
              <a:gd name="T47" fmla="*/ 0 h 1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85" h="1804">
                <a:moveTo>
                  <a:pt x="1005" y="1804"/>
                </a:moveTo>
                <a:cubicBezTo>
                  <a:pt x="1005" y="1804"/>
                  <a:pt x="1005" y="1804"/>
                  <a:pt x="1005" y="1804"/>
                </a:cubicBezTo>
                <a:cubicBezTo>
                  <a:pt x="1005" y="1804"/>
                  <a:pt x="1005" y="1804"/>
                  <a:pt x="1005" y="1804"/>
                </a:cubicBezTo>
                <a:cubicBezTo>
                  <a:pt x="1005" y="1804"/>
                  <a:pt x="1005" y="1804"/>
                  <a:pt x="1005" y="1804"/>
                </a:cubicBezTo>
                <a:moveTo>
                  <a:pt x="1627" y="1627"/>
                </a:moveTo>
                <a:cubicBezTo>
                  <a:pt x="1433" y="1747"/>
                  <a:pt x="1218" y="1804"/>
                  <a:pt x="1005" y="1804"/>
                </a:cubicBezTo>
                <a:cubicBezTo>
                  <a:pt x="1218" y="1804"/>
                  <a:pt x="1433" y="1747"/>
                  <a:pt x="1627" y="1627"/>
                </a:cubicBezTo>
                <a:moveTo>
                  <a:pt x="5" y="1254"/>
                </a:moveTo>
                <a:cubicBezTo>
                  <a:pt x="5" y="1254"/>
                  <a:pt x="5" y="1254"/>
                  <a:pt x="6" y="1254"/>
                </a:cubicBezTo>
                <a:cubicBezTo>
                  <a:pt x="5" y="1254"/>
                  <a:pt x="5" y="1254"/>
                  <a:pt x="5" y="1254"/>
                </a:cubicBezTo>
                <a:moveTo>
                  <a:pt x="0" y="1246"/>
                </a:moveTo>
                <a:cubicBezTo>
                  <a:pt x="1" y="1247"/>
                  <a:pt x="2" y="1248"/>
                  <a:pt x="2" y="1249"/>
                </a:cubicBezTo>
                <a:cubicBezTo>
                  <a:pt x="2" y="1248"/>
                  <a:pt x="1" y="1247"/>
                  <a:pt x="0" y="1246"/>
                </a:cubicBezTo>
                <a:moveTo>
                  <a:pt x="2007" y="0"/>
                </a:moveTo>
                <a:cubicBezTo>
                  <a:pt x="2007" y="0"/>
                  <a:pt x="2007" y="0"/>
                  <a:pt x="2007" y="0"/>
                </a:cubicBezTo>
                <a:cubicBezTo>
                  <a:pt x="2007" y="0"/>
                  <a:pt x="2007" y="0"/>
                  <a:pt x="2007" y="0"/>
                </a:cubicBezTo>
                <a:cubicBezTo>
                  <a:pt x="2007" y="0"/>
                  <a:pt x="2007" y="0"/>
                  <a:pt x="2007" y="0"/>
                </a:cubicBezTo>
                <a:cubicBezTo>
                  <a:pt x="2007" y="0"/>
                  <a:pt x="2007" y="0"/>
                  <a:pt x="2007" y="0"/>
                </a:cubicBezTo>
                <a:cubicBezTo>
                  <a:pt x="2018" y="17"/>
                  <a:pt x="2028" y="34"/>
                  <a:pt x="2037" y="51"/>
                </a:cubicBezTo>
                <a:cubicBezTo>
                  <a:pt x="2065" y="102"/>
                  <a:pt x="2089" y="154"/>
                  <a:pt x="2109" y="207"/>
                </a:cubicBezTo>
                <a:cubicBezTo>
                  <a:pt x="2127" y="254"/>
                  <a:pt x="2142" y="301"/>
                  <a:pt x="2153" y="349"/>
                </a:cubicBezTo>
                <a:cubicBezTo>
                  <a:pt x="2169" y="414"/>
                  <a:pt x="2178" y="480"/>
                  <a:pt x="2183" y="546"/>
                </a:cubicBezTo>
                <a:cubicBezTo>
                  <a:pt x="2184" y="571"/>
                  <a:pt x="2185" y="596"/>
                  <a:pt x="2185" y="622"/>
                </a:cubicBezTo>
                <a:cubicBezTo>
                  <a:pt x="2185" y="409"/>
                  <a:pt x="2128" y="194"/>
                  <a:pt x="2007" y="0"/>
                </a:cubicBezTo>
              </a:path>
            </a:pathLst>
          </a:custGeom>
          <a:solidFill>
            <a:srgbClr val="2F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íšlïďé">
            <a:extLst>
              <a:ext uri="{FF2B5EF4-FFF2-40B4-BE49-F238E27FC236}">
                <a16:creationId xmlns:a16="http://schemas.microsoft.com/office/drawing/2014/main" id="{9C93DB94-65F1-498E-A67F-31BF5A0EDE3F}"/>
              </a:ext>
            </a:extLst>
          </p:cNvPr>
          <p:cNvSpPr/>
          <p:nvPr/>
        </p:nvSpPr>
        <p:spPr bwMode="auto">
          <a:xfrm>
            <a:off x="5784489" y="4142120"/>
            <a:ext cx="203585" cy="146075"/>
          </a:xfrm>
          <a:custGeom>
            <a:avLst/>
            <a:gdLst>
              <a:gd name="T0" fmla="*/ 69 w 1272"/>
              <a:gd name="T1" fmla="*/ 909 h 914"/>
              <a:gd name="T2" fmla="*/ 4 w 1272"/>
              <a:gd name="T3" fmla="*/ 823 h 914"/>
              <a:gd name="T4" fmla="*/ 356 w 1272"/>
              <a:gd name="T5" fmla="*/ 268 h 914"/>
              <a:gd name="T6" fmla="*/ 1214 w 1272"/>
              <a:gd name="T7" fmla="*/ 183 h 914"/>
              <a:gd name="T8" fmla="*/ 1254 w 1272"/>
              <a:gd name="T9" fmla="*/ 287 h 914"/>
              <a:gd name="T10" fmla="*/ 1151 w 1272"/>
              <a:gd name="T11" fmla="*/ 327 h 914"/>
              <a:gd name="T12" fmla="*/ 439 w 1272"/>
              <a:gd name="T13" fmla="*/ 402 h 914"/>
              <a:gd name="T14" fmla="*/ 160 w 1272"/>
              <a:gd name="T15" fmla="*/ 840 h 914"/>
              <a:gd name="T16" fmla="*/ 74 w 1272"/>
              <a:gd name="T17" fmla="*/ 910 h 914"/>
              <a:gd name="T18" fmla="*/ 69 w 1272"/>
              <a:gd name="T19" fmla="*/ 909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2" h="914">
                <a:moveTo>
                  <a:pt x="69" y="909"/>
                </a:moveTo>
                <a:cubicBezTo>
                  <a:pt x="28" y="902"/>
                  <a:pt x="0" y="865"/>
                  <a:pt x="4" y="823"/>
                </a:cubicBezTo>
                <a:cubicBezTo>
                  <a:pt x="6" y="809"/>
                  <a:pt x="46" y="462"/>
                  <a:pt x="356" y="268"/>
                </a:cubicBezTo>
                <a:cubicBezTo>
                  <a:pt x="788" y="0"/>
                  <a:pt x="1197" y="176"/>
                  <a:pt x="1214" y="183"/>
                </a:cubicBezTo>
                <a:cubicBezTo>
                  <a:pt x="1254" y="201"/>
                  <a:pt x="1272" y="247"/>
                  <a:pt x="1254" y="287"/>
                </a:cubicBezTo>
                <a:cubicBezTo>
                  <a:pt x="1237" y="327"/>
                  <a:pt x="1191" y="345"/>
                  <a:pt x="1151" y="327"/>
                </a:cubicBezTo>
                <a:cubicBezTo>
                  <a:pt x="1137" y="321"/>
                  <a:pt x="798" y="178"/>
                  <a:pt x="439" y="402"/>
                </a:cubicBezTo>
                <a:cubicBezTo>
                  <a:pt x="193" y="555"/>
                  <a:pt x="161" y="837"/>
                  <a:pt x="160" y="840"/>
                </a:cubicBezTo>
                <a:cubicBezTo>
                  <a:pt x="156" y="883"/>
                  <a:pt x="117" y="914"/>
                  <a:pt x="74" y="910"/>
                </a:cubicBezTo>
                <a:cubicBezTo>
                  <a:pt x="72" y="910"/>
                  <a:pt x="71" y="909"/>
                  <a:pt x="69" y="9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isḻîḓé">
            <a:extLst>
              <a:ext uri="{FF2B5EF4-FFF2-40B4-BE49-F238E27FC236}">
                <a16:creationId xmlns:a16="http://schemas.microsoft.com/office/drawing/2014/main" id="{D1797A83-A01D-4D85-9702-BF4A14D37659}"/>
              </a:ext>
            </a:extLst>
          </p:cNvPr>
          <p:cNvSpPr/>
          <p:nvPr/>
        </p:nvSpPr>
        <p:spPr bwMode="auto">
          <a:xfrm>
            <a:off x="5723912" y="4110682"/>
            <a:ext cx="420589" cy="420588"/>
          </a:xfrm>
          <a:custGeom>
            <a:avLst/>
            <a:gdLst>
              <a:gd name="T0" fmla="*/ 1114 w 2631"/>
              <a:gd name="T1" fmla="*/ 2520 h 2631"/>
              <a:gd name="T2" fmla="*/ 112 w 2631"/>
              <a:gd name="T3" fmla="*/ 1114 h 2631"/>
              <a:gd name="T4" fmla="*/ 1517 w 2631"/>
              <a:gd name="T5" fmla="*/ 111 h 2631"/>
              <a:gd name="T6" fmla="*/ 2520 w 2631"/>
              <a:gd name="T7" fmla="*/ 1517 h 2631"/>
              <a:gd name="T8" fmla="*/ 1114 w 2631"/>
              <a:gd name="T9" fmla="*/ 2520 h 2631"/>
              <a:gd name="T10" fmla="*/ 1508 w 2631"/>
              <a:gd name="T11" fmla="*/ 168 h 2631"/>
              <a:gd name="T12" fmla="*/ 168 w 2631"/>
              <a:gd name="T13" fmla="*/ 1123 h 2631"/>
              <a:gd name="T14" fmla="*/ 1124 w 2631"/>
              <a:gd name="T15" fmla="*/ 2464 h 2631"/>
              <a:gd name="T16" fmla="*/ 2464 w 2631"/>
              <a:gd name="T17" fmla="*/ 1508 h 2631"/>
              <a:gd name="T18" fmla="*/ 1508 w 2631"/>
              <a:gd name="T19" fmla="*/ 168 h 2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31" h="2631">
                <a:moveTo>
                  <a:pt x="1114" y="2520"/>
                </a:moveTo>
                <a:cubicBezTo>
                  <a:pt x="450" y="2409"/>
                  <a:pt x="0" y="1778"/>
                  <a:pt x="112" y="1114"/>
                </a:cubicBezTo>
                <a:cubicBezTo>
                  <a:pt x="223" y="450"/>
                  <a:pt x="853" y="0"/>
                  <a:pt x="1517" y="111"/>
                </a:cubicBezTo>
                <a:cubicBezTo>
                  <a:pt x="2181" y="222"/>
                  <a:pt x="2631" y="853"/>
                  <a:pt x="2520" y="1517"/>
                </a:cubicBezTo>
                <a:cubicBezTo>
                  <a:pt x="2409" y="2181"/>
                  <a:pt x="1778" y="2631"/>
                  <a:pt x="1114" y="2520"/>
                </a:cubicBezTo>
                <a:close/>
                <a:moveTo>
                  <a:pt x="1508" y="168"/>
                </a:moveTo>
                <a:cubicBezTo>
                  <a:pt x="875" y="62"/>
                  <a:pt x="274" y="491"/>
                  <a:pt x="168" y="1123"/>
                </a:cubicBezTo>
                <a:cubicBezTo>
                  <a:pt x="62" y="1756"/>
                  <a:pt x="491" y="2358"/>
                  <a:pt x="1124" y="2464"/>
                </a:cubicBezTo>
                <a:cubicBezTo>
                  <a:pt x="1757" y="2570"/>
                  <a:pt x="2358" y="2141"/>
                  <a:pt x="2464" y="1508"/>
                </a:cubicBezTo>
                <a:cubicBezTo>
                  <a:pt x="2569" y="875"/>
                  <a:pt x="2141" y="274"/>
                  <a:pt x="1508" y="168"/>
                </a:cubicBezTo>
                <a:close/>
              </a:path>
            </a:pathLst>
          </a:custGeom>
          <a:solidFill>
            <a:srgbClr val="0938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îšļîďè">
            <a:extLst>
              <a:ext uri="{FF2B5EF4-FFF2-40B4-BE49-F238E27FC236}">
                <a16:creationId xmlns:a16="http://schemas.microsoft.com/office/drawing/2014/main" id="{892DB693-8B12-45CA-B439-01FB941FE5DF}"/>
              </a:ext>
            </a:extLst>
          </p:cNvPr>
          <p:cNvSpPr/>
          <p:nvPr/>
        </p:nvSpPr>
        <p:spPr bwMode="auto">
          <a:xfrm>
            <a:off x="5362367" y="4436954"/>
            <a:ext cx="333940" cy="254576"/>
          </a:xfrm>
          <a:custGeom>
            <a:avLst/>
            <a:gdLst>
              <a:gd name="T0" fmla="*/ 99 w 2087"/>
              <a:gd name="T1" fmla="*/ 1377 h 1594"/>
              <a:gd name="T2" fmla="*/ 190 w 2087"/>
              <a:gd name="T3" fmla="*/ 920 h 1594"/>
              <a:gd name="T4" fmla="*/ 1539 w 2087"/>
              <a:gd name="T5" fmla="*/ 92 h 1594"/>
              <a:gd name="T6" fmla="*/ 1988 w 2087"/>
              <a:gd name="T7" fmla="*/ 218 h 1594"/>
              <a:gd name="T8" fmla="*/ 1897 w 2087"/>
              <a:gd name="T9" fmla="*/ 675 h 1594"/>
              <a:gd name="T10" fmla="*/ 547 w 2087"/>
              <a:gd name="T11" fmla="*/ 1503 h 1594"/>
              <a:gd name="T12" fmla="*/ 99 w 2087"/>
              <a:gd name="T13" fmla="*/ 1377 h 1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7" h="1594">
                <a:moveTo>
                  <a:pt x="99" y="1377"/>
                </a:moveTo>
                <a:cubicBezTo>
                  <a:pt x="0" y="1216"/>
                  <a:pt x="41" y="1011"/>
                  <a:pt x="190" y="920"/>
                </a:cubicBezTo>
                <a:cubicBezTo>
                  <a:pt x="1539" y="92"/>
                  <a:pt x="1539" y="92"/>
                  <a:pt x="1539" y="92"/>
                </a:cubicBezTo>
                <a:cubicBezTo>
                  <a:pt x="1688" y="0"/>
                  <a:pt x="1889" y="57"/>
                  <a:pt x="1988" y="218"/>
                </a:cubicBezTo>
                <a:cubicBezTo>
                  <a:pt x="2087" y="379"/>
                  <a:pt x="2046" y="584"/>
                  <a:pt x="1897" y="675"/>
                </a:cubicBezTo>
                <a:cubicBezTo>
                  <a:pt x="547" y="1503"/>
                  <a:pt x="547" y="1503"/>
                  <a:pt x="547" y="1503"/>
                </a:cubicBezTo>
                <a:cubicBezTo>
                  <a:pt x="399" y="1594"/>
                  <a:pt x="198" y="1538"/>
                  <a:pt x="99" y="1377"/>
                </a:cubicBezTo>
                <a:close/>
              </a:path>
            </a:pathLst>
          </a:custGeom>
          <a:solidFill>
            <a:srgbClr val="10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标题 1">
            <a:extLst>
              <a:ext uri="{FF2B5EF4-FFF2-40B4-BE49-F238E27FC236}">
                <a16:creationId xmlns:a16="http://schemas.microsoft.com/office/drawing/2014/main" id="{DAEDB844-9E30-4C73-B4D0-C757BF2A9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9278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951A942-7965-4CFE-A693-16668A4C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D62C588-FCDF-4029-92AC-B7C3E055F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CD2D18ED-3E07-4E21-A61A-F0B3DA312887}"/>
              </a:ext>
            </a:extLst>
          </p:cNvPr>
          <p:cNvCxnSpPr>
            <a:cxnSpLocks/>
          </p:cNvCxnSpPr>
          <p:nvPr/>
        </p:nvCxnSpPr>
        <p:spPr>
          <a:xfrm flipV="1">
            <a:off x="5089422" y="2376627"/>
            <a:ext cx="0" cy="2664296"/>
          </a:xfrm>
          <a:prstGeom prst="line">
            <a:avLst/>
          </a:prstGeom>
          <a:ln w="6350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ï$lîḑe">
            <a:extLst>
              <a:ext uri="{FF2B5EF4-FFF2-40B4-BE49-F238E27FC236}">
                <a16:creationId xmlns:a16="http://schemas.microsoft.com/office/drawing/2014/main" id="{A0ABBDF0-64E1-406B-A01F-FE046EA3C9F2}"/>
              </a:ext>
            </a:extLst>
          </p:cNvPr>
          <p:cNvSpPr/>
          <p:nvPr/>
        </p:nvSpPr>
        <p:spPr>
          <a:xfrm>
            <a:off x="4845651" y="2132856"/>
            <a:ext cx="487542" cy="48754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3" name="ïşļîḍè">
            <a:extLst>
              <a:ext uri="{FF2B5EF4-FFF2-40B4-BE49-F238E27FC236}">
                <a16:creationId xmlns:a16="http://schemas.microsoft.com/office/drawing/2014/main" id="{19505C30-6085-4FDA-87D6-396C1085B520}"/>
              </a:ext>
            </a:extLst>
          </p:cNvPr>
          <p:cNvSpPr/>
          <p:nvPr/>
        </p:nvSpPr>
        <p:spPr bwMode="auto">
          <a:xfrm>
            <a:off x="4946376" y="2257589"/>
            <a:ext cx="286093" cy="206455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A97EC582-2549-47E7-B6FB-A5D0900D608D}"/>
              </a:ext>
            </a:extLst>
          </p:cNvPr>
          <p:cNvCxnSpPr>
            <a:cxnSpLocks/>
          </p:cNvCxnSpPr>
          <p:nvPr/>
        </p:nvCxnSpPr>
        <p:spPr>
          <a:xfrm rot="3356742" flipV="1">
            <a:off x="6199535" y="2966291"/>
            <a:ext cx="0" cy="2664296"/>
          </a:xfrm>
          <a:prstGeom prst="line">
            <a:avLst/>
          </a:prstGeom>
          <a:ln w="6350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$líḓe">
            <a:extLst>
              <a:ext uri="{FF2B5EF4-FFF2-40B4-BE49-F238E27FC236}">
                <a16:creationId xmlns:a16="http://schemas.microsoft.com/office/drawing/2014/main" id="{6E97F1D7-31E5-4416-8817-BA741243AD05}"/>
              </a:ext>
            </a:extLst>
          </p:cNvPr>
          <p:cNvSpPr/>
          <p:nvPr/>
        </p:nvSpPr>
        <p:spPr>
          <a:xfrm rot="1500000">
            <a:off x="7059458" y="3308694"/>
            <a:ext cx="487542" cy="48754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9" name="î$ḻîḋe">
            <a:extLst>
              <a:ext uri="{FF2B5EF4-FFF2-40B4-BE49-F238E27FC236}">
                <a16:creationId xmlns:a16="http://schemas.microsoft.com/office/drawing/2014/main" id="{909E8ED2-3B11-4064-94F6-025066E3D674}"/>
              </a:ext>
            </a:extLst>
          </p:cNvPr>
          <p:cNvSpPr/>
          <p:nvPr/>
        </p:nvSpPr>
        <p:spPr bwMode="auto">
          <a:xfrm>
            <a:off x="7166864" y="3395277"/>
            <a:ext cx="286093" cy="285717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/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EF17C047-05CB-4043-B572-B22517752FEC}"/>
              </a:ext>
            </a:extLst>
          </p:cNvPr>
          <p:cNvCxnSpPr>
            <a:cxnSpLocks/>
          </p:cNvCxnSpPr>
          <p:nvPr/>
        </p:nvCxnSpPr>
        <p:spPr>
          <a:xfrm rot="5373911" flipV="1">
            <a:off x="6430433" y="3709288"/>
            <a:ext cx="0" cy="2664296"/>
          </a:xfrm>
          <a:prstGeom prst="line">
            <a:avLst/>
          </a:prstGeom>
          <a:ln w="6350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ïṣļïḑê">
            <a:extLst>
              <a:ext uri="{FF2B5EF4-FFF2-40B4-BE49-F238E27FC236}">
                <a16:creationId xmlns:a16="http://schemas.microsoft.com/office/drawing/2014/main" id="{3CE63E79-0C2A-4E67-A218-15D4B5DD5054}"/>
              </a:ext>
            </a:extLst>
          </p:cNvPr>
          <p:cNvSpPr/>
          <p:nvPr/>
        </p:nvSpPr>
        <p:spPr>
          <a:xfrm rot="3000000">
            <a:off x="7513773" y="4783425"/>
            <a:ext cx="487542" cy="487542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5" name="iṣḷiḑê">
            <a:extLst>
              <a:ext uri="{FF2B5EF4-FFF2-40B4-BE49-F238E27FC236}">
                <a16:creationId xmlns:a16="http://schemas.microsoft.com/office/drawing/2014/main" id="{D78A7E68-683F-4C4E-ABC2-D0DBB7A6995D}"/>
              </a:ext>
            </a:extLst>
          </p:cNvPr>
          <p:cNvSpPr/>
          <p:nvPr/>
        </p:nvSpPr>
        <p:spPr bwMode="auto">
          <a:xfrm>
            <a:off x="7626608" y="4919421"/>
            <a:ext cx="286093" cy="195224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263288 w 607639"/>
              <a:gd name="connsiteY14" fmla="*/ 252811 h 414642"/>
              <a:gd name="connsiteX15" fmla="*/ 243084 w 607639"/>
              <a:gd name="connsiteY15" fmla="*/ 273078 h 414642"/>
              <a:gd name="connsiteX16" fmla="*/ 263288 w 607639"/>
              <a:gd name="connsiteY16" fmla="*/ 293255 h 414642"/>
              <a:gd name="connsiteX17" fmla="*/ 283580 w 607639"/>
              <a:gd name="connsiteY17" fmla="*/ 273078 h 414642"/>
              <a:gd name="connsiteX18" fmla="*/ 278685 w 607639"/>
              <a:gd name="connsiteY18" fmla="*/ 260011 h 414642"/>
              <a:gd name="connsiteX19" fmla="*/ 277528 w 607639"/>
              <a:gd name="connsiteY19" fmla="*/ 258944 h 414642"/>
              <a:gd name="connsiteX20" fmla="*/ 276549 w 607639"/>
              <a:gd name="connsiteY20" fmla="*/ 257789 h 414642"/>
              <a:gd name="connsiteX21" fmla="*/ 263288 w 607639"/>
              <a:gd name="connsiteY21" fmla="*/ 252811 h 414642"/>
              <a:gd name="connsiteX22" fmla="*/ 121505 w 607639"/>
              <a:gd name="connsiteY22" fmla="*/ 252811 h 414642"/>
              <a:gd name="connsiteX23" fmla="*/ 101302 w 607639"/>
              <a:gd name="connsiteY23" fmla="*/ 273078 h 414642"/>
              <a:gd name="connsiteX24" fmla="*/ 121505 w 607639"/>
              <a:gd name="connsiteY24" fmla="*/ 293255 h 414642"/>
              <a:gd name="connsiteX25" fmla="*/ 141798 w 607639"/>
              <a:gd name="connsiteY25" fmla="*/ 273078 h 414642"/>
              <a:gd name="connsiteX26" fmla="*/ 121505 w 607639"/>
              <a:gd name="connsiteY26" fmla="*/ 252811 h 414642"/>
              <a:gd name="connsiteX27" fmla="*/ 486063 w 607639"/>
              <a:gd name="connsiteY27" fmla="*/ 232633 h 414642"/>
              <a:gd name="connsiteX28" fmla="*/ 465859 w 607639"/>
              <a:gd name="connsiteY28" fmla="*/ 252811 h 414642"/>
              <a:gd name="connsiteX29" fmla="*/ 486063 w 607639"/>
              <a:gd name="connsiteY29" fmla="*/ 273078 h 414642"/>
              <a:gd name="connsiteX30" fmla="*/ 506355 w 607639"/>
              <a:gd name="connsiteY30" fmla="*/ 252811 h 414642"/>
              <a:gd name="connsiteX31" fmla="*/ 486063 w 607639"/>
              <a:gd name="connsiteY31" fmla="*/ 232633 h 414642"/>
              <a:gd name="connsiteX32" fmla="*/ 192441 w 607639"/>
              <a:gd name="connsiteY32" fmla="*/ 182056 h 414642"/>
              <a:gd name="connsiteX33" fmla="*/ 172148 w 607639"/>
              <a:gd name="connsiteY33" fmla="*/ 202233 h 414642"/>
              <a:gd name="connsiteX34" fmla="*/ 192441 w 607639"/>
              <a:gd name="connsiteY34" fmla="*/ 222500 h 414642"/>
              <a:gd name="connsiteX35" fmla="*/ 212645 w 607639"/>
              <a:gd name="connsiteY35" fmla="*/ 202233 h 414642"/>
              <a:gd name="connsiteX36" fmla="*/ 192441 w 607639"/>
              <a:gd name="connsiteY36" fmla="*/ 182056 h 414642"/>
              <a:gd name="connsiteX37" fmla="*/ 394923 w 607639"/>
              <a:gd name="connsiteY37" fmla="*/ 131478 h 414642"/>
              <a:gd name="connsiteX38" fmla="*/ 374720 w 607639"/>
              <a:gd name="connsiteY38" fmla="*/ 151744 h 414642"/>
              <a:gd name="connsiteX39" fmla="*/ 394923 w 607639"/>
              <a:gd name="connsiteY39" fmla="*/ 171922 h 414642"/>
              <a:gd name="connsiteX40" fmla="*/ 415216 w 607639"/>
              <a:gd name="connsiteY40" fmla="*/ 151744 h 414642"/>
              <a:gd name="connsiteX41" fmla="*/ 394923 w 607639"/>
              <a:gd name="connsiteY41" fmla="*/ 131478 h 414642"/>
              <a:gd name="connsiteX42" fmla="*/ 394923 w 607639"/>
              <a:gd name="connsiteY42" fmla="*/ 111211 h 414642"/>
              <a:gd name="connsiteX43" fmla="*/ 435420 w 607639"/>
              <a:gd name="connsiteY43" fmla="*/ 151744 h 414642"/>
              <a:gd name="connsiteX44" fmla="*/ 433106 w 607639"/>
              <a:gd name="connsiteY44" fmla="*/ 165344 h 414642"/>
              <a:gd name="connsiteX45" fmla="*/ 472979 w 607639"/>
              <a:gd name="connsiteY45" fmla="*/ 214589 h 414642"/>
              <a:gd name="connsiteX46" fmla="*/ 486063 w 607639"/>
              <a:gd name="connsiteY46" fmla="*/ 212367 h 414642"/>
              <a:gd name="connsiteX47" fmla="*/ 526559 w 607639"/>
              <a:gd name="connsiteY47" fmla="*/ 252811 h 414642"/>
              <a:gd name="connsiteX48" fmla="*/ 486063 w 607639"/>
              <a:gd name="connsiteY48" fmla="*/ 293255 h 414642"/>
              <a:gd name="connsiteX49" fmla="*/ 445566 w 607639"/>
              <a:gd name="connsiteY49" fmla="*/ 252811 h 414642"/>
              <a:gd name="connsiteX50" fmla="*/ 456157 w 607639"/>
              <a:gd name="connsiteY50" fmla="*/ 225700 h 414642"/>
              <a:gd name="connsiteX51" fmla="*/ 421090 w 607639"/>
              <a:gd name="connsiteY51" fmla="*/ 182500 h 414642"/>
              <a:gd name="connsiteX52" fmla="*/ 394923 w 607639"/>
              <a:gd name="connsiteY52" fmla="*/ 192189 h 414642"/>
              <a:gd name="connsiteX53" fmla="*/ 368489 w 607639"/>
              <a:gd name="connsiteY53" fmla="*/ 182233 h 414642"/>
              <a:gd name="connsiteX54" fmla="*/ 298088 w 607639"/>
              <a:gd name="connsiteY54" fmla="*/ 252455 h 414642"/>
              <a:gd name="connsiteX55" fmla="*/ 303784 w 607639"/>
              <a:gd name="connsiteY55" fmla="*/ 273078 h 414642"/>
              <a:gd name="connsiteX56" fmla="*/ 263288 w 607639"/>
              <a:gd name="connsiteY56" fmla="*/ 313522 h 414642"/>
              <a:gd name="connsiteX57" fmla="*/ 222791 w 607639"/>
              <a:gd name="connsiteY57" fmla="*/ 273078 h 414642"/>
              <a:gd name="connsiteX58" fmla="*/ 232759 w 607639"/>
              <a:gd name="connsiteY58" fmla="*/ 246589 h 414642"/>
              <a:gd name="connsiteX59" fmla="*/ 218964 w 607639"/>
              <a:gd name="connsiteY59" fmla="*/ 232811 h 414642"/>
              <a:gd name="connsiteX60" fmla="*/ 192441 w 607639"/>
              <a:gd name="connsiteY60" fmla="*/ 242767 h 414642"/>
              <a:gd name="connsiteX61" fmla="*/ 165918 w 607639"/>
              <a:gd name="connsiteY61" fmla="*/ 232811 h 414642"/>
              <a:gd name="connsiteX62" fmla="*/ 152123 w 607639"/>
              <a:gd name="connsiteY62" fmla="*/ 246589 h 414642"/>
              <a:gd name="connsiteX63" fmla="*/ 162002 w 607639"/>
              <a:gd name="connsiteY63" fmla="*/ 273078 h 414642"/>
              <a:gd name="connsiteX64" fmla="*/ 121505 w 607639"/>
              <a:gd name="connsiteY64" fmla="*/ 313522 h 414642"/>
              <a:gd name="connsiteX65" fmla="*/ 81009 w 607639"/>
              <a:gd name="connsiteY65" fmla="*/ 273078 h 414642"/>
              <a:gd name="connsiteX66" fmla="*/ 121505 w 607639"/>
              <a:gd name="connsiteY66" fmla="*/ 232633 h 414642"/>
              <a:gd name="connsiteX67" fmla="*/ 136013 w 607639"/>
              <a:gd name="connsiteY67" fmla="*/ 235300 h 414642"/>
              <a:gd name="connsiteX68" fmla="*/ 154615 w 607639"/>
              <a:gd name="connsiteY68" fmla="*/ 216722 h 414642"/>
              <a:gd name="connsiteX69" fmla="*/ 151945 w 607639"/>
              <a:gd name="connsiteY69" fmla="*/ 202233 h 414642"/>
              <a:gd name="connsiteX70" fmla="*/ 192441 w 607639"/>
              <a:gd name="connsiteY70" fmla="*/ 161789 h 414642"/>
              <a:gd name="connsiteX71" fmla="*/ 232937 w 607639"/>
              <a:gd name="connsiteY71" fmla="*/ 202233 h 414642"/>
              <a:gd name="connsiteX72" fmla="*/ 230534 w 607639"/>
              <a:gd name="connsiteY72" fmla="*/ 216011 h 414642"/>
              <a:gd name="connsiteX73" fmla="*/ 249492 w 607639"/>
              <a:gd name="connsiteY73" fmla="*/ 235033 h 414642"/>
              <a:gd name="connsiteX74" fmla="*/ 263288 w 607639"/>
              <a:gd name="connsiteY74" fmla="*/ 232633 h 414642"/>
              <a:gd name="connsiteX75" fmla="*/ 283936 w 607639"/>
              <a:gd name="connsiteY75" fmla="*/ 238322 h 414642"/>
              <a:gd name="connsiteX76" fmla="*/ 356830 w 607639"/>
              <a:gd name="connsiteY76" fmla="*/ 165433 h 414642"/>
              <a:gd name="connsiteX77" fmla="*/ 354427 w 607639"/>
              <a:gd name="connsiteY77" fmla="*/ 151744 h 414642"/>
              <a:gd name="connsiteX78" fmla="*/ 394923 w 607639"/>
              <a:gd name="connsiteY78" fmla="*/ 111211 h 414642"/>
              <a:gd name="connsiteX79" fmla="*/ 324090 w 607639"/>
              <a:gd name="connsiteY79" fmla="*/ 80938 h 414642"/>
              <a:gd name="connsiteX80" fmla="*/ 334234 w 607639"/>
              <a:gd name="connsiteY80" fmla="*/ 80938 h 414642"/>
              <a:gd name="connsiteX81" fmla="*/ 344289 w 607639"/>
              <a:gd name="connsiteY81" fmla="*/ 91064 h 414642"/>
              <a:gd name="connsiteX82" fmla="*/ 334234 w 607639"/>
              <a:gd name="connsiteY82" fmla="*/ 101190 h 414642"/>
              <a:gd name="connsiteX83" fmla="*/ 324090 w 607639"/>
              <a:gd name="connsiteY83" fmla="*/ 101190 h 414642"/>
              <a:gd name="connsiteX84" fmla="*/ 313946 w 607639"/>
              <a:gd name="connsiteY84" fmla="*/ 91064 h 414642"/>
              <a:gd name="connsiteX85" fmla="*/ 324090 w 607639"/>
              <a:gd name="connsiteY85" fmla="*/ 80938 h 414642"/>
              <a:gd name="connsiteX86" fmla="*/ 192417 w 607639"/>
              <a:gd name="connsiteY86" fmla="*/ 80938 h 414642"/>
              <a:gd name="connsiteX87" fmla="*/ 283548 w 607639"/>
              <a:gd name="connsiteY87" fmla="*/ 80938 h 414642"/>
              <a:gd name="connsiteX88" fmla="*/ 293694 w 607639"/>
              <a:gd name="connsiteY88" fmla="*/ 91064 h 414642"/>
              <a:gd name="connsiteX89" fmla="*/ 283548 w 607639"/>
              <a:gd name="connsiteY89" fmla="*/ 101190 h 414642"/>
              <a:gd name="connsiteX90" fmla="*/ 192417 w 607639"/>
              <a:gd name="connsiteY90" fmla="*/ 101190 h 414642"/>
              <a:gd name="connsiteX91" fmla="*/ 182271 w 607639"/>
              <a:gd name="connsiteY91" fmla="*/ 91064 h 414642"/>
              <a:gd name="connsiteX92" fmla="*/ 192417 w 607639"/>
              <a:gd name="connsiteY92" fmla="*/ 80938 h 414642"/>
              <a:gd name="connsiteX93" fmla="*/ 91157 w 607639"/>
              <a:gd name="connsiteY93" fmla="*/ 80938 h 414642"/>
              <a:gd name="connsiteX94" fmla="*/ 151959 w 607639"/>
              <a:gd name="connsiteY94" fmla="*/ 80938 h 414642"/>
              <a:gd name="connsiteX95" fmla="*/ 162018 w 607639"/>
              <a:gd name="connsiteY95" fmla="*/ 91064 h 414642"/>
              <a:gd name="connsiteX96" fmla="*/ 151959 w 607639"/>
              <a:gd name="connsiteY96" fmla="*/ 101190 h 414642"/>
              <a:gd name="connsiteX97" fmla="*/ 91157 w 607639"/>
              <a:gd name="connsiteY97" fmla="*/ 101190 h 414642"/>
              <a:gd name="connsiteX98" fmla="*/ 81009 w 607639"/>
              <a:gd name="connsiteY98" fmla="*/ 91064 h 414642"/>
              <a:gd name="connsiteX99" fmla="*/ 91157 w 607639"/>
              <a:gd name="connsiteY99" fmla="*/ 80938 h 414642"/>
              <a:gd name="connsiteX100" fmla="*/ 243084 w 607639"/>
              <a:gd name="connsiteY100" fmla="*/ 40505 h 414642"/>
              <a:gd name="connsiteX101" fmla="*/ 334231 w 607639"/>
              <a:gd name="connsiteY101" fmla="*/ 40505 h 414642"/>
              <a:gd name="connsiteX102" fmla="*/ 344289 w 607639"/>
              <a:gd name="connsiteY102" fmla="*/ 50631 h 414642"/>
              <a:gd name="connsiteX103" fmla="*/ 334231 w 607639"/>
              <a:gd name="connsiteY103" fmla="*/ 60757 h 414642"/>
              <a:gd name="connsiteX104" fmla="*/ 243084 w 607639"/>
              <a:gd name="connsiteY104" fmla="*/ 60757 h 414642"/>
              <a:gd name="connsiteX105" fmla="*/ 232937 w 607639"/>
              <a:gd name="connsiteY105" fmla="*/ 50631 h 414642"/>
              <a:gd name="connsiteX106" fmla="*/ 243084 w 607639"/>
              <a:gd name="connsiteY106" fmla="*/ 40505 h 414642"/>
              <a:gd name="connsiteX107" fmla="*/ 91153 w 607639"/>
              <a:gd name="connsiteY107" fmla="*/ 40505 h 414642"/>
              <a:gd name="connsiteX108" fmla="*/ 202559 w 607639"/>
              <a:gd name="connsiteY108" fmla="*/ 40505 h 414642"/>
              <a:gd name="connsiteX109" fmla="*/ 212614 w 607639"/>
              <a:gd name="connsiteY109" fmla="*/ 50631 h 414642"/>
              <a:gd name="connsiteX110" fmla="*/ 202559 w 607639"/>
              <a:gd name="connsiteY110" fmla="*/ 60757 h 414642"/>
              <a:gd name="connsiteX111" fmla="*/ 91153 w 607639"/>
              <a:gd name="connsiteY111" fmla="*/ 60757 h 414642"/>
              <a:gd name="connsiteX112" fmla="*/ 81009 w 607639"/>
              <a:gd name="connsiteY112" fmla="*/ 50631 h 414642"/>
              <a:gd name="connsiteX113" fmla="*/ 91153 w 607639"/>
              <a:gd name="connsiteY113" fmla="*/ 40505 h 414642"/>
              <a:gd name="connsiteX114" fmla="*/ 70848 w 607639"/>
              <a:gd name="connsiteY114" fmla="*/ 20176 h 414642"/>
              <a:gd name="connsiteX115" fmla="*/ 60791 w 607639"/>
              <a:gd name="connsiteY115" fmla="*/ 30309 h 414642"/>
              <a:gd name="connsiteX116" fmla="*/ 60791 w 607639"/>
              <a:gd name="connsiteY116" fmla="*/ 343802 h 414642"/>
              <a:gd name="connsiteX117" fmla="*/ 222780 w 607639"/>
              <a:gd name="connsiteY117" fmla="*/ 343802 h 414642"/>
              <a:gd name="connsiteX118" fmla="*/ 232927 w 607639"/>
              <a:gd name="connsiteY118" fmla="*/ 353935 h 414642"/>
              <a:gd name="connsiteX119" fmla="*/ 232927 w 607639"/>
              <a:gd name="connsiteY119" fmla="*/ 364067 h 414642"/>
              <a:gd name="connsiteX120" fmla="*/ 374712 w 607639"/>
              <a:gd name="connsiteY120" fmla="*/ 364067 h 414642"/>
              <a:gd name="connsiteX121" fmla="*/ 374712 w 607639"/>
              <a:gd name="connsiteY121" fmla="*/ 353935 h 414642"/>
              <a:gd name="connsiteX122" fmla="*/ 384859 w 607639"/>
              <a:gd name="connsiteY122" fmla="*/ 343802 h 414642"/>
              <a:gd name="connsiteX123" fmla="*/ 546848 w 607639"/>
              <a:gd name="connsiteY123" fmla="*/ 343802 h 414642"/>
              <a:gd name="connsiteX124" fmla="*/ 546848 w 607639"/>
              <a:gd name="connsiteY124" fmla="*/ 30309 h 414642"/>
              <a:gd name="connsiteX125" fmla="*/ 536702 w 607639"/>
              <a:gd name="connsiteY125" fmla="*/ 20176 h 414642"/>
              <a:gd name="connsiteX126" fmla="*/ 70848 w 607639"/>
              <a:gd name="connsiteY126" fmla="*/ 0 h 414642"/>
              <a:gd name="connsiteX127" fmla="*/ 536702 w 607639"/>
              <a:gd name="connsiteY127" fmla="*/ 0 h 414642"/>
              <a:gd name="connsiteX128" fmla="*/ 567142 w 607639"/>
              <a:gd name="connsiteY128" fmla="*/ 30309 h 414642"/>
              <a:gd name="connsiteX129" fmla="*/ 567142 w 607639"/>
              <a:gd name="connsiteY129" fmla="*/ 343802 h 414642"/>
              <a:gd name="connsiteX130" fmla="*/ 597492 w 607639"/>
              <a:gd name="connsiteY130" fmla="*/ 343802 h 414642"/>
              <a:gd name="connsiteX131" fmla="*/ 607639 w 607639"/>
              <a:gd name="connsiteY131" fmla="*/ 353935 h 414642"/>
              <a:gd name="connsiteX132" fmla="*/ 607639 w 607639"/>
              <a:gd name="connsiteY132" fmla="*/ 384244 h 414642"/>
              <a:gd name="connsiteX133" fmla="*/ 577199 w 607639"/>
              <a:gd name="connsiteY133" fmla="*/ 414642 h 414642"/>
              <a:gd name="connsiteX134" fmla="*/ 30351 w 607639"/>
              <a:gd name="connsiteY134" fmla="*/ 414642 h 414642"/>
              <a:gd name="connsiteX135" fmla="*/ 0 w 607639"/>
              <a:gd name="connsiteY135" fmla="*/ 384244 h 414642"/>
              <a:gd name="connsiteX136" fmla="*/ 0 w 607639"/>
              <a:gd name="connsiteY136" fmla="*/ 353935 h 414642"/>
              <a:gd name="connsiteX137" fmla="*/ 10147 w 607639"/>
              <a:gd name="connsiteY137" fmla="*/ 343802 h 414642"/>
              <a:gd name="connsiteX138" fmla="*/ 40497 w 607639"/>
              <a:gd name="connsiteY138" fmla="*/ 343802 h 414642"/>
              <a:gd name="connsiteX139" fmla="*/ 40497 w 607639"/>
              <a:gd name="connsiteY139" fmla="*/ 30309 h 414642"/>
              <a:gd name="connsiteX140" fmla="*/ 70848 w 607639"/>
              <a:gd name="connsiteY140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263288" y="252811"/>
                </a:moveTo>
                <a:cubicBezTo>
                  <a:pt x="252162" y="252811"/>
                  <a:pt x="243084" y="261967"/>
                  <a:pt x="243084" y="273078"/>
                </a:cubicBezTo>
                <a:cubicBezTo>
                  <a:pt x="243084" y="284189"/>
                  <a:pt x="252162" y="293255"/>
                  <a:pt x="263288" y="293255"/>
                </a:cubicBezTo>
                <a:cubicBezTo>
                  <a:pt x="274413" y="293255"/>
                  <a:pt x="283580" y="284189"/>
                  <a:pt x="283580" y="273078"/>
                </a:cubicBezTo>
                <a:cubicBezTo>
                  <a:pt x="283580" y="268100"/>
                  <a:pt x="281711" y="263567"/>
                  <a:pt x="278685" y="260011"/>
                </a:cubicBezTo>
                <a:cubicBezTo>
                  <a:pt x="278329" y="259655"/>
                  <a:pt x="277884" y="259300"/>
                  <a:pt x="277528" y="258944"/>
                </a:cubicBezTo>
                <a:cubicBezTo>
                  <a:pt x="277172" y="258589"/>
                  <a:pt x="276816" y="258144"/>
                  <a:pt x="276549" y="257789"/>
                </a:cubicBezTo>
                <a:cubicBezTo>
                  <a:pt x="272989" y="254678"/>
                  <a:pt x="268361" y="252811"/>
                  <a:pt x="263288" y="252811"/>
                </a:cubicBezTo>
                <a:close/>
                <a:moveTo>
                  <a:pt x="121505" y="252811"/>
                </a:moveTo>
                <a:cubicBezTo>
                  <a:pt x="110380" y="252811"/>
                  <a:pt x="101302" y="261967"/>
                  <a:pt x="101302" y="273078"/>
                </a:cubicBezTo>
                <a:cubicBezTo>
                  <a:pt x="101302" y="284189"/>
                  <a:pt x="110380" y="293255"/>
                  <a:pt x="121505" y="293255"/>
                </a:cubicBezTo>
                <a:cubicBezTo>
                  <a:pt x="132631" y="293255"/>
                  <a:pt x="141798" y="284189"/>
                  <a:pt x="141798" y="273078"/>
                </a:cubicBezTo>
                <a:cubicBezTo>
                  <a:pt x="141798" y="261967"/>
                  <a:pt x="132631" y="252811"/>
                  <a:pt x="121505" y="252811"/>
                </a:cubicBezTo>
                <a:close/>
                <a:moveTo>
                  <a:pt x="486063" y="232633"/>
                </a:moveTo>
                <a:cubicBezTo>
                  <a:pt x="474937" y="232633"/>
                  <a:pt x="465859" y="241700"/>
                  <a:pt x="465859" y="252811"/>
                </a:cubicBezTo>
                <a:cubicBezTo>
                  <a:pt x="465859" y="263922"/>
                  <a:pt x="474937" y="273078"/>
                  <a:pt x="486063" y="273078"/>
                </a:cubicBezTo>
                <a:cubicBezTo>
                  <a:pt x="497188" y="273078"/>
                  <a:pt x="506355" y="263922"/>
                  <a:pt x="506355" y="252811"/>
                </a:cubicBezTo>
                <a:cubicBezTo>
                  <a:pt x="506355" y="241700"/>
                  <a:pt x="497188" y="232633"/>
                  <a:pt x="486063" y="232633"/>
                </a:cubicBezTo>
                <a:close/>
                <a:moveTo>
                  <a:pt x="192441" y="182056"/>
                </a:moveTo>
                <a:cubicBezTo>
                  <a:pt x="181316" y="182056"/>
                  <a:pt x="172148" y="191122"/>
                  <a:pt x="172148" y="202233"/>
                </a:cubicBezTo>
                <a:cubicBezTo>
                  <a:pt x="172148" y="213433"/>
                  <a:pt x="181316" y="222500"/>
                  <a:pt x="192441" y="222500"/>
                </a:cubicBezTo>
                <a:cubicBezTo>
                  <a:pt x="203566" y="222500"/>
                  <a:pt x="212645" y="213433"/>
                  <a:pt x="212645" y="202233"/>
                </a:cubicBezTo>
                <a:cubicBezTo>
                  <a:pt x="212645" y="191122"/>
                  <a:pt x="203566" y="182056"/>
                  <a:pt x="192441" y="182056"/>
                </a:cubicBezTo>
                <a:close/>
                <a:moveTo>
                  <a:pt x="394923" y="131478"/>
                </a:moveTo>
                <a:cubicBezTo>
                  <a:pt x="383798" y="131478"/>
                  <a:pt x="374720" y="140544"/>
                  <a:pt x="374720" y="151744"/>
                </a:cubicBezTo>
                <a:cubicBezTo>
                  <a:pt x="374720" y="162856"/>
                  <a:pt x="383798" y="171922"/>
                  <a:pt x="394923" y="171922"/>
                </a:cubicBezTo>
                <a:cubicBezTo>
                  <a:pt x="406049" y="171922"/>
                  <a:pt x="415216" y="162856"/>
                  <a:pt x="415216" y="151744"/>
                </a:cubicBezTo>
                <a:cubicBezTo>
                  <a:pt x="415216" y="140544"/>
                  <a:pt x="406049" y="131478"/>
                  <a:pt x="394923" y="131478"/>
                </a:cubicBezTo>
                <a:close/>
                <a:moveTo>
                  <a:pt x="394923" y="111211"/>
                </a:moveTo>
                <a:cubicBezTo>
                  <a:pt x="417263" y="111211"/>
                  <a:pt x="435420" y="129433"/>
                  <a:pt x="435420" y="151744"/>
                </a:cubicBezTo>
                <a:cubicBezTo>
                  <a:pt x="435420" y="156456"/>
                  <a:pt x="434619" y="161078"/>
                  <a:pt x="433106" y="165344"/>
                </a:cubicBezTo>
                <a:lnTo>
                  <a:pt x="472979" y="214589"/>
                </a:lnTo>
                <a:cubicBezTo>
                  <a:pt x="477162" y="213167"/>
                  <a:pt x="481523" y="212367"/>
                  <a:pt x="486063" y="212367"/>
                </a:cubicBezTo>
                <a:cubicBezTo>
                  <a:pt x="508402" y="212367"/>
                  <a:pt x="526559" y="230589"/>
                  <a:pt x="526559" y="252811"/>
                </a:cubicBezTo>
                <a:cubicBezTo>
                  <a:pt x="526559" y="275122"/>
                  <a:pt x="508402" y="293255"/>
                  <a:pt x="486063" y="293255"/>
                </a:cubicBezTo>
                <a:cubicBezTo>
                  <a:pt x="463812" y="293255"/>
                  <a:pt x="445566" y="275122"/>
                  <a:pt x="445566" y="252811"/>
                </a:cubicBezTo>
                <a:cubicBezTo>
                  <a:pt x="445566" y="242411"/>
                  <a:pt x="449571" y="232900"/>
                  <a:pt x="456157" y="225700"/>
                </a:cubicBezTo>
                <a:lnTo>
                  <a:pt x="421090" y="182500"/>
                </a:lnTo>
                <a:cubicBezTo>
                  <a:pt x="414059" y="188544"/>
                  <a:pt x="404892" y="192189"/>
                  <a:pt x="394923" y="192189"/>
                </a:cubicBezTo>
                <a:cubicBezTo>
                  <a:pt x="384866" y="192189"/>
                  <a:pt x="375610" y="188367"/>
                  <a:pt x="368489" y="182233"/>
                </a:cubicBezTo>
                <a:lnTo>
                  <a:pt x="298088" y="252455"/>
                </a:lnTo>
                <a:cubicBezTo>
                  <a:pt x="301737" y="258500"/>
                  <a:pt x="303784" y="265522"/>
                  <a:pt x="303784" y="273078"/>
                </a:cubicBezTo>
                <a:cubicBezTo>
                  <a:pt x="303784" y="295300"/>
                  <a:pt x="285627" y="313522"/>
                  <a:pt x="263288" y="313522"/>
                </a:cubicBezTo>
                <a:cubicBezTo>
                  <a:pt x="241037" y="313522"/>
                  <a:pt x="222791" y="295300"/>
                  <a:pt x="222791" y="273078"/>
                </a:cubicBezTo>
                <a:cubicBezTo>
                  <a:pt x="222791" y="262944"/>
                  <a:pt x="226529" y="253700"/>
                  <a:pt x="232759" y="246589"/>
                </a:cubicBezTo>
                <a:lnTo>
                  <a:pt x="218964" y="232811"/>
                </a:lnTo>
                <a:cubicBezTo>
                  <a:pt x="211844" y="238944"/>
                  <a:pt x="202498" y="242767"/>
                  <a:pt x="192441" y="242767"/>
                </a:cubicBezTo>
                <a:cubicBezTo>
                  <a:pt x="182295" y="242767"/>
                  <a:pt x="173038" y="238944"/>
                  <a:pt x="165918" y="232811"/>
                </a:cubicBezTo>
                <a:lnTo>
                  <a:pt x="152123" y="246589"/>
                </a:lnTo>
                <a:cubicBezTo>
                  <a:pt x="158264" y="253700"/>
                  <a:pt x="162002" y="262944"/>
                  <a:pt x="162002" y="273078"/>
                </a:cubicBezTo>
                <a:cubicBezTo>
                  <a:pt x="162002" y="295300"/>
                  <a:pt x="143845" y="313522"/>
                  <a:pt x="121505" y="313522"/>
                </a:cubicBezTo>
                <a:cubicBezTo>
                  <a:pt x="99255" y="313522"/>
                  <a:pt x="81009" y="295300"/>
                  <a:pt x="81009" y="273078"/>
                </a:cubicBezTo>
                <a:cubicBezTo>
                  <a:pt x="81009" y="250856"/>
                  <a:pt x="99255" y="232633"/>
                  <a:pt x="121505" y="232633"/>
                </a:cubicBezTo>
                <a:cubicBezTo>
                  <a:pt x="126668" y="232633"/>
                  <a:pt x="131563" y="233611"/>
                  <a:pt x="136013" y="235300"/>
                </a:cubicBezTo>
                <a:lnTo>
                  <a:pt x="154615" y="216722"/>
                </a:lnTo>
                <a:cubicBezTo>
                  <a:pt x="152924" y="212278"/>
                  <a:pt x="151945" y="207389"/>
                  <a:pt x="151945" y="202233"/>
                </a:cubicBezTo>
                <a:cubicBezTo>
                  <a:pt x="151945" y="180011"/>
                  <a:pt x="170101" y="161789"/>
                  <a:pt x="192441" y="161789"/>
                </a:cubicBezTo>
                <a:cubicBezTo>
                  <a:pt x="214692" y="161789"/>
                  <a:pt x="232937" y="180011"/>
                  <a:pt x="232937" y="202233"/>
                </a:cubicBezTo>
                <a:cubicBezTo>
                  <a:pt x="232937" y="207122"/>
                  <a:pt x="232047" y="211744"/>
                  <a:pt x="230534" y="216011"/>
                </a:cubicBezTo>
                <a:lnTo>
                  <a:pt x="249492" y="235033"/>
                </a:lnTo>
                <a:cubicBezTo>
                  <a:pt x="253853" y="233433"/>
                  <a:pt x="258481" y="232633"/>
                  <a:pt x="263288" y="232633"/>
                </a:cubicBezTo>
                <a:cubicBezTo>
                  <a:pt x="270853" y="232633"/>
                  <a:pt x="277884" y="234678"/>
                  <a:pt x="283936" y="238322"/>
                </a:cubicBezTo>
                <a:lnTo>
                  <a:pt x="356830" y="165433"/>
                </a:lnTo>
                <a:cubicBezTo>
                  <a:pt x="355317" y="161167"/>
                  <a:pt x="354427" y="156544"/>
                  <a:pt x="354427" y="151744"/>
                </a:cubicBezTo>
                <a:cubicBezTo>
                  <a:pt x="354427" y="129433"/>
                  <a:pt x="372672" y="111211"/>
                  <a:pt x="394923" y="111211"/>
                </a:cubicBezTo>
                <a:close/>
                <a:moveTo>
                  <a:pt x="324090" y="80938"/>
                </a:moveTo>
                <a:lnTo>
                  <a:pt x="334234" y="80938"/>
                </a:lnTo>
                <a:cubicBezTo>
                  <a:pt x="340285" y="80938"/>
                  <a:pt x="344289" y="85024"/>
                  <a:pt x="344289" y="91064"/>
                </a:cubicBezTo>
                <a:cubicBezTo>
                  <a:pt x="344289" y="97104"/>
                  <a:pt x="340285" y="101190"/>
                  <a:pt x="334234" y="101190"/>
                </a:cubicBezTo>
                <a:lnTo>
                  <a:pt x="324090" y="101190"/>
                </a:lnTo>
                <a:cubicBezTo>
                  <a:pt x="318039" y="101190"/>
                  <a:pt x="313946" y="97104"/>
                  <a:pt x="313946" y="91064"/>
                </a:cubicBezTo>
                <a:cubicBezTo>
                  <a:pt x="313946" y="85024"/>
                  <a:pt x="318039" y="80938"/>
                  <a:pt x="324090" y="80938"/>
                </a:cubicBezTo>
                <a:close/>
                <a:moveTo>
                  <a:pt x="192417" y="80938"/>
                </a:moveTo>
                <a:lnTo>
                  <a:pt x="283548" y="80938"/>
                </a:lnTo>
                <a:cubicBezTo>
                  <a:pt x="289600" y="80938"/>
                  <a:pt x="293694" y="85024"/>
                  <a:pt x="293694" y="91064"/>
                </a:cubicBezTo>
                <a:cubicBezTo>
                  <a:pt x="293694" y="97104"/>
                  <a:pt x="289600" y="101190"/>
                  <a:pt x="283548" y="101190"/>
                </a:cubicBezTo>
                <a:lnTo>
                  <a:pt x="192417" y="101190"/>
                </a:lnTo>
                <a:cubicBezTo>
                  <a:pt x="186365" y="101190"/>
                  <a:pt x="182271" y="97104"/>
                  <a:pt x="182271" y="91064"/>
                </a:cubicBezTo>
                <a:cubicBezTo>
                  <a:pt x="182271" y="85024"/>
                  <a:pt x="186365" y="80938"/>
                  <a:pt x="192417" y="80938"/>
                </a:cubicBezTo>
                <a:close/>
                <a:moveTo>
                  <a:pt x="91157" y="80938"/>
                </a:moveTo>
                <a:lnTo>
                  <a:pt x="151959" y="80938"/>
                </a:lnTo>
                <a:cubicBezTo>
                  <a:pt x="158012" y="80938"/>
                  <a:pt x="162018" y="85024"/>
                  <a:pt x="162018" y="91064"/>
                </a:cubicBezTo>
                <a:cubicBezTo>
                  <a:pt x="162018" y="97104"/>
                  <a:pt x="158012" y="101190"/>
                  <a:pt x="151959" y="101190"/>
                </a:cubicBezTo>
                <a:lnTo>
                  <a:pt x="91157" y="101190"/>
                </a:lnTo>
                <a:cubicBezTo>
                  <a:pt x="85104" y="101190"/>
                  <a:pt x="81009" y="97104"/>
                  <a:pt x="81009" y="91064"/>
                </a:cubicBezTo>
                <a:cubicBezTo>
                  <a:pt x="81009" y="85024"/>
                  <a:pt x="85104" y="80938"/>
                  <a:pt x="91157" y="80938"/>
                </a:cubicBezTo>
                <a:close/>
                <a:moveTo>
                  <a:pt x="243084" y="40505"/>
                </a:moveTo>
                <a:lnTo>
                  <a:pt x="334231" y="40505"/>
                </a:lnTo>
                <a:cubicBezTo>
                  <a:pt x="340284" y="40505"/>
                  <a:pt x="344289" y="44591"/>
                  <a:pt x="344289" y="50631"/>
                </a:cubicBezTo>
                <a:cubicBezTo>
                  <a:pt x="344289" y="56671"/>
                  <a:pt x="340284" y="60757"/>
                  <a:pt x="334231" y="60757"/>
                </a:cubicBezTo>
                <a:lnTo>
                  <a:pt x="243084" y="60757"/>
                </a:lnTo>
                <a:cubicBezTo>
                  <a:pt x="236942" y="60757"/>
                  <a:pt x="232937" y="56671"/>
                  <a:pt x="232937" y="50631"/>
                </a:cubicBezTo>
                <a:cubicBezTo>
                  <a:pt x="232937" y="44591"/>
                  <a:pt x="236942" y="40505"/>
                  <a:pt x="243084" y="40505"/>
                </a:cubicBezTo>
                <a:close/>
                <a:moveTo>
                  <a:pt x="91153" y="40505"/>
                </a:moveTo>
                <a:lnTo>
                  <a:pt x="202559" y="40505"/>
                </a:lnTo>
                <a:cubicBezTo>
                  <a:pt x="208610" y="40505"/>
                  <a:pt x="212614" y="44591"/>
                  <a:pt x="212614" y="50631"/>
                </a:cubicBezTo>
                <a:cubicBezTo>
                  <a:pt x="212614" y="56671"/>
                  <a:pt x="208610" y="60757"/>
                  <a:pt x="202559" y="60757"/>
                </a:cubicBezTo>
                <a:lnTo>
                  <a:pt x="91153" y="60757"/>
                </a:lnTo>
                <a:cubicBezTo>
                  <a:pt x="85102" y="60757"/>
                  <a:pt x="81009" y="56671"/>
                  <a:pt x="81009" y="50631"/>
                </a:cubicBezTo>
                <a:cubicBezTo>
                  <a:pt x="81009" y="44591"/>
                  <a:pt x="85102" y="40505"/>
                  <a:pt x="91153" y="40505"/>
                </a:cubicBezTo>
                <a:close/>
                <a:moveTo>
                  <a:pt x="70848" y="20176"/>
                </a:moveTo>
                <a:cubicBezTo>
                  <a:pt x="64796" y="20176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1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1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6"/>
                  <a:pt x="536702" y="20176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1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1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17" name="îṩḻïḋê">
            <a:extLst>
              <a:ext uri="{FF2B5EF4-FFF2-40B4-BE49-F238E27FC236}">
                <a16:creationId xmlns:a16="http://schemas.microsoft.com/office/drawing/2014/main" id="{E2387087-3507-4A09-8E49-103F9F7C07A6}"/>
              </a:ext>
            </a:extLst>
          </p:cNvPr>
          <p:cNvSpPr/>
          <p:nvPr/>
        </p:nvSpPr>
        <p:spPr>
          <a:xfrm>
            <a:off x="8564503" y="1641773"/>
            <a:ext cx="2904208" cy="870478"/>
          </a:xfrm>
          <a:prstGeom prst="snip2SameRect">
            <a:avLst>
              <a:gd name="adj1" fmla="val 0"/>
              <a:gd name="adj2" fmla="val 0"/>
            </a:avLst>
          </a:prstGeom>
        </p:spPr>
        <p:txBody>
          <a:bodyPr wrap="square" lIns="90000" tIns="46800" rIns="90000" bIns="46800" anchor="t">
            <a:normAutofit/>
          </a:bodyPr>
          <a:lstStyle/>
          <a:p>
            <a:pPr marL="228594" indent="-228594">
              <a:lnSpc>
                <a:spcPct val="13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00" dirty="0"/>
              <a:t>Supporting text here.</a:t>
            </a:r>
          </a:p>
          <a:p>
            <a:pPr marL="228594" indent="-228594">
              <a:lnSpc>
                <a:spcPct val="13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8" name="ïŝļîḓe">
            <a:extLst>
              <a:ext uri="{FF2B5EF4-FFF2-40B4-BE49-F238E27FC236}">
                <a16:creationId xmlns:a16="http://schemas.microsoft.com/office/drawing/2014/main" id="{624A3F2E-5BA2-4759-8CCB-8C1008CC7350}"/>
              </a:ext>
            </a:extLst>
          </p:cNvPr>
          <p:cNvSpPr txBox="1"/>
          <p:nvPr/>
        </p:nvSpPr>
        <p:spPr bwMode="auto">
          <a:xfrm>
            <a:off x="8564503" y="1269000"/>
            <a:ext cx="2904208" cy="372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5" name="ïślîḑé">
            <a:extLst>
              <a:ext uri="{FF2B5EF4-FFF2-40B4-BE49-F238E27FC236}">
                <a16:creationId xmlns:a16="http://schemas.microsoft.com/office/drawing/2014/main" id="{10822222-4D7C-4C12-9CC5-413745C82B55}"/>
              </a:ext>
            </a:extLst>
          </p:cNvPr>
          <p:cNvSpPr/>
          <p:nvPr/>
        </p:nvSpPr>
        <p:spPr>
          <a:xfrm>
            <a:off x="8564503" y="3424663"/>
            <a:ext cx="2904208" cy="870478"/>
          </a:xfrm>
          <a:prstGeom prst="snip2SameRect">
            <a:avLst>
              <a:gd name="adj1" fmla="val 0"/>
              <a:gd name="adj2" fmla="val 0"/>
            </a:avLst>
          </a:prstGeom>
        </p:spPr>
        <p:txBody>
          <a:bodyPr wrap="square" lIns="90000" tIns="46800" rIns="90000" bIns="46800" anchor="t">
            <a:normAutofit/>
          </a:bodyPr>
          <a:lstStyle/>
          <a:p>
            <a:pPr marL="228594" indent="-228594">
              <a:lnSpc>
                <a:spcPct val="13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00" dirty="0"/>
              <a:t>Supporting text here.</a:t>
            </a:r>
          </a:p>
          <a:p>
            <a:pPr marL="228594" indent="-228594">
              <a:lnSpc>
                <a:spcPct val="13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6" name="îsḻiḓê">
            <a:extLst>
              <a:ext uri="{FF2B5EF4-FFF2-40B4-BE49-F238E27FC236}">
                <a16:creationId xmlns:a16="http://schemas.microsoft.com/office/drawing/2014/main" id="{2B5A419F-1BB7-4E57-8364-AB745A09AE27}"/>
              </a:ext>
            </a:extLst>
          </p:cNvPr>
          <p:cNvSpPr txBox="1"/>
          <p:nvPr/>
        </p:nvSpPr>
        <p:spPr bwMode="auto">
          <a:xfrm>
            <a:off x="8564503" y="3051890"/>
            <a:ext cx="2904208" cy="372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2"/>
                </a:solidFill>
              </a:rPr>
              <a:t>Text here</a:t>
            </a:r>
          </a:p>
        </p:txBody>
      </p:sp>
      <p:sp>
        <p:nvSpPr>
          <p:cNvPr id="13" name="îšľîḍê">
            <a:extLst>
              <a:ext uri="{FF2B5EF4-FFF2-40B4-BE49-F238E27FC236}">
                <a16:creationId xmlns:a16="http://schemas.microsoft.com/office/drawing/2014/main" id="{7A0BB353-AD7B-4672-B263-3D4FA05AF235}"/>
              </a:ext>
            </a:extLst>
          </p:cNvPr>
          <p:cNvSpPr/>
          <p:nvPr/>
        </p:nvSpPr>
        <p:spPr>
          <a:xfrm>
            <a:off x="8564503" y="5207552"/>
            <a:ext cx="2904208" cy="870478"/>
          </a:xfrm>
          <a:prstGeom prst="snip2SameRect">
            <a:avLst>
              <a:gd name="adj1" fmla="val 0"/>
              <a:gd name="adj2" fmla="val 0"/>
            </a:avLst>
          </a:prstGeom>
        </p:spPr>
        <p:txBody>
          <a:bodyPr wrap="square" lIns="90000" tIns="46800" rIns="90000" bIns="46800" anchor="t">
            <a:normAutofit/>
          </a:bodyPr>
          <a:lstStyle/>
          <a:p>
            <a:pPr marL="228594" indent="-228594">
              <a:lnSpc>
                <a:spcPct val="13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00" dirty="0"/>
              <a:t>Supporting text here.</a:t>
            </a:r>
          </a:p>
          <a:p>
            <a:pPr marL="228594" indent="-228594">
              <a:lnSpc>
                <a:spcPct val="13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4" name="îSļíḓè">
            <a:extLst>
              <a:ext uri="{FF2B5EF4-FFF2-40B4-BE49-F238E27FC236}">
                <a16:creationId xmlns:a16="http://schemas.microsoft.com/office/drawing/2014/main" id="{7A00EF8F-5334-4E9E-ACBE-A88797AADB29}"/>
              </a:ext>
            </a:extLst>
          </p:cNvPr>
          <p:cNvSpPr txBox="1"/>
          <p:nvPr/>
        </p:nvSpPr>
        <p:spPr bwMode="auto">
          <a:xfrm>
            <a:off x="8564503" y="4834779"/>
            <a:ext cx="2904208" cy="372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3"/>
                </a:solidFill>
              </a:rPr>
              <a:t>Text here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8546C92-B5B6-4755-BD0F-227486BEF373}"/>
              </a:ext>
            </a:extLst>
          </p:cNvPr>
          <p:cNvCxnSpPr/>
          <p:nvPr/>
        </p:nvCxnSpPr>
        <p:spPr>
          <a:xfrm>
            <a:off x="8616280" y="2790067"/>
            <a:ext cx="2852431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9F62BA00-845B-4E53-9B9D-773A05598E19}"/>
              </a:ext>
            </a:extLst>
          </p:cNvPr>
          <p:cNvCxnSpPr/>
          <p:nvPr/>
        </p:nvCxnSpPr>
        <p:spPr>
          <a:xfrm>
            <a:off x="8616280" y="4572957"/>
            <a:ext cx="2852431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ṧḻiḑè">
            <a:extLst>
              <a:ext uri="{FF2B5EF4-FFF2-40B4-BE49-F238E27FC236}">
                <a16:creationId xmlns:a16="http://schemas.microsoft.com/office/drawing/2014/main" id="{04D5F9FD-C11D-4012-B20A-D2B3C2237B8F}"/>
              </a:ext>
            </a:extLst>
          </p:cNvPr>
          <p:cNvSpPr txBox="1"/>
          <p:nvPr/>
        </p:nvSpPr>
        <p:spPr>
          <a:xfrm>
            <a:off x="671513" y="2766498"/>
            <a:ext cx="3984920" cy="154327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/>
              <a:t>Unified fonts make reading more fluent.</a:t>
            </a:r>
          </a:p>
          <a:p>
            <a:pPr>
              <a:lnSpc>
                <a:spcPct val="130000"/>
              </a:lnSpc>
            </a:pPr>
            <a:r>
              <a:rPr lang="en-US" altLang="zh-CN" sz="1600" b="1" dirty="0"/>
              <a:t>Theme color makes PPT more convenient to change.</a:t>
            </a:r>
          </a:p>
          <a:p>
            <a:pPr>
              <a:lnSpc>
                <a:spcPct val="130000"/>
              </a:lnSpc>
            </a:pPr>
            <a:r>
              <a:rPr lang="en-US" altLang="zh-CN" sz="1200" dirty="0"/>
              <a:t>Adjust the spacing to adapt to Chinese typesetting, use the reference line in PPT.</a:t>
            </a:r>
            <a:endParaRPr lang="en-US" sz="1400" b="1" dirty="0"/>
          </a:p>
        </p:txBody>
      </p:sp>
      <p:sp>
        <p:nvSpPr>
          <p:cNvPr id="34" name="标题 1">
            <a:extLst>
              <a:ext uri="{FF2B5EF4-FFF2-40B4-BE49-F238E27FC236}">
                <a16:creationId xmlns:a16="http://schemas.microsoft.com/office/drawing/2014/main" id="{3F933AB9-D3C8-4390-813A-022F8379D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9736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2C37CB-EDF1-4EB3-B9E9-D2902EE4C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A531BD8-4349-4333-9546-96885242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iṧľïḍe">
            <a:extLst>
              <a:ext uri="{FF2B5EF4-FFF2-40B4-BE49-F238E27FC236}">
                <a16:creationId xmlns:a16="http://schemas.microsoft.com/office/drawing/2014/main" id="{9922E7AF-5683-451A-90B9-1637B34477AA}"/>
              </a:ext>
            </a:extLst>
          </p:cNvPr>
          <p:cNvSpPr/>
          <p:nvPr/>
        </p:nvSpPr>
        <p:spPr>
          <a:xfrm>
            <a:off x="4765548" y="2303335"/>
            <a:ext cx="2660904" cy="2660904"/>
          </a:xfrm>
          <a:prstGeom prst="ellipse">
            <a:avLst/>
          </a:prstGeom>
          <a:blipFill>
            <a:blip r:embed="rId3"/>
            <a:stretch>
              <a:fillRect l="-26564" t="413" r="-28015" b="-413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7" name="íṣľiḑé">
            <a:extLst>
              <a:ext uri="{FF2B5EF4-FFF2-40B4-BE49-F238E27FC236}">
                <a16:creationId xmlns:a16="http://schemas.microsoft.com/office/drawing/2014/main" id="{5AF22AE7-829D-48C0-92BD-D06215FAA5C1}"/>
              </a:ext>
            </a:extLst>
          </p:cNvPr>
          <p:cNvSpPr/>
          <p:nvPr/>
        </p:nvSpPr>
        <p:spPr>
          <a:xfrm>
            <a:off x="4765548" y="2509583"/>
            <a:ext cx="640080" cy="640080"/>
          </a:xfrm>
          <a:prstGeom prst="ellipse">
            <a:avLst/>
          </a:prstGeom>
          <a:ln w="317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sz="3600" dirty="0">
                <a:latin typeface="Impact" panose="020B0806030902050204" pitchFamily="34" charset="0"/>
              </a:rPr>
              <a:t>1</a:t>
            </a:r>
            <a:endParaRPr lang="zh-CN" altLang="en-US" sz="3600" dirty="0">
              <a:latin typeface="Impact" panose="020B0806030902050204" pitchFamily="34" charset="0"/>
            </a:endParaRPr>
          </a:p>
        </p:txBody>
      </p:sp>
      <p:sp>
        <p:nvSpPr>
          <p:cNvPr id="8" name="iSļiḑé">
            <a:extLst>
              <a:ext uri="{FF2B5EF4-FFF2-40B4-BE49-F238E27FC236}">
                <a16:creationId xmlns:a16="http://schemas.microsoft.com/office/drawing/2014/main" id="{EB80F258-622C-4D95-9EBD-2E9CAC526BCF}"/>
              </a:ext>
            </a:extLst>
          </p:cNvPr>
          <p:cNvSpPr/>
          <p:nvPr/>
        </p:nvSpPr>
        <p:spPr>
          <a:xfrm>
            <a:off x="6811518" y="2509583"/>
            <a:ext cx="640080" cy="640080"/>
          </a:xfrm>
          <a:prstGeom prst="ellipse">
            <a:avLst/>
          </a:prstGeom>
          <a:solidFill>
            <a:schemeClr val="accent2"/>
          </a:solidFill>
          <a:ln w="317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sz="3600" dirty="0">
                <a:latin typeface="Impact" panose="020B0806030902050204" pitchFamily="34" charset="0"/>
              </a:rPr>
              <a:t>2</a:t>
            </a:r>
            <a:endParaRPr lang="zh-CN" altLang="en-US" sz="3600" dirty="0">
              <a:latin typeface="Impact" panose="020B0806030902050204" pitchFamily="34" charset="0"/>
            </a:endParaRPr>
          </a:p>
        </p:txBody>
      </p:sp>
      <p:sp>
        <p:nvSpPr>
          <p:cNvPr id="9" name="ïSļídé">
            <a:extLst>
              <a:ext uri="{FF2B5EF4-FFF2-40B4-BE49-F238E27FC236}">
                <a16:creationId xmlns:a16="http://schemas.microsoft.com/office/drawing/2014/main" id="{6066F6B9-DF9B-4B9F-A63E-37A8CAAD2177}"/>
              </a:ext>
            </a:extLst>
          </p:cNvPr>
          <p:cNvSpPr/>
          <p:nvPr/>
        </p:nvSpPr>
        <p:spPr>
          <a:xfrm>
            <a:off x="4765548" y="4116628"/>
            <a:ext cx="640080" cy="640080"/>
          </a:xfrm>
          <a:prstGeom prst="ellipse">
            <a:avLst/>
          </a:prstGeom>
          <a:solidFill>
            <a:schemeClr val="accent3"/>
          </a:solidFill>
          <a:ln w="317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sz="3600" dirty="0">
                <a:latin typeface="Impact" panose="020B0806030902050204" pitchFamily="34" charset="0"/>
              </a:rPr>
              <a:t>3</a:t>
            </a:r>
            <a:endParaRPr lang="zh-CN" altLang="en-US" sz="3600" dirty="0">
              <a:latin typeface="Impact" panose="020B0806030902050204" pitchFamily="34" charset="0"/>
            </a:endParaRPr>
          </a:p>
        </p:txBody>
      </p:sp>
      <p:sp>
        <p:nvSpPr>
          <p:cNvPr id="10" name="išľiḍê">
            <a:extLst>
              <a:ext uri="{FF2B5EF4-FFF2-40B4-BE49-F238E27FC236}">
                <a16:creationId xmlns:a16="http://schemas.microsoft.com/office/drawing/2014/main" id="{D6672840-80B8-4C20-835F-A8516E24D28E}"/>
              </a:ext>
            </a:extLst>
          </p:cNvPr>
          <p:cNvSpPr/>
          <p:nvPr/>
        </p:nvSpPr>
        <p:spPr>
          <a:xfrm>
            <a:off x="6811518" y="4117911"/>
            <a:ext cx="640080" cy="640080"/>
          </a:xfrm>
          <a:prstGeom prst="ellipse">
            <a:avLst/>
          </a:prstGeom>
          <a:solidFill>
            <a:schemeClr val="accent4"/>
          </a:solidFill>
          <a:ln w="317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sz="3600" dirty="0">
                <a:latin typeface="Impact" panose="020B0806030902050204" pitchFamily="34" charset="0"/>
              </a:rPr>
              <a:t>4</a:t>
            </a:r>
            <a:endParaRPr lang="zh-CN" altLang="en-US" sz="3600" dirty="0">
              <a:latin typeface="Impact" panose="020B0806030902050204" pitchFamily="34" charset="0"/>
            </a:endParaRPr>
          </a:p>
        </p:txBody>
      </p:sp>
      <p:sp>
        <p:nvSpPr>
          <p:cNvPr id="23" name="îśliḋè">
            <a:extLst>
              <a:ext uri="{FF2B5EF4-FFF2-40B4-BE49-F238E27FC236}">
                <a16:creationId xmlns:a16="http://schemas.microsoft.com/office/drawing/2014/main" id="{626B98A5-7CD1-4003-8589-44E5AA74CB16}"/>
              </a:ext>
            </a:extLst>
          </p:cNvPr>
          <p:cNvSpPr txBox="1"/>
          <p:nvPr/>
        </p:nvSpPr>
        <p:spPr>
          <a:xfrm>
            <a:off x="679069" y="1792618"/>
            <a:ext cx="3975227" cy="576000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4" name="iṡḻîḋè">
            <a:extLst>
              <a:ext uri="{FF2B5EF4-FFF2-40B4-BE49-F238E27FC236}">
                <a16:creationId xmlns:a16="http://schemas.microsoft.com/office/drawing/2014/main" id="{BE32F5C3-1BEE-41C9-B25C-9E5FCA71EC54}"/>
              </a:ext>
            </a:extLst>
          </p:cNvPr>
          <p:cNvSpPr txBox="1"/>
          <p:nvPr/>
        </p:nvSpPr>
        <p:spPr>
          <a:xfrm>
            <a:off x="679070" y="2380950"/>
            <a:ext cx="3975226" cy="84559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 algn="r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 algn="r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21" name="í$ḻiḋé">
            <a:extLst>
              <a:ext uri="{FF2B5EF4-FFF2-40B4-BE49-F238E27FC236}">
                <a16:creationId xmlns:a16="http://schemas.microsoft.com/office/drawing/2014/main" id="{0A9B4F94-3DEC-4B3D-973B-E7050DB8CA13}"/>
              </a:ext>
            </a:extLst>
          </p:cNvPr>
          <p:cNvSpPr txBox="1"/>
          <p:nvPr/>
        </p:nvSpPr>
        <p:spPr>
          <a:xfrm>
            <a:off x="679069" y="4078147"/>
            <a:ext cx="3975227" cy="576000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2" name="îṥlïďé">
            <a:extLst>
              <a:ext uri="{FF2B5EF4-FFF2-40B4-BE49-F238E27FC236}">
                <a16:creationId xmlns:a16="http://schemas.microsoft.com/office/drawing/2014/main" id="{DBE85020-3C2C-4BBE-B83D-38008493D35E}"/>
              </a:ext>
            </a:extLst>
          </p:cNvPr>
          <p:cNvSpPr txBox="1"/>
          <p:nvPr/>
        </p:nvSpPr>
        <p:spPr>
          <a:xfrm>
            <a:off x="679070" y="4666479"/>
            <a:ext cx="3975226" cy="84559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 algn="r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 algn="r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19" name="íṣļïḑé">
            <a:extLst>
              <a:ext uri="{FF2B5EF4-FFF2-40B4-BE49-F238E27FC236}">
                <a16:creationId xmlns:a16="http://schemas.microsoft.com/office/drawing/2014/main" id="{9C404BE9-9058-4F12-AA03-8A3DFF5D1E64}"/>
              </a:ext>
            </a:extLst>
          </p:cNvPr>
          <p:cNvSpPr txBox="1"/>
          <p:nvPr/>
        </p:nvSpPr>
        <p:spPr>
          <a:xfrm>
            <a:off x="7537703" y="1792618"/>
            <a:ext cx="3975227" cy="576000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accent2"/>
                </a:solidFill>
              </a:rPr>
              <a:t>Text here</a:t>
            </a:r>
          </a:p>
        </p:txBody>
      </p:sp>
      <p:sp>
        <p:nvSpPr>
          <p:cNvPr id="20" name="îṡ1îḑè">
            <a:extLst>
              <a:ext uri="{FF2B5EF4-FFF2-40B4-BE49-F238E27FC236}">
                <a16:creationId xmlns:a16="http://schemas.microsoft.com/office/drawing/2014/main" id="{C097E59E-2114-4F3A-A268-4AA51BA199B8}"/>
              </a:ext>
            </a:extLst>
          </p:cNvPr>
          <p:cNvSpPr txBox="1"/>
          <p:nvPr/>
        </p:nvSpPr>
        <p:spPr>
          <a:xfrm>
            <a:off x="7537704" y="2380950"/>
            <a:ext cx="3975226" cy="84559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17" name="íşḻidè">
            <a:extLst>
              <a:ext uri="{FF2B5EF4-FFF2-40B4-BE49-F238E27FC236}">
                <a16:creationId xmlns:a16="http://schemas.microsoft.com/office/drawing/2014/main" id="{3868EFA2-0DD3-4943-9CB0-D06D1A721B96}"/>
              </a:ext>
            </a:extLst>
          </p:cNvPr>
          <p:cNvSpPr txBox="1"/>
          <p:nvPr/>
        </p:nvSpPr>
        <p:spPr>
          <a:xfrm>
            <a:off x="7537703" y="4078147"/>
            <a:ext cx="3975227" cy="576000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accent4"/>
                </a:solidFill>
              </a:rPr>
              <a:t>Text here</a:t>
            </a:r>
          </a:p>
        </p:txBody>
      </p:sp>
      <p:sp>
        <p:nvSpPr>
          <p:cNvPr id="18" name="îSḷíďê">
            <a:extLst>
              <a:ext uri="{FF2B5EF4-FFF2-40B4-BE49-F238E27FC236}">
                <a16:creationId xmlns:a16="http://schemas.microsoft.com/office/drawing/2014/main" id="{224CFB73-E0B3-4067-8B92-71C6254D2E34}"/>
              </a:ext>
            </a:extLst>
          </p:cNvPr>
          <p:cNvSpPr txBox="1"/>
          <p:nvPr/>
        </p:nvSpPr>
        <p:spPr>
          <a:xfrm>
            <a:off x="7537704" y="4666479"/>
            <a:ext cx="3975226" cy="84559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iSlide  (www.islide.cc) to filter and replace existing icon elements with one click.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531D0F0-48E2-4493-8CF2-BD073DF4EC25}"/>
              </a:ext>
            </a:extLst>
          </p:cNvPr>
          <p:cNvCxnSpPr>
            <a:stCxn id="6" idx="2"/>
          </p:cNvCxnSpPr>
          <p:nvPr/>
        </p:nvCxnSpPr>
        <p:spPr>
          <a:xfrm flipH="1">
            <a:off x="669926" y="3633787"/>
            <a:ext cx="4095622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2E80E438-58D2-41CE-844F-5FD681F29FED}"/>
              </a:ext>
            </a:extLst>
          </p:cNvPr>
          <p:cNvCxnSpPr>
            <a:stCxn id="6" idx="6"/>
          </p:cNvCxnSpPr>
          <p:nvPr/>
        </p:nvCxnSpPr>
        <p:spPr>
          <a:xfrm>
            <a:off x="7426452" y="3633787"/>
            <a:ext cx="40968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标题 1">
            <a:extLst>
              <a:ext uri="{FF2B5EF4-FFF2-40B4-BE49-F238E27FC236}">
                <a16:creationId xmlns:a16="http://schemas.microsoft.com/office/drawing/2014/main" id="{E9303672-F194-4D8C-B48A-1C31AAC5A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31811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e394199b-23a2-417b-a560-b31131c29d73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F5AA4D"/>
      </a:accent1>
      <a:accent2>
        <a:srgbClr val="AF5034"/>
      </a:accent2>
      <a:accent3>
        <a:srgbClr val="B7B7B7"/>
      </a:accent3>
      <a:accent4>
        <a:srgbClr val="707070"/>
      </a:accent4>
      <a:accent5>
        <a:srgbClr val="CCCCCC"/>
      </a:accent5>
      <a:accent6>
        <a:srgbClr val="768394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F5AA4D"/>
    </a:accent1>
    <a:accent2>
      <a:srgbClr val="AF5034"/>
    </a:accent2>
    <a:accent3>
      <a:srgbClr val="B7B7B7"/>
    </a:accent3>
    <a:accent4>
      <a:srgbClr val="707070"/>
    </a:accent4>
    <a:accent5>
      <a:srgbClr val="CCCCCC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F5AA4D"/>
    </a:accent1>
    <a:accent2>
      <a:srgbClr val="AF5034"/>
    </a:accent2>
    <a:accent3>
      <a:srgbClr val="B7B7B7"/>
    </a:accent3>
    <a:accent4>
      <a:srgbClr val="707070"/>
    </a:accent4>
    <a:accent5>
      <a:srgbClr val="CCCCCC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F5AA4D"/>
    </a:accent1>
    <a:accent2>
      <a:srgbClr val="AF5034"/>
    </a:accent2>
    <a:accent3>
      <a:srgbClr val="B7B7B7"/>
    </a:accent3>
    <a:accent4>
      <a:srgbClr val="707070"/>
    </a:accent4>
    <a:accent5>
      <a:srgbClr val="CCCCCC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F5AA4D"/>
    </a:accent1>
    <a:accent2>
      <a:srgbClr val="AF5034"/>
    </a:accent2>
    <a:accent3>
      <a:srgbClr val="B7B7B7"/>
    </a:accent3>
    <a:accent4>
      <a:srgbClr val="707070"/>
    </a:accent4>
    <a:accent5>
      <a:srgbClr val="CCCCCC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F5AA4D"/>
    </a:accent1>
    <a:accent2>
      <a:srgbClr val="AF5034"/>
    </a:accent2>
    <a:accent3>
      <a:srgbClr val="B7B7B7"/>
    </a:accent3>
    <a:accent4>
      <a:srgbClr val="707070"/>
    </a:accent4>
    <a:accent5>
      <a:srgbClr val="CCCCCC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F5AA4D"/>
    </a:accent1>
    <a:accent2>
      <a:srgbClr val="AF5034"/>
    </a:accent2>
    <a:accent3>
      <a:srgbClr val="B7B7B7"/>
    </a:accent3>
    <a:accent4>
      <a:srgbClr val="707070"/>
    </a:accent4>
    <a:accent5>
      <a:srgbClr val="CCCCCC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F5AA4D"/>
    </a:accent1>
    <a:accent2>
      <a:srgbClr val="AF5034"/>
    </a:accent2>
    <a:accent3>
      <a:srgbClr val="B7B7B7"/>
    </a:accent3>
    <a:accent4>
      <a:srgbClr val="707070"/>
    </a:accent4>
    <a:accent5>
      <a:srgbClr val="CCCCCC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F5AA4D"/>
    </a:accent1>
    <a:accent2>
      <a:srgbClr val="AF5034"/>
    </a:accent2>
    <a:accent3>
      <a:srgbClr val="B7B7B7"/>
    </a:accent3>
    <a:accent4>
      <a:srgbClr val="707070"/>
    </a:accent4>
    <a:accent5>
      <a:srgbClr val="CCCCCC"/>
    </a:accent5>
    <a:accent6>
      <a:srgbClr val="768394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24</TotalTime>
  <Words>1672</Words>
  <Application>Microsoft Office PowerPoint</Application>
  <PresentationFormat>宽屏</PresentationFormat>
  <Paragraphs>305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Impact</vt:lpstr>
      <vt:lpstr>主题5</vt:lpstr>
      <vt:lpstr>毕业论文答辩PPT模板</vt:lpstr>
      <vt:lpstr>PowerPoint 演示文稿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Click to edit Master title style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Thanks. And Your Slogan Here.</vt:lpstr>
    </vt:vector>
  </TitlesOfParts>
  <Manager>GUET-MBA</Manager>
  <Company>桂林电子科技大学MBA教育中心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11</cp:revision>
  <cp:lastPrinted>2018-03-12T16:00:00Z</cp:lastPrinted>
  <dcterms:created xsi:type="dcterms:W3CDTF">2018-03-12T16:00:00Z</dcterms:created>
  <dcterms:modified xsi:type="dcterms:W3CDTF">2023-09-02T08:01:01Z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