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58" r:id="rId4"/>
    <p:sldId id="275" r:id="rId5"/>
    <p:sldId id="273" r:id="rId6"/>
    <p:sldId id="267" r:id="rId7"/>
    <p:sldId id="276" r:id="rId8"/>
    <p:sldId id="272" r:id="rId9"/>
    <p:sldId id="271" r:id="rId10"/>
    <p:sldId id="268" r:id="rId11"/>
    <p:sldId id="274" r:id="rId12"/>
    <p:sldId id="279" r:id="rId13"/>
    <p:sldId id="278" r:id="rId14"/>
    <p:sldId id="269" r:id="rId15"/>
    <p:sldId id="282" r:id="rId16"/>
    <p:sldId id="280" r:id="rId17"/>
    <p:sldId id="281" r:id="rId18"/>
    <p:sldId id="270" r:id="rId19"/>
    <p:sldId id="283" r:id="rId20"/>
    <p:sldId id="277" r:id="rId21"/>
    <p:sldId id="26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67"/>
    <a:srgbClr val="A20000"/>
    <a:srgbClr val="A40000"/>
    <a:srgbClr val="9E0000"/>
    <a:srgbClr val="C7450B"/>
    <a:srgbClr val="E24E0C"/>
    <a:srgbClr val="DC6140"/>
    <a:srgbClr val="E60000"/>
    <a:srgbClr val="C9670D"/>
    <a:srgbClr val="66B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2" autoAdjust="0"/>
  </p:normalViewPr>
  <p:slideViewPr>
    <p:cSldViewPr snapToGrid="0">
      <p:cViewPr varScale="1">
        <p:scale>
          <a:sx n="138" d="100"/>
          <a:sy n="138" d="100"/>
        </p:scale>
        <p:origin x="104" y="3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c8c1d85e-e499-4ae3-9a9e-b8b5148fa7ed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465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eb21b979-fbb3-4c94-91b8-33d3d6efc7b3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827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c198d2bc-6332-4a58-816a-b4a3064de7b8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659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4ebd11ed-3050-4afc-9edf-2117343d7d10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063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e69fec53-094f-4406-b90f-44dc83d50a4f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593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706a6e65-86e2-465c-bdc0-0a954c3e712c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277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ed69a228-4c42-4871-9b64-0314a088aad6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826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b1d34ded-b0ca-47a0-a3cc-1999236e91db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184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6a1d0059-6149-48d4-925d-f36ea75d3f32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781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3308a36a-4fa8-4383-87a6-9c06a6f3a936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0258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0ef39de4-f673-4f45-941b-278b8facd181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966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5f13f3af-77ba-47ff-af48-9dcb50e9732d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5650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d09a2172-26a1-49d5-a82a-c309234e3745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604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a6414941-c53d-4459-9628-18bba4efe50e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888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b1e556d7-7a5d-4151-bced-a5764b699edc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719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65c80546-a13a-445a-8b95-98bc14039f6b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176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66bc0ffc-47a6-43af-ac61-f791e5626b7c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684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e05b8ad8-1238-4a5b-9087-9bda6b37b3cd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120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3fb7fd9f-3a4f-43d7-a7f4-a5e58b06f998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96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63e522d0-3552-4447-8d41-189b83ad61de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951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596abed6-e211-4364-bb1a-549fbf6b9246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14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3" name="AutoShape 160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894" name="Group 362"/>
          <p:cNvGrpSpPr>
            <a:grpSpLocks/>
          </p:cNvGrpSpPr>
          <p:nvPr userDrawn="1"/>
        </p:nvGrpSpPr>
        <p:grpSpPr bwMode="auto">
          <a:xfrm>
            <a:off x="1588" y="1588"/>
            <a:ext cx="12188826" cy="6858001"/>
            <a:chOff x="1" y="1"/>
            <a:chExt cx="7678" cy="4320"/>
          </a:xfrm>
        </p:grpSpPr>
        <p:sp>
          <p:nvSpPr>
            <p:cNvPr id="9925" name="Rectangle 162"/>
            <p:cNvSpPr>
              <a:spLocks noChangeArrowheads="1"/>
            </p:cNvSpPr>
            <p:nvPr userDrawn="1"/>
          </p:nvSpPr>
          <p:spPr bwMode="auto">
            <a:xfrm>
              <a:off x="1" y="1"/>
              <a:ext cx="7678" cy="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26" name="Freeform 163"/>
            <p:cNvSpPr>
              <a:spLocks noEditPoints="1"/>
            </p:cNvSpPr>
            <p:nvPr userDrawn="1"/>
          </p:nvSpPr>
          <p:spPr bwMode="auto">
            <a:xfrm>
              <a:off x="3576" y="469"/>
              <a:ext cx="4103" cy="3477"/>
            </a:xfrm>
            <a:custGeom>
              <a:avLst/>
              <a:gdLst>
                <a:gd name="T0" fmla="*/ 3807 w 4104"/>
                <a:gd name="T1" fmla="*/ 1360 h 3477"/>
                <a:gd name="T2" fmla="*/ 2325 w 4104"/>
                <a:gd name="T3" fmla="*/ 3350 h 3477"/>
                <a:gd name="T4" fmla="*/ 1099 w 4104"/>
                <a:gd name="T5" fmla="*/ 3187 h 3477"/>
                <a:gd name="T6" fmla="*/ 955 w 4104"/>
                <a:gd name="T7" fmla="*/ 2685 h 3477"/>
                <a:gd name="T8" fmla="*/ 314 w 4104"/>
                <a:gd name="T9" fmla="*/ 2123 h 3477"/>
                <a:gd name="T10" fmla="*/ 1463 w 4104"/>
                <a:gd name="T11" fmla="*/ 179 h 3477"/>
                <a:gd name="T12" fmla="*/ 2270 w 4104"/>
                <a:gd name="T13" fmla="*/ 173 h 3477"/>
                <a:gd name="T14" fmla="*/ 2685 w 4104"/>
                <a:gd name="T15" fmla="*/ 872 h 3477"/>
                <a:gd name="T16" fmla="*/ 3807 w 4104"/>
                <a:gd name="T17" fmla="*/ 1360 h 3477"/>
                <a:gd name="T18" fmla="*/ 3807 w 4104"/>
                <a:gd name="T19" fmla="*/ 1360 h 3477"/>
                <a:gd name="T20" fmla="*/ 3807 w 4104"/>
                <a:gd name="T21" fmla="*/ 1360 h 3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4" h="3477">
                  <a:moveTo>
                    <a:pt x="3807" y="1360"/>
                  </a:moveTo>
                  <a:cubicBezTo>
                    <a:pt x="4104" y="1800"/>
                    <a:pt x="3375" y="3063"/>
                    <a:pt x="2325" y="3350"/>
                  </a:cubicBezTo>
                  <a:cubicBezTo>
                    <a:pt x="1932" y="3456"/>
                    <a:pt x="1311" y="3477"/>
                    <a:pt x="1099" y="3187"/>
                  </a:cubicBezTo>
                  <a:cubicBezTo>
                    <a:pt x="987" y="3036"/>
                    <a:pt x="1076" y="2922"/>
                    <a:pt x="955" y="2685"/>
                  </a:cubicBezTo>
                  <a:cubicBezTo>
                    <a:pt x="777" y="2332"/>
                    <a:pt x="467" y="2355"/>
                    <a:pt x="314" y="2123"/>
                  </a:cubicBezTo>
                  <a:cubicBezTo>
                    <a:pt x="0" y="1649"/>
                    <a:pt x="587" y="501"/>
                    <a:pt x="1463" y="179"/>
                  </a:cubicBezTo>
                  <a:cubicBezTo>
                    <a:pt x="1580" y="136"/>
                    <a:pt x="1982" y="0"/>
                    <a:pt x="2270" y="173"/>
                  </a:cubicBezTo>
                  <a:cubicBezTo>
                    <a:pt x="2533" y="331"/>
                    <a:pt x="2445" y="594"/>
                    <a:pt x="2685" y="872"/>
                  </a:cubicBezTo>
                  <a:cubicBezTo>
                    <a:pt x="3056" y="1300"/>
                    <a:pt x="3608" y="1065"/>
                    <a:pt x="3807" y="1360"/>
                  </a:cubicBezTo>
                  <a:close/>
                  <a:moveTo>
                    <a:pt x="3807" y="1360"/>
                  </a:moveTo>
                  <a:cubicBezTo>
                    <a:pt x="3807" y="1360"/>
                    <a:pt x="3807" y="1360"/>
                    <a:pt x="3807" y="1360"/>
                  </a:cubicBezTo>
                </a:path>
              </a:pathLst>
            </a:custGeom>
            <a:solidFill>
              <a:srgbClr val="408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27" name="Freeform 164"/>
            <p:cNvSpPr>
              <a:spLocks noEditPoints="1"/>
            </p:cNvSpPr>
            <p:nvPr userDrawn="1"/>
          </p:nvSpPr>
          <p:spPr bwMode="auto">
            <a:xfrm>
              <a:off x="3576" y="469"/>
              <a:ext cx="3808" cy="3264"/>
            </a:xfrm>
            <a:custGeom>
              <a:avLst/>
              <a:gdLst>
                <a:gd name="T0" fmla="*/ 2762 w 3809"/>
                <a:gd name="T1" fmla="*/ 952 h 3264"/>
                <a:gd name="T2" fmla="*/ 3809 w 3809"/>
                <a:gd name="T3" fmla="*/ 1363 h 3264"/>
                <a:gd name="T4" fmla="*/ 3807 w 3809"/>
                <a:gd name="T5" fmla="*/ 1360 h 3264"/>
                <a:gd name="T6" fmla="*/ 2751 w 3809"/>
                <a:gd name="T7" fmla="*/ 939 h 3264"/>
                <a:gd name="T8" fmla="*/ 2762 w 3809"/>
                <a:gd name="T9" fmla="*/ 952 h 3264"/>
                <a:gd name="T10" fmla="*/ 1032 w 3809"/>
                <a:gd name="T11" fmla="*/ 2765 h 3264"/>
                <a:gd name="T12" fmla="*/ 874 w 3809"/>
                <a:gd name="T13" fmla="*/ 2557 h 3264"/>
                <a:gd name="T14" fmla="*/ 956 w 3809"/>
                <a:gd name="T15" fmla="*/ 2685 h 3264"/>
                <a:gd name="T16" fmla="*/ 1099 w 3809"/>
                <a:gd name="T17" fmla="*/ 3187 h 3264"/>
                <a:gd name="T18" fmla="*/ 1173 w 3809"/>
                <a:gd name="T19" fmla="*/ 3264 h 3264"/>
                <a:gd name="T20" fmla="*/ 1032 w 3809"/>
                <a:gd name="T21" fmla="*/ 2765 h 3264"/>
                <a:gd name="T22" fmla="*/ 390 w 3809"/>
                <a:gd name="T23" fmla="*/ 2203 h 3264"/>
                <a:gd name="T24" fmla="*/ 1540 w 3809"/>
                <a:gd name="T25" fmla="*/ 259 h 3264"/>
                <a:gd name="T26" fmla="*/ 2347 w 3809"/>
                <a:gd name="T27" fmla="*/ 254 h 3264"/>
                <a:gd name="T28" fmla="*/ 2398 w 3809"/>
                <a:gd name="T29" fmla="*/ 289 h 3264"/>
                <a:gd name="T30" fmla="*/ 2270 w 3809"/>
                <a:gd name="T31" fmla="*/ 173 h 3264"/>
                <a:gd name="T32" fmla="*/ 1463 w 3809"/>
                <a:gd name="T33" fmla="*/ 179 h 3264"/>
                <a:gd name="T34" fmla="*/ 313 w 3809"/>
                <a:gd name="T35" fmla="*/ 2123 h 3264"/>
                <a:gd name="T36" fmla="*/ 402 w 3809"/>
                <a:gd name="T37" fmla="*/ 2221 h 3264"/>
                <a:gd name="T38" fmla="*/ 390 w 3809"/>
                <a:gd name="T39" fmla="*/ 2203 h 3264"/>
                <a:gd name="T40" fmla="*/ 390 w 3809"/>
                <a:gd name="T41" fmla="*/ 2203 h 3264"/>
                <a:gd name="T42" fmla="*/ 390 w 3809"/>
                <a:gd name="T43" fmla="*/ 2203 h 3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09" h="3264">
                  <a:moveTo>
                    <a:pt x="2762" y="952"/>
                  </a:moveTo>
                  <a:cubicBezTo>
                    <a:pt x="3094" y="1335"/>
                    <a:pt x="3570" y="1188"/>
                    <a:pt x="3809" y="1363"/>
                  </a:cubicBezTo>
                  <a:cubicBezTo>
                    <a:pt x="3808" y="1362"/>
                    <a:pt x="3808" y="1361"/>
                    <a:pt x="3807" y="1360"/>
                  </a:cubicBezTo>
                  <a:cubicBezTo>
                    <a:pt x="3620" y="1082"/>
                    <a:pt x="3119" y="1275"/>
                    <a:pt x="2751" y="939"/>
                  </a:cubicBezTo>
                  <a:cubicBezTo>
                    <a:pt x="2755" y="943"/>
                    <a:pt x="2758" y="948"/>
                    <a:pt x="2762" y="952"/>
                  </a:cubicBezTo>
                  <a:close/>
                  <a:moveTo>
                    <a:pt x="1032" y="2765"/>
                  </a:moveTo>
                  <a:cubicBezTo>
                    <a:pt x="986" y="2675"/>
                    <a:pt x="932" y="2609"/>
                    <a:pt x="874" y="2557"/>
                  </a:cubicBezTo>
                  <a:cubicBezTo>
                    <a:pt x="903" y="2594"/>
                    <a:pt x="930" y="2635"/>
                    <a:pt x="956" y="2685"/>
                  </a:cubicBezTo>
                  <a:cubicBezTo>
                    <a:pt x="1076" y="2922"/>
                    <a:pt x="987" y="3036"/>
                    <a:pt x="1099" y="3187"/>
                  </a:cubicBezTo>
                  <a:cubicBezTo>
                    <a:pt x="1120" y="3216"/>
                    <a:pt x="1145" y="3241"/>
                    <a:pt x="1173" y="3264"/>
                  </a:cubicBezTo>
                  <a:cubicBezTo>
                    <a:pt x="1066" y="3114"/>
                    <a:pt x="1152" y="3001"/>
                    <a:pt x="1032" y="2765"/>
                  </a:cubicBezTo>
                  <a:close/>
                  <a:moveTo>
                    <a:pt x="390" y="2203"/>
                  </a:moveTo>
                  <a:cubicBezTo>
                    <a:pt x="77" y="1729"/>
                    <a:pt x="664" y="582"/>
                    <a:pt x="1540" y="259"/>
                  </a:cubicBezTo>
                  <a:cubicBezTo>
                    <a:pt x="1656" y="216"/>
                    <a:pt x="2058" y="80"/>
                    <a:pt x="2347" y="254"/>
                  </a:cubicBezTo>
                  <a:cubicBezTo>
                    <a:pt x="2365" y="265"/>
                    <a:pt x="2382" y="277"/>
                    <a:pt x="2398" y="289"/>
                  </a:cubicBezTo>
                  <a:cubicBezTo>
                    <a:pt x="2367" y="246"/>
                    <a:pt x="2326" y="207"/>
                    <a:pt x="2270" y="173"/>
                  </a:cubicBezTo>
                  <a:cubicBezTo>
                    <a:pt x="1981" y="0"/>
                    <a:pt x="1579" y="136"/>
                    <a:pt x="1463" y="179"/>
                  </a:cubicBezTo>
                  <a:cubicBezTo>
                    <a:pt x="587" y="501"/>
                    <a:pt x="0" y="1649"/>
                    <a:pt x="313" y="2123"/>
                  </a:cubicBezTo>
                  <a:cubicBezTo>
                    <a:pt x="339" y="2162"/>
                    <a:pt x="369" y="2194"/>
                    <a:pt x="402" y="2221"/>
                  </a:cubicBezTo>
                  <a:cubicBezTo>
                    <a:pt x="399" y="2215"/>
                    <a:pt x="394" y="2209"/>
                    <a:pt x="390" y="2203"/>
                  </a:cubicBezTo>
                  <a:close/>
                  <a:moveTo>
                    <a:pt x="390" y="2203"/>
                  </a:moveTo>
                  <a:cubicBezTo>
                    <a:pt x="390" y="2203"/>
                    <a:pt x="390" y="2203"/>
                    <a:pt x="390" y="2203"/>
                  </a:cubicBezTo>
                </a:path>
              </a:pathLst>
            </a:custGeom>
            <a:solidFill>
              <a:srgbClr val="27B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28" name="Freeform 165"/>
            <p:cNvSpPr>
              <a:spLocks noEditPoints="1"/>
            </p:cNvSpPr>
            <p:nvPr userDrawn="1"/>
          </p:nvSpPr>
          <p:spPr bwMode="auto">
            <a:xfrm>
              <a:off x="4184" y="1780"/>
              <a:ext cx="394" cy="1242"/>
            </a:xfrm>
            <a:custGeom>
              <a:avLst/>
              <a:gdLst>
                <a:gd name="T0" fmla="*/ 56 w 394"/>
                <a:gd name="T1" fmla="*/ 2 h 1242"/>
                <a:gd name="T2" fmla="*/ 1 w 394"/>
                <a:gd name="T3" fmla="*/ 17 h 1242"/>
                <a:gd name="T4" fmla="*/ 2 w 394"/>
                <a:gd name="T5" fmla="*/ 0 h 1242"/>
                <a:gd name="T6" fmla="*/ 1 w 394"/>
                <a:gd name="T7" fmla="*/ 17 h 1242"/>
                <a:gd name="T8" fmla="*/ 339 w 394"/>
                <a:gd name="T9" fmla="*/ 1242 h 1242"/>
                <a:gd name="T10" fmla="*/ 394 w 394"/>
                <a:gd name="T11" fmla="*/ 1227 h 1242"/>
                <a:gd name="T12" fmla="*/ 59 w 394"/>
                <a:gd name="T13" fmla="*/ 10 h 1242"/>
                <a:gd name="T14" fmla="*/ 56 w 394"/>
                <a:gd name="T15" fmla="*/ 2 h 1242"/>
                <a:gd name="T16" fmla="*/ 56 w 394"/>
                <a:gd name="T17" fmla="*/ 2 h 1242"/>
                <a:gd name="T18" fmla="*/ 56 w 394"/>
                <a:gd name="T19" fmla="*/ 2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1242">
                  <a:moveTo>
                    <a:pt x="56" y="2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5"/>
                    <a:pt x="0" y="11"/>
                    <a:pt x="1" y="17"/>
                  </a:cubicBezTo>
                  <a:cubicBezTo>
                    <a:pt x="339" y="1242"/>
                    <a:pt x="339" y="1242"/>
                    <a:pt x="339" y="1242"/>
                  </a:cubicBezTo>
                  <a:cubicBezTo>
                    <a:pt x="394" y="1227"/>
                    <a:pt x="394" y="1227"/>
                    <a:pt x="394" y="1227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7"/>
                    <a:pt x="57" y="5"/>
                    <a:pt x="56" y="2"/>
                  </a:cubicBezTo>
                  <a:close/>
                  <a:moveTo>
                    <a:pt x="56" y="2"/>
                  </a:moveTo>
                  <a:cubicBezTo>
                    <a:pt x="56" y="2"/>
                    <a:pt x="56" y="2"/>
                    <a:pt x="5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29" name="Freeform 166"/>
            <p:cNvSpPr>
              <a:spLocks noEditPoints="1"/>
            </p:cNvSpPr>
            <p:nvPr userDrawn="1"/>
          </p:nvSpPr>
          <p:spPr bwMode="auto">
            <a:xfrm>
              <a:off x="4185" y="1758"/>
              <a:ext cx="55" cy="39"/>
            </a:xfrm>
            <a:custGeom>
              <a:avLst/>
              <a:gdLst>
                <a:gd name="T0" fmla="*/ 55 w 55"/>
                <a:gd name="T1" fmla="*/ 24 h 39"/>
                <a:gd name="T2" fmla="*/ 20 w 55"/>
                <a:gd name="T3" fmla="*/ 4 h 39"/>
                <a:gd name="T4" fmla="*/ 1 w 55"/>
                <a:gd name="T5" fmla="*/ 22 h 39"/>
                <a:gd name="T6" fmla="*/ 0 w 55"/>
                <a:gd name="T7" fmla="*/ 39 h 39"/>
                <a:gd name="T8" fmla="*/ 55 w 55"/>
                <a:gd name="T9" fmla="*/ 24 h 39"/>
                <a:gd name="T10" fmla="*/ 55 w 55"/>
                <a:gd name="T11" fmla="*/ 24 h 39"/>
                <a:gd name="T12" fmla="*/ 55 w 55"/>
                <a:gd name="T13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9">
                  <a:moveTo>
                    <a:pt x="55" y="24"/>
                  </a:moveTo>
                  <a:cubicBezTo>
                    <a:pt x="51" y="9"/>
                    <a:pt x="35" y="0"/>
                    <a:pt x="20" y="4"/>
                  </a:cubicBezTo>
                  <a:cubicBezTo>
                    <a:pt x="11" y="7"/>
                    <a:pt x="4" y="14"/>
                    <a:pt x="1" y="22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55" y="24"/>
                  </a:lnTo>
                  <a:close/>
                  <a:moveTo>
                    <a:pt x="55" y="24"/>
                  </a:moveTo>
                  <a:cubicBezTo>
                    <a:pt x="55" y="24"/>
                    <a:pt x="55" y="24"/>
                    <a:pt x="55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30" name="Freeform 167"/>
            <p:cNvSpPr>
              <a:spLocks noEditPoints="1"/>
            </p:cNvSpPr>
            <p:nvPr userDrawn="1"/>
          </p:nvSpPr>
          <p:spPr bwMode="auto">
            <a:xfrm>
              <a:off x="4186" y="1594"/>
              <a:ext cx="154" cy="188"/>
            </a:xfrm>
            <a:custGeom>
              <a:avLst/>
              <a:gdLst>
                <a:gd name="T0" fmla="*/ 61 w 154"/>
                <a:gd name="T1" fmla="*/ 0 h 188"/>
                <a:gd name="T2" fmla="*/ 33 w 154"/>
                <a:gd name="T3" fmla="*/ 8 h 188"/>
                <a:gd name="T4" fmla="*/ 6 w 154"/>
                <a:gd name="T5" fmla="*/ 15 h 188"/>
                <a:gd name="T6" fmla="*/ 0 w 154"/>
                <a:gd name="T7" fmla="*/ 186 h 188"/>
                <a:gd name="T8" fmla="*/ 19 w 154"/>
                <a:gd name="T9" fmla="*/ 168 h 188"/>
                <a:gd name="T10" fmla="*/ 54 w 154"/>
                <a:gd name="T11" fmla="*/ 188 h 188"/>
                <a:gd name="T12" fmla="*/ 74 w 154"/>
                <a:gd name="T13" fmla="*/ 153 h 188"/>
                <a:gd name="T14" fmla="*/ 108 w 154"/>
                <a:gd name="T15" fmla="*/ 172 h 188"/>
                <a:gd name="T16" fmla="*/ 120 w 154"/>
                <a:gd name="T17" fmla="*/ 141 h 188"/>
                <a:gd name="T18" fmla="*/ 154 w 154"/>
                <a:gd name="T19" fmla="*/ 143 h 188"/>
                <a:gd name="T20" fmla="*/ 61 w 154"/>
                <a:gd name="T21" fmla="*/ 0 h 188"/>
                <a:gd name="T22" fmla="*/ 61 w 154"/>
                <a:gd name="T23" fmla="*/ 0 h 188"/>
                <a:gd name="T24" fmla="*/ 61 w 154"/>
                <a:gd name="T2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88">
                  <a:moveTo>
                    <a:pt x="61" y="0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77"/>
                    <a:pt x="9" y="171"/>
                    <a:pt x="19" y="168"/>
                  </a:cubicBezTo>
                  <a:cubicBezTo>
                    <a:pt x="34" y="164"/>
                    <a:pt x="50" y="172"/>
                    <a:pt x="54" y="188"/>
                  </a:cubicBezTo>
                  <a:cubicBezTo>
                    <a:pt x="50" y="172"/>
                    <a:pt x="58" y="157"/>
                    <a:pt x="74" y="153"/>
                  </a:cubicBezTo>
                  <a:cubicBezTo>
                    <a:pt x="89" y="149"/>
                    <a:pt x="104" y="157"/>
                    <a:pt x="108" y="172"/>
                  </a:cubicBezTo>
                  <a:cubicBezTo>
                    <a:pt x="105" y="161"/>
                    <a:pt x="110" y="148"/>
                    <a:pt x="120" y="141"/>
                  </a:cubicBezTo>
                  <a:cubicBezTo>
                    <a:pt x="131" y="134"/>
                    <a:pt x="144" y="135"/>
                    <a:pt x="154" y="143"/>
                  </a:cubicBezTo>
                  <a:lnTo>
                    <a:pt x="61" y="0"/>
                  </a:lnTo>
                  <a:close/>
                  <a:moveTo>
                    <a:pt x="61" y="0"/>
                  </a:move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solidFill>
              <a:srgbClr val="FCA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31" name="Freeform 168"/>
            <p:cNvSpPr>
              <a:spLocks noEditPoints="1"/>
            </p:cNvSpPr>
            <p:nvPr userDrawn="1"/>
          </p:nvSpPr>
          <p:spPr bwMode="auto">
            <a:xfrm>
              <a:off x="4192" y="1514"/>
              <a:ext cx="55" cy="95"/>
            </a:xfrm>
            <a:custGeom>
              <a:avLst/>
              <a:gdLst>
                <a:gd name="T0" fmla="*/ 3 w 55"/>
                <a:gd name="T1" fmla="*/ 0 h 95"/>
                <a:gd name="T2" fmla="*/ 0 w 55"/>
                <a:gd name="T3" fmla="*/ 95 h 95"/>
                <a:gd name="T4" fmla="*/ 27 w 55"/>
                <a:gd name="T5" fmla="*/ 88 h 95"/>
                <a:gd name="T6" fmla="*/ 55 w 55"/>
                <a:gd name="T7" fmla="*/ 80 h 95"/>
                <a:gd name="T8" fmla="*/ 3 w 55"/>
                <a:gd name="T9" fmla="*/ 0 h 95"/>
                <a:gd name="T10" fmla="*/ 3 w 55"/>
                <a:gd name="T11" fmla="*/ 0 h 95"/>
                <a:gd name="T12" fmla="*/ 3 w 55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95">
                  <a:moveTo>
                    <a:pt x="3" y="0"/>
                  </a:moveTo>
                  <a:lnTo>
                    <a:pt x="0" y="95"/>
                  </a:lnTo>
                  <a:lnTo>
                    <a:pt x="27" y="88"/>
                  </a:lnTo>
                  <a:lnTo>
                    <a:pt x="55" y="8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close/>
                </a:path>
              </a:pathLst>
            </a:custGeom>
            <a:solidFill>
              <a:srgbClr val="31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32" name="Freeform 169"/>
            <p:cNvSpPr>
              <a:spLocks noEditPoints="1"/>
            </p:cNvSpPr>
            <p:nvPr userDrawn="1"/>
          </p:nvSpPr>
          <p:spPr bwMode="auto">
            <a:xfrm>
              <a:off x="4192" y="1514"/>
              <a:ext cx="55" cy="95"/>
            </a:xfrm>
            <a:custGeom>
              <a:avLst/>
              <a:gdLst>
                <a:gd name="T0" fmla="*/ 3 w 55"/>
                <a:gd name="T1" fmla="*/ 0 h 95"/>
                <a:gd name="T2" fmla="*/ 0 w 55"/>
                <a:gd name="T3" fmla="*/ 95 h 95"/>
                <a:gd name="T4" fmla="*/ 27 w 55"/>
                <a:gd name="T5" fmla="*/ 88 h 95"/>
                <a:gd name="T6" fmla="*/ 55 w 55"/>
                <a:gd name="T7" fmla="*/ 80 h 95"/>
                <a:gd name="T8" fmla="*/ 3 w 55"/>
                <a:gd name="T9" fmla="*/ 0 h 95"/>
                <a:gd name="T10" fmla="*/ 3 w 55"/>
                <a:gd name="T11" fmla="*/ 0 h 95"/>
                <a:gd name="T12" fmla="*/ 3 w 55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95">
                  <a:moveTo>
                    <a:pt x="3" y="0"/>
                  </a:moveTo>
                  <a:lnTo>
                    <a:pt x="0" y="95"/>
                  </a:lnTo>
                  <a:lnTo>
                    <a:pt x="27" y="88"/>
                  </a:lnTo>
                  <a:lnTo>
                    <a:pt x="55" y="80"/>
                  </a:lnTo>
                  <a:lnTo>
                    <a:pt x="3" y="0"/>
                  </a:lnTo>
                  <a:moveTo>
                    <a:pt x="3" y="0"/>
                  </a:move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33" name="Freeform 170"/>
            <p:cNvSpPr>
              <a:spLocks noEditPoints="1"/>
            </p:cNvSpPr>
            <p:nvPr userDrawn="1"/>
          </p:nvSpPr>
          <p:spPr bwMode="auto">
            <a:xfrm>
              <a:off x="4294" y="1752"/>
              <a:ext cx="392" cy="1241"/>
            </a:xfrm>
            <a:custGeom>
              <a:avLst/>
              <a:gdLst>
                <a:gd name="T0" fmla="*/ 1 w 392"/>
                <a:gd name="T1" fmla="*/ 23 h 1241"/>
                <a:gd name="T2" fmla="*/ 337 w 392"/>
                <a:gd name="T3" fmla="*/ 1241 h 1241"/>
                <a:gd name="T4" fmla="*/ 392 w 392"/>
                <a:gd name="T5" fmla="*/ 1225 h 1241"/>
                <a:gd name="T6" fmla="*/ 54 w 392"/>
                <a:gd name="T7" fmla="*/ 0 h 1241"/>
                <a:gd name="T8" fmla="*/ 0 w 392"/>
                <a:gd name="T9" fmla="*/ 15 h 1241"/>
                <a:gd name="T10" fmla="*/ 1 w 392"/>
                <a:gd name="T11" fmla="*/ 23 h 1241"/>
                <a:gd name="T12" fmla="*/ 1 w 392"/>
                <a:gd name="T13" fmla="*/ 23 h 1241"/>
                <a:gd name="T14" fmla="*/ 1 w 392"/>
                <a:gd name="T15" fmla="*/ 23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1241">
                  <a:moveTo>
                    <a:pt x="1" y="23"/>
                  </a:moveTo>
                  <a:cubicBezTo>
                    <a:pt x="337" y="1241"/>
                    <a:pt x="337" y="1241"/>
                    <a:pt x="337" y="1241"/>
                  </a:cubicBezTo>
                  <a:cubicBezTo>
                    <a:pt x="392" y="1225"/>
                    <a:pt x="392" y="1225"/>
                    <a:pt x="392" y="122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8"/>
                    <a:pt x="1" y="20"/>
                    <a:pt x="1" y="23"/>
                  </a:cubicBezTo>
                  <a:close/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34" name="Freeform 171"/>
            <p:cNvSpPr>
              <a:spLocks noEditPoints="1"/>
            </p:cNvSpPr>
            <p:nvPr userDrawn="1"/>
          </p:nvSpPr>
          <p:spPr bwMode="auto">
            <a:xfrm>
              <a:off x="4339" y="1738"/>
              <a:ext cx="9" cy="14"/>
            </a:xfrm>
            <a:custGeom>
              <a:avLst/>
              <a:gdLst>
                <a:gd name="T0" fmla="*/ 9 w 9"/>
                <a:gd name="T1" fmla="*/ 14 h 14"/>
                <a:gd name="T2" fmla="*/ 0 w 9"/>
                <a:gd name="T3" fmla="*/ 0 h 14"/>
                <a:gd name="T4" fmla="*/ 9 w 9"/>
                <a:gd name="T5" fmla="*/ 14 h 14"/>
                <a:gd name="T6" fmla="*/ 9 w 9"/>
                <a:gd name="T7" fmla="*/ 14 h 14"/>
                <a:gd name="T8" fmla="*/ 9 w 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9" y="14"/>
                  </a:moveTo>
                  <a:cubicBezTo>
                    <a:pt x="8" y="9"/>
                    <a:pt x="5" y="4"/>
                    <a:pt x="0" y="0"/>
                  </a:cubicBezTo>
                  <a:lnTo>
                    <a:pt x="9" y="14"/>
                  </a:lnTo>
                  <a:close/>
                  <a:moveTo>
                    <a:pt x="9" y="14"/>
                  </a:moveTo>
                  <a:cubicBezTo>
                    <a:pt x="9" y="14"/>
                    <a:pt x="9" y="14"/>
                    <a:pt x="9" y="14"/>
                  </a:cubicBezTo>
                </a:path>
              </a:pathLst>
            </a:custGeom>
            <a:solidFill>
              <a:srgbClr val="EFE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35" name="Freeform 172"/>
            <p:cNvSpPr>
              <a:spLocks noEditPoints="1"/>
            </p:cNvSpPr>
            <p:nvPr userDrawn="1"/>
          </p:nvSpPr>
          <p:spPr bwMode="auto">
            <a:xfrm>
              <a:off x="4290" y="1730"/>
              <a:ext cx="58" cy="37"/>
            </a:xfrm>
            <a:custGeom>
              <a:avLst/>
              <a:gdLst>
                <a:gd name="T0" fmla="*/ 24 w 58"/>
                <a:gd name="T1" fmla="*/ 3 h 37"/>
                <a:gd name="T2" fmla="*/ 4 w 58"/>
                <a:gd name="T3" fmla="*/ 37 h 37"/>
                <a:gd name="T4" fmla="*/ 58 w 58"/>
                <a:gd name="T5" fmla="*/ 22 h 37"/>
                <a:gd name="T6" fmla="*/ 49 w 58"/>
                <a:gd name="T7" fmla="*/ 8 h 37"/>
                <a:gd name="T8" fmla="*/ 24 w 58"/>
                <a:gd name="T9" fmla="*/ 3 h 37"/>
                <a:gd name="T10" fmla="*/ 24 w 58"/>
                <a:gd name="T11" fmla="*/ 3 h 37"/>
                <a:gd name="T12" fmla="*/ 24 w 58"/>
                <a:gd name="T13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7">
                  <a:moveTo>
                    <a:pt x="24" y="3"/>
                  </a:moveTo>
                  <a:cubicBezTo>
                    <a:pt x="9" y="7"/>
                    <a:pt x="0" y="22"/>
                    <a:pt x="4" y="37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2" y="2"/>
                    <a:pt x="33" y="0"/>
                    <a:pt x="24" y="3"/>
                  </a:cubicBezTo>
                  <a:close/>
                  <a:moveTo>
                    <a:pt x="24" y="3"/>
                  </a:moveTo>
                  <a:cubicBezTo>
                    <a:pt x="24" y="3"/>
                    <a:pt x="24" y="3"/>
                    <a:pt x="24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36" name="Freeform 173"/>
            <p:cNvSpPr>
              <a:spLocks noEditPoints="1"/>
            </p:cNvSpPr>
            <p:nvPr userDrawn="1"/>
          </p:nvSpPr>
          <p:spPr bwMode="auto">
            <a:xfrm>
              <a:off x="4237" y="1743"/>
              <a:ext cx="394" cy="1264"/>
            </a:xfrm>
            <a:custGeom>
              <a:avLst/>
              <a:gdLst>
                <a:gd name="T0" fmla="*/ 58 w 394"/>
                <a:gd name="T1" fmla="*/ 32 h 1264"/>
                <a:gd name="T2" fmla="*/ 57 w 394"/>
                <a:gd name="T3" fmla="*/ 24 h 1264"/>
                <a:gd name="T4" fmla="*/ 22 w 394"/>
                <a:gd name="T5" fmla="*/ 4 h 1264"/>
                <a:gd name="T6" fmla="*/ 3 w 394"/>
                <a:gd name="T7" fmla="*/ 21 h 1264"/>
                <a:gd name="T8" fmla="*/ 6 w 394"/>
                <a:gd name="T9" fmla="*/ 46 h 1264"/>
                <a:gd name="T10" fmla="*/ 341 w 394"/>
                <a:gd name="T11" fmla="*/ 1264 h 1264"/>
                <a:gd name="T12" fmla="*/ 367 w 394"/>
                <a:gd name="T13" fmla="*/ 1256 h 1264"/>
                <a:gd name="T14" fmla="*/ 394 w 394"/>
                <a:gd name="T15" fmla="*/ 1249 h 1264"/>
                <a:gd name="T16" fmla="*/ 58 w 394"/>
                <a:gd name="T17" fmla="*/ 32 h 1264"/>
                <a:gd name="T18" fmla="*/ 58 w 394"/>
                <a:gd name="T19" fmla="*/ 32 h 1264"/>
                <a:gd name="T20" fmla="*/ 58 w 394"/>
                <a:gd name="T21" fmla="*/ 32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4" h="1264">
                  <a:moveTo>
                    <a:pt x="58" y="32"/>
                  </a:moveTo>
                  <a:cubicBezTo>
                    <a:pt x="58" y="29"/>
                    <a:pt x="58" y="27"/>
                    <a:pt x="57" y="24"/>
                  </a:cubicBezTo>
                  <a:cubicBezTo>
                    <a:pt x="53" y="9"/>
                    <a:pt x="37" y="0"/>
                    <a:pt x="22" y="4"/>
                  </a:cubicBezTo>
                  <a:cubicBezTo>
                    <a:pt x="14" y="7"/>
                    <a:pt x="7" y="13"/>
                    <a:pt x="3" y="21"/>
                  </a:cubicBezTo>
                  <a:cubicBezTo>
                    <a:pt x="0" y="29"/>
                    <a:pt x="1" y="39"/>
                    <a:pt x="6" y="46"/>
                  </a:cubicBezTo>
                  <a:cubicBezTo>
                    <a:pt x="341" y="1264"/>
                    <a:pt x="341" y="1264"/>
                    <a:pt x="341" y="1264"/>
                  </a:cubicBezTo>
                  <a:cubicBezTo>
                    <a:pt x="367" y="1256"/>
                    <a:pt x="367" y="1256"/>
                    <a:pt x="367" y="1256"/>
                  </a:cubicBezTo>
                  <a:cubicBezTo>
                    <a:pt x="394" y="1249"/>
                    <a:pt x="394" y="1249"/>
                    <a:pt x="394" y="1249"/>
                  </a:cubicBezTo>
                  <a:lnTo>
                    <a:pt x="58" y="32"/>
                  </a:lnTo>
                  <a:close/>
                  <a:moveTo>
                    <a:pt x="58" y="32"/>
                  </a:moveTo>
                  <a:cubicBezTo>
                    <a:pt x="58" y="32"/>
                    <a:pt x="58" y="32"/>
                    <a:pt x="58" y="32"/>
                  </a:cubicBezTo>
                </a:path>
              </a:pathLst>
            </a:custGeom>
            <a:solidFill>
              <a:srgbClr val="31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37" name="Freeform 174"/>
            <p:cNvSpPr>
              <a:spLocks noEditPoints="1"/>
            </p:cNvSpPr>
            <p:nvPr userDrawn="1"/>
          </p:nvSpPr>
          <p:spPr bwMode="auto">
            <a:xfrm>
              <a:off x="4684" y="1647"/>
              <a:ext cx="109" cy="347"/>
            </a:xfrm>
            <a:custGeom>
              <a:avLst/>
              <a:gdLst>
                <a:gd name="T0" fmla="*/ 109 w 109"/>
                <a:gd name="T1" fmla="*/ 4 h 347"/>
                <a:gd name="T2" fmla="*/ 0 w 109"/>
                <a:gd name="T3" fmla="*/ 338 h 347"/>
                <a:gd name="T4" fmla="*/ 62 w 109"/>
                <a:gd name="T5" fmla="*/ 347 h 347"/>
                <a:gd name="T6" fmla="*/ 109 w 109"/>
                <a:gd name="T7" fmla="*/ 4 h 347"/>
                <a:gd name="T8" fmla="*/ 109 w 109"/>
                <a:gd name="T9" fmla="*/ 4 h 347"/>
                <a:gd name="T10" fmla="*/ 109 w 109"/>
                <a:gd name="T11" fmla="*/ 4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347">
                  <a:moveTo>
                    <a:pt x="109" y="4"/>
                  </a:moveTo>
                  <a:cubicBezTo>
                    <a:pt x="83" y="0"/>
                    <a:pt x="40" y="135"/>
                    <a:pt x="0" y="338"/>
                  </a:cubicBezTo>
                  <a:cubicBezTo>
                    <a:pt x="62" y="347"/>
                    <a:pt x="62" y="347"/>
                    <a:pt x="62" y="347"/>
                  </a:cubicBezTo>
                  <a:lnTo>
                    <a:pt x="109" y="4"/>
                  </a:lnTo>
                  <a:close/>
                  <a:moveTo>
                    <a:pt x="109" y="4"/>
                  </a:moveTo>
                  <a:cubicBezTo>
                    <a:pt x="109" y="4"/>
                    <a:pt x="109" y="4"/>
                    <a:pt x="109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38" name="Freeform 175"/>
            <p:cNvSpPr>
              <a:spLocks noEditPoints="1"/>
            </p:cNvSpPr>
            <p:nvPr userDrawn="1"/>
          </p:nvSpPr>
          <p:spPr bwMode="auto">
            <a:xfrm>
              <a:off x="4839" y="1255"/>
              <a:ext cx="9" cy="60"/>
            </a:xfrm>
            <a:custGeom>
              <a:avLst/>
              <a:gdLst>
                <a:gd name="T0" fmla="*/ 9 w 9"/>
                <a:gd name="T1" fmla="*/ 0 h 60"/>
                <a:gd name="T2" fmla="*/ 0 w 9"/>
                <a:gd name="T3" fmla="*/ 60 h 60"/>
                <a:gd name="T4" fmla="*/ 9 w 9"/>
                <a:gd name="T5" fmla="*/ 0 h 60"/>
                <a:gd name="T6" fmla="*/ 9 w 9"/>
                <a:gd name="T7" fmla="*/ 0 h 60"/>
                <a:gd name="T8" fmla="*/ 9 w 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0">
                  <a:moveTo>
                    <a:pt x="9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8" y="26"/>
                    <a:pt x="9" y="0"/>
                    <a:pt x="9" y="0"/>
                  </a:cubicBezTo>
                  <a:close/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39" name="Freeform 176"/>
            <p:cNvSpPr>
              <a:spLocks noEditPoints="1"/>
            </p:cNvSpPr>
            <p:nvPr userDrawn="1"/>
          </p:nvSpPr>
          <p:spPr bwMode="auto">
            <a:xfrm>
              <a:off x="4708" y="1255"/>
              <a:ext cx="196" cy="403"/>
            </a:xfrm>
            <a:custGeom>
              <a:avLst/>
              <a:gdLst>
                <a:gd name="T0" fmla="*/ 140 w 196"/>
                <a:gd name="T1" fmla="*/ 0 h 403"/>
                <a:gd name="T2" fmla="*/ 131 w 196"/>
                <a:gd name="T3" fmla="*/ 60 h 403"/>
                <a:gd name="T4" fmla="*/ 102 w 196"/>
                <a:gd name="T5" fmla="*/ 146 h 403"/>
                <a:gd name="T6" fmla="*/ 6 w 196"/>
                <a:gd name="T7" fmla="*/ 292 h 403"/>
                <a:gd name="T8" fmla="*/ 85 w 196"/>
                <a:gd name="T9" fmla="*/ 396 h 403"/>
                <a:gd name="T10" fmla="*/ 189 w 196"/>
                <a:gd name="T11" fmla="*/ 317 h 403"/>
                <a:gd name="T12" fmla="*/ 140 w 196"/>
                <a:gd name="T13" fmla="*/ 0 h 403"/>
                <a:gd name="T14" fmla="*/ 140 w 196"/>
                <a:gd name="T15" fmla="*/ 0 h 403"/>
                <a:gd name="T16" fmla="*/ 140 w 196"/>
                <a:gd name="T1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403">
                  <a:moveTo>
                    <a:pt x="140" y="0"/>
                  </a:moveTo>
                  <a:cubicBezTo>
                    <a:pt x="140" y="0"/>
                    <a:pt x="139" y="26"/>
                    <a:pt x="131" y="60"/>
                  </a:cubicBezTo>
                  <a:cubicBezTo>
                    <a:pt x="126" y="86"/>
                    <a:pt x="117" y="116"/>
                    <a:pt x="102" y="146"/>
                  </a:cubicBezTo>
                  <a:cubicBezTo>
                    <a:pt x="75" y="199"/>
                    <a:pt x="13" y="246"/>
                    <a:pt x="6" y="292"/>
                  </a:cubicBezTo>
                  <a:cubicBezTo>
                    <a:pt x="0" y="342"/>
                    <a:pt x="35" y="389"/>
                    <a:pt x="85" y="396"/>
                  </a:cubicBezTo>
                  <a:cubicBezTo>
                    <a:pt x="136" y="403"/>
                    <a:pt x="182" y="368"/>
                    <a:pt x="189" y="317"/>
                  </a:cubicBezTo>
                  <a:cubicBezTo>
                    <a:pt x="196" y="267"/>
                    <a:pt x="184" y="94"/>
                    <a:pt x="140" y="0"/>
                  </a:cubicBezTo>
                  <a:close/>
                  <a:moveTo>
                    <a:pt x="140" y="0"/>
                  </a:moveTo>
                  <a:cubicBezTo>
                    <a:pt x="140" y="0"/>
                    <a:pt x="140" y="0"/>
                    <a:pt x="140" y="0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40" name="Freeform 177"/>
            <p:cNvSpPr>
              <a:spLocks noEditPoints="1"/>
            </p:cNvSpPr>
            <p:nvPr userDrawn="1"/>
          </p:nvSpPr>
          <p:spPr bwMode="auto">
            <a:xfrm>
              <a:off x="4746" y="1651"/>
              <a:ext cx="78" cy="351"/>
            </a:xfrm>
            <a:custGeom>
              <a:avLst/>
              <a:gdLst>
                <a:gd name="T0" fmla="*/ 62 w 78"/>
                <a:gd name="T1" fmla="*/ 351 h 351"/>
                <a:gd name="T2" fmla="*/ 47 w 78"/>
                <a:gd name="T3" fmla="*/ 0 h 351"/>
                <a:gd name="T4" fmla="*/ 0 w 78"/>
                <a:gd name="T5" fmla="*/ 342 h 351"/>
                <a:gd name="T6" fmla="*/ 62 w 78"/>
                <a:gd name="T7" fmla="*/ 351 h 351"/>
                <a:gd name="T8" fmla="*/ 62 w 78"/>
                <a:gd name="T9" fmla="*/ 351 h 351"/>
                <a:gd name="T10" fmla="*/ 62 w 78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351">
                  <a:moveTo>
                    <a:pt x="62" y="351"/>
                  </a:moveTo>
                  <a:cubicBezTo>
                    <a:pt x="78" y="144"/>
                    <a:pt x="74" y="4"/>
                    <a:pt x="47" y="0"/>
                  </a:cubicBezTo>
                  <a:cubicBezTo>
                    <a:pt x="0" y="342"/>
                    <a:pt x="0" y="342"/>
                    <a:pt x="0" y="342"/>
                  </a:cubicBezTo>
                  <a:lnTo>
                    <a:pt x="62" y="351"/>
                  </a:lnTo>
                  <a:close/>
                  <a:moveTo>
                    <a:pt x="62" y="351"/>
                  </a:moveTo>
                  <a:cubicBezTo>
                    <a:pt x="62" y="351"/>
                    <a:pt x="62" y="351"/>
                    <a:pt x="62" y="3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41" name="Freeform 178"/>
            <p:cNvSpPr>
              <a:spLocks noEditPoints="1"/>
            </p:cNvSpPr>
            <p:nvPr userDrawn="1"/>
          </p:nvSpPr>
          <p:spPr bwMode="auto">
            <a:xfrm>
              <a:off x="4561" y="1984"/>
              <a:ext cx="247" cy="1060"/>
            </a:xfrm>
            <a:custGeom>
              <a:avLst/>
              <a:gdLst>
                <a:gd name="T0" fmla="*/ 185 w 247"/>
                <a:gd name="T1" fmla="*/ 9 h 1060"/>
                <a:gd name="T2" fmla="*/ 123 w 247"/>
                <a:gd name="T3" fmla="*/ 0 h 1060"/>
                <a:gd name="T4" fmla="*/ 64 w 247"/>
                <a:gd name="T5" fmla="*/ 351 h 1060"/>
                <a:gd name="T6" fmla="*/ 40 w 247"/>
                <a:gd name="T7" fmla="*/ 1055 h 1060"/>
                <a:gd name="T8" fmla="*/ 208 w 247"/>
                <a:gd name="T9" fmla="*/ 371 h 1060"/>
                <a:gd name="T10" fmla="*/ 247 w 247"/>
                <a:gd name="T11" fmla="*/ 17 h 1060"/>
                <a:gd name="T12" fmla="*/ 185 w 247"/>
                <a:gd name="T13" fmla="*/ 9 h 1060"/>
                <a:gd name="T14" fmla="*/ 185 w 247"/>
                <a:gd name="T15" fmla="*/ 9 h 1060"/>
                <a:gd name="T16" fmla="*/ 185 w 247"/>
                <a:gd name="T17" fmla="*/ 9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1060">
                  <a:moveTo>
                    <a:pt x="185" y="9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02" y="103"/>
                    <a:pt x="82" y="223"/>
                    <a:pt x="64" y="351"/>
                  </a:cubicBezTo>
                  <a:cubicBezTo>
                    <a:pt x="11" y="734"/>
                    <a:pt x="0" y="1049"/>
                    <a:pt x="40" y="1055"/>
                  </a:cubicBezTo>
                  <a:cubicBezTo>
                    <a:pt x="80" y="1060"/>
                    <a:pt x="156" y="754"/>
                    <a:pt x="208" y="371"/>
                  </a:cubicBezTo>
                  <a:cubicBezTo>
                    <a:pt x="226" y="242"/>
                    <a:pt x="239" y="121"/>
                    <a:pt x="247" y="17"/>
                  </a:cubicBezTo>
                  <a:lnTo>
                    <a:pt x="185" y="9"/>
                  </a:lnTo>
                  <a:close/>
                  <a:moveTo>
                    <a:pt x="185" y="9"/>
                  </a:moveTo>
                  <a:cubicBezTo>
                    <a:pt x="185" y="9"/>
                    <a:pt x="185" y="9"/>
                    <a:pt x="185" y="9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42" name="Freeform 179"/>
            <p:cNvSpPr>
              <a:spLocks noEditPoints="1"/>
            </p:cNvSpPr>
            <p:nvPr userDrawn="1"/>
          </p:nvSpPr>
          <p:spPr bwMode="auto">
            <a:xfrm>
              <a:off x="4220" y="2222"/>
              <a:ext cx="693" cy="875"/>
            </a:xfrm>
            <a:custGeom>
              <a:avLst/>
              <a:gdLst>
                <a:gd name="T0" fmla="*/ 634 w 693"/>
                <a:gd name="T1" fmla="*/ 0 h 875"/>
                <a:gd name="T2" fmla="*/ 58 w 693"/>
                <a:gd name="T3" fmla="*/ 0 h 875"/>
                <a:gd name="T4" fmla="*/ 4 w 693"/>
                <a:gd name="T5" fmla="*/ 61 h 875"/>
                <a:gd name="T6" fmla="*/ 19 w 693"/>
                <a:gd name="T7" fmla="*/ 194 h 875"/>
                <a:gd name="T8" fmla="*/ 96 w 693"/>
                <a:gd name="T9" fmla="*/ 138 h 875"/>
                <a:gd name="T10" fmla="*/ 180 w 693"/>
                <a:gd name="T11" fmla="*/ 199 h 875"/>
                <a:gd name="T12" fmla="*/ 263 w 693"/>
                <a:gd name="T13" fmla="*/ 138 h 875"/>
                <a:gd name="T14" fmla="*/ 346 w 693"/>
                <a:gd name="T15" fmla="*/ 199 h 875"/>
                <a:gd name="T16" fmla="*/ 430 w 693"/>
                <a:gd name="T17" fmla="*/ 138 h 875"/>
                <a:gd name="T18" fmla="*/ 513 w 693"/>
                <a:gd name="T19" fmla="*/ 199 h 875"/>
                <a:gd name="T20" fmla="*/ 597 w 693"/>
                <a:gd name="T21" fmla="*/ 138 h 875"/>
                <a:gd name="T22" fmla="*/ 675 w 693"/>
                <a:gd name="T23" fmla="*/ 196 h 875"/>
                <a:gd name="T24" fmla="*/ 689 w 693"/>
                <a:gd name="T25" fmla="*/ 61 h 875"/>
                <a:gd name="T26" fmla="*/ 634 w 693"/>
                <a:gd name="T27" fmla="*/ 0 h 875"/>
                <a:gd name="T28" fmla="*/ 596 w 693"/>
                <a:gd name="T29" fmla="*/ 224 h 875"/>
                <a:gd name="T30" fmla="*/ 513 w 693"/>
                <a:gd name="T31" fmla="*/ 285 h 875"/>
                <a:gd name="T32" fmla="*/ 429 w 693"/>
                <a:gd name="T33" fmla="*/ 224 h 875"/>
                <a:gd name="T34" fmla="*/ 346 w 693"/>
                <a:gd name="T35" fmla="*/ 285 h 875"/>
                <a:gd name="T36" fmla="*/ 263 w 693"/>
                <a:gd name="T37" fmla="*/ 224 h 875"/>
                <a:gd name="T38" fmla="*/ 179 w 693"/>
                <a:gd name="T39" fmla="*/ 285 h 875"/>
                <a:gd name="T40" fmla="*/ 96 w 693"/>
                <a:gd name="T41" fmla="*/ 224 h 875"/>
                <a:gd name="T42" fmla="*/ 28 w 693"/>
                <a:gd name="T43" fmla="*/ 274 h 875"/>
                <a:gd name="T44" fmla="*/ 89 w 693"/>
                <a:gd name="T45" fmla="*/ 814 h 875"/>
                <a:gd name="T46" fmla="*/ 158 w 693"/>
                <a:gd name="T47" fmla="*/ 875 h 875"/>
                <a:gd name="T48" fmla="*/ 542 w 693"/>
                <a:gd name="T49" fmla="*/ 875 h 875"/>
                <a:gd name="T50" fmla="*/ 610 w 693"/>
                <a:gd name="T51" fmla="*/ 814 h 875"/>
                <a:gd name="T52" fmla="*/ 667 w 693"/>
                <a:gd name="T53" fmla="*/ 275 h 875"/>
                <a:gd name="T54" fmla="*/ 596 w 693"/>
                <a:gd name="T55" fmla="*/ 224 h 875"/>
                <a:gd name="T56" fmla="*/ 596 w 693"/>
                <a:gd name="T57" fmla="*/ 224 h 875"/>
                <a:gd name="T58" fmla="*/ 596 w 693"/>
                <a:gd name="T59" fmla="*/ 224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3" h="875">
                  <a:moveTo>
                    <a:pt x="634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24" y="0"/>
                    <a:pt x="0" y="28"/>
                    <a:pt x="4" y="61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180" y="199"/>
                    <a:pt x="180" y="199"/>
                    <a:pt x="180" y="199"/>
                  </a:cubicBezTo>
                  <a:cubicBezTo>
                    <a:pt x="263" y="138"/>
                    <a:pt x="263" y="138"/>
                    <a:pt x="263" y="138"/>
                  </a:cubicBezTo>
                  <a:cubicBezTo>
                    <a:pt x="346" y="199"/>
                    <a:pt x="346" y="199"/>
                    <a:pt x="346" y="199"/>
                  </a:cubicBezTo>
                  <a:cubicBezTo>
                    <a:pt x="430" y="138"/>
                    <a:pt x="430" y="138"/>
                    <a:pt x="430" y="138"/>
                  </a:cubicBezTo>
                  <a:cubicBezTo>
                    <a:pt x="513" y="199"/>
                    <a:pt x="513" y="199"/>
                    <a:pt x="513" y="199"/>
                  </a:cubicBezTo>
                  <a:cubicBezTo>
                    <a:pt x="597" y="138"/>
                    <a:pt x="597" y="138"/>
                    <a:pt x="597" y="138"/>
                  </a:cubicBezTo>
                  <a:cubicBezTo>
                    <a:pt x="675" y="196"/>
                    <a:pt x="675" y="196"/>
                    <a:pt x="675" y="196"/>
                  </a:cubicBezTo>
                  <a:cubicBezTo>
                    <a:pt x="689" y="61"/>
                    <a:pt x="689" y="61"/>
                    <a:pt x="689" y="61"/>
                  </a:cubicBezTo>
                  <a:cubicBezTo>
                    <a:pt x="693" y="28"/>
                    <a:pt x="668" y="0"/>
                    <a:pt x="634" y="0"/>
                  </a:cubicBezTo>
                  <a:close/>
                  <a:moveTo>
                    <a:pt x="596" y="224"/>
                  </a:moveTo>
                  <a:cubicBezTo>
                    <a:pt x="513" y="285"/>
                    <a:pt x="513" y="285"/>
                    <a:pt x="513" y="285"/>
                  </a:cubicBezTo>
                  <a:cubicBezTo>
                    <a:pt x="429" y="224"/>
                    <a:pt x="429" y="224"/>
                    <a:pt x="429" y="224"/>
                  </a:cubicBezTo>
                  <a:cubicBezTo>
                    <a:pt x="346" y="285"/>
                    <a:pt x="346" y="285"/>
                    <a:pt x="346" y="285"/>
                  </a:cubicBezTo>
                  <a:cubicBezTo>
                    <a:pt x="263" y="224"/>
                    <a:pt x="263" y="224"/>
                    <a:pt x="263" y="224"/>
                  </a:cubicBezTo>
                  <a:cubicBezTo>
                    <a:pt x="179" y="285"/>
                    <a:pt x="179" y="285"/>
                    <a:pt x="179" y="285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28" y="274"/>
                    <a:pt x="28" y="274"/>
                    <a:pt x="28" y="274"/>
                  </a:cubicBezTo>
                  <a:cubicBezTo>
                    <a:pt x="89" y="814"/>
                    <a:pt x="89" y="814"/>
                    <a:pt x="89" y="814"/>
                  </a:cubicBezTo>
                  <a:cubicBezTo>
                    <a:pt x="93" y="848"/>
                    <a:pt x="124" y="875"/>
                    <a:pt x="158" y="875"/>
                  </a:cubicBezTo>
                  <a:cubicBezTo>
                    <a:pt x="542" y="875"/>
                    <a:pt x="542" y="875"/>
                    <a:pt x="542" y="875"/>
                  </a:cubicBezTo>
                  <a:cubicBezTo>
                    <a:pt x="576" y="875"/>
                    <a:pt x="606" y="848"/>
                    <a:pt x="610" y="814"/>
                  </a:cubicBezTo>
                  <a:cubicBezTo>
                    <a:pt x="667" y="275"/>
                    <a:pt x="667" y="275"/>
                    <a:pt x="667" y="275"/>
                  </a:cubicBezTo>
                  <a:lnTo>
                    <a:pt x="596" y="224"/>
                  </a:lnTo>
                  <a:close/>
                  <a:moveTo>
                    <a:pt x="596" y="224"/>
                  </a:moveTo>
                  <a:cubicBezTo>
                    <a:pt x="596" y="224"/>
                    <a:pt x="596" y="224"/>
                    <a:pt x="596" y="224"/>
                  </a:cubicBezTo>
                </a:path>
              </a:pathLst>
            </a:custGeom>
            <a:solidFill>
              <a:srgbClr val="FCA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43" name="Freeform 180"/>
            <p:cNvSpPr>
              <a:spLocks noEditPoints="1"/>
            </p:cNvSpPr>
            <p:nvPr userDrawn="1"/>
          </p:nvSpPr>
          <p:spPr bwMode="auto">
            <a:xfrm>
              <a:off x="3991" y="2360"/>
              <a:ext cx="3214" cy="1050"/>
            </a:xfrm>
            <a:custGeom>
              <a:avLst/>
              <a:gdLst>
                <a:gd name="T0" fmla="*/ 825 w 3215"/>
                <a:gd name="T1" fmla="*/ 0 h 1050"/>
                <a:gd name="T2" fmla="*/ 742 w 3215"/>
                <a:gd name="T3" fmla="*/ 61 h 1050"/>
                <a:gd name="T4" fmla="*/ 658 w 3215"/>
                <a:gd name="T5" fmla="*/ 0 h 1050"/>
                <a:gd name="T6" fmla="*/ 575 w 3215"/>
                <a:gd name="T7" fmla="*/ 61 h 1050"/>
                <a:gd name="T8" fmla="*/ 575 w 3215"/>
                <a:gd name="T9" fmla="*/ 61 h 1050"/>
                <a:gd name="T10" fmla="*/ 492 w 3215"/>
                <a:gd name="T11" fmla="*/ 0 h 1050"/>
                <a:gd name="T12" fmla="*/ 409 w 3215"/>
                <a:gd name="T13" fmla="*/ 61 h 1050"/>
                <a:gd name="T14" fmla="*/ 325 w 3215"/>
                <a:gd name="T15" fmla="*/ 0 h 1050"/>
                <a:gd name="T16" fmla="*/ 248 w 3215"/>
                <a:gd name="T17" fmla="*/ 56 h 1050"/>
                <a:gd name="T18" fmla="*/ 257 w 3215"/>
                <a:gd name="T19" fmla="*/ 136 h 1050"/>
                <a:gd name="T20" fmla="*/ 325 w 3215"/>
                <a:gd name="T21" fmla="*/ 86 h 1050"/>
                <a:gd name="T22" fmla="*/ 409 w 3215"/>
                <a:gd name="T23" fmla="*/ 147 h 1050"/>
                <a:gd name="T24" fmla="*/ 492 w 3215"/>
                <a:gd name="T25" fmla="*/ 86 h 1050"/>
                <a:gd name="T26" fmla="*/ 575 w 3215"/>
                <a:gd name="T27" fmla="*/ 147 h 1050"/>
                <a:gd name="T28" fmla="*/ 575 w 3215"/>
                <a:gd name="T29" fmla="*/ 147 h 1050"/>
                <a:gd name="T30" fmla="*/ 658 w 3215"/>
                <a:gd name="T31" fmla="*/ 86 h 1050"/>
                <a:gd name="T32" fmla="*/ 742 w 3215"/>
                <a:gd name="T33" fmla="*/ 147 h 1050"/>
                <a:gd name="T34" fmla="*/ 825 w 3215"/>
                <a:gd name="T35" fmla="*/ 86 h 1050"/>
                <a:gd name="T36" fmla="*/ 896 w 3215"/>
                <a:gd name="T37" fmla="*/ 137 h 1050"/>
                <a:gd name="T38" fmla="*/ 904 w 3215"/>
                <a:gd name="T39" fmla="*/ 58 h 1050"/>
                <a:gd name="T40" fmla="*/ 825 w 3215"/>
                <a:gd name="T41" fmla="*/ 0 h 1050"/>
                <a:gd name="T42" fmla="*/ 0 w 3215"/>
                <a:gd name="T43" fmla="*/ 894 h 1050"/>
                <a:gd name="T44" fmla="*/ 156 w 3215"/>
                <a:gd name="T45" fmla="*/ 1050 h 1050"/>
                <a:gd name="T46" fmla="*/ 3059 w 3215"/>
                <a:gd name="T47" fmla="*/ 1050 h 1050"/>
                <a:gd name="T48" fmla="*/ 3215 w 3215"/>
                <a:gd name="T49" fmla="*/ 894 h 1050"/>
                <a:gd name="T50" fmla="*/ 3059 w 3215"/>
                <a:gd name="T51" fmla="*/ 737 h 1050"/>
                <a:gd name="T52" fmla="*/ 156 w 3215"/>
                <a:gd name="T53" fmla="*/ 737 h 1050"/>
                <a:gd name="T54" fmla="*/ 0 w 3215"/>
                <a:gd name="T55" fmla="*/ 894 h 1050"/>
                <a:gd name="T56" fmla="*/ 0 w 3215"/>
                <a:gd name="T57" fmla="*/ 894 h 1050"/>
                <a:gd name="T58" fmla="*/ 0 w 3215"/>
                <a:gd name="T59" fmla="*/ 894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15" h="1050">
                  <a:moveTo>
                    <a:pt x="825" y="0"/>
                  </a:moveTo>
                  <a:cubicBezTo>
                    <a:pt x="742" y="61"/>
                    <a:pt x="742" y="61"/>
                    <a:pt x="742" y="61"/>
                  </a:cubicBezTo>
                  <a:cubicBezTo>
                    <a:pt x="658" y="0"/>
                    <a:pt x="658" y="0"/>
                    <a:pt x="658" y="0"/>
                  </a:cubicBezTo>
                  <a:cubicBezTo>
                    <a:pt x="575" y="61"/>
                    <a:pt x="575" y="61"/>
                    <a:pt x="575" y="61"/>
                  </a:cubicBezTo>
                  <a:cubicBezTo>
                    <a:pt x="575" y="61"/>
                    <a:pt x="575" y="61"/>
                    <a:pt x="575" y="61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409" y="61"/>
                    <a:pt x="409" y="61"/>
                    <a:pt x="409" y="61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248" y="56"/>
                    <a:pt x="248" y="56"/>
                    <a:pt x="248" y="56"/>
                  </a:cubicBezTo>
                  <a:cubicBezTo>
                    <a:pt x="257" y="136"/>
                    <a:pt x="257" y="136"/>
                    <a:pt x="257" y="136"/>
                  </a:cubicBezTo>
                  <a:cubicBezTo>
                    <a:pt x="325" y="86"/>
                    <a:pt x="325" y="86"/>
                    <a:pt x="325" y="86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92" y="86"/>
                    <a:pt x="492" y="86"/>
                    <a:pt x="492" y="86"/>
                  </a:cubicBezTo>
                  <a:cubicBezTo>
                    <a:pt x="575" y="147"/>
                    <a:pt x="575" y="147"/>
                    <a:pt x="575" y="147"/>
                  </a:cubicBezTo>
                  <a:cubicBezTo>
                    <a:pt x="575" y="147"/>
                    <a:pt x="575" y="147"/>
                    <a:pt x="575" y="147"/>
                  </a:cubicBezTo>
                  <a:cubicBezTo>
                    <a:pt x="658" y="86"/>
                    <a:pt x="658" y="86"/>
                    <a:pt x="658" y="86"/>
                  </a:cubicBezTo>
                  <a:cubicBezTo>
                    <a:pt x="742" y="147"/>
                    <a:pt x="742" y="147"/>
                    <a:pt x="742" y="147"/>
                  </a:cubicBezTo>
                  <a:cubicBezTo>
                    <a:pt x="825" y="86"/>
                    <a:pt x="825" y="86"/>
                    <a:pt x="825" y="86"/>
                  </a:cubicBezTo>
                  <a:cubicBezTo>
                    <a:pt x="896" y="137"/>
                    <a:pt x="896" y="137"/>
                    <a:pt x="896" y="137"/>
                  </a:cubicBezTo>
                  <a:cubicBezTo>
                    <a:pt x="904" y="58"/>
                    <a:pt x="904" y="58"/>
                    <a:pt x="904" y="58"/>
                  </a:cubicBezTo>
                  <a:lnTo>
                    <a:pt x="825" y="0"/>
                  </a:lnTo>
                  <a:close/>
                  <a:moveTo>
                    <a:pt x="0" y="894"/>
                  </a:moveTo>
                  <a:cubicBezTo>
                    <a:pt x="0" y="980"/>
                    <a:pt x="70" y="1050"/>
                    <a:pt x="156" y="1050"/>
                  </a:cubicBezTo>
                  <a:cubicBezTo>
                    <a:pt x="3059" y="1050"/>
                    <a:pt x="3059" y="1050"/>
                    <a:pt x="3059" y="1050"/>
                  </a:cubicBezTo>
                  <a:cubicBezTo>
                    <a:pt x="3145" y="1050"/>
                    <a:pt x="3215" y="980"/>
                    <a:pt x="3215" y="894"/>
                  </a:cubicBezTo>
                  <a:cubicBezTo>
                    <a:pt x="3215" y="807"/>
                    <a:pt x="3145" y="737"/>
                    <a:pt x="3059" y="737"/>
                  </a:cubicBezTo>
                  <a:cubicBezTo>
                    <a:pt x="156" y="737"/>
                    <a:pt x="156" y="737"/>
                    <a:pt x="156" y="737"/>
                  </a:cubicBezTo>
                  <a:cubicBezTo>
                    <a:pt x="70" y="737"/>
                    <a:pt x="0" y="807"/>
                    <a:pt x="0" y="894"/>
                  </a:cubicBezTo>
                  <a:close/>
                  <a:moveTo>
                    <a:pt x="0" y="894"/>
                  </a:moveTo>
                  <a:cubicBezTo>
                    <a:pt x="0" y="894"/>
                    <a:pt x="0" y="894"/>
                    <a:pt x="0" y="894"/>
                  </a:cubicBezTo>
                </a:path>
              </a:pathLst>
            </a:custGeom>
            <a:solidFill>
              <a:srgbClr val="31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44" name="Freeform 181"/>
            <p:cNvSpPr>
              <a:spLocks noEditPoints="1"/>
            </p:cNvSpPr>
            <p:nvPr userDrawn="1"/>
          </p:nvSpPr>
          <p:spPr bwMode="auto">
            <a:xfrm>
              <a:off x="5321" y="1735"/>
              <a:ext cx="18" cy="758"/>
            </a:xfrm>
            <a:custGeom>
              <a:avLst/>
              <a:gdLst>
                <a:gd name="T0" fmla="*/ 13 w 18"/>
                <a:gd name="T1" fmla="*/ 0 h 758"/>
                <a:gd name="T2" fmla="*/ 8 w 18"/>
                <a:gd name="T3" fmla="*/ 4 h 758"/>
                <a:gd name="T4" fmla="*/ 6 w 18"/>
                <a:gd name="T5" fmla="*/ 36 h 758"/>
                <a:gd name="T6" fmla="*/ 18 w 18"/>
                <a:gd name="T7" fmla="*/ 38 h 758"/>
                <a:gd name="T8" fmla="*/ 18 w 18"/>
                <a:gd name="T9" fmla="*/ 0 h 758"/>
                <a:gd name="T10" fmla="*/ 13 w 18"/>
                <a:gd name="T11" fmla="*/ 0 h 758"/>
                <a:gd name="T12" fmla="*/ 3 w 18"/>
                <a:gd name="T13" fmla="*/ 649 h 758"/>
                <a:gd name="T14" fmla="*/ 1 w 18"/>
                <a:gd name="T15" fmla="*/ 740 h 758"/>
                <a:gd name="T16" fmla="*/ 9 w 18"/>
                <a:gd name="T17" fmla="*/ 758 h 758"/>
                <a:gd name="T18" fmla="*/ 17 w 18"/>
                <a:gd name="T19" fmla="*/ 757 h 758"/>
                <a:gd name="T20" fmla="*/ 17 w 18"/>
                <a:gd name="T21" fmla="*/ 727 h 758"/>
                <a:gd name="T22" fmla="*/ 3 w 18"/>
                <a:gd name="T23" fmla="*/ 699 h 758"/>
                <a:gd name="T24" fmla="*/ 4 w 18"/>
                <a:gd name="T25" fmla="*/ 691 h 758"/>
                <a:gd name="T26" fmla="*/ 17 w 18"/>
                <a:gd name="T27" fmla="*/ 675 h 758"/>
                <a:gd name="T28" fmla="*/ 17 w 18"/>
                <a:gd name="T29" fmla="*/ 635 h 758"/>
                <a:gd name="T30" fmla="*/ 3 w 18"/>
                <a:gd name="T31" fmla="*/ 649 h 758"/>
                <a:gd name="T32" fmla="*/ 6 w 18"/>
                <a:gd name="T33" fmla="*/ 70 h 758"/>
                <a:gd name="T34" fmla="*/ 4 w 18"/>
                <a:gd name="T35" fmla="*/ 96 h 758"/>
                <a:gd name="T36" fmla="*/ 18 w 18"/>
                <a:gd name="T37" fmla="*/ 107 h 758"/>
                <a:gd name="T38" fmla="*/ 18 w 18"/>
                <a:gd name="T39" fmla="*/ 70 h 758"/>
                <a:gd name="T40" fmla="*/ 6 w 18"/>
                <a:gd name="T41" fmla="*/ 70 h 758"/>
                <a:gd name="T42" fmla="*/ 2 w 18"/>
                <a:gd name="T43" fmla="*/ 476 h 758"/>
                <a:gd name="T44" fmla="*/ 18 w 18"/>
                <a:gd name="T45" fmla="*/ 531 h 758"/>
                <a:gd name="T46" fmla="*/ 18 w 18"/>
                <a:gd name="T47" fmla="*/ 432 h 758"/>
                <a:gd name="T48" fmla="*/ 2 w 18"/>
                <a:gd name="T49" fmla="*/ 476 h 758"/>
                <a:gd name="T50" fmla="*/ 2 w 18"/>
                <a:gd name="T51" fmla="*/ 476 h 758"/>
                <a:gd name="T52" fmla="*/ 2 w 18"/>
                <a:gd name="T53" fmla="*/ 476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" h="758">
                  <a:moveTo>
                    <a:pt x="13" y="0"/>
                  </a:moveTo>
                  <a:cubicBezTo>
                    <a:pt x="9" y="0"/>
                    <a:pt x="8" y="1"/>
                    <a:pt x="8" y="4"/>
                  </a:cubicBezTo>
                  <a:cubicBezTo>
                    <a:pt x="7" y="15"/>
                    <a:pt x="6" y="36"/>
                    <a:pt x="6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3" y="0"/>
                  </a:lnTo>
                  <a:close/>
                  <a:moveTo>
                    <a:pt x="3" y="649"/>
                  </a:moveTo>
                  <a:cubicBezTo>
                    <a:pt x="1" y="740"/>
                    <a:pt x="1" y="740"/>
                    <a:pt x="1" y="740"/>
                  </a:cubicBezTo>
                  <a:cubicBezTo>
                    <a:pt x="0" y="755"/>
                    <a:pt x="2" y="758"/>
                    <a:pt x="9" y="758"/>
                  </a:cubicBezTo>
                  <a:cubicBezTo>
                    <a:pt x="14" y="758"/>
                    <a:pt x="17" y="757"/>
                    <a:pt x="17" y="757"/>
                  </a:cubicBezTo>
                  <a:cubicBezTo>
                    <a:pt x="17" y="727"/>
                    <a:pt x="17" y="727"/>
                    <a:pt x="17" y="727"/>
                  </a:cubicBezTo>
                  <a:cubicBezTo>
                    <a:pt x="3" y="699"/>
                    <a:pt x="3" y="699"/>
                    <a:pt x="3" y="699"/>
                  </a:cubicBezTo>
                  <a:cubicBezTo>
                    <a:pt x="4" y="691"/>
                    <a:pt x="4" y="691"/>
                    <a:pt x="4" y="691"/>
                  </a:cubicBezTo>
                  <a:cubicBezTo>
                    <a:pt x="17" y="675"/>
                    <a:pt x="17" y="675"/>
                    <a:pt x="17" y="675"/>
                  </a:cubicBezTo>
                  <a:cubicBezTo>
                    <a:pt x="17" y="635"/>
                    <a:pt x="17" y="635"/>
                    <a:pt x="17" y="635"/>
                  </a:cubicBezTo>
                  <a:cubicBezTo>
                    <a:pt x="6" y="638"/>
                    <a:pt x="3" y="640"/>
                    <a:pt x="3" y="649"/>
                  </a:cubicBezTo>
                  <a:close/>
                  <a:moveTo>
                    <a:pt x="6" y="70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03"/>
                    <a:pt x="8" y="107"/>
                    <a:pt x="18" y="107"/>
                  </a:cubicBezTo>
                  <a:cubicBezTo>
                    <a:pt x="18" y="70"/>
                    <a:pt x="18" y="70"/>
                    <a:pt x="18" y="70"/>
                  </a:cubicBezTo>
                  <a:lnTo>
                    <a:pt x="6" y="70"/>
                  </a:lnTo>
                  <a:close/>
                  <a:moveTo>
                    <a:pt x="2" y="476"/>
                  </a:moveTo>
                  <a:cubicBezTo>
                    <a:pt x="2" y="507"/>
                    <a:pt x="7" y="525"/>
                    <a:pt x="18" y="531"/>
                  </a:cubicBezTo>
                  <a:cubicBezTo>
                    <a:pt x="18" y="432"/>
                    <a:pt x="18" y="432"/>
                    <a:pt x="18" y="432"/>
                  </a:cubicBezTo>
                  <a:cubicBezTo>
                    <a:pt x="6" y="435"/>
                    <a:pt x="2" y="447"/>
                    <a:pt x="2" y="476"/>
                  </a:cubicBezTo>
                  <a:close/>
                  <a:moveTo>
                    <a:pt x="2" y="476"/>
                  </a:moveTo>
                  <a:cubicBezTo>
                    <a:pt x="2" y="476"/>
                    <a:pt x="2" y="476"/>
                    <a:pt x="2" y="4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45" name="Freeform 182"/>
            <p:cNvSpPr>
              <a:spLocks noEditPoints="1"/>
            </p:cNvSpPr>
            <p:nvPr userDrawn="1"/>
          </p:nvSpPr>
          <p:spPr bwMode="auto">
            <a:xfrm>
              <a:off x="5080" y="1155"/>
              <a:ext cx="259" cy="1942"/>
            </a:xfrm>
            <a:custGeom>
              <a:avLst/>
              <a:gdLst>
                <a:gd name="T0" fmla="*/ 72 w 259"/>
                <a:gd name="T1" fmla="*/ 1482 h 1942"/>
                <a:gd name="T2" fmla="*/ 259 w 259"/>
                <a:gd name="T3" fmla="*/ 1512 h 1942"/>
                <a:gd name="T4" fmla="*/ 223 w 259"/>
                <a:gd name="T5" fmla="*/ 1482 h 1942"/>
                <a:gd name="T6" fmla="*/ 259 w 259"/>
                <a:gd name="T7" fmla="*/ 1452 h 1942"/>
                <a:gd name="T8" fmla="*/ 259 w 259"/>
                <a:gd name="T9" fmla="*/ 1363 h 1942"/>
                <a:gd name="T10" fmla="*/ 172 w 259"/>
                <a:gd name="T11" fmla="*/ 1363 h 1942"/>
                <a:gd name="T12" fmla="*/ 191 w 259"/>
                <a:gd name="T13" fmla="*/ 1320 h 1942"/>
                <a:gd name="T14" fmla="*/ 182 w 259"/>
                <a:gd name="T15" fmla="*/ 1216 h 1942"/>
                <a:gd name="T16" fmla="*/ 173 w 259"/>
                <a:gd name="T17" fmla="*/ 1213 h 1942"/>
                <a:gd name="T18" fmla="*/ 216 w 259"/>
                <a:gd name="T19" fmla="*/ 1194 h 1942"/>
                <a:gd name="T20" fmla="*/ 259 w 259"/>
                <a:gd name="T21" fmla="*/ 1151 h 1942"/>
                <a:gd name="T22" fmla="*/ 259 w 259"/>
                <a:gd name="T23" fmla="*/ 977 h 1942"/>
                <a:gd name="T24" fmla="*/ 257 w 259"/>
                <a:gd name="T25" fmla="*/ 933 h 1942"/>
                <a:gd name="T26" fmla="*/ 259 w 259"/>
                <a:gd name="T27" fmla="*/ 911 h 1942"/>
                <a:gd name="T28" fmla="*/ 253 w 259"/>
                <a:gd name="T29" fmla="*/ 886 h 1942"/>
                <a:gd name="T30" fmla="*/ 229 w 259"/>
                <a:gd name="T31" fmla="*/ 899 h 1942"/>
                <a:gd name="T32" fmla="*/ 236 w 259"/>
                <a:gd name="T33" fmla="*/ 910 h 1942"/>
                <a:gd name="T34" fmla="*/ 245 w 259"/>
                <a:gd name="T35" fmla="*/ 913 h 1942"/>
                <a:gd name="T36" fmla="*/ 203 w 259"/>
                <a:gd name="T37" fmla="*/ 933 h 1942"/>
                <a:gd name="T38" fmla="*/ 170 w 259"/>
                <a:gd name="T39" fmla="*/ 911 h 1942"/>
                <a:gd name="T40" fmla="*/ 225 w 259"/>
                <a:gd name="T41" fmla="*/ 766 h 1942"/>
                <a:gd name="T42" fmla="*/ 258 w 259"/>
                <a:gd name="T43" fmla="*/ 721 h 1942"/>
                <a:gd name="T44" fmla="*/ 174 w 259"/>
                <a:gd name="T45" fmla="*/ 721 h 1942"/>
                <a:gd name="T46" fmla="*/ 194 w 259"/>
                <a:gd name="T47" fmla="*/ 678 h 1942"/>
                <a:gd name="T48" fmla="*/ 188 w 259"/>
                <a:gd name="T49" fmla="*/ 573 h 1942"/>
                <a:gd name="T50" fmla="*/ 176 w 259"/>
                <a:gd name="T51" fmla="*/ 571 h 1942"/>
                <a:gd name="T52" fmla="*/ 223 w 259"/>
                <a:gd name="T53" fmla="*/ 550 h 1942"/>
                <a:gd name="T54" fmla="*/ 258 w 259"/>
                <a:gd name="T55" fmla="*/ 496 h 1942"/>
                <a:gd name="T56" fmla="*/ 222 w 259"/>
                <a:gd name="T57" fmla="*/ 465 h 1942"/>
                <a:gd name="T58" fmla="*/ 258 w 259"/>
                <a:gd name="T59" fmla="*/ 435 h 1942"/>
                <a:gd name="T60" fmla="*/ 255 w 259"/>
                <a:gd name="T61" fmla="*/ 381 h 1942"/>
                <a:gd name="T62" fmla="*/ 72 w 259"/>
                <a:gd name="T63" fmla="*/ 74 h 1942"/>
                <a:gd name="T64" fmla="*/ 259 w 259"/>
                <a:gd name="T65" fmla="*/ 0 h 1942"/>
                <a:gd name="T66" fmla="*/ 0 w 259"/>
                <a:gd name="T67" fmla="*/ 1942 h 1942"/>
                <a:gd name="T68" fmla="*/ 259 w 259"/>
                <a:gd name="T69" fmla="*/ 1872 h 1942"/>
                <a:gd name="T70" fmla="*/ 72 w 259"/>
                <a:gd name="T71" fmla="*/ 1872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9" h="1942">
                  <a:moveTo>
                    <a:pt x="72" y="1872"/>
                  </a:moveTo>
                  <a:cubicBezTo>
                    <a:pt x="72" y="1482"/>
                    <a:pt x="72" y="1482"/>
                    <a:pt x="72" y="1482"/>
                  </a:cubicBezTo>
                  <a:cubicBezTo>
                    <a:pt x="259" y="1565"/>
                    <a:pt x="259" y="1565"/>
                    <a:pt x="259" y="1565"/>
                  </a:cubicBezTo>
                  <a:cubicBezTo>
                    <a:pt x="259" y="1512"/>
                    <a:pt x="259" y="1512"/>
                    <a:pt x="259" y="1512"/>
                  </a:cubicBezTo>
                  <a:cubicBezTo>
                    <a:pt x="257" y="1513"/>
                    <a:pt x="255" y="1513"/>
                    <a:pt x="254" y="1513"/>
                  </a:cubicBezTo>
                  <a:cubicBezTo>
                    <a:pt x="237" y="1513"/>
                    <a:pt x="223" y="1499"/>
                    <a:pt x="223" y="1482"/>
                  </a:cubicBezTo>
                  <a:cubicBezTo>
                    <a:pt x="223" y="1465"/>
                    <a:pt x="237" y="1451"/>
                    <a:pt x="254" y="1451"/>
                  </a:cubicBezTo>
                  <a:cubicBezTo>
                    <a:pt x="255" y="1451"/>
                    <a:pt x="257" y="1452"/>
                    <a:pt x="259" y="1452"/>
                  </a:cubicBezTo>
                  <a:cubicBezTo>
                    <a:pt x="259" y="1361"/>
                    <a:pt x="259" y="1361"/>
                    <a:pt x="259" y="1361"/>
                  </a:cubicBezTo>
                  <a:cubicBezTo>
                    <a:pt x="259" y="1363"/>
                    <a:pt x="259" y="1363"/>
                    <a:pt x="259" y="1363"/>
                  </a:cubicBezTo>
                  <a:cubicBezTo>
                    <a:pt x="259" y="1363"/>
                    <a:pt x="226" y="1362"/>
                    <a:pt x="215" y="1362"/>
                  </a:cubicBezTo>
                  <a:cubicBezTo>
                    <a:pt x="199" y="1362"/>
                    <a:pt x="172" y="1363"/>
                    <a:pt x="172" y="1363"/>
                  </a:cubicBezTo>
                  <a:cubicBezTo>
                    <a:pt x="174" y="1341"/>
                    <a:pt x="174" y="1341"/>
                    <a:pt x="174" y="1341"/>
                  </a:cubicBezTo>
                  <a:cubicBezTo>
                    <a:pt x="188" y="1338"/>
                    <a:pt x="191" y="1334"/>
                    <a:pt x="191" y="1320"/>
                  </a:cubicBezTo>
                  <a:cubicBezTo>
                    <a:pt x="191" y="1229"/>
                    <a:pt x="191" y="1229"/>
                    <a:pt x="191" y="1229"/>
                  </a:cubicBezTo>
                  <a:cubicBezTo>
                    <a:pt x="191" y="1219"/>
                    <a:pt x="189" y="1216"/>
                    <a:pt x="182" y="1216"/>
                  </a:cubicBezTo>
                  <a:cubicBezTo>
                    <a:pt x="179" y="1216"/>
                    <a:pt x="175" y="1216"/>
                    <a:pt x="175" y="1216"/>
                  </a:cubicBezTo>
                  <a:cubicBezTo>
                    <a:pt x="173" y="1213"/>
                    <a:pt x="173" y="1213"/>
                    <a:pt x="173" y="1213"/>
                  </a:cubicBezTo>
                  <a:cubicBezTo>
                    <a:pt x="175" y="1193"/>
                    <a:pt x="175" y="1193"/>
                    <a:pt x="175" y="1193"/>
                  </a:cubicBezTo>
                  <a:cubicBezTo>
                    <a:pt x="175" y="1193"/>
                    <a:pt x="212" y="1194"/>
                    <a:pt x="216" y="1194"/>
                  </a:cubicBezTo>
                  <a:cubicBezTo>
                    <a:pt x="226" y="1194"/>
                    <a:pt x="250" y="1193"/>
                    <a:pt x="259" y="1192"/>
                  </a:cubicBezTo>
                  <a:cubicBezTo>
                    <a:pt x="259" y="1151"/>
                    <a:pt x="259" y="1151"/>
                    <a:pt x="259" y="1151"/>
                  </a:cubicBezTo>
                  <a:cubicBezTo>
                    <a:pt x="211" y="1150"/>
                    <a:pt x="183" y="1119"/>
                    <a:pt x="183" y="1067"/>
                  </a:cubicBezTo>
                  <a:cubicBezTo>
                    <a:pt x="183" y="1014"/>
                    <a:pt x="210" y="982"/>
                    <a:pt x="259" y="977"/>
                  </a:cubicBezTo>
                  <a:cubicBezTo>
                    <a:pt x="259" y="935"/>
                    <a:pt x="259" y="935"/>
                    <a:pt x="259" y="935"/>
                  </a:cubicBezTo>
                  <a:cubicBezTo>
                    <a:pt x="257" y="933"/>
                    <a:pt x="257" y="933"/>
                    <a:pt x="257" y="933"/>
                  </a:cubicBezTo>
                  <a:cubicBezTo>
                    <a:pt x="258" y="911"/>
                    <a:pt x="258" y="911"/>
                    <a:pt x="258" y="911"/>
                  </a:cubicBezTo>
                  <a:cubicBezTo>
                    <a:pt x="259" y="911"/>
                    <a:pt x="259" y="911"/>
                    <a:pt x="259" y="911"/>
                  </a:cubicBezTo>
                  <a:cubicBezTo>
                    <a:pt x="259" y="886"/>
                    <a:pt x="259" y="886"/>
                    <a:pt x="259" y="886"/>
                  </a:cubicBezTo>
                  <a:cubicBezTo>
                    <a:pt x="253" y="886"/>
                    <a:pt x="253" y="886"/>
                    <a:pt x="253" y="886"/>
                  </a:cubicBezTo>
                  <a:cubicBezTo>
                    <a:pt x="247" y="886"/>
                    <a:pt x="238" y="887"/>
                    <a:pt x="232" y="888"/>
                  </a:cubicBezTo>
                  <a:cubicBezTo>
                    <a:pt x="229" y="899"/>
                    <a:pt x="229" y="899"/>
                    <a:pt x="229" y="899"/>
                  </a:cubicBezTo>
                  <a:cubicBezTo>
                    <a:pt x="228" y="902"/>
                    <a:pt x="228" y="904"/>
                    <a:pt x="228" y="905"/>
                  </a:cubicBezTo>
                  <a:cubicBezTo>
                    <a:pt x="228" y="910"/>
                    <a:pt x="229" y="910"/>
                    <a:pt x="236" y="910"/>
                  </a:cubicBezTo>
                  <a:cubicBezTo>
                    <a:pt x="243" y="910"/>
                    <a:pt x="243" y="910"/>
                    <a:pt x="243" y="910"/>
                  </a:cubicBezTo>
                  <a:cubicBezTo>
                    <a:pt x="245" y="913"/>
                    <a:pt x="245" y="913"/>
                    <a:pt x="245" y="913"/>
                  </a:cubicBezTo>
                  <a:cubicBezTo>
                    <a:pt x="243" y="934"/>
                    <a:pt x="243" y="934"/>
                    <a:pt x="243" y="934"/>
                  </a:cubicBezTo>
                  <a:cubicBezTo>
                    <a:pt x="243" y="934"/>
                    <a:pt x="219" y="933"/>
                    <a:pt x="203" y="933"/>
                  </a:cubicBezTo>
                  <a:cubicBezTo>
                    <a:pt x="187" y="933"/>
                    <a:pt x="168" y="934"/>
                    <a:pt x="168" y="934"/>
                  </a:cubicBezTo>
                  <a:cubicBezTo>
                    <a:pt x="170" y="911"/>
                    <a:pt x="170" y="911"/>
                    <a:pt x="170" y="911"/>
                  </a:cubicBezTo>
                  <a:cubicBezTo>
                    <a:pt x="176" y="910"/>
                    <a:pt x="180" y="905"/>
                    <a:pt x="183" y="897"/>
                  </a:cubicBezTo>
                  <a:cubicBezTo>
                    <a:pt x="225" y="766"/>
                    <a:pt x="225" y="766"/>
                    <a:pt x="225" y="766"/>
                  </a:cubicBezTo>
                  <a:cubicBezTo>
                    <a:pt x="258" y="764"/>
                    <a:pt x="258" y="764"/>
                    <a:pt x="258" y="764"/>
                  </a:cubicBezTo>
                  <a:cubicBezTo>
                    <a:pt x="258" y="721"/>
                    <a:pt x="258" y="721"/>
                    <a:pt x="258" y="721"/>
                  </a:cubicBezTo>
                  <a:cubicBezTo>
                    <a:pt x="247" y="720"/>
                    <a:pt x="227" y="719"/>
                    <a:pt x="222" y="719"/>
                  </a:cubicBezTo>
                  <a:cubicBezTo>
                    <a:pt x="205" y="719"/>
                    <a:pt x="174" y="721"/>
                    <a:pt x="174" y="721"/>
                  </a:cubicBezTo>
                  <a:cubicBezTo>
                    <a:pt x="177" y="698"/>
                    <a:pt x="177" y="698"/>
                    <a:pt x="177" y="698"/>
                  </a:cubicBezTo>
                  <a:cubicBezTo>
                    <a:pt x="190" y="695"/>
                    <a:pt x="194" y="691"/>
                    <a:pt x="194" y="678"/>
                  </a:cubicBezTo>
                  <a:cubicBezTo>
                    <a:pt x="195" y="585"/>
                    <a:pt x="195" y="585"/>
                    <a:pt x="195" y="585"/>
                  </a:cubicBezTo>
                  <a:cubicBezTo>
                    <a:pt x="195" y="577"/>
                    <a:pt x="192" y="573"/>
                    <a:pt x="188" y="573"/>
                  </a:cubicBezTo>
                  <a:cubicBezTo>
                    <a:pt x="184" y="573"/>
                    <a:pt x="179" y="574"/>
                    <a:pt x="179" y="574"/>
                  </a:cubicBezTo>
                  <a:cubicBezTo>
                    <a:pt x="176" y="571"/>
                    <a:pt x="176" y="571"/>
                    <a:pt x="176" y="571"/>
                  </a:cubicBezTo>
                  <a:cubicBezTo>
                    <a:pt x="179" y="550"/>
                    <a:pt x="179" y="550"/>
                    <a:pt x="179" y="550"/>
                  </a:cubicBezTo>
                  <a:cubicBezTo>
                    <a:pt x="179" y="550"/>
                    <a:pt x="215" y="550"/>
                    <a:pt x="223" y="550"/>
                  </a:cubicBezTo>
                  <a:cubicBezTo>
                    <a:pt x="228" y="550"/>
                    <a:pt x="245" y="550"/>
                    <a:pt x="258" y="549"/>
                  </a:cubicBezTo>
                  <a:cubicBezTo>
                    <a:pt x="258" y="496"/>
                    <a:pt x="258" y="496"/>
                    <a:pt x="258" y="496"/>
                  </a:cubicBezTo>
                  <a:cubicBezTo>
                    <a:pt x="257" y="496"/>
                    <a:pt x="255" y="496"/>
                    <a:pt x="253" y="496"/>
                  </a:cubicBezTo>
                  <a:cubicBezTo>
                    <a:pt x="236" y="496"/>
                    <a:pt x="222" y="482"/>
                    <a:pt x="222" y="465"/>
                  </a:cubicBezTo>
                  <a:cubicBezTo>
                    <a:pt x="222" y="448"/>
                    <a:pt x="236" y="435"/>
                    <a:pt x="253" y="435"/>
                  </a:cubicBezTo>
                  <a:cubicBezTo>
                    <a:pt x="255" y="435"/>
                    <a:pt x="256" y="435"/>
                    <a:pt x="258" y="435"/>
                  </a:cubicBezTo>
                  <a:cubicBezTo>
                    <a:pt x="258" y="382"/>
                    <a:pt x="258" y="382"/>
                    <a:pt x="258" y="382"/>
                  </a:cubicBezTo>
                  <a:cubicBezTo>
                    <a:pt x="255" y="381"/>
                    <a:pt x="255" y="381"/>
                    <a:pt x="255" y="381"/>
                  </a:cubicBezTo>
                  <a:cubicBezTo>
                    <a:pt x="72" y="464"/>
                    <a:pt x="72" y="464"/>
                    <a:pt x="72" y="46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2"/>
                    <a:pt x="0" y="1942"/>
                    <a:pt x="0" y="1942"/>
                  </a:cubicBezTo>
                  <a:cubicBezTo>
                    <a:pt x="259" y="1942"/>
                    <a:pt x="259" y="1942"/>
                    <a:pt x="259" y="1942"/>
                  </a:cubicBezTo>
                  <a:cubicBezTo>
                    <a:pt x="259" y="1872"/>
                    <a:pt x="259" y="1872"/>
                    <a:pt x="259" y="1872"/>
                  </a:cubicBezTo>
                  <a:cubicBezTo>
                    <a:pt x="72" y="1872"/>
                    <a:pt x="72" y="1872"/>
                    <a:pt x="72" y="1872"/>
                  </a:cubicBezTo>
                  <a:close/>
                  <a:moveTo>
                    <a:pt x="72" y="1872"/>
                  </a:moveTo>
                  <a:cubicBezTo>
                    <a:pt x="72" y="1872"/>
                    <a:pt x="72" y="1872"/>
                    <a:pt x="72" y="18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46" name="Freeform 183"/>
            <p:cNvSpPr>
              <a:spLocks noEditPoints="1"/>
            </p:cNvSpPr>
            <p:nvPr userDrawn="1"/>
          </p:nvSpPr>
          <p:spPr bwMode="auto">
            <a:xfrm>
              <a:off x="5320" y="1962"/>
              <a:ext cx="18" cy="47"/>
            </a:xfrm>
            <a:custGeom>
              <a:avLst/>
              <a:gdLst>
                <a:gd name="T0" fmla="*/ 18 w 18"/>
                <a:gd name="T1" fmla="*/ 0 h 47"/>
                <a:gd name="T2" fmla="*/ 12 w 18"/>
                <a:gd name="T3" fmla="*/ 0 h 47"/>
                <a:gd name="T4" fmla="*/ 0 w 18"/>
                <a:gd name="T5" fmla="*/ 47 h 47"/>
                <a:gd name="T6" fmla="*/ 18 w 18"/>
                <a:gd name="T7" fmla="*/ 47 h 47"/>
                <a:gd name="T8" fmla="*/ 18 w 18"/>
                <a:gd name="T9" fmla="*/ 0 h 47"/>
                <a:gd name="T10" fmla="*/ 18 w 18"/>
                <a:gd name="T11" fmla="*/ 0 h 47"/>
                <a:gd name="T12" fmla="*/ 18 w 18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7">
                  <a:moveTo>
                    <a:pt x="18" y="0"/>
                  </a:moveTo>
                  <a:lnTo>
                    <a:pt x="12" y="0"/>
                  </a:lnTo>
                  <a:lnTo>
                    <a:pt x="0" y="47"/>
                  </a:lnTo>
                  <a:lnTo>
                    <a:pt x="18" y="47"/>
                  </a:lnTo>
                  <a:lnTo>
                    <a:pt x="18" y="0"/>
                  </a:lnTo>
                  <a:close/>
                  <a:moveTo>
                    <a:pt x="18" y="0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47" name="Freeform 184"/>
            <p:cNvSpPr>
              <a:spLocks noEditPoints="1"/>
            </p:cNvSpPr>
            <p:nvPr userDrawn="1"/>
          </p:nvSpPr>
          <p:spPr bwMode="auto">
            <a:xfrm>
              <a:off x="5320" y="1962"/>
              <a:ext cx="18" cy="47"/>
            </a:xfrm>
            <a:custGeom>
              <a:avLst/>
              <a:gdLst>
                <a:gd name="T0" fmla="*/ 18 w 18"/>
                <a:gd name="T1" fmla="*/ 0 h 47"/>
                <a:gd name="T2" fmla="*/ 12 w 18"/>
                <a:gd name="T3" fmla="*/ 0 h 47"/>
                <a:gd name="T4" fmla="*/ 0 w 18"/>
                <a:gd name="T5" fmla="*/ 47 h 47"/>
                <a:gd name="T6" fmla="*/ 18 w 18"/>
                <a:gd name="T7" fmla="*/ 47 h 47"/>
                <a:gd name="T8" fmla="*/ 18 w 18"/>
                <a:gd name="T9" fmla="*/ 0 h 47"/>
                <a:gd name="T10" fmla="*/ 18 w 18"/>
                <a:gd name="T11" fmla="*/ 0 h 47"/>
                <a:gd name="T12" fmla="*/ 18 w 18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7">
                  <a:moveTo>
                    <a:pt x="18" y="0"/>
                  </a:moveTo>
                  <a:lnTo>
                    <a:pt x="12" y="0"/>
                  </a:lnTo>
                  <a:lnTo>
                    <a:pt x="0" y="47"/>
                  </a:lnTo>
                  <a:lnTo>
                    <a:pt x="18" y="47"/>
                  </a:lnTo>
                  <a:lnTo>
                    <a:pt x="18" y="0"/>
                  </a:lnTo>
                  <a:moveTo>
                    <a:pt x="18" y="0"/>
                  </a:move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48" name="Freeform 185"/>
            <p:cNvSpPr>
              <a:spLocks noEditPoints="1"/>
            </p:cNvSpPr>
            <p:nvPr userDrawn="1"/>
          </p:nvSpPr>
          <p:spPr bwMode="auto">
            <a:xfrm>
              <a:off x="5337" y="2065"/>
              <a:ext cx="2" cy="24"/>
            </a:xfrm>
            <a:custGeom>
              <a:avLst/>
              <a:gdLst>
                <a:gd name="T0" fmla="*/ 1 w 2"/>
                <a:gd name="T1" fmla="*/ 0 h 24"/>
                <a:gd name="T2" fmla="*/ 0 w 2"/>
                <a:gd name="T3" fmla="*/ 22 h 24"/>
                <a:gd name="T4" fmla="*/ 2 w 2"/>
                <a:gd name="T5" fmla="*/ 24 h 24"/>
                <a:gd name="T6" fmla="*/ 1 w 2"/>
                <a:gd name="T7" fmla="*/ 0 h 24"/>
                <a:gd name="T8" fmla="*/ 1 w 2"/>
                <a:gd name="T9" fmla="*/ 0 h 24"/>
                <a:gd name="T10" fmla="*/ 1 w 2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4">
                  <a:moveTo>
                    <a:pt x="1" y="0"/>
                  </a:moveTo>
                  <a:lnTo>
                    <a:pt x="0" y="22"/>
                  </a:lnTo>
                  <a:lnTo>
                    <a:pt x="2" y="24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49" name="Freeform 186"/>
            <p:cNvSpPr>
              <a:spLocks noEditPoints="1"/>
            </p:cNvSpPr>
            <p:nvPr userDrawn="1"/>
          </p:nvSpPr>
          <p:spPr bwMode="auto">
            <a:xfrm>
              <a:off x="5337" y="2065"/>
              <a:ext cx="2" cy="24"/>
            </a:xfrm>
            <a:custGeom>
              <a:avLst/>
              <a:gdLst>
                <a:gd name="T0" fmla="*/ 1 w 2"/>
                <a:gd name="T1" fmla="*/ 0 h 24"/>
                <a:gd name="T2" fmla="*/ 0 w 2"/>
                <a:gd name="T3" fmla="*/ 22 h 24"/>
                <a:gd name="T4" fmla="*/ 2 w 2"/>
                <a:gd name="T5" fmla="*/ 24 h 24"/>
                <a:gd name="T6" fmla="*/ 1 w 2"/>
                <a:gd name="T7" fmla="*/ 0 h 24"/>
                <a:gd name="T8" fmla="*/ 1 w 2"/>
                <a:gd name="T9" fmla="*/ 0 h 24"/>
                <a:gd name="T10" fmla="*/ 1 w 2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4">
                  <a:moveTo>
                    <a:pt x="1" y="0"/>
                  </a:moveTo>
                  <a:lnTo>
                    <a:pt x="0" y="22"/>
                  </a:lnTo>
                  <a:lnTo>
                    <a:pt x="2" y="24"/>
                  </a:ln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50" name="Freeform 187"/>
            <p:cNvSpPr>
              <a:spLocks noEditPoints="1"/>
            </p:cNvSpPr>
            <p:nvPr userDrawn="1"/>
          </p:nvSpPr>
          <p:spPr bwMode="auto">
            <a:xfrm>
              <a:off x="5303" y="1589"/>
              <a:ext cx="36" cy="873"/>
            </a:xfrm>
            <a:custGeom>
              <a:avLst/>
              <a:gdLst>
                <a:gd name="T0" fmla="*/ 21 w 36"/>
                <a:gd name="T1" fmla="*/ 844 h 873"/>
                <a:gd name="T2" fmla="*/ 36 w 36"/>
                <a:gd name="T3" fmla="*/ 873 h 873"/>
                <a:gd name="T4" fmla="*/ 36 w 36"/>
                <a:gd name="T5" fmla="*/ 821 h 873"/>
                <a:gd name="T6" fmla="*/ 22 w 36"/>
                <a:gd name="T7" fmla="*/ 837 h 873"/>
                <a:gd name="T8" fmla="*/ 21 w 36"/>
                <a:gd name="T9" fmla="*/ 844 h 873"/>
                <a:gd name="T10" fmla="*/ 0 w 36"/>
                <a:gd name="T11" fmla="*/ 30 h 873"/>
                <a:gd name="T12" fmla="*/ 31 w 36"/>
                <a:gd name="T13" fmla="*/ 61 h 873"/>
                <a:gd name="T14" fmla="*/ 36 w 36"/>
                <a:gd name="T15" fmla="*/ 61 h 873"/>
                <a:gd name="T16" fmla="*/ 36 w 36"/>
                <a:gd name="T17" fmla="*/ 0 h 873"/>
                <a:gd name="T18" fmla="*/ 31 w 36"/>
                <a:gd name="T19" fmla="*/ 0 h 873"/>
                <a:gd name="T20" fmla="*/ 0 w 36"/>
                <a:gd name="T21" fmla="*/ 30 h 873"/>
                <a:gd name="T22" fmla="*/ 0 w 36"/>
                <a:gd name="T23" fmla="*/ 30 h 873"/>
                <a:gd name="T24" fmla="*/ 0 w 36"/>
                <a:gd name="T25" fmla="*/ 30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873">
                  <a:moveTo>
                    <a:pt x="21" y="844"/>
                  </a:moveTo>
                  <a:cubicBezTo>
                    <a:pt x="36" y="873"/>
                    <a:pt x="36" y="873"/>
                    <a:pt x="36" y="873"/>
                  </a:cubicBezTo>
                  <a:cubicBezTo>
                    <a:pt x="36" y="821"/>
                    <a:pt x="36" y="821"/>
                    <a:pt x="36" y="821"/>
                  </a:cubicBezTo>
                  <a:cubicBezTo>
                    <a:pt x="22" y="837"/>
                    <a:pt x="22" y="837"/>
                    <a:pt x="22" y="837"/>
                  </a:cubicBezTo>
                  <a:lnTo>
                    <a:pt x="21" y="844"/>
                  </a:lnTo>
                  <a:close/>
                  <a:moveTo>
                    <a:pt x="0" y="30"/>
                  </a:moveTo>
                  <a:cubicBezTo>
                    <a:pt x="0" y="47"/>
                    <a:pt x="14" y="61"/>
                    <a:pt x="31" y="61"/>
                  </a:cubicBezTo>
                  <a:cubicBezTo>
                    <a:pt x="32" y="61"/>
                    <a:pt x="34" y="61"/>
                    <a:pt x="36" y="6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4" y="0"/>
                    <a:pt x="32" y="0"/>
                    <a:pt x="31" y="0"/>
                  </a:cubicBezTo>
                  <a:cubicBezTo>
                    <a:pt x="14" y="0"/>
                    <a:pt x="0" y="13"/>
                    <a:pt x="0" y="30"/>
                  </a:cubicBezTo>
                  <a:close/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</a:path>
              </a:pathLst>
            </a:custGeom>
            <a:solidFill>
              <a:srgbClr val="855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51" name="Rectangle 188"/>
            <p:cNvSpPr>
              <a:spLocks noChangeArrowheads="1"/>
            </p:cNvSpPr>
            <p:nvPr userDrawn="1"/>
          </p:nvSpPr>
          <p:spPr bwMode="auto">
            <a:xfrm>
              <a:off x="5597" y="1155"/>
              <a:ext cx="1" cy="1942"/>
            </a:xfrm>
            <a:prstGeom prst="rect">
              <a:avLst/>
            </a:prstGeom>
            <a:solidFill>
              <a:srgbClr val="3F2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52" name="Freeform 189"/>
            <p:cNvSpPr>
              <a:spLocks noEditPoints="1"/>
            </p:cNvSpPr>
            <p:nvPr userDrawn="1"/>
          </p:nvSpPr>
          <p:spPr bwMode="auto">
            <a:xfrm>
              <a:off x="5339" y="1964"/>
              <a:ext cx="8" cy="45"/>
            </a:xfrm>
            <a:custGeom>
              <a:avLst/>
              <a:gdLst>
                <a:gd name="T0" fmla="*/ 0 w 8"/>
                <a:gd name="T1" fmla="*/ 0 h 45"/>
                <a:gd name="T2" fmla="*/ 0 w 8"/>
                <a:gd name="T3" fmla="*/ 45 h 45"/>
                <a:gd name="T4" fmla="*/ 8 w 8"/>
                <a:gd name="T5" fmla="*/ 44 h 45"/>
                <a:gd name="T6" fmla="*/ 0 w 8"/>
                <a:gd name="T7" fmla="*/ 0 h 45"/>
                <a:gd name="T8" fmla="*/ 0 w 8"/>
                <a:gd name="T9" fmla="*/ 0 h 45"/>
                <a:gd name="T10" fmla="*/ 0 w 8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5">
                  <a:moveTo>
                    <a:pt x="0" y="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2" y="45"/>
                    <a:pt x="5" y="45"/>
                    <a:pt x="8" y="44"/>
                  </a:cubicBezTo>
                  <a:lnTo>
                    <a:pt x="0" y="0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FE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53" name="Freeform 190"/>
            <p:cNvSpPr>
              <a:spLocks noEditPoints="1"/>
            </p:cNvSpPr>
            <p:nvPr userDrawn="1"/>
          </p:nvSpPr>
          <p:spPr bwMode="auto">
            <a:xfrm>
              <a:off x="5339" y="1805"/>
              <a:ext cx="25" cy="38"/>
            </a:xfrm>
            <a:custGeom>
              <a:avLst/>
              <a:gdLst>
                <a:gd name="T0" fmla="*/ 25 w 25"/>
                <a:gd name="T1" fmla="*/ 19 h 38"/>
                <a:gd name="T2" fmla="*/ 8 w 25"/>
                <a:gd name="T3" fmla="*/ 0 h 38"/>
                <a:gd name="T4" fmla="*/ 0 w 25"/>
                <a:gd name="T5" fmla="*/ 0 h 38"/>
                <a:gd name="T6" fmla="*/ 0 w 25"/>
                <a:gd name="T7" fmla="*/ 37 h 38"/>
                <a:gd name="T8" fmla="*/ 6 w 25"/>
                <a:gd name="T9" fmla="*/ 38 h 38"/>
                <a:gd name="T10" fmla="*/ 25 w 25"/>
                <a:gd name="T11" fmla="*/ 19 h 38"/>
                <a:gd name="T12" fmla="*/ 25 w 25"/>
                <a:gd name="T13" fmla="*/ 19 h 38"/>
                <a:gd name="T14" fmla="*/ 25 w 25"/>
                <a:gd name="T15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25" y="19"/>
                  </a:moveTo>
                  <a:cubicBezTo>
                    <a:pt x="25" y="10"/>
                    <a:pt x="19" y="4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7"/>
                    <a:pt x="3" y="38"/>
                    <a:pt x="6" y="38"/>
                  </a:cubicBezTo>
                  <a:cubicBezTo>
                    <a:pt x="18" y="38"/>
                    <a:pt x="25" y="32"/>
                    <a:pt x="25" y="19"/>
                  </a:cubicBezTo>
                  <a:close/>
                  <a:moveTo>
                    <a:pt x="25" y="19"/>
                  </a:moveTo>
                  <a:cubicBezTo>
                    <a:pt x="25" y="19"/>
                    <a:pt x="25" y="19"/>
                    <a:pt x="25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54" name="Freeform 191"/>
            <p:cNvSpPr>
              <a:spLocks noEditPoints="1"/>
            </p:cNvSpPr>
            <p:nvPr userDrawn="1"/>
          </p:nvSpPr>
          <p:spPr bwMode="auto">
            <a:xfrm>
              <a:off x="5339" y="1155"/>
              <a:ext cx="259" cy="1945"/>
            </a:xfrm>
            <a:custGeom>
              <a:avLst/>
              <a:gdLst>
                <a:gd name="T0" fmla="*/ 0 w 259"/>
                <a:gd name="T1" fmla="*/ 74 h 1945"/>
                <a:gd name="T2" fmla="*/ 186 w 259"/>
                <a:gd name="T3" fmla="*/ 464 h 1945"/>
                <a:gd name="T4" fmla="*/ 0 w 259"/>
                <a:gd name="T5" fmla="*/ 434 h 1945"/>
                <a:gd name="T6" fmla="*/ 0 w 259"/>
                <a:gd name="T7" fmla="*/ 495 h 1945"/>
                <a:gd name="T8" fmla="*/ 14 w 259"/>
                <a:gd name="T9" fmla="*/ 547 h 1945"/>
                <a:gd name="T10" fmla="*/ 49 w 259"/>
                <a:gd name="T11" fmla="*/ 628 h 1945"/>
                <a:gd name="T12" fmla="*/ 6 w 259"/>
                <a:gd name="T13" fmla="*/ 721 h 1945"/>
                <a:gd name="T14" fmla="*/ 0 w 259"/>
                <a:gd name="T15" fmla="*/ 763 h 1945"/>
                <a:gd name="T16" fmla="*/ 39 w 259"/>
                <a:gd name="T17" fmla="*/ 764 h 1945"/>
                <a:gd name="T18" fmla="*/ 87 w 259"/>
                <a:gd name="T19" fmla="*/ 910 h 1945"/>
                <a:gd name="T20" fmla="*/ 87 w 259"/>
                <a:gd name="T21" fmla="*/ 933 h 1945"/>
                <a:gd name="T22" fmla="*/ 0 w 259"/>
                <a:gd name="T23" fmla="*/ 934 h 1945"/>
                <a:gd name="T24" fmla="*/ 16 w 259"/>
                <a:gd name="T25" fmla="*/ 976 h 1945"/>
                <a:gd name="T26" fmla="*/ 73 w 259"/>
                <a:gd name="T27" fmla="*/ 987 h 1945"/>
                <a:gd name="T28" fmla="*/ 26 w 259"/>
                <a:gd name="T29" fmla="*/ 1046 h 1945"/>
                <a:gd name="T30" fmla="*/ 8 w 259"/>
                <a:gd name="T31" fmla="*/ 1012 h 1945"/>
                <a:gd name="T32" fmla="*/ 0 w 259"/>
                <a:gd name="T33" fmla="*/ 1112 h 1945"/>
                <a:gd name="T34" fmla="*/ 30 w 259"/>
                <a:gd name="T35" fmla="*/ 1084 h 1945"/>
                <a:gd name="T36" fmla="*/ 67 w 259"/>
                <a:gd name="T37" fmla="*/ 1136 h 1945"/>
                <a:gd name="T38" fmla="*/ 2 w 259"/>
                <a:gd name="T39" fmla="*/ 1151 h 1945"/>
                <a:gd name="T40" fmla="*/ 0 w 259"/>
                <a:gd name="T41" fmla="*/ 1192 h 1945"/>
                <a:gd name="T42" fmla="*/ 1 w 259"/>
                <a:gd name="T43" fmla="*/ 1216 h 1945"/>
                <a:gd name="T44" fmla="*/ 0 w 259"/>
                <a:gd name="T45" fmla="*/ 1256 h 1945"/>
                <a:gd name="T46" fmla="*/ 22 w 259"/>
                <a:gd name="T47" fmla="*/ 1225 h 1945"/>
                <a:gd name="T48" fmla="*/ 10 w 259"/>
                <a:gd name="T49" fmla="*/ 1214 h 1945"/>
                <a:gd name="T50" fmla="*/ 50 w 259"/>
                <a:gd name="T51" fmla="*/ 1193 h 1945"/>
                <a:gd name="T52" fmla="*/ 89 w 259"/>
                <a:gd name="T53" fmla="*/ 1196 h 1945"/>
                <a:gd name="T54" fmla="*/ 49 w 259"/>
                <a:gd name="T55" fmla="*/ 1254 h 1945"/>
                <a:gd name="T56" fmla="*/ 62 w 259"/>
                <a:gd name="T57" fmla="*/ 1317 h 1945"/>
                <a:gd name="T58" fmla="*/ 91 w 259"/>
                <a:gd name="T59" fmla="*/ 1345 h 1945"/>
                <a:gd name="T60" fmla="*/ 48 w 259"/>
                <a:gd name="T61" fmla="*/ 1367 h 1945"/>
                <a:gd name="T62" fmla="*/ 1 w 259"/>
                <a:gd name="T63" fmla="*/ 1309 h 1945"/>
                <a:gd name="T64" fmla="*/ 3 w 259"/>
                <a:gd name="T65" fmla="*/ 1342 h 1945"/>
                <a:gd name="T66" fmla="*/ 1 w 259"/>
                <a:gd name="T67" fmla="*/ 1453 h 1945"/>
                <a:gd name="T68" fmla="*/ 1 w 259"/>
                <a:gd name="T69" fmla="*/ 1514 h 1945"/>
                <a:gd name="T70" fmla="*/ 3 w 259"/>
                <a:gd name="T71" fmla="*/ 1568 h 1945"/>
                <a:gd name="T72" fmla="*/ 187 w 259"/>
                <a:gd name="T73" fmla="*/ 1874 h 1945"/>
                <a:gd name="T74" fmla="*/ 1 w 259"/>
                <a:gd name="T75" fmla="*/ 1945 h 1945"/>
                <a:gd name="T76" fmla="*/ 259 w 259"/>
                <a:gd name="T77" fmla="*/ 0 h 1945"/>
                <a:gd name="T78" fmla="*/ 0 w 259"/>
                <a:gd name="T79" fmla="*/ 0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9" h="1945">
                  <a:moveTo>
                    <a:pt x="0" y="0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186" y="74"/>
                    <a:pt x="186" y="74"/>
                    <a:pt x="186" y="74"/>
                  </a:cubicBezTo>
                  <a:cubicBezTo>
                    <a:pt x="186" y="464"/>
                    <a:pt x="186" y="464"/>
                    <a:pt x="186" y="464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14" y="437"/>
                    <a:pt x="26" y="449"/>
                    <a:pt x="26" y="464"/>
                  </a:cubicBezTo>
                  <a:cubicBezTo>
                    <a:pt x="26" y="480"/>
                    <a:pt x="14" y="492"/>
                    <a:pt x="0" y="495"/>
                  </a:cubicBezTo>
                  <a:cubicBezTo>
                    <a:pt x="0" y="548"/>
                    <a:pt x="0" y="548"/>
                    <a:pt x="0" y="548"/>
                  </a:cubicBezTo>
                  <a:cubicBezTo>
                    <a:pt x="8" y="547"/>
                    <a:pt x="14" y="547"/>
                    <a:pt x="14" y="547"/>
                  </a:cubicBezTo>
                  <a:cubicBezTo>
                    <a:pt x="53" y="547"/>
                    <a:pt x="74" y="562"/>
                    <a:pt x="74" y="589"/>
                  </a:cubicBezTo>
                  <a:cubicBezTo>
                    <a:pt x="74" y="608"/>
                    <a:pt x="62" y="620"/>
                    <a:pt x="49" y="628"/>
                  </a:cubicBezTo>
                  <a:cubicBezTo>
                    <a:pt x="64" y="634"/>
                    <a:pt x="81" y="643"/>
                    <a:pt x="81" y="666"/>
                  </a:cubicBezTo>
                  <a:cubicBezTo>
                    <a:pt x="81" y="703"/>
                    <a:pt x="56" y="721"/>
                    <a:pt x="6" y="721"/>
                  </a:cubicBezTo>
                  <a:cubicBezTo>
                    <a:pt x="5" y="721"/>
                    <a:pt x="2" y="720"/>
                    <a:pt x="0" y="720"/>
                  </a:cubicBezTo>
                  <a:cubicBezTo>
                    <a:pt x="0" y="763"/>
                    <a:pt x="0" y="763"/>
                    <a:pt x="0" y="763"/>
                  </a:cubicBezTo>
                  <a:cubicBezTo>
                    <a:pt x="35" y="761"/>
                    <a:pt x="35" y="761"/>
                    <a:pt x="35" y="761"/>
                  </a:cubicBezTo>
                  <a:cubicBezTo>
                    <a:pt x="39" y="764"/>
                    <a:pt x="39" y="764"/>
                    <a:pt x="39" y="764"/>
                  </a:cubicBezTo>
                  <a:cubicBezTo>
                    <a:pt x="39" y="764"/>
                    <a:pt x="64" y="864"/>
                    <a:pt x="72" y="893"/>
                  </a:cubicBezTo>
                  <a:cubicBezTo>
                    <a:pt x="75" y="905"/>
                    <a:pt x="79" y="909"/>
                    <a:pt x="87" y="910"/>
                  </a:cubicBezTo>
                  <a:cubicBezTo>
                    <a:pt x="89" y="913"/>
                    <a:pt x="89" y="913"/>
                    <a:pt x="89" y="913"/>
                  </a:cubicBezTo>
                  <a:cubicBezTo>
                    <a:pt x="87" y="933"/>
                    <a:pt x="87" y="933"/>
                    <a:pt x="87" y="933"/>
                  </a:cubicBezTo>
                  <a:cubicBezTo>
                    <a:pt x="87" y="933"/>
                    <a:pt x="64" y="933"/>
                    <a:pt x="50" y="933"/>
                  </a:cubicBezTo>
                  <a:cubicBezTo>
                    <a:pt x="25" y="933"/>
                    <a:pt x="0" y="934"/>
                    <a:pt x="0" y="934"/>
                  </a:cubicBezTo>
                  <a:cubicBezTo>
                    <a:pt x="0" y="976"/>
                    <a:pt x="0" y="976"/>
                    <a:pt x="0" y="976"/>
                  </a:cubicBezTo>
                  <a:cubicBezTo>
                    <a:pt x="5" y="976"/>
                    <a:pt x="11" y="976"/>
                    <a:pt x="16" y="976"/>
                  </a:cubicBezTo>
                  <a:cubicBezTo>
                    <a:pt x="39" y="976"/>
                    <a:pt x="71" y="982"/>
                    <a:pt x="71" y="982"/>
                  </a:cubicBezTo>
                  <a:cubicBezTo>
                    <a:pt x="73" y="987"/>
                    <a:pt x="73" y="987"/>
                    <a:pt x="73" y="987"/>
                  </a:cubicBezTo>
                  <a:cubicBezTo>
                    <a:pt x="73" y="987"/>
                    <a:pt x="68" y="1011"/>
                    <a:pt x="66" y="1043"/>
                  </a:cubicBezTo>
                  <a:cubicBezTo>
                    <a:pt x="26" y="1046"/>
                    <a:pt x="26" y="1046"/>
                    <a:pt x="26" y="1046"/>
                  </a:cubicBezTo>
                  <a:cubicBezTo>
                    <a:pt x="26" y="1046"/>
                    <a:pt x="26" y="1039"/>
                    <a:pt x="26" y="1031"/>
                  </a:cubicBezTo>
                  <a:cubicBezTo>
                    <a:pt x="26" y="1017"/>
                    <a:pt x="21" y="1012"/>
                    <a:pt x="8" y="1012"/>
                  </a:cubicBezTo>
                  <a:cubicBezTo>
                    <a:pt x="5" y="1012"/>
                    <a:pt x="2" y="1012"/>
                    <a:pt x="0" y="1013"/>
                  </a:cubicBezTo>
                  <a:cubicBezTo>
                    <a:pt x="0" y="1112"/>
                    <a:pt x="0" y="1112"/>
                    <a:pt x="0" y="1112"/>
                  </a:cubicBezTo>
                  <a:cubicBezTo>
                    <a:pt x="3" y="1113"/>
                    <a:pt x="6" y="1114"/>
                    <a:pt x="10" y="1114"/>
                  </a:cubicBezTo>
                  <a:cubicBezTo>
                    <a:pt x="23" y="1114"/>
                    <a:pt x="28" y="1106"/>
                    <a:pt x="30" y="1084"/>
                  </a:cubicBezTo>
                  <a:cubicBezTo>
                    <a:pt x="70" y="1081"/>
                    <a:pt x="70" y="1081"/>
                    <a:pt x="70" y="1081"/>
                  </a:cubicBezTo>
                  <a:cubicBezTo>
                    <a:pt x="70" y="1081"/>
                    <a:pt x="67" y="1112"/>
                    <a:pt x="67" y="1136"/>
                  </a:cubicBezTo>
                  <a:cubicBezTo>
                    <a:pt x="64" y="1140"/>
                    <a:pt x="64" y="1140"/>
                    <a:pt x="64" y="1140"/>
                  </a:cubicBezTo>
                  <a:cubicBezTo>
                    <a:pt x="64" y="1140"/>
                    <a:pt x="35" y="1151"/>
                    <a:pt x="2" y="1151"/>
                  </a:cubicBezTo>
                  <a:cubicBezTo>
                    <a:pt x="0" y="1151"/>
                    <a:pt x="0" y="1151"/>
                    <a:pt x="0" y="1151"/>
                  </a:cubicBezTo>
                  <a:cubicBezTo>
                    <a:pt x="0" y="1192"/>
                    <a:pt x="0" y="1192"/>
                    <a:pt x="0" y="1192"/>
                  </a:cubicBezTo>
                  <a:cubicBezTo>
                    <a:pt x="3" y="1192"/>
                    <a:pt x="3" y="1192"/>
                    <a:pt x="3" y="1192"/>
                  </a:cubicBezTo>
                  <a:cubicBezTo>
                    <a:pt x="1" y="1216"/>
                    <a:pt x="1" y="1216"/>
                    <a:pt x="1" y="1216"/>
                  </a:cubicBezTo>
                  <a:cubicBezTo>
                    <a:pt x="0" y="1216"/>
                    <a:pt x="0" y="1216"/>
                    <a:pt x="0" y="1216"/>
                  </a:cubicBezTo>
                  <a:cubicBezTo>
                    <a:pt x="0" y="1256"/>
                    <a:pt x="0" y="1256"/>
                    <a:pt x="0" y="1256"/>
                  </a:cubicBezTo>
                  <a:cubicBezTo>
                    <a:pt x="16" y="1237"/>
                    <a:pt x="16" y="1237"/>
                    <a:pt x="16" y="1237"/>
                  </a:cubicBezTo>
                  <a:cubicBezTo>
                    <a:pt x="19" y="1233"/>
                    <a:pt x="22" y="1228"/>
                    <a:pt x="22" y="1225"/>
                  </a:cubicBezTo>
                  <a:cubicBezTo>
                    <a:pt x="22" y="1219"/>
                    <a:pt x="19" y="1217"/>
                    <a:pt x="11" y="1216"/>
                  </a:cubicBezTo>
                  <a:cubicBezTo>
                    <a:pt x="10" y="1214"/>
                    <a:pt x="10" y="1214"/>
                    <a:pt x="10" y="1214"/>
                  </a:cubicBezTo>
                  <a:cubicBezTo>
                    <a:pt x="12" y="1192"/>
                    <a:pt x="12" y="1192"/>
                    <a:pt x="12" y="1192"/>
                  </a:cubicBezTo>
                  <a:cubicBezTo>
                    <a:pt x="12" y="1192"/>
                    <a:pt x="37" y="1193"/>
                    <a:pt x="50" y="1193"/>
                  </a:cubicBezTo>
                  <a:cubicBezTo>
                    <a:pt x="59" y="1193"/>
                    <a:pt x="87" y="1192"/>
                    <a:pt x="87" y="1192"/>
                  </a:cubicBezTo>
                  <a:cubicBezTo>
                    <a:pt x="89" y="1196"/>
                    <a:pt x="89" y="1196"/>
                    <a:pt x="89" y="1196"/>
                  </a:cubicBezTo>
                  <a:cubicBezTo>
                    <a:pt x="87" y="1216"/>
                    <a:pt x="87" y="1216"/>
                    <a:pt x="87" y="1216"/>
                  </a:cubicBezTo>
                  <a:cubicBezTo>
                    <a:pt x="74" y="1223"/>
                    <a:pt x="62" y="1235"/>
                    <a:pt x="49" y="1254"/>
                  </a:cubicBezTo>
                  <a:cubicBezTo>
                    <a:pt x="38" y="1270"/>
                    <a:pt x="38" y="1270"/>
                    <a:pt x="38" y="1270"/>
                  </a:cubicBezTo>
                  <a:cubicBezTo>
                    <a:pt x="62" y="1317"/>
                    <a:pt x="62" y="1317"/>
                    <a:pt x="62" y="1317"/>
                  </a:cubicBezTo>
                  <a:cubicBezTo>
                    <a:pt x="70" y="1332"/>
                    <a:pt x="77" y="1339"/>
                    <a:pt x="88" y="1341"/>
                  </a:cubicBezTo>
                  <a:cubicBezTo>
                    <a:pt x="91" y="1345"/>
                    <a:pt x="91" y="1345"/>
                    <a:pt x="91" y="1345"/>
                  </a:cubicBezTo>
                  <a:cubicBezTo>
                    <a:pt x="88" y="1364"/>
                    <a:pt x="88" y="1364"/>
                    <a:pt x="88" y="1364"/>
                  </a:cubicBezTo>
                  <a:cubicBezTo>
                    <a:pt x="88" y="1364"/>
                    <a:pt x="55" y="1367"/>
                    <a:pt x="48" y="1367"/>
                  </a:cubicBezTo>
                  <a:cubicBezTo>
                    <a:pt x="34" y="1367"/>
                    <a:pt x="28" y="1362"/>
                    <a:pt x="19" y="1346"/>
                  </a:cubicBezTo>
                  <a:cubicBezTo>
                    <a:pt x="1" y="1309"/>
                    <a:pt x="1" y="1309"/>
                    <a:pt x="1" y="1309"/>
                  </a:cubicBezTo>
                  <a:cubicBezTo>
                    <a:pt x="1" y="1339"/>
                    <a:pt x="1" y="1339"/>
                    <a:pt x="1" y="1339"/>
                  </a:cubicBezTo>
                  <a:cubicBezTo>
                    <a:pt x="3" y="1342"/>
                    <a:pt x="3" y="1342"/>
                    <a:pt x="3" y="1342"/>
                  </a:cubicBezTo>
                  <a:cubicBezTo>
                    <a:pt x="1" y="1362"/>
                    <a:pt x="1" y="1362"/>
                    <a:pt x="1" y="1362"/>
                  </a:cubicBezTo>
                  <a:cubicBezTo>
                    <a:pt x="1" y="1453"/>
                    <a:pt x="1" y="1453"/>
                    <a:pt x="1" y="1453"/>
                  </a:cubicBezTo>
                  <a:cubicBezTo>
                    <a:pt x="15" y="1456"/>
                    <a:pt x="27" y="1468"/>
                    <a:pt x="27" y="1483"/>
                  </a:cubicBezTo>
                  <a:cubicBezTo>
                    <a:pt x="27" y="1499"/>
                    <a:pt x="15" y="1511"/>
                    <a:pt x="1" y="1514"/>
                  </a:cubicBezTo>
                  <a:cubicBezTo>
                    <a:pt x="1" y="1567"/>
                    <a:pt x="1" y="1567"/>
                    <a:pt x="1" y="1567"/>
                  </a:cubicBezTo>
                  <a:cubicBezTo>
                    <a:pt x="3" y="1568"/>
                    <a:pt x="3" y="1568"/>
                    <a:pt x="3" y="1568"/>
                  </a:cubicBezTo>
                  <a:cubicBezTo>
                    <a:pt x="187" y="1484"/>
                    <a:pt x="187" y="1484"/>
                    <a:pt x="187" y="1484"/>
                  </a:cubicBezTo>
                  <a:cubicBezTo>
                    <a:pt x="187" y="1874"/>
                    <a:pt x="187" y="1874"/>
                    <a:pt x="187" y="1874"/>
                  </a:cubicBezTo>
                  <a:cubicBezTo>
                    <a:pt x="1" y="1874"/>
                    <a:pt x="1" y="1874"/>
                    <a:pt x="1" y="1874"/>
                  </a:cubicBezTo>
                  <a:cubicBezTo>
                    <a:pt x="1" y="1945"/>
                    <a:pt x="1" y="1945"/>
                    <a:pt x="1" y="1945"/>
                  </a:cubicBezTo>
                  <a:cubicBezTo>
                    <a:pt x="259" y="1945"/>
                    <a:pt x="259" y="1945"/>
                    <a:pt x="259" y="1945"/>
                  </a:cubicBezTo>
                  <a:cubicBezTo>
                    <a:pt x="259" y="0"/>
                    <a:pt x="259" y="0"/>
                    <a:pt x="259" y="0"/>
                  </a:cubicBezTo>
                  <a:lnTo>
                    <a:pt x="0" y="0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55" name="Freeform 192"/>
            <p:cNvSpPr>
              <a:spLocks noEditPoints="1"/>
            </p:cNvSpPr>
            <p:nvPr userDrawn="1"/>
          </p:nvSpPr>
          <p:spPr bwMode="auto">
            <a:xfrm>
              <a:off x="5339" y="2041"/>
              <a:ext cx="16" cy="24"/>
            </a:xfrm>
            <a:custGeom>
              <a:avLst/>
              <a:gdLst>
                <a:gd name="T0" fmla="*/ 16 w 16"/>
                <a:gd name="T1" fmla="*/ 15 h 24"/>
                <a:gd name="T2" fmla="*/ 16 w 16"/>
                <a:gd name="T3" fmla="*/ 10 h 24"/>
                <a:gd name="T4" fmla="*/ 14 w 16"/>
                <a:gd name="T5" fmla="*/ 0 h 24"/>
                <a:gd name="T6" fmla="*/ 0 w 16"/>
                <a:gd name="T7" fmla="*/ 0 h 24"/>
                <a:gd name="T8" fmla="*/ 0 w 16"/>
                <a:gd name="T9" fmla="*/ 24 h 24"/>
                <a:gd name="T10" fmla="*/ 16 w 16"/>
                <a:gd name="T11" fmla="*/ 15 h 24"/>
                <a:gd name="T12" fmla="*/ 16 w 16"/>
                <a:gd name="T13" fmla="*/ 15 h 24"/>
                <a:gd name="T14" fmla="*/ 16 w 16"/>
                <a:gd name="T15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4">
                  <a:moveTo>
                    <a:pt x="16" y="15"/>
                  </a:moveTo>
                  <a:cubicBezTo>
                    <a:pt x="16" y="14"/>
                    <a:pt x="16" y="12"/>
                    <a:pt x="16" y="1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0"/>
                    <a:pt x="4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5" y="22"/>
                    <a:pt x="16" y="21"/>
                    <a:pt x="16" y="15"/>
                  </a:cubicBezTo>
                  <a:close/>
                  <a:moveTo>
                    <a:pt x="16" y="15"/>
                  </a:moveTo>
                  <a:cubicBezTo>
                    <a:pt x="16" y="15"/>
                    <a:pt x="16" y="15"/>
                    <a:pt x="16" y="15"/>
                  </a:cubicBezTo>
                </a:path>
              </a:pathLst>
            </a:custGeom>
            <a:solidFill>
              <a:srgbClr val="EFE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56" name="Freeform 193"/>
            <p:cNvSpPr>
              <a:spLocks noEditPoints="1"/>
            </p:cNvSpPr>
            <p:nvPr userDrawn="1"/>
          </p:nvSpPr>
          <p:spPr bwMode="auto">
            <a:xfrm>
              <a:off x="5338" y="1735"/>
              <a:ext cx="21" cy="39"/>
            </a:xfrm>
            <a:custGeom>
              <a:avLst/>
              <a:gdLst>
                <a:gd name="T0" fmla="*/ 21 w 21"/>
                <a:gd name="T1" fmla="*/ 18 h 39"/>
                <a:gd name="T2" fmla="*/ 0 w 21"/>
                <a:gd name="T3" fmla="*/ 0 h 39"/>
                <a:gd name="T4" fmla="*/ 0 w 21"/>
                <a:gd name="T5" fmla="*/ 38 h 39"/>
                <a:gd name="T6" fmla="*/ 10 w 21"/>
                <a:gd name="T7" fmla="*/ 39 h 39"/>
                <a:gd name="T8" fmla="*/ 21 w 21"/>
                <a:gd name="T9" fmla="*/ 18 h 39"/>
                <a:gd name="T10" fmla="*/ 21 w 21"/>
                <a:gd name="T11" fmla="*/ 18 h 39"/>
                <a:gd name="T12" fmla="*/ 21 w 21"/>
                <a:gd name="T13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9">
                  <a:moveTo>
                    <a:pt x="21" y="18"/>
                  </a:moveTo>
                  <a:cubicBezTo>
                    <a:pt x="21" y="7"/>
                    <a:pt x="14" y="1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4" y="39"/>
                    <a:pt x="7" y="39"/>
                    <a:pt x="10" y="39"/>
                  </a:cubicBezTo>
                  <a:cubicBezTo>
                    <a:pt x="10" y="39"/>
                    <a:pt x="21" y="32"/>
                    <a:pt x="21" y="18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8"/>
                    <a:pt x="21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57" name="Freeform 194"/>
            <p:cNvSpPr>
              <a:spLocks noEditPoints="1"/>
            </p:cNvSpPr>
            <p:nvPr userDrawn="1"/>
          </p:nvSpPr>
          <p:spPr bwMode="auto">
            <a:xfrm>
              <a:off x="5248" y="1702"/>
              <a:ext cx="180" cy="818"/>
            </a:xfrm>
            <a:custGeom>
              <a:avLst/>
              <a:gdLst>
                <a:gd name="T0" fmla="*/ 105 w 180"/>
                <a:gd name="T1" fmla="*/ 0 h 818"/>
                <a:gd name="T2" fmla="*/ 11 w 180"/>
                <a:gd name="T3" fmla="*/ 2 h 818"/>
                <a:gd name="T4" fmla="*/ 20 w 180"/>
                <a:gd name="T5" fmla="*/ 26 h 818"/>
                <a:gd name="T6" fmla="*/ 9 w 180"/>
                <a:gd name="T7" fmla="*/ 150 h 818"/>
                <a:gd name="T8" fmla="*/ 90 w 180"/>
                <a:gd name="T9" fmla="*/ 173 h 818"/>
                <a:gd name="T10" fmla="*/ 139 w 180"/>
                <a:gd name="T11" fmla="*/ 81 h 818"/>
                <a:gd name="T12" fmla="*/ 91 w 180"/>
                <a:gd name="T13" fmla="*/ 33 h 818"/>
                <a:gd name="T14" fmla="*/ 91 w 180"/>
                <a:gd name="T15" fmla="*/ 71 h 818"/>
                <a:gd name="T16" fmla="*/ 96 w 180"/>
                <a:gd name="T17" fmla="*/ 141 h 818"/>
                <a:gd name="T18" fmla="*/ 78 w 180"/>
                <a:gd name="T19" fmla="*/ 103 h 818"/>
                <a:gd name="T20" fmla="*/ 96 w 180"/>
                <a:gd name="T21" fmla="*/ 141 h 818"/>
                <a:gd name="T22" fmla="*/ 130 w 180"/>
                <a:gd name="T23" fmla="*/ 216 h 818"/>
                <a:gd name="T24" fmla="*/ 57 w 180"/>
                <a:gd name="T25" fmla="*/ 217 h 818"/>
                <a:gd name="T26" fmla="*/ 0 w 180"/>
                <a:gd name="T27" fmla="*/ 386 h 818"/>
                <a:gd name="T28" fmla="*/ 77 w 180"/>
                <a:gd name="T29" fmla="*/ 364 h 818"/>
                <a:gd name="T30" fmla="*/ 60 w 180"/>
                <a:gd name="T31" fmla="*/ 357 h 818"/>
                <a:gd name="T32" fmla="*/ 85 w 180"/>
                <a:gd name="T33" fmla="*/ 338 h 818"/>
                <a:gd name="T34" fmla="*/ 106 w 180"/>
                <a:gd name="T35" fmla="*/ 348 h 818"/>
                <a:gd name="T36" fmla="*/ 90 w 180"/>
                <a:gd name="T37" fmla="*/ 386 h 818"/>
                <a:gd name="T38" fmla="*/ 179 w 180"/>
                <a:gd name="T39" fmla="*/ 364 h 818"/>
                <a:gd name="T40" fmla="*/ 72 w 180"/>
                <a:gd name="T41" fmla="*/ 307 h 818"/>
                <a:gd name="T42" fmla="*/ 91 w 180"/>
                <a:gd name="T43" fmla="*/ 262 h 818"/>
                <a:gd name="T44" fmla="*/ 92 w 180"/>
                <a:gd name="T45" fmla="*/ 793 h 818"/>
                <a:gd name="T46" fmla="*/ 92 w 180"/>
                <a:gd name="T47" fmla="*/ 793 h 818"/>
                <a:gd name="T48" fmla="*/ 91 w 180"/>
                <a:gd name="T49" fmla="*/ 644 h 818"/>
                <a:gd name="T50" fmla="*/ 74 w 180"/>
                <a:gd name="T51" fmla="*/ 773 h 818"/>
                <a:gd name="T52" fmla="*/ 90 w 180"/>
                <a:gd name="T53" fmla="*/ 644 h 818"/>
                <a:gd name="T54" fmla="*/ 4 w 180"/>
                <a:gd name="T55" fmla="*/ 665 h 818"/>
                <a:gd name="T56" fmla="*/ 22 w 180"/>
                <a:gd name="T57" fmla="*/ 681 h 818"/>
                <a:gd name="T58" fmla="*/ 3 w 180"/>
                <a:gd name="T59" fmla="*/ 815 h 818"/>
                <a:gd name="T60" fmla="*/ 90 w 180"/>
                <a:gd name="T61" fmla="*/ 790 h 818"/>
                <a:gd name="T62" fmla="*/ 91 w 180"/>
                <a:gd name="T63" fmla="*/ 603 h 818"/>
                <a:gd name="T64" fmla="*/ 157 w 180"/>
                <a:gd name="T65" fmla="*/ 588 h 818"/>
                <a:gd name="T66" fmla="*/ 100 w 180"/>
                <a:gd name="T67" fmla="*/ 566 h 818"/>
                <a:gd name="T68" fmla="*/ 90 w 180"/>
                <a:gd name="T69" fmla="*/ 465 h 818"/>
                <a:gd name="T70" fmla="*/ 116 w 180"/>
                <a:gd name="T71" fmla="*/ 498 h 818"/>
                <a:gd name="T72" fmla="*/ 161 w 180"/>
                <a:gd name="T73" fmla="*/ 435 h 818"/>
                <a:gd name="T74" fmla="*/ 15 w 180"/>
                <a:gd name="T75" fmla="*/ 518 h 818"/>
                <a:gd name="T76" fmla="*/ 152 w 180"/>
                <a:gd name="T77" fmla="*/ 769 h 818"/>
                <a:gd name="T78" fmla="*/ 177 w 180"/>
                <a:gd name="T79" fmla="*/ 667 h 818"/>
                <a:gd name="T80" fmla="*/ 140 w 180"/>
                <a:gd name="T81" fmla="*/ 645 h 818"/>
                <a:gd name="T82" fmla="*/ 101 w 180"/>
                <a:gd name="T83" fmla="*/ 668 h 818"/>
                <a:gd name="T84" fmla="*/ 90 w 180"/>
                <a:gd name="T85" fmla="*/ 707 h 818"/>
                <a:gd name="T86" fmla="*/ 138 w 180"/>
                <a:gd name="T87" fmla="*/ 818 h 818"/>
                <a:gd name="T88" fmla="*/ 178 w 180"/>
                <a:gd name="T89" fmla="*/ 792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0" h="818">
                  <a:moveTo>
                    <a:pt x="139" y="81"/>
                  </a:moveTo>
                  <a:cubicBezTo>
                    <a:pt x="152" y="73"/>
                    <a:pt x="164" y="61"/>
                    <a:pt x="164" y="42"/>
                  </a:cubicBezTo>
                  <a:cubicBezTo>
                    <a:pt x="164" y="15"/>
                    <a:pt x="144" y="0"/>
                    <a:pt x="105" y="0"/>
                  </a:cubicBezTo>
                  <a:cubicBezTo>
                    <a:pt x="105" y="0"/>
                    <a:pt x="98" y="1"/>
                    <a:pt x="90" y="1"/>
                  </a:cubicBezTo>
                  <a:cubicBezTo>
                    <a:pt x="77" y="1"/>
                    <a:pt x="60" y="2"/>
                    <a:pt x="55" y="2"/>
                  </a:cubicBezTo>
                  <a:cubicBezTo>
                    <a:pt x="47" y="2"/>
                    <a:pt x="11" y="2"/>
                    <a:pt x="11" y="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7" y="26"/>
                    <a:pt x="20" y="26"/>
                  </a:cubicBezTo>
                  <a:cubicBezTo>
                    <a:pt x="24" y="26"/>
                    <a:pt x="27" y="30"/>
                    <a:pt x="27" y="37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26" y="143"/>
                    <a:pt x="22" y="147"/>
                    <a:pt x="9" y="150"/>
                  </a:cubicBezTo>
                  <a:cubicBezTo>
                    <a:pt x="6" y="173"/>
                    <a:pt x="6" y="173"/>
                    <a:pt x="6" y="173"/>
                  </a:cubicBezTo>
                  <a:cubicBezTo>
                    <a:pt x="6" y="173"/>
                    <a:pt x="37" y="171"/>
                    <a:pt x="54" y="171"/>
                  </a:cubicBezTo>
                  <a:cubicBezTo>
                    <a:pt x="59" y="171"/>
                    <a:pt x="79" y="173"/>
                    <a:pt x="90" y="173"/>
                  </a:cubicBezTo>
                  <a:cubicBezTo>
                    <a:pt x="93" y="174"/>
                    <a:pt x="95" y="174"/>
                    <a:pt x="97" y="174"/>
                  </a:cubicBezTo>
                  <a:cubicBezTo>
                    <a:pt x="147" y="174"/>
                    <a:pt x="172" y="156"/>
                    <a:pt x="172" y="119"/>
                  </a:cubicBezTo>
                  <a:cubicBezTo>
                    <a:pt x="172" y="96"/>
                    <a:pt x="155" y="87"/>
                    <a:pt x="139" y="81"/>
                  </a:cubicBezTo>
                  <a:close/>
                  <a:moveTo>
                    <a:pt x="81" y="37"/>
                  </a:moveTo>
                  <a:cubicBezTo>
                    <a:pt x="81" y="34"/>
                    <a:pt x="82" y="33"/>
                    <a:pt x="86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104" y="34"/>
                    <a:pt x="111" y="40"/>
                    <a:pt x="111" y="50"/>
                  </a:cubicBezTo>
                  <a:cubicBezTo>
                    <a:pt x="111" y="64"/>
                    <a:pt x="100" y="72"/>
                    <a:pt x="100" y="72"/>
                  </a:cubicBezTo>
                  <a:cubicBezTo>
                    <a:pt x="98" y="72"/>
                    <a:pt x="94" y="71"/>
                    <a:pt x="91" y="71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9"/>
                    <a:pt x="80" y="48"/>
                    <a:pt x="81" y="37"/>
                  </a:cubicBezTo>
                  <a:close/>
                  <a:moveTo>
                    <a:pt x="96" y="141"/>
                  </a:moveTo>
                  <a:cubicBezTo>
                    <a:pt x="94" y="141"/>
                    <a:pt x="92" y="141"/>
                    <a:pt x="90" y="140"/>
                  </a:cubicBezTo>
                  <a:cubicBezTo>
                    <a:pt x="81" y="140"/>
                    <a:pt x="77" y="136"/>
                    <a:pt x="77" y="129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99" y="103"/>
                    <a:pt x="99" y="103"/>
                    <a:pt x="99" y="103"/>
                  </a:cubicBezTo>
                  <a:cubicBezTo>
                    <a:pt x="109" y="106"/>
                    <a:pt x="115" y="113"/>
                    <a:pt x="115" y="122"/>
                  </a:cubicBezTo>
                  <a:cubicBezTo>
                    <a:pt x="116" y="135"/>
                    <a:pt x="109" y="141"/>
                    <a:pt x="96" y="141"/>
                  </a:cubicBezTo>
                  <a:close/>
                  <a:moveTo>
                    <a:pt x="178" y="363"/>
                  </a:moveTo>
                  <a:cubicBezTo>
                    <a:pt x="169" y="362"/>
                    <a:pt x="165" y="357"/>
                    <a:pt x="162" y="345"/>
                  </a:cubicBezTo>
                  <a:cubicBezTo>
                    <a:pt x="154" y="317"/>
                    <a:pt x="130" y="216"/>
                    <a:pt x="130" y="216"/>
                  </a:cubicBezTo>
                  <a:cubicBezTo>
                    <a:pt x="125" y="213"/>
                    <a:pt x="125" y="213"/>
                    <a:pt x="125" y="213"/>
                  </a:cubicBezTo>
                  <a:cubicBezTo>
                    <a:pt x="90" y="216"/>
                    <a:pt x="90" y="216"/>
                    <a:pt x="90" y="216"/>
                  </a:cubicBezTo>
                  <a:cubicBezTo>
                    <a:pt x="57" y="217"/>
                    <a:pt x="57" y="217"/>
                    <a:pt x="57" y="217"/>
                  </a:cubicBezTo>
                  <a:cubicBezTo>
                    <a:pt x="15" y="348"/>
                    <a:pt x="15" y="348"/>
                    <a:pt x="15" y="348"/>
                  </a:cubicBezTo>
                  <a:cubicBezTo>
                    <a:pt x="12" y="357"/>
                    <a:pt x="8" y="361"/>
                    <a:pt x="2" y="363"/>
                  </a:cubicBezTo>
                  <a:cubicBezTo>
                    <a:pt x="0" y="386"/>
                    <a:pt x="0" y="386"/>
                    <a:pt x="0" y="386"/>
                  </a:cubicBezTo>
                  <a:cubicBezTo>
                    <a:pt x="0" y="386"/>
                    <a:pt x="18" y="385"/>
                    <a:pt x="35" y="385"/>
                  </a:cubicBezTo>
                  <a:cubicBezTo>
                    <a:pt x="51" y="385"/>
                    <a:pt x="75" y="386"/>
                    <a:pt x="75" y="386"/>
                  </a:cubicBezTo>
                  <a:cubicBezTo>
                    <a:pt x="77" y="364"/>
                    <a:pt x="77" y="364"/>
                    <a:pt x="77" y="364"/>
                  </a:cubicBezTo>
                  <a:cubicBezTo>
                    <a:pt x="75" y="362"/>
                    <a:pt x="75" y="362"/>
                    <a:pt x="75" y="362"/>
                  </a:cubicBezTo>
                  <a:cubicBezTo>
                    <a:pt x="68" y="362"/>
                    <a:pt x="68" y="362"/>
                    <a:pt x="68" y="362"/>
                  </a:cubicBezTo>
                  <a:cubicBezTo>
                    <a:pt x="61" y="362"/>
                    <a:pt x="60" y="361"/>
                    <a:pt x="60" y="357"/>
                  </a:cubicBezTo>
                  <a:cubicBezTo>
                    <a:pt x="60" y="356"/>
                    <a:pt x="60" y="354"/>
                    <a:pt x="61" y="351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70" y="339"/>
                    <a:pt x="78" y="338"/>
                    <a:pt x="85" y="338"/>
                  </a:cubicBezTo>
                  <a:cubicBezTo>
                    <a:pt x="91" y="338"/>
                    <a:pt x="91" y="338"/>
                    <a:pt x="91" y="338"/>
                  </a:cubicBezTo>
                  <a:cubicBezTo>
                    <a:pt x="95" y="338"/>
                    <a:pt x="100" y="338"/>
                    <a:pt x="105" y="338"/>
                  </a:cubicBezTo>
                  <a:cubicBezTo>
                    <a:pt x="106" y="348"/>
                    <a:pt x="106" y="348"/>
                    <a:pt x="106" y="348"/>
                  </a:cubicBezTo>
                  <a:cubicBezTo>
                    <a:pt x="107" y="351"/>
                    <a:pt x="107" y="352"/>
                    <a:pt x="107" y="353"/>
                  </a:cubicBezTo>
                  <a:cubicBezTo>
                    <a:pt x="107" y="360"/>
                    <a:pt x="106" y="360"/>
                    <a:pt x="90" y="362"/>
                  </a:cubicBezTo>
                  <a:cubicBezTo>
                    <a:pt x="90" y="386"/>
                    <a:pt x="90" y="386"/>
                    <a:pt x="90" y="386"/>
                  </a:cubicBezTo>
                  <a:cubicBezTo>
                    <a:pt x="90" y="386"/>
                    <a:pt x="115" y="385"/>
                    <a:pt x="140" y="385"/>
                  </a:cubicBezTo>
                  <a:cubicBezTo>
                    <a:pt x="154" y="385"/>
                    <a:pt x="177" y="385"/>
                    <a:pt x="177" y="385"/>
                  </a:cubicBezTo>
                  <a:cubicBezTo>
                    <a:pt x="179" y="364"/>
                    <a:pt x="179" y="364"/>
                    <a:pt x="179" y="364"/>
                  </a:cubicBezTo>
                  <a:lnTo>
                    <a:pt x="178" y="363"/>
                  </a:lnTo>
                  <a:close/>
                  <a:moveTo>
                    <a:pt x="91" y="307"/>
                  </a:moveTo>
                  <a:cubicBezTo>
                    <a:pt x="72" y="307"/>
                    <a:pt x="72" y="307"/>
                    <a:pt x="72" y="307"/>
                  </a:cubicBezTo>
                  <a:cubicBezTo>
                    <a:pt x="85" y="260"/>
                    <a:pt x="85" y="260"/>
                    <a:pt x="85" y="260"/>
                  </a:cubicBezTo>
                  <a:cubicBezTo>
                    <a:pt x="91" y="260"/>
                    <a:pt x="91" y="260"/>
                    <a:pt x="91" y="260"/>
                  </a:cubicBezTo>
                  <a:cubicBezTo>
                    <a:pt x="91" y="262"/>
                    <a:pt x="91" y="262"/>
                    <a:pt x="91" y="262"/>
                  </a:cubicBezTo>
                  <a:cubicBezTo>
                    <a:pt x="100" y="306"/>
                    <a:pt x="100" y="306"/>
                    <a:pt x="100" y="306"/>
                  </a:cubicBezTo>
                  <a:cubicBezTo>
                    <a:pt x="96" y="306"/>
                    <a:pt x="93" y="306"/>
                    <a:pt x="91" y="307"/>
                  </a:cubicBezTo>
                  <a:close/>
                  <a:moveTo>
                    <a:pt x="92" y="793"/>
                  </a:moveTo>
                  <a:cubicBezTo>
                    <a:pt x="91" y="791"/>
                    <a:pt x="91" y="791"/>
                    <a:pt x="91" y="791"/>
                  </a:cubicBezTo>
                  <a:cubicBezTo>
                    <a:pt x="91" y="813"/>
                    <a:pt x="91" y="813"/>
                    <a:pt x="91" y="813"/>
                  </a:cubicBezTo>
                  <a:lnTo>
                    <a:pt x="92" y="793"/>
                  </a:lnTo>
                  <a:close/>
                  <a:moveTo>
                    <a:pt x="92" y="668"/>
                  </a:moveTo>
                  <a:cubicBezTo>
                    <a:pt x="93" y="644"/>
                    <a:pt x="93" y="644"/>
                    <a:pt x="93" y="644"/>
                  </a:cubicBezTo>
                  <a:cubicBezTo>
                    <a:pt x="91" y="644"/>
                    <a:pt x="91" y="644"/>
                    <a:pt x="91" y="644"/>
                  </a:cubicBezTo>
                  <a:cubicBezTo>
                    <a:pt x="91" y="668"/>
                    <a:pt x="91" y="668"/>
                    <a:pt x="91" y="668"/>
                  </a:cubicBezTo>
                  <a:cubicBezTo>
                    <a:pt x="91" y="668"/>
                    <a:pt x="91" y="668"/>
                    <a:pt x="92" y="668"/>
                  </a:cubicBezTo>
                  <a:close/>
                  <a:moveTo>
                    <a:pt x="74" y="773"/>
                  </a:moveTo>
                  <a:cubicBezTo>
                    <a:pt x="76" y="682"/>
                    <a:pt x="76" y="682"/>
                    <a:pt x="76" y="682"/>
                  </a:cubicBezTo>
                  <a:cubicBezTo>
                    <a:pt x="76" y="674"/>
                    <a:pt x="78" y="671"/>
                    <a:pt x="90" y="668"/>
                  </a:cubicBezTo>
                  <a:cubicBezTo>
                    <a:pt x="90" y="644"/>
                    <a:pt x="90" y="644"/>
                    <a:pt x="90" y="644"/>
                  </a:cubicBezTo>
                  <a:cubicBezTo>
                    <a:pt x="82" y="645"/>
                    <a:pt x="57" y="646"/>
                    <a:pt x="48" y="646"/>
                  </a:cubicBezTo>
                  <a:cubicBezTo>
                    <a:pt x="43" y="646"/>
                    <a:pt x="6" y="645"/>
                    <a:pt x="6" y="645"/>
                  </a:cubicBezTo>
                  <a:cubicBezTo>
                    <a:pt x="4" y="665"/>
                    <a:pt x="4" y="665"/>
                    <a:pt x="4" y="665"/>
                  </a:cubicBezTo>
                  <a:cubicBezTo>
                    <a:pt x="6" y="669"/>
                    <a:pt x="6" y="669"/>
                    <a:pt x="6" y="669"/>
                  </a:cubicBezTo>
                  <a:cubicBezTo>
                    <a:pt x="6" y="669"/>
                    <a:pt x="10" y="668"/>
                    <a:pt x="13" y="668"/>
                  </a:cubicBezTo>
                  <a:cubicBezTo>
                    <a:pt x="21" y="668"/>
                    <a:pt x="22" y="671"/>
                    <a:pt x="22" y="681"/>
                  </a:cubicBezTo>
                  <a:cubicBezTo>
                    <a:pt x="22" y="772"/>
                    <a:pt x="22" y="772"/>
                    <a:pt x="22" y="772"/>
                  </a:cubicBezTo>
                  <a:cubicBezTo>
                    <a:pt x="22" y="786"/>
                    <a:pt x="19" y="790"/>
                    <a:pt x="5" y="793"/>
                  </a:cubicBezTo>
                  <a:cubicBezTo>
                    <a:pt x="3" y="815"/>
                    <a:pt x="3" y="815"/>
                    <a:pt x="3" y="815"/>
                  </a:cubicBezTo>
                  <a:cubicBezTo>
                    <a:pt x="3" y="815"/>
                    <a:pt x="30" y="814"/>
                    <a:pt x="47" y="814"/>
                  </a:cubicBezTo>
                  <a:cubicBezTo>
                    <a:pt x="58" y="814"/>
                    <a:pt x="90" y="815"/>
                    <a:pt x="90" y="815"/>
                  </a:cubicBezTo>
                  <a:cubicBezTo>
                    <a:pt x="90" y="790"/>
                    <a:pt x="90" y="790"/>
                    <a:pt x="90" y="790"/>
                  </a:cubicBezTo>
                  <a:cubicBezTo>
                    <a:pt x="90" y="790"/>
                    <a:pt x="87" y="791"/>
                    <a:pt x="82" y="791"/>
                  </a:cubicBezTo>
                  <a:cubicBezTo>
                    <a:pt x="76" y="792"/>
                    <a:pt x="74" y="788"/>
                    <a:pt x="74" y="773"/>
                  </a:cubicBezTo>
                  <a:close/>
                  <a:moveTo>
                    <a:pt x="91" y="603"/>
                  </a:moveTo>
                  <a:cubicBezTo>
                    <a:pt x="92" y="603"/>
                    <a:pt x="92" y="603"/>
                    <a:pt x="92" y="603"/>
                  </a:cubicBezTo>
                  <a:cubicBezTo>
                    <a:pt x="126" y="603"/>
                    <a:pt x="154" y="593"/>
                    <a:pt x="154" y="593"/>
                  </a:cubicBezTo>
                  <a:cubicBezTo>
                    <a:pt x="157" y="588"/>
                    <a:pt x="157" y="588"/>
                    <a:pt x="157" y="588"/>
                  </a:cubicBezTo>
                  <a:cubicBezTo>
                    <a:pt x="157" y="563"/>
                    <a:pt x="161" y="533"/>
                    <a:pt x="161" y="533"/>
                  </a:cubicBezTo>
                  <a:cubicBezTo>
                    <a:pt x="120" y="536"/>
                    <a:pt x="120" y="536"/>
                    <a:pt x="120" y="536"/>
                  </a:cubicBezTo>
                  <a:cubicBezTo>
                    <a:pt x="119" y="558"/>
                    <a:pt x="113" y="566"/>
                    <a:pt x="100" y="566"/>
                  </a:cubicBezTo>
                  <a:cubicBezTo>
                    <a:pt x="96" y="566"/>
                    <a:pt x="93" y="565"/>
                    <a:pt x="90" y="564"/>
                  </a:cubicBezTo>
                  <a:cubicBezTo>
                    <a:pt x="79" y="558"/>
                    <a:pt x="74" y="540"/>
                    <a:pt x="74" y="509"/>
                  </a:cubicBezTo>
                  <a:cubicBezTo>
                    <a:pt x="74" y="480"/>
                    <a:pt x="78" y="468"/>
                    <a:pt x="90" y="465"/>
                  </a:cubicBezTo>
                  <a:cubicBezTo>
                    <a:pt x="92" y="464"/>
                    <a:pt x="95" y="464"/>
                    <a:pt x="98" y="464"/>
                  </a:cubicBezTo>
                  <a:cubicBezTo>
                    <a:pt x="112" y="464"/>
                    <a:pt x="116" y="469"/>
                    <a:pt x="116" y="483"/>
                  </a:cubicBezTo>
                  <a:cubicBezTo>
                    <a:pt x="116" y="488"/>
                    <a:pt x="116" y="493"/>
                    <a:pt x="116" y="498"/>
                  </a:cubicBezTo>
                  <a:cubicBezTo>
                    <a:pt x="156" y="495"/>
                    <a:pt x="156" y="495"/>
                    <a:pt x="156" y="495"/>
                  </a:cubicBezTo>
                  <a:cubicBezTo>
                    <a:pt x="158" y="463"/>
                    <a:pt x="163" y="440"/>
                    <a:pt x="163" y="440"/>
                  </a:cubicBezTo>
                  <a:cubicBezTo>
                    <a:pt x="161" y="435"/>
                    <a:pt x="161" y="435"/>
                    <a:pt x="161" y="435"/>
                  </a:cubicBezTo>
                  <a:cubicBezTo>
                    <a:pt x="161" y="435"/>
                    <a:pt x="129" y="428"/>
                    <a:pt x="106" y="428"/>
                  </a:cubicBezTo>
                  <a:cubicBezTo>
                    <a:pt x="101" y="428"/>
                    <a:pt x="95" y="428"/>
                    <a:pt x="90" y="429"/>
                  </a:cubicBezTo>
                  <a:cubicBezTo>
                    <a:pt x="42" y="434"/>
                    <a:pt x="15" y="466"/>
                    <a:pt x="15" y="518"/>
                  </a:cubicBezTo>
                  <a:cubicBezTo>
                    <a:pt x="15" y="571"/>
                    <a:pt x="43" y="602"/>
                    <a:pt x="91" y="603"/>
                  </a:cubicBezTo>
                  <a:close/>
                  <a:moveTo>
                    <a:pt x="178" y="792"/>
                  </a:moveTo>
                  <a:cubicBezTo>
                    <a:pt x="167" y="791"/>
                    <a:pt x="160" y="784"/>
                    <a:pt x="152" y="769"/>
                  </a:cubicBezTo>
                  <a:cubicBezTo>
                    <a:pt x="128" y="721"/>
                    <a:pt x="128" y="721"/>
                    <a:pt x="128" y="721"/>
                  </a:cubicBezTo>
                  <a:cubicBezTo>
                    <a:pt x="139" y="706"/>
                    <a:pt x="139" y="706"/>
                    <a:pt x="139" y="706"/>
                  </a:cubicBezTo>
                  <a:cubicBezTo>
                    <a:pt x="152" y="686"/>
                    <a:pt x="164" y="674"/>
                    <a:pt x="177" y="667"/>
                  </a:cubicBezTo>
                  <a:cubicBezTo>
                    <a:pt x="179" y="647"/>
                    <a:pt x="179" y="647"/>
                    <a:pt x="179" y="647"/>
                  </a:cubicBezTo>
                  <a:cubicBezTo>
                    <a:pt x="177" y="643"/>
                    <a:pt x="177" y="643"/>
                    <a:pt x="177" y="643"/>
                  </a:cubicBezTo>
                  <a:cubicBezTo>
                    <a:pt x="177" y="643"/>
                    <a:pt x="149" y="645"/>
                    <a:pt x="140" y="645"/>
                  </a:cubicBezTo>
                  <a:cubicBezTo>
                    <a:pt x="128" y="645"/>
                    <a:pt x="102" y="644"/>
                    <a:pt x="102" y="644"/>
                  </a:cubicBezTo>
                  <a:cubicBezTo>
                    <a:pt x="100" y="665"/>
                    <a:pt x="100" y="665"/>
                    <a:pt x="100" y="665"/>
                  </a:cubicBezTo>
                  <a:cubicBezTo>
                    <a:pt x="101" y="668"/>
                    <a:pt x="101" y="668"/>
                    <a:pt x="101" y="668"/>
                  </a:cubicBezTo>
                  <a:cubicBezTo>
                    <a:pt x="109" y="669"/>
                    <a:pt x="112" y="671"/>
                    <a:pt x="112" y="676"/>
                  </a:cubicBezTo>
                  <a:cubicBezTo>
                    <a:pt x="112" y="680"/>
                    <a:pt x="109" y="685"/>
                    <a:pt x="106" y="688"/>
                  </a:cubicBezTo>
                  <a:cubicBezTo>
                    <a:pt x="90" y="707"/>
                    <a:pt x="90" y="707"/>
                    <a:pt x="90" y="707"/>
                  </a:cubicBezTo>
                  <a:cubicBezTo>
                    <a:pt x="90" y="760"/>
                    <a:pt x="90" y="760"/>
                    <a:pt x="90" y="760"/>
                  </a:cubicBezTo>
                  <a:cubicBezTo>
                    <a:pt x="109" y="797"/>
                    <a:pt x="109" y="797"/>
                    <a:pt x="109" y="797"/>
                  </a:cubicBezTo>
                  <a:cubicBezTo>
                    <a:pt x="117" y="813"/>
                    <a:pt x="124" y="818"/>
                    <a:pt x="138" y="818"/>
                  </a:cubicBezTo>
                  <a:cubicBezTo>
                    <a:pt x="144" y="818"/>
                    <a:pt x="178" y="816"/>
                    <a:pt x="178" y="816"/>
                  </a:cubicBezTo>
                  <a:cubicBezTo>
                    <a:pt x="180" y="796"/>
                    <a:pt x="180" y="796"/>
                    <a:pt x="180" y="796"/>
                  </a:cubicBezTo>
                  <a:lnTo>
                    <a:pt x="178" y="792"/>
                  </a:lnTo>
                  <a:close/>
                  <a:moveTo>
                    <a:pt x="178" y="792"/>
                  </a:moveTo>
                  <a:cubicBezTo>
                    <a:pt x="178" y="792"/>
                    <a:pt x="178" y="792"/>
                    <a:pt x="178" y="792"/>
                  </a:cubicBezTo>
                </a:path>
              </a:pathLst>
            </a:custGeom>
            <a:solidFill>
              <a:srgbClr val="855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58" name="Freeform 195"/>
            <p:cNvSpPr>
              <a:spLocks noEditPoints="1"/>
            </p:cNvSpPr>
            <p:nvPr userDrawn="1"/>
          </p:nvSpPr>
          <p:spPr bwMode="auto">
            <a:xfrm>
              <a:off x="5152" y="1229"/>
              <a:ext cx="373" cy="1798"/>
            </a:xfrm>
            <a:custGeom>
              <a:avLst/>
              <a:gdLst>
                <a:gd name="T0" fmla="*/ 187 w 373"/>
                <a:gd name="T1" fmla="*/ 0 h 1798"/>
                <a:gd name="T2" fmla="*/ 0 w 373"/>
                <a:gd name="T3" fmla="*/ 0 h 1798"/>
                <a:gd name="T4" fmla="*/ 0 w 373"/>
                <a:gd name="T5" fmla="*/ 390 h 1798"/>
                <a:gd name="T6" fmla="*/ 184 w 373"/>
                <a:gd name="T7" fmla="*/ 306 h 1798"/>
                <a:gd name="T8" fmla="*/ 187 w 373"/>
                <a:gd name="T9" fmla="*/ 307 h 1798"/>
                <a:gd name="T10" fmla="*/ 373 w 373"/>
                <a:gd name="T11" fmla="*/ 390 h 1798"/>
                <a:gd name="T12" fmla="*/ 373 w 373"/>
                <a:gd name="T13" fmla="*/ 0 h 1798"/>
                <a:gd name="T14" fmla="*/ 187 w 373"/>
                <a:gd name="T15" fmla="*/ 0 h 1798"/>
                <a:gd name="T16" fmla="*/ 189 w 373"/>
                <a:gd name="T17" fmla="*/ 1492 h 1798"/>
                <a:gd name="T18" fmla="*/ 187 w 373"/>
                <a:gd name="T19" fmla="*/ 1491 h 1798"/>
                <a:gd name="T20" fmla="*/ 0 w 373"/>
                <a:gd name="T21" fmla="*/ 1408 h 1798"/>
                <a:gd name="T22" fmla="*/ 0 w 373"/>
                <a:gd name="T23" fmla="*/ 1798 h 1798"/>
                <a:gd name="T24" fmla="*/ 373 w 373"/>
                <a:gd name="T25" fmla="*/ 1798 h 1798"/>
                <a:gd name="T26" fmla="*/ 373 w 373"/>
                <a:gd name="T27" fmla="*/ 1408 h 1798"/>
                <a:gd name="T28" fmla="*/ 189 w 373"/>
                <a:gd name="T29" fmla="*/ 1492 h 1798"/>
                <a:gd name="T30" fmla="*/ 189 w 373"/>
                <a:gd name="T31" fmla="*/ 1492 h 1798"/>
                <a:gd name="T32" fmla="*/ 189 w 373"/>
                <a:gd name="T33" fmla="*/ 1492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3" h="1798">
                  <a:moveTo>
                    <a:pt x="187" y="0"/>
                  </a:moveTo>
                  <a:lnTo>
                    <a:pt x="0" y="0"/>
                  </a:lnTo>
                  <a:lnTo>
                    <a:pt x="0" y="390"/>
                  </a:lnTo>
                  <a:lnTo>
                    <a:pt x="184" y="306"/>
                  </a:lnTo>
                  <a:lnTo>
                    <a:pt x="187" y="307"/>
                  </a:lnTo>
                  <a:lnTo>
                    <a:pt x="373" y="390"/>
                  </a:lnTo>
                  <a:lnTo>
                    <a:pt x="373" y="0"/>
                  </a:lnTo>
                  <a:lnTo>
                    <a:pt x="187" y="0"/>
                  </a:lnTo>
                  <a:close/>
                  <a:moveTo>
                    <a:pt x="189" y="1492"/>
                  </a:moveTo>
                  <a:lnTo>
                    <a:pt x="187" y="1491"/>
                  </a:lnTo>
                  <a:lnTo>
                    <a:pt x="0" y="1408"/>
                  </a:lnTo>
                  <a:lnTo>
                    <a:pt x="0" y="1798"/>
                  </a:lnTo>
                  <a:lnTo>
                    <a:pt x="373" y="1798"/>
                  </a:lnTo>
                  <a:lnTo>
                    <a:pt x="373" y="1408"/>
                  </a:lnTo>
                  <a:lnTo>
                    <a:pt x="189" y="1492"/>
                  </a:lnTo>
                  <a:close/>
                  <a:moveTo>
                    <a:pt x="189" y="1492"/>
                  </a:moveTo>
                  <a:lnTo>
                    <a:pt x="189" y="1492"/>
                  </a:lnTo>
                  <a:close/>
                </a:path>
              </a:pathLst>
            </a:custGeom>
            <a:solidFill>
              <a:srgbClr val="31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59" name="Freeform 196"/>
            <p:cNvSpPr>
              <a:spLocks noEditPoints="1"/>
            </p:cNvSpPr>
            <p:nvPr userDrawn="1"/>
          </p:nvSpPr>
          <p:spPr bwMode="auto">
            <a:xfrm>
              <a:off x="5152" y="1229"/>
              <a:ext cx="373" cy="1798"/>
            </a:xfrm>
            <a:custGeom>
              <a:avLst/>
              <a:gdLst>
                <a:gd name="T0" fmla="*/ 187 w 373"/>
                <a:gd name="T1" fmla="*/ 0 h 1798"/>
                <a:gd name="T2" fmla="*/ 0 w 373"/>
                <a:gd name="T3" fmla="*/ 0 h 1798"/>
                <a:gd name="T4" fmla="*/ 0 w 373"/>
                <a:gd name="T5" fmla="*/ 390 h 1798"/>
                <a:gd name="T6" fmla="*/ 184 w 373"/>
                <a:gd name="T7" fmla="*/ 306 h 1798"/>
                <a:gd name="T8" fmla="*/ 187 w 373"/>
                <a:gd name="T9" fmla="*/ 307 h 1798"/>
                <a:gd name="T10" fmla="*/ 373 w 373"/>
                <a:gd name="T11" fmla="*/ 390 h 1798"/>
                <a:gd name="T12" fmla="*/ 373 w 373"/>
                <a:gd name="T13" fmla="*/ 0 h 1798"/>
                <a:gd name="T14" fmla="*/ 187 w 373"/>
                <a:gd name="T15" fmla="*/ 0 h 1798"/>
                <a:gd name="T16" fmla="*/ 189 w 373"/>
                <a:gd name="T17" fmla="*/ 1492 h 1798"/>
                <a:gd name="T18" fmla="*/ 187 w 373"/>
                <a:gd name="T19" fmla="*/ 1491 h 1798"/>
                <a:gd name="T20" fmla="*/ 0 w 373"/>
                <a:gd name="T21" fmla="*/ 1408 h 1798"/>
                <a:gd name="T22" fmla="*/ 0 w 373"/>
                <a:gd name="T23" fmla="*/ 1798 h 1798"/>
                <a:gd name="T24" fmla="*/ 373 w 373"/>
                <a:gd name="T25" fmla="*/ 1798 h 1798"/>
                <a:gd name="T26" fmla="*/ 373 w 373"/>
                <a:gd name="T27" fmla="*/ 1408 h 1798"/>
                <a:gd name="T28" fmla="*/ 189 w 373"/>
                <a:gd name="T29" fmla="*/ 1492 h 1798"/>
                <a:gd name="T30" fmla="*/ 189 w 373"/>
                <a:gd name="T31" fmla="*/ 1492 h 1798"/>
                <a:gd name="T32" fmla="*/ 189 w 373"/>
                <a:gd name="T33" fmla="*/ 1492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3" h="1798">
                  <a:moveTo>
                    <a:pt x="187" y="0"/>
                  </a:moveTo>
                  <a:lnTo>
                    <a:pt x="0" y="0"/>
                  </a:lnTo>
                  <a:lnTo>
                    <a:pt x="0" y="390"/>
                  </a:lnTo>
                  <a:lnTo>
                    <a:pt x="184" y="306"/>
                  </a:lnTo>
                  <a:lnTo>
                    <a:pt x="187" y="307"/>
                  </a:lnTo>
                  <a:lnTo>
                    <a:pt x="373" y="390"/>
                  </a:lnTo>
                  <a:lnTo>
                    <a:pt x="373" y="0"/>
                  </a:lnTo>
                  <a:lnTo>
                    <a:pt x="187" y="0"/>
                  </a:lnTo>
                  <a:moveTo>
                    <a:pt x="189" y="1492"/>
                  </a:moveTo>
                  <a:lnTo>
                    <a:pt x="187" y="1491"/>
                  </a:lnTo>
                  <a:lnTo>
                    <a:pt x="0" y="1408"/>
                  </a:lnTo>
                  <a:lnTo>
                    <a:pt x="0" y="1798"/>
                  </a:lnTo>
                  <a:lnTo>
                    <a:pt x="373" y="1798"/>
                  </a:lnTo>
                  <a:lnTo>
                    <a:pt x="373" y="1408"/>
                  </a:lnTo>
                  <a:lnTo>
                    <a:pt x="189" y="1492"/>
                  </a:lnTo>
                  <a:moveTo>
                    <a:pt x="189" y="1492"/>
                  </a:moveTo>
                  <a:lnTo>
                    <a:pt x="189" y="14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60" name="Freeform 197"/>
            <p:cNvSpPr>
              <a:spLocks noEditPoints="1"/>
            </p:cNvSpPr>
            <p:nvPr userDrawn="1"/>
          </p:nvSpPr>
          <p:spPr bwMode="auto">
            <a:xfrm>
              <a:off x="5303" y="1589"/>
              <a:ext cx="62" cy="1078"/>
            </a:xfrm>
            <a:custGeom>
              <a:avLst/>
              <a:gdLst>
                <a:gd name="T0" fmla="*/ 61 w 62"/>
                <a:gd name="T1" fmla="*/ 30 h 1078"/>
                <a:gd name="T2" fmla="*/ 35 w 62"/>
                <a:gd name="T3" fmla="*/ 0 h 1078"/>
                <a:gd name="T4" fmla="*/ 35 w 62"/>
                <a:gd name="T5" fmla="*/ 61 h 1078"/>
                <a:gd name="T6" fmla="*/ 61 w 62"/>
                <a:gd name="T7" fmla="*/ 30 h 1078"/>
                <a:gd name="T8" fmla="*/ 36 w 62"/>
                <a:gd name="T9" fmla="*/ 1017 h 1078"/>
                <a:gd name="T10" fmla="*/ 31 w 62"/>
                <a:gd name="T11" fmla="*/ 1017 h 1078"/>
                <a:gd name="T12" fmla="*/ 0 w 62"/>
                <a:gd name="T13" fmla="*/ 1048 h 1078"/>
                <a:gd name="T14" fmla="*/ 31 w 62"/>
                <a:gd name="T15" fmla="*/ 1078 h 1078"/>
                <a:gd name="T16" fmla="*/ 36 w 62"/>
                <a:gd name="T17" fmla="*/ 1078 h 1078"/>
                <a:gd name="T18" fmla="*/ 62 w 62"/>
                <a:gd name="T19" fmla="*/ 1048 h 1078"/>
                <a:gd name="T20" fmla="*/ 36 w 62"/>
                <a:gd name="T21" fmla="*/ 1017 h 1078"/>
                <a:gd name="T22" fmla="*/ 36 w 62"/>
                <a:gd name="T23" fmla="*/ 1017 h 1078"/>
                <a:gd name="T24" fmla="*/ 36 w 62"/>
                <a:gd name="T25" fmla="*/ 1017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078">
                  <a:moveTo>
                    <a:pt x="61" y="30"/>
                  </a:moveTo>
                  <a:cubicBezTo>
                    <a:pt x="61" y="15"/>
                    <a:pt x="50" y="3"/>
                    <a:pt x="35" y="0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50" y="58"/>
                    <a:pt x="61" y="46"/>
                    <a:pt x="61" y="30"/>
                  </a:cubicBezTo>
                  <a:close/>
                  <a:moveTo>
                    <a:pt x="36" y="1017"/>
                  </a:moveTo>
                  <a:cubicBezTo>
                    <a:pt x="34" y="1017"/>
                    <a:pt x="32" y="1017"/>
                    <a:pt x="31" y="1017"/>
                  </a:cubicBezTo>
                  <a:cubicBezTo>
                    <a:pt x="14" y="1017"/>
                    <a:pt x="0" y="1031"/>
                    <a:pt x="0" y="1048"/>
                  </a:cubicBezTo>
                  <a:cubicBezTo>
                    <a:pt x="0" y="1065"/>
                    <a:pt x="14" y="1078"/>
                    <a:pt x="31" y="1078"/>
                  </a:cubicBezTo>
                  <a:cubicBezTo>
                    <a:pt x="32" y="1078"/>
                    <a:pt x="34" y="1078"/>
                    <a:pt x="36" y="1078"/>
                  </a:cubicBezTo>
                  <a:cubicBezTo>
                    <a:pt x="50" y="1076"/>
                    <a:pt x="62" y="1063"/>
                    <a:pt x="62" y="1048"/>
                  </a:cubicBezTo>
                  <a:cubicBezTo>
                    <a:pt x="61" y="1033"/>
                    <a:pt x="50" y="1020"/>
                    <a:pt x="36" y="1017"/>
                  </a:cubicBezTo>
                  <a:close/>
                  <a:moveTo>
                    <a:pt x="36" y="1017"/>
                  </a:moveTo>
                  <a:cubicBezTo>
                    <a:pt x="36" y="1017"/>
                    <a:pt x="36" y="1017"/>
                    <a:pt x="36" y="1017"/>
                  </a:cubicBezTo>
                </a:path>
              </a:pathLst>
            </a:custGeom>
            <a:solidFill>
              <a:srgbClr val="855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61" name="Freeform 198"/>
            <p:cNvSpPr>
              <a:spLocks noEditPoints="1"/>
            </p:cNvSpPr>
            <p:nvPr userDrawn="1"/>
          </p:nvSpPr>
          <p:spPr bwMode="auto">
            <a:xfrm>
              <a:off x="5598" y="1009"/>
              <a:ext cx="595" cy="2088"/>
            </a:xfrm>
            <a:custGeom>
              <a:avLst/>
              <a:gdLst>
                <a:gd name="T0" fmla="*/ 298 w 596"/>
                <a:gd name="T1" fmla="*/ 1984 h 2088"/>
                <a:gd name="T2" fmla="*/ 0 w 596"/>
                <a:gd name="T3" fmla="*/ 1984 h 2088"/>
                <a:gd name="T4" fmla="*/ 0 w 596"/>
                <a:gd name="T5" fmla="*/ 2088 h 2088"/>
                <a:gd name="T6" fmla="*/ 596 w 596"/>
                <a:gd name="T7" fmla="*/ 2088 h 2088"/>
                <a:gd name="T8" fmla="*/ 596 w 596"/>
                <a:gd name="T9" fmla="*/ 1984 h 2088"/>
                <a:gd name="T10" fmla="*/ 298 w 596"/>
                <a:gd name="T11" fmla="*/ 1984 h 2088"/>
                <a:gd name="T12" fmla="*/ 298 w 596"/>
                <a:gd name="T13" fmla="*/ 0 h 2088"/>
                <a:gd name="T14" fmla="*/ 0 w 596"/>
                <a:gd name="T15" fmla="*/ 0 h 2088"/>
                <a:gd name="T16" fmla="*/ 0 w 596"/>
                <a:gd name="T17" fmla="*/ 110 h 2088"/>
                <a:gd name="T18" fmla="*/ 596 w 596"/>
                <a:gd name="T19" fmla="*/ 110 h 2088"/>
                <a:gd name="T20" fmla="*/ 596 w 596"/>
                <a:gd name="T21" fmla="*/ 0 h 2088"/>
                <a:gd name="T22" fmla="*/ 298 w 596"/>
                <a:gd name="T23" fmla="*/ 0 h 2088"/>
                <a:gd name="T24" fmla="*/ 298 w 596"/>
                <a:gd name="T25" fmla="*/ 182 h 2088"/>
                <a:gd name="T26" fmla="*/ 0 w 596"/>
                <a:gd name="T27" fmla="*/ 182 h 2088"/>
                <a:gd name="T28" fmla="*/ 0 w 596"/>
                <a:gd name="T29" fmla="*/ 1912 h 2088"/>
                <a:gd name="T30" fmla="*/ 596 w 596"/>
                <a:gd name="T31" fmla="*/ 1912 h 2088"/>
                <a:gd name="T32" fmla="*/ 596 w 596"/>
                <a:gd name="T33" fmla="*/ 182 h 2088"/>
                <a:gd name="T34" fmla="*/ 298 w 596"/>
                <a:gd name="T35" fmla="*/ 182 h 2088"/>
                <a:gd name="T36" fmla="*/ 489 w 596"/>
                <a:gd name="T37" fmla="*/ 1837 h 2088"/>
                <a:gd name="T38" fmla="*/ 117 w 596"/>
                <a:gd name="T39" fmla="*/ 1837 h 2088"/>
                <a:gd name="T40" fmla="*/ 105 w 596"/>
                <a:gd name="T41" fmla="*/ 1826 h 2088"/>
                <a:gd name="T42" fmla="*/ 117 w 596"/>
                <a:gd name="T43" fmla="*/ 1815 h 2088"/>
                <a:gd name="T44" fmla="*/ 489 w 596"/>
                <a:gd name="T45" fmla="*/ 1815 h 2088"/>
                <a:gd name="T46" fmla="*/ 500 w 596"/>
                <a:gd name="T47" fmla="*/ 1826 h 2088"/>
                <a:gd name="T48" fmla="*/ 489 w 596"/>
                <a:gd name="T49" fmla="*/ 1837 h 2088"/>
                <a:gd name="T50" fmla="*/ 489 w 596"/>
                <a:gd name="T51" fmla="*/ 1758 h 2088"/>
                <a:gd name="T52" fmla="*/ 117 w 596"/>
                <a:gd name="T53" fmla="*/ 1758 h 2088"/>
                <a:gd name="T54" fmla="*/ 105 w 596"/>
                <a:gd name="T55" fmla="*/ 1747 h 2088"/>
                <a:gd name="T56" fmla="*/ 117 w 596"/>
                <a:gd name="T57" fmla="*/ 1735 h 2088"/>
                <a:gd name="T58" fmla="*/ 489 w 596"/>
                <a:gd name="T59" fmla="*/ 1735 h 2088"/>
                <a:gd name="T60" fmla="*/ 500 w 596"/>
                <a:gd name="T61" fmla="*/ 1747 h 2088"/>
                <a:gd name="T62" fmla="*/ 489 w 596"/>
                <a:gd name="T63" fmla="*/ 1758 h 2088"/>
                <a:gd name="T64" fmla="*/ 112 w 596"/>
                <a:gd name="T65" fmla="*/ 1651 h 2088"/>
                <a:gd name="T66" fmla="*/ 112 w 596"/>
                <a:gd name="T67" fmla="*/ 430 h 2088"/>
                <a:gd name="T68" fmla="*/ 484 w 596"/>
                <a:gd name="T69" fmla="*/ 430 h 2088"/>
                <a:gd name="T70" fmla="*/ 484 w 596"/>
                <a:gd name="T71" fmla="*/ 1651 h 2088"/>
                <a:gd name="T72" fmla="*/ 112 w 596"/>
                <a:gd name="T73" fmla="*/ 1651 h 2088"/>
                <a:gd name="T74" fmla="*/ 489 w 596"/>
                <a:gd name="T75" fmla="*/ 364 h 2088"/>
                <a:gd name="T76" fmla="*/ 117 w 596"/>
                <a:gd name="T77" fmla="*/ 364 h 2088"/>
                <a:gd name="T78" fmla="*/ 105 w 596"/>
                <a:gd name="T79" fmla="*/ 352 h 2088"/>
                <a:gd name="T80" fmla="*/ 117 w 596"/>
                <a:gd name="T81" fmla="*/ 341 h 2088"/>
                <a:gd name="T82" fmla="*/ 489 w 596"/>
                <a:gd name="T83" fmla="*/ 341 h 2088"/>
                <a:gd name="T84" fmla="*/ 500 w 596"/>
                <a:gd name="T85" fmla="*/ 352 h 2088"/>
                <a:gd name="T86" fmla="*/ 489 w 596"/>
                <a:gd name="T87" fmla="*/ 364 h 2088"/>
                <a:gd name="T88" fmla="*/ 489 w 596"/>
                <a:gd name="T89" fmla="*/ 284 h 2088"/>
                <a:gd name="T90" fmla="*/ 117 w 596"/>
                <a:gd name="T91" fmla="*/ 284 h 2088"/>
                <a:gd name="T92" fmla="*/ 105 w 596"/>
                <a:gd name="T93" fmla="*/ 272 h 2088"/>
                <a:gd name="T94" fmla="*/ 117 w 596"/>
                <a:gd name="T95" fmla="*/ 261 h 2088"/>
                <a:gd name="T96" fmla="*/ 489 w 596"/>
                <a:gd name="T97" fmla="*/ 261 h 2088"/>
                <a:gd name="T98" fmla="*/ 500 w 596"/>
                <a:gd name="T99" fmla="*/ 272 h 2088"/>
                <a:gd name="T100" fmla="*/ 489 w 596"/>
                <a:gd name="T101" fmla="*/ 284 h 2088"/>
                <a:gd name="T102" fmla="*/ 489 w 596"/>
                <a:gd name="T103" fmla="*/ 284 h 2088"/>
                <a:gd name="T104" fmla="*/ 489 w 596"/>
                <a:gd name="T105" fmla="*/ 284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96" h="2088">
                  <a:moveTo>
                    <a:pt x="298" y="1984"/>
                  </a:moveTo>
                  <a:cubicBezTo>
                    <a:pt x="0" y="1984"/>
                    <a:pt x="0" y="1984"/>
                    <a:pt x="0" y="1984"/>
                  </a:cubicBezTo>
                  <a:cubicBezTo>
                    <a:pt x="0" y="2088"/>
                    <a:pt x="0" y="2088"/>
                    <a:pt x="0" y="2088"/>
                  </a:cubicBezTo>
                  <a:cubicBezTo>
                    <a:pt x="596" y="2088"/>
                    <a:pt x="596" y="2088"/>
                    <a:pt x="596" y="2088"/>
                  </a:cubicBezTo>
                  <a:cubicBezTo>
                    <a:pt x="596" y="1984"/>
                    <a:pt x="596" y="1984"/>
                    <a:pt x="596" y="1984"/>
                  </a:cubicBezTo>
                  <a:lnTo>
                    <a:pt x="298" y="1984"/>
                  </a:lnTo>
                  <a:close/>
                  <a:moveTo>
                    <a:pt x="2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596" y="110"/>
                    <a:pt x="596" y="110"/>
                    <a:pt x="596" y="110"/>
                  </a:cubicBezTo>
                  <a:cubicBezTo>
                    <a:pt x="596" y="0"/>
                    <a:pt x="596" y="0"/>
                    <a:pt x="596" y="0"/>
                  </a:cubicBezTo>
                  <a:lnTo>
                    <a:pt x="298" y="0"/>
                  </a:lnTo>
                  <a:close/>
                  <a:moveTo>
                    <a:pt x="298" y="182"/>
                  </a:moveTo>
                  <a:cubicBezTo>
                    <a:pt x="0" y="182"/>
                    <a:pt x="0" y="182"/>
                    <a:pt x="0" y="182"/>
                  </a:cubicBezTo>
                  <a:cubicBezTo>
                    <a:pt x="0" y="1912"/>
                    <a:pt x="0" y="1912"/>
                    <a:pt x="0" y="1912"/>
                  </a:cubicBezTo>
                  <a:cubicBezTo>
                    <a:pt x="596" y="1912"/>
                    <a:pt x="596" y="1912"/>
                    <a:pt x="596" y="1912"/>
                  </a:cubicBezTo>
                  <a:cubicBezTo>
                    <a:pt x="596" y="182"/>
                    <a:pt x="596" y="182"/>
                    <a:pt x="596" y="182"/>
                  </a:cubicBezTo>
                  <a:lnTo>
                    <a:pt x="298" y="182"/>
                  </a:lnTo>
                  <a:close/>
                  <a:moveTo>
                    <a:pt x="489" y="1837"/>
                  </a:moveTo>
                  <a:cubicBezTo>
                    <a:pt x="117" y="1837"/>
                    <a:pt x="117" y="1837"/>
                    <a:pt x="117" y="1837"/>
                  </a:cubicBezTo>
                  <a:cubicBezTo>
                    <a:pt x="110" y="1837"/>
                    <a:pt x="105" y="1832"/>
                    <a:pt x="105" y="1826"/>
                  </a:cubicBezTo>
                  <a:cubicBezTo>
                    <a:pt x="105" y="1820"/>
                    <a:pt x="110" y="1815"/>
                    <a:pt x="117" y="1815"/>
                  </a:cubicBezTo>
                  <a:cubicBezTo>
                    <a:pt x="489" y="1815"/>
                    <a:pt x="489" y="1815"/>
                    <a:pt x="489" y="1815"/>
                  </a:cubicBezTo>
                  <a:cubicBezTo>
                    <a:pt x="495" y="1815"/>
                    <a:pt x="500" y="1820"/>
                    <a:pt x="500" y="1826"/>
                  </a:cubicBezTo>
                  <a:cubicBezTo>
                    <a:pt x="500" y="1832"/>
                    <a:pt x="495" y="1837"/>
                    <a:pt x="489" y="1837"/>
                  </a:cubicBezTo>
                  <a:close/>
                  <a:moveTo>
                    <a:pt x="489" y="1758"/>
                  </a:moveTo>
                  <a:cubicBezTo>
                    <a:pt x="117" y="1758"/>
                    <a:pt x="117" y="1758"/>
                    <a:pt x="117" y="1758"/>
                  </a:cubicBezTo>
                  <a:cubicBezTo>
                    <a:pt x="110" y="1758"/>
                    <a:pt x="105" y="1753"/>
                    <a:pt x="105" y="1747"/>
                  </a:cubicBezTo>
                  <a:cubicBezTo>
                    <a:pt x="105" y="1740"/>
                    <a:pt x="110" y="1735"/>
                    <a:pt x="117" y="1735"/>
                  </a:cubicBezTo>
                  <a:cubicBezTo>
                    <a:pt x="489" y="1735"/>
                    <a:pt x="489" y="1735"/>
                    <a:pt x="489" y="1735"/>
                  </a:cubicBezTo>
                  <a:cubicBezTo>
                    <a:pt x="495" y="1735"/>
                    <a:pt x="500" y="1740"/>
                    <a:pt x="500" y="1747"/>
                  </a:cubicBezTo>
                  <a:cubicBezTo>
                    <a:pt x="500" y="1753"/>
                    <a:pt x="495" y="1758"/>
                    <a:pt x="489" y="1758"/>
                  </a:cubicBezTo>
                  <a:close/>
                  <a:moveTo>
                    <a:pt x="112" y="1651"/>
                  </a:moveTo>
                  <a:cubicBezTo>
                    <a:pt x="112" y="430"/>
                    <a:pt x="112" y="430"/>
                    <a:pt x="112" y="430"/>
                  </a:cubicBezTo>
                  <a:cubicBezTo>
                    <a:pt x="484" y="430"/>
                    <a:pt x="484" y="430"/>
                    <a:pt x="484" y="430"/>
                  </a:cubicBezTo>
                  <a:cubicBezTo>
                    <a:pt x="484" y="1651"/>
                    <a:pt x="484" y="1651"/>
                    <a:pt x="484" y="1651"/>
                  </a:cubicBezTo>
                  <a:lnTo>
                    <a:pt x="112" y="1651"/>
                  </a:lnTo>
                  <a:close/>
                  <a:moveTo>
                    <a:pt x="489" y="364"/>
                  </a:moveTo>
                  <a:cubicBezTo>
                    <a:pt x="117" y="364"/>
                    <a:pt x="117" y="364"/>
                    <a:pt x="117" y="364"/>
                  </a:cubicBezTo>
                  <a:cubicBezTo>
                    <a:pt x="110" y="364"/>
                    <a:pt x="105" y="359"/>
                    <a:pt x="105" y="352"/>
                  </a:cubicBezTo>
                  <a:cubicBezTo>
                    <a:pt x="105" y="346"/>
                    <a:pt x="110" y="341"/>
                    <a:pt x="117" y="341"/>
                  </a:cubicBezTo>
                  <a:cubicBezTo>
                    <a:pt x="489" y="341"/>
                    <a:pt x="489" y="341"/>
                    <a:pt x="489" y="341"/>
                  </a:cubicBezTo>
                  <a:cubicBezTo>
                    <a:pt x="495" y="341"/>
                    <a:pt x="500" y="346"/>
                    <a:pt x="500" y="352"/>
                  </a:cubicBezTo>
                  <a:cubicBezTo>
                    <a:pt x="500" y="358"/>
                    <a:pt x="495" y="364"/>
                    <a:pt x="489" y="364"/>
                  </a:cubicBezTo>
                  <a:close/>
                  <a:moveTo>
                    <a:pt x="489" y="284"/>
                  </a:moveTo>
                  <a:cubicBezTo>
                    <a:pt x="117" y="284"/>
                    <a:pt x="117" y="284"/>
                    <a:pt x="117" y="284"/>
                  </a:cubicBezTo>
                  <a:cubicBezTo>
                    <a:pt x="110" y="284"/>
                    <a:pt x="105" y="279"/>
                    <a:pt x="105" y="272"/>
                  </a:cubicBezTo>
                  <a:cubicBezTo>
                    <a:pt x="105" y="266"/>
                    <a:pt x="110" y="261"/>
                    <a:pt x="117" y="261"/>
                  </a:cubicBezTo>
                  <a:cubicBezTo>
                    <a:pt x="489" y="261"/>
                    <a:pt x="489" y="261"/>
                    <a:pt x="489" y="261"/>
                  </a:cubicBezTo>
                  <a:cubicBezTo>
                    <a:pt x="495" y="261"/>
                    <a:pt x="500" y="266"/>
                    <a:pt x="500" y="272"/>
                  </a:cubicBezTo>
                  <a:cubicBezTo>
                    <a:pt x="500" y="279"/>
                    <a:pt x="495" y="284"/>
                    <a:pt x="489" y="284"/>
                  </a:cubicBezTo>
                  <a:close/>
                  <a:moveTo>
                    <a:pt x="489" y="284"/>
                  </a:moveTo>
                  <a:cubicBezTo>
                    <a:pt x="489" y="284"/>
                    <a:pt x="489" y="284"/>
                    <a:pt x="489" y="284"/>
                  </a:cubicBezTo>
                </a:path>
              </a:pathLst>
            </a:custGeom>
            <a:solidFill>
              <a:srgbClr val="FCA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62" name="Freeform 199"/>
            <p:cNvSpPr>
              <a:spLocks noEditPoints="1"/>
            </p:cNvSpPr>
            <p:nvPr userDrawn="1"/>
          </p:nvSpPr>
          <p:spPr bwMode="auto">
            <a:xfrm>
              <a:off x="5943" y="2027"/>
              <a:ext cx="36" cy="107"/>
            </a:xfrm>
            <a:custGeom>
              <a:avLst/>
              <a:gdLst>
                <a:gd name="T0" fmla="*/ 15 w 36"/>
                <a:gd name="T1" fmla="*/ 107 h 107"/>
                <a:gd name="T2" fmla="*/ 36 w 36"/>
                <a:gd name="T3" fmla="*/ 39 h 107"/>
                <a:gd name="T4" fmla="*/ 21 w 36"/>
                <a:gd name="T5" fmla="*/ 0 h 107"/>
                <a:gd name="T6" fmla="*/ 0 w 36"/>
                <a:gd name="T7" fmla="*/ 67 h 107"/>
                <a:gd name="T8" fmla="*/ 15 w 36"/>
                <a:gd name="T9" fmla="*/ 107 h 107"/>
                <a:gd name="T10" fmla="*/ 15 w 36"/>
                <a:gd name="T11" fmla="*/ 107 h 107"/>
                <a:gd name="T12" fmla="*/ 15 w 36"/>
                <a:gd name="T1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7">
                  <a:moveTo>
                    <a:pt x="15" y="107"/>
                  </a:moveTo>
                  <a:cubicBezTo>
                    <a:pt x="29" y="107"/>
                    <a:pt x="36" y="87"/>
                    <a:pt x="36" y="39"/>
                  </a:cubicBezTo>
                  <a:cubicBezTo>
                    <a:pt x="36" y="10"/>
                    <a:pt x="32" y="0"/>
                    <a:pt x="21" y="0"/>
                  </a:cubicBezTo>
                  <a:cubicBezTo>
                    <a:pt x="8" y="0"/>
                    <a:pt x="0" y="26"/>
                    <a:pt x="0" y="67"/>
                  </a:cubicBezTo>
                  <a:cubicBezTo>
                    <a:pt x="0" y="95"/>
                    <a:pt x="4" y="107"/>
                    <a:pt x="15" y="107"/>
                  </a:cubicBezTo>
                  <a:close/>
                  <a:moveTo>
                    <a:pt x="15" y="107"/>
                  </a:moveTo>
                  <a:cubicBezTo>
                    <a:pt x="15" y="107"/>
                    <a:pt x="15" y="107"/>
                    <a:pt x="15" y="107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63" name="Freeform 200"/>
            <p:cNvSpPr>
              <a:spLocks noEditPoints="1"/>
            </p:cNvSpPr>
            <p:nvPr userDrawn="1"/>
          </p:nvSpPr>
          <p:spPr bwMode="auto">
            <a:xfrm>
              <a:off x="5710" y="1439"/>
              <a:ext cx="371" cy="1221"/>
            </a:xfrm>
            <a:custGeom>
              <a:avLst/>
              <a:gdLst>
                <a:gd name="T0" fmla="*/ 186 w 372"/>
                <a:gd name="T1" fmla="*/ 0 h 1221"/>
                <a:gd name="T2" fmla="*/ 0 w 372"/>
                <a:gd name="T3" fmla="*/ 0 h 1221"/>
                <a:gd name="T4" fmla="*/ 0 w 372"/>
                <a:gd name="T5" fmla="*/ 1221 h 1221"/>
                <a:gd name="T6" fmla="*/ 372 w 372"/>
                <a:gd name="T7" fmla="*/ 1221 h 1221"/>
                <a:gd name="T8" fmla="*/ 372 w 372"/>
                <a:gd name="T9" fmla="*/ 0 h 1221"/>
                <a:gd name="T10" fmla="*/ 186 w 372"/>
                <a:gd name="T11" fmla="*/ 0 h 1221"/>
                <a:gd name="T12" fmla="*/ 93 w 372"/>
                <a:gd name="T13" fmla="*/ 738 h 1221"/>
                <a:gd name="T14" fmla="*/ 40 w 372"/>
                <a:gd name="T15" fmla="*/ 684 h 1221"/>
                <a:gd name="T16" fmla="*/ 57 w 372"/>
                <a:gd name="T17" fmla="*/ 585 h 1221"/>
                <a:gd name="T18" fmla="*/ 54 w 372"/>
                <a:gd name="T19" fmla="*/ 582 h 1221"/>
                <a:gd name="T20" fmla="*/ 32 w 372"/>
                <a:gd name="T21" fmla="*/ 582 h 1221"/>
                <a:gd name="T22" fmla="*/ 31 w 372"/>
                <a:gd name="T23" fmla="*/ 580 h 1221"/>
                <a:gd name="T24" fmla="*/ 34 w 372"/>
                <a:gd name="T25" fmla="*/ 553 h 1221"/>
                <a:gd name="T26" fmla="*/ 63 w 372"/>
                <a:gd name="T27" fmla="*/ 549 h 1221"/>
                <a:gd name="T28" fmla="*/ 68 w 372"/>
                <a:gd name="T29" fmla="*/ 504 h 1221"/>
                <a:gd name="T30" fmla="*/ 136 w 372"/>
                <a:gd name="T31" fmla="*/ 490 h 1221"/>
                <a:gd name="T32" fmla="*/ 141 w 372"/>
                <a:gd name="T33" fmla="*/ 495 h 1221"/>
                <a:gd name="T34" fmla="*/ 129 w 372"/>
                <a:gd name="T35" fmla="*/ 548 h 1221"/>
                <a:gd name="T36" fmla="*/ 167 w 372"/>
                <a:gd name="T37" fmla="*/ 548 h 1221"/>
                <a:gd name="T38" fmla="*/ 170 w 372"/>
                <a:gd name="T39" fmla="*/ 551 h 1221"/>
                <a:gd name="T40" fmla="*/ 165 w 372"/>
                <a:gd name="T41" fmla="*/ 581 h 1221"/>
                <a:gd name="T42" fmla="*/ 127 w 372"/>
                <a:gd name="T43" fmla="*/ 580 h 1221"/>
                <a:gd name="T44" fmla="*/ 122 w 372"/>
                <a:gd name="T45" fmla="*/ 583 h 1221"/>
                <a:gd name="T46" fmla="*/ 108 w 372"/>
                <a:gd name="T47" fmla="*/ 660 h 1221"/>
                <a:gd name="T48" fmla="*/ 115 w 372"/>
                <a:gd name="T49" fmla="*/ 672 h 1221"/>
                <a:gd name="T50" fmla="*/ 139 w 372"/>
                <a:gd name="T51" fmla="*/ 654 h 1221"/>
                <a:gd name="T52" fmla="*/ 148 w 372"/>
                <a:gd name="T53" fmla="*/ 656 h 1221"/>
                <a:gd name="T54" fmla="*/ 156 w 372"/>
                <a:gd name="T55" fmla="*/ 676 h 1221"/>
                <a:gd name="T56" fmla="*/ 93 w 372"/>
                <a:gd name="T57" fmla="*/ 738 h 1221"/>
                <a:gd name="T58" fmla="*/ 233 w 372"/>
                <a:gd name="T59" fmla="*/ 738 h 1221"/>
                <a:gd name="T60" fmla="*/ 186 w 372"/>
                <a:gd name="T61" fmla="*/ 723 h 1221"/>
                <a:gd name="T62" fmla="*/ 161 w 372"/>
                <a:gd name="T63" fmla="*/ 659 h 1221"/>
                <a:gd name="T64" fmla="*/ 186 w 372"/>
                <a:gd name="T65" fmla="*/ 578 h 1221"/>
                <a:gd name="T66" fmla="*/ 269 w 372"/>
                <a:gd name="T67" fmla="*/ 539 h 1221"/>
                <a:gd name="T68" fmla="*/ 341 w 372"/>
                <a:gd name="T69" fmla="*/ 615 h 1221"/>
                <a:gd name="T70" fmla="*/ 233 w 372"/>
                <a:gd name="T71" fmla="*/ 738 h 1221"/>
                <a:gd name="T72" fmla="*/ 233 w 372"/>
                <a:gd name="T73" fmla="*/ 738 h 1221"/>
                <a:gd name="T74" fmla="*/ 233 w 372"/>
                <a:gd name="T75" fmla="*/ 738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2" h="1221">
                  <a:moveTo>
                    <a:pt x="1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21"/>
                    <a:pt x="0" y="1221"/>
                    <a:pt x="0" y="1221"/>
                  </a:cubicBezTo>
                  <a:cubicBezTo>
                    <a:pt x="372" y="1221"/>
                    <a:pt x="372" y="1221"/>
                    <a:pt x="372" y="1221"/>
                  </a:cubicBezTo>
                  <a:cubicBezTo>
                    <a:pt x="372" y="0"/>
                    <a:pt x="372" y="0"/>
                    <a:pt x="372" y="0"/>
                  </a:cubicBezTo>
                  <a:lnTo>
                    <a:pt x="186" y="0"/>
                  </a:lnTo>
                  <a:close/>
                  <a:moveTo>
                    <a:pt x="93" y="738"/>
                  </a:moveTo>
                  <a:cubicBezTo>
                    <a:pt x="55" y="738"/>
                    <a:pt x="36" y="718"/>
                    <a:pt x="40" y="684"/>
                  </a:cubicBezTo>
                  <a:cubicBezTo>
                    <a:pt x="57" y="585"/>
                    <a:pt x="57" y="585"/>
                    <a:pt x="57" y="585"/>
                  </a:cubicBezTo>
                  <a:cubicBezTo>
                    <a:pt x="54" y="582"/>
                    <a:pt x="54" y="582"/>
                    <a:pt x="54" y="582"/>
                  </a:cubicBezTo>
                  <a:cubicBezTo>
                    <a:pt x="32" y="582"/>
                    <a:pt x="32" y="582"/>
                    <a:pt x="32" y="582"/>
                  </a:cubicBezTo>
                  <a:cubicBezTo>
                    <a:pt x="31" y="580"/>
                    <a:pt x="31" y="580"/>
                    <a:pt x="31" y="580"/>
                  </a:cubicBezTo>
                  <a:cubicBezTo>
                    <a:pt x="34" y="553"/>
                    <a:pt x="34" y="553"/>
                    <a:pt x="34" y="553"/>
                  </a:cubicBezTo>
                  <a:cubicBezTo>
                    <a:pt x="63" y="549"/>
                    <a:pt x="63" y="549"/>
                    <a:pt x="63" y="549"/>
                  </a:cubicBezTo>
                  <a:cubicBezTo>
                    <a:pt x="66" y="528"/>
                    <a:pt x="68" y="504"/>
                    <a:pt x="68" y="504"/>
                  </a:cubicBezTo>
                  <a:cubicBezTo>
                    <a:pt x="136" y="490"/>
                    <a:pt x="136" y="490"/>
                    <a:pt x="136" y="490"/>
                  </a:cubicBezTo>
                  <a:cubicBezTo>
                    <a:pt x="141" y="495"/>
                    <a:pt x="141" y="495"/>
                    <a:pt x="141" y="495"/>
                  </a:cubicBezTo>
                  <a:cubicBezTo>
                    <a:pt x="141" y="495"/>
                    <a:pt x="134" y="521"/>
                    <a:pt x="129" y="548"/>
                  </a:cubicBezTo>
                  <a:cubicBezTo>
                    <a:pt x="167" y="548"/>
                    <a:pt x="167" y="548"/>
                    <a:pt x="167" y="548"/>
                  </a:cubicBezTo>
                  <a:cubicBezTo>
                    <a:pt x="170" y="551"/>
                    <a:pt x="170" y="551"/>
                    <a:pt x="170" y="551"/>
                  </a:cubicBezTo>
                  <a:cubicBezTo>
                    <a:pt x="165" y="581"/>
                    <a:pt x="165" y="581"/>
                    <a:pt x="165" y="581"/>
                  </a:cubicBezTo>
                  <a:cubicBezTo>
                    <a:pt x="127" y="580"/>
                    <a:pt x="127" y="580"/>
                    <a:pt x="127" y="580"/>
                  </a:cubicBezTo>
                  <a:cubicBezTo>
                    <a:pt x="122" y="583"/>
                    <a:pt x="122" y="583"/>
                    <a:pt x="122" y="583"/>
                  </a:cubicBezTo>
                  <a:cubicBezTo>
                    <a:pt x="108" y="660"/>
                    <a:pt x="108" y="660"/>
                    <a:pt x="108" y="660"/>
                  </a:cubicBezTo>
                  <a:cubicBezTo>
                    <a:pt x="107" y="669"/>
                    <a:pt x="110" y="672"/>
                    <a:pt x="115" y="672"/>
                  </a:cubicBezTo>
                  <a:cubicBezTo>
                    <a:pt x="121" y="672"/>
                    <a:pt x="126" y="668"/>
                    <a:pt x="139" y="654"/>
                  </a:cubicBezTo>
                  <a:cubicBezTo>
                    <a:pt x="148" y="656"/>
                    <a:pt x="148" y="656"/>
                    <a:pt x="148" y="656"/>
                  </a:cubicBezTo>
                  <a:cubicBezTo>
                    <a:pt x="156" y="676"/>
                    <a:pt x="156" y="676"/>
                    <a:pt x="156" y="676"/>
                  </a:cubicBezTo>
                  <a:cubicBezTo>
                    <a:pt x="130" y="714"/>
                    <a:pt x="104" y="738"/>
                    <a:pt x="93" y="738"/>
                  </a:cubicBezTo>
                  <a:close/>
                  <a:moveTo>
                    <a:pt x="233" y="738"/>
                  </a:moveTo>
                  <a:cubicBezTo>
                    <a:pt x="214" y="738"/>
                    <a:pt x="198" y="733"/>
                    <a:pt x="186" y="723"/>
                  </a:cubicBezTo>
                  <a:cubicBezTo>
                    <a:pt x="170" y="709"/>
                    <a:pt x="161" y="688"/>
                    <a:pt x="161" y="659"/>
                  </a:cubicBezTo>
                  <a:cubicBezTo>
                    <a:pt x="161" y="627"/>
                    <a:pt x="170" y="599"/>
                    <a:pt x="186" y="578"/>
                  </a:cubicBezTo>
                  <a:cubicBezTo>
                    <a:pt x="205" y="554"/>
                    <a:pt x="234" y="539"/>
                    <a:pt x="269" y="539"/>
                  </a:cubicBezTo>
                  <a:cubicBezTo>
                    <a:pt x="316" y="539"/>
                    <a:pt x="341" y="566"/>
                    <a:pt x="341" y="615"/>
                  </a:cubicBezTo>
                  <a:cubicBezTo>
                    <a:pt x="341" y="689"/>
                    <a:pt x="298" y="738"/>
                    <a:pt x="233" y="738"/>
                  </a:cubicBezTo>
                  <a:close/>
                  <a:moveTo>
                    <a:pt x="233" y="738"/>
                  </a:moveTo>
                  <a:cubicBezTo>
                    <a:pt x="233" y="738"/>
                    <a:pt x="233" y="738"/>
                    <a:pt x="233" y="738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64" name="Freeform 201"/>
            <p:cNvSpPr>
              <a:spLocks noEditPoints="1"/>
            </p:cNvSpPr>
            <p:nvPr userDrawn="1"/>
          </p:nvSpPr>
          <p:spPr bwMode="auto">
            <a:xfrm>
              <a:off x="5598" y="1119"/>
              <a:ext cx="595" cy="1874"/>
            </a:xfrm>
            <a:custGeom>
              <a:avLst/>
              <a:gdLst>
                <a:gd name="T0" fmla="*/ 227 w 596"/>
                <a:gd name="T1" fmla="*/ 993 h 1874"/>
                <a:gd name="T2" fmla="*/ 234 w 596"/>
                <a:gd name="T3" fmla="*/ 904 h 1874"/>
                <a:gd name="T4" fmla="*/ 277 w 596"/>
                <a:gd name="T5" fmla="*/ 902 h 1874"/>
                <a:gd name="T6" fmla="*/ 279 w 596"/>
                <a:gd name="T7" fmla="*/ 869 h 1874"/>
                <a:gd name="T8" fmla="*/ 253 w 596"/>
                <a:gd name="T9" fmla="*/ 816 h 1874"/>
                <a:gd name="T10" fmla="*/ 180 w 596"/>
                <a:gd name="T11" fmla="*/ 825 h 1874"/>
                <a:gd name="T12" fmla="*/ 146 w 596"/>
                <a:gd name="T13" fmla="*/ 874 h 1874"/>
                <a:gd name="T14" fmla="*/ 144 w 596"/>
                <a:gd name="T15" fmla="*/ 903 h 1874"/>
                <a:gd name="T16" fmla="*/ 169 w 596"/>
                <a:gd name="T17" fmla="*/ 906 h 1874"/>
                <a:gd name="T18" fmla="*/ 205 w 596"/>
                <a:gd name="T19" fmla="*/ 1059 h 1874"/>
                <a:gd name="T20" fmla="*/ 260 w 596"/>
                <a:gd name="T21" fmla="*/ 977 h 1874"/>
                <a:gd name="T22" fmla="*/ 381 w 596"/>
                <a:gd name="T23" fmla="*/ 859 h 1874"/>
                <a:gd name="T24" fmla="*/ 273 w 596"/>
                <a:gd name="T25" fmla="*/ 979 h 1874"/>
                <a:gd name="T26" fmla="*/ 345 w 596"/>
                <a:gd name="T27" fmla="*/ 1058 h 1874"/>
                <a:gd name="T28" fmla="*/ 381 w 596"/>
                <a:gd name="T29" fmla="*/ 859 h 1874"/>
                <a:gd name="T30" fmla="*/ 345 w 596"/>
                <a:gd name="T31" fmla="*/ 975 h 1874"/>
                <a:gd name="T32" fmla="*/ 380 w 596"/>
                <a:gd name="T33" fmla="*/ 947 h 1874"/>
                <a:gd name="T34" fmla="*/ 298 w 596"/>
                <a:gd name="T35" fmla="*/ 0 h 1874"/>
                <a:gd name="T36" fmla="*/ 0 w 596"/>
                <a:gd name="T37" fmla="*/ 72 h 1874"/>
                <a:gd name="T38" fmla="*/ 596 w 596"/>
                <a:gd name="T39" fmla="*/ 0 h 1874"/>
                <a:gd name="T40" fmla="*/ 298 w 596"/>
                <a:gd name="T41" fmla="*/ 1802 h 1874"/>
                <a:gd name="T42" fmla="*/ 0 w 596"/>
                <a:gd name="T43" fmla="*/ 1874 h 1874"/>
                <a:gd name="T44" fmla="*/ 596 w 596"/>
                <a:gd name="T45" fmla="*/ 1802 h 1874"/>
                <a:gd name="T46" fmla="*/ 489 w 596"/>
                <a:gd name="T47" fmla="*/ 151 h 1874"/>
                <a:gd name="T48" fmla="*/ 105 w 596"/>
                <a:gd name="T49" fmla="*/ 162 h 1874"/>
                <a:gd name="T50" fmla="*/ 489 w 596"/>
                <a:gd name="T51" fmla="*/ 174 h 1874"/>
                <a:gd name="T52" fmla="*/ 489 w 596"/>
                <a:gd name="T53" fmla="*/ 151 h 1874"/>
                <a:gd name="T54" fmla="*/ 117 w 596"/>
                <a:gd name="T55" fmla="*/ 230 h 1874"/>
                <a:gd name="T56" fmla="*/ 117 w 596"/>
                <a:gd name="T57" fmla="*/ 253 h 1874"/>
                <a:gd name="T58" fmla="*/ 500 w 596"/>
                <a:gd name="T59" fmla="*/ 242 h 1874"/>
                <a:gd name="T60" fmla="*/ 489 w 596"/>
                <a:gd name="T61" fmla="*/ 1625 h 1874"/>
                <a:gd name="T62" fmla="*/ 105 w 596"/>
                <a:gd name="T63" fmla="*/ 1637 h 1874"/>
                <a:gd name="T64" fmla="*/ 489 w 596"/>
                <a:gd name="T65" fmla="*/ 1648 h 1874"/>
                <a:gd name="T66" fmla="*/ 489 w 596"/>
                <a:gd name="T67" fmla="*/ 1625 h 1874"/>
                <a:gd name="T68" fmla="*/ 117 w 596"/>
                <a:gd name="T69" fmla="*/ 1705 h 1874"/>
                <a:gd name="T70" fmla="*/ 117 w 596"/>
                <a:gd name="T71" fmla="*/ 1727 h 1874"/>
                <a:gd name="T72" fmla="*/ 500 w 596"/>
                <a:gd name="T73" fmla="*/ 1716 h 1874"/>
                <a:gd name="T74" fmla="*/ 489 w 596"/>
                <a:gd name="T75" fmla="*/ 1705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6" h="1874">
                  <a:moveTo>
                    <a:pt x="251" y="975"/>
                  </a:moveTo>
                  <a:cubicBezTo>
                    <a:pt x="239" y="989"/>
                    <a:pt x="233" y="993"/>
                    <a:pt x="227" y="993"/>
                  </a:cubicBezTo>
                  <a:cubicBezTo>
                    <a:pt x="222" y="993"/>
                    <a:pt x="220" y="990"/>
                    <a:pt x="220" y="981"/>
                  </a:cubicBezTo>
                  <a:cubicBezTo>
                    <a:pt x="234" y="904"/>
                    <a:pt x="234" y="904"/>
                    <a:pt x="234" y="904"/>
                  </a:cubicBezTo>
                  <a:cubicBezTo>
                    <a:pt x="239" y="901"/>
                    <a:pt x="239" y="901"/>
                    <a:pt x="239" y="901"/>
                  </a:cubicBezTo>
                  <a:cubicBezTo>
                    <a:pt x="277" y="902"/>
                    <a:pt x="277" y="902"/>
                    <a:pt x="277" y="902"/>
                  </a:cubicBezTo>
                  <a:cubicBezTo>
                    <a:pt x="282" y="872"/>
                    <a:pt x="282" y="872"/>
                    <a:pt x="282" y="872"/>
                  </a:cubicBezTo>
                  <a:cubicBezTo>
                    <a:pt x="279" y="869"/>
                    <a:pt x="279" y="869"/>
                    <a:pt x="279" y="869"/>
                  </a:cubicBezTo>
                  <a:cubicBezTo>
                    <a:pt x="241" y="869"/>
                    <a:pt x="241" y="869"/>
                    <a:pt x="241" y="869"/>
                  </a:cubicBezTo>
                  <a:cubicBezTo>
                    <a:pt x="246" y="842"/>
                    <a:pt x="253" y="816"/>
                    <a:pt x="253" y="816"/>
                  </a:cubicBezTo>
                  <a:cubicBezTo>
                    <a:pt x="248" y="811"/>
                    <a:pt x="248" y="811"/>
                    <a:pt x="248" y="811"/>
                  </a:cubicBezTo>
                  <a:cubicBezTo>
                    <a:pt x="180" y="825"/>
                    <a:pt x="180" y="825"/>
                    <a:pt x="180" y="825"/>
                  </a:cubicBezTo>
                  <a:cubicBezTo>
                    <a:pt x="180" y="825"/>
                    <a:pt x="178" y="849"/>
                    <a:pt x="175" y="870"/>
                  </a:cubicBezTo>
                  <a:cubicBezTo>
                    <a:pt x="146" y="874"/>
                    <a:pt x="146" y="874"/>
                    <a:pt x="146" y="874"/>
                  </a:cubicBezTo>
                  <a:cubicBezTo>
                    <a:pt x="143" y="901"/>
                    <a:pt x="143" y="901"/>
                    <a:pt x="143" y="901"/>
                  </a:cubicBezTo>
                  <a:cubicBezTo>
                    <a:pt x="144" y="903"/>
                    <a:pt x="144" y="903"/>
                    <a:pt x="144" y="903"/>
                  </a:cubicBezTo>
                  <a:cubicBezTo>
                    <a:pt x="166" y="903"/>
                    <a:pt x="166" y="903"/>
                    <a:pt x="166" y="903"/>
                  </a:cubicBezTo>
                  <a:cubicBezTo>
                    <a:pt x="169" y="906"/>
                    <a:pt x="169" y="906"/>
                    <a:pt x="169" y="906"/>
                  </a:cubicBezTo>
                  <a:cubicBezTo>
                    <a:pt x="152" y="1005"/>
                    <a:pt x="152" y="1005"/>
                    <a:pt x="152" y="1005"/>
                  </a:cubicBezTo>
                  <a:cubicBezTo>
                    <a:pt x="148" y="1039"/>
                    <a:pt x="167" y="1059"/>
                    <a:pt x="205" y="1059"/>
                  </a:cubicBezTo>
                  <a:cubicBezTo>
                    <a:pt x="216" y="1059"/>
                    <a:pt x="242" y="1034"/>
                    <a:pt x="268" y="997"/>
                  </a:cubicBezTo>
                  <a:cubicBezTo>
                    <a:pt x="260" y="977"/>
                    <a:pt x="260" y="977"/>
                    <a:pt x="260" y="977"/>
                  </a:cubicBezTo>
                  <a:lnTo>
                    <a:pt x="251" y="975"/>
                  </a:lnTo>
                  <a:close/>
                  <a:moveTo>
                    <a:pt x="381" y="859"/>
                  </a:moveTo>
                  <a:cubicBezTo>
                    <a:pt x="346" y="859"/>
                    <a:pt x="317" y="874"/>
                    <a:pt x="298" y="898"/>
                  </a:cubicBezTo>
                  <a:cubicBezTo>
                    <a:pt x="282" y="919"/>
                    <a:pt x="273" y="947"/>
                    <a:pt x="273" y="979"/>
                  </a:cubicBezTo>
                  <a:cubicBezTo>
                    <a:pt x="273" y="1008"/>
                    <a:pt x="282" y="1030"/>
                    <a:pt x="298" y="1043"/>
                  </a:cubicBezTo>
                  <a:cubicBezTo>
                    <a:pt x="310" y="1052"/>
                    <a:pt x="325" y="1058"/>
                    <a:pt x="345" y="1058"/>
                  </a:cubicBezTo>
                  <a:cubicBezTo>
                    <a:pt x="410" y="1058"/>
                    <a:pt x="453" y="1009"/>
                    <a:pt x="453" y="935"/>
                  </a:cubicBezTo>
                  <a:cubicBezTo>
                    <a:pt x="453" y="887"/>
                    <a:pt x="428" y="859"/>
                    <a:pt x="381" y="859"/>
                  </a:cubicBezTo>
                  <a:close/>
                  <a:moveTo>
                    <a:pt x="360" y="1015"/>
                  </a:moveTo>
                  <a:cubicBezTo>
                    <a:pt x="349" y="1015"/>
                    <a:pt x="345" y="1003"/>
                    <a:pt x="345" y="975"/>
                  </a:cubicBezTo>
                  <a:cubicBezTo>
                    <a:pt x="345" y="934"/>
                    <a:pt x="352" y="908"/>
                    <a:pt x="365" y="908"/>
                  </a:cubicBezTo>
                  <a:cubicBezTo>
                    <a:pt x="376" y="908"/>
                    <a:pt x="380" y="918"/>
                    <a:pt x="380" y="947"/>
                  </a:cubicBezTo>
                  <a:cubicBezTo>
                    <a:pt x="380" y="995"/>
                    <a:pt x="374" y="1015"/>
                    <a:pt x="360" y="1015"/>
                  </a:cubicBezTo>
                  <a:close/>
                  <a:moveTo>
                    <a:pt x="2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96" y="72"/>
                    <a:pt x="596" y="72"/>
                    <a:pt x="596" y="72"/>
                  </a:cubicBezTo>
                  <a:cubicBezTo>
                    <a:pt x="596" y="0"/>
                    <a:pt x="596" y="0"/>
                    <a:pt x="596" y="0"/>
                  </a:cubicBezTo>
                  <a:lnTo>
                    <a:pt x="298" y="0"/>
                  </a:lnTo>
                  <a:close/>
                  <a:moveTo>
                    <a:pt x="298" y="1802"/>
                  </a:moveTo>
                  <a:cubicBezTo>
                    <a:pt x="0" y="1802"/>
                    <a:pt x="0" y="1802"/>
                    <a:pt x="0" y="1802"/>
                  </a:cubicBezTo>
                  <a:cubicBezTo>
                    <a:pt x="0" y="1874"/>
                    <a:pt x="0" y="1874"/>
                    <a:pt x="0" y="1874"/>
                  </a:cubicBezTo>
                  <a:cubicBezTo>
                    <a:pt x="596" y="1874"/>
                    <a:pt x="596" y="1874"/>
                    <a:pt x="596" y="1874"/>
                  </a:cubicBezTo>
                  <a:cubicBezTo>
                    <a:pt x="596" y="1802"/>
                    <a:pt x="596" y="1802"/>
                    <a:pt x="596" y="1802"/>
                  </a:cubicBezTo>
                  <a:lnTo>
                    <a:pt x="298" y="1802"/>
                  </a:lnTo>
                  <a:close/>
                  <a:moveTo>
                    <a:pt x="489" y="151"/>
                  </a:moveTo>
                  <a:cubicBezTo>
                    <a:pt x="117" y="151"/>
                    <a:pt x="117" y="151"/>
                    <a:pt x="117" y="151"/>
                  </a:cubicBezTo>
                  <a:cubicBezTo>
                    <a:pt x="110" y="151"/>
                    <a:pt x="105" y="156"/>
                    <a:pt x="105" y="162"/>
                  </a:cubicBezTo>
                  <a:cubicBezTo>
                    <a:pt x="105" y="169"/>
                    <a:pt x="110" y="174"/>
                    <a:pt x="117" y="174"/>
                  </a:cubicBezTo>
                  <a:cubicBezTo>
                    <a:pt x="489" y="174"/>
                    <a:pt x="489" y="174"/>
                    <a:pt x="489" y="174"/>
                  </a:cubicBezTo>
                  <a:cubicBezTo>
                    <a:pt x="495" y="174"/>
                    <a:pt x="500" y="169"/>
                    <a:pt x="500" y="162"/>
                  </a:cubicBezTo>
                  <a:cubicBezTo>
                    <a:pt x="500" y="156"/>
                    <a:pt x="495" y="151"/>
                    <a:pt x="489" y="151"/>
                  </a:cubicBezTo>
                  <a:close/>
                  <a:moveTo>
                    <a:pt x="489" y="230"/>
                  </a:moveTo>
                  <a:cubicBezTo>
                    <a:pt x="117" y="230"/>
                    <a:pt x="117" y="230"/>
                    <a:pt x="117" y="230"/>
                  </a:cubicBezTo>
                  <a:cubicBezTo>
                    <a:pt x="110" y="230"/>
                    <a:pt x="105" y="235"/>
                    <a:pt x="105" y="242"/>
                  </a:cubicBezTo>
                  <a:cubicBezTo>
                    <a:pt x="105" y="248"/>
                    <a:pt x="110" y="253"/>
                    <a:pt x="117" y="253"/>
                  </a:cubicBezTo>
                  <a:cubicBezTo>
                    <a:pt x="489" y="253"/>
                    <a:pt x="489" y="253"/>
                    <a:pt x="489" y="253"/>
                  </a:cubicBezTo>
                  <a:cubicBezTo>
                    <a:pt x="495" y="253"/>
                    <a:pt x="500" y="248"/>
                    <a:pt x="500" y="242"/>
                  </a:cubicBezTo>
                  <a:cubicBezTo>
                    <a:pt x="500" y="235"/>
                    <a:pt x="495" y="230"/>
                    <a:pt x="489" y="230"/>
                  </a:cubicBezTo>
                  <a:close/>
                  <a:moveTo>
                    <a:pt x="489" y="1625"/>
                  </a:moveTo>
                  <a:cubicBezTo>
                    <a:pt x="117" y="1625"/>
                    <a:pt x="117" y="1625"/>
                    <a:pt x="117" y="1625"/>
                  </a:cubicBezTo>
                  <a:cubicBezTo>
                    <a:pt x="110" y="1625"/>
                    <a:pt x="105" y="1630"/>
                    <a:pt x="105" y="1637"/>
                  </a:cubicBezTo>
                  <a:cubicBezTo>
                    <a:pt x="105" y="1643"/>
                    <a:pt x="110" y="1648"/>
                    <a:pt x="117" y="1648"/>
                  </a:cubicBezTo>
                  <a:cubicBezTo>
                    <a:pt x="489" y="1648"/>
                    <a:pt x="489" y="1648"/>
                    <a:pt x="489" y="1648"/>
                  </a:cubicBezTo>
                  <a:cubicBezTo>
                    <a:pt x="495" y="1648"/>
                    <a:pt x="500" y="1643"/>
                    <a:pt x="500" y="1637"/>
                  </a:cubicBezTo>
                  <a:cubicBezTo>
                    <a:pt x="500" y="1630"/>
                    <a:pt x="495" y="1625"/>
                    <a:pt x="489" y="1625"/>
                  </a:cubicBezTo>
                  <a:close/>
                  <a:moveTo>
                    <a:pt x="489" y="1705"/>
                  </a:moveTo>
                  <a:cubicBezTo>
                    <a:pt x="117" y="1705"/>
                    <a:pt x="117" y="1705"/>
                    <a:pt x="117" y="1705"/>
                  </a:cubicBezTo>
                  <a:cubicBezTo>
                    <a:pt x="110" y="1705"/>
                    <a:pt x="105" y="1710"/>
                    <a:pt x="105" y="1716"/>
                  </a:cubicBezTo>
                  <a:cubicBezTo>
                    <a:pt x="105" y="1722"/>
                    <a:pt x="110" y="1727"/>
                    <a:pt x="117" y="1727"/>
                  </a:cubicBezTo>
                  <a:cubicBezTo>
                    <a:pt x="489" y="1727"/>
                    <a:pt x="489" y="1727"/>
                    <a:pt x="489" y="1727"/>
                  </a:cubicBezTo>
                  <a:cubicBezTo>
                    <a:pt x="495" y="1727"/>
                    <a:pt x="500" y="1722"/>
                    <a:pt x="500" y="1716"/>
                  </a:cubicBezTo>
                  <a:cubicBezTo>
                    <a:pt x="500" y="1710"/>
                    <a:pt x="495" y="1705"/>
                    <a:pt x="489" y="1705"/>
                  </a:cubicBezTo>
                  <a:close/>
                  <a:moveTo>
                    <a:pt x="489" y="1705"/>
                  </a:moveTo>
                  <a:cubicBezTo>
                    <a:pt x="489" y="1705"/>
                    <a:pt x="489" y="1705"/>
                    <a:pt x="489" y="1705"/>
                  </a:cubicBezTo>
                </a:path>
              </a:pathLst>
            </a:custGeom>
            <a:solidFill>
              <a:srgbClr val="31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65" name="Freeform 202"/>
            <p:cNvSpPr>
              <a:spLocks noEditPoints="1"/>
            </p:cNvSpPr>
            <p:nvPr userDrawn="1"/>
          </p:nvSpPr>
          <p:spPr bwMode="auto">
            <a:xfrm>
              <a:off x="6542" y="1339"/>
              <a:ext cx="642" cy="1474"/>
            </a:xfrm>
            <a:custGeom>
              <a:avLst/>
              <a:gdLst>
                <a:gd name="T0" fmla="*/ 253 w 642"/>
                <a:gd name="T1" fmla="*/ 110 h 1474"/>
                <a:gd name="T2" fmla="*/ 264 w 642"/>
                <a:gd name="T3" fmla="*/ 149 h 1474"/>
                <a:gd name="T4" fmla="*/ 642 w 642"/>
                <a:gd name="T5" fmla="*/ 1474 h 1474"/>
                <a:gd name="T6" fmla="*/ 222 w 642"/>
                <a:gd name="T7" fmla="*/ 0 h 1474"/>
                <a:gd name="T8" fmla="*/ 221 w 642"/>
                <a:gd name="T9" fmla="*/ 0 h 1474"/>
                <a:gd name="T10" fmla="*/ 253 w 642"/>
                <a:gd name="T11" fmla="*/ 110 h 1474"/>
                <a:gd name="T12" fmla="*/ 2 w 642"/>
                <a:gd name="T13" fmla="*/ 356 h 1474"/>
                <a:gd name="T14" fmla="*/ 17 w 642"/>
                <a:gd name="T15" fmla="*/ 366 h 1474"/>
                <a:gd name="T16" fmla="*/ 10 w 642"/>
                <a:gd name="T17" fmla="*/ 342 h 1474"/>
                <a:gd name="T18" fmla="*/ 2 w 642"/>
                <a:gd name="T19" fmla="*/ 356 h 1474"/>
                <a:gd name="T20" fmla="*/ 2 w 642"/>
                <a:gd name="T21" fmla="*/ 356 h 1474"/>
                <a:gd name="T22" fmla="*/ 2 w 642"/>
                <a:gd name="T23" fmla="*/ 356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2" h="1474">
                  <a:moveTo>
                    <a:pt x="253" y="110"/>
                  </a:moveTo>
                  <a:cubicBezTo>
                    <a:pt x="264" y="149"/>
                    <a:pt x="264" y="149"/>
                    <a:pt x="264" y="149"/>
                  </a:cubicBezTo>
                  <a:cubicBezTo>
                    <a:pt x="642" y="1474"/>
                    <a:pt x="642" y="1474"/>
                    <a:pt x="642" y="1474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53" y="110"/>
                    <a:pt x="253" y="110"/>
                    <a:pt x="253" y="110"/>
                  </a:cubicBezTo>
                  <a:close/>
                  <a:moveTo>
                    <a:pt x="2" y="356"/>
                  </a:moveTo>
                  <a:cubicBezTo>
                    <a:pt x="3" y="362"/>
                    <a:pt x="9" y="364"/>
                    <a:pt x="17" y="366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3" y="345"/>
                    <a:pt x="0" y="350"/>
                    <a:pt x="2" y="356"/>
                  </a:cubicBezTo>
                  <a:close/>
                  <a:moveTo>
                    <a:pt x="2" y="356"/>
                  </a:moveTo>
                  <a:cubicBezTo>
                    <a:pt x="2" y="356"/>
                    <a:pt x="2" y="356"/>
                    <a:pt x="2" y="356"/>
                  </a:cubicBezTo>
                </a:path>
              </a:pathLst>
            </a:custGeom>
            <a:solidFill>
              <a:srgbClr val="FF7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66" name="Freeform 203"/>
            <p:cNvSpPr>
              <a:spLocks noEditPoints="1"/>
            </p:cNvSpPr>
            <p:nvPr userDrawn="1"/>
          </p:nvSpPr>
          <p:spPr bwMode="auto">
            <a:xfrm>
              <a:off x="6596" y="1880"/>
              <a:ext cx="4" cy="96"/>
            </a:xfrm>
            <a:custGeom>
              <a:avLst/>
              <a:gdLst>
                <a:gd name="T0" fmla="*/ 0 w 4"/>
                <a:gd name="T1" fmla="*/ 0 h 96"/>
                <a:gd name="T2" fmla="*/ 3 w 4"/>
                <a:gd name="T3" fmla="*/ 0 h 96"/>
                <a:gd name="T4" fmla="*/ 3 w 4"/>
                <a:gd name="T5" fmla="*/ 96 h 96"/>
                <a:gd name="T6" fmla="*/ 0 w 4"/>
                <a:gd name="T7" fmla="*/ 96 h 96"/>
                <a:gd name="T8" fmla="*/ 0 w 4"/>
                <a:gd name="T9" fmla="*/ 0 h 96"/>
                <a:gd name="T10" fmla="*/ 3 w 4"/>
                <a:gd name="T11" fmla="*/ 0 h 96"/>
                <a:gd name="T12" fmla="*/ 4 w 4"/>
                <a:gd name="T13" fmla="*/ 0 h 96"/>
                <a:gd name="T14" fmla="*/ 4 w 4"/>
                <a:gd name="T15" fmla="*/ 96 h 96"/>
                <a:gd name="T16" fmla="*/ 3 w 4"/>
                <a:gd name="T17" fmla="*/ 96 h 96"/>
                <a:gd name="T18" fmla="*/ 3 w 4"/>
                <a:gd name="T19" fmla="*/ 0 h 96"/>
                <a:gd name="T20" fmla="*/ 3 w 4"/>
                <a:gd name="T21" fmla="*/ 0 h 96"/>
                <a:gd name="T22" fmla="*/ 3 w 4"/>
                <a:gd name="T2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96">
                  <a:moveTo>
                    <a:pt x="0" y="0"/>
                  </a:moveTo>
                  <a:lnTo>
                    <a:pt x="3" y="0"/>
                  </a:lnTo>
                  <a:lnTo>
                    <a:pt x="3" y="96"/>
                  </a:lnTo>
                  <a:lnTo>
                    <a:pt x="0" y="96"/>
                  </a:lnTo>
                  <a:lnTo>
                    <a:pt x="0" y="0"/>
                  </a:lnTo>
                  <a:close/>
                  <a:moveTo>
                    <a:pt x="3" y="0"/>
                  </a:moveTo>
                  <a:lnTo>
                    <a:pt x="4" y="0"/>
                  </a:lnTo>
                  <a:lnTo>
                    <a:pt x="4" y="96"/>
                  </a:lnTo>
                  <a:lnTo>
                    <a:pt x="3" y="96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close/>
                </a:path>
              </a:pathLst>
            </a:custGeom>
            <a:solidFill>
              <a:srgbClr val="3F3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67" name="Freeform 204"/>
            <p:cNvSpPr>
              <a:spLocks noEditPoints="1"/>
            </p:cNvSpPr>
            <p:nvPr userDrawn="1"/>
          </p:nvSpPr>
          <p:spPr bwMode="auto">
            <a:xfrm>
              <a:off x="6596" y="1880"/>
              <a:ext cx="4" cy="96"/>
            </a:xfrm>
            <a:custGeom>
              <a:avLst/>
              <a:gdLst>
                <a:gd name="T0" fmla="*/ 0 w 4"/>
                <a:gd name="T1" fmla="*/ 0 h 96"/>
                <a:gd name="T2" fmla="*/ 3 w 4"/>
                <a:gd name="T3" fmla="*/ 0 h 96"/>
                <a:gd name="T4" fmla="*/ 3 w 4"/>
                <a:gd name="T5" fmla="*/ 96 h 96"/>
                <a:gd name="T6" fmla="*/ 0 w 4"/>
                <a:gd name="T7" fmla="*/ 96 h 96"/>
                <a:gd name="T8" fmla="*/ 0 w 4"/>
                <a:gd name="T9" fmla="*/ 0 h 96"/>
                <a:gd name="T10" fmla="*/ 3 w 4"/>
                <a:gd name="T11" fmla="*/ 0 h 96"/>
                <a:gd name="T12" fmla="*/ 4 w 4"/>
                <a:gd name="T13" fmla="*/ 0 h 96"/>
                <a:gd name="T14" fmla="*/ 4 w 4"/>
                <a:gd name="T15" fmla="*/ 96 h 96"/>
                <a:gd name="T16" fmla="*/ 3 w 4"/>
                <a:gd name="T17" fmla="*/ 96 h 96"/>
                <a:gd name="T18" fmla="*/ 3 w 4"/>
                <a:gd name="T19" fmla="*/ 0 h 96"/>
                <a:gd name="T20" fmla="*/ 3 w 4"/>
                <a:gd name="T21" fmla="*/ 0 h 96"/>
                <a:gd name="T22" fmla="*/ 3 w 4"/>
                <a:gd name="T2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96">
                  <a:moveTo>
                    <a:pt x="0" y="0"/>
                  </a:moveTo>
                  <a:lnTo>
                    <a:pt x="3" y="0"/>
                  </a:lnTo>
                  <a:lnTo>
                    <a:pt x="3" y="96"/>
                  </a:lnTo>
                  <a:lnTo>
                    <a:pt x="0" y="96"/>
                  </a:lnTo>
                  <a:lnTo>
                    <a:pt x="0" y="0"/>
                  </a:lnTo>
                  <a:moveTo>
                    <a:pt x="3" y="0"/>
                  </a:moveTo>
                  <a:lnTo>
                    <a:pt x="4" y="0"/>
                  </a:lnTo>
                  <a:lnTo>
                    <a:pt x="4" y="96"/>
                  </a:lnTo>
                  <a:lnTo>
                    <a:pt x="3" y="96"/>
                  </a:lnTo>
                  <a:lnTo>
                    <a:pt x="3" y="0"/>
                  </a:lnTo>
                  <a:moveTo>
                    <a:pt x="3" y="0"/>
                  </a:move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68" name="Rectangle 205"/>
            <p:cNvSpPr>
              <a:spLocks noChangeArrowheads="1"/>
            </p:cNvSpPr>
            <p:nvPr userDrawn="1"/>
          </p:nvSpPr>
          <p:spPr bwMode="auto">
            <a:xfrm>
              <a:off x="6600" y="1880"/>
              <a:ext cx="1" cy="96"/>
            </a:xfrm>
            <a:prstGeom prst="rect">
              <a:avLst/>
            </a:prstGeom>
            <a:solidFill>
              <a:srgbClr val="3E3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69" name="Rectangle 206"/>
            <p:cNvSpPr>
              <a:spLocks noChangeArrowheads="1"/>
            </p:cNvSpPr>
            <p:nvPr userDrawn="1"/>
          </p:nvSpPr>
          <p:spPr bwMode="auto">
            <a:xfrm>
              <a:off x="6601" y="1880"/>
              <a:ext cx="1" cy="96"/>
            </a:xfrm>
            <a:prstGeom prst="rect">
              <a:avLst/>
            </a:prstGeom>
            <a:solidFill>
              <a:srgbClr val="3E3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70" name="Rectangle 207"/>
            <p:cNvSpPr>
              <a:spLocks noChangeArrowheads="1"/>
            </p:cNvSpPr>
            <p:nvPr userDrawn="1"/>
          </p:nvSpPr>
          <p:spPr bwMode="auto">
            <a:xfrm>
              <a:off x="6601" y="1880"/>
              <a:ext cx="1" cy="96"/>
            </a:xfrm>
            <a:prstGeom prst="rect">
              <a:avLst/>
            </a:prstGeom>
            <a:solidFill>
              <a:srgbClr val="3D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71" name="Rectangle 208"/>
            <p:cNvSpPr>
              <a:spLocks noChangeArrowheads="1"/>
            </p:cNvSpPr>
            <p:nvPr userDrawn="1"/>
          </p:nvSpPr>
          <p:spPr bwMode="auto">
            <a:xfrm>
              <a:off x="6602" y="1880"/>
              <a:ext cx="1" cy="96"/>
            </a:xfrm>
            <a:prstGeom prst="rect">
              <a:avLst/>
            </a:prstGeom>
            <a:solidFill>
              <a:srgbClr val="3C3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72" name="Rectangle 209"/>
            <p:cNvSpPr>
              <a:spLocks noChangeArrowheads="1"/>
            </p:cNvSpPr>
            <p:nvPr userDrawn="1"/>
          </p:nvSpPr>
          <p:spPr bwMode="auto">
            <a:xfrm>
              <a:off x="6603" y="1880"/>
              <a:ext cx="1" cy="96"/>
            </a:xfrm>
            <a:prstGeom prst="rect">
              <a:avLst/>
            </a:prstGeom>
            <a:solidFill>
              <a:srgbClr val="3B3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73" name="Rectangle 210"/>
            <p:cNvSpPr>
              <a:spLocks noChangeArrowheads="1"/>
            </p:cNvSpPr>
            <p:nvPr userDrawn="1"/>
          </p:nvSpPr>
          <p:spPr bwMode="auto">
            <a:xfrm>
              <a:off x="6604" y="1880"/>
              <a:ext cx="1" cy="96"/>
            </a:xfrm>
            <a:prstGeom prst="rect">
              <a:avLst/>
            </a:prstGeom>
            <a:solidFill>
              <a:srgbClr val="3B3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74" name="Rectangle 211"/>
            <p:cNvSpPr>
              <a:spLocks noChangeArrowheads="1"/>
            </p:cNvSpPr>
            <p:nvPr userDrawn="1"/>
          </p:nvSpPr>
          <p:spPr bwMode="auto">
            <a:xfrm>
              <a:off x="6604" y="1880"/>
              <a:ext cx="1" cy="96"/>
            </a:xfrm>
            <a:prstGeom prst="rect">
              <a:avLst/>
            </a:prstGeom>
            <a:solidFill>
              <a:srgbClr val="3A3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75" name="Rectangle 212"/>
            <p:cNvSpPr>
              <a:spLocks noChangeArrowheads="1"/>
            </p:cNvSpPr>
            <p:nvPr userDrawn="1"/>
          </p:nvSpPr>
          <p:spPr bwMode="auto">
            <a:xfrm>
              <a:off x="6605" y="1880"/>
              <a:ext cx="1" cy="96"/>
            </a:xfrm>
            <a:prstGeom prst="rect">
              <a:avLst/>
            </a:prstGeom>
            <a:solidFill>
              <a:srgbClr val="393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76" name="Rectangle 213"/>
            <p:cNvSpPr>
              <a:spLocks noChangeArrowheads="1"/>
            </p:cNvSpPr>
            <p:nvPr userDrawn="1"/>
          </p:nvSpPr>
          <p:spPr bwMode="auto">
            <a:xfrm>
              <a:off x="6606" y="1880"/>
              <a:ext cx="1" cy="96"/>
            </a:xfrm>
            <a:prstGeom prst="rect">
              <a:avLst/>
            </a:prstGeom>
            <a:solidFill>
              <a:srgbClr val="383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77" name="Rectangle 214"/>
            <p:cNvSpPr>
              <a:spLocks noChangeArrowheads="1"/>
            </p:cNvSpPr>
            <p:nvPr userDrawn="1"/>
          </p:nvSpPr>
          <p:spPr bwMode="auto">
            <a:xfrm>
              <a:off x="6607" y="1880"/>
              <a:ext cx="1" cy="96"/>
            </a:xfrm>
            <a:prstGeom prst="rect">
              <a:avLst/>
            </a:prstGeom>
            <a:solidFill>
              <a:srgbClr val="383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78" name="Rectangle 215"/>
            <p:cNvSpPr>
              <a:spLocks noChangeArrowheads="1"/>
            </p:cNvSpPr>
            <p:nvPr userDrawn="1"/>
          </p:nvSpPr>
          <p:spPr bwMode="auto">
            <a:xfrm>
              <a:off x="6607" y="1880"/>
              <a:ext cx="1" cy="96"/>
            </a:xfrm>
            <a:prstGeom prst="rect">
              <a:avLst/>
            </a:prstGeom>
            <a:solidFill>
              <a:srgbClr val="373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79" name="Rectangle 216"/>
            <p:cNvSpPr>
              <a:spLocks noChangeArrowheads="1"/>
            </p:cNvSpPr>
            <p:nvPr userDrawn="1"/>
          </p:nvSpPr>
          <p:spPr bwMode="auto">
            <a:xfrm>
              <a:off x="6608" y="1880"/>
              <a:ext cx="1" cy="96"/>
            </a:xfrm>
            <a:prstGeom prst="rect">
              <a:avLst/>
            </a:prstGeom>
            <a:solidFill>
              <a:srgbClr val="363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80" name="Rectangle 217"/>
            <p:cNvSpPr>
              <a:spLocks noChangeArrowheads="1"/>
            </p:cNvSpPr>
            <p:nvPr userDrawn="1"/>
          </p:nvSpPr>
          <p:spPr bwMode="auto">
            <a:xfrm>
              <a:off x="6609" y="1880"/>
              <a:ext cx="1" cy="96"/>
            </a:xfrm>
            <a:prstGeom prst="rect">
              <a:avLst/>
            </a:prstGeom>
            <a:solidFill>
              <a:srgbClr val="363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81" name="Rectangle 218"/>
            <p:cNvSpPr>
              <a:spLocks noChangeArrowheads="1"/>
            </p:cNvSpPr>
            <p:nvPr userDrawn="1"/>
          </p:nvSpPr>
          <p:spPr bwMode="auto">
            <a:xfrm>
              <a:off x="6609" y="1880"/>
              <a:ext cx="1" cy="96"/>
            </a:xfrm>
            <a:prstGeom prst="rect">
              <a:avLst/>
            </a:prstGeom>
            <a:solidFill>
              <a:srgbClr val="353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82" name="Rectangle 219"/>
            <p:cNvSpPr>
              <a:spLocks noChangeArrowheads="1"/>
            </p:cNvSpPr>
            <p:nvPr userDrawn="1"/>
          </p:nvSpPr>
          <p:spPr bwMode="auto">
            <a:xfrm>
              <a:off x="6610" y="1880"/>
              <a:ext cx="1" cy="96"/>
            </a:xfrm>
            <a:prstGeom prst="rect">
              <a:avLst/>
            </a:prstGeom>
            <a:solidFill>
              <a:srgbClr val="343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83" name="Rectangle 220"/>
            <p:cNvSpPr>
              <a:spLocks noChangeArrowheads="1"/>
            </p:cNvSpPr>
            <p:nvPr userDrawn="1"/>
          </p:nvSpPr>
          <p:spPr bwMode="auto">
            <a:xfrm>
              <a:off x="6611" y="1880"/>
              <a:ext cx="1" cy="96"/>
            </a:xfrm>
            <a:prstGeom prst="rect">
              <a:avLst/>
            </a:prstGeom>
            <a:solidFill>
              <a:srgbClr val="333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84" name="Rectangle 221"/>
            <p:cNvSpPr>
              <a:spLocks noChangeArrowheads="1"/>
            </p:cNvSpPr>
            <p:nvPr userDrawn="1"/>
          </p:nvSpPr>
          <p:spPr bwMode="auto">
            <a:xfrm>
              <a:off x="6612" y="1880"/>
              <a:ext cx="1" cy="96"/>
            </a:xfrm>
            <a:prstGeom prst="rect">
              <a:avLst/>
            </a:prstGeom>
            <a:solidFill>
              <a:srgbClr val="333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85" name="Rectangle 222"/>
            <p:cNvSpPr>
              <a:spLocks noChangeArrowheads="1"/>
            </p:cNvSpPr>
            <p:nvPr userDrawn="1"/>
          </p:nvSpPr>
          <p:spPr bwMode="auto">
            <a:xfrm>
              <a:off x="6613" y="1880"/>
              <a:ext cx="1" cy="96"/>
            </a:xfrm>
            <a:prstGeom prst="rect">
              <a:avLst/>
            </a:prstGeom>
            <a:solidFill>
              <a:srgbClr val="323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86" name="Rectangle 223"/>
            <p:cNvSpPr>
              <a:spLocks noChangeArrowheads="1"/>
            </p:cNvSpPr>
            <p:nvPr userDrawn="1"/>
          </p:nvSpPr>
          <p:spPr bwMode="auto">
            <a:xfrm>
              <a:off x="6613" y="1880"/>
              <a:ext cx="1" cy="96"/>
            </a:xfrm>
            <a:prstGeom prst="rect">
              <a:avLst/>
            </a:prstGeom>
            <a:solidFill>
              <a:srgbClr val="313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87" name="Rectangle 224"/>
            <p:cNvSpPr>
              <a:spLocks noChangeArrowheads="1"/>
            </p:cNvSpPr>
            <p:nvPr userDrawn="1"/>
          </p:nvSpPr>
          <p:spPr bwMode="auto">
            <a:xfrm>
              <a:off x="6614" y="1880"/>
              <a:ext cx="1" cy="96"/>
            </a:xfrm>
            <a:prstGeom prst="rect">
              <a:avLst/>
            </a:prstGeom>
            <a:solidFill>
              <a:srgbClr val="303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88" name="Rectangle 225"/>
            <p:cNvSpPr>
              <a:spLocks noChangeArrowheads="1"/>
            </p:cNvSpPr>
            <p:nvPr userDrawn="1"/>
          </p:nvSpPr>
          <p:spPr bwMode="auto">
            <a:xfrm>
              <a:off x="6615" y="1880"/>
              <a:ext cx="1" cy="96"/>
            </a:xfrm>
            <a:prstGeom prst="rect">
              <a:avLst/>
            </a:prstGeom>
            <a:solidFill>
              <a:srgbClr val="303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89" name="Rectangle 226"/>
            <p:cNvSpPr>
              <a:spLocks noChangeArrowheads="1"/>
            </p:cNvSpPr>
            <p:nvPr userDrawn="1"/>
          </p:nvSpPr>
          <p:spPr bwMode="auto">
            <a:xfrm>
              <a:off x="6615" y="1880"/>
              <a:ext cx="1" cy="96"/>
            </a:xfrm>
            <a:prstGeom prst="rect">
              <a:avLst/>
            </a:prstGeom>
            <a:solidFill>
              <a:srgbClr val="2F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90" name="Rectangle 227"/>
            <p:cNvSpPr>
              <a:spLocks noChangeArrowheads="1"/>
            </p:cNvSpPr>
            <p:nvPr userDrawn="1"/>
          </p:nvSpPr>
          <p:spPr bwMode="auto">
            <a:xfrm>
              <a:off x="6616" y="1880"/>
              <a:ext cx="1" cy="96"/>
            </a:xfrm>
            <a:prstGeom prst="rect">
              <a:avLst/>
            </a:prstGeom>
            <a:solidFill>
              <a:srgbClr val="2E2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91" name="Rectangle 228"/>
            <p:cNvSpPr>
              <a:spLocks noChangeArrowheads="1"/>
            </p:cNvSpPr>
            <p:nvPr userDrawn="1"/>
          </p:nvSpPr>
          <p:spPr bwMode="auto">
            <a:xfrm>
              <a:off x="6617" y="1880"/>
              <a:ext cx="1" cy="96"/>
            </a:xfrm>
            <a:prstGeom prst="rect">
              <a:avLst/>
            </a:prstGeom>
            <a:solidFill>
              <a:srgbClr val="2E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92" name="Rectangle 229"/>
            <p:cNvSpPr>
              <a:spLocks noChangeArrowheads="1"/>
            </p:cNvSpPr>
            <p:nvPr userDrawn="1"/>
          </p:nvSpPr>
          <p:spPr bwMode="auto">
            <a:xfrm>
              <a:off x="6618" y="1880"/>
              <a:ext cx="1" cy="96"/>
            </a:xfrm>
            <a:prstGeom prst="rect">
              <a:avLst/>
            </a:prstGeom>
            <a:solidFill>
              <a:srgbClr val="2D2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93" name="Rectangle 230"/>
            <p:cNvSpPr>
              <a:spLocks noChangeArrowheads="1"/>
            </p:cNvSpPr>
            <p:nvPr userDrawn="1"/>
          </p:nvSpPr>
          <p:spPr bwMode="auto">
            <a:xfrm>
              <a:off x="6619" y="1880"/>
              <a:ext cx="1" cy="96"/>
            </a:xfrm>
            <a:prstGeom prst="rect">
              <a:avLst/>
            </a:prstGeom>
            <a:solidFill>
              <a:srgbClr val="2C2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94" name="Rectangle 231"/>
            <p:cNvSpPr>
              <a:spLocks noChangeArrowheads="1"/>
            </p:cNvSpPr>
            <p:nvPr userDrawn="1"/>
          </p:nvSpPr>
          <p:spPr bwMode="auto">
            <a:xfrm>
              <a:off x="6620" y="1880"/>
              <a:ext cx="1" cy="96"/>
            </a:xfrm>
            <a:prstGeom prst="rect">
              <a:avLst/>
            </a:prstGeom>
            <a:solidFill>
              <a:srgbClr val="2B2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95" name="Rectangle 232"/>
            <p:cNvSpPr>
              <a:spLocks noChangeArrowheads="1"/>
            </p:cNvSpPr>
            <p:nvPr userDrawn="1"/>
          </p:nvSpPr>
          <p:spPr bwMode="auto">
            <a:xfrm>
              <a:off x="6620" y="1880"/>
              <a:ext cx="1" cy="96"/>
            </a:xfrm>
            <a:prstGeom prst="rect">
              <a:avLst/>
            </a:prstGeom>
            <a:solidFill>
              <a:srgbClr val="2B2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96" name="Rectangle 233"/>
            <p:cNvSpPr>
              <a:spLocks noChangeArrowheads="1"/>
            </p:cNvSpPr>
            <p:nvPr userDrawn="1"/>
          </p:nvSpPr>
          <p:spPr bwMode="auto">
            <a:xfrm>
              <a:off x="6621" y="1880"/>
              <a:ext cx="1" cy="96"/>
            </a:xfrm>
            <a:prstGeom prst="rect">
              <a:avLst/>
            </a:prstGeom>
            <a:solidFill>
              <a:srgbClr val="2A2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97" name="Rectangle 234"/>
            <p:cNvSpPr>
              <a:spLocks noChangeArrowheads="1"/>
            </p:cNvSpPr>
            <p:nvPr userDrawn="1"/>
          </p:nvSpPr>
          <p:spPr bwMode="auto">
            <a:xfrm>
              <a:off x="6621" y="1880"/>
              <a:ext cx="1" cy="96"/>
            </a:xfrm>
            <a:prstGeom prst="rect">
              <a:avLst/>
            </a:prstGeom>
            <a:solidFill>
              <a:srgbClr val="292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98" name="Rectangle 235"/>
            <p:cNvSpPr>
              <a:spLocks noChangeArrowheads="1"/>
            </p:cNvSpPr>
            <p:nvPr userDrawn="1"/>
          </p:nvSpPr>
          <p:spPr bwMode="auto">
            <a:xfrm>
              <a:off x="6622" y="1880"/>
              <a:ext cx="1" cy="96"/>
            </a:xfrm>
            <a:prstGeom prst="rect">
              <a:avLst/>
            </a:prstGeom>
            <a:solidFill>
              <a:srgbClr val="282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99" name="Rectangle 236"/>
            <p:cNvSpPr>
              <a:spLocks noChangeArrowheads="1"/>
            </p:cNvSpPr>
            <p:nvPr userDrawn="1"/>
          </p:nvSpPr>
          <p:spPr bwMode="auto">
            <a:xfrm>
              <a:off x="6623" y="1880"/>
              <a:ext cx="1" cy="96"/>
            </a:xfrm>
            <a:prstGeom prst="rect">
              <a:avLst/>
            </a:prstGeom>
            <a:solidFill>
              <a:srgbClr val="282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00" name="Rectangle 237"/>
            <p:cNvSpPr>
              <a:spLocks noChangeArrowheads="1"/>
            </p:cNvSpPr>
            <p:nvPr userDrawn="1"/>
          </p:nvSpPr>
          <p:spPr bwMode="auto">
            <a:xfrm>
              <a:off x="6624" y="1880"/>
              <a:ext cx="1" cy="96"/>
            </a:xfrm>
            <a:prstGeom prst="rect">
              <a:avLst/>
            </a:prstGeom>
            <a:solidFill>
              <a:srgbClr val="272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01" name="Rectangle 238"/>
            <p:cNvSpPr>
              <a:spLocks noChangeArrowheads="1"/>
            </p:cNvSpPr>
            <p:nvPr userDrawn="1"/>
          </p:nvSpPr>
          <p:spPr bwMode="auto">
            <a:xfrm>
              <a:off x="6625" y="1880"/>
              <a:ext cx="1" cy="96"/>
            </a:xfrm>
            <a:prstGeom prst="rect">
              <a:avLst/>
            </a:prstGeom>
            <a:solidFill>
              <a:srgbClr val="26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02" name="Rectangle 239"/>
            <p:cNvSpPr>
              <a:spLocks noChangeArrowheads="1"/>
            </p:cNvSpPr>
            <p:nvPr userDrawn="1"/>
          </p:nvSpPr>
          <p:spPr bwMode="auto">
            <a:xfrm>
              <a:off x="6626" y="1880"/>
              <a:ext cx="1" cy="96"/>
            </a:xfrm>
            <a:prstGeom prst="rect">
              <a:avLst/>
            </a:prstGeom>
            <a:solidFill>
              <a:srgbClr val="252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03" name="Rectangle 240"/>
            <p:cNvSpPr>
              <a:spLocks noChangeArrowheads="1"/>
            </p:cNvSpPr>
            <p:nvPr userDrawn="1"/>
          </p:nvSpPr>
          <p:spPr bwMode="auto">
            <a:xfrm>
              <a:off x="6626" y="1880"/>
              <a:ext cx="1" cy="96"/>
            </a:xfrm>
            <a:prstGeom prst="rect">
              <a:avLst/>
            </a:prstGeom>
            <a:solidFill>
              <a:srgbClr val="252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04" name="Rectangle 241"/>
            <p:cNvSpPr>
              <a:spLocks noChangeArrowheads="1"/>
            </p:cNvSpPr>
            <p:nvPr userDrawn="1"/>
          </p:nvSpPr>
          <p:spPr bwMode="auto">
            <a:xfrm>
              <a:off x="6627" y="1880"/>
              <a:ext cx="1" cy="96"/>
            </a:xfrm>
            <a:prstGeom prst="rect">
              <a:avLst/>
            </a:prstGeom>
            <a:solidFill>
              <a:srgbClr val="24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05" name="Rectangle 242"/>
            <p:cNvSpPr>
              <a:spLocks noChangeArrowheads="1"/>
            </p:cNvSpPr>
            <p:nvPr userDrawn="1"/>
          </p:nvSpPr>
          <p:spPr bwMode="auto">
            <a:xfrm>
              <a:off x="6628" y="1880"/>
              <a:ext cx="1" cy="96"/>
            </a:xfrm>
            <a:prstGeom prst="rect">
              <a:avLst/>
            </a:prstGeom>
            <a:solidFill>
              <a:srgbClr val="232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06" name="Rectangle 243"/>
            <p:cNvSpPr>
              <a:spLocks noChangeArrowheads="1"/>
            </p:cNvSpPr>
            <p:nvPr userDrawn="1"/>
          </p:nvSpPr>
          <p:spPr bwMode="auto">
            <a:xfrm>
              <a:off x="6628" y="1880"/>
              <a:ext cx="1" cy="96"/>
            </a:xfrm>
            <a:prstGeom prst="rect">
              <a:avLst/>
            </a:prstGeom>
            <a:solidFill>
              <a:srgbClr val="232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07" name="Rectangle 244"/>
            <p:cNvSpPr>
              <a:spLocks noChangeArrowheads="1"/>
            </p:cNvSpPr>
            <p:nvPr userDrawn="1"/>
          </p:nvSpPr>
          <p:spPr bwMode="auto">
            <a:xfrm>
              <a:off x="6629" y="1880"/>
              <a:ext cx="1" cy="96"/>
            </a:xfrm>
            <a:prstGeom prst="rect">
              <a:avLst/>
            </a:prstGeom>
            <a:solidFill>
              <a:srgbClr val="222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08" name="Rectangle 245"/>
            <p:cNvSpPr>
              <a:spLocks noChangeArrowheads="1"/>
            </p:cNvSpPr>
            <p:nvPr userDrawn="1"/>
          </p:nvSpPr>
          <p:spPr bwMode="auto">
            <a:xfrm>
              <a:off x="6630" y="1880"/>
              <a:ext cx="1" cy="96"/>
            </a:xfrm>
            <a:prstGeom prst="rect">
              <a:avLst/>
            </a:prstGeom>
            <a:solidFill>
              <a:srgbClr val="212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09" name="Rectangle 246"/>
            <p:cNvSpPr>
              <a:spLocks noChangeArrowheads="1"/>
            </p:cNvSpPr>
            <p:nvPr userDrawn="1"/>
          </p:nvSpPr>
          <p:spPr bwMode="auto">
            <a:xfrm>
              <a:off x="6631" y="1880"/>
              <a:ext cx="1" cy="96"/>
            </a:xfrm>
            <a:prstGeom prst="rect">
              <a:avLst/>
            </a:prstGeom>
            <a:solidFill>
              <a:srgbClr val="202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10" name="Rectangle 247"/>
            <p:cNvSpPr>
              <a:spLocks noChangeArrowheads="1"/>
            </p:cNvSpPr>
            <p:nvPr userDrawn="1"/>
          </p:nvSpPr>
          <p:spPr bwMode="auto">
            <a:xfrm>
              <a:off x="6631" y="1880"/>
              <a:ext cx="1" cy="96"/>
            </a:xfrm>
            <a:prstGeom prst="rect">
              <a:avLst/>
            </a:prstGeom>
            <a:solidFill>
              <a:srgbClr val="202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11" name="Rectangle 248"/>
            <p:cNvSpPr>
              <a:spLocks noChangeArrowheads="1"/>
            </p:cNvSpPr>
            <p:nvPr userDrawn="1"/>
          </p:nvSpPr>
          <p:spPr bwMode="auto">
            <a:xfrm>
              <a:off x="6632" y="1880"/>
              <a:ext cx="1" cy="96"/>
            </a:xfrm>
            <a:prstGeom prst="rect">
              <a:avLst/>
            </a:prstGeom>
            <a:solidFill>
              <a:srgbClr val="1F1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12" name="Rectangle 249"/>
            <p:cNvSpPr>
              <a:spLocks noChangeArrowheads="1"/>
            </p:cNvSpPr>
            <p:nvPr userDrawn="1"/>
          </p:nvSpPr>
          <p:spPr bwMode="auto">
            <a:xfrm>
              <a:off x="6633" y="1880"/>
              <a:ext cx="1" cy="96"/>
            </a:xfrm>
            <a:prstGeom prst="rect">
              <a:avLst/>
            </a:prstGeom>
            <a:solidFill>
              <a:srgbClr val="1E1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13" name="Rectangle 250"/>
            <p:cNvSpPr>
              <a:spLocks noChangeArrowheads="1"/>
            </p:cNvSpPr>
            <p:nvPr userDrawn="1"/>
          </p:nvSpPr>
          <p:spPr bwMode="auto">
            <a:xfrm>
              <a:off x="6634" y="1880"/>
              <a:ext cx="1" cy="96"/>
            </a:xfrm>
            <a:prstGeom prst="rect">
              <a:avLst/>
            </a:prstGeom>
            <a:solidFill>
              <a:srgbClr val="1D1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14" name="Rectangle 251"/>
            <p:cNvSpPr>
              <a:spLocks noChangeArrowheads="1"/>
            </p:cNvSpPr>
            <p:nvPr userDrawn="1"/>
          </p:nvSpPr>
          <p:spPr bwMode="auto">
            <a:xfrm>
              <a:off x="6634" y="1880"/>
              <a:ext cx="1" cy="96"/>
            </a:xfrm>
            <a:prstGeom prst="rect">
              <a:avLst/>
            </a:prstGeom>
            <a:solidFill>
              <a:srgbClr val="1D1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15" name="Rectangle 252"/>
            <p:cNvSpPr>
              <a:spLocks noChangeArrowheads="1"/>
            </p:cNvSpPr>
            <p:nvPr userDrawn="1"/>
          </p:nvSpPr>
          <p:spPr bwMode="auto">
            <a:xfrm>
              <a:off x="6635" y="1880"/>
              <a:ext cx="1" cy="96"/>
            </a:xfrm>
            <a:prstGeom prst="rect">
              <a:avLst/>
            </a:prstGeom>
            <a:solidFill>
              <a:srgbClr val="1C1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16" name="Freeform 253"/>
            <p:cNvSpPr>
              <a:spLocks noEditPoints="1"/>
            </p:cNvSpPr>
            <p:nvPr userDrawn="1"/>
          </p:nvSpPr>
          <p:spPr bwMode="auto">
            <a:xfrm>
              <a:off x="6853" y="2736"/>
              <a:ext cx="366" cy="198"/>
            </a:xfrm>
            <a:custGeom>
              <a:avLst/>
              <a:gdLst>
                <a:gd name="T0" fmla="*/ 9 w 366"/>
                <a:gd name="T1" fmla="*/ 33 h 198"/>
                <a:gd name="T2" fmla="*/ 0 w 366"/>
                <a:gd name="T3" fmla="*/ 0 h 198"/>
                <a:gd name="T4" fmla="*/ 8 w 366"/>
                <a:gd name="T5" fmla="*/ 30 h 198"/>
                <a:gd name="T6" fmla="*/ 9 w 366"/>
                <a:gd name="T7" fmla="*/ 33 h 198"/>
                <a:gd name="T8" fmla="*/ 366 w 366"/>
                <a:gd name="T9" fmla="*/ 198 h 198"/>
                <a:gd name="T10" fmla="*/ 342 w 366"/>
                <a:gd name="T11" fmla="*/ 116 h 198"/>
                <a:gd name="T12" fmla="*/ 366 w 366"/>
                <a:gd name="T13" fmla="*/ 198 h 198"/>
                <a:gd name="T14" fmla="*/ 366 w 366"/>
                <a:gd name="T15" fmla="*/ 198 h 198"/>
                <a:gd name="T16" fmla="*/ 366 w 366"/>
                <a:gd name="T17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198">
                  <a:moveTo>
                    <a:pt x="9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9"/>
                    <a:pt x="5" y="19"/>
                    <a:pt x="8" y="30"/>
                  </a:cubicBezTo>
                  <a:cubicBezTo>
                    <a:pt x="8" y="31"/>
                    <a:pt x="9" y="32"/>
                    <a:pt x="9" y="33"/>
                  </a:cubicBezTo>
                  <a:close/>
                  <a:moveTo>
                    <a:pt x="366" y="198"/>
                  </a:moveTo>
                  <a:cubicBezTo>
                    <a:pt x="342" y="116"/>
                    <a:pt x="342" y="116"/>
                    <a:pt x="342" y="116"/>
                  </a:cubicBezTo>
                  <a:lnTo>
                    <a:pt x="366" y="198"/>
                  </a:lnTo>
                  <a:close/>
                  <a:moveTo>
                    <a:pt x="366" y="198"/>
                  </a:moveTo>
                  <a:cubicBezTo>
                    <a:pt x="366" y="198"/>
                    <a:pt x="366" y="198"/>
                    <a:pt x="366" y="198"/>
                  </a:cubicBezTo>
                </a:path>
              </a:pathLst>
            </a:custGeom>
            <a:solidFill>
              <a:srgbClr val="FF7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17" name="Freeform 254"/>
            <p:cNvSpPr>
              <a:spLocks noEditPoints="1"/>
            </p:cNvSpPr>
            <p:nvPr userDrawn="1"/>
          </p:nvSpPr>
          <p:spPr bwMode="auto">
            <a:xfrm>
              <a:off x="6490" y="1449"/>
              <a:ext cx="705" cy="1403"/>
            </a:xfrm>
            <a:custGeom>
              <a:avLst/>
              <a:gdLst>
                <a:gd name="T0" fmla="*/ 316 w 705"/>
                <a:gd name="T1" fmla="*/ 39 h 1403"/>
                <a:gd name="T2" fmla="*/ 305 w 705"/>
                <a:gd name="T3" fmla="*/ 0 h 1403"/>
                <a:gd name="T4" fmla="*/ 305 w 705"/>
                <a:gd name="T5" fmla="*/ 0 h 1403"/>
                <a:gd name="T6" fmla="*/ 316 w 705"/>
                <a:gd name="T7" fmla="*/ 39 h 1403"/>
                <a:gd name="T8" fmla="*/ 705 w 705"/>
                <a:gd name="T9" fmla="*/ 1403 h 1403"/>
                <a:gd name="T10" fmla="*/ 694 w 705"/>
                <a:gd name="T11" fmla="*/ 1364 h 1403"/>
                <a:gd name="T12" fmla="*/ 705 w 705"/>
                <a:gd name="T13" fmla="*/ 1403 h 1403"/>
                <a:gd name="T14" fmla="*/ 694 w 705"/>
                <a:gd name="T15" fmla="*/ 1364 h 1403"/>
                <a:gd name="T16" fmla="*/ 705 w 705"/>
                <a:gd name="T17" fmla="*/ 1403 h 1403"/>
                <a:gd name="T18" fmla="*/ 694 w 705"/>
                <a:gd name="T19" fmla="*/ 1364 h 1403"/>
                <a:gd name="T20" fmla="*/ 43 w 705"/>
                <a:gd name="T21" fmla="*/ 876 h 1403"/>
                <a:gd name="T22" fmla="*/ 64 w 705"/>
                <a:gd name="T23" fmla="*/ 838 h 1403"/>
                <a:gd name="T24" fmla="*/ 26 w 705"/>
                <a:gd name="T25" fmla="*/ 817 h 1403"/>
                <a:gd name="T26" fmla="*/ 5 w 705"/>
                <a:gd name="T27" fmla="*/ 855 h 1403"/>
                <a:gd name="T28" fmla="*/ 43 w 705"/>
                <a:gd name="T29" fmla="*/ 876 h 1403"/>
                <a:gd name="T30" fmla="*/ 43 w 705"/>
                <a:gd name="T31" fmla="*/ 876 h 1403"/>
                <a:gd name="T32" fmla="*/ 43 w 705"/>
                <a:gd name="T33" fmla="*/ 876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5" h="1403">
                  <a:moveTo>
                    <a:pt x="316" y="39"/>
                  </a:moveTo>
                  <a:cubicBezTo>
                    <a:pt x="305" y="0"/>
                    <a:pt x="305" y="0"/>
                    <a:pt x="305" y="0"/>
                  </a:cubicBezTo>
                  <a:cubicBezTo>
                    <a:pt x="305" y="0"/>
                    <a:pt x="305" y="0"/>
                    <a:pt x="305" y="0"/>
                  </a:cubicBezTo>
                  <a:lnTo>
                    <a:pt x="316" y="39"/>
                  </a:lnTo>
                  <a:close/>
                  <a:moveTo>
                    <a:pt x="705" y="1403"/>
                  </a:moveTo>
                  <a:cubicBezTo>
                    <a:pt x="694" y="1364"/>
                    <a:pt x="694" y="1364"/>
                    <a:pt x="694" y="1364"/>
                  </a:cubicBezTo>
                  <a:lnTo>
                    <a:pt x="705" y="1403"/>
                  </a:lnTo>
                  <a:close/>
                  <a:moveTo>
                    <a:pt x="694" y="1364"/>
                  </a:moveTo>
                  <a:cubicBezTo>
                    <a:pt x="705" y="1403"/>
                    <a:pt x="705" y="1403"/>
                    <a:pt x="705" y="1403"/>
                  </a:cubicBezTo>
                  <a:lnTo>
                    <a:pt x="694" y="1364"/>
                  </a:lnTo>
                  <a:close/>
                  <a:moveTo>
                    <a:pt x="43" y="876"/>
                  </a:moveTo>
                  <a:cubicBezTo>
                    <a:pt x="59" y="872"/>
                    <a:pt x="69" y="855"/>
                    <a:pt x="64" y="838"/>
                  </a:cubicBezTo>
                  <a:cubicBezTo>
                    <a:pt x="59" y="822"/>
                    <a:pt x="43" y="813"/>
                    <a:pt x="26" y="817"/>
                  </a:cubicBezTo>
                  <a:cubicBezTo>
                    <a:pt x="10" y="822"/>
                    <a:pt x="0" y="839"/>
                    <a:pt x="5" y="855"/>
                  </a:cubicBezTo>
                  <a:cubicBezTo>
                    <a:pt x="10" y="872"/>
                    <a:pt x="27" y="881"/>
                    <a:pt x="43" y="876"/>
                  </a:cubicBezTo>
                  <a:close/>
                  <a:moveTo>
                    <a:pt x="43" y="876"/>
                  </a:moveTo>
                  <a:cubicBezTo>
                    <a:pt x="43" y="876"/>
                    <a:pt x="43" y="876"/>
                    <a:pt x="43" y="8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18" name="Freeform 255"/>
            <p:cNvSpPr>
              <a:spLocks noEditPoints="1"/>
            </p:cNvSpPr>
            <p:nvPr userDrawn="1"/>
          </p:nvSpPr>
          <p:spPr bwMode="auto">
            <a:xfrm>
              <a:off x="6349" y="1714"/>
              <a:ext cx="351" cy="1164"/>
            </a:xfrm>
            <a:custGeom>
              <a:avLst/>
              <a:gdLst>
                <a:gd name="T0" fmla="*/ 152 w 351"/>
                <a:gd name="T1" fmla="*/ 502 h 1164"/>
                <a:gd name="T2" fmla="*/ 160 w 351"/>
                <a:gd name="T3" fmla="*/ 488 h 1164"/>
                <a:gd name="T4" fmla="*/ 24 w 351"/>
                <a:gd name="T5" fmla="*/ 10 h 1164"/>
                <a:gd name="T6" fmla="*/ 9 w 351"/>
                <a:gd name="T7" fmla="*/ 2 h 1164"/>
                <a:gd name="T8" fmla="*/ 2 w 351"/>
                <a:gd name="T9" fmla="*/ 16 h 1164"/>
                <a:gd name="T10" fmla="*/ 138 w 351"/>
                <a:gd name="T11" fmla="*/ 494 h 1164"/>
                <a:gd name="T12" fmla="*/ 152 w 351"/>
                <a:gd name="T13" fmla="*/ 502 h 1164"/>
                <a:gd name="T14" fmla="*/ 198 w 351"/>
                <a:gd name="T15" fmla="*/ 662 h 1164"/>
                <a:gd name="T16" fmla="*/ 190 w 351"/>
                <a:gd name="T17" fmla="*/ 676 h 1164"/>
                <a:gd name="T18" fmla="*/ 327 w 351"/>
                <a:gd name="T19" fmla="*/ 1154 h 1164"/>
                <a:gd name="T20" fmla="*/ 341 w 351"/>
                <a:gd name="T21" fmla="*/ 1162 h 1164"/>
                <a:gd name="T22" fmla="*/ 349 w 351"/>
                <a:gd name="T23" fmla="*/ 1148 h 1164"/>
                <a:gd name="T24" fmla="*/ 212 w 351"/>
                <a:gd name="T25" fmla="*/ 669 h 1164"/>
                <a:gd name="T26" fmla="*/ 198 w 351"/>
                <a:gd name="T27" fmla="*/ 662 h 1164"/>
                <a:gd name="T28" fmla="*/ 198 w 351"/>
                <a:gd name="T29" fmla="*/ 662 h 1164"/>
                <a:gd name="T30" fmla="*/ 198 w 351"/>
                <a:gd name="T31" fmla="*/ 662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1" h="1164">
                  <a:moveTo>
                    <a:pt x="152" y="502"/>
                  </a:moveTo>
                  <a:cubicBezTo>
                    <a:pt x="158" y="500"/>
                    <a:pt x="162" y="494"/>
                    <a:pt x="160" y="48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2" y="4"/>
                    <a:pt x="15" y="0"/>
                    <a:pt x="9" y="2"/>
                  </a:cubicBezTo>
                  <a:cubicBezTo>
                    <a:pt x="4" y="4"/>
                    <a:pt x="0" y="10"/>
                    <a:pt x="2" y="16"/>
                  </a:cubicBezTo>
                  <a:cubicBezTo>
                    <a:pt x="138" y="494"/>
                    <a:pt x="138" y="494"/>
                    <a:pt x="138" y="494"/>
                  </a:cubicBezTo>
                  <a:cubicBezTo>
                    <a:pt x="140" y="500"/>
                    <a:pt x="146" y="504"/>
                    <a:pt x="152" y="502"/>
                  </a:cubicBezTo>
                  <a:close/>
                  <a:moveTo>
                    <a:pt x="198" y="662"/>
                  </a:moveTo>
                  <a:cubicBezTo>
                    <a:pt x="192" y="663"/>
                    <a:pt x="189" y="670"/>
                    <a:pt x="190" y="676"/>
                  </a:cubicBezTo>
                  <a:cubicBezTo>
                    <a:pt x="327" y="1154"/>
                    <a:pt x="327" y="1154"/>
                    <a:pt x="327" y="1154"/>
                  </a:cubicBezTo>
                  <a:cubicBezTo>
                    <a:pt x="329" y="1160"/>
                    <a:pt x="335" y="1164"/>
                    <a:pt x="341" y="1162"/>
                  </a:cubicBezTo>
                  <a:cubicBezTo>
                    <a:pt x="347" y="1160"/>
                    <a:pt x="351" y="1153"/>
                    <a:pt x="349" y="1148"/>
                  </a:cubicBezTo>
                  <a:cubicBezTo>
                    <a:pt x="212" y="669"/>
                    <a:pt x="212" y="669"/>
                    <a:pt x="212" y="669"/>
                  </a:cubicBezTo>
                  <a:cubicBezTo>
                    <a:pt x="211" y="663"/>
                    <a:pt x="204" y="660"/>
                    <a:pt x="198" y="662"/>
                  </a:cubicBezTo>
                  <a:close/>
                  <a:moveTo>
                    <a:pt x="198" y="662"/>
                  </a:moveTo>
                  <a:cubicBezTo>
                    <a:pt x="198" y="662"/>
                    <a:pt x="198" y="662"/>
                    <a:pt x="198" y="662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19" name="Freeform 256"/>
            <p:cNvSpPr>
              <a:spLocks noEditPoints="1"/>
            </p:cNvSpPr>
            <p:nvPr userDrawn="1"/>
          </p:nvSpPr>
          <p:spPr bwMode="auto">
            <a:xfrm>
              <a:off x="6478" y="1339"/>
              <a:ext cx="741" cy="1676"/>
            </a:xfrm>
            <a:custGeom>
              <a:avLst/>
              <a:gdLst>
                <a:gd name="T0" fmla="*/ 285 w 741"/>
                <a:gd name="T1" fmla="*/ 0 h 1676"/>
                <a:gd name="T2" fmla="*/ 0 w 741"/>
                <a:gd name="T3" fmla="*/ 82 h 1676"/>
                <a:gd name="T4" fmla="*/ 285 w 741"/>
                <a:gd name="T5" fmla="*/ 0 h 1676"/>
                <a:gd name="T6" fmla="*/ 455 w 741"/>
                <a:gd name="T7" fmla="*/ 1676 h 1676"/>
                <a:gd name="T8" fmla="*/ 741 w 741"/>
                <a:gd name="T9" fmla="*/ 1595 h 1676"/>
                <a:gd name="T10" fmla="*/ 455 w 741"/>
                <a:gd name="T11" fmla="*/ 1676 h 1676"/>
                <a:gd name="T12" fmla="*/ 107 w 741"/>
                <a:gd name="T13" fmla="*/ 429 h 1676"/>
                <a:gd name="T14" fmla="*/ 96 w 741"/>
                <a:gd name="T15" fmla="*/ 420 h 1676"/>
                <a:gd name="T16" fmla="*/ 102 w 741"/>
                <a:gd name="T17" fmla="*/ 440 h 1676"/>
                <a:gd name="T18" fmla="*/ 107 w 741"/>
                <a:gd name="T19" fmla="*/ 429 h 1676"/>
                <a:gd name="T20" fmla="*/ 107 w 741"/>
                <a:gd name="T21" fmla="*/ 429 h 1676"/>
                <a:gd name="T22" fmla="*/ 107 w 741"/>
                <a:gd name="T23" fmla="*/ 429 h 1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1" h="1676">
                  <a:moveTo>
                    <a:pt x="285" y="0"/>
                  </a:moveTo>
                  <a:cubicBezTo>
                    <a:pt x="0" y="82"/>
                    <a:pt x="0" y="82"/>
                    <a:pt x="0" y="82"/>
                  </a:cubicBezTo>
                  <a:lnTo>
                    <a:pt x="285" y="0"/>
                  </a:lnTo>
                  <a:close/>
                  <a:moveTo>
                    <a:pt x="455" y="1676"/>
                  </a:moveTo>
                  <a:cubicBezTo>
                    <a:pt x="741" y="1595"/>
                    <a:pt x="741" y="1595"/>
                    <a:pt x="741" y="1595"/>
                  </a:cubicBezTo>
                  <a:lnTo>
                    <a:pt x="455" y="1676"/>
                  </a:lnTo>
                  <a:close/>
                  <a:moveTo>
                    <a:pt x="107" y="429"/>
                  </a:moveTo>
                  <a:cubicBezTo>
                    <a:pt x="106" y="425"/>
                    <a:pt x="102" y="422"/>
                    <a:pt x="96" y="420"/>
                  </a:cubicBezTo>
                  <a:cubicBezTo>
                    <a:pt x="102" y="440"/>
                    <a:pt x="102" y="440"/>
                    <a:pt x="102" y="440"/>
                  </a:cubicBezTo>
                  <a:cubicBezTo>
                    <a:pt x="106" y="438"/>
                    <a:pt x="109" y="433"/>
                    <a:pt x="107" y="429"/>
                  </a:cubicBezTo>
                  <a:close/>
                  <a:moveTo>
                    <a:pt x="107" y="429"/>
                  </a:moveTo>
                  <a:cubicBezTo>
                    <a:pt x="107" y="429"/>
                    <a:pt x="107" y="429"/>
                    <a:pt x="107" y="429"/>
                  </a:cubicBezTo>
                </a:path>
              </a:pathLst>
            </a:custGeom>
            <a:solidFill>
              <a:srgbClr val="E086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20" name="Rectangle 257"/>
            <p:cNvSpPr>
              <a:spLocks noChangeArrowheads="1"/>
            </p:cNvSpPr>
            <p:nvPr userDrawn="1"/>
          </p:nvSpPr>
          <p:spPr bwMode="auto">
            <a:xfrm>
              <a:off x="6759" y="2474"/>
              <a:ext cx="4" cy="109"/>
            </a:xfrm>
            <a:prstGeom prst="rect">
              <a:avLst/>
            </a:prstGeom>
            <a:solidFill>
              <a:srgbClr val="3F3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21" name="Rectangle 258"/>
            <p:cNvSpPr>
              <a:spLocks noChangeArrowheads="1"/>
            </p:cNvSpPr>
            <p:nvPr userDrawn="1"/>
          </p:nvSpPr>
          <p:spPr bwMode="auto">
            <a:xfrm>
              <a:off x="6762" y="2474"/>
              <a:ext cx="2" cy="109"/>
            </a:xfrm>
            <a:prstGeom prst="rect">
              <a:avLst/>
            </a:prstGeom>
            <a:solidFill>
              <a:srgbClr val="3F3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22" name="Rectangle 259"/>
            <p:cNvSpPr>
              <a:spLocks noChangeArrowheads="1"/>
            </p:cNvSpPr>
            <p:nvPr userDrawn="1"/>
          </p:nvSpPr>
          <p:spPr bwMode="auto">
            <a:xfrm>
              <a:off x="6764" y="2474"/>
              <a:ext cx="1" cy="109"/>
            </a:xfrm>
            <a:prstGeom prst="rect">
              <a:avLst/>
            </a:prstGeom>
            <a:solidFill>
              <a:srgbClr val="3E3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23" name="Rectangle 260"/>
            <p:cNvSpPr>
              <a:spLocks noChangeArrowheads="1"/>
            </p:cNvSpPr>
            <p:nvPr userDrawn="1"/>
          </p:nvSpPr>
          <p:spPr bwMode="auto">
            <a:xfrm>
              <a:off x="6765" y="2474"/>
              <a:ext cx="1" cy="109"/>
            </a:xfrm>
            <a:prstGeom prst="rect">
              <a:avLst/>
            </a:prstGeom>
            <a:solidFill>
              <a:srgbClr val="3E3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24" name="Rectangle 261"/>
            <p:cNvSpPr>
              <a:spLocks noChangeArrowheads="1"/>
            </p:cNvSpPr>
            <p:nvPr userDrawn="1"/>
          </p:nvSpPr>
          <p:spPr bwMode="auto">
            <a:xfrm>
              <a:off x="6766" y="2474"/>
              <a:ext cx="1" cy="109"/>
            </a:xfrm>
            <a:prstGeom prst="rect">
              <a:avLst/>
            </a:prstGeom>
            <a:solidFill>
              <a:srgbClr val="3D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25" name="Rectangle 262"/>
            <p:cNvSpPr>
              <a:spLocks noChangeArrowheads="1"/>
            </p:cNvSpPr>
            <p:nvPr userDrawn="1"/>
          </p:nvSpPr>
          <p:spPr bwMode="auto">
            <a:xfrm>
              <a:off x="6767" y="2474"/>
              <a:ext cx="2" cy="109"/>
            </a:xfrm>
            <a:prstGeom prst="rect">
              <a:avLst/>
            </a:prstGeom>
            <a:solidFill>
              <a:srgbClr val="3C3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26" name="Rectangle 263"/>
            <p:cNvSpPr>
              <a:spLocks noChangeArrowheads="1"/>
            </p:cNvSpPr>
            <p:nvPr userDrawn="1"/>
          </p:nvSpPr>
          <p:spPr bwMode="auto">
            <a:xfrm>
              <a:off x="6768" y="2474"/>
              <a:ext cx="2" cy="109"/>
            </a:xfrm>
            <a:prstGeom prst="rect">
              <a:avLst/>
            </a:prstGeom>
            <a:solidFill>
              <a:srgbClr val="3B3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27" name="Rectangle 264"/>
            <p:cNvSpPr>
              <a:spLocks noChangeArrowheads="1"/>
            </p:cNvSpPr>
            <p:nvPr userDrawn="1"/>
          </p:nvSpPr>
          <p:spPr bwMode="auto">
            <a:xfrm>
              <a:off x="6770" y="2474"/>
              <a:ext cx="1" cy="109"/>
            </a:xfrm>
            <a:prstGeom prst="rect">
              <a:avLst/>
            </a:prstGeom>
            <a:solidFill>
              <a:srgbClr val="3B3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28" name="Rectangle 265"/>
            <p:cNvSpPr>
              <a:spLocks noChangeArrowheads="1"/>
            </p:cNvSpPr>
            <p:nvPr userDrawn="1"/>
          </p:nvSpPr>
          <p:spPr bwMode="auto">
            <a:xfrm>
              <a:off x="6771" y="2474"/>
              <a:ext cx="1" cy="109"/>
            </a:xfrm>
            <a:prstGeom prst="rect">
              <a:avLst/>
            </a:prstGeom>
            <a:solidFill>
              <a:srgbClr val="3A3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29" name="Rectangle 266"/>
            <p:cNvSpPr>
              <a:spLocks noChangeArrowheads="1"/>
            </p:cNvSpPr>
            <p:nvPr userDrawn="1"/>
          </p:nvSpPr>
          <p:spPr bwMode="auto">
            <a:xfrm>
              <a:off x="6772" y="2474"/>
              <a:ext cx="1" cy="109"/>
            </a:xfrm>
            <a:prstGeom prst="rect">
              <a:avLst/>
            </a:prstGeom>
            <a:solidFill>
              <a:srgbClr val="393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30" name="Rectangle 267"/>
            <p:cNvSpPr>
              <a:spLocks noChangeArrowheads="1"/>
            </p:cNvSpPr>
            <p:nvPr userDrawn="1"/>
          </p:nvSpPr>
          <p:spPr bwMode="auto">
            <a:xfrm>
              <a:off x="6773" y="2474"/>
              <a:ext cx="1" cy="109"/>
            </a:xfrm>
            <a:prstGeom prst="rect">
              <a:avLst/>
            </a:prstGeom>
            <a:solidFill>
              <a:srgbClr val="383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31" name="Rectangle 268"/>
            <p:cNvSpPr>
              <a:spLocks noChangeArrowheads="1"/>
            </p:cNvSpPr>
            <p:nvPr userDrawn="1"/>
          </p:nvSpPr>
          <p:spPr bwMode="auto">
            <a:xfrm>
              <a:off x="6774" y="2474"/>
              <a:ext cx="2" cy="109"/>
            </a:xfrm>
            <a:prstGeom prst="rect">
              <a:avLst/>
            </a:prstGeom>
            <a:solidFill>
              <a:srgbClr val="383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32" name="Rectangle 269"/>
            <p:cNvSpPr>
              <a:spLocks noChangeArrowheads="1"/>
            </p:cNvSpPr>
            <p:nvPr userDrawn="1"/>
          </p:nvSpPr>
          <p:spPr bwMode="auto">
            <a:xfrm>
              <a:off x="6776" y="2474"/>
              <a:ext cx="1" cy="109"/>
            </a:xfrm>
            <a:prstGeom prst="rect">
              <a:avLst/>
            </a:prstGeom>
            <a:solidFill>
              <a:srgbClr val="373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33" name="Rectangle 270"/>
            <p:cNvSpPr>
              <a:spLocks noChangeArrowheads="1"/>
            </p:cNvSpPr>
            <p:nvPr userDrawn="1"/>
          </p:nvSpPr>
          <p:spPr bwMode="auto">
            <a:xfrm>
              <a:off x="6777" y="2474"/>
              <a:ext cx="1" cy="109"/>
            </a:xfrm>
            <a:prstGeom prst="rect">
              <a:avLst/>
            </a:prstGeom>
            <a:solidFill>
              <a:srgbClr val="363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34" name="Rectangle 271"/>
            <p:cNvSpPr>
              <a:spLocks noChangeArrowheads="1"/>
            </p:cNvSpPr>
            <p:nvPr userDrawn="1"/>
          </p:nvSpPr>
          <p:spPr bwMode="auto">
            <a:xfrm>
              <a:off x="6778" y="2474"/>
              <a:ext cx="1" cy="109"/>
            </a:xfrm>
            <a:prstGeom prst="rect">
              <a:avLst/>
            </a:prstGeom>
            <a:solidFill>
              <a:srgbClr val="363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35" name="Rectangle 272"/>
            <p:cNvSpPr>
              <a:spLocks noChangeArrowheads="1"/>
            </p:cNvSpPr>
            <p:nvPr userDrawn="1"/>
          </p:nvSpPr>
          <p:spPr bwMode="auto">
            <a:xfrm>
              <a:off x="6779" y="2474"/>
              <a:ext cx="1" cy="109"/>
            </a:xfrm>
            <a:prstGeom prst="rect">
              <a:avLst/>
            </a:prstGeom>
            <a:solidFill>
              <a:srgbClr val="353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36" name="Rectangle 273"/>
            <p:cNvSpPr>
              <a:spLocks noChangeArrowheads="1"/>
            </p:cNvSpPr>
            <p:nvPr userDrawn="1"/>
          </p:nvSpPr>
          <p:spPr bwMode="auto">
            <a:xfrm>
              <a:off x="6780" y="2474"/>
              <a:ext cx="2" cy="109"/>
            </a:xfrm>
            <a:prstGeom prst="rect">
              <a:avLst/>
            </a:prstGeom>
            <a:solidFill>
              <a:srgbClr val="343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37" name="Rectangle 274"/>
            <p:cNvSpPr>
              <a:spLocks noChangeArrowheads="1"/>
            </p:cNvSpPr>
            <p:nvPr userDrawn="1"/>
          </p:nvSpPr>
          <p:spPr bwMode="auto">
            <a:xfrm>
              <a:off x="6781" y="2474"/>
              <a:ext cx="2" cy="109"/>
            </a:xfrm>
            <a:prstGeom prst="rect">
              <a:avLst/>
            </a:prstGeom>
            <a:solidFill>
              <a:srgbClr val="333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38" name="Rectangle 275"/>
            <p:cNvSpPr>
              <a:spLocks noChangeArrowheads="1"/>
            </p:cNvSpPr>
            <p:nvPr userDrawn="1"/>
          </p:nvSpPr>
          <p:spPr bwMode="auto">
            <a:xfrm>
              <a:off x="6783" y="2474"/>
              <a:ext cx="1" cy="109"/>
            </a:xfrm>
            <a:prstGeom prst="rect">
              <a:avLst/>
            </a:prstGeom>
            <a:solidFill>
              <a:srgbClr val="333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39" name="Rectangle 276"/>
            <p:cNvSpPr>
              <a:spLocks noChangeArrowheads="1"/>
            </p:cNvSpPr>
            <p:nvPr userDrawn="1"/>
          </p:nvSpPr>
          <p:spPr bwMode="auto">
            <a:xfrm>
              <a:off x="6784" y="2474"/>
              <a:ext cx="1" cy="109"/>
            </a:xfrm>
            <a:prstGeom prst="rect">
              <a:avLst/>
            </a:prstGeom>
            <a:solidFill>
              <a:srgbClr val="323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40" name="Rectangle 277"/>
            <p:cNvSpPr>
              <a:spLocks noChangeArrowheads="1"/>
            </p:cNvSpPr>
            <p:nvPr userDrawn="1"/>
          </p:nvSpPr>
          <p:spPr bwMode="auto">
            <a:xfrm>
              <a:off x="6785" y="2474"/>
              <a:ext cx="1" cy="109"/>
            </a:xfrm>
            <a:prstGeom prst="rect">
              <a:avLst/>
            </a:prstGeom>
            <a:solidFill>
              <a:srgbClr val="313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41" name="Rectangle 278"/>
            <p:cNvSpPr>
              <a:spLocks noChangeArrowheads="1"/>
            </p:cNvSpPr>
            <p:nvPr userDrawn="1"/>
          </p:nvSpPr>
          <p:spPr bwMode="auto">
            <a:xfrm>
              <a:off x="6786" y="2474"/>
              <a:ext cx="2" cy="109"/>
            </a:xfrm>
            <a:prstGeom prst="rect">
              <a:avLst/>
            </a:prstGeom>
            <a:solidFill>
              <a:srgbClr val="303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42" name="Rectangle 279"/>
            <p:cNvSpPr>
              <a:spLocks noChangeArrowheads="1"/>
            </p:cNvSpPr>
            <p:nvPr userDrawn="1"/>
          </p:nvSpPr>
          <p:spPr bwMode="auto">
            <a:xfrm>
              <a:off x="6787" y="2474"/>
              <a:ext cx="2" cy="109"/>
            </a:xfrm>
            <a:prstGeom prst="rect">
              <a:avLst/>
            </a:prstGeom>
            <a:solidFill>
              <a:srgbClr val="303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43" name="Rectangle 280"/>
            <p:cNvSpPr>
              <a:spLocks noChangeArrowheads="1"/>
            </p:cNvSpPr>
            <p:nvPr userDrawn="1"/>
          </p:nvSpPr>
          <p:spPr bwMode="auto">
            <a:xfrm>
              <a:off x="6789" y="2474"/>
              <a:ext cx="1" cy="109"/>
            </a:xfrm>
            <a:prstGeom prst="rect">
              <a:avLst/>
            </a:prstGeom>
            <a:solidFill>
              <a:srgbClr val="2F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44" name="Rectangle 281"/>
            <p:cNvSpPr>
              <a:spLocks noChangeArrowheads="1"/>
            </p:cNvSpPr>
            <p:nvPr userDrawn="1"/>
          </p:nvSpPr>
          <p:spPr bwMode="auto">
            <a:xfrm>
              <a:off x="6789" y="2474"/>
              <a:ext cx="2" cy="109"/>
            </a:xfrm>
            <a:prstGeom prst="rect">
              <a:avLst/>
            </a:prstGeom>
            <a:solidFill>
              <a:srgbClr val="2E2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45" name="Rectangle 282"/>
            <p:cNvSpPr>
              <a:spLocks noChangeArrowheads="1"/>
            </p:cNvSpPr>
            <p:nvPr userDrawn="1"/>
          </p:nvSpPr>
          <p:spPr bwMode="auto">
            <a:xfrm>
              <a:off x="6791" y="2474"/>
              <a:ext cx="1" cy="109"/>
            </a:xfrm>
            <a:prstGeom prst="rect">
              <a:avLst/>
            </a:prstGeom>
            <a:solidFill>
              <a:srgbClr val="2E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46" name="Rectangle 283"/>
            <p:cNvSpPr>
              <a:spLocks noChangeArrowheads="1"/>
            </p:cNvSpPr>
            <p:nvPr userDrawn="1"/>
          </p:nvSpPr>
          <p:spPr bwMode="auto">
            <a:xfrm>
              <a:off x="6792" y="2474"/>
              <a:ext cx="2" cy="109"/>
            </a:xfrm>
            <a:prstGeom prst="rect">
              <a:avLst/>
            </a:prstGeom>
            <a:solidFill>
              <a:srgbClr val="2D2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47" name="Rectangle 284"/>
            <p:cNvSpPr>
              <a:spLocks noChangeArrowheads="1"/>
            </p:cNvSpPr>
            <p:nvPr userDrawn="1"/>
          </p:nvSpPr>
          <p:spPr bwMode="auto">
            <a:xfrm>
              <a:off x="6793" y="2474"/>
              <a:ext cx="2" cy="109"/>
            </a:xfrm>
            <a:prstGeom prst="rect">
              <a:avLst/>
            </a:prstGeom>
            <a:solidFill>
              <a:srgbClr val="2C2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48" name="Rectangle 285"/>
            <p:cNvSpPr>
              <a:spLocks noChangeArrowheads="1"/>
            </p:cNvSpPr>
            <p:nvPr userDrawn="1"/>
          </p:nvSpPr>
          <p:spPr bwMode="auto">
            <a:xfrm>
              <a:off x="6795" y="2474"/>
              <a:ext cx="1" cy="109"/>
            </a:xfrm>
            <a:prstGeom prst="rect">
              <a:avLst/>
            </a:prstGeom>
            <a:solidFill>
              <a:srgbClr val="2B2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49" name="Rectangle 286"/>
            <p:cNvSpPr>
              <a:spLocks noChangeArrowheads="1"/>
            </p:cNvSpPr>
            <p:nvPr userDrawn="1"/>
          </p:nvSpPr>
          <p:spPr bwMode="auto">
            <a:xfrm>
              <a:off x="6795" y="2474"/>
              <a:ext cx="2" cy="109"/>
            </a:xfrm>
            <a:prstGeom prst="rect">
              <a:avLst/>
            </a:prstGeom>
            <a:solidFill>
              <a:srgbClr val="2B2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50" name="Rectangle 287"/>
            <p:cNvSpPr>
              <a:spLocks noChangeArrowheads="1"/>
            </p:cNvSpPr>
            <p:nvPr userDrawn="1"/>
          </p:nvSpPr>
          <p:spPr bwMode="auto">
            <a:xfrm>
              <a:off x="6797" y="2474"/>
              <a:ext cx="1" cy="109"/>
            </a:xfrm>
            <a:prstGeom prst="rect">
              <a:avLst/>
            </a:prstGeom>
            <a:solidFill>
              <a:srgbClr val="2A2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51" name="Rectangle 288"/>
            <p:cNvSpPr>
              <a:spLocks noChangeArrowheads="1"/>
            </p:cNvSpPr>
            <p:nvPr userDrawn="1"/>
          </p:nvSpPr>
          <p:spPr bwMode="auto">
            <a:xfrm>
              <a:off x="6798" y="2474"/>
              <a:ext cx="1" cy="109"/>
            </a:xfrm>
            <a:prstGeom prst="rect">
              <a:avLst/>
            </a:prstGeom>
            <a:solidFill>
              <a:srgbClr val="292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52" name="Rectangle 289"/>
            <p:cNvSpPr>
              <a:spLocks noChangeArrowheads="1"/>
            </p:cNvSpPr>
            <p:nvPr userDrawn="1"/>
          </p:nvSpPr>
          <p:spPr bwMode="auto">
            <a:xfrm>
              <a:off x="6799" y="2474"/>
              <a:ext cx="1" cy="109"/>
            </a:xfrm>
            <a:prstGeom prst="rect">
              <a:avLst/>
            </a:prstGeom>
            <a:solidFill>
              <a:srgbClr val="282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53" name="Rectangle 290"/>
            <p:cNvSpPr>
              <a:spLocks noChangeArrowheads="1"/>
            </p:cNvSpPr>
            <p:nvPr userDrawn="1"/>
          </p:nvSpPr>
          <p:spPr bwMode="auto">
            <a:xfrm>
              <a:off x="6800" y="2474"/>
              <a:ext cx="2" cy="109"/>
            </a:xfrm>
            <a:prstGeom prst="rect">
              <a:avLst/>
            </a:prstGeom>
            <a:solidFill>
              <a:srgbClr val="282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54" name="Rectangle 291"/>
            <p:cNvSpPr>
              <a:spLocks noChangeArrowheads="1"/>
            </p:cNvSpPr>
            <p:nvPr userDrawn="1"/>
          </p:nvSpPr>
          <p:spPr bwMode="auto">
            <a:xfrm>
              <a:off x="6801" y="2474"/>
              <a:ext cx="2" cy="109"/>
            </a:xfrm>
            <a:prstGeom prst="rect">
              <a:avLst/>
            </a:prstGeom>
            <a:solidFill>
              <a:srgbClr val="272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55" name="Rectangle 292"/>
            <p:cNvSpPr>
              <a:spLocks noChangeArrowheads="1"/>
            </p:cNvSpPr>
            <p:nvPr userDrawn="1"/>
          </p:nvSpPr>
          <p:spPr bwMode="auto">
            <a:xfrm>
              <a:off x="6803" y="2474"/>
              <a:ext cx="1" cy="109"/>
            </a:xfrm>
            <a:prstGeom prst="rect">
              <a:avLst/>
            </a:prstGeom>
            <a:solidFill>
              <a:srgbClr val="26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56" name="Rectangle 293"/>
            <p:cNvSpPr>
              <a:spLocks noChangeArrowheads="1"/>
            </p:cNvSpPr>
            <p:nvPr userDrawn="1"/>
          </p:nvSpPr>
          <p:spPr bwMode="auto">
            <a:xfrm>
              <a:off x="6804" y="2474"/>
              <a:ext cx="1" cy="109"/>
            </a:xfrm>
            <a:prstGeom prst="rect">
              <a:avLst/>
            </a:prstGeom>
            <a:solidFill>
              <a:srgbClr val="252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57" name="Rectangle 294"/>
            <p:cNvSpPr>
              <a:spLocks noChangeArrowheads="1"/>
            </p:cNvSpPr>
            <p:nvPr userDrawn="1"/>
          </p:nvSpPr>
          <p:spPr bwMode="auto">
            <a:xfrm>
              <a:off x="6805" y="2474"/>
              <a:ext cx="1" cy="109"/>
            </a:xfrm>
            <a:prstGeom prst="rect">
              <a:avLst/>
            </a:prstGeom>
            <a:solidFill>
              <a:srgbClr val="252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58" name="Rectangle 295"/>
            <p:cNvSpPr>
              <a:spLocks noChangeArrowheads="1"/>
            </p:cNvSpPr>
            <p:nvPr userDrawn="1"/>
          </p:nvSpPr>
          <p:spPr bwMode="auto">
            <a:xfrm>
              <a:off x="6806" y="2474"/>
              <a:ext cx="1" cy="109"/>
            </a:xfrm>
            <a:prstGeom prst="rect">
              <a:avLst/>
            </a:prstGeom>
            <a:solidFill>
              <a:srgbClr val="24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59" name="Rectangle 296"/>
            <p:cNvSpPr>
              <a:spLocks noChangeArrowheads="1"/>
            </p:cNvSpPr>
            <p:nvPr userDrawn="1"/>
          </p:nvSpPr>
          <p:spPr bwMode="auto">
            <a:xfrm>
              <a:off x="6807" y="2474"/>
              <a:ext cx="2" cy="109"/>
            </a:xfrm>
            <a:prstGeom prst="rect">
              <a:avLst/>
            </a:prstGeom>
            <a:solidFill>
              <a:srgbClr val="232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60" name="Rectangle 297"/>
            <p:cNvSpPr>
              <a:spLocks noChangeArrowheads="1"/>
            </p:cNvSpPr>
            <p:nvPr userDrawn="1"/>
          </p:nvSpPr>
          <p:spPr bwMode="auto">
            <a:xfrm>
              <a:off x="6809" y="2474"/>
              <a:ext cx="1" cy="109"/>
            </a:xfrm>
            <a:prstGeom prst="rect">
              <a:avLst/>
            </a:prstGeom>
            <a:solidFill>
              <a:srgbClr val="232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61" name="Rectangle 298"/>
            <p:cNvSpPr>
              <a:spLocks noChangeArrowheads="1"/>
            </p:cNvSpPr>
            <p:nvPr userDrawn="1"/>
          </p:nvSpPr>
          <p:spPr bwMode="auto">
            <a:xfrm>
              <a:off x="6810" y="2474"/>
              <a:ext cx="1" cy="109"/>
            </a:xfrm>
            <a:prstGeom prst="rect">
              <a:avLst/>
            </a:prstGeom>
            <a:solidFill>
              <a:srgbClr val="222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62" name="Rectangle 299"/>
            <p:cNvSpPr>
              <a:spLocks noChangeArrowheads="1"/>
            </p:cNvSpPr>
            <p:nvPr userDrawn="1"/>
          </p:nvSpPr>
          <p:spPr bwMode="auto">
            <a:xfrm>
              <a:off x="6811" y="2474"/>
              <a:ext cx="1" cy="109"/>
            </a:xfrm>
            <a:prstGeom prst="rect">
              <a:avLst/>
            </a:prstGeom>
            <a:solidFill>
              <a:srgbClr val="212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63" name="Rectangle 300"/>
            <p:cNvSpPr>
              <a:spLocks noChangeArrowheads="1"/>
            </p:cNvSpPr>
            <p:nvPr userDrawn="1"/>
          </p:nvSpPr>
          <p:spPr bwMode="auto">
            <a:xfrm>
              <a:off x="6812" y="2474"/>
              <a:ext cx="1" cy="109"/>
            </a:xfrm>
            <a:prstGeom prst="rect">
              <a:avLst/>
            </a:prstGeom>
            <a:solidFill>
              <a:srgbClr val="202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64" name="Rectangle 301"/>
            <p:cNvSpPr>
              <a:spLocks noChangeArrowheads="1"/>
            </p:cNvSpPr>
            <p:nvPr userDrawn="1"/>
          </p:nvSpPr>
          <p:spPr bwMode="auto">
            <a:xfrm>
              <a:off x="6813" y="2474"/>
              <a:ext cx="2" cy="109"/>
            </a:xfrm>
            <a:prstGeom prst="rect">
              <a:avLst/>
            </a:prstGeom>
            <a:solidFill>
              <a:srgbClr val="202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65" name="Rectangle 302"/>
            <p:cNvSpPr>
              <a:spLocks noChangeArrowheads="1"/>
            </p:cNvSpPr>
            <p:nvPr userDrawn="1"/>
          </p:nvSpPr>
          <p:spPr bwMode="auto">
            <a:xfrm>
              <a:off x="6814" y="2474"/>
              <a:ext cx="2" cy="109"/>
            </a:xfrm>
            <a:prstGeom prst="rect">
              <a:avLst/>
            </a:prstGeom>
            <a:solidFill>
              <a:srgbClr val="1F1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66" name="Rectangle 303"/>
            <p:cNvSpPr>
              <a:spLocks noChangeArrowheads="1"/>
            </p:cNvSpPr>
            <p:nvPr userDrawn="1"/>
          </p:nvSpPr>
          <p:spPr bwMode="auto">
            <a:xfrm>
              <a:off x="6816" y="2474"/>
              <a:ext cx="1" cy="109"/>
            </a:xfrm>
            <a:prstGeom prst="rect">
              <a:avLst/>
            </a:prstGeom>
            <a:solidFill>
              <a:srgbClr val="1E1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67" name="Rectangle 304"/>
            <p:cNvSpPr>
              <a:spLocks noChangeArrowheads="1"/>
            </p:cNvSpPr>
            <p:nvPr userDrawn="1"/>
          </p:nvSpPr>
          <p:spPr bwMode="auto">
            <a:xfrm>
              <a:off x="6817" y="2474"/>
              <a:ext cx="1" cy="109"/>
            </a:xfrm>
            <a:prstGeom prst="rect">
              <a:avLst/>
            </a:prstGeom>
            <a:solidFill>
              <a:srgbClr val="1D1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68" name="Rectangle 305"/>
            <p:cNvSpPr>
              <a:spLocks noChangeArrowheads="1"/>
            </p:cNvSpPr>
            <p:nvPr userDrawn="1"/>
          </p:nvSpPr>
          <p:spPr bwMode="auto">
            <a:xfrm>
              <a:off x="6818" y="2474"/>
              <a:ext cx="1" cy="109"/>
            </a:xfrm>
            <a:prstGeom prst="rect">
              <a:avLst/>
            </a:prstGeom>
            <a:solidFill>
              <a:srgbClr val="1D1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69" name="Rectangle 306"/>
            <p:cNvSpPr>
              <a:spLocks noChangeArrowheads="1"/>
            </p:cNvSpPr>
            <p:nvPr userDrawn="1"/>
          </p:nvSpPr>
          <p:spPr bwMode="auto">
            <a:xfrm>
              <a:off x="6819" y="2474"/>
              <a:ext cx="2" cy="109"/>
            </a:xfrm>
            <a:prstGeom prst="rect">
              <a:avLst/>
            </a:prstGeom>
            <a:solidFill>
              <a:srgbClr val="1C1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70" name="Rectangle 307"/>
            <p:cNvSpPr>
              <a:spLocks noChangeArrowheads="1"/>
            </p:cNvSpPr>
            <p:nvPr userDrawn="1"/>
          </p:nvSpPr>
          <p:spPr bwMode="auto">
            <a:xfrm>
              <a:off x="6820" y="2474"/>
              <a:ext cx="4" cy="109"/>
            </a:xfrm>
            <a:prstGeom prst="rect">
              <a:avLst/>
            </a:prstGeom>
            <a:solidFill>
              <a:srgbClr val="1C1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71" name="Freeform 308"/>
            <p:cNvSpPr>
              <a:spLocks noEditPoints="1"/>
            </p:cNvSpPr>
            <p:nvPr userDrawn="1"/>
          </p:nvSpPr>
          <p:spPr bwMode="auto">
            <a:xfrm>
              <a:off x="6190" y="1339"/>
              <a:ext cx="605" cy="274"/>
            </a:xfrm>
            <a:custGeom>
              <a:avLst/>
              <a:gdLst>
                <a:gd name="T0" fmla="*/ 573 w 605"/>
                <a:gd name="T1" fmla="*/ 0 h 274"/>
                <a:gd name="T2" fmla="*/ 288 w 605"/>
                <a:gd name="T3" fmla="*/ 82 h 274"/>
                <a:gd name="T4" fmla="*/ 0 w 605"/>
                <a:gd name="T5" fmla="*/ 164 h 274"/>
                <a:gd name="T6" fmla="*/ 31 w 605"/>
                <a:gd name="T7" fmla="*/ 274 h 274"/>
                <a:gd name="T8" fmla="*/ 319 w 605"/>
                <a:gd name="T9" fmla="*/ 191 h 274"/>
                <a:gd name="T10" fmla="*/ 605 w 605"/>
                <a:gd name="T11" fmla="*/ 110 h 274"/>
                <a:gd name="T12" fmla="*/ 573 w 605"/>
                <a:gd name="T13" fmla="*/ 0 h 274"/>
                <a:gd name="T14" fmla="*/ 573 w 605"/>
                <a:gd name="T15" fmla="*/ 0 h 274"/>
                <a:gd name="T16" fmla="*/ 573 w 605"/>
                <a:gd name="T1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5" h="274">
                  <a:moveTo>
                    <a:pt x="573" y="0"/>
                  </a:moveTo>
                  <a:lnTo>
                    <a:pt x="288" y="82"/>
                  </a:lnTo>
                  <a:lnTo>
                    <a:pt x="0" y="164"/>
                  </a:lnTo>
                  <a:lnTo>
                    <a:pt x="31" y="274"/>
                  </a:lnTo>
                  <a:lnTo>
                    <a:pt x="319" y="191"/>
                  </a:lnTo>
                  <a:lnTo>
                    <a:pt x="605" y="110"/>
                  </a:lnTo>
                  <a:lnTo>
                    <a:pt x="573" y="0"/>
                  </a:lnTo>
                  <a:close/>
                  <a:moveTo>
                    <a:pt x="573" y="0"/>
                  </a:moveTo>
                  <a:lnTo>
                    <a:pt x="573" y="0"/>
                  </a:lnTo>
                  <a:close/>
                </a:path>
              </a:pathLst>
            </a:custGeom>
            <a:solidFill>
              <a:srgbClr val="31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72" name="Freeform 309"/>
            <p:cNvSpPr>
              <a:spLocks noEditPoints="1"/>
            </p:cNvSpPr>
            <p:nvPr userDrawn="1"/>
          </p:nvSpPr>
          <p:spPr bwMode="auto">
            <a:xfrm>
              <a:off x="6190" y="1339"/>
              <a:ext cx="605" cy="274"/>
            </a:xfrm>
            <a:custGeom>
              <a:avLst/>
              <a:gdLst>
                <a:gd name="T0" fmla="*/ 573 w 605"/>
                <a:gd name="T1" fmla="*/ 0 h 274"/>
                <a:gd name="T2" fmla="*/ 288 w 605"/>
                <a:gd name="T3" fmla="*/ 82 h 274"/>
                <a:gd name="T4" fmla="*/ 0 w 605"/>
                <a:gd name="T5" fmla="*/ 164 h 274"/>
                <a:gd name="T6" fmla="*/ 31 w 605"/>
                <a:gd name="T7" fmla="*/ 274 h 274"/>
                <a:gd name="T8" fmla="*/ 319 w 605"/>
                <a:gd name="T9" fmla="*/ 191 h 274"/>
                <a:gd name="T10" fmla="*/ 605 w 605"/>
                <a:gd name="T11" fmla="*/ 110 h 274"/>
                <a:gd name="T12" fmla="*/ 573 w 605"/>
                <a:gd name="T13" fmla="*/ 0 h 274"/>
                <a:gd name="T14" fmla="*/ 573 w 605"/>
                <a:gd name="T15" fmla="*/ 0 h 274"/>
                <a:gd name="T16" fmla="*/ 573 w 605"/>
                <a:gd name="T1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5" h="274">
                  <a:moveTo>
                    <a:pt x="573" y="0"/>
                  </a:moveTo>
                  <a:lnTo>
                    <a:pt x="288" y="82"/>
                  </a:lnTo>
                  <a:lnTo>
                    <a:pt x="0" y="164"/>
                  </a:lnTo>
                  <a:lnTo>
                    <a:pt x="31" y="274"/>
                  </a:lnTo>
                  <a:lnTo>
                    <a:pt x="319" y="191"/>
                  </a:lnTo>
                  <a:lnTo>
                    <a:pt x="605" y="110"/>
                  </a:lnTo>
                  <a:lnTo>
                    <a:pt x="573" y="0"/>
                  </a:lnTo>
                  <a:moveTo>
                    <a:pt x="573" y="0"/>
                  </a:moveTo>
                  <a:lnTo>
                    <a:pt x="5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73" name="Rectangle 310"/>
            <p:cNvSpPr>
              <a:spLocks noChangeArrowheads="1"/>
            </p:cNvSpPr>
            <p:nvPr userDrawn="1"/>
          </p:nvSpPr>
          <p:spPr bwMode="auto">
            <a:xfrm>
              <a:off x="6702" y="2275"/>
              <a:ext cx="4" cy="109"/>
            </a:xfrm>
            <a:prstGeom prst="rect">
              <a:avLst/>
            </a:prstGeom>
            <a:solidFill>
              <a:srgbClr val="3F3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74" name="Rectangle 311"/>
            <p:cNvSpPr>
              <a:spLocks noChangeArrowheads="1"/>
            </p:cNvSpPr>
            <p:nvPr userDrawn="1"/>
          </p:nvSpPr>
          <p:spPr bwMode="auto">
            <a:xfrm>
              <a:off x="6706" y="2275"/>
              <a:ext cx="1" cy="109"/>
            </a:xfrm>
            <a:prstGeom prst="rect">
              <a:avLst/>
            </a:prstGeom>
            <a:solidFill>
              <a:srgbClr val="3F3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75" name="Rectangle 312"/>
            <p:cNvSpPr>
              <a:spLocks noChangeArrowheads="1"/>
            </p:cNvSpPr>
            <p:nvPr userDrawn="1"/>
          </p:nvSpPr>
          <p:spPr bwMode="auto">
            <a:xfrm>
              <a:off x="6707" y="2275"/>
              <a:ext cx="1" cy="109"/>
            </a:xfrm>
            <a:prstGeom prst="rect">
              <a:avLst/>
            </a:prstGeom>
            <a:solidFill>
              <a:srgbClr val="3E3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76" name="Rectangle 313"/>
            <p:cNvSpPr>
              <a:spLocks noChangeArrowheads="1"/>
            </p:cNvSpPr>
            <p:nvPr userDrawn="1"/>
          </p:nvSpPr>
          <p:spPr bwMode="auto">
            <a:xfrm>
              <a:off x="6708" y="2275"/>
              <a:ext cx="1" cy="109"/>
            </a:xfrm>
            <a:prstGeom prst="rect">
              <a:avLst/>
            </a:prstGeom>
            <a:solidFill>
              <a:srgbClr val="3E3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77" name="Rectangle 314"/>
            <p:cNvSpPr>
              <a:spLocks noChangeArrowheads="1"/>
            </p:cNvSpPr>
            <p:nvPr userDrawn="1"/>
          </p:nvSpPr>
          <p:spPr bwMode="auto">
            <a:xfrm>
              <a:off x="6709" y="2275"/>
              <a:ext cx="2" cy="109"/>
            </a:xfrm>
            <a:prstGeom prst="rect">
              <a:avLst/>
            </a:prstGeom>
            <a:solidFill>
              <a:srgbClr val="3D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78" name="Rectangle 315"/>
            <p:cNvSpPr>
              <a:spLocks noChangeArrowheads="1"/>
            </p:cNvSpPr>
            <p:nvPr userDrawn="1"/>
          </p:nvSpPr>
          <p:spPr bwMode="auto">
            <a:xfrm>
              <a:off x="6711" y="2275"/>
              <a:ext cx="1" cy="109"/>
            </a:xfrm>
            <a:prstGeom prst="rect">
              <a:avLst/>
            </a:prstGeom>
            <a:solidFill>
              <a:srgbClr val="3C3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79" name="Rectangle 316"/>
            <p:cNvSpPr>
              <a:spLocks noChangeArrowheads="1"/>
            </p:cNvSpPr>
            <p:nvPr userDrawn="1"/>
          </p:nvSpPr>
          <p:spPr bwMode="auto">
            <a:xfrm>
              <a:off x="6712" y="2275"/>
              <a:ext cx="1" cy="109"/>
            </a:xfrm>
            <a:prstGeom prst="rect">
              <a:avLst/>
            </a:prstGeom>
            <a:solidFill>
              <a:srgbClr val="3B3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80" name="Rectangle 317"/>
            <p:cNvSpPr>
              <a:spLocks noChangeArrowheads="1"/>
            </p:cNvSpPr>
            <p:nvPr userDrawn="1"/>
          </p:nvSpPr>
          <p:spPr bwMode="auto">
            <a:xfrm>
              <a:off x="6713" y="2275"/>
              <a:ext cx="1" cy="109"/>
            </a:xfrm>
            <a:prstGeom prst="rect">
              <a:avLst/>
            </a:prstGeom>
            <a:solidFill>
              <a:srgbClr val="3B3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81" name="Rectangle 318"/>
            <p:cNvSpPr>
              <a:spLocks noChangeArrowheads="1"/>
            </p:cNvSpPr>
            <p:nvPr userDrawn="1"/>
          </p:nvSpPr>
          <p:spPr bwMode="auto">
            <a:xfrm>
              <a:off x="6714" y="2275"/>
              <a:ext cx="1" cy="109"/>
            </a:xfrm>
            <a:prstGeom prst="rect">
              <a:avLst/>
            </a:prstGeom>
            <a:solidFill>
              <a:srgbClr val="3A3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82" name="Rectangle 319"/>
            <p:cNvSpPr>
              <a:spLocks noChangeArrowheads="1"/>
            </p:cNvSpPr>
            <p:nvPr userDrawn="1"/>
          </p:nvSpPr>
          <p:spPr bwMode="auto">
            <a:xfrm>
              <a:off x="6715" y="2275"/>
              <a:ext cx="2" cy="109"/>
            </a:xfrm>
            <a:prstGeom prst="rect">
              <a:avLst/>
            </a:prstGeom>
            <a:solidFill>
              <a:srgbClr val="393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83" name="Rectangle 320"/>
            <p:cNvSpPr>
              <a:spLocks noChangeArrowheads="1"/>
            </p:cNvSpPr>
            <p:nvPr userDrawn="1"/>
          </p:nvSpPr>
          <p:spPr bwMode="auto">
            <a:xfrm>
              <a:off x="6716" y="2275"/>
              <a:ext cx="2" cy="109"/>
            </a:xfrm>
            <a:prstGeom prst="rect">
              <a:avLst/>
            </a:prstGeom>
            <a:solidFill>
              <a:srgbClr val="383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84" name="Rectangle 321"/>
            <p:cNvSpPr>
              <a:spLocks noChangeArrowheads="1"/>
            </p:cNvSpPr>
            <p:nvPr userDrawn="1"/>
          </p:nvSpPr>
          <p:spPr bwMode="auto">
            <a:xfrm>
              <a:off x="6718" y="2275"/>
              <a:ext cx="1" cy="109"/>
            </a:xfrm>
            <a:prstGeom prst="rect">
              <a:avLst/>
            </a:prstGeom>
            <a:solidFill>
              <a:srgbClr val="383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85" name="Rectangle 322"/>
            <p:cNvSpPr>
              <a:spLocks noChangeArrowheads="1"/>
            </p:cNvSpPr>
            <p:nvPr userDrawn="1"/>
          </p:nvSpPr>
          <p:spPr bwMode="auto">
            <a:xfrm>
              <a:off x="6719" y="2275"/>
              <a:ext cx="1" cy="109"/>
            </a:xfrm>
            <a:prstGeom prst="rect">
              <a:avLst/>
            </a:prstGeom>
            <a:solidFill>
              <a:srgbClr val="373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86" name="Rectangle 323"/>
            <p:cNvSpPr>
              <a:spLocks noChangeArrowheads="1"/>
            </p:cNvSpPr>
            <p:nvPr userDrawn="1"/>
          </p:nvSpPr>
          <p:spPr bwMode="auto">
            <a:xfrm>
              <a:off x="6720" y="2275"/>
              <a:ext cx="1" cy="109"/>
            </a:xfrm>
            <a:prstGeom prst="rect">
              <a:avLst/>
            </a:prstGeom>
            <a:solidFill>
              <a:srgbClr val="363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87" name="Rectangle 324"/>
            <p:cNvSpPr>
              <a:spLocks noChangeArrowheads="1"/>
            </p:cNvSpPr>
            <p:nvPr userDrawn="1"/>
          </p:nvSpPr>
          <p:spPr bwMode="auto">
            <a:xfrm>
              <a:off x="6721" y="2275"/>
              <a:ext cx="2" cy="109"/>
            </a:xfrm>
            <a:prstGeom prst="rect">
              <a:avLst/>
            </a:prstGeom>
            <a:solidFill>
              <a:srgbClr val="363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88" name="Rectangle 325"/>
            <p:cNvSpPr>
              <a:spLocks noChangeArrowheads="1"/>
            </p:cNvSpPr>
            <p:nvPr userDrawn="1"/>
          </p:nvSpPr>
          <p:spPr bwMode="auto">
            <a:xfrm>
              <a:off x="6722" y="2275"/>
              <a:ext cx="2" cy="109"/>
            </a:xfrm>
            <a:prstGeom prst="rect">
              <a:avLst/>
            </a:prstGeom>
            <a:solidFill>
              <a:srgbClr val="353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89" name="Rectangle 326"/>
            <p:cNvSpPr>
              <a:spLocks noChangeArrowheads="1"/>
            </p:cNvSpPr>
            <p:nvPr userDrawn="1"/>
          </p:nvSpPr>
          <p:spPr bwMode="auto">
            <a:xfrm>
              <a:off x="6724" y="2275"/>
              <a:ext cx="1" cy="109"/>
            </a:xfrm>
            <a:prstGeom prst="rect">
              <a:avLst/>
            </a:prstGeom>
            <a:solidFill>
              <a:srgbClr val="343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90" name="Rectangle 327"/>
            <p:cNvSpPr>
              <a:spLocks noChangeArrowheads="1"/>
            </p:cNvSpPr>
            <p:nvPr userDrawn="1"/>
          </p:nvSpPr>
          <p:spPr bwMode="auto">
            <a:xfrm>
              <a:off x="6724" y="2275"/>
              <a:ext cx="2" cy="109"/>
            </a:xfrm>
            <a:prstGeom prst="rect">
              <a:avLst/>
            </a:prstGeom>
            <a:solidFill>
              <a:srgbClr val="333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91" name="Rectangle 328"/>
            <p:cNvSpPr>
              <a:spLocks noChangeArrowheads="1"/>
            </p:cNvSpPr>
            <p:nvPr userDrawn="1"/>
          </p:nvSpPr>
          <p:spPr bwMode="auto">
            <a:xfrm>
              <a:off x="6726" y="2275"/>
              <a:ext cx="1" cy="109"/>
            </a:xfrm>
            <a:prstGeom prst="rect">
              <a:avLst/>
            </a:prstGeom>
            <a:solidFill>
              <a:srgbClr val="333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92" name="Rectangle 329"/>
            <p:cNvSpPr>
              <a:spLocks noChangeArrowheads="1"/>
            </p:cNvSpPr>
            <p:nvPr userDrawn="1"/>
          </p:nvSpPr>
          <p:spPr bwMode="auto">
            <a:xfrm>
              <a:off x="6727" y="2275"/>
              <a:ext cx="2" cy="109"/>
            </a:xfrm>
            <a:prstGeom prst="rect">
              <a:avLst/>
            </a:prstGeom>
            <a:solidFill>
              <a:srgbClr val="323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93" name="Rectangle 330"/>
            <p:cNvSpPr>
              <a:spLocks noChangeArrowheads="1"/>
            </p:cNvSpPr>
            <p:nvPr userDrawn="1"/>
          </p:nvSpPr>
          <p:spPr bwMode="auto">
            <a:xfrm>
              <a:off x="6728" y="2275"/>
              <a:ext cx="1" cy="109"/>
            </a:xfrm>
            <a:prstGeom prst="rect">
              <a:avLst/>
            </a:prstGeom>
            <a:solidFill>
              <a:srgbClr val="313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94" name="Rectangle 331"/>
            <p:cNvSpPr>
              <a:spLocks noChangeArrowheads="1"/>
            </p:cNvSpPr>
            <p:nvPr userDrawn="1"/>
          </p:nvSpPr>
          <p:spPr bwMode="auto">
            <a:xfrm>
              <a:off x="6729" y="2275"/>
              <a:ext cx="2" cy="109"/>
            </a:xfrm>
            <a:prstGeom prst="rect">
              <a:avLst/>
            </a:prstGeom>
            <a:solidFill>
              <a:srgbClr val="303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95" name="Rectangle 332"/>
            <p:cNvSpPr>
              <a:spLocks noChangeArrowheads="1"/>
            </p:cNvSpPr>
            <p:nvPr userDrawn="1"/>
          </p:nvSpPr>
          <p:spPr bwMode="auto">
            <a:xfrm>
              <a:off x="6730" y="2275"/>
              <a:ext cx="2" cy="109"/>
            </a:xfrm>
            <a:prstGeom prst="rect">
              <a:avLst/>
            </a:prstGeom>
            <a:solidFill>
              <a:srgbClr val="303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96" name="Rectangle 333"/>
            <p:cNvSpPr>
              <a:spLocks noChangeArrowheads="1"/>
            </p:cNvSpPr>
            <p:nvPr userDrawn="1"/>
          </p:nvSpPr>
          <p:spPr bwMode="auto">
            <a:xfrm>
              <a:off x="6732" y="2275"/>
              <a:ext cx="1" cy="109"/>
            </a:xfrm>
            <a:prstGeom prst="rect">
              <a:avLst/>
            </a:prstGeom>
            <a:solidFill>
              <a:srgbClr val="2F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97" name="Rectangle 334"/>
            <p:cNvSpPr>
              <a:spLocks noChangeArrowheads="1"/>
            </p:cNvSpPr>
            <p:nvPr userDrawn="1"/>
          </p:nvSpPr>
          <p:spPr bwMode="auto">
            <a:xfrm>
              <a:off x="6733" y="2275"/>
              <a:ext cx="1" cy="109"/>
            </a:xfrm>
            <a:prstGeom prst="rect">
              <a:avLst/>
            </a:prstGeom>
            <a:solidFill>
              <a:srgbClr val="2E2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98" name="Rectangle 335"/>
            <p:cNvSpPr>
              <a:spLocks noChangeArrowheads="1"/>
            </p:cNvSpPr>
            <p:nvPr userDrawn="1"/>
          </p:nvSpPr>
          <p:spPr bwMode="auto">
            <a:xfrm>
              <a:off x="6734" y="2275"/>
              <a:ext cx="1" cy="109"/>
            </a:xfrm>
            <a:prstGeom prst="rect">
              <a:avLst/>
            </a:prstGeom>
            <a:solidFill>
              <a:srgbClr val="2E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99" name="Rectangle 336"/>
            <p:cNvSpPr>
              <a:spLocks noChangeArrowheads="1"/>
            </p:cNvSpPr>
            <p:nvPr userDrawn="1"/>
          </p:nvSpPr>
          <p:spPr bwMode="auto">
            <a:xfrm>
              <a:off x="6735" y="2275"/>
              <a:ext cx="2" cy="109"/>
            </a:xfrm>
            <a:prstGeom prst="rect">
              <a:avLst/>
            </a:prstGeom>
            <a:solidFill>
              <a:srgbClr val="2D2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00" name="Rectangle 337"/>
            <p:cNvSpPr>
              <a:spLocks noChangeArrowheads="1"/>
            </p:cNvSpPr>
            <p:nvPr userDrawn="1"/>
          </p:nvSpPr>
          <p:spPr bwMode="auto">
            <a:xfrm>
              <a:off x="6736" y="2275"/>
              <a:ext cx="2" cy="109"/>
            </a:xfrm>
            <a:prstGeom prst="rect">
              <a:avLst/>
            </a:prstGeom>
            <a:solidFill>
              <a:srgbClr val="2C2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01" name="Rectangle 338"/>
            <p:cNvSpPr>
              <a:spLocks noChangeArrowheads="1"/>
            </p:cNvSpPr>
            <p:nvPr userDrawn="1"/>
          </p:nvSpPr>
          <p:spPr bwMode="auto">
            <a:xfrm>
              <a:off x="6738" y="2275"/>
              <a:ext cx="1" cy="109"/>
            </a:xfrm>
            <a:prstGeom prst="rect">
              <a:avLst/>
            </a:prstGeom>
            <a:solidFill>
              <a:srgbClr val="2B2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02" name="Rectangle 339"/>
            <p:cNvSpPr>
              <a:spLocks noChangeArrowheads="1"/>
            </p:cNvSpPr>
            <p:nvPr userDrawn="1"/>
          </p:nvSpPr>
          <p:spPr bwMode="auto">
            <a:xfrm>
              <a:off x="6739" y="2275"/>
              <a:ext cx="1" cy="109"/>
            </a:xfrm>
            <a:prstGeom prst="rect">
              <a:avLst/>
            </a:prstGeom>
            <a:solidFill>
              <a:srgbClr val="2B2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03" name="Rectangle 340"/>
            <p:cNvSpPr>
              <a:spLocks noChangeArrowheads="1"/>
            </p:cNvSpPr>
            <p:nvPr userDrawn="1"/>
          </p:nvSpPr>
          <p:spPr bwMode="auto">
            <a:xfrm>
              <a:off x="6740" y="2275"/>
              <a:ext cx="1" cy="109"/>
            </a:xfrm>
            <a:prstGeom prst="rect">
              <a:avLst/>
            </a:prstGeom>
            <a:solidFill>
              <a:srgbClr val="2A2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04" name="Rectangle 341"/>
            <p:cNvSpPr>
              <a:spLocks noChangeArrowheads="1"/>
            </p:cNvSpPr>
            <p:nvPr userDrawn="1"/>
          </p:nvSpPr>
          <p:spPr bwMode="auto">
            <a:xfrm>
              <a:off x="6741" y="2275"/>
              <a:ext cx="2" cy="109"/>
            </a:xfrm>
            <a:prstGeom prst="rect">
              <a:avLst/>
            </a:prstGeom>
            <a:solidFill>
              <a:srgbClr val="292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05" name="Rectangle 342"/>
            <p:cNvSpPr>
              <a:spLocks noChangeArrowheads="1"/>
            </p:cNvSpPr>
            <p:nvPr userDrawn="1"/>
          </p:nvSpPr>
          <p:spPr bwMode="auto">
            <a:xfrm>
              <a:off x="6742" y="2275"/>
              <a:ext cx="2" cy="109"/>
            </a:xfrm>
            <a:prstGeom prst="rect">
              <a:avLst/>
            </a:prstGeom>
            <a:solidFill>
              <a:srgbClr val="282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06" name="Rectangle 343"/>
            <p:cNvSpPr>
              <a:spLocks noChangeArrowheads="1"/>
            </p:cNvSpPr>
            <p:nvPr userDrawn="1"/>
          </p:nvSpPr>
          <p:spPr bwMode="auto">
            <a:xfrm>
              <a:off x="6744" y="2275"/>
              <a:ext cx="1" cy="109"/>
            </a:xfrm>
            <a:prstGeom prst="rect">
              <a:avLst/>
            </a:prstGeom>
            <a:solidFill>
              <a:srgbClr val="282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07" name="Rectangle 344"/>
            <p:cNvSpPr>
              <a:spLocks noChangeArrowheads="1"/>
            </p:cNvSpPr>
            <p:nvPr userDrawn="1"/>
          </p:nvSpPr>
          <p:spPr bwMode="auto">
            <a:xfrm>
              <a:off x="6745" y="2275"/>
              <a:ext cx="1" cy="109"/>
            </a:xfrm>
            <a:prstGeom prst="rect">
              <a:avLst/>
            </a:prstGeom>
            <a:solidFill>
              <a:srgbClr val="272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08" name="Rectangle 345"/>
            <p:cNvSpPr>
              <a:spLocks noChangeArrowheads="1"/>
            </p:cNvSpPr>
            <p:nvPr userDrawn="1"/>
          </p:nvSpPr>
          <p:spPr bwMode="auto">
            <a:xfrm>
              <a:off x="6746" y="2275"/>
              <a:ext cx="1" cy="109"/>
            </a:xfrm>
            <a:prstGeom prst="rect">
              <a:avLst/>
            </a:prstGeom>
            <a:solidFill>
              <a:srgbClr val="26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09" name="Rectangle 346"/>
            <p:cNvSpPr>
              <a:spLocks noChangeArrowheads="1"/>
            </p:cNvSpPr>
            <p:nvPr userDrawn="1"/>
          </p:nvSpPr>
          <p:spPr bwMode="auto">
            <a:xfrm>
              <a:off x="6747" y="2275"/>
              <a:ext cx="1" cy="109"/>
            </a:xfrm>
            <a:prstGeom prst="rect">
              <a:avLst/>
            </a:prstGeom>
            <a:solidFill>
              <a:srgbClr val="252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10" name="Rectangle 347"/>
            <p:cNvSpPr>
              <a:spLocks noChangeArrowheads="1"/>
            </p:cNvSpPr>
            <p:nvPr userDrawn="1"/>
          </p:nvSpPr>
          <p:spPr bwMode="auto">
            <a:xfrm>
              <a:off x="6748" y="2275"/>
              <a:ext cx="2" cy="109"/>
            </a:xfrm>
            <a:prstGeom prst="rect">
              <a:avLst/>
            </a:prstGeom>
            <a:solidFill>
              <a:srgbClr val="252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11" name="Rectangle 348"/>
            <p:cNvSpPr>
              <a:spLocks noChangeArrowheads="1"/>
            </p:cNvSpPr>
            <p:nvPr userDrawn="1"/>
          </p:nvSpPr>
          <p:spPr bwMode="auto">
            <a:xfrm>
              <a:off x="6750" y="2275"/>
              <a:ext cx="1" cy="109"/>
            </a:xfrm>
            <a:prstGeom prst="rect">
              <a:avLst/>
            </a:prstGeom>
            <a:solidFill>
              <a:srgbClr val="24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12" name="Rectangle 349"/>
            <p:cNvSpPr>
              <a:spLocks noChangeArrowheads="1"/>
            </p:cNvSpPr>
            <p:nvPr userDrawn="1"/>
          </p:nvSpPr>
          <p:spPr bwMode="auto">
            <a:xfrm>
              <a:off x="6751" y="2275"/>
              <a:ext cx="1" cy="109"/>
            </a:xfrm>
            <a:prstGeom prst="rect">
              <a:avLst/>
            </a:prstGeom>
            <a:solidFill>
              <a:srgbClr val="232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13" name="Rectangle 350"/>
            <p:cNvSpPr>
              <a:spLocks noChangeArrowheads="1"/>
            </p:cNvSpPr>
            <p:nvPr userDrawn="1"/>
          </p:nvSpPr>
          <p:spPr bwMode="auto">
            <a:xfrm>
              <a:off x="6752" y="2275"/>
              <a:ext cx="1" cy="109"/>
            </a:xfrm>
            <a:prstGeom prst="rect">
              <a:avLst/>
            </a:prstGeom>
            <a:solidFill>
              <a:srgbClr val="232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14" name="Rectangle 351"/>
            <p:cNvSpPr>
              <a:spLocks noChangeArrowheads="1"/>
            </p:cNvSpPr>
            <p:nvPr userDrawn="1"/>
          </p:nvSpPr>
          <p:spPr bwMode="auto">
            <a:xfrm>
              <a:off x="6753" y="2275"/>
              <a:ext cx="1" cy="109"/>
            </a:xfrm>
            <a:prstGeom prst="rect">
              <a:avLst/>
            </a:prstGeom>
            <a:solidFill>
              <a:srgbClr val="222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15" name="Rectangle 352"/>
            <p:cNvSpPr>
              <a:spLocks noChangeArrowheads="1"/>
            </p:cNvSpPr>
            <p:nvPr userDrawn="1"/>
          </p:nvSpPr>
          <p:spPr bwMode="auto">
            <a:xfrm>
              <a:off x="6754" y="2275"/>
              <a:ext cx="2" cy="109"/>
            </a:xfrm>
            <a:prstGeom prst="rect">
              <a:avLst/>
            </a:prstGeom>
            <a:solidFill>
              <a:srgbClr val="212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16" name="Rectangle 353"/>
            <p:cNvSpPr>
              <a:spLocks noChangeArrowheads="1"/>
            </p:cNvSpPr>
            <p:nvPr userDrawn="1"/>
          </p:nvSpPr>
          <p:spPr bwMode="auto">
            <a:xfrm>
              <a:off x="6755" y="2275"/>
              <a:ext cx="1" cy="109"/>
            </a:xfrm>
            <a:prstGeom prst="rect">
              <a:avLst/>
            </a:prstGeom>
            <a:solidFill>
              <a:srgbClr val="202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17" name="Rectangle 354"/>
            <p:cNvSpPr>
              <a:spLocks noChangeArrowheads="1"/>
            </p:cNvSpPr>
            <p:nvPr userDrawn="1"/>
          </p:nvSpPr>
          <p:spPr bwMode="auto">
            <a:xfrm>
              <a:off x="6756" y="2275"/>
              <a:ext cx="2" cy="109"/>
            </a:xfrm>
            <a:prstGeom prst="rect">
              <a:avLst/>
            </a:prstGeom>
            <a:solidFill>
              <a:srgbClr val="202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18" name="Rectangle 355"/>
            <p:cNvSpPr>
              <a:spLocks noChangeArrowheads="1"/>
            </p:cNvSpPr>
            <p:nvPr userDrawn="1"/>
          </p:nvSpPr>
          <p:spPr bwMode="auto">
            <a:xfrm>
              <a:off x="6758" y="2275"/>
              <a:ext cx="1" cy="109"/>
            </a:xfrm>
            <a:prstGeom prst="rect">
              <a:avLst/>
            </a:prstGeom>
            <a:solidFill>
              <a:srgbClr val="1F1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19" name="Rectangle 356"/>
            <p:cNvSpPr>
              <a:spLocks noChangeArrowheads="1"/>
            </p:cNvSpPr>
            <p:nvPr userDrawn="1"/>
          </p:nvSpPr>
          <p:spPr bwMode="auto">
            <a:xfrm>
              <a:off x="6759" y="2275"/>
              <a:ext cx="1" cy="109"/>
            </a:xfrm>
            <a:prstGeom prst="rect">
              <a:avLst/>
            </a:prstGeom>
            <a:solidFill>
              <a:srgbClr val="1E1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20" name="Rectangle 357"/>
            <p:cNvSpPr>
              <a:spLocks noChangeArrowheads="1"/>
            </p:cNvSpPr>
            <p:nvPr userDrawn="1"/>
          </p:nvSpPr>
          <p:spPr bwMode="auto">
            <a:xfrm>
              <a:off x="6760" y="2275"/>
              <a:ext cx="2" cy="109"/>
            </a:xfrm>
            <a:prstGeom prst="rect">
              <a:avLst/>
            </a:prstGeom>
            <a:solidFill>
              <a:srgbClr val="1D1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21" name="Rectangle 358"/>
            <p:cNvSpPr>
              <a:spLocks noChangeArrowheads="1"/>
            </p:cNvSpPr>
            <p:nvPr userDrawn="1"/>
          </p:nvSpPr>
          <p:spPr bwMode="auto">
            <a:xfrm>
              <a:off x="6761" y="2275"/>
              <a:ext cx="1" cy="109"/>
            </a:xfrm>
            <a:prstGeom prst="rect">
              <a:avLst/>
            </a:prstGeom>
            <a:solidFill>
              <a:srgbClr val="1D1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22" name="Rectangle 359"/>
            <p:cNvSpPr>
              <a:spLocks noChangeArrowheads="1"/>
            </p:cNvSpPr>
            <p:nvPr userDrawn="1"/>
          </p:nvSpPr>
          <p:spPr bwMode="auto">
            <a:xfrm>
              <a:off x="6762" y="2275"/>
              <a:ext cx="2" cy="109"/>
            </a:xfrm>
            <a:prstGeom prst="rect">
              <a:avLst/>
            </a:prstGeom>
            <a:solidFill>
              <a:srgbClr val="1C1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23" name="Rectangle 360"/>
            <p:cNvSpPr>
              <a:spLocks noChangeArrowheads="1"/>
            </p:cNvSpPr>
            <p:nvPr userDrawn="1"/>
          </p:nvSpPr>
          <p:spPr bwMode="auto">
            <a:xfrm>
              <a:off x="6763" y="2275"/>
              <a:ext cx="4" cy="109"/>
            </a:xfrm>
            <a:prstGeom prst="rect">
              <a:avLst/>
            </a:prstGeom>
            <a:solidFill>
              <a:srgbClr val="1C1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24" name="Freeform 361"/>
            <p:cNvSpPr>
              <a:spLocks noEditPoints="1"/>
            </p:cNvSpPr>
            <p:nvPr userDrawn="1"/>
          </p:nvSpPr>
          <p:spPr bwMode="auto">
            <a:xfrm>
              <a:off x="6232" y="1488"/>
              <a:ext cx="986" cy="1609"/>
            </a:xfrm>
            <a:custGeom>
              <a:avLst/>
              <a:gdLst>
                <a:gd name="T0" fmla="*/ 390 w 986"/>
                <a:gd name="T1" fmla="*/ 1528 h 1609"/>
                <a:gd name="T2" fmla="*/ 952 w 986"/>
                <a:gd name="T3" fmla="*/ 1325 h 1609"/>
                <a:gd name="T4" fmla="*/ 0 w 986"/>
                <a:gd name="T5" fmla="*/ 163 h 1609"/>
                <a:gd name="T6" fmla="*/ 986 w 986"/>
                <a:gd name="T7" fmla="*/ 1446 h 1609"/>
                <a:gd name="T8" fmla="*/ 537 w 986"/>
                <a:gd name="T9" fmla="*/ 953 h 1609"/>
                <a:gd name="T10" fmla="*/ 584 w 986"/>
                <a:gd name="T11" fmla="*/ 1121 h 1609"/>
                <a:gd name="T12" fmla="*/ 387 w 986"/>
                <a:gd name="T13" fmla="*/ 701 h 1609"/>
                <a:gd name="T14" fmla="*/ 343 w 986"/>
                <a:gd name="T15" fmla="*/ 606 h 1609"/>
                <a:gd name="T16" fmla="*/ 369 w 986"/>
                <a:gd name="T17" fmla="*/ 575 h 1609"/>
                <a:gd name="T18" fmla="*/ 414 w 986"/>
                <a:gd name="T19" fmla="*/ 599 h 1609"/>
                <a:gd name="T20" fmla="*/ 443 w 986"/>
                <a:gd name="T21" fmla="*/ 624 h 1609"/>
                <a:gd name="T22" fmla="*/ 443 w 986"/>
                <a:gd name="T23" fmla="*/ 578 h 1609"/>
                <a:gd name="T24" fmla="*/ 429 w 986"/>
                <a:gd name="T25" fmla="*/ 558 h 1609"/>
                <a:gd name="T26" fmla="*/ 518 w 986"/>
                <a:gd name="T27" fmla="*/ 556 h 1609"/>
                <a:gd name="T28" fmla="*/ 545 w 986"/>
                <a:gd name="T29" fmla="*/ 677 h 1609"/>
                <a:gd name="T30" fmla="*/ 558 w 986"/>
                <a:gd name="T31" fmla="*/ 698 h 1609"/>
                <a:gd name="T32" fmla="*/ 469 w 986"/>
                <a:gd name="T33" fmla="*/ 700 h 1609"/>
                <a:gd name="T34" fmla="*/ 458 w 986"/>
                <a:gd name="T35" fmla="*/ 655 h 1609"/>
                <a:gd name="T36" fmla="*/ 437 w 986"/>
                <a:gd name="T37" fmla="*/ 691 h 1609"/>
                <a:gd name="T38" fmla="*/ 459 w 986"/>
                <a:gd name="T39" fmla="*/ 705 h 1609"/>
                <a:gd name="T40" fmla="*/ 381 w 986"/>
                <a:gd name="T41" fmla="*/ 750 h 1609"/>
                <a:gd name="T42" fmla="*/ 480 w 986"/>
                <a:gd name="T43" fmla="*/ 754 h 1609"/>
                <a:gd name="T44" fmla="*/ 528 w 986"/>
                <a:gd name="T45" fmla="*/ 922 h 1609"/>
                <a:gd name="T46" fmla="*/ 480 w 986"/>
                <a:gd name="T47" fmla="*/ 754 h 1609"/>
                <a:gd name="T48" fmla="*/ 626 w 986"/>
                <a:gd name="T49" fmla="*/ 1322 h 1609"/>
                <a:gd name="T50" fmla="*/ 579 w 986"/>
                <a:gd name="T51" fmla="*/ 1289 h 1609"/>
                <a:gd name="T52" fmla="*/ 536 w 986"/>
                <a:gd name="T53" fmla="*/ 1196 h 1609"/>
                <a:gd name="T54" fmla="*/ 570 w 986"/>
                <a:gd name="T55" fmla="*/ 1163 h 1609"/>
                <a:gd name="T56" fmla="*/ 626 w 986"/>
                <a:gd name="T57" fmla="*/ 1172 h 1609"/>
                <a:gd name="T58" fmla="*/ 631 w 986"/>
                <a:gd name="T59" fmla="*/ 1281 h 1609"/>
                <a:gd name="T60" fmla="*/ 686 w 986"/>
                <a:gd name="T61" fmla="*/ 1226 h 1609"/>
                <a:gd name="T62" fmla="*/ 700 w 986"/>
                <a:gd name="T63" fmla="*/ 1303 h 1609"/>
                <a:gd name="T64" fmla="*/ 832 w 986"/>
                <a:gd name="T65" fmla="*/ 1281 h 1609"/>
                <a:gd name="T66" fmla="*/ 689 w 986"/>
                <a:gd name="T67" fmla="*/ 781 h 1609"/>
                <a:gd name="T68" fmla="*/ 675 w 986"/>
                <a:gd name="T69" fmla="*/ 731 h 1609"/>
                <a:gd name="T70" fmla="*/ 696 w 986"/>
                <a:gd name="T71" fmla="*/ 693 h 1609"/>
                <a:gd name="T72" fmla="*/ 651 w 986"/>
                <a:gd name="T73" fmla="*/ 607 h 1609"/>
                <a:gd name="T74" fmla="*/ 493 w 986"/>
                <a:gd name="T75" fmla="*/ 136 h 1609"/>
                <a:gd name="T76" fmla="*/ 447 w 986"/>
                <a:gd name="T77" fmla="*/ 404 h 1609"/>
                <a:gd name="T78" fmla="*/ 383 w 986"/>
                <a:gd name="T79" fmla="*/ 389 h 1609"/>
                <a:gd name="T80" fmla="*/ 413 w 986"/>
                <a:gd name="T81" fmla="*/ 487 h 1609"/>
                <a:gd name="T82" fmla="*/ 474 w 986"/>
                <a:gd name="T83" fmla="*/ 494 h 1609"/>
                <a:gd name="T84" fmla="*/ 415 w 986"/>
                <a:gd name="T85" fmla="*/ 525 h 1609"/>
                <a:gd name="T86" fmla="*/ 381 w 986"/>
                <a:gd name="T87" fmla="*/ 353 h 1609"/>
                <a:gd name="T88" fmla="*/ 310 w 986"/>
                <a:gd name="T89" fmla="*/ 158 h 1609"/>
                <a:gd name="T90" fmla="*/ 375 w 986"/>
                <a:gd name="T91" fmla="*/ 153 h 1609"/>
                <a:gd name="T92" fmla="*/ 349 w 986"/>
                <a:gd name="T93" fmla="*/ 208 h 1609"/>
                <a:gd name="T94" fmla="*/ 319 w 986"/>
                <a:gd name="T95" fmla="*/ 193 h 1609"/>
                <a:gd name="T96" fmla="*/ 406 w 986"/>
                <a:gd name="T97" fmla="*/ 256 h 1609"/>
                <a:gd name="T98" fmla="*/ 290 w 986"/>
                <a:gd name="T99" fmla="*/ 334 h 1609"/>
                <a:gd name="T100" fmla="*/ 311 w 986"/>
                <a:gd name="T101" fmla="*/ 276 h 1609"/>
                <a:gd name="T102" fmla="*/ 342 w 986"/>
                <a:gd name="T103" fmla="*/ 271 h 1609"/>
                <a:gd name="T104" fmla="*/ 310 w 986"/>
                <a:gd name="T105" fmla="*/ 158 h 1609"/>
                <a:gd name="T106" fmla="*/ 126 w 986"/>
                <a:gd name="T107" fmla="*/ 228 h 1609"/>
                <a:gd name="T108" fmla="*/ 269 w 986"/>
                <a:gd name="T109" fmla="*/ 728 h 1609"/>
                <a:gd name="T110" fmla="*/ 284 w 986"/>
                <a:gd name="T111" fmla="*/ 778 h 1609"/>
                <a:gd name="T112" fmla="*/ 278 w 986"/>
                <a:gd name="T113" fmla="*/ 835 h 1609"/>
                <a:gd name="T114" fmla="*/ 329 w 986"/>
                <a:gd name="T115" fmla="*/ 895 h 1609"/>
                <a:gd name="T116" fmla="*/ 444 w 986"/>
                <a:gd name="T117" fmla="*/ 1380 h 1609"/>
                <a:gd name="T118" fmla="*/ 315 w 986"/>
                <a:gd name="T119" fmla="*/ 888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6" h="1609">
                  <a:moveTo>
                    <a:pt x="963" y="1364"/>
                  </a:moveTo>
                  <a:cubicBezTo>
                    <a:pt x="677" y="1446"/>
                    <a:pt x="677" y="1446"/>
                    <a:pt x="677" y="1446"/>
                  </a:cubicBezTo>
                  <a:cubicBezTo>
                    <a:pt x="390" y="1528"/>
                    <a:pt x="390" y="1528"/>
                    <a:pt x="390" y="1528"/>
                  </a:cubicBezTo>
                  <a:cubicBezTo>
                    <a:pt x="379" y="1489"/>
                    <a:pt x="379" y="1489"/>
                    <a:pt x="379" y="1489"/>
                  </a:cubicBezTo>
                  <a:cubicBezTo>
                    <a:pt x="666" y="1407"/>
                    <a:pt x="666" y="1407"/>
                    <a:pt x="666" y="1407"/>
                  </a:cubicBezTo>
                  <a:cubicBezTo>
                    <a:pt x="952" y="1325"/>
                    <a:pt x="952" y="1325"/>
                    <a:pt x="952" y="1325"/>
                  </a:cubicBezTo>
                  <a:cubicBezTo>
                    <a:pt x="574" y="0"/>
                    <a:pt x="574" y="0"/>
                    <a:pt x="574" y="0"/>
                  </a:cubicBezTo>
                  <a:cubicBezTo>
                    <a:pt x="288" y="81"/>
                    <a:pt x="288" y="81"/>
                    <a:pt x="288" y="81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413" y="1609"/>
                    <a:pt x="413" y="1609"/>
                    <a:pt x="413" y="1609"/>
                  </a:cubicBezTo>
                  <a:cubicBezTo>
                    <a:pt x="700" y="1527"/>
                    <a:pt x="700" y="1527"/>
                    <a:pt x="700" y="1527"/>
                  </a:cubicBezTo>
                  <a:cubicBezTo>
                    <a:pt x="986" y="1446"/>
                    <a:pt x="986" y="1446"/>
                    <a:pt x="986" y="1446"/>
                  </a:cubicBezTo>
                  <a:lnTo>
                    <a:pt x="963" y="1364"/>
                  </a:lnTo>
                  <a:close/>
                  <a:moveTo>
                    <a:pt x="481" y="1063"/>
                  </a:moveTo>
                  <a:cubicBezTo>
                    <a:pt x="465" y="1008"/>
                    <a:pt x="485" y="969"/>
                    <a:pt x="537" y="953"/>
                  </a:cubicBezTo>
                  <a:cubicBezTo>
                    <a:pt x="537" y="953"/>
                    <a:pt x="538" y="953"/>
                    <a:pt x="539" y="953"/>
                  </a:cubicBezTo>
                  <a:cubicBezTo>
                    <a:pt x="589" y="938"/>
                    <a:pt x="621" y="959"/>
                    <a:pt x="636" y="1011"/>
                  </a:cubicBezTo>
                  <a:cubicBezTo>
                    <a:pt x="652" y="1066"/>
                    <a:pt x="633" y="1105"/>
                    <a:pt x="584" y="1121"/>
                  </a:cubicBezTo>
                  <a:cubicBezTo>
                    <a:pt x="583" y="1122"/>
                    <a:pt x="581" y="1123"/>
                    <a:pt x="579" y="1123"/>
                  </a:cubicBezTo>
                  <a:cubicBezTo>
                    <a:pt x="531" y="1137"/>
                    <a:pt x="497" y="1116"/>
                    <a:pt x="481" y="1063"/>
                  </a:cubicBezTo>
                  <a:close/>
                  <a:moveTo>
                    <a:pt x="387" y="701"/>
                  </a:moveTo>
                  <a:cubicBezTo>
                    <a:pt x="362" y="614"/>
                    <a:pt x="362" y="614"/>
                    <a:pt x="362" y="614"/>
                  </a:cubicBezTo>
                  <a:cubicBezTo>
                    <a:pt x="359" y="604"/>
                    <a:pt x="356" y="601"/>
                    <a:pt x="350" y="604"/>
                  </a:cubicBezTo>
                  <a:cubicBezTo>
                    <a:pt x="347" y="605"/>
                    <a:pt x="343" y="606"/>
                    <a:pt x="343" y="606"/>
                  </a:cubicBezTo>
                  <a:cubicBezTo>
                    <a:pt x="340" y="603"/>
                    <a:pt x="340" y="603"/>
                    <a:pt x="340" y="603"/>
                  </a:cubicBezTo>
                  <a:cubicBezTo>
                    <a:pt x="337" y="584"/>
                    <a:pt x="337" y="584"/>
                    <a:pt x="337" y="584"/>
                  </a:cubicBezTo>
                  <a:cubicBezTo>
                    <a:pt x="369" y="575"/>
                    <a:pt x="369" y="575"/>
                    <a:pt x="369" y="575"/>
                  </a:cubicBezTo>
                  <a:cubicBezTo>
                    <a:pt x="384" y="571"/>
                    <a:pt x="419" y="559"/>
                    <a:pt x="419" y="559"/>
                  </a:cubicBezTo>
                  <a:cubicBezTo>
                    <a:pt x="423" y="582"/>
                    <a:pt x="423" y="582"/>
                    <a:pt x="423" y="582"/>
                  </a:cubicBezTo>
                  <a:cubicBezTo>
                    <a:pt x="413" y="587"/>
                    <a:pt x="412" y="590"/>
                    <a:pt x="414" y="599"/>
                  </a:cubicBezTo>
                  <a:cubicBezTo>
                    <a:pt x="421" y="630"/>
                    <a:pt x="421" y="630"/>
                    <a:pt x="421" y="630"/>
                  </a:cubicBezTo>
                  <a:cubicBezTo>
                    <a:pt x="443" y="624"/>
                    <a:pt x="443" y="624"/>
                    <a:pt x="443" y="624"/>
                  </a:cubicBezTo>
                  <a:cubicBezTo>
                    <a:pt x="443" y="624"/>
                    <a:pt x="443" y="624"/>
                    <a:pt x="443" y="624"/>
                  </a:cubicBezTo>
                  <a:cubicBezTo>
                    <a:pt x="454" y="621"/>
                    <a:pt x="459" y="620"/>
                    <a:pt x="464" y="618"/>
                  </a:cubicBezTo>
                  <a:cubicBezTo>
                    <a:pt x="455" y="588"/>
                    <a:pt x="455" y="588"/>
                    <a:pt x="455" y="588"/>
                  </a:cubicBezTo>
                  <a:cubicBezTo>
                    <a:pt x="452" y="578"/>
                    <a:pt x="449" y="576"/>
                    <a:pt x="443" y="578"/>
                  </a:cubicBezTo>
                  <a:cubicBezTo>
                    <a:pt x="436" y="580"/>
                    <a:pt x="436" y="580"/>
                    <a:pt x="436" y="580"/>
                  </a:cubicBezTo>
                  <a:cubicBezTo>
                    <a:pt x="432" y="578"/>
                    <a:pt x="432" y="578"/>
                    <a:pt x="432" y="578"/>
                  </a:cubicBezTo>
                  <a:cubicBezTo>
                    <a:pt x="429" y="558"/>
                    <a:pt x="429" y="558"/>
                    <a:pt x="429" y="558"/>
                  </a:cubicBezTo>
                  <a:cubicBezTo>
                    <a:pt x="470" y="547"/>
                    <a:pt x="470" y="547"/>
                    <a:pt x="470" y="547"/>
                  </a:cubicBezTo>
                  <a:cubicBezTo>
                    <a:pt x="481" y="544"/>
                    <a:pt x="514" y="533"/>
                    <a:pt x="514" y="533"/>
                  </a:cubicBezTo>
                  <a:cubicBezTo>
                    <a:pt x="518" y="556"/>
                    <a:pt x="518" y="556"/>
                    <a:pt x="518" y="556"/>
                  </a:cubicBezTo>
                  <a:cubicBezTo>
                    <a:pt x="507" y="561"/>
                    <a:pt x="505" y="564"/>
                    <a:pt x="507" y="573"/>
                  </a:cubicBezTo>
                  <a:cubicBezTo>
                    <a:pt x="511" y="594"/>
                    <a:pt x="521" y="631"/>
                    <a:pt x="530" y="663"/>
                  </a:cubicBezTo>
                  <a:cubicBezTo>
                    <a:pt x="534" y="676"/>
                    <a:pt x="537" y="679"/>
                    <a:pt x="545" y="677"/>
                  </a:cubicBezTo>
                  <a:cubicBezTo>
                    <a:pt x="548" y="676"/>
                    <a:pt x="551" y="675"/>
                    <a:pt x="551" y="675"/>
                  </a:cubicBezTo>
                  <a:cubicBezTo>
                    <a:pt x="554" y="677"/>
                    <a:pt x="554" y="677"/>
                    <a:pt x="554" y="677"/>
                  </a:cubicBezTo>
                  <a:cubicBezTo>
                    <a:pt x="558" y="698"/>
                    <a:pt x="558" y="698"/>
                    <a:pt x="558" y="698"/>
                  </a:cubicBezTo>
                  <a:cubicBezTo>
                    <a:pt x="558" y="698"/>
                    <a:pt x="535" y="704"/>
                    <a:pt x="515" y="710"/>
                  </a:cubicBezTo>
                  <a:cubicBezTo>
                    <a:pt x="503" y="714"/>
                    <a:pt x="473" y="723"/>
                    <a:pt x="473" y="723"/>
                  </a:cubicBezTo>
                  <a:cubicBezTo>
                    <a:pt x="469" y="700"/>
                    <a:pt x="469" y="700"/>
                    <a:pt x="469" y="700"/>
                  </a:cubicBezTo>
                  <a:cubicBezTo>
                    <a:pt x="481" y="697"/>
                    <a:pt x="484" y="690"/>
                    <a:pt x="480" y="676"/>
                  </a:cubicBezTo>
                  <a:cubicBezTo>
                    <a:pt x="473" y="651"/>
                    <a:pt x="473" y="651"/>
                    <a:pt x="473" y="651"/>
                  </a:cubicBezTo>
                  <a:cubicBezTo>
                    <a:pt x="473" y="651"/>
                    <a:pt x="464" y="653"/>
                    <a:pt x="458" y="655"/>
                  </a:cubicBezTo>
                  <a:cubicBezTo>
                    <a:pt x="457" y="655"/>
                    <a:pt x="455" y="656"/>
                    <a:pt x="453" y="657"/>
                  </a:cubicBezTo>
                  <a:cubicBezTo>
                    <a:pt x="444" y="660"/>
                    <a:pt x="430" y="665"/>
                    <a:pt x="430" y="665"/>
                  </a:cubicBezTo>
                  <a:cubicBezTo>
                    <a:pt x="437" y="691"/>
                    <a:pt x="437" y="691"/>
                    <a:pt x="437" y="691"/>
                  </a:cubicBezTo>
                  <a:cubicBezTo>
                    <a:pt x="442" y="705"/>
                    <a:pt x="444" y="708"/>
                    <a:pt x="450" y="706"/>
                  </a:cubicBezTo>
                  <a:cubicBezTo>
                    <a:pt x="455" y="704"/>
                    <a:pt x="457" y="703"/>
                    <a:pt x="457" y="703"/>
                  </a:cubicBezTo>
                  <a:cubicBezTo>
                    <a:pt x="459" y="705"/>
                    <a:pt x="459" y="705"/>
                    <a:pt x="459" y="705"/>
                  </a:cubicBezTo>
                  <a:cubicBezTo>
                    <a:pt x="463" y="726"/>
                    <a:pt x="463" y="726"/>
                    <a:pt x="463" y="726"/>
                  </a:cubicBezTo>
                  <a:cubicBezTo>
                    <a:pt x="463" y="726"/>
                    <a:pt x="432" y="734"/>
                    <a:pt x="422" y="737"/>
                  </a:cubicBezTo>
                  <a:cubicBezTo>
                    <a:pt x="407" y="741"/>
                    <a:pt x="381" y="750"/>
                    <a:pt x="381" y="750"/>
                  </a:cubicBezTo>
                  <a:cubicBezTo>
                    <a:pt x="377" y="728"/>
                    <a:pt x="377" y="728"/>
                    <a:pt x="377" y="728"/>
                  </a:cubicBezTo>
                  <a:cubicBezTo>
                    <a:pt x="388" y="719"/>
                    <a:pt x="390" y="715"/>
                    <a:pt x="387" y="701"/>
                  </a:cubicBezTo>
                  <a:close/>
                  <a:moveTo>
                    <a:pt x="480" y="754"/>
                  </a:moveTo>
                  <a:cubicBezTo>
                    <a:pt x="481" y="754"/>
                    <a:pt x="481" y="754"/>
                    <a:pt x="482" y="754"/>
                  </a:cubicBezTo>
                  <a:cubicBezTo>
                    <a:pt x="532" y="740"/>
                    <a:pt x="564" y="760"/>
                    <a:pt x="579" y="812"/>
                  </a:cubicBezTo>
                  <a:cubicBezTo>
                    <a:pt x="595" y="867"/>
                    <a:pt x="576" y="906"/>
                    <a:pt x="528" y="922"/>
                  </a:cubicBezTo>
                  <a:cubicBezTo>
                    <a:pt x="526" y="923"/>
                    <a:pt x="524" y="924"/>
                    <a:pt x="523" y="924"/>
                  </a:cubicBezTo>
                  <a:cubicBezTo>
                    <a:pt x="474" y="938"/>
                    <a:pt x="440" y="917"/>
                    <a:pt x="425" y="864"/>
                  </a:cubicBezTo>
                  <a:cubicBezTo>
                    <a:pt x="409" y="809"/>
                    <a:pt x="428" y="770"/>
                    <a:pt x="480" y="754"/>
                  </a:cubicBezTo>
                  <a:close/>
                  <a:moveTo>
                    <a:pt x="700" y="1303"/>
                  </a:moveTo>
                  <a:cubicBezTo>
                    <a:pt x="700" y="1303"/>
                    <a:pt x="671" y="1309"/>
                    <a:pt x="641" y="1318"/>
                  </a:cubicBezTo>
                  <a:cubicBezTo>
                    <a:pt x="626" y="1322"/>
                    <a:pt x="626" y="1322"/>
                    <a:pt x="626" y="1322"/>
                  </a:cubicBezTo>
                  <a:cubicBezTo>
                    <a:pt x="600" y="1329"/>
                    <a:pt x="573" y="1339"/>
                    <a:pt x="573" y="1339"/>
                  </a:cubicBezTo>
                  <a:cubicBezTo>
                    <a:pt x="569" y="1315"/>
                    <a:pt x="569" y="1315"/>
                    <a:pt x="569" y="1315"/>
                  </a:cubicBezTo>
                  <a:cubicBezTo>
                    <a:pt x="581" y="1310"/>
                    <a:pt x="584" y="1304"/>
                    <a:pt x="579" y="1289"/>
                  </a:cubicBezTo>
                  <a:cubicBezTo>
                    <a:pt x="555" y="1204"/>
                    <a:pt x="555" y="1204"/>
                    <a:pt x="555" y="1204"/>
                  </a:cubicBezTo>
                  <a:cubicBezTo>
                    <a:pt x="552" y="1194"/>
                    <a:pt x="550" y="1192"/>
                    <a:pt x="543" y="1194"/>
                  </a:cubicBezTo>
                  <a:cubicBezTo>
                    <a:pt x="540" y="1195"/>
                    <a:pt x="536" y="1196"/>
                    <a:pt x="536" y="1196"/>
                  </a:cubicBezTo>
                  <a:cubicBezTo>
                    <a:pt x="533" y="1194"/>
                    <a:pt x="533" y="1194"/>
                    <a:pt x="533" y="1194"/>
                  </a:cubicBezTo>
                  <a:cubicBezTo>
                    <a:pt x="530" y="1174"/>
                    <a:pt x="530" y="1174"/>
                    <a:pt x="530" y="1174"/>
                  </a:cubicBezTo>
                  <a:cubicBezTo>
                    <a:pt x="570" y="1163"/>
                    <a:pt x="570" y="1163"/>
                    <a:pt x="570" y="1163"/>
                  </a:cubicBezTo>
                  <a:cubicBezTo>
                    <a:pt x="575" y="1161"/>
                    <a:pt x="585" y="1158"/>
                    <a:pt x="595" y="1155"/>
                  </a:cubicBezTo>
                  <a:cubicBezTo>
                    <a:pt x="609" y="1151"/>
                    <a:pt x="622" y="1146"/>
                    <a:pt x="622" y="1146"/>
                  </a:cubicBezTo>
                  <a:cubicBezTo>
                    <a:pt x="626" y="1172"/>
                    <a:pt x="626" y="1172"/>
                    <a:pt x="626" y="1172"/>
                  </a:cubicBezTo>
                  <a:cubicBezTo>
                    <a:pt x="609" y="1178"/>
                    <a:pt x="606" y="1182"/>
                    <a:pt x="608" y="1191"/>
                  </a:cubicBezTo>
                  <a:cubicBezTo>
                    <a:pt x="612" y="1207"/>
                    <a:pt x="616" y="1225"/>
                    <a:pt x="622" y="1248"/>
                  </a:cubicBezTo>
                  <a:cubicBezTo>
                    <a:pt x="631" y="1281"/>
                    <a:pt x="631" y="1281"/>
                    <a:pt x="631" y="1281"/>
                  </a:cubicBezTo>
                  <a:cubicBezTo>
                    <a:pt x="633" y="1287"/>
                    <a:pt x="637" y="1288"/>
                    <a:pt x="642" y="1286"/>
                  </a:cubicBezTo>
                  <a:cubicBezTo>
                    <a:pt x="660" y="1281"/>
                    <a:pt x="662" y="1272"/>
                    <a:pt x="655" y="1238"/>
                  </a:cubicBezTo>
                  <a:cubicBezTo>
                    <a:pt x="686" y="1226"/>
                    <a:pt x="686" y="1226"/>
                    <a:pt x="686" y="1226"/>
                  </a:cubicBezTo>
                  <a:cubicBezTo>
                    <a:pt x="690" y="1229"/>
                    <a:pt x="690" y="1229"/>
                    <a:pt x="690" y="1229"/>
                  </a:cubicBezTo>
                  <a:cubicBezTo>
                    <a:pt x="690" y="1229"/>
                    <a:pt x="695" y="1262"/>
                    <a:pt x="703" y="1297"/>
                  </a:cubicBezTo>
                  <a:lnTo>
                    <a:pt x="700" y="1303"/>
                  </a:lnTo>
                  <a:close/>
                  <a:moveTo>
                    <a:pt x="703" y="789"/>
                  </a:moveTo>
                  <a:cubicBezTo>
                    <a:pt x="840" y="1267"/>
                    <a:pt x="840" y="1267"/>
                    <a:pt x="840" y="1267"/>
                  </a:cubicBezTo>
                  <a:cubicBezTo>
                    <a:pt x="841" y="1273"/>
                    <a:pt x="838" y="1280"/>
                    <a:pt x="832" y="1281"/>
                  </a:cubicBezTo>
                  <a:cubicBezTo>
                    <a:pt x="826" y="1283"/>
                    <a:pt x="819" y="1280"/>
                    <a:pt x="818" y="1274"/>
                  </a:cubicBezTo>
                  <a:cubicBezTo>
                    <a:pt x="681" y="796"/>
                    <a:pt x="681" y="796"/>
                    <a:pt x="681" y="796"/>
                  </a:cubicBezTo>
                  <a:cubicBezTo>
                    <a:pt x="679" y="790"/>
                    <a:pt x="683" y="783"/>
                    <a:pt x="689" y="781"/>
                  </a:cubicBezTo>
                  <a:cubicBezTo>
                    <a:pt x="695" y="779"/>
                    <a:pt x="701" y="783"/>
                    <a:pt x="703" y="789"/>
                  </a:cubicBezTo>
                  <a:close/>
                  <a:moveTo>
                    <a:pt x="696" y="693"/>
                  </a:moveTo>
                  <a:cubicBezTo>
                    <a:pt x="700" y="709"/>
                    <a:pt x="691" y="726"/>
                    <a:pt x="675" y="731"/>
                  </a:cubicBezTo>
                  <a:cubicBezTo>
                    <a:pt x="658" y="736"/>
                    <a:pt x="641" y="726"/>
                    <a:pt x="637" y="710"/>
                  </a:cubicBezTo>
                  <a:cubicBezTo>
                    <a:pt x="632" y="693"/>
                    <a:pt x="641" y="676"/>
                    <a:pt x="658" y="672"/>
                  </a:cubicBezTo>
                  <a:cubicBezTo>
                    <a:pt x="674" y="667"/>
                    <a:pt x="691" y="676"/>
                    <a:pt x="696" y="693"/>
                  </a:cubicBezTo>
                  <a:close/>
                  <a:moveTo>
                    <a:pt x="501" y="121"/>
                  </a:moveTo>
                  <a:cubicBezTo>
                    <a:pt x="507" y="120"/>
                    <a:pt x="513" y="123"/>
                    <a:pt x="515" y="129"/>
                  </a:cubicBezTo>
                  <a:cubicBezTo>
                    <a:pt x="651" y="607"/>
                    <a:pt x="651" y="607"/>
                    <a:pt x="651" y="607"/>
                  </a:cubicBezTo>
                  <a:cubicBezTo>
                    <a:pt x="653" y="613"/>
                    <a:pt x="650" y="620"/>
                    <a:pt x="644" y="622"/>
                  </a:cubicBezTo>
                  <a:cubicBezTo>
                    <a:pt x="638" y="623"/>
                    <a:pt x="631" y="620"/>
                    <a:pt x="629" y="614"/>
                  </a:cubicBezTo>
                  <a:cubicBezTo>
                    <a:pt x="493" y="136"/>
                    <a:pt x="493" y="136"/>
                    <a:pt x="493" y="136"/>
                  </a:cubicBezTo>
                  <a:cubicBezTo>
                    <a:pt x="491" y="130"/>
                    <a:pt x="494" y="123"/>
                    <a:pt x="501" y="121"/>
                  </a:cubicBezTo>
                  <a:close/>
                  <a:moveTo>
                    <a:pt x="439" y="349"/>
                  </a:moveTo>
                  <a:cubicBezTo>
                    <a:pt x="439" y="349"/>
                    <a:pt x="440" y="373"/>
                    <a:pt x="447" y="404"/>
                  </a:cubicBezTo>
                  <a:cubicBezTo>
                    <a:pt x="409" y="418"/>
                    <a:pt x="409" y="418"/>
                    <a:pt x="409" y="418"/>
                  </a:cubicBezTo>
                  <a:cubicBezTo>
                    <a:pt x="409" y="418"/>
                    <a:pt x="408" y="411"/>
                    <a:pt x="405" y="403"/>
                  </a:cubicBezTo>
                  <a:cubicBezTo>
                    <a:pt x="402" y="389"/>
                    <a:pt x="395" y="386"/>
                    <a:pt x="383" y="389"/>
                  </a:cubicBezTo>
                  <a:cubicBezTo>
                    <a:pt x="381" y="390"/>
                    <a:pt x="378" y="391"/>
                    <a:pt x="377" y="392"/>
                  </a:cubicBezTo>
                  <a:cubicBezTo>
                    <a:pt x="404" y="488"/>
                    <a:pt x="404" y="488"/>
                    <a:pt x="404" y="488"/>
                  </a:cubicBezTo>
                  <a:cubicBezTo>
                    <a:pt x="407" y="488"/>
                    <a:pt x="410" y="488"/>
                    <a:pt x="413" y="487"/>
                  </a:cubicBezTo>
                  <a:cubicBezTo>
                    <a:pt x="426" y="484"/>
                    <a:pt x="429" y="474"/>
                    <a:pt x="424" y="452"/>
                  </a:cubicBezTo>
                  <a:cubicBezTo>
                    <a:pt x="462" y="439"/>
                    <a:pt x="462" y="439"/>
                    <a:pt x="462" y="439"/>
                  </a:cubicBezTo>
                  <a:cubicBezTo>
                    <a:pt x="462" y="439"/>
                    <a:pt x="467" y="469"/>
                    <a:pt x="474" y="494"/>
                  </a:cubicBezTo>
                  <a:cubicBezTo>
                    <a:pt x="472" y="499"/>
                    <a:pt x="472" y="499"/>
                    <a:pt x="472" y="499"/>
                  </a:cubicBezTo>
                  <a:cubicBezTo>
                    <a:pt x="472" y="499"/>
                    <a:pt x="448" y="516"/>
                    <a:pt x="415" y="525"/>
                  </a:cubicBezTo>
                  <a:cubicBezTo>
                    <a:pt x="415" y="525"/>
                    <a:pt x="415" y="525"/>
                    <a:pt x="415" y="525"/>
                  </a:cubicBezTo>
                  <a:cubicBezTo>
                    <a:pt x="368" y="538"/>
                    <a:pt x="333" y="516"/>
                    <a:pt x="318" y="465"/>
                  </a:cubicBezTo>
                  <a:cubicBezTo>
                    <a:pt x="303" y="414"/>
                    <a:pt x="321" y="376"/>
                    <a:pt x="367" y="358"/>
                  </a:cubicBezTo>
                  <a:cubicBezTo>
                    <a:pt x="372" y="356"/>
                    <a:pt x="376" y="354"/>
                    <a:pt x="381" y="353"/>
                  </a:cubicBezTo>
                  <a:cubicBezTo>
                    <a:pt x="403" y="347"/>
                    <a:pt x="436" y="344"/>
                    <a:pt x="436" y="344"/>
                  </a:cubicBezTo>
                  <a:lnTo>
                    <a:pt x="439" y="349"/>
                  </a:lnTo>
                  <a:close/>
                  <a:moveTo>
                    <a:pt x="310" y="158"/>
                  </a:moveTo>
                  <a:cubicBezTo>
                    <a:pt x="313" y="157"/>
                    <a:pt x="317" y="156"/>
                    <a:pt x="321" y="155"/>
                  </a:cubicBezTo>
                  <a:cubicBezTo>
                    <a:pt x="348" y="147"/>
                    <a:pt x="371" y="148"/>
                    <a:pt x="371" y="148"/>
                  </a:cubicBezTo>
                  <a:cubicBezTo>
                    <a:pt x="375" y="153"/>
                    <a:pt x="375" y="153"/>
                    <a:pt x="375" y="153"/>
                  </a:cubicBezTo>
                  <a:cubicBezTo>
                    <a:pt x="375" y="153"/>
                    <a:pt x="377" y="175"/>
                    <a:pt x="381" y="198"/>
                  </a:cubicBezTo>
                  <a:cubicBezTo>
                    <a:pt x="352" y="209"/>
                    <a:pt x="352" y="209"/>
                    <a:pt x="352" y="209"/>
                  </a:cubicBezTo>
                  <a:cubicBezTo>
                    <a:pt x="349" y="208"/>
                    <a:pt x="349" y="208"/>
                    <a:pt x="349" y="208"/>
                  </a:cubicBezTo>
                  <a:cubicBezTo>
                    <a:pt x="347" y="204"/>
                    <a:pt x="347" y="204"/>
                    <a:pt x="347" y="204"/>
                  </a:cubicBezTo>
                  <a:cubicBezTo>
                    <a:pt x="344" y="192"/>
                    <a:pt x="336" y="188"/>
                    <a:pt x="324" y="191"/>
                  </a:cubicBezTo>
                  <a:cubicBezTo>
                    <a:pt x="322" y="192"/>
                    <a:pt x="321" y="192"/>
                    <a:pt x="319" y="193"/>
                  </a:cubicBezTo>
                  <a:cubicBezTo>
                    <a:pt x="326" y="217"/>
                    <a:pt x="326" y="217"/>
                    <a:pt x="326" y="217"/>
                  </a:cubicBezTo>
                  <a:cubicBezTo>
                    <a:pt x="333" y="218"/>
                    <a:pt x="341" y="219"/>
                    <a:pt x="350" y="220"/>
                  </a:cubicBezTo>
                  <a:cubicBezTo>
                    <a:pt x="372" y="223"/>
                    <a:pt x="398" y="228"/>
                    <a:pt x="406" y="256"/>
                  </a:cubicBezTo>
                  <a:cubicBezTo>
                    <a:pt x="414" y="285"/>
                    <a:pt x="396" y="311"/>
                    <a:pt x="357" y="326"/>
                  </a:cubicBezTo>
                  <a:cubicBezTo>
                    <a:pt x="353" y="327"/>
                    <a:pt x="348" y="329"/>
                    <a:pt x="343" y="331"/>
                  </a:cubicBezTo>
                  <a:cubicBezTo>
                    <a:pt x="313" y="339"/>
                    <a:pt x="290" y="334"/>
                    <a:pt x="290" y="334"/>
                  </a:cubicBezTo>
                  <a:cubicBezTo>
                    <a:pt x="286" y="330"/>
                    <a:pt x="286" y="330"/>
                    <a:pt x="286" y="330"/>
                  </a:cubicBezTo>
                  <a:cubicBezTo>
                    <a:pt x="286" y="330"/>
                    <a:pt x="283" y="304"/>
                    <a:pt x="279" y="287"/>
                  </a:cubicBezTo>
                  <a:cubicBezTo>
                    <a:pt x="311" y="276"/>
                    <a:pt x="311" y="276"/>
                    <a:pt x="311" y="276"/>
                  </a:cubicBezTo>
                  <a:cubicBezTo>
                    <a:pt x="316" y="294"/>
                    <a:pt x="326" y="299"/>
                    <a:pt x="340" y="295"/>
                  </a:cubicBezTo>
                  <a:cubicBezTo>
                    <a:pt x="343" y="294"/>
                    <a:pt x="346" y="293"/>
                    <a:pt x="348" y="291"/>
                  </a:cubicBezTo>
                  <a:cubicBezTo>
                    <a:pt x="342" y="271"/>
                    <a:pt x="342" y="271"/>
                    <a:pt x="342" y="271"/>
                  </a:cubicBezTo>
                  <a:cubicBezTo>
                    <a:pt x="334" y="268"/>
                    <a:pt x="323" y="268"/>
                    <a:pt x="311" y="266"/>
                  </a:cubicBezTo>
                  <a:cubicBezTo>
                    <a:pt x="289" y="263"/>
                    <a:pt x="266" y="256"/>
                    <a:pt x="259" y="230"/>
                  </a:cubicBezTo>
                  <a:cubicBezTo>
                    <a:pt x="250" y="201"/>
                    <a:pt x="271" y="173"/>
                    <a:pt x="310" y="158"/>
                  </a:cubicBezTo>
                  <a:close/>
                  <a:moveTo>
                    <a:pt x="255" y="720"/>
                  </a:moveTo>
                  <a:cubicBezTo>
                    <a:pt x="119" y="242"/>
                    <a:pt x="119" y="242"/>
                    <a:pt x="119" y="242"/>
                  </a:cubicBezTo>
                  <a:cubicBezTo>
                    <a:pt x="117" y="236"/>
                    <a:pt x="121" y="230"/>
                    <a:pt x="126" y="228"/>
                  </a:cubicBezTo>
                  <a:cubicBezTo>
                    <a:pt x="132" y="226"/>
                    <a:pt x="139" y="230"/>
                    <a:pt x="141" y="236"/>
                  </a:cubicBezTo>
                  <a:cubicBezTo>
                    <a:pt x="277" y="714"/>
                    <a:pt x="277" y="714"/>
                    <a:pt x="277" y="714"/>
                  </a:cubicBezTo>
                  <a:cubicBezTo>
                    <a:pt x="279" y="720"/>
                    <a:pt x="275" y="726"/>
                    <a:pt x="269" y="728"/>
                  </a:cubicBezTo>
                  <a:cubicBezTo>
                    <a:pt x="263" y="730"/>
                    <a:pt x="257" y="726"/>
                    <a:pt x="255" y="720"/>
                  </a:cubicBezTo>
                  <a:close/>
                  <a:moveTo>
                    <a:pt x="263" y="816"/>
                  </a:moveTo>
                  <a:cubicBezTo>
                    <a:pt x="258" y="800"/>
                    <a:pt x="268" y="783"/>
                    <a:pt x="284" y="778"/>
                  </a:cubicBezTo>
                  <a:cubicBezTo>
                    <a:pt x="301" y="774"/>
                    <a:pt x="317" y="783"/>
                    <a:pt x="322" y="799"/>
                  </a:cubicBezTo>
                  <a:cubicBezTo>
                    <a:pt x="327" y="816"/>
                    <a:pt x="317" y="833"/>
                    <a:pt x="301" y="837"/>
                  </a:cubicBezTo>
                  <a:cubicBezTo>
                    <a:pt x="293" y="840"/>
                    <a:pt x="285" y="839"/>
                    <a:pt x="278" y="835"/>
                  </a:cubicBezTo>
                  <a:cubicBezTo>
                    <a:pt x="270" y="831"/>
                    <a:pt x="265" y="824"/>
                    <a:pt x="263" y="816"/>
                  </a:cubicBezTo>
                  <a:close/>
                  <a:moveTo>
                    <a:pt x="315" y="888"/>
                  </a:moveTo>
                  <a:cubicBezTo>
                    <a:pt x="321" y="886"/>
                    <a:pt x="328" y="889"/>
                    <a:pt x="329" y="895"/>
                  </a:cubicBezTo>
                  <a:cubicBezTo>
                    <a:pt x="466" y="1374"/>
                    <a:pt x="466" y="1374"/>
                    <a:pt x="466" y="1374"/>
                  </a:cubicBezTo>
                  <a:cubicBezTo>
                    <a:pt x="468" y="1379"/>
                    <a:pt x="464" y="1386"/>
                    <a:pt x="458" y="1388"/>
                  </a:cubicBezTo>
                  <a:cubicBezTo>
                    <a:pt x="452" y="1390"/>
                    <a:pt x="446" y="1386"/>
                    <a:pt x="444" y="1380"/>
                  </a:cubicBezTo>
                  <a:cubicBezTo>
                    <a:pt x="307" y="902"/>
                    <a:pt x="307" y="902"/>
                    <a:pt x="307" y="902"/>
                  </a:cubicBezTo>
                  <a:cubicBezTo>
                    <a:pt x="306" y="896"/>
                    <a:pt x="309" y="889"/>
                    <a:pt x="315" y="888"/>
                  </a:cubicBezTo>
                  <a:close/>
                  <a:moveTo>
                    <a:pt x="315" y="888"/>
                  </a:moveTo>
                  <a:cubicBezTo>
                    <a:pt x="315" y="888"/>
                    <a:pt x="315" y="888"/>
                    <a:pt x="315" y="888"/>
                  </a:cubicBezTo>
                </a:path>
              </a:pathLst>
            </a:custGeom>
            <a:solidFill>
              <a:srgbClr val="31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895" name="Freeform 363"/>
          <p:cNvSpPr>
            <a:spLocks noEditPoints="1"/>
          </p:cNvSpPr>
          <p:nvPr userDrawn="1"/>
        </p:nvSpPr>
        <p:spPr bwMode="auto">
          <a:xfrm>
            <a:off x="9875838" y="2300288"/>
            <a:ext cx="928688" cy="320675"/>
          </a:xfrm>
          <a:custGeom>
            <a:avLst/>
            <a:gdLst>
              <a:gd name="T0" fmla="*/ 574 w 585"/>
              <a:gd name="T1" fmla="*/ 0 h 202"/>
              <a:gd name="T2" fmla="*/ 288 w 585"/>
              <a:gd name="T3" fmla="*/ 81 h 202"/>
              <a:gd name="T4" fmla="*/ 0 w 585"/>
              <a:gd name="T5" fmla="*/ 164 h 202"/>
              <a:gd name="T6" fmla="*/ 12 w 585"/>
              <a:gd name="T7" fmla="*/ 202 h 202"/>
              <a:gd name="T8" fmla="*/ 299 w 585"/>
              <a:gd name="T9" fmla="*/ 120 h 202"/>
              <a:gd name="T10" fmla="*/ 585 w 585"/>
              <a:gd name="T11" fmla="*/ 39 h 202"/>
              <a:gd name="T12" fmla="*/ 574 w 585"/>
              <a:gd name="T13" fmla="*/ 0 h 202"/>
              <a:gd name="T14" fmla="*/ 574 w 585"/>
              <a:gd name="T15" fmla="*/ 0 h 202"/>
              <a:gd name="T16" fmla="*/ 574 w 585"/>
              <a:gd name="T17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5" h="202">
                <a:moveTo>
                  <a:pt x="574" y="0"/>
                </a:moveTo>
                <a:lnTo>
                  <a:pt x="288" y="81"/>
                </a:lnTo>
                <a:lnTo>
                  <a:pt x="0" y="164"/>
                </a:lnTo>
                <a:lnTo>
                  <a:pt x="12" y="202"/>
                </a:lnTo>
                <a:lnTo>
                  <a:pt x="299" y="120"/>
                </a:lnTo>
                <a:lnTo>
                  <a:pt x="585" y="39"/>
                </a:lnTo>
                <a:lnTo>
                  <a:pt x="574" y="0"/>
                </a:lnTo>
                <a:close/>
                <a:moveTo>
                  <a:pt x="574" y="0"/>
                </a:moveTo>
                <a:lnTo>
                  <a:pt x="5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6" name="Freeform 364"/>
          <p:cNvSpPr>
            <a:spLocks noEditPoints="1"/>
          </p:cNvSpPr>
          <p:nvPr userDrawn="1"/>
        </p:nvSpPr>
        <p:spPr bwMode="auto">
          <a:xfrm>
            <a:off x="9875838" y="2300288"/>
            <a:ext cx="928688" cy="320675"/>
          </a:xfrm>
          <a:custGeom>
            <a:avLst/>
            <a:gdLst>
              <a:gd name="T0" fmla="*/ 574 w 585"/>
              <a:gd name="T1" fmla="*/ 0 h 202"/>
              <a:gd name="T2" fmla="*/ 288 w 585"/>
              <a:gd name="T3" fmla="*/ 81 h 202"/>
              <a:gd name="T4" fmla="*/ 0 w 585"/>
              <a:gd name="T5" fmla="*/ 164 h 202"/>
              <a:gd name="T6" fmla="*/ 12 w 585"/>
              <a:gd name="T7" fmla="*/ 202 h 202"/>
              <a:gd name="T8" fmla="*/ 299 w 585"/>
              <a:gd name="T9" fmla="*/ 120 h 202"/>
              <a:gd name="T10" fmla="*/ 585 w 585"/>
              <a:gd name="T11" fmla="*/ 39 h 202"/>
              <a:gd name="T12" fmla="*/ 574 w 585"/>
              <a:gd name="T13" fmla="*/ 0 h 202"/>
              <a:gd name="T14" fmla="*/ 574 w 585"/>
              <a:gd name="T15" fmla="*/ 0 h 202"/>
              <a:gd name="T16" fmla="*/ 574 w 585"/>
              <a:gd name="T17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5" h="202">
                <a:moveTo>
                  <a:pt x="574" y="0"/>
                </a:moveTo>
                <a:lnTo>
                  <a:pt x="288" y="81"/>
                </a:lnTo>
                <a:lnTo>
                  <a:pt x="0" y="164"/>
                </a:lnTo>
                <a:lnTo>
                  <a:pt x="12" y="202"/>
                </a:lnTo>
                <a:lnTo>
                  <a:pt x="299" y="120"/>
                </a:lnTo>
                <a:lnTo>
                  <a:pt x="585" y="39"/>
                </a:lnTo>
                <a:lnTo>
                  <a:pt x="574" y="0"/>
                </a:lnTo>
                <a:moveTo>
                  <a:pt x="574" y="0"/>
                </a:moveTo>
                <a:lnTo>
                  <a:pt x="57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7" name="Freeform 365"/>
          <p:cNvSpPr>
            <a:spLocks noEditPoints="1"/>
          </p:cNvSpPr>
          <p:nvPr userDrawn="1"/>
        </p:nvSpPr>
        <p:spPr bwMode="auto">
          <a:xfrm>
            <a:off x="10494963" y="4465638"/>
            <a:ext cx="927100" cy="322263"/>
          </a:xfrm>
          <a:custGeom>
            <a:avLst/>
            <a:gdLst>
              <a:gd name="T0" fmla="*/ 573 w 584"/>
              <a:gd name="T1" fmla="*/ 0 h 203"/>
              <a:gd name="T2" fmla="*/ 287 w 584"/>
              <a:gd name="T3" fmla="*/ 82 h 203"/>
              <a:gd name="T4" fmla="*/ 0 w 584"/>
              <a:gd name="T5" fmla="*/ 164 h 203"/>
              <a:gd name="T6" fmla="*/ 11 w 584"/>
              <a:gd name="T7" fmla="*/ 203 h 203"/>
              <a:gd name="T8" fmla="*/ 298 w 584"/>
              <a:gd name="T9" fmla="*/ 121 h 203"/>
              <a:gd name="T10" fmla="*/ 584 w 584"/>
              <a:gd name="T11" fmla="*/ 39 h 203"/>
              <a:gd name="T12" fmla="*/ 573 w 584"/>
              <a:gd name="T13" fmla="*/ 0 h 203"/>
              <a:gd name="T14" fmla="*/ 573 w 584"/>
              <a:gd name="T15" fmla="*/ 0 h 203"/>
              <a:gd name="T16" fmla="*/ 573 w 584"/>
              <a:gd name="T17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4" h="203">
                <a:moveTo>
                  <a:pt x="573" y="0"/>
                </a:moveTo>
                <a:lnTo>
                  <a:pt x="287" y="82"/>
                </a:lnTo>
                <a:lnTo>
                  <a:pt x="0" y="164"/>
                </a:lnTo>
                <a:lnTo>
                  <a:pt x="11" y="203"/>
                </a:lnTo>
                <a:lnTo>
                  <a:pt x="298" y="121"/>
                </a:lnTo>
                <a:lnTo>
                  <a:pt x="584" y="39"/>
                </a:lnTo>
                <a:lnTo>
                  <a:pt x="573" y="0"/>
                </a:lnTo>
                <a:close/>
                <a:moveTo>
                  <a:pt x="573" y="0"/>
                </a:moveTo>
                <a:lnTo>
                  <a:pt x="5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8" name="Freeform 366"/>
          <p:cNvSpPr>
            <a:spLocks noEditPoints="1"/>
          </p:cNvSpPr>
          <p:nvPr userDrawn="1"/>
        </p:nvSpPr>
        <p:spPr bwMode="auto">
          <a:xfrm>
            <a:off x="10494963" y="4465638"/>
            <a:ext cx="927100" cy="322263"/>
          </a:xfrm>
          <a:custGeom>
            <a:avLst/>
            <a:gdLst>
              <a:gd name="T0" fmla="*/ 573 w 584"/>
              <a:gd name="T1" fmla="*/ 0 h 203"/>
              <a:gd name="T2" fmla="*/ 287 w 584"/>
              <a:gd name="T3" fmla="*/ 82 h 203"/>
              <a:gd name="T4" fmla="*/ 0 w 584"/>
              <a:gd name="T5" fmla="*/ 164 h 203"/>
              <a:gd name="T6" fmla="*/ 11 w 584"/>
              <a:gd name="T7" fmla="*/ 203 h 203"/>
              <a:gd name="T8" fmla="*/ 298 w 584"/>
              <a:gd name="T9" fmla="*/ 121 h 203"/>
              <a:gd name="T10" fmla="*/ 584 w 584"/>
              <a:gd name="T11" fmla="*/ 39 h 203"/>
              <a:gd name="T12" fmla="*/ 573 w 584"/>
              <a:gd name="T13" fmla="*/ 0 h 203"/>
              <a:gd name="T14" fmla="*/ 573 w 584"/>
              <a:gd name="T15" fmla="*/ 0 h 203"/>
              <a:gd name="T16" fmla="*/ 573 w 584"/>
              <a:gd name="T17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4" h="203">
                <a:moveTo>
                  <a:pt x="573" y="0"/>
                </a:moveTo>
                <a:lnTo>
                  <a:pt x="287" y="82"/>
                </a:lnTo>
                <a:lnTo>
                  <a:pt x="0" y="164"/>
                </a:lnTo>
                <a:lnTo>
                  <a:pt x="11" y="203"/>
                </a:lnTo>
                <a:lnTo>
                  <a:pt x="298" y="121"/>
                </a:lnTo>
                <a:lnTo>
                  <a:pt x="584" y="39"/>
                </a:lnTo>
                <a:lnTo>
                  <a:pt x="573" y="0"/>
                </a:lnTo>
                <a:moveTo>
                  <a:pt x="573" y="0"/>
                </a:moveTo>
                <a:lnTo>
                  <a:pt x="57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9" name="Freeform 367"/>
          <p:cNvSpPr>
            <a:spLocks noEditPoints="1"/>
          </p:cNvSpPr>
          <p:nvPr userDrawn="1"/>
        </p:nvSpPr>
        <p:spPr bwMode="auto">
          <a:xfrm>
            <a:off x="10291763" y="2595563"/>
            <a:ext cx="260350" cy="306388"/>
          </a:xfrm>
          <a:custGeom>
            <a:avLst/>
            <a:gdLst>
              <a:gd name="T0" fmla="*/ 155 w 164"/>
              <a:gd name="T1" fmla="*/ 109 h 193"/>
              <a:gd name="T2" fmla="*/ 99 w 164"/>
              <a:gd name="T3" fmla="*/ 73 h 193"/>
              <a:gd name="T4" fmla="*/ 76 w 164"/>
              <a:gd name="T5" fmla="*/ 70 h 193"/>
              <a:gd name="T6" fmla="*/ 61 w 164"/>
              <a:gd name="T7" fmla="*/ 60 h 193"/>
              <a:gd name="T8" fmla="*/ 69 w 164"/>
              <a:gd name="T9" fmla="*/ 46 h 193"/>
              <a:gd name="T10" fmla="*/ 73 w 164"/>
              <a:gd name="T11" fmla="*/ 44 h 193"/>
              <a:gd name="T12" fmla="*/ 97 w 164"/>
              <a:gd name="T13" fmla="*/ 57 h 193"/>
              <a:gd name="T14" fmla="*/ 98 w 164"/>
              <a:gd name="T15" fmla="*/ 61 h 193"/>
              <a:gd name="T16" fmla="*/ 102 w 164"/>
              <a:gd name="T17" fmla="*/ 62 h 193"/>
              <a:gd name="T18" fmla="*/ 130 w 164"/>
              <a:gd name="T19" fmla="*/ 51 h 193"/>
              <a:gd name="T20" fmla="*/ 125 w 164"/>
              <a:gd name="T21" fmla="*/ 6 h 193"/>
              <a:gd name="T22" fmla="*/ 120 w 164"/>
              <a:gd name="T23" fmla="*/ 1 h 193"/>
              <a:gd name="T24" fmla="*/ 70 w 164"/>
              <a:gd name="T25" fmla="*/ 8 h 193"/>
              <a:gd name="T26" fmla="*/ 59 w 164"/>
              <a:gd name="T27" fmla="*/ 11 h 193"/>
              <a:gd name="T28" fmla="*/ 8 w 164"/>
              <a:gd name="T29" fmla="*/ 84 h 193"/>
              <a:gd name="T30" fmla="*/ 60 w 164"/>
              <a:gd name="T31" fmla="*/ 120 h 193"/>
              <a:gd name="T32" fmla="*/ 91 w 164"/>
              <a:gd name="T33" fmla="*/ 125 h 193"/>
              <a:gd name="T34" fmla="*/ 103 w 164"/>
              <a:gd name="T35" fmla="*/ 134 h 193"/>
              <a:gd name="T36" fmla="*/ 97 w 164"/>
              <a:gd name="T37" fmla="*/ 145 h 193"/>
              <a:gd name="T38" fmla="*/ 89 w 164"/>
              <a:gd name="T39" fmla="*/ 149 h 193"/>
              <a:gd name="T40" fmla="*/ 60 w 164"/>
              <a:gd name="T41" fmla="*/ 130 h 193"/>
              <a:gd name="T42" fmla="*/ 28 w 164"/>
              <a:gd name="T43" fmla="*/ 141 h 193"/>
              <a:gd name="T44" fmla="*/ 35 w 164"/>
              <a:gd name="T45" fmla="*/ 184 h 193"/>
              <a:gd name="T46" fmla="*/ 39 w 164"/>
              <a:gd name="T47" fmla="*/ 188 h 193"/>
              <a:gd name="T48" fmla="*/ 92 w 164"/>
              <a:gd name="T49" fmla="*/ 185 h 193"/>
              <a:gd name="T50" fmla="*/ 106 w 164"/>
              <a:gd name="T51" fmla="*/ 180 h 193"/>
              <a:gd name="T52" fmla="*/ 155 w 164"/>
              <a:gd name="T53" fmla="*/ 109 h 193"/>
              <a:gd name="T54" fmla="*/ 155 w 164"/>
              <a:gd name="T55" fmla="*/ 109 h 193"/>
              <a:gd name="T56" fmla="*/ 155 w 164"/>
              <a:gd name="T57" fmla="*/ 109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4" h="193">
                <a:moveTo>
                  <a:pt x="155" y="109"/>
                </a:moveTo>
                <a:cubicBezTo>
                  <a:pt x="148" y="81"/>
                  <a:pt x="121" y="76"/>
                  <a:pt x="99" y="73"/>
                </a:cubicBezTo>
                <a:cubicBezTo>
                  <a:pt x="90" y="72"/>
                  <a:pt x="83" y="71"/>
                  <a:pt x="76" y="70"/>
                </a:cubicBezTo>
                <a:cubicBezTo>
                  <a:pt x="68" y="68"/>
                  <a:pt x="62" y="66"/>
                  <a:pt x="61" y="60"/>
                </a:cubicBezTo>
                <a:cubicBezTo>
                  <a:pt x="60" y="54"/>
                  <a:pt x="63" y="49"/>
                  <a:pt x="69" y="46"/>
                </a:cubicBezTo>
                <a:cubicBezTo>
                  <a:pt x="70" y="45"/>
                  <a:pt x="72" y="45"/>
                  <a:pt x="73" y="44"/>
                </a:cubicBezTo>
                <a:cubicBezTo>
                  <a:pt x="85" y="41"/>
                  <a:pt x="93" y="45"/>
                  <a:pt x="97" y="57"/>
                </a:cubicBezTo>
                <a:cubicBezTo>
                  <a:pt x="98" y="61"/>
                  <a:pt x="98" y="61"/>
                  <a:pt x="98" y="61"/>
                </a:cubicBezTo>
                <a:cubicBezTo>
                  <a:pt x="102" y="62"/>
                  <a:pt x="102" y="62"/>
                  <a:pt x="102" y="62"/>
                </a:cubicBezTo>
                <a:cubicBezTo>
                  <a:pt x="130" y="51"/>
                  <a:pt x="130" y="51"/>
                  <a:pt x="130" y="51"/>
                </a:cubicBezTo>
                <a:cubicBezTo>
                  <a:pt x="126" y="28"/>
                  <a:pt x="125" y="6"/>
                  <a:pt x="125" y="6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98" y="0"/>
                  <a:pt x="70" y="8"/>
                </a:cubicBezTo>
                <a:cubicBezTo>
                  <a:pt x="66" y="9"/>
                  <a:pt x="63" y="10"/>
                  <a:pt x="59" y="11"/>
                </a:cubicBezTo>
                <a:cubicBezTo>
                  <a:pt x="20" y="26"/>
                  <a:pt x="0" y="54"/>
                  <a:pt x="8" y="84"/>
                </a:cubicBezTo>
                <a:cubicBezTo>
                  <a:pt x="15" y="110"/>
                  <a:pt x="38" y="116"/>
                  <a:pt x="60" y="120"/>
                </a:cubicBezTo>
                <a:cubicBezTo>
                  <a:pt x="72" y="121"/>
                  <a:pt x="83" y="122"/>
                  <a:pt x="91" y="125"/>
                </a:cubicBezTo>
                <a:cubicBezTo>
                  <a:pt x="97" y="126"/>
                  <a:pt x="101" y="129"/>
                  <a:pt x="103" y="134"/>
                </a:cubicBezTo>
                <a:cubicBezTo>
                  <a:pt x="104" y="138"/>
                  <a:pt x="102" y="142"/>
                  <a:pt x="97" y="145"/>
                </a:cubicBezTo>
                <a:cubicBezTo>
                  <a:pt x="95" y="147"/>
                  <a:pt x="92" y="148"/>
                  <a:pt x="89" y="149"/>
                </a:cubicBezTo>
                <a:cubicBezTo>
                  <a:pt x="75" y="153"/>
                  <a:pt x="65" y="147"/>
                  <a:pt x="60" y="130"/>
                </a:cubicBezTo>
                <a:cubicBezTo>
                  <a:pt x="28" y="141"/>
                  <a:pt x="28" y="141"/>
                  <a:pt x="28" y="141"/>
                </a:cubicBezTo>
                <a:cubicBezTo>
                  <a:pt x="33" y="158"/>
                  <a:pt x="35" y="184"/>
                  <a:pt x="35" y="184"/>
                </a:cubicBezTo>
                <a:cubicBezTo>
                  <a:pt x="39" y="188"/>
                  <a:pt x="39" y="188"/>
                  <a:pt x="39" y="188"/>
                </a:cubicBezTo>
                <a:cubicBezTo>
                  <a:pt x="39" y="188"/>
                  <a:pt x="62" y="193"/>
                  <a:pt x="92" y="185"/>
                </a:cubicBezTo>
                <a:cubicBezTo>
                  <a:pt x="97" y="183"/>
                  <a:pt x="102" y="181"/>
                  <a:pt x="106" y="180"/>
                </a:cubicBezTo>
                <a:cubicBezTo>
                  <a:pt x="145" y="164"/>
                  <a:pt x="164" y="138"/>
                  <a:pt x="155" y="109"/>
                </a:cubicBezTo>
                <a:close/>
                <a:moveTo>
                  <a:pt x="155" y="109"/>
                </a:moveTo>
                <a:cubicBezTo>
                  <a:pt x="155" y="109"/>
                  <a:pt x="155" y="109"/>
                  <a:pt x="155" y="109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0" name="Freeform 368"/>
          <p:cNvSpPr>
            <a:spLocks noEditPoints="1"/>
          </p:cNvSpPr>
          <p:nvPr userDrawn="1"/>
        </p:nvSpPr>
        <p:spPr bwMode="auto">
          <a:xfrm>
            <a:off x="10374313" y="2906713"/>
            <a:ext cx="271463" cy="309563"/>
          </a:xfrm>
          <a:custGeom>
            <a:avLst/>
            <a:gdLst>
              <a:gd name="T0" fmla="*/ 159 w 171"/>
              <a:gd name="T1" fmla="*/ 96 h 195"/>
              <a:gd name="T2" fmla="*/ 121 w 171"/>
              <a:gd name="T3" fmla="*/ 109 h 195"/>
              <a:gd name="T4" fmla="*/ 110 w 171"/>
              <a:gd name="T5" fmla="*/ 144 h 195"/>
              <a:gd name="T6" fmla="*/ 101 w 171"/>
              <a:gd name="T7" fmla="*/ 144 h 195"/>
              <a:gd name="T8" fmla="*/ 69 w 171"/>
              <a:gd name="T9" fmla="*/ 96 h 195"/>
              <a:gd name="T10" fmla="*/ 74 w 171"/>
              <a:gd name="T11" fmla="*/ 49 h 195"/>
              <a:gd name="T12" fmla="*/ 80 w 171"/>
              <a:gd name="T13" fmla="*/ 46 h 195"/>
              <a:gd name="T14" fmla="*/ 102 w 171"/>
              <a:gd name="T15" fmla="*/ 60 h 195"/>
              <a:gd name="T16" fmla="*/ 106 w 171"/>
              <a:gd name="T17" fmla="*/ 74 h 195"/>
              <a:gd name="T18" fmla="*/ 144 w 171"/>
              <a:gd name="T19" fmla="*/ 61 h 195"/>
              <a:gd name="T20" fmla="*/ 136 w 171"/>
              <a:gd name="T21" fmla="*/ 5 h 195"/>
              <a:gd name="T22" fmla="*/ 132 w 171"/>
              <a:gd name="T23" fmla="*/ 0 h 195"/>
              <a:gd name="T24" fmla="*/ 78 w 171"/>
              <a:gd name="T25" fmla="*/ 9 h 195"/>
              <a:gd name="T26" fmla="*/ 63 w 171"/>
              <a:gd name="T27" fmla="*/ 14 h 195"/>
              <a:gd name="T28" fmla="*/ 14 w 171"/>
              <a:gd name="T29" fmla="*/ 122 h 195"/>
              <a:gd name="T30" fmla="*/ 111 w 171"/>
              <a:gd name="T31" fmla="*/ 182 h 195"/>
              <a:gd name="T32" fmla="*/ 112 w 171"/>
              <a:gd name="T33" fmla="*/ 182 h 195"/>
              <a:gd name="T34" fmla="*/ 168 w 171"/>
              <a:gd name="T35" fmla="*/ 155 h 195"/>
              <a:gd name="T36" fmla="*/ 171 w 171"/>
              <a:gd name="T37" fmla="*/ 150 h 195"/>
              <a:gd name="T38" fmla="*/ 159 w 171"/>
              <a:gd name="T39" fmla="*/ 96 h 195"/>
              <a:gd name="T40" fmla="*/ 159 w 171"/>
              <a:gd name="T41" fmla="*/ 96 h 195"/>
              <a:gd name="T42" fmla="*/ 159 w 171"/>
              <a:gd name="T43" fmla="*/ 9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1" h="195">
                <a:moveTo>
                  <a:pt x="159" y="96"/>
                </a:moveTo>
                <a:cubicBezTo>
                  <a:pt x="121" y="109"/>
                  <a:pt x="121" y="109"/>
                  <a:pt x="121" y="109"/>
                </a:cubicBezTo>
                <a:cubicBezTo>
                  <a:pt x="125" y="131"/>
                  <a:pt x="123" y="140"/>
                  <a:pt x="110" y="144"/>
                </a:cubicBezTo>
                <a:cubicBezTo>
                  <a:pt x="107" y="145"/>
                  <a:pt x="104" y="145"/>
                  <a:pt x="101" y="144"/>
                </a:cubicBezTo>
                <a:cubicBezTo>
                  <a:pt x="88" y="142"/>
                  <a:pt x="79" y="127"/>
                  <a:pt x="69" y="96"/>
                </a:cubicBezTo>
                <a:cubicBezTo>
                  <a:pt x="61" y="68"/>
                  <a:pt x="62" y="55"/>
                  <a:pt x="74" y="49"/>
                </a:cubicBezTo>
                <a:cubicBezTo>
                  <a:pt x="75" y="48"/>
                  <a:pt x="78" y="47"/>
                  <a:pt x="80" y="46"/>
                </a:cubicBezTo>
                <a:cubicBezTo>
                  <a:pt x="92" y="42"/>
                  <a:pt x="99" y="46"/>
                  <a:pt x="102" y="60"/>
                </a:cubicBezTo>
                <a:cubicBezTo>
                  <a:pt x="105" y="67"/>
                  <a:pt x="106" y="74"/>
                  <a:pt x="106" y="74"/>
                </a:cubicBezTo>
                <a:cubicBezTo>
                  <a:pt x="144" y="61"/>
                  <a:pt x="144" y="61"/>
                  <a:pt x="144" y="61"/>
                </a:cubicBezTo>
                <a:cubicBezTo>
                  <a:pt x="137" y="30"/>
                  <a:pt x="136" y="5"/>
                  <a:pt x="136" y="5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0"/>
                  <a:pt x="99" y="3"/>
                  <a:pt x="78" y="9"/>
                </a:cubicBezTo>
                <a:cubicBezTo>
                  <a:pt x="73" y="11"/>
                  <a:pt x="68" y="12"/>
                  <a:pt x="63" y="14"/>
                </a:cubicBezTo>
                <a:cubicBezTo>
                  <a:pt x="17" y="33"/>
                  <a:pt x="0" y="71"/>
                  <a:pt x="14" y="122"/>
                </a:cubicBezTo>
                <a:cubicBezTo>
                  <a:pt x="29" y="173"/>
                  <a:pt x="65" y="195"/>
                  <a:pt x="111" y="182"/>
                </a:cubicBezTo>
                <a:cubicBezTo>
                  <a:pt x="112" y="182"/>
                  <a:pt x="112" y="182"/>
                  <a:pt x="112" y="182"/>
                </a:cubicBezTo>
                <a:cubicBezTo>
                  <a:pt x="144" y="173"/>
                  <a:pt x="168" y="155"/>
                  <a:pt x="168" y="155"/>
                </a:cubicBezTo>
                <a:cubicBezTo>
                  <a:pt x="171" y="150"/>
                  <a:pt x="171" y="150"/>
                  <a:pt x="171" y="150"/>
                </a:cubicBezTo>
                <a:cubicBezTo>
                  <a:pt x="164" y="126"/>
                  <a:pt x="159" y="96"/>
                  <a:pt x="159" y="96"/>
                </a:cubicBezTo>
                <a:close/>
                <a:moveTo>
                  <a:pt x="159" y="96"/>
                </a:moveTo>
                <a:cubicBezTo>
                  <a:pt x="159" y="96"/>
                  <a:pt x="159" y="96"/>
                  <a:pt x="159" y="9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1" name="Freeform 369"/>
          <p:cNvSpPr>
            <a:spLocks noEditPoints="1"/>
          </p:cNvSpPr>
          <p:nvPr userDrawn="1"/>
        </p:nvSpPr>
        <p:spPr bwMode="auto">
          <a:xfrm>
            <a:off x="10426701" y="3205163"/>
            <a:ext cx="350838" cy="342900"/>
          </a:xfrm>
          <a:custGeom>
            <a:avLst/>
            <a:gdLst>
              <a:gd name="T0" fmla="*/ 217 w 221"/>
              <a:gd name="T1" fmla="*/ 144 h 216"/>
              <a:gd name="T2" fmla="*/ 215 w 221"/>
              <a:gd name="T3" fmla="*/ 142 h 216"/>
              <a:gd name="T4" fmla="*/ 208 w 221"/>
              <a:gd name="T5" fmla="*/ 145 h 216"/>
              <a:gd name="T6" fmla="*/ 193 w 221"/>
              <a:gd name="T7" fmla="*/ 130 h 216"/>
              <a:gd name="T8" fmla="*/ 170 w 221"/>
              <a:gd name="T9" fmla="*/ 41 h 216"/>
              <a:gd name="T10" fmla="*/ 181 w 221"/>
              <a:gd name="T11" fmla="*/ 23 h 216"/>
              <a:gd name="T12" fmla="*/ 177 w 221"/>
              <a:gd name="T13" fmla="*/ 0 h 216"/>
              <a:gd name="T14" fmla="*/ 133 w 221"/>
              <a:gd name="T15" fmla="*/ 14 h 216"/>
              <a:gd name="T16" fmla="*/ 92 w 221"/>
              <a:gd name="T17" fmla="*/ 25 h 216"/>
              <a:gd name="T18" fmla="*/ 96 w 221"/>
              <a:gd name="T19" fmla="*/ 45 h 216"/>
              <a:gd name="T20" fmla="*/ 99 w 221"/>
              <a:gd name="T21" fmla="*/ 47 h 216"/>
              <a:gd name="T22" fmla="*/ 106 w 221"/>
              <a:gd name="T23" fmla="*/ 45 h 216"/>
              <a:gd name="T24" fmla="*/ 118 w 221"/>
              <a:gd name="T25" fmla="*/ 55 h 216"/>
              <a:gd name="T26" fmla="*/ 127 w 221"/>
              <a:gd name="T27" fmla="*/ 85 h 216"/>
              <a:gd name="T28" fmla="*/ 107 w 221"/>
              <a:gd name="T29" fmla="*/ 91 h 216"/>
              <a:gd name="T30" fmla="*/ 106 w 221"/>
              <a:gd name="T31" fmla="*/ 91 h 216"/>
              <a:gd name="T32" fmla="*/ 84 w 221"/>
              <a:gd name="T33" fmla="*/ 97 h 216"/>
              <a:gd name="T34" fmla="*/ 77 w 221"/>
              <a:gd name="T35" fmla="*/ 68 h 216"/>
              <a:gd name="T36" fmla="*/ 87 w 221"/>
              <a:gd name="T37" fmla="*/ 51 h 216"/>
              <a:gd name="T38" fmla="*/ 82 w 221"/>
              <a:gd name="T39" fmla="*/ 28 h 216"/>
              <a:gd name="T40" fmla="*/ 33 w 221"/>
              <a:gd name="T41" fmla="*/ 43 h 216"/>
              <a:gd name="T42" fmla="*/ 0 w 221"/>
              <a:gd name="T43" fmla="*/ 52 h 216"/>
              <a:gd name="T44" fmla="*/ 3 w 221"/>
              <a:gd name="T45" fmla="*/ 72 h 216"/>
              <a:gd name="T46" fmla="*/ 7 w 221"/>
              <a:gd name="T47" fmla="*/ 74 h 216"/>
              <a:gd name="T48" fmla="*/ 13 w 221"/>
              <a:gd name="T49" fmla="*/ 72 h 216"/>
              <a:gd name="T50" fmla="*/ 25 w 221"/>
              <a:gd name="T51" fmla="*/ 82 h 216"/>
              <a:gd name="T52" fmla="*/ 50 w 221"/>
              <a:gd name="T53" fmla="*/ 169 h 216"/>
              <a:gd name="T54" fmla="*/ 40 w 221"/>
              <a:gd name="T55" fmla="*/ 194 h 216"/>
              <a:gd name="T56" fmla="*/ 44 w 221"/>
              <a:gd name="T57" fmla="*/ 216 h 216"/>
              <a:gd name="T58" fmla="*/ 85 w 221"/>
              <a:gd name="T59" fmla="*/ 203 h 216"/>
              <a:gd name="T60" fmla="*/ 126 w 221"/>
              <a:gd name="T61" fmla="*/ 193 h 216"/>
              <a:gd name="T62" fmla="*/ 122 w 221"/>
              <a:gd name="T63" fmla="*/ 171 h 216"/>
              <a:gd name="T64" fmla="*/ 119 w 221"/>
              <a:gd name="T65" fmla="*/ 169 h 216"/>
              <a:gd name="T66" fmla="*/ 113 w 221"/>
              <a:gd name="T67" fmla="*/ 172 h 216"/>
              <a:gd name="T68" fmla="*/ 100 w 221"/>
              <a:gd name="T69" fmla="*/ 157 h 216"/>
              <a:gd name="T70" fmla="*/ 93 w 221"/>
              <a:gd name="T71" fmla="*/ 132 h 216"/>
              <a:gd name="T72" fmla="*/ 115 w 221"/>
              <a:gd name="T73" fmla="*/ 123 h 216"/>
              <a:gd name="T74" fmla="*/ 121 w 221"/>
              <a:gd name="T75" fmla="*/ 121 h 216"/>
              <a:gd name="T76" fmla="*/ 135 w 221"/>
              <a:gd name="T77" fmla="*/ 117 h 216"/>
              <a:gd name="T78" fmla="*/ 143 w 221"/>
              <a:gd name="T79" fmla="*/ 143 h 216"/>
              <a:gd name="T80" fmla="*/ 132 w 221"/>
              <a:gd name="T81" fmla="*/ 167 h 216"/>
              <a:gd name="T82" fmla="*/ 136 w 221"/>
              <a:gd name="T83" fmla="*/ 189 h 216"/>
              <a:gd name="T84" fmla="*/ 178 w 221"/>
              <a:gd name="T85" fmla="*/ 177 h 216"/>
              <a:gd name="T86" fmla="*/ 221 w 221"/>
              <a:gd name="T87" fmla="*/ 165 h 216"/>
              <a:gd name="T88" fmla="*/ 217 w 221"/>
              <a:gd name="T89" fmla="*/ 144 h 216"/>
              <a:gd name="T90" fmla="*/ 217 w 221"/>
              <a:gd name="T91" fmla="*/ 144 h 216"/>
              <a:gd name="T92" fmla="*/ 217 w 221"/>
              <a:gd name="T93" fmla="*/ 144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21" h="216">
                <a:moveTo>
                  <a:pt x="217" y="144"/>
                </a:moveTo>
                <a:cubicBezTo>
                  <a:pt x="215" y="142"/>
                  <a:pt x="215" y="142"/>
                  <a:pt x="215" y="142"/>
                </a:cubicBezTo>
                <a:cubicBezTo>
                  <a:pt x="215" y="142"/>
                  <a:pt x="211" y="144"/>
                  <a:pt x="208" y="145"/>
                </a:cubicBezTo>
                <a:cubicBezTo>
                  <a:pt x="200" y="147"/>
                  <a:pt x="197" y="143"/>
                  <a:pt x="193" y="130"/>
                </a:cubicBezTo>
                <a:cubicBezTo>
                  <a:pt x="184" y="98"/>
                  <a:pt x="174" y="62"/>
                  <a:pt x="170" y="41"/>
                </a:cubicBezTo>
                <a:cubicBezTo>
                  <a:pt x="168" y="31"/>
                  <a:pt x="170" y="28"/>
                  <a:pt x="181" y="23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0"/>
                  <a:pt x="144" y="11"/>
                  <a:pt x="133" y="14"/>
                </a:cubicBezTo>
                <a:cubicBezTo>
                  <a:pt x="92" y="25"/>
                  <a:pt x="92" y="25"/>
                  <a:pt x="92" y="25"/>
                </a:cubicBezTo>
                <a:cubicBezTo>
                  <a:pt x="96" y="45"/>
                  <a:pt x="96" y="45"/>
                  <a:pt x="96" y="4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112" y="43"/>
                  <a:pt x="115" y="46"/>
                  <a:pt x="118" y="55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22" y="87"/>
                  <a:pt x="118" y="89"/>
                  <a:pt x="107" y="91"/>
                </a:cubicBezTo>
                <a:cubicBezTo>
                  <a:pt x="106" y="91"/>
                  <a:pt x="106" y="91"/>
                  <a:pt x="106" y="91"/>
                </a:cubicBezTo>
                <a:cubicBezTo>
                  <a:pt x="84" y="97"/>
                  <a:pt x="84" y="97"/>
                  <a:pt x="84" y="97"/>
                </a:cubicBezTo>
                <a:cubicBezTo>
                  <a:pt x="77" y="68"/>
                  <a:pt x="77" y="68"/>
                  <a:pt x="77" y="68"/>
                </a:cubicBezTo>
                <a:cubicBezTo>
                  <a:pt x="75" y="58"/>
                  <a:pt x="77" y="56"/>
                  <a:pt x="87" y="51"/>
                </a:cubicBezTo>
                <a:cubicBezTo>
                  <a:pt x="82" y="28"/>
                  <a:pt x="82" y="28"/>
                  <a:pt x="82" y="28"/>
                </a:cubicBezTo>
                <a:cubicBezTo>
                  <a:pt x="82" y="28"/>
                  <a:pt x="47" y="39"/>
                  <a:pt x="33" y="43"/>
                </a:cubicBezTo>
                <a:cubicBezTo>
                  <a:pt x="0" y="52"/>
                  <a:pt x="0" y="52"/>
                  <a:pt x="0" y="52"/>
                </a:cubicBezTo>
                <a:cubicBezTo>
                  <a:pt x="3" y="72"/>
                  <a:pt x="3" y="72"/>
                  <a:pt x="3" y="72"/>
                </a:cubicBezTo>
                <a:cubicBezTo>
                  <a:pt x="7" y="74"/>
                  <a:pt x="7" y="74"/>
                  <a:pt x="7" y="74"/>
                </a:cubicBezTo>
                <a:cubicBezTo>
                  <a:pt x="7" y="74"/>
                  <a:pt x="10" y="73"/>
                  <a:pt x="13" y="72"/>
                </a:cubicBezTo>
                <a:cubicBezTo>
                  <a:pt x="20" y="70"/>
                  <a:pt x="23" y="72"/>
                  <a:pt x="25" y="82"/>
                </a:cubicBezTo>
                <a:cubicBezTo>
                  <a:pt x="50" y="169"/>
                  <a:pt x="50" y="169"/>
                  <a:pt x="50" y="169"/>
                </a:cubicBezTo>
                <a:cubicBezTo>
                  <a:pt x="54" y="183"/>
                  <a:pt x="52" y="188"/>
                  <a:pt x="40" y="194"/>
                </a:cubicBezTo>
                <a:cubicBezTo>
                  <a:pt x="44" y="216"/>
                  <a:pt x="44" y="216"/>
                  <a:pt x="44" y="216"/>
                </a:cubicBezTo>
                <a:cubicBezTo>
                  <a:pt x="44" y="216"/>
                  <a:pt x="69" y="208"/>
                  <a:pt x="85" y="203"/>
                </a:cubicBezTo>
                <a:cubicBezTo>
                  <a:pt x="95" y="200"/>
                  <a:pt x="126" y="193"/>
                  <a:pt x="126" y="193"/>
                </a:cubicBezTo>
                <a:cubicBezTo>
                  <a:pt x="122" y="171"/>
                  <a:pt x="122" y="171"/>
                  <a:pt x="122" y="171"/>
                </a:cubicBezTo>
                <a:cubicBezTo>
                  <a:pt x="119" y="169"/>
                  <a:pt x="119" y="169"/>
                  <a:pt x="119" y="169"/>
                </a:cubicBezTo>
                <a:cubicBezTo>
                  <a:pt x="119" y="169"/>
                  <a:pt x="118" y="171"/>
                  <a:pt x="113" y="172"/>
                </a:cubicBezTo>
                <a:cubicBezTo>
                  <a:pt x="107" y="174"/>
                  <a:pt x="104" y="171"/>
                  <a:pt x="100" y="157"/>
                </a:cubicBezTo>
                <a:cubicBezTo>
                  <a:pt x="93" y="132"/>
                  <a:pt x="93" y="132"/>
                  <a:pt x="93" y="132"/>
                </a:cubicBezTo>
                <a:cubicBezTo>
                  <a:pt x="93" y="132"/>
                  <a:pt x="107" y="126"/>
                  <a:pt x="115" y="123"/>
                </a:cubicBezTo>
                <a:cubicBezTo>
                  <a:pt x="118" y="122"/>
                  <a:pt x="119" y="122"/>
                  <a:pt x="121" y="121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43" y="143"/>
                  <a:pt x="143" y="143"/>
                  <a:pt x="143" y="143"/>
                </a:cubicBezTo>
                <a:cubicBezTo>
                  <a:pt x="146" y="156"/>
                  <a:pt x="144" y="163"/>
                  <a:pt x="132" y="167"/>
                </a:cubicBezTo>
                <a:cubicBezTo>
                  <a:pt x="136" y="189"/>
                  <a:pt x="136" y="189"/>
                  <a:pt x="136" y="189"/>
                </a:cubicBezTo>
                <a:cubicBezTo>
                  <a:pt x="136" y="189"/>
                  <a:pt x="166" y="180"/>
                  <a:pt x="178" y="177"/>
                </a:cubicBezTo>
                <a:cubicBezTo>
                  <a:pt x="198" y="171"/>
                  <a:pt x="221" y="165"/>
                  <a:pt x="221" y="165"/>
                </a:cubicBezTo>
                <a:lnTo>
                  <a:pt x="217" y="144"/>
                </a:lnTo>
                <a:close/>
                <a:moveTo>
                  <a:pt x="217" y="144"/>
                </a:moveTo>
                <a:cubicBezTo>
                  <a:pt x="217" y="144"/>
                  <a:pt x="217" y="144"/>
                  <a:pt x="217" y="14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2" name="Freeform 370"/>
          <p:cNvSpPr>
            <a:spLocks noEditPoints="1"/>
          </p:cNvSpPr>
          <p:nvPr userDrawn="1"/>
        </p:nvSpPr>
        <p:spPr bwMode="auto">
          <a:xfrm>
            <a:off x="10542588" y="3536950"/>
            <a:ext cx="295275" cy="314325"/>
          </a:xfrm>
          <a:custGeom>
            <a:avLst/>
            <a:gdLst>
              <a:gd name="T0" fmla="*/ 170 w 186"/>
              <a:gd name="T1" fmla="*/ 72 h 198"/>
              <a:gd name="T2" fmla="*/ 73 w 186"/>
              <a:gd name="T3" fmla="*/ 14 h 198"/>
              <a:gd name="T4" fmla="*/ 71 w 186"/>
              <a:gd name="T5" fmla="*/ 14 h 198"/>
              <a:gd name="T6" fmla="*/ 16 w 186"/>
              <a:gd name="T7" fmla="*/ 124 h 198"/>
              <a:gd name="T8" fmla="*/ 114 w 186"/>
              <a:gd name="T9" fmla="*/ 184 h 198"/>
              <a:gd name="T10" fmla="*/ 119 w 186"/>
              <a:gd name="T11" fmla="*/ 182 h 198"/>
              <a:gd name="T12" fmla="*/ 170 w 186"/>
              <a:gd name="T13" fmla="*/ 72 h 198"/>
              <a:gd name="T14" fmla="*/ 110 w 186"/>
              <a:gd name="T15" fmla="*/ 151 h 198"/>
              <a:gd name="T16" fmla="*/ 110 w 186"/>
              <a:gd name="T17" fmla="*/ 151 h 198"/>
              <a:gd name="T18" fmla="*/ 70 w 186"/>
              <a:gd name="T19" fmla="*/ 95 h 198"/>
              <a:gd name="T20" fmla="*/ 77 w 186"/>
              <a:gd name="T21" fmla="*/ 50 h 198"/>
              <a:gd name="T22" fmla="*/ 81 w 186"/>
              <a:gd name="T23" fmla="*/ 49 h 198"/>
              <a:gd name="T24" fmla="*/ 117 w 186"/>
              <a:gd name="T25" fmla="*/ 105 h 198"/>
              <a:gd name="T26" fmla="*/ 110 w 186"/>
              <a:gd name="T27" fmla="*/ 151 h 198"/>
              <a:gd name="T28" fmla="*/ 110 w 186"/>
              <a:gd name="T29" fmla="*/ 151 h 198"/>
              <a:gd name="T30" fmla="*/ 110 w 186"/>
              <a:gd name="T31" fmla="*/ 151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6" h="198">
                <a:moveTo>
                  <a:pt x="170" y="72"/>
                </a:moveTo>
                <a:cubicBezTo>
                  <a:pt x="155" y="19"/>
                  <a:pt x="122" y="0"/>
                  <a:pt x="73" y="14"/>
                </a:cubicBezTo>
                <a:cubicBezTo>
                  <a:pt x="72" y="14"/>
                  <a:pt x="72" y="14"/>
                  <a:pt x="71" y="14"/>
                </a:cubicBezTo>
                <a:cubicBezTo>
                  <a:pt x="19" y="30"/>
                  <a:pt x="0" y="69"/>
                  <a:pt x="16" y="124"/>
                </a:cubicBezTo>
                <a:cubicBezTo>
                  <a:pt x="31" y="177"/>
                  <a:pt x="65" y="198"/>
                  <a:pt x="114" y="184"/>
                </a:cubicBezTo>
                <a:cubicBezTo>
                  <a:pt x="115" y="184"/>
                  <a:pt x="117" y="183"/>
                  <a:pt x="119" y="182"/>
                </a:cubicBezTo>
                <a:cubicBezTo>
                  <a:pt x="168" y="166"/>
                  <a:pt x="186" y="127"/>
                  <a:pt x="170" y="72"/>
                </a:cubicBezTo>
                <a:close/>
                <a:moveTo>
                  <a:pt x="110" y="151"/>
                </a:moveTo>
                <a:cubicBezTo>
                  <a:pt x="110" y="151"/>
                  <a:pt x="110" y="151"/>
                  <a:pt x="110" y="151"/>
                </a:cubicBezTo>
                <a:cubicBezTo>
                  <a:pt x="93" y="156"/>
                  <a:pt x="83" y="141"/>
                  <a:pt x="70" y="95"/>
                </a:cubicBezTo>
                <a:cubicBezTo>
                  <a:pt x="61" y="66"/>
                  <a:pt x="63" y="53"/>
                  <a:pt x="77" y="50"/>
                </a:cubicBezTo>
                <a:cubicBezTo>
                  <a:pt x="78" y="49"/>
                  <a:pt x="80" y="49"/>
                  <a:pt x="81" y="49"/>
                </a:cubicBezTo>
                <a:cubicBezTo>
                  <a:pt x="95" y="47"/>
                  <a:pt x="105" y="62"/>
                  <a:pt x="117" y="105"/>
                </a:cubicBezTo>
                <a:cubicBezTo>
                  <a:pt x="126" y="134"/>
                  <a:pt x="124" y="147"/>
                  <a:pt x="110" y="151"/>
                </a:cubicBezTo>
                <a:close/>
                <a:moveTo>
                  <a:pt x="110" y="151"/>
                </a:moveTo>
                <a:cubicBezTo>
                  <a:pt x="110" y="151"/>
                  <a:pt x="110" y="151"/>
                  <a:pt x="110" y="15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3" name="Freeform 371"/>
          <p:cNvSpPr>
            <a:spLocks noEditPoints="1"/>
          </p:cNvSpPr>
          <p:nvPr userDrawn="1"/>
        </p:nvSpPr>
        <p:spPr bwMode="auto">
          <a:xfrm>
            <a:off x="10633076" y="3851275"/>
            <a:ext cx="295275" cy="315913"/>
          </a:xfrm>
          <a:custGeom>
            <a:avLst/>
            <a:gdLst>
              <a:gd name="T0" fmla="*/ 170 w 186"/>
              <a:gd name="T1" fmla="*/ 73 h 199"/>
              <a:gd name="T2" fmla="*/ 73 w 186"/>
              <a:gd name="T3" fmla="*/ 15 h 199"/>
              <a:gd name="T4" fmla="*/ 71 w 186"/>
              <a:gd name="T5" fmla="*/ 15 h 199"/>
              <a:gd name="T6" fmla="*/ 15 w 186"/>
              <a:gd name="T7" fmla="*/ 125 h 199"/>
              <a:gd name="T8" fmla="*/ 113 w 186"/>
              <a:gd name="T9" fmla="*/ 185 h 199"/>
              <a:gd name="T10" fmla="*/ 118 w 186"/>
              <a:gd name="T11" fmla="*/ 183 h 199"/>
              <a:gd name="T12" fmla="*/ 170 w 186"/>
              <a:gd name="T13" fmla="*/ 73 h 199"/>
              <a:gd name="T14" fmla="*/ 110 w 186"/>
              <a:gd name="T15" fmla="*/ 152 h 199"/>
              <a:gd name="T16" fmla="*/ 109 w 186"/>
              <a:gd name="T17" fmla="*/ 152 h 199"/>
              <a:gd name="T18" fmla="*/ 69 w 186"/>
              <a:gd name="T19" fmla="*/ 96 h 199"/>
              <a:gd name="T20" fmla="*/ 77 w 186"/>
              <a:gd name="T21" fmla="*/ 50 h 199"/>
              <a:gd name="T22" fmla="*/ 80 w 186"/>
              <a:gd name="T23" fmla="*/ 49 h 199"/>
              <a:gd name="T24" fmla="*/ 117 w 186"/>
              <a:gd name="T25" fmla="*/ 105 h 199"/>
              <a:gd name="T26" fmla="*/ 110 w 186"/>
              <a:gd name="T27" fmla="*/ 152 h 199"/>
              <a:gd name="T28" fmla="*/ 110 w 186"/>
              <a:gd name="T29" fmla="*/ 152 h 199"/>
              <a:gd name="T30" fmla="*/ 110 w 186"/>
              <a:gd name="T31" fmla="*/ 152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6" h="199">
                <a:moveTo>
                  <a:pt x="170" y="73"/>
                </a:moveTo>
                <a:cubicBezTo>
                  <a:pt x="155" y="20"/>
                  <a:pt x="122" y="0"/>
                  <a:pt x="73" y="15"/>
                </a:cubicBezTo>
                <a:cubicBezTo>
                  <a:pt x="72" y="15"/>
                  <a:pt x="71" y="15"/>
                  <a:pt x="71" y="15"/>
                </a:cubicBezTo>
                <a:cubicBezTo>
                  <a:pt x="19" y="31"/>
                  <a:pt x="0" y="70"/>
                  <a:pt x="15" y="125"/>
                </a:cubicBezTo>
                <a:cubicBezTo>
                  <a:pt x="31" y="178"/>
                  <a:pt x="65" y="199"/>
                  <a:pt x="113" y="185"/>
                </a:cubicBezTo>
                <a:cubicBezTo>
                  <a:pt x="115" y="185"/>
                  <a:pt x="117" y="184"/>
                  <a:pt x="118" y="183"/>
                </a:cubicBezTo>
                <a:cubicBezTo>
                  <a:pt x="167" y="167"/>
                  <a:pt x="186" y="128"/>
                  <a:pt x="170" y="73"/>
                </a:cubicBezTo>
                <a:close/>
                <a:moveTo>
                  <a:pt x="110" y="152"/>
                </a:moveTo>
                <a:cubicBezTo>
                  <a:pt x="109" y="152"/>
                  <a:pt x="109" y="152"/>
                  <a:pt x="109" y="152"/>
                </a:cubicBezTo>
                <a:cubicBezTo>
                  <a:pt x="93" y="157"/>
                  <a:pt x="83" y="142"/>
                  <a:pt x="69" y="96"/>
                </a:cubicBezTo>
                <a:cubicBezTo>
                  <a:pt x="61" y="67"/>
                  <a:pt x="63" y="54"/>
                  <a:pt x="77" y="50"/>
                </a:cubicBezTo>
                <a:cubicBezTo>
                  <a:pt x="78" y="50"/>
                  <a:pt x="80" y="50"/>
                  <a:pt x="80" y="49"/>
                </a:cubicBezTo>
                <a:cubicBezTo>
                  <a:pt x="96" y="48"/>
                  <a:pt x="105" y="63"/>
                  <a:pt x="117" y="105"/>
                </a:cubicBezTo>
                <a:cubicBezTo>
                  <a:pt x="126" y="135"/>
                  <a:pt x="124" y="148"/>
                  <a:pt x="110" y="152"/>
                </a:cubicBezTo>
                <a:close/>
                <a:moveTo>
                  <a:pt x="110" y="152"/>
                </a:moveTo>
                <a:cubicBezTo>
                  <a:pt x="110" y="152"/>
                  <a:pt x="110" y="152"/>
                  <a:pt x="110" y="15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4" name="Freeform 372"/>
          <p:cNvSpPr>
            <a:spLocks noEditPoints="1"/>
          </p:cNvSpPr>
          <p:nvPr userDrawn="1"/>
        </p:nvSpPr>
        <p:spPr bwMode="auto">
          <a:xfrm>
            <a:off x="10733088" y="4183063"/>
            <a:ext cx="176213" cy="306388"/>
          </a:xfrm>
          <a:custGeom>
            <a:avLst/>
            <a:gdLst>
              <a:gd name="T0" fmla="*/ 101 w 111"/>
              <a:gd name="T1" fmla="*/ 134 h 193"/>
              <a:gd name="T2" fmla="*/ 100 w 111"/>
              <a:gd name="T3" fmla="*/ 131 h 193"/>
              <a:gd name="T4" fmla="*/ 92 w 111"/>
              <a:gd name="T5" fmla="*/ 101 h 193"/>
              <a:gd name="T6" fmla="*/ 78 w 111"/>
              <a:gd name="T7" fmla="*/ 44 h 193"/>
              <a:gd name="T8" fmla="*/ 96 w 111"/>
              <a:gd name="T9" fmla="*/ 25 h 193"/>
              <a:gd name="T10" fmla="*/ 92 w 111"/>
              <a:gd name="T11" fmla="*/ 0 h 193"/>
              <a:gd name="T12" fmla="*/ 65 w 111"/>
              <a:gd name="T13" fmla="*/ 9 h 193"/>
              <a:gd name="T14" fmla="*/ 40 w 111"/>
              <a:gd name="T15" fmla="*/ 16 h 193"/>
              <a:gd name="T16" fmla="*/ 0 w 111"/>
              <a:gd name="T17" fmla="*/ 28 h 193"/>
              <a:gd name="T18" fmla="*/ 3 w 111"/>
              <a:gd name="T19" fmla="*/ 47 h 193"/>
              <a:gd name="T20" fmla="*/ 6 w 111"/>
              <a:gd name="T21" fmla="*/ 50 h 193"/>
              <a:gd name="T22" fmla="*/ 13 w 111"/>
              <a:gd name="T23" fmla="*/ 47 h 193"/>
              <a:gd name="T24" fmla="*/ 25 w 111"/>
              <a:gd name="T25" fmla="*/ 58 h 193"/>
              <a:gd name="T26" fmla="*/ 50 w 111"/>
              <a:gd name="T27" fmla="*/ 142 h 193"/>
              <a:gd name="T28" fmla="*/ 39 w 111"/>
              <a:gd name="T29" fmla="*/ 169 h 193"/>
              <a:gd name="T30" fmla="*/ 44 w 111"/>
              <a:gd name="T31" fmla="*/ 193 h 193"/>
              <a:gd name="T32" fmla="*/ 96 w 111"/>
              <a:gd name="T33" fmla="*/ 175 h 193"/>
              <a:gd name="T34" fmla="*/ 111 w 111"/>
              <a:gd name="T35" fmla="*/ 171 h 193"/>
              <a:gd name="T36" fmla="*/ 101 w 111"/>
              <a:gd name="T37" fmla="*/ 134 h 193"/>
              <a:gd name="T38" fmla="*/ 101 w 111"/>
              <a:gd name="T39" fmla="*/ 134 h 193"/>
              <a:gd name="T40" fmla="*/ 101 w 111"/>
              <a:gd name="T41" fmla="*/ 134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1" h="193">
                <a:moveTo>
                  <a:pt x="101" y="134"/>
                </a:moveTo>
                <a:cubicBezTo>
                  <a:pt x="101" y="134"/>
                  <a:pt x="100" y="132"/>
                  <a:pt x="100" y="131"/>
                </a:cubicBezTo>
                <a:cubicBezTo>
                  <a:pt x="97" y="120"/>
                  <a:pt x="94" y="110"/>
                  <a:pt x="92" y="101"/>
                </a:cubicBezTo>
                <a:cubicBezTo>
                  <a:pt x="86" y="79"/>
                  <a:pt x="82" y="61"/>
                  <a:pt x="78" y="44"/>
                </a:cubicBezTo>
                <a:cubicBezTo>
                  <a:pt x="76" y="36"/>
                  <a:pt x="79" y="31"/>
                  <a:pt x="96" y="25"/>
                </a:cubicBezTo>
                <a:cubicBezTo>
                  <a:pt x="92" y="0"/>
                  <a:pt x="92" y="0"/>
                  <a:pt x="92" y="0"/>
                </a:cubicBezTo>
                <a:cubicBezTo>
                  <a:pt x="92" y="0"/>
                  <a:pt x="79" y="4"/>
                  <a:pt x="65" y="9"/>
                </a:cubicBezTo>
                <a:cubicBezTo>
                  <a:pt x="55" y="12"/>
                  <a:pt x="45" y="14"/>
                  <a:pt x="40" y="16"/>
                </a:cubicBezTo>
                <a:cubicBezTo>
                  <a:pt x="0" y="28"/>
                  <a:pt x="0" y="28"/>
                  <a:pt x="0" y="28"/>
                </a:cubicBezTo>
                <a:cubicBezTo>
                  <a:pt x="3" y="47"/>
                  <a:pt x="3" y="47"/>
                  <a:pt x="3" y="47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10" y="48"/>
                  <a:pt x="13" y="47"/>
                </a:cubicBezTo>
                <a:cubicBezTo>
                  <a:pt x="20" y="46"/>
                  <a:pt x="22" y="47"/>
                  <a:pt x="25" y="58"/>
                </a:cubicBezTo>
                <a:cubicBezTo>
                  <a:pt x="50" y="142"/>
                  <a:pt x="50" y="142"/>
                  <a:pt x="50" y="142"/>
                </a:cubicBezTo>
                <a:cubicBezTo>
                  <a:pt x="54" y="157"/>
                  <a:pt x="51" y="163"/>
                  <a:pt x="39" y="169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3"/>
                  <a:pt x="70" y="183"/>
                  <a:pt x="96" y="175"/>
                </a:cubicBezTo>
                <a:cubicBezTo>
                  <a:pt x="111" y="171"/>
                  <a:pt x="111" y="171"/>
                  <a:pt x="111" y="171"/>
                </a:cubicBezTo>
                <a:lnTo>
                  <a:pt x="101" y="134"/>
                </a:lnTo>
                <a:close/>
                <a:moveTo>
                  <a:pt x="101" y="134"/>
                </a:moveTo>
                <a:cubicBezTo>
                  <a:pt x="101" y="134"/>
                  <a:pt x="101" y="134"/>
                  <a:pt x="101" y="13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5" name="Freeform 373"/>
          <p:cNvSpPr>
            <a:spLocks noEditPoints="1"/>
          </p:cNvSpPr>
          <p:nvPr userDrawn="1"/>
        </p:nvSpPr>
        <p:spPr bwMode="auto">
          <a:xfrm>
            <a:off x="10893426" y="4308475"/>
            <a:ext cx="114300" cy="146050"/>
          </a:xfrm>
          <a:custGeom>
            <a:avLst/>
            <a:gdLst>
              <a:gd name="T0" fmla="*/ 72 w 72"/>
              <a:gd name="T1" fmla="*/ 71 h 92"/>
              <a:gd name="T2" fmla="*/ 59 w 72"/>
              <a:gd name="T3" fmla="*/ 3 h 92"/>
              <a:gd name="T4" fmla="*/ 55 w 72"/>
              <a:gd name="T5" fmla="*/ 0 h 92"/>
              <a:gd name="T6" fmla="*/ 24 w 72"/>
              <a:gd name="T7" fmla="*/ 12 h 92"/>
              <a:gd name="T8" fmla="*/ 11 w 72"/>
              <a:gd name="T9" fmla="*/ 60 h 92"/>
              <a:gd name="T10" fmla="*/ 0 w 72"/>
              <a:gd name="T11" fmla="*/ 55 h 92"/>
              <a:gd name="T12" fmla="*/ 11 w 72"/>
              <a:gd name="T13" fmla="*/ 92 h 92"/>
              <a:gd name="T14" fmla="*/ 70 w 72"/>
              <a:gd name="T15" fmla="*/ 77 h 92"/>
              <a:gd name="T16" fmla="*/ 72 w 72"/>
              <a:gd name="T17" fmla="*/ 71 h 92"/>
              <a:gd name="T18" fmla="*/ 72 w 72"/>
              <a:gd name="T19" fmla="*/ 71 h 92"/>
              <a:gd name="T20" fmla="*/ 72 w 72"/>
              <a:gd name="T21" fmla="*/ 7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92">
                <a:moveTo>
                  <a:pt x="72" y="71"/>
                </a:moveTo>
                <a:cubicBezTo>
                  <a:pt x="64" y="36"/>
                  <a:pt x="59" y="3"/>
                  <a:pt x="59" y="3"/>
                </a:cubicBezTo>
                <a:cubicBezTo>
                  <a:pt x="55" y="0"/>
                  <a:pt x="55" y="0"/>
                  <a:pt x="55" y="0"/>
                </a:cubicBezTo>
                <a:cubicBezTo>
                  <a:pt x="24" y="12"/>
                  <a:pt x="24" y="12"/>
                  <a:pt x="24" y="12"/>
                </a:cubicBezTo>
                <a:cubicBezTo>
                  <a:pt x="31" y="47"/>
                  <a:pt x="29" y="55"/>
                  <a:pt x="11" y="60"/>
                </a:cubicBezTo>
                <a:cubicBezTo>
                  <a:pt x="6" y="62"/>
                  <a:pt x="3" y="61"/>
                  <a:pt x="0" y="55"/>
                </a:cubicBezTo>
                <a:cubicBezTo>
                  <a:pt x="11" y="92"/>
                  <a:pt x="11" y="92"/>
                  <a:pt x="11" y="92"/>
                </a:cubicBezTo>
                <a:cubicBezTo>
                  <a:pt x="41" y="83"/>
                  <a:pt x="70" y="77"/>
                  <a:pt x="70" y="77"/>
                </a:cubicBezTo>
                <a:lnTo>
                  <a:pt x="72" y="71"/>
                </a:lnTo>
                <a:close/>
                <a:moveTo>
                  <a:pt x="72" y="71"/>
                </a:moveTo>
                <a:cubicBezTo>
                  <a:pt x="72" y="71"/>
                  <a:pt x="72" y="71"/>
                  <a:pt x="72" y="7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6" name="Freeform 374"/>
          <p:cNvSpPr>
            <a:spLocks noEditPoints="1"/>
          </p:cNvSpPr>
          <p:nvPr userDrawn="1"/>
        </p:nvSpPr>
        <p:spPr bwMode="auto">
          <a:xfrm>
            <a:off x="10896601" y="3421063"/>
            <a:ext cx="107950" cy="109538"/>
          </a:xfrm>
          <a:custGeom>
            <a:avLst/>
            <a:gdLst>
              <a:gd name="T0" fmla="*/ 26 w 68"/>
              <a:gd name="T1" fmla="*/ 5 h 69"/>
              <a:gd name="T2" fmla="*/ 5 w 68"/>
              <a:gd name="T3" fmla="*/ 43 h 69"/>
              <a:gd name="T4" fmla="*/ 43 w 68"/>
              <a:gd name="T5" fmla="*/ 64 h 69"/>
              <a:gd name="T6" fmla="*/ 64 w 68"/>
              <a:gd name="T7" fmla="*/ 26 h 69"/>
              <a:gd name="T8" fmla="*/ 26 w 68"/>
              <a:gd name="T9" fmla="*/ 5 h 69"/>
              <a:gd name="T10" fmla="*/ 26 w 68"/>
              <a:gd name="T11" fmla="*/ 5 h 69"/>
              <a:gd name="T12" fmla="*/ 26 w 68"/>
              <a:gd name="T13" fmla="*/ 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69">
                <a:moveTo>
                  <a:pt x="26" y="5"/>
                </a:moveTo>
                <a:cubicBezTo>
                  <a:pt x="9" y="9"/>
                  <a:pt x="0" y="26"/>
                  <a:pt x="5" y="43"/>
                </a:cubicBezTo>
                <a:cubicBezTo>
                  <a:pt x="9" y="59"/>
                  <a:pt x="26" y="69"/>
                  <a:pt x="43" y="64"/>
                </a:cubicBezTo>
                <a:cubicBezTo>
                  <a:pt x="59" y="59"/>
                  <a:pt x="68" y="42"/>
                  <a:pt x="64" y="26"/>
                </a:cubicBezTo>
                <a:cubicBezTo>
                  <a:pt x="59" y="9"/>
                  <a:pt x="42" y="0"/>
                  <a:pt x="26" y="5"/>
                </a:cubicBezTo>
                <a:close/>
                <a:moveTo>
                  <a:pt x="26" y="5"/>
                </a:moveTo>
                <a:cubicBezTo>
                  <a:pt x="26" y="5"/>
                  <a:pt x="26" y="5"/>
                  <a:pt x="26" y="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7" name="Freeform 375"/>
          <p:cNvSpPr>
            <a:spLocks noEditPoints="1"/>
          </p:cNvSpPr>
          <p:nvPr userDrawn="1"/>
        </p:nvSpPr>
        <p:spPr bwMode="auto">
          <a:xfrm>
            <a:off x="10672763" y="2552700"/>
            <a:ext cx="257175" cy="798513"/>
          </a:xfrm>
          <a:custGeom>
            <a:avLst/>
            <a:gdLst>
              <a:gd name="T0" fmla="*/ 152 w 162"/>
              <a:gd name="T1" fmla="*/ 502 h 503"/>
              <a:gd name="T2" fmla="*/ 160 w 162"/>
              <a:gd name="T3" fmla="*/ 487 h 503"/>
              <a:gd name="T4" fmla="*/ 23 w 162"/>
              <a:gd name="T5" fmla="*/ 9 h 503"/>
              <a:gd name="T6" fmla="*/ 9 w 162"/>
              <a:gd name="T7" fmla="*/ 1 h 503"/>
              <a:gd name="T8" fmla="*/ 1 w 162"/>
              <a:gd name="T9" fmla="*/ 16 h 503"/>
              <a:gd name="T10" fmla="*/ 138 w 162"/>
              <a:gd name="T11" fmla="*/ 494 h 503"/>
              <a:gd name="T12" fmla="*/ 152 w 162"/>
              <a:gd name="T13" fmla="*/ 502 h 503"/>
              <a:gd name="T14" fmla="*/ 152 w 162"/>
              <a:gd name="T15" fmla="*/ 502 h 503"/>
              <a:gd name="T16" fmla="*/ 152 w 162"/>
              <a:gd name="T17" fmla="*/ 502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" h="503">
                <a:moveTo>
                  <a:pt x="152" y="502"/>
                </a:moveTo>
                <a:cubicBezTo>
                  <a:pt x="158" y="500"/>
                  <a:pt x="162" y="493"/>
                  <a:pt x="160" y="487"/>
                </a:cubicBezTo>
                <a:cubicBezTo>
                  <a:pt x="23" y="9"/>
                  <a:pt x="23" y="9"/>
                  <a:pt x="23" y="9"/>
                </a:cubicBezTo>
                <a:cubicBezTo>
                  <a:pt x="22" y="3"/>
                  <a:pt x="15" y="0"/>
                  <a:pt x="9" y="1"/>
                </a:cubicBezTo>
                <a:cubicBezTo>
                  <a:pt x="3" y="3"/>
                  <a:pt x="0" y="10"/>
                  <a:pt x="1" y="16"/>
                </a:cubicBezTo>
                <a:cubicBezTo>
                  <a:pt x="138" y="494"/>
                  <a:pt x="138" y="494"/>
                  <a:pt x="138" y="494"/>
                </a:cubicBezTo>
                <a:cubicBezTo>
                  <a:pt x="140" y="500"/>
                  <a:pt x="146" y="503"/>
                  <a:pt x="152" y="502"/>
                </a:cubicBezTo>
                <a:close/>
                <a:moveTo>
                  <a:pt x="152" y="502"/>
                </a:moveTo>
                <a:cubicBezTo>
                  <a:pt x="152" y="502"/>
                  <a:pt x="152" y="502"/>
                  <a:pt x="152" y="502"/>
                </a:cubicBezTo>
              </a:path>
            </a:pathLst>
          </a:custGeom>
          <a:solidFill>
            <a:srgbClr val="FD5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8" name="Freeform 376"/>
          <p:cNvSpPr>
            <a:spLocks noEditPoints="1"/>
          </p:cNvSpPr>
          <p:nvPr userDrawn="1"/>
        </p:nvSpPr>
        <p:spPr bwMode="auto">
          <a:xfrm>
            <a:off x="10971213" y="3598863"/>
            <a:ext cx="257175" cy="800100"/>
          </a:xfrm>
          <a:custGeom>
            <a:avLst/>
            <a:gdLst>
              <a:gd name="T0" fmla="*/ 10 w 162"/>
              <a:gd name="T1" fmla="*/ 2 h 504"/>
              <a:gd name="T2" fmla="*/ 2 w 162"/>
              <a:gd name="T3" fmla="*/ 17 h 504"/>
              <a:gd name="T4" fmla="*/ 139 w 162"/>
              <a:gd name="T5" fmla="*/ 495 h 504"/>
              <a:gd name="T6" fmla="*/ 153 w 162"/>
              <a:gd name="T7" fmla="*/ 502 h 504"/>
              <a:gd name="T8" fmla="*/ 161 w 162"/>
              <a:gd name="T9" fmla="*/ 488 h 504"/>
              <a:gd name="T10" fmla="*/ 24 w 162"/>
              <a:gd name="T11" fmla="*/ 10 h 504"/>
              <a:gd name="T12" fmla="*/ 10 w 162"/>
              <a:gd name="T13" fmla="*/ 2 h 504"/>
              <a:gd name="T14" fmla="*/ 10 w 162"/>
              <a:gd name="T15" fmla="*/ 2 h 504"/>
              <a:gd name="T16" fmla="*/ 10 w 162"/>
              <a:gd name="T17" fmla="*/ 2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" h="504">
                <a:moveTo>
                  <a:pt x="10" y="2"/>
                </a:moveTo>
                <a:cubicBezTo>
                  <a:pt x="4" y="4"/>
                  <a:pt x="0" y="11"/>
                  <a:pt x="2" y="17"/>
                </a:cubicBezTo>
                <a:cubicBezTo>
                  <a:pt x="139" y="495"/>
                  <a:pt x="139" y="495"/>
                  <a:pt x="139" y="495"/>
                </a:cubicBezTo>
                <a:cubicBezTo>
                  <a:pt x="140" y="501"/>
                  <a:pt x="147" y="504"/>
                  <a:pt x="153" y="502"/>
                </a:cubicBezTo>
                <a:cubicBezTo>
                  <a:pt x="159" y="501"/>
                  <a:pt x="162" y="494"/>
                  <a:pt x="161" y="488"/>
                </a:cubicBezTo>
                <a:cubicBezTo>
                  <a:pt x="24" y="10"/>
                  <a:pt x="24" y="10"/>
                  <a:pt x="24" y="10"/>
                </a:cubicBezTo>
                <a:cubicBezTo>
                  <a:pt x="22" y="4"/>
                  <a:pt x="16" y="0"/>
                  <a:pt x="10" y="2"/>
                </a:cubicBezTo>
                <a:close/>
                <a:moveTo>
                  <a:pt x="10" y="2"/>
                </a:moveTo>
                <a:cubicBezTo>
                  <a:pt x="10" y="2"/>
                  <a:pt x="10" y="2"/>
                  <a:pt x="10" y="2"/>
                </a:cubicBezTo>
              </a:path>
            </a:pathLst>
          </a:custGeom>
          <a:solidFill>
            <a:srgbClr val="FD5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9" name="Freeform 377"/>
          <p:cNvSpPr>
            <a:spLocks noEditPoints="1"/>
          </p:cNvSpPr>
          <p:nvPr userDrawn="1"/>
        </p:nvSpPr>
        <p:spPr bwMode="auto">
          <a:xfrm>
            <a:off x="8035926" y="1141413"/>
            <a:ext cx="657225" cy="687388"/>
          </a:xfrm>
          <a:custGeom>
            <a:avLst/>
            <a:gdLst>
              <a:gd name="T0" fmla="*/ 0 w 414"/>
              <a:gd name="T1" fmla="*/ 217 h 433"/>
              <a:gd name="T2" fmla="*/ 103 w 414"/>
              <a:gd name="T3" fmla="*/ 396 h 433"/>
              <a:gd name="T4" fmla="*/ 310 w 414"/>
              <a:gd name="T5" fmla="*/ 396 h 433"/>
              <a:gd name="T6" fmla="*/ 414 w 414"/>
              <a:gd name="T7" fmla="*/ 217 h 433"/>
              <a:gd name="T8" fmla="*/ 310 w 414"/>
              <a:gd name="T9" fmla="*/ 37 h 433"/>
              <a:gd name="T10" fmla="*/ 103 w 414"/>
              <a:gd name="T11" fmla="*/ 37 h 433"/>
              <a:gd name="T12" fmla="*/ 0 w 414"/>
              <a:gd name="T13" fmla="*/ 217 h 433"/>
              <a:gd name="T14" fmla="*/ 0 w 414"/>
              <a:gd name="T15" fmla="*/ 217 h 433"/>
              <a:gd name="T16" fmla="*/ 0 w 414"/>
              <a:gd name="T17" fmla="*/ 217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4" h="433">
                <a:moveTo>
                  <a:pt x="0" y="217"/>
                </a:moveTo>
                <a:cubicBezTo>
                  <a:pt x="0" y="291"/>
                  <a:pt x="39" y="359"/>
                  <a:pt x="103" y="396"/>
                </a:cubicBezTo>
                <a:cubicBezTo>
                  <a:pt x="167" y="433"/>
                  <a:pt x="246" y="433"/>
                  <a:pt x="310" y="396"/>
                </a:cubicBezTo>
                <a:cubicBezTo>
                  <a:pt x="374" y="359"/>
                  <a:pt x="414" y="291"/>
                  <a:pt x="414" y="217"/>
                </a:cubicBezTo>
                <a:cubicBezTo>
                  <a:pt x="414" y="143"/>
                  <a:pt x="374" y="74"/>
                  <a:pt x="310" y="37"/>
                </a:cubicBezTo>
                <a:cubicBezTo>
                  <a:pt x="246" y="0"/>
                  <a:pt x="167" y="0"/>
                  <a:pt x="103" y="37"/>
                </a:cubicBezTo>
                <a:cubicBezTo>
                  <a:pt x="39" y="74"/>
                  <a:pt x="0" y="143"/>
                  <a:pt x="0" y="217"/>
                </a:cubicBezTo>
                <a:close/>
                <a:moveTo>
                  <a:pt x="0" y="217"/>
                </a:moveTo>
                <a:cubicBezTo>
                  <a:pt x="0" y="217"/>
                  <a:pt x="0" y="217"/>
                  <a:pt x="0" y="217"/>
                </a:cubicBezTo>
              </a:path>
            </a:pathLst>
          </a:custGeom>
          <a:solidFill>
            <a:srgbClr val="31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0" name="Freeform 378"/>
          <p:cNvSpPr>
            <a:spLocks noEditPoints="1"/>
          </p:cNvSpPr>
          <p:nvPr userDrawn="1"/>
        </p:nvSpPr>
        <p:spPr bwMode="auto">
          <a:xfrm>
            <a:off x="8991601" y="922338"/>
            <a:ext cx="655638" cy="685800"/>
          </a:xfrm>
          <a:custGeom>
            <a:avLst/>
            <a:gdLst>
              <a:gd name="T0" fmla="*/ 0 w 414"/>
              <a:gd name="T1" fmla="*/ 216 h 432"/>
              <a:gd name="T2" fmla="*/ 103 w 414"/>
              <a:gd name="T3" fmla="*/ 395 h 432"/>
              <a:gd name="T4" fmla="*/ 310 w 414"/>
              <a:gd name="T5" fmla="*/ 395 h 432"/>
              <a:gd name="T6" fmla="*/ 414 w 414"/>
              <a:gd name="T7" fmla="*/ 216 h 432"/>
              <a:gd name="T8" fmla="*/ 310 w 414"/>
              <a:gd name="T9" fmla="*/ 37 h 432"/>
              <a:gd name="T10" fmla="*/ 103 w 414"/>
              <a:gd name="T11" fmla="*/ 37 h 432"/>
              <a:gd name="T12" fmla="*/ 0 w 414"/>
              <a:gd name="T13" fmla="*/ 216 h 432"/>
              <a:gd name="T14" fmla="*/ 0 w 414"/>
              <a:gd name="T15" fmla="*/ 216 h 432"/>
              <a:gd name="T16" fmla="*/ 0 w 414"/>
              <a:gd name="T17" fmla="*/ 21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4" h="432">
                <a:moveTo>
                  <a:pt x="0" y="216"/>
                </a:moveTo>
                <a:cubicBezTo>
                  <a:pt x="0" y="290"/>
                  <a:pt x="39" y="358"/>
                  <a:pt x="103" y="395"/>
                </a:cubicBezTo>
                <a:cubicBezTo>
                  <a:pt x="167" y="432"/>
                  <a:pt x="246" y="432"/>
                  <a:pt x="310" y="395"/>
                </a:cubicBezTo>
                <a:cubicBezTo>
                  <a:pt x="374" y="358"/>
                  <a:pt x="414" y="290"/>
                  <a:pt x="414" y="216"/>
                </a:cubicBezTo>
                <a:cubicBezTo>
                  <a:pt x="414" y="142"/>
                  <a:pt x="374" y="74"/>
                  <a:pt x="310" y="37"/>
                </a:cubicBezTo>
                <a:cubicBezTo>
                  <a:pt x="246" y="0"/>
                  <a:pt x="167" y="0"/>
                  <a:pt x="103" y="37"/>
                </a:cubicBezTo>
                <a:cubicBezTo>
                  <a:pt x="39" y="74"/>
                  <a:pt x="0" y="142"/>
                  <a:pt x="0" y="216"/>
                </a:cubicBezTo>
                <a:close/>
                <a:moveTo>
                  <a:pt x="0" y="216"/>
                </a:moveTo>
                <a:cubicBezTo>
                  <a:pt x="0" y="216"/>
                  <a:pt x="0" y="216"/>
                  <a:pt x="0" y="216"/>
                </a:cubicBezTo>
              </a:path>
            </a:pathLst>
          </a:custGeom>
          <a:solidFill>
            <a:srgbClr val="31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1" name="Freeform 379"/>
          <p:cNvSpPr>
            <a:spLocks noEditPoints="1"/>
          </p:cNvSpPr>
          <p:nvPr userDrawn="1"/>
        </p:nvSpPr>
        <p:spPr bwMode="auto">
          <a:xfrm>
            <a:off x="7877176" y="882650"/>
            <a:ext cx="1890713" cy="984250"/>
          </a:xfrm>
          <a:custGeom>
            <a:avLst/>
            <a:gdLst>
              <a:gd name="T0" fmla="*/ 2 w 1192"/>
              <a:gd name="T1" fmla="*/ 391 h 620"/>
              <a:gd name="T2" fmla="*/ 24 w 1192"/>
              <a:gd name="T3" fmla="*/ 392 h 620"/>
              <a:gd name="T4" fmla="*/ 31 w 1192"/>
              <a:gd name="T5" fmla="*/ 419 h 620"/>
              <a:gd name="T6" fmla="*/ 1190 w 1192"/>
              <a:gd name="T7" fmla="*/ 143 h 620"/>
              <a:gd name="T8" fmla="*/ 1162 w 1192"/>
              <a:gd name="T9" fmla="*/ 112 h 620"/>
              <a:gd name="T10" fmla="*/ 1185 w 1192"/>
              <a:gd name="T11" fmla="*/ 128 h 620"/>
              <a:gd name="T12" fmla="*/ 1190 w 1192"/>
              <a:gd name="T13" fmla="*/ 143 h 620"/>
              <a:gd name="T14" fmla="*/ 1142 w 1192"/>
              <a:gd name="T15" fmla="*/ 161 h 620"/>
              <a:gd name="T16" fmla="*/ 950 w 1192"/>
              <a:gd name="T17" fmla="*/ 456 h 620"/>
              <a:gd name="T18" fmla="*/ 671 w 1192"/>
              <a:gd name="T19" fmla="*/ 242 h 620"/>
              <a:gd name="T20" fmla="*/ 531 w 1192"/>
              <a:gd name="T21" fmla="*/ 244 h 620"/>
              <a:gd name="T22" fmla="*/ 527 w 1192"/>
              <a:gd name="T23" fmla="*/ 357 h 620"/>
              <a:gd name="T24" fmla="*/ 105 w 1192"/>
              <a:gd name="T25" fmla="*/ 443 h 620"/>
              <a:gd name="T26" fmla="*/ 57 w 1192"/>
              <a:gd name="T27" fmla="*/ 414 h 620"/>
              <a:gd name="T28" fmla="*/ 49 w 1192"/>
              <a:gd name="T29" fmla="*/ 372 h 620"/>
              <a:gd name="T30" fmla="*/ 81 w 1192"/>
              <a:gd name="T31" fmla="*/ 346 h 620"/>
              <a:gd name="T32" fmla="*/ 277 w 1192"/>
              <a:gd name="T33" fmla="*/ 159 h 620"/>
              <a:gd name="T34" fmla="*/ 505 w 1192"/>
              <a:gd name="T35" fmla="*/ 212 h 620"/>
              <a:gd name="T36" fmla="*/ 653 w 1192"/>
              <a:gd name="T37" fmla="*/ 178 h 620"/>
              <a:gd name="T38" fmla="*/ 834 w 1192"/>
              <a:gd name="T39" fmla="*/ 30 h 620"/>
              <a:gd name="T40" fmla="*/ 1093 w 1192"/>
              <a:gd name="T41" fmla="*/ 111 h 620"/>
              <a:gd name="T42" fmla="*/ 1133 w 1192"/>
              <a:gd name="T43" fmla="*/ 120 h 620"/>
              <a:gd name="T44" fmla="*/ 1144 w 1192"/>
              <a:gd name="T45" fmla="*/ 160 h 620"/>
              <a:gd name="T46" fmla="*/ 369 w 1192"/>
              <a:gd name="T47" fmla="*/ 189 h 620"/>
              <a:gd name="T48" fmla="*/ 129 w 1192"/>
              <a:gd name="T49" fmla="*/ 451 h 620"/>
              <a:gd name="T50" fmla="*/ 476 w 1192"/>
              <a:gd name="T51" fmla="*/ 489 h 620"/>
              <a:gd name="T52" fmla="*/ 496 w 1192"/>
              <a:gd name="T53" fmla="*/ 377 h 620"/>
              <a:gd name="T54" fmla="*/ 495 w 1192"/>
              <a:gd name="T55" fmla="*/ 398 h 620"/>
              <a:gd name="T56" fmla="*/ 487 w 1192"/>
              <a:gd name="T57" fmla="*/ 333 h 620"/>
              <a:gd name="T58" fmla="*/ 496 w 1192"/>
              <a:gd name="T59" fmla="*/ 356 h 620"/>
              <a:gd name="T60" fmla="*/ 470 w 1192"/>
              <a:gd name="T61" fmla="*/ 262 h 620"/>
              <a:gd name="T62" fmla="*/ 765 w 1192"/>
              <a:gd name="T63" fmla="*/ 97 h 620"/>
              <a:gd name="T64" fmla="*/ 719 w 1192"/>
              <a:gd name="T65" fmla="*/ 304 h 620"/>
              <a:gd name="T66" fmla="*/ 719 w 1192"/>
              <a:gd name="T67" fmla="*/ 280 h 620"/>
              <a:gd name="T68" fmla="*/ 751 w 1192"/>
              <a:gd name="T69" fmla="*/ 338 h 620"/>
              <a:gd name="T70" fmla="*/ 742 w 1192"/>
              <a:gd name="T71" fmla="*/ 335 h 620"/>
              <a:gd name="T72" fmla="*/ 726 w 1192"/>
              <a:gd name="T73" fmla="*/ 319 h 620"/>
              <a:gd name="T74" fmla="*/ 1005 w 1192"/>
              <a:gd name="T75" fmla="*/ 413 h 620"/>
              <a:gd name="T76" fmla="*/ 942 w 1192"/>
              <a:gd name="T77" fmla="*/ 41 h 620"/>
              <a:gd name="T78" fmla="*/ 942 w 1192"/>
              <a:gd name="T79" fmla="*/ 41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92" h="620">
                <a:moveTo>
                  <a:pt x="9" y="418"/>
                </a:moveTo>
                <a:cubicBezTo>
                  <a:pt x="3" y="410"/>
                  <a:pt x="0" y="400"/>
                  <a:pt x="2" y="391"/>
                </a:cubicBezTo>
                <a:cubicBezTo>
                  <a:pt x="2" y="386"/>
                  <a:pt x="13" y="382"/>
                  <a:pt x="21" y="378"/>
                </a:cubicBezTo>
                <a:cubicBezTo>
                  <a:pt x="23" y="385"/>
                  <a:pt x="24" y="389"/>
                  <a:pt x="24" y="392"/>
                </a:cubicBezTo>
                <a:cubicBezTo>
                  <a:pt x="18" y="396"/>
                  <a:pt x="13" y="399"/>
                  <a:pt x="7" y="403"/>
                </a:cubicBezTo>
                <a:cubicBezTo>
                  <a:pt x="16" y="409"/>
                  <a:pt x="30" y="397"/>
                  <a:pt x="31" y="419"/>
                </a:cubicBezTo>
                <a:cubicBezTo>
                  <a:pt x="23" y="419"/>
                  <a:pt x="12" y="422"/>
                  <a:pt x="9" y="418"/>
                </a:cubicBezTo>
                <a:close/>
                <a:moveTo>
                  <a:pt x="1190" y="143"/>
                </a:moveTo>
                <a:cubicBezTo>
                  <a:pt x="1192" y="135"/>
                  <a:pt x="1190" y="122"/>
                  <a:pt x="1185" y="115"/>
                </a:cubicBezTo>
                <a:cubicBezTo>
                  <a:pt x="1181" y="111"/>
                  <a:pt x="1170" y="113"/>
                  <a:pt x="1162" y="112"/>
                </a:cubicBezTo>
                <a:cubicBezTo>
                  <a:pt x="1163" y="119"/>
                  <a:pt x="1164" y="123"/>
                  <a:pt x="1165" y="126"/>
                </a:cubicBezTo>
                <a:cubicBezTo>
                  <a:pt x="1172" y="127"/>
                  <a:pt x="1178" y="127"/>
                  <a:pt x="1185" y="128"/>
                </a:cubicBezTo>
                <a:cubicBezTo>
                  <a:pt x="1180" y="137"/>
                  <a:pt x="1163" y="132"/>
                  <a:pt x="1171" y="153"/>
                </a:cubicBezTo>
                <a:cubicBezTo>
                  <a:pt x="1178" y="150"/>
                  <a:pt x="1189" y="148"/>
                  <a:pt x="1190" y="143"/>
                </a:cubicBezTo>
                <a:close/>
                <a:moveTo>
                  <a:pt x="1144" y="160"/>
                </a:moveTo>
                <a:cubicBezTo>
                  <a:pt x="1143" y="160"/>
                  <a:pt x="1143" y="161"/>
                  <a:pt x="1142" y="161"/>
                </a:cubicBezTo>
                <a:cubicBezTo>
                  <a:pt x="1111" y="171"/>
                  <a:pt x="1111" y="171"/>
                  <a:pt x="1114" y="207"/>
                </a:cubicBezTo>
                <a:cubicBezTo>
                  <a:pt x="1126" y="332"/>
                  <a:pt x="1061" y="430"/>
                  <a:pt x="950" y="456"/>
                </a:cubicBezTo>
                <a:cubicBezTo>
                  <a:pt x="846" y="480"/>
                  <a:pt x="750" y="428"/>
                  <a:pt x="698" y="316"/>
                </a:cubicBezTo>
                <a:cubicBezTo>
                  <a:pt x="686" y="293"/>
                  <a:pt x="679" y="267"/>
                  <a:pt x="671" y="242"/>
                </a:cubicBezTo>
                <a:cubicBezTo>
                  <a:pt x="665" y="223"/>
                  <a:pt x="662" y="218"/>
                  <a:pt x="644" y="218"/>
                </a:cubicBezTo>
                <a:cubicBezTo>
                  <a:pt x="605" y="216"/>
                  <a:pt x="565" y="225"/>
                  <a:pt x="531" y="244"/>
                </a:cubicBezTo>
                <a:cubicBezTo>
                  <a:pt x="516" y="253"/>
                  <a:pt x="514" y="259"/>
                  <a:pt x="518" y="278"/>
                </a:cubicBezTo>
                <a:cubicBezTo>
                  <a:pt x="522" y="304"/>
                  <a:pt x="526" y="331"/>
                  <a:pt x="527" y="357"/>
                </a:cubicBezTo>
                <a:cubicBezTo>
                  <a:pt x="529" y="480"/>
                  <a:pt x="466" y="569"/>
                  <a:pt x="362" y="594"/>
                </a:cubicBezTo>
                <a:cubicBezTo>
                  <a:pt x="251" y="620"/>
                  <a:pt x="149" y="560"/>
                  <a:pt x="105" y="443"/>
                </a:cubicBezTo>
                <a:cubicBezTo>
                  <a:pt x="92" y="409"/>
                  <a:pt x="92" y="409"/>
                  <a:pt x="59" y="414"/>
                </a:cubicBezTo>
                <a:cubicBezTo>
                  <a:pt x="57" y="414"/>
                  <a:pt x="57" y="414"/>
                  <a:pt x="57" y="414"/>
                </a:cubicBezTo>
                <a:cubicBezTo>
                  <a:pt x="42" y="415"/>
                  <a:pt x="35" y="410"/>
                  <a:pt x="32" y="391"/>
                </a:cubicBezTo>
                <a:cubicBezTo>
                  <a:pt x="29" y="375"/>
                  <a:pt x="40" y="374"/>
                  <a:pt x="49" y="372"/>
                </a:cubicBezTo>
                <a:cubicBezTo>
                  <a:pt x="51" y="371"/>
                  <a:pt x="53" y="371"/>
                  <a:pt x="55" y="370"/>
                </a:cubicBezTo>
                <a:cubicBezTo>
                  <a:pt x="69" y="369"/>
                  <a:pt x="77" y="360"/>
                  <a:pt x="81" y="346"/>
                </a:cubicBezTo>
                <a:cubicBezTo>
                  <a:pt x="83" y="339"/>
                  <a:pt x="85" y="332"/>
                  <a:pt x="87" y="325"/>
                </a:cubicBezTo>
                <a:cubicBezTo>
                  <a:pt x="115" y="220"/>
                  <a:pt x="190" y="170"/>
                  <a:pt x="277" y="159"/>
                </a:cubicBezTo>
                <a:cubicBezTo>
                  <a:pt x="343" y="152"/>
                  <a:pt x="405" y="170"/>
                  <a:pt x="462" y="210"/>
                </a:cubicBezTo>
                <a:cubicBezTo>
                  <a:pt x="477" y="221"/>
                  <a:pt x="491" y="222"/>
                  <a:pt x="505" y="212"/>
                </a:cubicBezTo>
                <a:cubicBezTo>
                  <a:pt x="529" y="196"/>
                  <a:pt x="554" y="186"/>
                  <a:pt x="580" y="181"/>
                </a:cubicBezTo>
                <a:cubicBezTo>
                  <a:pt x="603" y="175"/>
                  <a:pt x="628" y="174"/>
                  <a:pt x="653" y="178"/>
                </a:cubicBezTo>
                <a:cubicBezTo>
                  <a:pt x="670" y="180"/>
                  <a:pt x="682" y="173"/>
                  <a:pt x="691" y="157"/>
                </a:cubicBezTo>
                <a:cubicBezTo>
                  <a:pt x="724" y="96"/>
                  <a:pt x="771" y="52"/>
                  <a:pt x="834" y="30"/>
                </a:cubicBezTo>
                <a:cubicBezTo>
                  <a:pt x="918" y="0"/>
                  <a:pt x="1007" y="12"/>
                  <a:pt x="1078" y="94"/>
                </a:cubicBezTo>
                <a:cubicBezTo>
                  <a:pt x="1083" y="100"/>
                  <a:pt x="1088" y="105"/>
                  <a:pt x="1093" y="111"/>
                </a:cubicBezTo>
                <a:cubicBezTo>
                  <a:pt x="1103" y="122"/>
                  <a:pt x="1114" y="125"/>
                  <a:pt x="1127" y="121"/>
                </a:cubicBezTo>
                <a:cubicBezTo>
                  <a:pt x="1133" y="120"/>
                  <a:pt x="1133" y="120"/>
                  <a:pt x="1133" y="120"/>
                </a:cubicBezTo>
                <a:cubicBezTo>
                  <a:pt x="1142" y="117"/>
                  <a:pt x="1152" y="114"/>
                  <a:pt x="1157" y="129"/>
                </a:cubicBezTo>
                <a:cubicBezTo>
                  <a:pt x="1162" y="147"/>
                  <a:pt x="1159" y="155"/>
                  <a:pt x="1144" y="160"/>
                </a:cubicBezTo>
                <a:close/>
                <a:moveTo>
                  <a:pt x="470" y="262"/>
                </a:moveTo>
                <a:cubicBezTo>
                  <a:pt x="444" y="224"/>
                  <a:pt x="410" y="200"/>
                  <a:pt x="369" y="189"/>
                </a:cubicBezTo>
                <a:cubicBezTo>
                  <a:pt x="304" y="172"/>
                  <a:pt x="242" y="178"/>
                  <a:pt x="186" y="217"/>
                </a:cubicBezTo>
                <a:cubicBezTo>
                  <a:pt x="110" y="269"/>
                  <a:pt x="88" y="360"/>
                  <a:pt x="129" y="451"/>
                </a:cubicBezTo>
                <a:cubicBezTo>
                  <a:pt x="163" y="527"/>
                  <a:pt x="217" y="570"/>
                  <a:pt x="293" y="578"/>
                </a:cubicBezTo>
                <a:cubicBezTo>
                  <a:pt x="370" y="586"/>
                  <a:pt x="432" y="556"/>
                  <a:pt x="476" y="489"/>
                </a:cubicBezTo>
                <a:cubicBezTo>
                  <a:pt x="497" y="456"/>
                  <a:pt x="507" y="408"/>
                  <a:pt x="503" y="370"/>
                </a:cubicBezTo>
                <a:cubicBezTo>
                  <a:pt x="500" y="372"/>
                  <a:pt x="499" y="374"/>
                  <a:pt x="496" y="377"/>
                </a:cubicBezTo>
                <a:cubicBezTo>
                  <a:pt x="496" y="382"/>
                  <a:pt x="496" y="387"/>
                  <a:pt x="495" y="392"/>
                </a:cubicBezTo>
                <a:cubicBezTo>
                  <a:pt x="495" y="394"/>
                  <a:pt x="495" y="396"/>
                  <a:pt x="495" y="398"/>
                </a:cubicBezTo>
                <a:cubicBezTo>
                  <a:pt x="494" y="402"/>
                  <a:pt x="489" y="402"/>
                  <a:pt x="489" y="398"/>
                </a:cubicBezTo>
                <a:cubicBezTo>
                  <a:pt x="488" y="376"/>
                  <a:pt x="490" y="355"/>
                  <a:pt x="487" y="333"/>
                </a:cubicBezTo>
                <a:cubicBezTo>
                  <a:pt x="487" y="330"/>
                  <a:pt x="491" y="329"/>
                  <a:pt x="492" y="332"/>
                </a:cubicBezTo>
                <a:cubicBezTo>
                  <a:pt x="494" y="340"/>
                  <a:pt x="495" y="348"/>
                  <a:pt x="496" y="356"/>
                </a:cubicBezTo>
                <a:cubicBezTo>
                  <a:pt x="498" y="355"/>
                  <a:pt x="500" y="354"/>
                  <a:pt x="502" y="354"/>
                </a:cubicBezTo>
                <a:cubicBezTo>
                  <a:pt x="501" y="321"/>
                  <a:pt x="488" y="290"/>
                  <a:pt x="470" y="262"/>
                </a:cubicBezTo>
                <a:close/>
                <a:moveTo>
                  <a:pt x="942" y="41"/>
                </a:moveTo>
                <a:cubicBezTo>
                  <a:pt x="874" y="31"/>
                  <a:pt x="816" y="53"/>
                  <a:pt x="765" y="97"/>
                </a:cubicBezTo>
                <a:cubicBezTo>
                  <a:pt x="733" y="125"/>
                  <a:pt x="714" y="162"/>
                  <a:pt x="708" y="207"/>
                </a:cubicBezTo>
                <a:cubicBezTo>
                  <a:pt x="703" y="241"/>
                  <a:pt x="705" y="274"/>
                  <a:pt x="719" y="304"/>
                </a:cubicBezTo>
                <a:cubicBezTo>
                  <a:pt x="721" y="304"/>
                  <a:pt x="724" y="304"/>
                  <a:pt x="726" y="303"/>
                </a:cubicBezTo>
                <a:cubicBezTo>
                  <a:pt x="723" y="296"/>
                  <a:pt x="721" y="288"/>
                  <a:pt x="719" y="280"/>
                </a:cubicBezTo>
                <a:cubicBezTo>
                  <a:pt x="719" y="278"/>
                  <a:pt x="723" y="277"/>
                  <a:pt x="724" y="279"/>
                </a:cubicBezTo>
                <a:cubicBezTo>
                  <a:pt x="731" y="300"/>
                  <a:pt x="742" y="319"/>
                  <a:pt x="751" y="338"/>
                </a:cubicBezTo>
                <a:cubicBezTo>
                  <a:pt x="752" y="342"/>
                  <a:pt x="748" y="344"/>
                  <a:pt x="746" y="341"/>
                </a:cubicBezTo>
                <a:cubicBezTo>
                  <a:pt x="744" y="339"/>
                  <a:pt x="743" y="337"/>
                  <a:pt x="742" y="335"/>
                </a:cubicBezTo>
                <a:cubicBezTo>
                  <a:pt x="739" y="331"/>
                  <a:pt x="737" y="327"/>
                  <a:pt x="735" y="322"/>
                </a:cubicBezTo>
                <a:cubicBezTo>
                  <a:pt x="731" y="321"/>
                  <a:pt x="729" y="320"/>
                  <a:pt x="726" y="319"/>
                </a:cubicBezTo>
                <a:cubicBezTo>
                  <a:pt x="738" y="355"/>
                  <a:pt x="769" y="393"/>
                  <a:pt x="803" y="414"/>
                </a:cubicBezTo>
                <a:cubicBezTo>
                  <a:pt x="872" y="455"/>
                  <a:pt x="940" y="454"/>
                  <a:pt x="1005" y="413"/>
                </a:cubicBezTo>
                <a:cubicBezTo>
                  <a:pt x="1070" y="373"/>
                  <a:pt x="1100" y="310"/>
                  <a:pt x="1097" y="227"/>
                </a:cubicBezTo>
                <a:cubicBezTo>
                  <a:pt x="1092" y="126"/>
                  <a:pt x="1033" y="54"/>
                  <a:pt x="942" y="41"/>
                </a:cubicBezTo>
                <a:close/>
                <a:moveTo>
                  <a:pt x="942" y="41"/>
                </a:moveTo>
                <a:cubicBezTo>
                  <a:pt x="942" y="41"/>
                  <a:pt x="942" y="41"/>
                  <a:pt x="942" y="41"/>
                </a:cubicBezTo>
              </a:path>
            </a:pathLst>
          </a:custGeom>
          <a:solidFill>
            <a:srgbClr val="FD5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2" name="Freeform 380"/>
          <p:cNvSpPr>
            <a:spLocks noEditPoints="1"/>
          </p:cNvSpPr>
          <p:nvPr userDrawn="1"/>
        </p:nvSpPr>
        <p:spPr bwMode="auto">
          <a:xfrm>
            <a:off x="8251826" y="1314450"/>
            <a:ext cx="182563" cy="180975"/>
          </a:xfrm>
          <a:custGeom>
            <a:avLst/>
            <a:gdLst>
              <a:gd name="T0" fmla="*/ 7 w 115"/>
              <a:gd name="T1" fmla="*/ 114 h 114"/>
              <a:gd name="T2" fmla="*/ 2 w 115"/>
              <a:gd name="T3" fmla="*/ 112 h 114"/>
              <a:gd name="T4" fmla="*/ 2 w 115"/>
              <a:gd name="T5" fmla="*/ 103 h 114"/>
              <a:gd name="T6" fmla="*/ 103 w 115"/>
              <a:gd name="T7" fmla="*/ 2 h 114"/>
              <a:gd name="T8" fmla="*/ 112 w 115"/>
              <a:gd name="T9" fmla="*/ 2 h 114"/>
              <a:gd name="T10" fmla="*/ 112 w 115"/>
              <a:gd name="T11" fmla="*/ 11 h 114"/>
              <a:gd name="T12" fmla="*/ 11 w 115"/>
              <a:gd name="T13" fmla="*/ 112 h 114"/>
              <a:gd name="T14" fmla="*/ 7 w 115"/>
              <a:gd name="T15" fmla="*/ 114 h 114"/>
              <a:gd name="T16" fmla="*/ 7 w 115"/>
              <a:gd name="T17" fmla="*/ 114 h 114"/>
              <a:gd name="T18" fmla="*/ 7 w 115"/>
              <a:gd name="T19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5" h="114">
                <a:moveTo>
                  <a:pt x="7" y="114"/>
                </a:moveTo>
                <a:cubicBezTo>
                  <a:pt x="5" y="114"/>
                  <a:pt x="4" y="114"/>
                  <a:pt x="2" y="112"/>
                </a:cubicBezTo>
                <a:cubicBezTo>
                  <a:pt x="0" y="110"/>
                  <a:pt x="0" y="106"/>
                  <a:pt x="2" y="103"/>
                </a:cubicBezTo>
                <a:cubicBezTo>
                  <a:pt x="103" y="2"/>
                  <a:pt x="103" y="2"/>
                  <a:pt x="103" y="2"/>
                </a:cubicBezTo>
                <a:cubicBezTo>
                  <a:pt x="105" y="0"/>
                  <a:pt x="109" y="0"/>
                  <a:pt x="112" y="2"/>
                </a:cubicBezTo>
                <a:cubicBezTo>
                  <a:pt x="115" y="5"/>
                  <a:pt x="115" y="9"/>
                  <a:pt x="112" y="11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0" y="114"/>
                  <a:pt x="8" y="114"/>
                  <a:pt x="7" y="114"/>
                </a:cubicBezTo>
                <a:close/>
                <a:moveTo>
                  <a:pt x="7" y="114"/>
                </a:moveTo>
                <a:cubicBezTo>
                  <a:pt x="7" y="114"/>
                  <a:pt x="7" y="114"/>
                  <a:pt x="7" y="114"/>
                </a:cubicBezTo>
              </a:path>
            </a:pathLst>
          </a:custGeom>
          <a:solidFill>
            <a:srgbClr val="FD5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3" name="Freeform 381"/>
          <p:cNvSpPr>
            <a:spLocks noEditPoints="1"/>
          </p:cNvSpPr>
          <p:nvPr userDrawn="1"/>
        </p:nvSpPr>
        <p:spPr bwMode="auto">
          <a:xfrm>
            <a:off x="8234363" y="1430338"/>
            <a:ext cx="239713" cy="238125"/>
          </a:xfrm>
          <a:custGeom>
            <a:avLst/>
            <a:gdLst>
              <a:gd name="T0" fmla="*/ 7 w 151"/>
              <a:gd name="T1" fmla="*/ 150 h 150"/>
              <a:gd name="T2" fmla="*/ 3 w 151"/>
              <a:gd name="T3" fmla="*/ 148 h 150"/>
              <a:gd name="T4" fmla="*/ 3 w 151"/>
              <a:gd name="T5" fmla="*/ 139 h 150"/>
              <a:gd name="T6" fmla="*/ 140 w 151"/>
              <a:gd name="T7" fmla="*/ 2 h 150"/>
              <a:gd name="T8" fmla="*/ 149 w 151"/>
              <a:gd name="T9" fmla="*/ 2 h 150"/>
              <a:gd name="T10" fmla="*/ 149 w 151"/>
              <a:gd name="T11" fmla="*/ 11 h 150"/>
              <a:gd name="T12" fmla="*/ 12 w 151"/>
              <a:gd name="T13" fmla="*/ 148 h 150"/>
              <a:gd name="T14" fmla="*/ 7 w 151"/>
              <a:gd name="T15" fmla="*/ 150 h 150"/>
              <a:gd name="T16" fmla="*/ 7 w 151"/>
              <a:gd name="T17" fmla="*/ 150 h 150"/>
              <a:gd name="T18" fmla="*/ 7 w 151"/>
              <a:gd name="T19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1" h="150">
                <a:moveTo>
                  <a:pt x="7" y="150"/>
                </a:moveTo>
                <a:cubicBezTo>
                  <a:pt x="6" y="150"/>
                  <a:pt x="4" y="150"/>
                  <a:pt x="3" y="148"/>
                </a:cubicBezTo>
                <a:cubicBezTo>
                  <a:pt x="0" y="146"/>
                  <a:pt x="0" y="142"/>
                  <a:pt x="3" y="139"/>
                </a:cubicBezTo>
                <a:cubicBezTo>
                  <a:pt x="140" y="2"/>
                  <a:pt x="140" y="2"/>
                  <a:pt x="140" y="2"/>
                </a:cubicBezTo>
                <a:cubicBezTo>
                  <a:pt x="142" y="0"/>
                  <a:pt x="146" y="0"/>
                  <a:pt x="149" y="2"/>
                </a:cubicBezTo>
                <a:cubicBezTo>
                  <a:pt x="151" y="4"/>
                  <a:pt x="151" y="9"/>
                  <a:pt x="149" y="11"/>
                </a:cubicBezTo>
                <a:cubicBezTo>
                  <a:pt x="12" y="148"/>
                  <a:pt x="12" y="148"/>
                  <a:pt x="12" y="148"/>
                </a:cubicBezTo>
                <a:cubicBezTo>
                  <a:pt x="11" y="150"/>
                  <a:pt x="9" y="150"/>
                  <a:pt x="7" y="150"/>
                </a:cubicBezTo>
                <a:close/>
                <a:moveTo>
                  <a:pt x="7" y="150"/>
                </a:moveTo>
                <a:cubicBezTo>
                  <a:pt x="7" y="150"/>
                  <a:pt x="7" y="150"/>
                  <a:pt x="7" y="150"/>
                </a:cubicBezTo>
              </a:path>
            </a:pathLst>
          </a:custGeom>
          <a:solidFill>
            <a:srgbClr val="FD5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4" name="Freeform 382"/>
          <p:cNvSpPr>
            <a:spLocks noEditPoints="1"/>
          </p:cNvSpPr>
          <p:nvPr userDrawn="1"/>
        </p:nvSpPr>
        <p:spPr bwMode="auto">
          <a:xfrm>
            <a:off x="9204326" y="1087438"/>
            <a:ext cx="180975" cy="180975"/>
          </a:xfrm>
          <a:custGeom>
            <a:avLst/>
            <a:gdLst>
              <a:gd name="T0" fmla="*/ 7 w 114"/>
              <a:gd name="T1" fmla="*/ 114 h 114"/>
              <a:gd name="T2" fmla="*/ 2 w 114"/>
              <a:gd name="T3" fmla="*/ 112 h 114"/>
              <a:gd name="T4" fmla="*/ 2 w 114"/>
              <a:gd name="T5" fmla="*/ 103 h 114"/>
              <a:gd name="T6" fmla="*/ 103 w 114"/>
              <a:gd name="T7" fmla="*/ 2 h 114"/>
              <a:gd name="T8" fmla="*/ 112 w 114"/>
              <a:gd name="T9" fmla="*/ 2 h 114"/>
              <a:gd name="T10" fmla="*/ 112 w 114"/>
              <a:gd name="T11" fmla="*/ 12 h 114"/>
              <a:gd name="T12" fmla="*/ 11 w 114"/>
              <a:gd name="T13" fmla="*/ 112 h 114"/>
              <a:gd name="T14" fmla="*/ 7 w 114"/>
              <a:gd name="T15" fmla="*/ 114 h 114"/>
              <a:gd name="T16" fmla="*/ 7 w 114"/>
              <a:gd name="T17" fmla="*/ 114 h 114"/>
              <a:gd name="T18" fmla="*/ 7 w 114"/>
              <a:gd name="T19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4" h="114">
                <a:moveTo>
                  <a:pt x="7" y="114"/>
                </a:moveTo>
                <a:cubicBezTo>
                  <a:pt x="5" y="114"/>
                  <a:pt x="4" y="114"/>
                  <a:pt x="2" y="112"/>
                </a:cubicBezTo>
                <a:cubicBezTo>
                  <a:pt x="0" y="110"/>
                  <a:pt x="0" y="106"/>
                  <a:pt x="2" y="103"/>
                </a:cubicBezTo>
                <a:cubicBezTo>
                  <a:pt x="103" y="2"/>
                  <a:pt x="103" y="2"/>
                  <a:pt x="103" y="2"/>
                </a:cubicBezTo>
                <a:cubicBezTo>
                  <a:pt x="105" y="0"/>
                  <a:pt x="109" y="0"/>
                  <a:pt x="112" y="2"/>
                </a:cubicBezTo>
                <a:cubicBezTo>
                  <a:pt x="114" y="5"/>
                  <a:pt x="114" y="9"/>
                  <a:pt x="112" y="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0" y="113"/>
                  <a:pt x="8" y="114"/>
                  <a:pt x="7" y="114"/>
                </a:cubicBezTo>
                <a:close/>
                <a:moveTo>
                  <a:pt x="7" y="114"/>
                </a:moveTo>
                <a:cubicBezTo>
                  <a:pt x="7" y="114"/>
                  <a:pt x="7" y="114"/>
                  <a:pt x="7" y="114"/>
                </a:cubicBezTo>
              </a:path>
            </a:pathLst>
          </a:custGeom>
          <a:solidFill>
            <a:srgbClr val="FD5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5" name="Freeform 383"/>
          <p:cNvSpPr>
            <a:spLocks noEditPoints="1"/>
          </p:cNvSpPr>
          <p:nvPr userDrawn="1"/>
        </p:nvSpPr>
        <p:spPr bwMode="auto">
          <a:xfrm>
            <a:off x="9186863" y="1203325"/>
            <a:ext cx="239713" cy="238125"/>
          </a:xfrm>
          <a:custGeom>
            <a:avLst/>
            <a:gdLst>
              <a:gd name="T0" fmla="*/ 7 w 151"/>
              <a:gd name="T1" fmla="*/ 150 h 150"/>
              <a:gd name="T2" fmla="*/ 3 w 151"/>
              <a:gd name="T3" fmla="*/ 148 h 150"/>
              <a:gd name="T4" fmla="*/ 3 w 151"/>
              <a:gd name="T5" fmla="*/ 139 h 150"/>
              <a:gd name="T6" fmla="*/ 140 w 151"/>
              <a:gd name="T7" fmla="*/ 2 h 150"/>
              <a:gd name="T8" fmla="*/ 149 w 151"/>
              <a:gd name="T9" fmla="*/ 2 h 150"/>
              <a:gd name="T10" fmla="*/ 149 w 151"/>
              <a:gd name="T11" fmla="*/ 11 h 150"/>
              <a:gd name="T12" fmla="*/ 12 w 151"/>
              <a:gd name="T13" fmla="*/ 148 h 150"/>
              <a:gd name="T14" fmla="*/ 7 w 151"/>
              <a:gd name="T15" fmla="*/ 150 h 150"/>
              <a:gd name="T16" fmla="*/ 7 w 151"/>
              <a:gd name="T17" fmla="*/ 150 h 150"/>
              <a:gd name="T18" fmla="*/ 7 w 151"/>
              <a:gd name="T19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1" h="150">
                <a:moveTo>
                  <a:pt x="7" y="150"/>
                </a:moveTo>
                <a:cubicBezTo>
                  <a:pt x="5" y="150"/>
                  <a:pt x="4" y="150"/>
                  <a:pt x="3" y="148"/>
                </a:cubicBezTo>
                <a:cubicBezTo>
                  <a:pt x="0" y="146"/>
                  <a:pt x="0" y="142"/>
                  <a:pt x="3" y="139"/>
                </a:cubicBezTo>
                <a:cubicBezTo>
                  <a:pt x="140" y="2"/>
                  <a:pt x="140" y="2"/>
                  <a:pt x="140" y="2"/>
                </a:cubicBezTo>
                <a:cubicBezTo>
                  <a:pt x="142" y="0"/>
                  <a:pt x="146" y="0"/>
                  <a:pt x="149" y="2"/>
                </a:cubicBezTo>
                <a:cubicBezTo>
                  <a:pt x="151" y="5"/>
                  <a:pt x="151" y="9"/>
                  <a:pt x="149" y="11"/>
                </a:cubicBezTo>
                <a:cubicBezTo>
                  <a:pt x="12" y="148"/>
                  <a:pt x="12" y="148"/>
                  <a:pt x="12" y="148"/>
                </a:cubicBezTo>
                <a:cubicBezTo>
                  <a:pt x="11" y="149"/>
                  <a:pt x="9" y="150"/>
                  <a:pt x="7" y="150"/>
                </a:cubicBezTo>
                <a:close/>
                <a:moveTo>
                  <a:pt x="7" y="150"/>
                </a:moveTo>
                <a:cubicBezTo>
                  <a:pt x="7" y="150"/>
                  <a:pt x="7" y="150"/>
                  <a:pt x="7" y="150"/>
                </a:cubicBezTo>
              </a:path>
            </a:pathLst>
          </a:custGeom>
          <a:solidFill>
            <a:srgbClr val="FD5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6" name="Freeform 384"/>
          <p:cNvSpPr>
            <a:spLocks noEditPoints="1"/>
          </p:cNvSpPr>
          <p:nvPr userDrawn="1"/>
        </p:nvSpPr>
        <p:spPr bwMode="auto">
          <a:xfrm>
            <a:off x="11460163" y="3690938"/>
            <a:ext cx="254000" cy="242888"/>
          </a:xfrm>
          <a:custGeom>
            <a:avLst/>
            <a:gdLst>
              <a:gd name="T0" fmla="*/ 134 w 160"/>
              <a:gd name="T1" fmla="*/ 25 h 153"/>
              <a:gd name="T2" fmla="*/ 127 w 160"/>
              <a:gd name="T3" fmla="*/ 127 h 153"/>
              <a:gd name="T4" fmla="*/ 26 w 160"/>
              <a:gd name="T5" fmla="*/ 121 h 153"/>
              <a:gd name="T6" fmla="*/ 32 w 160"/>
              <a:gd name="T7" fmla="*/ 19 h 153"/>
              <a:gd name="T8" fmla="*/ 84 w 160"/>
              <a:gd name="T9" fmla="*/ 1 h 153"/>
              <a:gd name="T10" fmla="*/ 134 w 160"/>
              <a:gd name="T11" fmla="*/ 25 h 153"/>
              <a:gd name="T12" fmla="*/ 55 w 160"/>
              <a:gd name="T13" fmla="*/ 95 h 153"/>
              <a:gd name="T14" fmla="*/ 101 w 160"/>
              <a:gd name="T15" fmla="*/ 98 h 153"/>
              <a:gd name="T16" fmla="*/ 104 w 160"/>
              <a:gd name="T17" fmla="*/ 51 h 153"/>
              <a:gd name="T18" fmla="*/ 58 w 160"/>
              <a:gd name="T19" fmla="*/ 48 h 153"/>
              <a:gd name="T20" fmla="*/ 55 w 160"/>
              <a:gd name="T21" fmla="*/ 95 h 153"/>
              <a:gd name="T22" fmla="*/ 55 w 160"/>
              <a:gd name="T23" fmla="*/ 95 h 153"/>
              <a:gd name="T24" fmla="*/ 55 w 160"/>
              <a:gd name="T25" fmla="*/ 95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" h="153">
                <a:moveTo>
                  <a:pt x="134" y="25"/>
                </a:moveTo>
                <a:cubicBezTo>
                  <a:pt x="160" y="55"/>
                  <a:pt x="157" y="101"/>
                  <a:pt x="127" y="127"/>
                </a:cubicBezTo>
                <a:cubicBezTo>
                  <a:pt x="98" y="153"/>
                  <a:pt x="52" y="150"/>
                  <a:pt x="26" y="121"/>
                </a:cubicBezTo>
                <a:cubicBezTo>
                  <a:pt x="0" y="91"/>
                  <a:pt x="2" y="46"/>
                  <a:pt x="32" y="19"/>
                </a:cubicBezTo>
                <a:cubicBezTo>
                  <a:pt x="46" y="6"/>
                  <a:pt x="65" y="0"/>
                  <a:pt x="84" y="1"/>
                </a:cubicBezTo>
                <a:cubicBezTo>
                  <a:pt x="103" y="2"/>
                  <a:pt x="121" y="11"/>
                  <a:pt x="134" y="25"/>
                </a:cubicBezTo>
                <a:close/>
                <a:moveTo>
                  <a:pt x="55" y="95"/>
                </a:moveTo>
                <a:cubicBezTo>
                  <a:pt x="67" y="108"/>
                  <a:pt x="88" y="110"/>
                  <a:pt x="101" y="98"/>
                </a:cubicBezTo>
                <a:cubicBezTo>
                  <a:pt x="115" y="86"/>
                  <a:pt x="116" y="65"/>
                  <a:pt x="104" y="51"/>
                </a:cubicBezTo>
                <a:cubicBezTo>
                  <a:pt x="93" y="38"/>
                  <a:pt x="72" y="36"/>
                  <a:pt x="58" y="48"/>
                </a:cubicBezTo>
                <a:cubicBezTo>
                  <a:pt x="44" y="60"/>
                  <a:pt x="43" y="81"/>
                  <a:pt x="55" y="95"/>
                </a:cubicBezTo>
                <a:close/>
                <a:moveTo>
                  <a:pt x="55" y="95"/>
                </a:moveTo>
                <a:cubicBezTo>
                  <a:pt x="55" y="95"/>
                  <a:pt x="55" y="95"/>
                  <a:pt x="55" y="9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7" name="Freeform 385"/>
          <p:cNvSpPr>
            <a:spLocks noEditPoints="1"/>
          </p:cNvSpPr>
          <p:nvPr userDrawn="1"/>
        </p:nvSpPr>
        <p:spPr bwMode="auto">
          <a:xfrm>
            <a:off x="8226426" y="5929313"/>
            <a:ext cx="254000" cy="244475"/>
          </a:xfrm>
          <a:custGeom>
            <a:avLst/>
            <a:gdLst>
              <a:gd name="T0" fmla="*/ 134 w 160"/>
              <a:gd name="T1" fmla="*/ 26 h 154"/>
              <a:gd name="T2" fmla="*/ 127 w 160"/>
              <a:gd name="T3" fmla="*/ 128 h 154"/>
              <a:gd name="T4" fmla="*/ 26 w 160"/>
              <a:gd name="T5" fmla="*/ 121 h 154"/>
              <a:gd name="T6" fmla="*/ 32 w 160"/>
              <a:gd name="T7" fmla="*/ 20 h 154"/>
              <a:gd name="T8" fmla="*/ 84 w 160"/>
              <a:gd name="T9" fmla="*/ 2 h 154"/>
              <a:gd name="T10" fmla="*/ 134 w 160"/>
              <a:gd name="T11" fmla="*/ 26 h 154"/>
              <a:gd name="T12" fmla="*/ 55 w 160"/>
              <a:gd name="T13" fmla="*/ 95 h 154"/>
              <a:gd name="T14" fmla="*/ 101 w 160"/>
              <a:gd name="T15" fmla="*/ 98 h 154"/>
              <a:gd name="T16" fmla="*/ 104 w 160"/>
              <a:gd name="T17" fmla="*/ 52 h 154"/>
              <a:gd name="T18" fmla="*/ 58 w 160"/>
              <a:gd name="T19" fmla="*/ 49 h 154"/>
              <a:gd name="T20" fmla="*/ 55 w 160"/>
              <a:gd name="T21" fmla="*/ 95 h 154"/>
              <a:gd name="T22" fmla="*/ 55 w 160"/>
              <a:gd name="T23" fmla="*/ 95 h 154"/>
              <a:gd name="T24" fmla="*/ 55 w 160"/>
              <a:gd name="T25" fmla="*/ 9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" h="154">
                <a:moveTo>
                  <a:pt x="134" y="26"/>
                </a:moveTo>
                <a:cubicBezTo>
                  <a:pt x="160" y="56"/>
                  <a:pt x="157" y="101"/>
                  <a:pt x="127" y="128"/>
                </a:cubicBezTo>
                <a:cubicBezTo>
                  <a:pt x="98" y="154"/>
                  <a:pt x="52" y="151"/>
                  <a:pt x="26" y="121"/>
                </a:cubicBezTo>
                <a:cubicBezTo>
                  <a:pt x="0" y="92"/>
                  <a:pt x="2" y="46"/>
                  <a:pt x="32" y="20"/>
                </a:cubicBezTo>
                <a:cubicBezTo>
                  <a:pt x="46" y="7"/>
                  <a:pt x="65" y="0"/>
                  <a:pt x="84" y="2"/>
                </a:cubicBezTo>
                <a:cubicBezTo>
                  <a:pt x="103" y="3"/>
                  <a:pt x="121" y="12"/>
                  <a:pt x="134" y="26"/>
                </a:cubicBezTo>
                <a:close/>
                <a:moveTo>
                  <a:pt x="55" y="95"/>
                </a:moveTo>
                <a:cubicBezTo>
                  <a:pt x="67" y="109"/>
                  <a:pt x="87" y="110"/>
                  <a:pt x="101" y="98"/>
                </a:cubicBezTo>
                <a:cubicBezTo>
                  <a:pt x="115" y="86"/>
                  <a:pt x="116" y="66"/>
                  <a:pt x="104" y="52"/>
                </a:cubicBezTo>
                <a:cubicBezTo>
                  <a:pt x="93" y="38"/>
                  <a:pt x="72" y="37"/>
                  <a:pt x="58" y="49"/>
                </a:cubicBezTo>
                <a:cubicBezTo>
                  <a:pt x="44" y="61"/>
                  <a:pt x="43" y="81"/>
                  <a:pt x="55" y="95"/>
                </a:cubicBezTo>
                <a:close/>
                <a:moveTo>
                  <a:pt x="55" y="95"/>
                </a:moveTo>
                <a:cubicBezTo>
                  <a:pt x="55" y="95"/>
                  <a:pt x="55" y="95"/>
                  <a:pt x="55" y="9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8" name="Freeform 386"/>
          <p:cNvSpPr>
            <a:spLocks noEditPoints="1"/>
          </p:cNvSpPr>
          <p:nvPr userDrawn="1"/>
        </p:nvSpPr>
        <p:spPr bwMode="auto">
          <a:xfrm>
            <a:off x="6094413" y="3382963"/>
            <a:ext cx="393700" cy="393700"/>
          </a:xfrm>
          <a:custGeom>
            <a:avLst/>
            <a:gdLst>
              <a:gd name="T0" fmla="*/ 220 w 248"/>
              <a:gd name="T1" fmla="*/ 175 h 248"/>
              <a:gd name="T2" fmla="*/ 73 w 248"/>
              <a:gd name="T3" fmla="*/ 220 h 248"/>
              <a:gd name="T4" fmla="*/ 28 w 248"/>
              <a:gd name="T5" fmla="*/ 73 h 248"/>
              <a:gd name="T6" fmla="*/ 175 w 248"/>
              <a:gd name="T7" fmla="*/ 28 h 248"/>
              <a:gd name="T8" fmla="*/ 220 w 248"/>
              <a:gd name="T9" fmla="*/ 175 h 248"/>
              <a:gd name="T10" fmla="*/ 63 w 248"/>
              <a:gd name="T11" fmla="*/ 92 h 248"/>
              <a:gd name="T12" fmla="*/ 92 w 248"/>
              <a:gd name="T13" fmla="*/ 186 h 248"/>
              <a:gd name="T14" fmla="*/ 186 w 248"/>
              <a:gd name="T15" fmla="*/ 157 h 248"/>
              <a:gd name="T16" fmla="*/ 157 w 248"/>
              <a:gd name="T17" fmla="*/ 63 h 248"/>
              <a:gd name="T18" fmla="*/ 63 w 248"/>
              <a:gd name="T19" fmla="*/ 92 h 248"/>
              <a:gd name="T20" fmla="*/ 63 w 248"/>
              <a:gd name="T21" fmla="*/ 92 h 248"/>
              <a:gd name="T22" fmla="*/ 63 w 248"/>
              <a:gd name="T23" fmla="*/ 92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8" h="248">
                <a:moveTo>
                  <a:pt x="220" y="175"/>
                </a:moveTo>
                <a:cubicBezTo>
                  <a:pt x="192" y="228"/>
                  <a:pt x="127" y="248"/>
                  <a:pt x="73" y="220"/>
                </a:cubicBezTo>
                <a:cubicBezTo>
                  <a:pt x="20" y="192"/>
                  <a:pt x="0" y="126"/>
                  <a:pt x="28" y="73"/>
                </a:cubicBezTo>
                <a:cubicBezTo>
                  <a:pt x="56" y="20"/>
                  <a:pt x="122" y="0"/>
                  <a:pt x="175" y="28"/>
                </a:cubicBezTo>
                <a:cubicBezTo>
                  <a:pt x="228" y="56"/>
                  <a:pt x="248" y="122"/>
                  <a:pt x="220" y="175"/>
                </a:cubicBezTo>
                <a:close/>
                <a:moveTo>
                  <a:pt x="63" y="92"/>
                </a:moveTo>
                <a:cubicBezTo>
                  <a:pt x="45" y="126"/>
                  <a:pt x="58" y="168"/>
                  <a:pt x="92" y="186"/>
                </a:cubicBezTo>
                <a:cubicBezTo>
                  <a:pt x="126" y="204"/>
                  <a:pt x="168" y="191"/>
                  <a:pt x="186" y="157"/>
                </a:cubicBezTo>
                <a:cubicBezTo>
                  <a:pt x="204" y="123"/>
                  <a:pt x="191" y="81"/>
                  <a:pt x="157" y="63"/>
                </a:cubicBezTo>
                <a:cubicBezTo>
                  <a:pt x="123" y="45"/>
                  <a:pt x="81" y="58"/>
                  <a:pt x="63" y="92"/>
                </a:cubicBezTo>
                <a:close/>
                <a:moveTo>
                  <a:pt x="63" y="92"/>
                </a:moveTo>
                <a:cubicBezTo>
                  <a:pt x="63" y="92"/>
                  <a:pt x="63" y="92"/>
                  <a:pt x="63" y="9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9" name="Freeform 387"/>
          <p:cNvSpPr>
            <a:spLocks noEditPoints="1"/>
          </p:cNvSpPr>
          <p:nvPr userDrawn="1"/>
        </p:nvSpPr>
        <p:spPr bwMode="auto">
          <a:xfrm>
            <a:off x="11385551" y="2838450"/>
            <a:ext cx="330200" cy="293688"/>
          </a:xfrm>
          <a:custGeom>
            <a:avLst/>
            <a:gdLst>
              <a:gd name="T0" fmla="*/ 72 w 208"/>
              <a:gd name="T1" fmla="*/ 120 h 185"/>
              <a:gd name="T2" fmla="*/ 71 w 208"/>
              <a:gd name="T3" fmla="*/ 135 h 185"/>
              <a:gd name="T4" fmla="*/ 20 w 208"/>
              <a:gd name="T5" fmla="*/ 180 h 185"/>
              <a:gd name="T6" fmla="*/ 4 w 208"/>
              <a:gd name="T7" fmla="*/ 180 h 185"/>
              <a:gd name="T8" fmla="*/ 5 w 208"/>
              <a:gd name="T9" fmla="*/ 164 h 185"/>
              <a:gd name="T10" fmla="*/ 57 w 208"/>
              <a:gd name="T11" fmla="*/ 119 h 185"/>
              <a:gd name="T12" fmla="*/ 72 w 208"/>
              <a:gd name="T13" fmla="*/ 120 h 185"/>
              <a:gd name="T14" fmla="*/ 204 w 208"/>
              <a:gd name="T15" fmla="*/ 5 h 185"/>
              <a:gd name="T16" fmla="*/ 203 w 208"/>
              <a:gd name="T17" fmla="*/ 20 h 185"/>
              <a:gd name="T18" fmla="*/ 151 w 208"/>
              <a:gd name="T19" fmla="*/ 65 h 185"/>
              <a:gd name="T20" fmla="*/ 136 w 208"/>
              <a:gd name="T21" fmla="*/ 64 h 185"/>
              <a:gd name="T22" fmla="*/ 137 w 208"/>
              <a:gd name="T23" fmla="*/ 49 h 185"/>
              <a:gd name="T24" fmla="*/ 189 w 208"/>
              <a:gd name="T25" fmla="*/ 4 h 185"/>
              <a:gd name="T26" fmla="*/ 204 w 208"/>
              <a:gd name="T27" fmla="*/ 5 h 185"/>
              <a:gd name="T28" fmla="*/ 204 w 208"/>
              <a:gd name="T29" fmla="*/ 5 h 185"/>
              <a:gd name="T30" fmla="*/ 204 w 208"/>
              <a:gd name="T31" fmla="*/ 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8" h="185">
                <a:moveTo>
                  <a:pt x="72" y="120"/>
                </a:moveTo>
                <a:cubicBezTo>
                  <a:pt x="76" y="125"/>
                  <a:pt x="76" y="131"/>
                  <a:pt x="71" y="135"/>
                </a:cubicBezTo>
                <a:cubicBezTo>
                  <a:pt x="20" y="180"/>
                  <a:pt x="20" y="180"/>
                  <a:pt x="20" y="180"/>
                </a:cubicBezTo>
                <a:cubicBezTo>
                  <a:pt x="15" y="185"/>
                  <a:pt x="8" y="184"/>
                  <a:pt x="4" y="180"/>
                </a:cubicBezTo>
                <a:cubicBezTo>
                  <a:pt x="0" y="175"/>
                  <a:pt x="1" y="168"/>
                  <a:pt x="5" y="164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61" y="115"/>
                  <a:pt x="68" y="115"/>
                  <a:pt x="72" y="120"/>
                </a:cubicBezTo>
                <a:close/>
                <a:moveTo>
                  <a:pt x="204" y="5"/>
                </a:moveTo>
                <a:cubicBezTo>
                  <a:pt x="208" y="9"/>
                  <a:pt x="207" y="16"/>
                  <a:pt x="203" y="20"/>
                </a:cubicBezTo>
                <a:cubicBezTo>
                  <a:pt x="151" y="65"/>
                  <a:pt x="151" y="65"/>
                  <a:pt x="151" y="65"/>
                </a:cubicBezTo>
                <a:cubicBezTo>
                  <a:pt x="146" y="69"/>
                  <a:pt x="140" y="69"/>
                  <a:pt x="136" y="64"/>
                </a:cubicBezTo>
                <a:cubicBezTo>
                  <a:pt x="132" y="60"/>
                  <a:pt x="132" y="53"/>
                  <a:pt x="137" y="49"/>
                </a:cubicBezTo>
                <a:cubicBezTo>
                  <a:pt x="189" y="4"/>
                  <a:pt x="189" y="4"/>
                  <a:pt x="189" y="4"/>
                </a:cubicBezTo>
                <a:cubicBezTo>
                  <a:pt x="193" y="0"/>
                  <a:pt x="200" y="0"/>
                  <a:pt x="204" y="5"/>
                </a:cubicBezTo>
                <a:close/>
                <a:moveTo>
                  <a:pt x="204" y="5"/>
                </a:moveTo>
                <a:cubicBezTo>
                  <a:pt x="204" y="5"/>
                  <a:pt x="204" y="5"/>
                  <a:pt x="204" y="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20" name="Freeform 388"/>
          <p:cNvSpPr>
            <a:spLocks noEditPoints="1"/>
          </p:cNvSpPr>
          <p:nvPr userDrawn="1"/>
        </p:nvSpPr>
        <p:spPr bwMode="auto">
          <a:xfrm>
            <a:off x="11403013" y="2820988"/>
            <a:ext cx="293688" cy="327025"/>
          </a:xfrm>
          <a:custGeom>
            <a:avLst/>
            <a:gdLst>
              <a:gd name="T0" fmla="*/ 21 w 185"/>
              <a:gd name="T1" fmla="*/ 5 h 206"/>
              <a:gd name="T2" fmla="*/ 66 w 185"/>
              <a:gd name="T3" fmla="*/ 56 h 206"/>
              <a:gd name="T4" fmla="*/ 65 w 185"/>
              <a:gd name="T5" fmla="*/ 71 h 206"/>
              <a:gd name="T6" fmla="*/ 50 w 185"/>
              <a:gd name="T7" fmla="*/ 71 h 206"/>
              <a:gd name="T8" fmla="*/ 4 w 185"/>
              <a:gd name="T9" fmla="*/ 19 h 206"/>
              <a:gd name="T10" fmla="*/ 5 w 185"/>
              <a:gd name="T11" fmla="*/ 4 h 206"/>
              <a:gd name="T12" fmla="*/ 21 w 185"/>
              <a:gd name="T13" fmla="*/ 5 h 206"/>
              <a:gd name="T14" fmla="*/ 136 w 185"/>
              <a:gd name="T15" fmla="*/ 136 h 206"/>
              <a:gd name="T16" fmla="*/ 181 w 185"/>
              <a:gd name="T17" fmla="*/ 187 h 206"/>
              <a:gd name="T18" fmla="*/ 180 w 185"/>
              <a:gd name="T19" fmla="*/ 202 h 206"/>
              <a:gd name="T20" fmla="*/ 165 w 185"/>
              <a:gd name="T21" fmla="*/ 201 h 206"/>
              <a:gd name="T22" fmla="*/ 120 w 185"/>
              <a:gd name="T23" fmla="*/ 150 h 206"/>
              <a:gd name="T24" fmla="*/ 121 w 185"/>
              <a:gd name="T25" fmla="*/ 135 h 206"/>
              <a:gd name="T26" fmla="*/ 136 w 185"/>
              <a:gd name="T27" fmla="*/ 136 h 206"/>
              <a:gd name="T28" fmla="*/ 136 w 185"/>
              <a:gd name="T29" fmla="*/ 136 h 206"/>
              <a:gd name="T30" fmla="*/ 136 w 185"/>
              <a:gd name="T31" fmla="*/ 13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5" h="206">
                <a:moveTo>
                  <a:pt x="21" y="5"/>
                </a:moveTo>
                <a:cubicBezTo>
                  <a:pt x="66" y="56"/>
                  <a:pt x="66" y="56"/>
                  <a:pt x="66" y="56"/>
                </a:cubicBezTo>
                <a:cubicBezTo>
                  <a:pt x="70" y="61"/>
                  <a:pt x="69" y="68"/>
                  <a:pt x="65" y="71"/>
                </a:cubicBezTo>
                <a:cubicBezTo>
                  <a:pt x="60" y="76"/>
                  <a:pt x="53" y="75"/>
                  <a:pt x="50" y="71"/>
                </a:cubicBezTo>
                <a:cubicBezTo>
                  <a:pt x="4" y="19"/>
                  <a:pt x="4" y="19"/>
                  <a:pt x="4" y="19"/>
                </a:cubicBezTo>
                <a:cubicBezTo>
                  <a:pt x="0" y="14"/>
                  <a:pt x="1" y="7"/>
                  <a:pt x="5" y="4"/>
                </a:cubicBezTo>
                <a:cubicBezTo>
                  <a:pt x="10" y="0"/>
                  <a:pt x="17" y="0"/>
                  <a:pt x="21" y="5"/>
                </a:cubicBezTo>
                <a:close/>
                <a:moveTo>
                  <a:pt x="136" y="136"/>
                </a:moveTo>
                <a:cubicBezTo>
                  <a:pt x="181" y="187"/>
                  <a:pt x="181" y="187"/>
                  <a:pt x="181" y="187"/>
                </a:cubicBezTo>
                <a:cubicBezTo>
                  <a:pt x="185" y="192"/>
                  <a:pt x="185" y="199"/>
                  <a:pt x="180" y="202"/>
                </a:cubicBezTo>
                <a:cubicBezTo>
                  <a:pt x="176" y="206"/>
                  <a:pt x="169" y="206"/>
                  <a:pt x="165" y="201"/>
                </a:cubicBezTo>
                <a:cubicBezTo>
                  <a:pt x="120" y="150"/>
                  <a:pt x="120" y="150"/>
                  <a:pt x="120" y="150"/>
                </a:cubicBezTo>
                <a:cubicBezTo>
                  <a:pt x="116" y="145"/>
                  <a:pt x="116" y="138"/>
                  <a:pt x="121" y="135"/>
                </a:cubicBezTo>
                <a:cubicBezTo>
                  <a:pt x="125" y="131"/>
                  <a:pt x="132" y="131"/>
                  <a:pt x="136" y="136"/>
                </a:cubicBezTo>
                <a:close/>
                <a:moveTo>
                  <a:pt x="136" y="136"/>
                </a:moveTo>
                <a:cubicBezTo>
                  <a:pt x="136" y="136"/>
                  <a:pt x="136" y="136"/>
                  <a:pt x="136" y="13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21" name="Freeform 389"/>
          <p:cNvSpPr>
            <a:spLocks noEditPoints="1"/>
          </p:cNvSpPr>
          <p:nvPr userDrawn="1"/>
        </p:nvSpPr>
        <p:spPr bwMode="auto">
          <a:xfrm>
            <a:off x="7083426" y="1628775"/>
            <a:ext cx="330200" cy="293688"/>
          </a:xfrm>
          <a:custGeom>
            <a:avLst/>
            <a:gdLst>
              <a:gd name="T0" fmla="*/ 72 w 208"/>
              <a:gd name="T1" fmla="*/ 120 h 185"/>
              <a:gd name="T2" fmla="*/ 71 w 208"/>
              <a:gd name="T3" fmla="*/ 135 h 185"/>
              <a:gd name="T4" fmla="*/ 20 w 208"/>
              <a:gd name="T5" fmla="*/ 181 h 185"/>
              <a:gd name="T6" fmla="*/ 5 w 208"/>
              <a:gd name="T7" fmla="*/ 180 h 185"/>
              <a:gd name="T8" fmla="*/ 6 w 208"/>
              <a:gd name="T9" fmla="*/ 165 h 185"/>
              <a:gd name="T10" fmla="*/ 57 w 208"/>
              <a:gd name="T11" fmla="*/ 119 h 185"/>
              <a:gd name="T12" fmla="*/ 72 w 208"/>
              <a:gd name="T13" fmla="*/ 120 h 185"/>
              <a:gd name="T14" fmla="*/ 204 w 208"/>
              <a:gd name="T15" fmla="*/ 5 h 185"/>
              <a:gd name="T16" fmla="*/ 203 w 208"/>
              <a:gd name="T17" fmla="*/ 20 h 185"/>
              <a:gd name="T18" fmla="*/ 151 w 208"/>
              <a:gd name="T19" fmla="*/ 65 h 185"/>
              <a:gd name="T20" fmla="*/ 136 w 208"/>
              <a:gd name="T21" fmla="*/ 64 h 185"/>
              <a:gd name="T22" fmla="*/ 137 w 208"/>
              <a:gd name="T23" fmla="*/ 49 h 185"/>
              <a:gd name="T24" fmla="*/ 189 w 208"/>
              <a:gd name="T25" fmla="*/ 4 h 185"/>
              <a:gd name="T26" fmla="*/ 204 w 208"/>
              <a:gd name="T27" fmla="*/ 5 h 185"/>
              <a:gd name="T28" fmla="*/ 204 w 208"/>
              <a:gd name="T29" fmla="*/ 5 h 185"/>
              <a:gd name="T30" fmla="*/ 204 w 208"/>
              <a:gd name="T31" fmla="*/ 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8" h="185">
                <a:moveTo>
                  <a:pt x="72" y="120"/>
                </a:moveTo>
                <a:cubicBezTo>
                  <a:pt x="76" y="125"/>
                  <a:pt x="76" y="132"/>
                  <a:pt x="71" y="135"/>
                </a:cubicBezTo>
                <a:cubicBezTo>
                  <a:pt x="20" y="181"/>
                  <a:pt x="20" y="181"/>
                  <a:pt x="20" y="181"/>
                </a:cubicBezTo>
                <a:cubicBezTo>
                  <a:pt x="15" y="185"/>
                  <a:pt x="8" y="184"/>
                  <a:pt x="5" y="180"/>
                </a:cubicBezTo>
                <a:cubicBezTo>
                  <a:pt x="0" y="175"/>
                  <a:pt x="1" y="168"/>
                  <a:pt x="6" y="165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62" y="115"/>
                  <a:pt x="69" y="116"/>
                  <a:pt x="72" y="120"/>
                </a:cubicBezTo>
                <a:close/>
                <a:moveTo>
                  <a:pt x="204" y="5"/>
                </a:moveTo>
                <a:cubicBezTo>
                  <a:pt x="208" y="9"/>
                  <a:pt x="207" y="16"/>
                  <a:pt x="203" y="20"/>
                </a:cubicBezTo>
                <a:cubicBezTo>
                  <a:pt x="151" y="65"/>
                  <a:pt x="151" y="65"/>
                  <a:pt x="151" y="65"/>
                </a:cubicBezTo>
                <a:cubicBezTo>
                  <a:pt x="147" y="69"/>
                  <a:pt x="140" y="69"/>
                  <a:pt x="136" y="64"/>
                </a:cubicBezTo>
                <a:cubicBezTo>
                  <a:pt x="132" y="60"/>
                  <a:pt x="132" y="53"/>
                  <a:pt x="137" y="49"/>
                </a:cubicBezTo>
                <a:cubicBezTo>
                  <a:pt x="189" y="4"/>
                  <a:pt x="189" y="4"/>
                  <a:pt x="189" y="4"/>
                </a:cubicBezTo>
                <a:cubicBezTo>
                  <a:pt x="193" y="0"/>
                  <a:pt x="200" y="1"/>
                  <a:pt x="204" y="5"/>
                </a:cubicBezTo>
                <a:close/>
                <a:moveTo>
                  <a:pt x="204" y="5"/>
                </a:moveTo>
                <a:cubicBezTo>
                  <a:pt x="204" y="5"/>
                  <a:pt x="204" y="5"/>
                  <a:pt x="204" y="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22" name="Freeform 390"/>
          <p:cNvSpPr>
            <a:spLocks noEditPoints="1"/>
          </p:cNvSpPr>
          <p:nvPr userDrawn="1"/>
        </p:nvSpPr>
        <p:spPr bwMode="auto">
          <a:xfrm>
            <a:off x="7102476" y="1611313"/>
            <a:ext cx="293688" cy="328613"/>
          </a:xfrm>
          <a:custGeom>
            <a:avLst/>
            <a:gdLst>
              <a:gd name="T0" fmla="*/ 20 w 185"/>
              <a:gd name="T1" fmla="*/ 5 h 207"/>
              <a:gd name="T2" fmla="*/ 65 w 185"/>
              <a:gd name="T3" fmla="*/ 57 h 207"/>
              <a:gd name="T4" fmla="*/ 64 w 185"/>
              <a:gd name="T5" fmla="*/ 72 h 207"/>
              <a:gd name="T6" fmla="*/ 49 w 185"/>
              <a:gd name="T7" fmla="*/ 71 h 207"/>
              <a:gd name="T8" fmla="*/ 4 w 185"/>
              <a:gd name="T9" fmla="*/ 19 h 207"/>
              <a:gd name="T10" fmla="*/ 5 w 185"/>
              <a:gd name="T11" fmla="*/ 4 h 207"/>
              <a:gd name="T12" fmla="*/ 20 w 185"/>
              <a:gd name="T13" fmla="*/ 5 h 207"/>
              <a:gd name="T14" fmla="*/ 135 w 185"/>
              <a:gd name="T15" fmla="*/ 136 h 207"/>
              <a:gd name="T16" fmla="*/ 181 w 185"/>
              <a:gd name="T17" fmla="*/ 188 h 207"/>
              <a:gd name="T18" fmla="*/ 180 w 185"/>
              <a:gd name="T19" fmla="*/ 203 h 207"/>
              <a:gd name="T20" fmla="*/ 165 w 185"/>
              <a:gd name="T21" fmla="*/ 202 h 207"/>
              <a:gd name="T22" fmla="*/ 119 w 185"/>
              <a:gd name="T23" fmla="*/ 151 h 207"/>
              <a:gd name="T24" fmla="*/ 120 w 185"/>
              <a:gd name="T25" fmla="*/ 135 h 207"/>
              <a:gd name="T26" fmla="*/ 135 w 185"/>
              <a:gd name="T27" fmla="*/ 136 h 207"/>
              <a:gd name="T28" fmla="*/ 135 w 185"/>
              <a:gd name="T29" fmla="*/ 136 h 207"/>
              <a:gd name="T30" fmla="*/ 135 w 185"/>
              <a:gd name="T31" fmla="*/ 136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5" h="207">
                <a:moveTo>
                  <a:pt x="20" y="5"/>
                </a:moveTo>
                <a:cubicBezTo>
                  <a:pt x="65" y="57"/>
                  <a:pt x="65" y="57"/>
                  <a:pt x="65" y="57"/>
                </a:cubicBezTo>
                <a:cubicBezTo>
                  <a:pt x="70" y="61"/>
                  <a:pt x="69" y="68"/>
                  <a:pt x="64" y="72"/>
                </a:cubicBezTo>
                <a:cubicBezTo>
                  <a:pt x="60" y="76"/>
                  <a:pt x="53" y="75"/>
                  <a:pt x="49" y="71"/>
                </a:cubicBezTo>
                <a:cubicBezTo>
                  <a:pt x="4" y="19"/>
                  <a:pt x="4" y="19"/>
                  <a:pt x="4" y="19"/>
                </a:cubicBezTo>
                <a:cubicBezTo>
                  <a:pt x="0" y="15"/>
                  <a:pt x="0" y="8"/>
                  <a:pt x="5" y="4"/>
                </a:cubicBezTo>
                <a:cubicBezTo>
                  <a:pt x="9" y="0"/>
                  <a:pt x="16" y="0"/>
                  <a:pt x="20" y="5"/>
                </a:cubicBezTo>
                <a:close/>
                <a:moveTo>
                  <a:pt x="135" y="136"/>
                </a:moveTo>
                <a:cubicBezTo>
                  <a:pt x="181" y="188"/>
                  <a:pt x="181" y="188"/>
                  <a:pt x="181" y="188"/>
                </a:cubicBezTo>
                <a:cubicBezTo>
                  <a:pt x="185" y="193"/>
                  <a:pt x="184" y="200"/>
                  <a:pt x="180" y="203"/>
                </a:cubicBezTo>
                <a:cubicBezTo>
                  <a:pt x="175" y="207"/>
                  <a:pt x="168" y="207"/>
                  <a:pt x="165" y="202"/>
                </a:cubicBezTo>
                <a:cubicBezTo>
                  <a:pt x="119" y="151"/>
                  <a:pt x="119" y="151"/>
                  <a:pt x="119" y="151"/>
                </a:cubicBezTo>
                <a:cubicBezTo>
                  <a:pt x="115" y="146"/>
                  <a:pt x="116" y="139"/>
                  <a:pt x="120" y="135"/>
                </a:cubicBezTo>
                <a:cubicBezTo>
                  <a:pt x="124" y="131"/>
                  <a:pt x="131" y="132"/>
                  <a:pt x="135" y="136"/>
                </a:cubicBezTo>
                <a:close/>
                <a:moveTo>
                  <a:pt x="135" y="136"/>
                </a:moveTo>
                <a:cubicBezTo>
                  <a:pt x="135" y="136"/>
                  <a:pt x="135" y="136"/>
                  <a:pt x="135" y="13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23" name="Freeform 391"/>
          <p:cNvSpPr>
            <a:spLocks noEditPoints="1"/>
          </p:cNvSpPr>
          <p:nvPr userDrawn="1"/>
        </p:nvSpPr>
        <p:spPr bwMode="auto">
          <a:xfrm>
            <a:off x="9039226" y="5816600"/>
            <a:ext cx="330200" cy="293688"/>
          </a:xfrm>
          <a:custGeom>
            <a:avLst/>
            <a:gdLst>
              <a:gd name="T0" fmla="*/ 72 w 208"/>
              <a:gd name="T1" fmla="*/ 120 h 185"/>
              <a:gd name="T2" fmla="*/ 71 w 208"/>
              <a:gd name="T3" fmla="*/ 135 h 185"/>
              <a:gd name="T4" fmla="*/ 20 w 208"/>
              <a:gd name="T5" fmla="*/ 181 h 185"/>
              <a:gd name="T6" fmla="*/ 5 w 208"/>
              <a:gd name="T7" fmla="*/ 180 h 185"/>
              <a:gd name="T8" fmla="*/ 6 w 208"/>
              <a:gd name="T9" fmla="*/ 165 h 185"/>
              <a:gd name="T10" fmla="*/ 57 w 208"/>
              <a:gd name="T11" fmla="*/ 119 h 185"/>
              <a:gd name="T12" fmla="*/ 72 w 208"/>
              <a:gd name="T13" fmla="*/ 120 h 185"/>
              <a:gd name="T14" fmla="*/ 204 w 208"/>
              <a:gd name="T15" fmla="*/ 5 h 185"/>
              <a:gd name="T16" fmla="*/ 203 w 208"/>
              <a:gd name="T17" fmla="*/ 20 h 185"/>
              <a:gd name="T18" fmla="*/ 151 w 208"/>
              <a:gd name="T19" fmla="*/ 65 h 185"/>
              <a:gd name="T20" fmla="*/ 136 w 208"/>
              <a:gd name="T21" fmla="*/ 64 h 185"/>
              <a:gd name="T22" fmla="*/ 137 w 208"/>
              <a:gd name="T23" fmla="*/ 49 h 185"/>
              <a:gd name="T24" fmla="*/ 189 w 208"/>
              <a:gd name="T25" fmla="*/ 4 h 185"/>
              <a:gd name="T26" fmla="*/ 204 w 208"/>
              <a:gd name="T27" fmla="*/ 5 h 185"/>
              <a:gd name="T28" fmla="*/ 204 w 208"/>
              <a:gd name="T29" fmla="*/ 5 h 185"/>
              <a:gd name="T30" fmla="*/ 204 w 208"/>
              <a:gd name="T31" fmla="*/ 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8" h="185">
                <a:moveTo>
                  <a:pt x="72" y="120"/>
                </a:moveTo>
                <a:cubicBezTo>
                  <a:pt x="77" y="125"/>
                  <a:pt x="76" y="132"/>
                  <a:pt x="71" y="135"/>
                </a:cubicBezTo>
                <a:cubicBezTo>
                  <a:pt x="20" y="181"/>
                  <a:pt x="20" y="181"/>
                  <a:pt x="20" y="181"/>
                </a:cubicBezTo>
                <a:cubicBezTo>
                  <a:pt x="15" y="185"/>
                  <a:pt x="8" y="184"/>
                  <a:pt x="5" y="180"/>
                </a:cubicBezTo>
                <a:cubicBezTo>
                  <a:pt x="0" y="175"/>
                  <a:pt x="1" y="168"/>
                  <a:pt x="6" y="165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62" y="115"/>
                  <a:pt x="69" y="116"/>
                  <a:pt x="72" y="120"/>
                </a:cubicBezTo>
                <a:close/>
                <a:moveTo>
                  <a:pt x="204" y="5"/>
                </a:moveTo>
                <a:cubicBezTo>
                  <a:pt x="208" y="10"/>
                  <a:pt x="207" y="16"/>
                  <a:pt x="203" y="20"/>
                </a:cubicBezTo>
                <a:cubicBezTo>
                  <a:pt x="151" y="65"/>
                  <a:pt x="151" y="65"/>
                  <a:pt x="151" y="65"/>
                </a:cubicBezTo>
                <a:cubicBezTo>
                  <a:pt x="147" y="70"/>
                  <a:pt x="140" y="69"/>
                  <a:pt x="136" y="64"/>
                </a:cubicBezTo>
                <a:cubicBezTo>
                  <a:pt x="132" y="60"/>
                  <a:pt x="132" y="53"/>
                  <a:pt x="137" y="49"/>
                </a:cubicBezTo>
                <a:cubicBezTo>
                  <a:pt x="189" y="4"/>
                  <a:pt x="189" y="4"/>
                  <a:pt x="189" y="4"/>
                </a:cubicBezTo>
                <a:cubicBezTo>
                  <a:pt x="193" y="0"/>
                  <a:pt x="200" y="1"/>
                  <a:pt x="204" y="5"/>
                </a:cubicBezTo>
                <a:close/>
                <a:moveTo>
                  <a:pt x="204" y="5"/>
                </a:moveTo>
                <a:cubicBezTo>
                  <a:pt x="204" y="5"/>
                  <a:pt x="204" y="5"/>
                  <a:pt x="204" y="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24" name="Freeform 392"/>
          <p:cNvSpPr>
            <a:spLocks noEditPoints="1"/>
          </p:cNvSpPr>
          <p:nvPr userDrawn="1"/>
        </p:nvSpPr>
        <p:spPr bwMode="auto">
          <a:xfrm>
            <a:off x="9058276" y="5799138"/>
            <a:ext cx="293688" cy="328613"/>
          </a:xfrm>
          <a:custGeom>
            <a:avLst/>
            <a:gdLst>
              <a:gd name="T0" fmla="*/ 20 w 185"/>
              <a:gd name="T1" fmla="*/ 5 h 207"/>
              <a:gd name="T2" fmla="*/ 65 w 185"/>
              <a:gd name="T3" fmla="*/ 57 h 207"/>
              <a:gd name="T4" fmla="*/ 65 w 185"/>
              <a:gd name="T5" fmla="*/ 72 h 207"/>
              <a:gd name="T6" fmla="*/ 49 w 185"/>
              <a:gd name="T7" fmla="*/ 71 h 207"/>
              <a:gd name="T8" fmla="*/ 4 w 185"/>
              <a:gd name="T9" fmla="*/ 19 h 207"/>
              <a:gd name="T10" fmla="*/ 5 w 185"/>
              <a:gd name="T11" fmla="*/ 4 h 207"/>
              <a:gd name="T12" fmla="*/ 20 w 185"/>
              <a:gd name="T13" fmla="*/ 5 h 207"/>
              <a:gd name="T14" fmla="*/ 135 w 185"/>
              <a:gd name="T15" fmla="*/ 136 h 207"/>
              <a:gd name="T16" fmla="*/ 181 w 185"/>
              <a:gd name="T17" fmla="*/ 188 h 207"/>
              <a:gd name="T18" fmla="*/ 180 w 185"/>
              <a:gd name="T19" fmla="*/ 203 h 207"/>
              <a:gd name="T20" fmla="*/ 165 w 185"/>
              <a:gd name="T21" fmla="*/ 202 h 207"/>
              <a:gd name="T22" fmla="*/ 119 w 185"/>
              <a:gd name="T23" fmla="*/ 151 h 207"/>
              <a:gd name="T24" fmla="*/ 120 w 185"/>
              <a:gd name="T25" fmla="*/ 135 h 207"/>
              <a:gd name="T26" fmla="*/ 135 w 185"/>
              <a:gd name="T27" fmla="*/ 136 h 207"/>
              <a:gd name="T28" fmla="*/ 135 w 185"/>
              <a:gd name="T29" fmla="*/ 136 h 207"/>
              <a:gd name="T30" fmla="*/ 135 w 185"/>
              <a:gd name="T31" fmla="*/ 136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5" h="207">
                <a:moveTo>
                  <a:pt x="20" y="5"/>
                </a:moveTo>
                <a:cubicBezTo>
                  <a:pt x="65" y="57"/>
                  <a:pt x="65" y="57"/>
                  <a:pt x="65" y="57"/>
                </a:cubicBezTo>
                <a:cubicBezTo>
                  <a:pt x="70" y="61"/>
                  <a:pt x="69" y="68"/>
                  <a:pt x="65" y="72"/>
                </a:cubicBezTo>
                <a:cubicBezTo>
                  <a:pt x="60" y="76"/>
                  <a:pt x="53" y="75"/>
                  <a:pt x="49" y="71"/>
                </a:cubicBezTo>
                <a:cubicBezTo>
                  <a:pt x="4" y="19"/>
                  <a:pt x="4" y="19"/>
                  <a:pt x="4" y="19"/>
                </a:cubicBezTo>
                <a:cubicBezTo>
                  <a:pt x="0" y="15"/>
                  <a:pt x="0" y="8"/>
                  <a:pt x="5" y="4"/>
                </a:cubicBezTo>
                <a:cubicBezTo>
                  <a:pt x="9" y="0"/>
                  <a:pt x="16" y="0"/>
                  <a:pt x="20" y="5"/>
                </a:cubicBezTo>
                <a:close/>
                <a:moveTo>
                  <a:pt x="135" y="136"/>
                </a:moveTo>
                <a:cubicBezTo>
                  <a:pt x="181" y="188"/>
                  <a:pt x="181" y="188"/>
                  <a:pt x="181" y="188"/>
                </a:cubicBezTo>
                <a:cubicBezTo>
                  <a:pt x="185" y="193"/>
                  <a:pt x="184" y="200"/>
                  <a:pt x="180" y="203"/>
                </a:cubicBezTo>
                <a:cubicBezTo>
                  <a:pt x="175" y="207"/>
                  <a:pt x="168" y="207"/>
                  <a:pt x="165" y="202"/>
                </a:cubicBezTo>
                <a:cubicBezTo>
                  <a:pt x="119" y="151"/>
                  <a:pt x="119" y="151"/>
                  <a:pt x="119" y="151"/>
                </a:cubicBezTo>
                <a:cubicBezTo>
                  <a:pt x="115" y="146"/>
                  <a:pt x="116" y="139"/>
                  <a:pt x="120" y="135"/>
                </a:cubicBezTo>
                <a:cubicBezTo>
                  <a:pt x="125" y="131"/>
                  <a:pt x="131" y="132"/>
                  <a:pt x="135" y="136"/>
                </a:cubicBezTo>
                <a:close/>
                <a:moveTo>
                  <a:pt x="135" y="136"/>
                </a:moveTo>
                <a:cubicBezTo>
                  <a:pt x="135" y="136"/>
                  <a:pt x="135" y="136"/>
                  <a:pt x="135" y="13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1" name="副标题 2" hidden="1"/>
          <p:cNvSpPr>
            <a:spLocks noGrp="1"/>
          </p:cNvSpPr>
          <p:nvPr userDrawn="1">
            <p:ph type="subTitle" idx="1"/>
          </p:nvPr>
        </p:nvSpPr>
        <p:spPr>
          <a:xfrm>
            <a:off x="669924" y="3177584"/>
            <a:ext cx="7855511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4" y="2478993"/>
            <a:ext cx="7855511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 hidden="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4" y="4940892"/>
            <a:ext cx="785551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 hidden="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4" y="5237163"/>
            <a:ext cx="785551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ED0012D2-3FEF-5034-E397-D4E75CC407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4487" y="1487619"/>
            <a:ext cx="4773964" cy="576000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CD043796-0224-3EB0-EA6D-DBE8C84CAD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91348" y="1314450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19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7" name="Group 221"/>
          <p:cNvGrpSpPr>
            <a:grpSpLocks/>
          </p:cNvGrpSpPr>
          <p:nvPr userDrawn="1"/>
        </p:nvGrpSpPr>
        <p:grpSpPr bwMode="auto">
          <a:xfrm>
            <a:off x="1588" y="0"/>
            <a:ext cx="12188825" cy="6858001"/>
            <a:chOff x="1" y="0"/>
            <a:chExt cx="7678" cy="4320"/>
          </a:xfrm>
        </p:grpSpPr>
        <p:sp>
          <p:nvSpPr>
            <p:cNvPr id="42" name="Rectangle 21"/>
            <p:cNvSpPr>
              <a:spLocks noChangeArrowheads="1"/>
            </p:cNvSpPr>
            <p:nvPr userDrawn="1"/>
          </p:nvSpPr>
          <p:spPr bwMode="auto">
            <a:xfrm>
              <a:off x="1" y="0"/>
              <a:ext cx="7678" cy="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"/>
            <p:cNvSpPr>
              <a:spLocks noEditPoints="1"/>
            </p:cNvSpPr>
            <p:nvPr userDrawn="1"/>
          </p:nvSpPr>
          <p:spPr bwMode="auto">
            <a:xfrm>
              <a:off x="375" y="1179"/>
              <a:ext cx="258" cy="811"/>
            </a:xfrm>
            <a:custGeom>
              <a:avLst/>
              <a:gdLst>
                <a:gd name="T0" fmla="*/ 37 w 258"/>
                <a:gd name="T1" fmla="*/ 2 h 811"/>
                <a:gd name="T2" fmla="*/ 1 w 258"/>
                <a:gd name="T3" fmla="*/ 12 h 811"/>
                <a:gd name="T4" fmla="*/ 1 w 258"/>
                <a:gd name="T5" fmla="*/ 0 h 811"/>
                <a:gd name="T6" fmla="*/ 1 w 258"/>
                <a:gd name="T7" fmla="*/ 12 h 811"/>
                <a:gd name="T8" fmla="*/ 221 w 258"/>
                <a:gd name="T9" fmla="*/ 811 h 811"/>
                <a:gd name="T10" fmla="*/ 258 w 258"/>
                <a:gd name="T11" fmla="*/ 801 h 811"/>
                <a:gd name="T12" fmla="*/ 38 w 258"/>
                <a:gd name="T13" fmla="*/ 7 h 811"/>
                <a:gd name="T14" fmla="*/ 37 w 258"/>
                <a:gd name="T15" fmla="*/ 2 h 811"/>
                <a:gd name="T16" fmla="*/ 37 w 258"/>
                <a:gd name="T17" fmla="*/ 2 h 811"/>
                <a:gd name="T18" fmla="*/ 37 w 258"/>
                <a:gd name="T19" fmla="*/ 2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811">
                  <a:moveTo>
                    <a:pt x="37" y="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ubicBezTo>
                    <a:pt x="221" y="811"/>
                    <a:pt x="221" y="811"/>
                    <a:pt x="221" y="811"/>
                  </a:cubicBezTo>
                  <a:cubicBezTo>
                    <a:pt x="258" y="801"/>
                    <a:pt x="258" y="801"/>
                    <a:pt x="258" y="801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5"/>
                    <a:pt x="37" y="3"/>
                    <a:pt x="37" y="2"/>
                  </a:cubicBezTo>
                  <a:close/>
                  <a:moveTo>
                    <a:pt x="37" y="2"/>
                  </a:moveTo>
                  <a:cubicBezTo>
                    <a:pt x="37" y="2"/>
                    <a:pt x="37" y="2"/>
                    <a:pt x="3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"/>
            <p:cNvSpPr>
              <a:spLocks noEditPoints="1"/>
            </p:cNvSpPr>
            <p:nvPr userDrawn="1"/>
          </p:nvSpPr>
          <p:spPr bwMode="auto">
            <a:xfrm>
              <a:off x="376" y="1165"/>
              <a:ext cx="36" cy="26"/>
            </a:xfrm>
            <a:custGeom>
              <a:avLst/>
              <a:gdLst>
                <a:gd name="T0" fmla="*/ 36 w 36"/>
                <a:gd name="T1" fmla="*/ 16 h 26"/>
                <a:gd name="T2" fmla="*/ 13 w 36"/>
                <a:gd name="T3" fmla="*/ 3 h 26"/>
                <a:gd name="T4" fmla="*/ 0 w 36"/>
                <a:gd name="T5" fmla="*/ 14 h 26"/>
                <a:gd name="T6" fmla="*/ 0 w 36"/>
                <a:gd name="T7" fmla="*/ 26 h 26"/>
                <a:gd name="T8" fmla="*/ 36 w 36"/>
                <a:gd name="T9" fmla="*/ 16 h 26"/>
                <a:gd name="T10" fmla="*/ 36 w 36"/>
                <a:gd name="T11" fmla="*/ 16 h 26"/>
                <a:gd name="T12" fmla="*/ 36 w 36"/>
                <a:gd name="T13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6">
                  <a:moveTo>
                    <a:pt x="36" y="16"/>
                  </a:moveTo>
                  <a:cubicBezTo>
                    <a:pt x="33" y="6"/>
                    <a:pt x="23" y="0"/>
                    <a:pt x="13" y="3"/>
                  </a:cubicBezTo>
                  <a:cubicBezTo>
                    <a:pt x="7" y="5"/>
                    <a:pt x="2" y="9"/>
                    <a:pt x="0" y="14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36" y="16"/>
                  </a:lnTo>
                  <a:close/>
                  <a:moveTo>
                    <a:pt x="36" y="16"/>
                  </a:moveTo>
                  <a:cubicBezTo>
                    <a:pt x="36" y="16"/>
                    <a:pt x="36" y="16"/>
                    <a:pt x="36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4"/>
            <p:cNvSpPr>
              <a:spLocks noEditPoints="1"/>
            </p:cNvSpPr>
            <p:nvPr userDrawn="1"/>
          </p:nvSpPr>
          <p:spPr bwMode="auto">
            <a:xfrm>
              <a:off x="376" y="1058"/>
              <a:ext cx="101" cy="122"/>
            </a:xfrm>
            <a:custGeom>
              <a:avLst/>
              <a:gdLst>
                <a:gd name="T0" fmla="*/ 40 w 101"/>
                <a:gd name="T1" fmla="*/ 0 h 122"/>
                <a:gd name="T2" fmla="*/ 22 w 101"/>
                <a:gd name="T3" fmla="*/ 5 h 122"/>
                <a:gd name="T4" fmla="*/ 4 w 101"/>
                <a:gd name="T5" fmla="*/ 10 h 122"/>
                <a:gd name="T6" fmla="*/ 0 w 101"/>
                <a:gd name="T7" fmla="*/ 121 h 122"/>
                <a:gd name="T8" fmla="*/ 13 w 101"/>
                <a:gd name="T9" fmla="*/ 110 h 122"/>
                <a:gd name="T10" fmla="*/ 36 w 101"/>
                <a:gd name="T11" fmla="*/ 122 h 122"/>
                <a:gd name="T12" fmla="*/ 48 w 101"/>
                <a:gd name="T13" fmla="*/ 100 h 122"/>
                <a:gd name="T14" fmla="*/ 71 w 101"/>
                <a:gd name="T15" fmla="*/ 112 h 122"/>
                <a:gd name="T16" fmla="*/ 79 w 101"/>
                <a:gd name="T17" fmla="*/ 92 h 122"/>
                <a:gd name="T18" fmla="*/ 101 w 101"/>
                <a:gd name="T19" fmla="*/ 93 h 122"/>
                <a:gd name="T20" fmla="*/ 40 w 101"/>
                <a:gd name="T21" fmla="*/ 0 h 122"/>
                <a:gd name="T22" fmla="*/ 40 w 101"/>
                <a:gd name="T23" fmla="*/ 0 h 122"/>
                <a:gd name="T24" fmla="*/ 40 w 101"/>
                <a:gd name="T2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122">
                  <a:moveTo>
                    <a:pt x="40" y="0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2" y="116"/>
                    <a:pt x="7" y="111"/>
                    <a:pt x="13" y="110"/>
                  </a:cubicBezTo>
                  <a:cubicBezTo>
                    <a:pt x="23" y="107"/>
                    <a:pt x="33" y="112"/>
                    <a:pt x="36" y="122"/>
                  </a:cubicBezTo>
                  <a:cubicBezTo>
                    <a:pt x="33" y="112"/>
                    <a:pt x="39" y="102"/>
                    <a:pt x="48" y="100"/>
                  </a:cubicBezTo>
                  <a:cubicBezTo>
                    <a:pt x="58" y="97"/>
                    <a:pt x="69" y="103"/>
                    <a:pt x="71" y="112"/>
                  </a:cubicBezTo>
                  <a:cubicBezTo>
                    <a:pt x="69" y="105"/>
                    <a:pt x="72" y="96"/>
                    <a:pt x="79" y="92"/>
                  </a:cubicBezTo>
                  <a:cubicBezTo>
                    <a:pt x="86" y="88"/>
                    <a:pt x="95" y="88"/>
                    <a:pt x="101" y="93"/>
                  </a:cubicBezTo>
                  <a:lnTo>
                    <a:pt x="40" y="0"/>
                  </a:lnTo>
                  <a:close/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FCA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5"/>
            <p:cNvSpPr>
              <a:spLocks noEditPoints="1"/>
            </p:cNvSpPr>
            <p:nvPr userDrawn="1"/>
          </p:nvSpPr>
          <p:spPr bwMode="auto">
            <a:xfrm>
              <a:off x="380" y="1006"/>
              <a:ext cx="36" cy="62"/>
            </a:xfrm>
            <a:custGeom>
              <a:avLst/>
              <a:gdLst>
                <a:gd name="T0" fmla="*/ 3 w 36"/>
                <a:gd name="T1" fmla="*/ 0 h 62"/>
                <a:gd name="T2" fmla="*/ 0 w 36"/>
                <a:gd name="T3" fmla="*/ 62 h 62"/>
                <a:gd name="T4" fmla="*/ 18 w 36"/>
                <a:gd name="T5" fmla="*/ 57 h 62"/>
                <a:gd name="T6" fmla="*/ 36 w 36"/>
                <a:gd name="T7" fmla="*/ 52 h 62"/>
                <a:gd name="T8" fmla="*/ 3 w 36"/>
                <a:gd name="T9" fmla="*/ 0 h 62"/>
                <a:gd name="T10" fmla="*/ 3 w 36"/>
                <a:gd name="T11" fmla="*/ 0 h 62"/>
                <a:gd name="T12" fmla="*/ 3 w 36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62">
                  <a:moveTo>
                    <a:pt x="3" y="0"/>
                  </a:moveTo>
                  <a:lnTo>
                    <a:pt x="0" y="62"/>
                  </a:lnTo>
                  <a:lnTo>
                    <a:pt x="18" y="57"/>
                  </a:lnTo>
                  <a:lnTo>
                    <a:pt x="36" y="52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close/>
                </a:path>
              </a:pathLst>
            </a:custGeom>
            <a:solidFill>
              <a:srgbClr val="31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6"/>
            <p:cNvSpPr>
              <a:spLocks noEditPoints="1"/>
            </p:cNvSpPr>
            <p:nvPr userDrawn="1"/>
          </p:nvSpPr>
          <p:spPr bwMode="auto">
            <a:xfrm>
              <a:off x="380" y="1006"/>
              <a:ext cx="36" cy="62"/>
            </a:xfrm>
            <a:custGeom>
              <a:avLst/>
              <a:gdLst>
                <a:gd name="T0" fmla="*/ 3 w 36"/>
                <a:gd name="T1" fmla="*/ 0 h 62"/>
                <a:gd name="T2" fmla="*/ 0 w 36"/>
                <a:gd name="T3" fmla="*/ 62 h 62"/>
                <a:gd name="T4" fmla="*/ 18 w 36"/>
                <a:gd name="T5" fmla="*/ 57 h 62"/>
                <a:gd name="T6" fmla="*/ 36 w 36"/>
                <a:gd name="T7" fmla="*/ 52 h 62"/>
                <a:gd name="T8" fmla="*/ 3 w 36"/>
                <a:gd name="T9" fmla="*/ 0 h 62"/>
                <a:gd name="T10" fmla="*/ 3 w 36"/>
                <a:gd name="T11" fmla="*/ 0 h 62"/>
                <a:gd name="T12" fmla="*/ 3 w 36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62">
                  <a:moveTo>
                    <a:pt x="3" y="0"/>
                  </a:moveTo>
                  <a:lnTo>
                    <a:pt x="0" y="62"/>
                  </a:lnTo>
                  <a:lnTo>
                    <a:pt x="18" y="57"/>
                  </a:lnTo>
                  <a:lnTo>
                    <a:pt x="36" y="52"/>
                  </a:lnTo>
                  <a:lnTo>
                    <a:pt x="3" y="0"/>
                  </a:lnTo>
                  <a:moveTo>
                    <a:pt x="3" y="0"/>
                  </a:move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7"/>
            <p:cNvSpPr>
              <a:spLocks noEditPoints="1"/>
            </p:cNvSpPr>
            <p:nvPr userDrawn="1"/>
          </p:nvSpPr>
          <p:spPr bwMode="auto">
            <a:xfrm>
              <a:off x="447" y="1161"/>
              <a:ext cx="256" cy="810"/>
            </a:xfrm>
            <a:custGeom>
              <a:avLst/>
              <a:gdLst>
                <a:gd name="T0" fmla="*/ 1 w 256"/>
                <a:gd name="T1" fmla="*/ 15 h 810"/>
                <a:gd name="T2" fmla="*/ 220 w 256"/>
                <a:gd name="T3" fmla="*/ 810 h 810"/>
                <a:gd name="T4" fmla="*/ 256 w 256"/>
                <a:gd name="T5" fmla="*/ 800 h 810"/>
                <a:gd name="T6" fmla="*/ 35 w 256"/>
                <a:gd name="T7" fmla="*/ 0 h 810"/>
                <a:gd name="T8" fmla="*/ 0 w 256"/>
                <a:gd name="T9" fmla="*/ 10 h 810"/>
                <a:gd name="T10" fmla="*/ 1 w 256"/>
                <a:gd name="T11" fmla="*/ 15 h 810"/>
                <a:gd name="T12" fmla="*/ 1 w 256"/>
                <a:gd name="T13" fmla="*/ 15 h 810"/>
                <a:gd name="T14" fmla="*/ 1 w 256"/>
                <a:gd name="T15" fmla="*/ 15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810">
                  <a:moveTo>
                    <a:pt x="1" y="15"/>
                  </a:moveTo>
                  <a:cubicBezTo>
                    <a:pt x="220" y="810"/>
                    <a:pt x="220" y="810"/>
                    <a:pt x="220" y="810"/>
                  </a:cubicBezTo>
                  <a:cubicBezTo>
                    <a:pt x="256" y="800"/>
                    <a:pt x="256" y="800"/>
                    <a:pt x="256" y="80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1" y="13"/>
                    <a:pt x="1" y="15"/>
                  </a:cubicBezTo>
                  <a:close/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8"/>
            <p:cNvSpPr>
              <a:spLocks noEditPoints="1"/>
            </p:cNvSpPr>
            <p:nvPr userDrawn="1"/>
          </p:nvSpPr>
          <p:spPr bwMode="auto">
            <a:xfrm>
              <a:off x="477" y="1152"/>
              <a:ext cx="5" cy="9"/>
            </a:xfrm>
            <a:custGeom>
              <a:avLst/>
              <a:gdLst>
                <a:gd name="T0" fmla="*/ 5 w 5"/>
                <a:gd name="T1" fmla="*/ 9 h 9"/>
                <a:gd name="T2" fmla="*/ 0 w 5"/>
                <a:gd name="T3" fmla="*/ 0 h 9"/>
                <a:gd name="T4" fmla="*/ 5 w 5"/>
                <a:gd name="T5" fmla="*/ 9 h 9"/>
                <a:gd name="T6" fmla="*/ 5 w 5"/>
                <a:gd name="T7" fmla="*/ 9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5" y="6"/>
                    <a:pt x="2" y="2"/>
                    <a:pt x="0" y="0"/>
                  </a:cubicBezTo>
                  <a:lnTo>
                    <a:pt x="5" y="9"/>
                  </a:lnTo>
                  <a:close/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</a:path>
              </a:pathLst>
            </a:custGeom>
            <a:solidFill>
              <a:srgbClr val="EFE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9"/>
            <p:cNvSpPr>
              <a:spLocks noEditPoints="1"/>
            </p:cNvSpPr>
            <p:nvPr userDrawn="1"/>
          </p:nvSpPr>
          <p:spPr bwMode="auto">
            <a:xfrm>
              <a:off x="444" y="1147"/>
              <a:ext cx="38" cy="24"/>
            </a:xfrm>
            <a:custGeom>
              <a:avLst/>
              <a:gdLst>
                <a:gd name="T0" fmla="*/ 16 w 38"/>
                <a:gd name="T1" fmla="*/ 1 h 24"/>
                <a:gd name="T2" fmla="*/ 3 w 38"/>
                <a:gd name="T3" fmla="*/ 24 h 24"/>
                <a:gd name="T4" fmla="*/ 38 w 38"/>
                <a:gd name="T5" fmla="*/ 14 h 24"/>
                <a:gd name="T6" fmla="*/ 33 w 38"/>
                <a:gd name="T7" fmla="*/ 5 h 24"/>
                <a:gd name="T8" fmla="*/ 16 w 38"/>
                <a:gd name="T9" fmla="*/ 1 h 24"/>
                <a:gd name="T10" fmla="*/ 16 w 38"/>
                <a:gd name="T11" fmla="*/ 1 h 24"/>
                <a:gd name="T12" fmla="*/ 16 w 38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4">
                  <a:moveTo>
                    <a:pt x="16" y="1"/>
                  </a:moveTo>
                  <a:cubicBezTo>
                    <a:pt x="6" y="4"/>
                    <a:pt x="0" y="14"/>
                    <a:pt x="3" y="2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8" y="1"/>
                    <a:pt x="22" y="0"/>
                    <a:pt x="16" y="1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0"/>
            <p:cNvSpPr>
              <a:spLocks noEditPoints="1"/>
            </p:cNvSpPr>
            <p:nvPr userDrawn="1"/>
          </p:nvSpPr>
          <p:spPr bwMode="auto">
            <a:xfrm>
              <a:off x="410" y="1155"/>
              <a:ext cx="257" cy="825"/>
            </a:xfrm>
            <a:custGeom>
              <a:avLst/>
              <a:gdLst>
                <a:gd name="T0" fmla="*/ 38 w 257"/>
                <a:gd name="T1" fmla="*/ 21 h 825"/>
                <a:gd name="T2" fmla="*/ 37 w 257"/>
                <a:gd name="T3" fmla="*/ 16 h 825"/>
                <a:gd name="T4" fmla="*/ 14 w 257"/>
                <a:gd name="T5" fmla="*/ 3 h 825"/>
                <a:gd name="T6" fmla="*/ 2 w 257"/>
                <a:gd name="T7" fmla="*/ 14 h 825"/>
                <a:gd name="T8" fmla="*/ 3 w 257"/>
                <a:gd name="T9" fmla="*/ 30 h 825"/>
                <a:gd name="T10" fmla="*/ 223 w 257"/>
                <a:gd name="T11" fmla="*/ 825 h 825"/>
                <a:gd name="T12" fmla="*/ 240 w 257"/>
                <a:gd name="T13" fmla="*/ 820 h 825"/>
                <a:gd name="T14" fmla="*/ 257 w 257"/>
                <a:gd name="T15" fmla="*/ 815 h 825"/>
                <a:gd name="T16" fmla="*/ 38 w 257"/>
                <a:gd name="T17" fmla="*/ 21 h 825"/>
                <a:gd name="T18" fmla="*/ 38 w 257"/>
                <a:gd name="T19" fmla="*/ 21 h 825"/>
                <a:gd name="T20" fmla="*/ 38 w 257"/>
                <a:gd name="T21" fmla="*/ 21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7" h="825">
                  <a:moveTo>
                    <a:pt x="38" y="21"/>
                  </a:moveTo>
                  <a:cubicBezTo>
                    <a:pt x="38" y="19"/>
                    <a:pt x="38" y="18"/>
                    <a:pt x="37" y="16"/>
                  </a:cubicBezTo>
                  <a:cubicBezTo>
                    <a:pt x="34" y="6"/>
                    <a:pt x="24" y="0"/>
                    <a:pt x="14" y="3"/>
                  </a:cubicBezTo>
                  <a:cubicBezTo>
                    <a:pt x="9" y="4"/>
                    <a:pt x="4" y="9"/>
                    <a:pt x="2" y="14"/>
                  </a:cubicBezTo>
                  <a:cubicBezTo>
                    <a:pt x="0" y="19"/>
                    <a:pt x="0" y="26"/>
                    <a:pt x="3" y="30"/>
                  </a:cubicBezTo>
                  <a:cubicBezTo>
                    <a:pt x="223" y="825"/>
                    <a:pt x="223" y="825"/>
                    <a:pt x="223" y="825"/>
                  </a:cubicBezTo>
                  <a:cubicBezTo>
                    <a:pt x="240" y="820"/>
                    <a:pt x="240" y="820"/>
                    <a:pt x="240" y="820"/>
                  </a:cubicBezTo>
                  <a:cubicBezTo>
                    <a:pt x="257" y="815"/>
                    <a:pt x="257" y="815"/>
                    <a:pt x="257" y="815"/>
                  </a:cubicBezTo>
                  <a:lnTo>
                    <a:pt x="38" y="21"/>
                  </a:lnTo>
                  <a:close/>
                  <a:moveTo>
                    <a:pt x="38" y="21"/>
                  </a:moveTo>
                  <a:cubicBezTo>
                    <a:pt x="38" y="21"/>
                    <a:pt x="38" y="21"/>
                    <a:pt x="38" y="21"/>
                  </a:cubicBezTo>
                </a:path>
              </a:pathLst>
            </a:custGeom>
            <a:solidFill>
              <a:srgbClr val="31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1"/>
            <p:cNvSpPr>
              <a:spLocks noEditPoints="1"/>
            </p:cNvSpPr>
            <p:nvPr userDrawn="1"/>
          </p:nvSpPr>
          <p:spPr bwMode="auto">
            <a:xfrm>
              <a:off x="701" y="1093"/>
              <a:ext cx="72" cy="226"/>
            </a:xfrm>
            <a:custGeom>
              <a:avLst/>
              <a:gdLst>
                <a:gd name="T0" fmla="*/ 72 w 72"/>
                <a:gd name="T1" fmla="*/ 2 h 226"/>
                <a:gd name="T2" fmla="*/ 0 w 72"/>
                <a:gd name="T3" fmla="*/ 220 h 226"/>
                <a:gd name="T4" fmla="*/ 41 w 72"/>
                <a:gd name="T5" fmla="*/ 226 h 226"/>
                <a:gd name="T6" fmla="*/ 72 w 72"/>
                <a:gd name="T7" fmla="*/ 2 h 226"/>
                <a:gd name="T8" fmla="*/ 72 w 72"/>
                <a:gd name="T9" fmla="*/ 2 h 226"/>
                <a:gd name="T10" fmla="*/ 72 w 72"/>
                <a:gd name="T11" fmla="*/ 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226">
                  <a:moveTo>
                    <a:pt x="72" y="2"/>
                  </a:moveTo>
                  <a:cubicBezTo>
                    <a:pt x="54" y="0"/>
                    <a:pt x="27" y="87"/>
                    <a:pt x="0" y="220"/>
                  </a:cubicBezTo>
                  <a:cubicBezTo>
                    <a:pt x="41" y="226"/>
                    <a:pt x="41" y="226"/>
                    <a:pt x="41" y="226"/>
                  </a:cubicBezTo>
                  <a:lnTo>
                    <a:pt x="72" y="2"/>
                  </a:lnTo>
                  <a:close/>
                  <a:moveTo>
                    <a:pt x="72" y="2"/>
                  </a:moveTo>
                  <a:cubicBezTo>
                    <a:pt x="72" y="2"/>
                    <a:pt x="72" y="2"/>
                    <a:pt x="7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2"/>
            <p:cNvSpPr>
              <a:spLocks noEditPoints="1"/>
            </p:cNvSpPr>
            <p:nvPr userDrawn="1"/>
          </p:nvSpPr>
          <p:spPr bwMode="auto">
            <a:xfrm>
              <a:off x="803" y="837"/>
              <a:ext cx="5" cy="39"/>
            </a:xfrm>
            <a:custGeom>
              <a:avLst/>
              <a:gdLst>
                <a:gd name="T0" fmla="*/ 5 w 5"/>
                <a:gd name="T1" fmla="*/ 0 h 39"/>
                <a:gd name="T2" fmla="*/ 0 w 5"/>
                <a:gd name="T3" fmla="*/ 39 h 39"/>
                <a:gd name="T4" fmla="*/ 5 w 5"/>
                <a:gd name="T5" fmla="*/ 0 h 39"/>
                <a:gd name="T6" fmla="*/ 5 w 5"/>
                <a:gd name="T7" fmla="*/ 0 h 39"/>
                <a:gd name="T8" fmla="*/ 5 w 5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9">
                  <a:moveTo>
                    <a:pt x="5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5" y="16"/>
                    <a:pt x="5" y="0"/>
                    <a:pt x="5" y="0"/>
                  </a:cubicBezTo>
                  <a:close/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3"/>
            <p:cNvSpPr>
              <a:spLocks noEditPoints="1"/>
            </p:cNvSpPr>
            <p:nvPr userDrawn="1"/>
          </p:nvSpPr>
          <p:spPr bwMode="auto">
            <a:xfrm>
              <a:off x="717" y="837"/>
              <a:ext cx="128" cy="263"/>
            </a:xfrm>
            <a:custGeom>
              <a:avLst/>
              <a:gdLst>
                <a:gd name="T0" fmla="*/ 91 w 128"/>
                <a:gd name="T1" fmla="*/ 0 h 263"/>
                <a:gd name="T2" fmla="*/ 86 w 128"/>
                <a:gd name="T3" fmla="*/ 39 h 263"/>
                <a:gd name="T4" fmla="*/ 67 w 128"/>
                <a:gd name="T5" fmla="*/ 95 h 263"/>
                <a:gd name="T6" fmla="*/ 4 w 128"/>
                <a:gd name="T7" fmla="*/ 190 h 263"/>
                <a:gd name="T8" fmla="*/ 56 w 128"/>
                <a:gd name="T9" fmla="*/ 258 h 263"/>
                <a:gd name="T10" fmla="*/ 124 w 128"/>
                <a:gd name="T11" fmla="*/ 207 h 263"/>
                <a:gd name="T12" fmla="*/ 91 w 128"/>
                <a:gd name="T13" fmla="*/ 0 h 263"/>
                <a:gd name="T14" fmla="*/ 91 w 128"/>
                <a:gd name="T15" fmla="*/ 0 h 263"/>
                <a:gd name="T16" fmla="*/ 91 w 12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63">
                  <a:moveTo>
                    <a:pt x="91" y="0"/>
                  </a:moveTo>
                  <a:cubicBezTo>
                    <a:pt x="91" y="0"/>
                    <a:pt x="91" y="16"/>
                    <a:pt x="86" y="39"/>
                  </a:cubicBezTo>
                  <a:cubicBezTo>
                    <a:pt x="82" y="55"/>
                    <a:pt x="76" y="75"/>
                    <a:pt x="67" y="95"/>
                  </a:cubicBezTo>
                  <a:cubicBezTo>
                    <a:pt x="49" y="130"/>
                    <a:pt x="9" y="160"/>
                    <a:pt x="4" y="190"/>
                  </a:cubicBezTo>
                  <a:cubicBezTo>
                    <a:pt x="0" y="223"/>
                    <a:pt x="23" y="254"/>
                    <a:pt x="56" y="258"/>
                  </a:cubicBezTo>
                  <a:cubicBezTo>
                    <a:pt x="89" y="263"/>
                    <a:pt x="119" y="240"/>
                    <a:pt x="124" y="207"/>
                  </a:cubicBezTo>
                  <a:cubicBezTo>
                    <a:pt x="128" y="174"/>
                    <a:pt x="120" y="61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34"/>
            <p:cNvSpPr>
              <a:spLocks noEditPoints="1"/>
            </p:cNvSpPr>
            <p:nvPr userDrawn="1"/>
          </p:nvSpPr>
          <p:spPr bwMode="auto">
            <a:xfrm>
              <a:off x="742" y="1095"/>
              <a:ext cx="51" cy="229"/>
            </a:xfrm>
            <a:custGeom>
              <a:avLst/>
              <a:gdLst>
                <a:gd name="T0" fmla="*/ 41 w 51"/>
                <a:gd name="T1" fmla="*/ 229 h 229"/>
                <a:gd name="T2" fmla="*/ 31 w 51"/>
                <a:gd name="T3" fmla="*/ 0 h 229"/>
                <a:gd name="T4" fmla="*/ 0 w 51"/>
                <a:gd name="T5" fmla="*/ 223 h 229"/>
                <a:gd name="T6" fmla="*/ 41 w 51"/>
                <a:gd name="T7" fmla="*/ 229 h 229"/>
                <a:gd name="T8" fmla="*/ 41 w 51"/>
                <a:gd name="T9" fmla="*/ 229 h 229"/>
                <a:gd name="T10" fmla="*/ 41 w 51"/>
                <a:gd name="T11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229">
                  <a:moveTo>
                    <a:pt x="41" y="229"/>
                  </a:moveTo>
                  <a:cubicBezTo>
                    <a:pt x="51" y="94"/>
                    <a:pt x="48" y="3"/>
                    <a:pt x="31" y="0"/>
                  </a:cubicBezTo>
                  <a:cubicBezTo>
                    <a:pt x="0" y="223"/>
                    <a:pt x="0" y="223"/>
                    <a:pt x="0" y="223"/>
                  </a:cubicBezTo>
                  <a:lnTo>
                    <a:pt x="41" y="229"/>
                  </a:lnTo>
                  <a:close/>
                  <a:moveTo>
                    <a:pt x="41" y="229"/>
                  </a:moveTo>
                  <a:cubicBezTo>
                    <a:pt x="41" y="229"/>
                    <a:pt x="41" y="229"/>
                    <a:pt x="41" y="2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35"/>
            <p:cNvSpPr>
              <a:spLocks noEditPoints="1"/>
            </p:cNvSpPr>
            <p:nvPr userDrawn="1"/>
          </p:nvSpPr>
          <p:spPr bwMode="auto">
            <a:xfrm>
              <a:off x="621" y="1313"/>
              <a:ext cx="162" cy="692"/>
            </a:xfrm>
            <a:custGeom>
              <a:avLst/>
              <a:gdLst>
                <a:gd name="T0" fmla="*/ 121 w 162"/>
                <a:gd name="T1" fmla="*/ 5 h 692"/>
                <a:gd name="T2" fmla="*/ 80 w 162"/>
                <a:gd name="T3" fmla="*/ 0 h 692"/>
                <a:gd name="T4" fmla="*/ 42 w 162"/>
                <a:gd name="T5" fmla="*/ 228 h 692"/>
                <a:gd name="T6" fmla="*/ 27 w 162"/>
                <a:gd name="T7" fmla="*/ 688 h 692"/>
                <a:gd name="T8" fmla="*/ 136 w 162"/>
                <a:gd name="T9" fmla="*/ 241 h 692"/>
                <a:gd name="T10" fmla="*/ 162 w 162"/>
                <a:gd name="T11" fmla="*/ 11 h 692"/>
                <a:gd name="T12" fmla="*/ 121 w 162"/>
                <a:gd name="T13" fmla="*/ 5 h 692"/>
                <a:gd name="T14" fmla="*/ 121 w 162"/>
                <a:gd name="T15" fmla="*/ 5 h 692"/>
                <a:gd name="T16" fmla="*/ 121 w 162"/>
                <a:gd name="T17" fmla="*/ 5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692">
                  <a:moveTo>
                    <a:pt x="121" y="5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67" y="66"/>
                    <a:pt x="54" y="145"/>
                    <a:pt x="42" y="228"/>
                  </a:cubicBezTo>
                  <a:cubicBezTo>
                    <a:pt x="7" y="479"/>
                    <a:pt x="0" y="684"/>
                    <a:pt x="27" y="688"/>
                  </a:cubicBezTo>
                  <a:cubicBezTo>
                    <a:pt x="53" y="692"/>
                    <a:pt x="102" y="492"/>
                    <a:pt x="136" y="241"/>
                  </a:cubicBezTo>
                  <a:cubicBezTo>
                    <a:pt x="148" y="158"/>
                    <a:pt x="156" y="79"/>
                    <a:pt x="162" y="11"/>
                  </a:cubicBezTo>
                  <a:lnTo>
                    <a:pt x="121" y="5"/>
                  </a:lnTo>
                  <a:close/>
                  <a:moveTo>
                    <a:pt x="121" y="5"/>
                  </a:moveTo>
                  <a:cubicBezTo>
                    <a:pt x="121" y="5"/>
                    <a:pt x="121" y="5"/>
                    <a:pt x="121" y="5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36"/>
            <p:cNvSpPr>
              <a:spLocks noEditPoints="1"/>
            </p:cNvSpPr>
            <p:nvPr userDrawn="1"/>
          </p:nvSpPr>
          <p:spPr bwMode="auto">
            <a:xfrm>
              <a:off x="399" y="1468"/>
              <a:ext cx="452" cy="571"/>
            </a:xfrm>
            <a:custGeom>
              <a:avLst/>
              <a:gdLst>
                <a:gd name="T0" fmla="*/ 414 w 452"/>
                <a:gd name="T1" fmla="*/ 0 h 571"/>
                <a:gd name="T2" fmla="*/ 38 w 452"/>
                <a:gd name="T3" fmla="*/ 0 h 571"/>
                <a:gd name="T4" fmla="*/ 2 w 452"/>
                <a:gd name="T5" fmla="*/ 40 h 571"/>
                <a:gd name="T6" fmla="*/ 12 w 452"/>
                <a:gd name="T7" fmla="*/ 127 h 571"/>
                <a:gd name="T8" fmla="*/ 63 w 452"/>
                <a:gd name="T9" fmla="*/ 90 h 571"/>
                <a:gd name="T10" fmla="*/ 117 w 452"/>
                <a:gd name="T11" fmla="*/ 130 h 571"/>
                <a:gd name="T12" fmla="*/ 171 w 452"/>
                <a:gd name="T13" fmla="*/ 90 h 571"/>
                <a:gd name="T14" fmla="*/ 226 w 452"/>
                <a:gd name="T15" fmla="*/ 130 h 571"/>
                <a:gd name="T16" fmla="*/ 280 w 452"/>
                <a:gd name="T17" fmla="*/ 90 h 571"/>
                <a:gd name="T18" fmla="*/ 335 w 452"/>
                <a:gd name="T19" fmla="*/ 130 h 571"/>
                <a:gd name="T20" fmla="*/ 389 w 452"/>
                <a:gd name="T21" fmla="*/ 90 h 571"/>
                <a:gd name="T22" fmla="*/ 440 w 452"/>
                <a:gd name="T23" fmla="*/ 128 h 571"/>
                <a:gd name="T24" fmla="*/ 450 w 452"/>
                <a:gd name="T25" fmla="*/ 40 h 571"/>
                <a:gd name="T26" fmla="*/ 414 w 452"/>
                <a:gd name="T27" fmla="*/ 0 h 571"/>
                <a:gd name="T28" fmla="*/ 389 w 452"/>
                <a:gd name="T29" fmla="*/ 146 h 571"/>
                <a:gd name="T30" fmla="*/ 334 w 452"/>
                <a:gd name="T31" fmla="*/ 186 h 571"/>
                <a:gd name="T32" fmla="*/ 280 w 452"/>
                <a:gd name="T33" fmla="*/ 146 h 571"/>
                <a:gd name="T34" fmla="*/ 225 w 452"/>
                <a:gd name="T35" fmla="*/ 186 h 571"/>
                <a:gd name="T36" fmla="*/ 171 w 452"/>
                <a:gd name="T37" fmla="*/ 146 h 571"/>
                <a:gd name="T38" fmla="*/ 117 w 452"/>
                <a:gd name="T39" fmla="*/ 186 h 571"/>
                <a:gd name="T40" fmla="*/ 62 w 452"/>
                <a:gd name="T41" fmla="*/ 146 h 571"/>
                <a:gd name="T42" fmla="*/ 18 w 452"/>
                <a:gd name="T43" fmla="*/ 179 h 571"/>
                <a:gd name="T44" fmla="*/ 58 w 452"/>
                <a:gd name="T45" fmla="*/ 531 h 571"/>
                <a:gd name="T46" fmla="*/ 103 w 452"/>
                <a:gd name="T47" fmla="*/ 571 h 571"/>
                <a:gd name="T48" fmla="*/ 353 w 452"/>
                <a:gd name="T49" fmla="*/ 571 h 571"/>
                <a:gd name="T50" fmla="*/ 398 w 452"/>
                <a:gd name="T51" fmla="*/ 531 h 571"/>
                <a:gd name="T52" fmla="*/ 435 w 452"/>
                <a:gd name="T53" fmla="*/ 180 h 571"/>
                <a:gd name="T54" fmla="*/ 389 w 452"/>
                <a:gd name="T55" fmla="*/ 146 h 571"/>
                <a:gd name="T56" fmla="*/ 389 w 452"/>
                <a:gd name="T57" fmla="*/ 146 h 571"/>
                <a:gd name="T58" fmla="*/ 389 w 452"/>
                <a:gd name="T59" fmla="*/ 146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52" h="571">
                  <a:moveTo>
                    <a:pt x="41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6" y="0"/>
                    <a:pt x="0" y="18"/>
                    <a:pt x="2" y="40"/>
                  </a:cubicBezTo>
                  <a:cubicBezTo>
                    <a:pt x="12" y="127"/>
                    <a:pt x="12" y="127"/>
                    <a:pt x="12" y="127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71" y="90"/>
                    <a:pt x="171" y="90"/>
                    <a:pt x="171" y="90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280" y="90"/>
                    <a:pt x="280" y="90"/>
                    <a:pt x="280" y="90"/>
                  </a:cubicBezTo>
                  <a:cubicBezTo>
                    <a:pt x="335" y="130"/>
                    <a:pt x="335" y="130"/>
                    <a:pt x="335" y="130"/>
                  </a:cubicBezTo>
                  <a:cubicBezTo>
                    <a:pt x="389" y="90"/>
                    <a:pt x="389" y="90"/>
                    <a:pt x="389" y="90"/>
                  </a:cubicBezTo>
                  <a:cubicBezTo>
                    <a:pt x="440" y="128"/>
                    <a:pt x="440" y="128"/>
                    <a:pt x="440" y="128"/>
                  </a:cubicBezTo>
                  <a:cubicBezTo>
                    <a:pt x="450" y="40"/>
                    <a:pt x="450" y="40"/>
                    <a:pt x="450" y="40"/>
                  </a:cubicBezTo>
                  <a:cubicBezTo>
                    <a:pt x="452" y="18"/>
                    <a:pt x="436" y="0"/>
                    <a:pt x="414" y="0"/>
                  </a:cubicBezTo>
                  <a:close/>
                  <a:moveTo>
                    <a:pt x="389" y="146"/>
                  </a:moveTo>
                  <a:cubicBezTo>
                    <a:pt x="334" y="186"/>
                    <a:pt x="334" y="186"/>
                    <a:pt x="334" y="186"/>
                  </a:cubicBezTo>
                  <a:cubicBezTo>
                    <a:pt x="280" y="146"/>
                    <a:pt x="280" y="146"/>
                    <a:pt x="280" y="146"/>
                  </a:cubicBezTo>
                  <a:cubicBezTo>
                    <a:pt x="225" y="186"/>
                    <a:pt x="225" y="186"/>
                    <a:pt x="225" y="186"/>
                  </a:cubicBezTo>
                  <a:cubicBezTo>
                    <a:pt x="171" y="146"/>
                    <a:pt x="171" y="146"/>
                    <a:pt x="171" y="146"/>
                  </a:cubicBezTo>
                  <a:cubicBezTo>
                    <a:pt x="117" y="186"/>
                    <a:pt x="117" y="186"/>
                    <a:pt x="117" y="186"/>
                  </a:cubicBezTo>
                  <a:cubicBezTo>
                    <a:pt x="62" y="146"/>
                    <a:pt x="62" y="146"/>
                    <a:pt x="62" y="146"/>
                  </a:cubicBezTo>
                  <a:cubicBezTo>
                    <a:pt x="18" y="179"/>
                    <a:pt x="18" y="179"/>
                    <a:pt x="18" y="179"/>
                  </a:cubicBezTo>
                  <a:cubicBezTo>
                    <a:pt x="58" y="531"/>
                    <a:pt x="58" y="531"/>
                    <a:pt x="58" y="531"/>
                  </a:cubicBezTo>
                  <a:cubicBezTo>
                    <a:pt x="60" y="553"/>
                    <a:pt x="81" y="571"/>
                    <a:pt x="103" y="571"/>
                  </a:cubicBezTo>
                  <a:cubicBezTo>
                    <a:pt x="353" y="571"/>
                    <a:pt x="353" y="571"/>
                    <a:pt x="353" y="571"/>
                  </a:cubicBezTo>
                  <a:cubicBezTo>
                    <a:pt x="376" y="571"/>
                    <a:pt x="395" y="553"/>
                    <a:pt x="398" y="531"/>
                  </a:cubicBezTo>
                  <a:cubicBezTo>
                    <a:pt x="435" y="180"/>
                    <a:pt x="435" y="180"/>
                    <a:pt x="435" y="180"/>
                  </a:cubicBezTo>
                  <a:lnTo>
                    <a:pt x="389" y="146"/>
                  </a:lnTo>
                  <a:close/>
                  <a:moveTo>
                    <a:pt x="389" y="146"/>
                  </a:moveTo>
                  <a:cubicBezTo>
                    <a:pt x="389" y="146"/>
                    <a:pt x="389" y="146"/>
                    <a:pt x="389" y="146"/>
                  </a:cubicBezTo>
                </a:path>
              </a:pathLst>
            </a:custGeom>
            <a:solidFill>
              <a:srgbClr val="FCA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7"/>
            <p:cNvSpPr>
              <a:spLocks noEditPoints="1"/>
            </p:cNvSpPr>
            <p:nvPr userDrawn="1"/>
          </p:nvSpPr>
          <p:spPr bwMode="auto">
            <a:xfrm>
              <a:off x="249" y="1558"/>
              <a:ext cx="7182" cy="685"/>
            </a:xfrm>
            <a:custGeom>
              <a:avLst/>
              <a:gdLst>
                <a:gd name="T0" fmla="*/ 539 w 7184"/>
                <a:gd name="T1" fmla="*/ 0 h 685"/>
                <a:gd name="T2" fmla="*/ 484 w 7184"/>
                <a:gd name="T3" fmla="*/ 40 h 685"/>
                <a:gd name="T4" fmla="*/ 430 w 7184"/>
                <a:gd name="T5" fmla="*/ 0 h 685"/>
                <a:gd name="T6" fmla="*/ 376 w 7184"/>
                <a:gd name="T7" fmla="*/ 40 h 685"/>
                <a:gd name="T8" fmla="*/ 375 w 7184"/>
                <a:gd name="T9" fmla="*/ 40 h 685"/>
                <a:gd name="T10" fmla="*/ 321 w 7184"/>
                <a:gd name="T11" fmla="*/ 0 h 685"/>
                <a:gd name="T12" fmla="*/ 267 w 7184"/>
                <a:gd name="T13" fmla="*/ 40 h 685"/>
                <a:gd name="T14" fmla="*/ 213 w 7184"/>
                <a:gd name="T15" fmla="*/ 0 h 685"/>
                <a:gd name="T16" fmla="*/ 162 w 7184"/>
                <a:gd name="T17" fmla="*/ 37 h 685"/>
                <a:gd name="T18" fmla="*/ 168 w 7184"/>
                <a:gd name="T19" fmla="*/ 88 h 685"/>
                <a:gd name="T20" fmla="*/ 213 w 7184"/>
                <a:gd name="T21" fmla="*/ 56 h 685"/>
                <a:gd name="T22" fmla="*/ 267 w 7184"/>
                <a:gd name="T23" fmla="*/ 96 h 685"/>
                <a:gd name="T24" fmla="*/ 321 w 7184"/>
                <a:gd name="T25" fmla="*/ 56 h 685"/>
                <a:gd name="T26" fmla="*/ 375 w 7184"/>
                <a:gd name="T27" fmla="*/ 96 h 685"/>
                <a:gd name="T28" fmla="*/ 376 w 7184"/>
                <a:gd name="T29" fmla="*/ 96 h 685"/>
                <a:gd name="T30" fmla="*/ 430 w 7184"/>
                <a:gd name="T31" fmla="*/ 56 h 685"/>
                <a:gd name="T32" fmla="*/ 484 w 7184"/>
                <a:gd name="T33" fmla="*/ 96 h 685"/>
                <a:gd name="T34" fmla="*/ 539 w 7184"/>
                <a:gd name="T35" fmla="*/ 56 h 685"/>
                <a:gd name="T36" fmla="*/ 585 w 7184"/>
                <a:gd name="T37" fmla="*/ 90 h 685"/>
                <a:gd name="T38" fmla="*/ 590 w 7184"/>
                <a:gd name="T39" fmla="*/ 38 h 685"/>
                <a:gd name="T40" fmla="*/ 539 w 7184"/>
                <a:gd name="T41" fmla="*/ 0 h 685"/>
                <a:gd name="T42" fmla="*/ 0 w 7184"/>
                <a:gd name="T43" fmla="*/ 583 h 685"/>
                <a:gd name="T44" fmla="*/ 102 w 7184"/>
                <a:gd name="T45" fmla="*/ 685 h 685"/>
                <a:gd name="T46" fmla="*/ 7082 w 7184"/>
                <a:gd name="T47" fmla="*/ 685 h 685"/>
                <a:gd name="T48" fmla="*/ 7184 w 7184"/>
                <a:gd name="T49" fmla="*/ 583 h 685"/>
                <a:gd name="T50" fmla="*/ 7082 w 7184"/>
                <a:gd name="T51" fmla="*/ 481 h 685"/>
                <a:gd name="T52" fmla="*/ 102 w 7184"/>
                <a:gd name="T53" fmla="*/ 481 h 685"/>
                <a:gd name="T54" fmla="*/ 0 w 7184"/>
                <a:gd name="T55" fmla="*/ 583 h 685"/>
                <a:gd name="T56" fmla="*/ 0 w 7184"/>
                <a:gd name="T57" fmla="*/ 583 h 685"/>
                <a:gd name="T58" fmla="*/ 0 w 7184"/>
                <a:gd name="T59" fmla="*/ 583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184" h="685">
                  <a:moveTo>
                    <a:pt x="539" y="0"/>
                  </a:moveTo>
                  <a:cubicBezTo>
                    <a:pt x="484" y="40"/>
                    <a:pt x="484" y="40"/>
                    <a:pt x="484" y="40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376" y="40"/>
                    <a:pt x="376" y="40"/>
                    <a:pt x="376" y="40"/>
                  </a:cubicBezTo>
                  <a:cubicBezTo>
                    <a:pt x="375" y="40"/>
                    <a:pt x="375" y="40"/>
                    <a:pt x="375" y="4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267" y="40"/>
                    <a:pt x="267" y="40"/>
                    <a:pt x="267" y="4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68" y="88"/>
                    <a:pt x="168" y="88"/>
                    <a:pt x="168" y="88"/>
                  </a:cubicBezTo>
                  <a:cubicBezTo>
                    <a:pt x="213" y="56"/>
                    <a:pt x="213" y="56"/>
                    <a:pt x="213" y="56"/>
                  </a:cubicBezTo>
                  <a:cubicBezTo>
                    <a:pt x="267" y="96"/>
                    <a:pt x="267" y="96"/>
                    <a:pt x="267" y="96"/>
                  </a:cubicBezTo>
                  <a:cubicBezTo>
                    <a:pt x="321" y="56"/>
                    <a:pt x="321" y="56"/>
                    <a:pt x="321" y="56"/>
                  </a:cubicBezTo>
                  <a:cubicBezTo>
                    <a:pt x="375" y="96"/>
                    <a:pt x="375" y="96"/>
                    <a:pt x="375" y="96"/>
                  </a:cubicBezTo>
                  <a:cubicBezTo>
                    <a:pt x="376" y="96"/>
                    <a:pt x="376" y="96"/>
                    <a:pt x="376" y="96"/>
                  </a:cubicBezTo>
                  <a:cubicBezTo>
                    <a:pt x="430" y="56"/>
                    <a:pt x="430" y="56"/>
                    <a:pt x="430" y="56"/>
                  </a:cubicBezTo>
                  <a:cubicBezTo>
                    <a:pt x="484" y="96"/>
                    <a:pt x="484" y="96"/>
                    <a:pt x="484" y="96"/>
                  </a:cubicBezTo>
                  <a:cubicBezTo>
                    <a:pt x="539" y="56"/>
                    <a:pt x="539" y="56"/>
                    <a:pt x="539" y="56"/>
                  </a:cubicBezTo>
                  <a:cubicBezTo>
                    <a:pt x="585" y="90"/>
                    <a:pt x="585" y="90"/>
                    <a:pt x="585" y="90"/>
                  </a:cubicBezTo>
                  <a:cubicBezTo>
                    <a:pt x="590" y="38"/>
                    <a:pt x="590" y="38"/>
                    <a:pt x="590" y="38"/>
                  </a:cubicBezTo>
                  <a:lnTo>
                    <a:pt x="539" y="0"/>
                  </a:lnTo>
                  <a:close/>
                  <a:moveTo>
                    <a:pt x="0" y="583"/>
                  </a:moveTo>
                  <a:cubicBezTo>
                    <a:pt x="0" y="639"/>
                    <a:pt x="46" y="685"/>
                    <a:pt x="102" y="685"/>
                  </a:cubicBezTo>
                  <a:cubicBezTo>
                    <a:pt x="7082" y="685"/>
                    <a:pt x="7082" y="685"/>
                    <a:pt x="7082" y="685"/>
                  </a:cubicBezTo>
                  <a:cubicBezTo>
                    <a:pt x="7138" y="685"/>
                    <a:pt x="7184" y="639"/>
                    <a:pt x="7184" y="583"/>
                  </a:cubicBezTo>
                  <a:cubicBezTo>
                    <a:pt x="7184" y="527"/>
                    <a:pt x="7138" y="481"/>
                    <a:pt x="7082" y="481"/>
                  </a:cubicBezTo>
                  <a:cubicBezTo>
                    <a:pt x="102" y="481"/>
                    <a:pt x="102" y="481"/>
                    <a:pt x="102" y="481"/>
                  </a:cubicBezTo>
                  <a:cubicBezTo>
                    <a:pt x="46" y="481"/>
                    <a:pt x="0" y="527"/>
                    <a:pt x="0" y="583"/>
                  </a:cubicBezTo>
                  <a:close/>
                  <a:moveTo>
                    <a:pt x="0" y="583"/>
                  </a:moveTo>
                  <a:cubicBezTo>
                    <a:pt x="0" y="583"/>
                    <a:pt x="0" y="583"/>
                    <a:pt x="0" y="583"/>
                  </a:cubicBezTo>
                </a:path>
              </a:pathLst>
            </a:custGeom>
            <a:solidFill>
              <a:srgbClr val="31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8"/>
            <p:cNvSpPr>
              <a:spLocks noEditPoints="1"/>
            </p:cNvSpPr>
            <p:nvPr userDrawn="1"/>
          </p:nvSpPr>
          <p:spPr bwMode="auto">
            <a:xfrm>
              <a:off x="1117" y="1150"/>
              <a:ext cx="12" cy="495"/>
            </a:xfrm>
            <a:custGeom>
              <a:avLst/>
              <a:gdLst>
                <a:gd name="T0" fmla="*/ 9 w 12"/>
                <a:gd name="T1" fmla="*/ 0 h 495"/>
                <a:gd name="T2" fmla="*/ 6 w 12"/>
                <a:gd name="T3" fmla="*/ 2 h 495"/>
                <a:gd name="T4" fmla="*/ 4 w 12"/>
                <a:gd name="T5" fmla="*/ 23 h 495"/>
                <a:gd name="T6" fmla="*/ 12 w 12"/>
                <a:gd name="T7" fmla="*/ 25 h 495"/>
                <a:gd name="T8" fmla="*/ 12 w 12"/>
                <a:gd name="T9" fmla="*/ 0 h 495"/>
                <a:gd name="T10" fmla="*/ 9 w 12"/>
                <a:gd name="T11" fmla="*/ 0 h 495"/>
                <a:gd name="T12" fmla="*/ 2 w 12"/>
                <a:gd name="T13" fmla="*/ 424 h 495"/>
                <a:gd name="T14" fmla="*/ 1 w 12"/>
                <a:gd name="T15" fmla="*/ 483 h 495"/>
                <a:gd name="T16" fmla="*/ 6 w 12"/>
                <a:gd name="T17" fmla="*/ 495 h 495"/>
                <a:gd name="T18" fmla="*/ 12 w 12"/>
                <a:gd name="T19" fmla="*/ 494 h 495"/>
                <a:gd name="T20" fmla="*/ 12 w 12"/>
                <a:gd name="T21" fmla="*/ 475 h 495"/>
                <a:gd name="T22" fmla="*/ 2 w 12"/>
                <a:gd name="T23" fmla="*/ 456 h 495"/>
                <a:gd name="T24" fmla="*/ 3 w 12"/>
                <a:gd name="T25" fmla="*/ 451 h 495"/>
                <a:gd name="T26" fmla="*/ 12 w 12"/>
                <a:gd name="T27" fmla="*/ 441 h 495"/>
                <a:gd name="T28" fmla="*/ 12 w 12"/>
                <a:gd name="T29" fmla="*/ 415 h 495"/>
                <a:gd name="T30" fmla="*/ 2 w 12"/>
                <a:gd name="T31" fmla="*/ 424 h 495"/>
                <a:gd name="T32" fmla="*/ 4 w 12"/>
                <a:gd name="T33" fmla="*/ 46 h 495"/>
                <a:gd name="T34" fmla="*/ 3 w 12"/>
                <a:gd name="T35" fmla="*/ 63 h 495"/>
                <a:gd name="T36" fmla="*/ 12 w 12"/>
                <a:gd name="T37" fmla="*/ 70 h 495"/>
                <a:gd name="T38" fmla="*/ 12 w 12"/>
                <a:gd name="T39" fmla="*/ 46 h 495"/>
                <a:gd name="T40" fmla="*/ 4 w 12"/>
                <a:gd name="T41" fmla="*/ 46 h 495"/>
                <a:gd name="T42" fmla="*/ 1 w 12"/>
                <a:gd name="T43" fmla="*/ 311 h 495"/>
                <a:gd name="T44" fmla="*/ 12 w 12"/>
                <a:gd name="T45" fmla="*/ 346 h 495"/>
                <a:gd name="T46" fmla="*/ 12 w 12"/>
                <a:gd name="T47" fmla="*/ 282 h 495"/>
                <a:gd name="T48" fmla="*/ 1 w 12"/>
                <a:gd name="T49" fmla="*/ 311 h 495"/>
                <a:gd name="T50" fmla="*/ 1 w 12"/>
                <a:gd name="T51" fmla="*/ 311 h 495"/>
                <a:gd name="T52" fmla="*/ 1 w 12"/>
                <a:gd name="T53" fmla="*/ 311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" h="495">
                  <a:moveTo>
                    <a:pt x="9" y="0"/>
                  </a:moveTo>
                  <a:cubicBezTo>
                    <a:pt x="6" y="0"/>
                    <a:pt x="6" y="0"/>
                    <a:pt x="6" y="2"/>
                  </a:cubicBezTo>
                  <a:cubicBezTo>
                    <a:pt x="5" y="10"/>
                    <a:pt x="4" y="23"/>
                    <a:pt x="4" y="23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9" y="0"/>
                  </a:lnTo>
                  <a:close/>
                  <a:moveTo>
                    <a:pt x="2" y="424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93"/>
                    <a:pt x="2" y="495"/>
                    <a:pt x="6" y="495"/>
                  </a:cubicBezTo>
                  <a:cubicBezTo>
                    <a:pt x="10" y="495"/>
                    <a:pt x="12" y="494"/>
                    <a:pt x="12" y="494"/>
                  </a:cubicBezTo>
                  <a:cubicBezTo>
                    <a:pt x="12" y="475"/>
                    <a:pt x="12" y="475"/>
                    <a:pt x="12" y="475"/>
                  </a:cubicBezTo>
                  <a:cubicBezTo>
                    <a:pt x="2" y="456"/>
                    <a:pt x="2" y="456"/>
                    <a:pt x="2" y="456"/>
                  </a:cubicBezTo>
                  <a:cubicBezTo>
                    <a:pt x="3" y="451"/>
                    <a:pt x="3" y="451"/>
                    <a:pt x="3" y="451"/>
                  </a:cubicBezTo>
                  <a:cubicBezTo>
                    <a:pt x="12" y="441"/>
                    <a:pt x="12" y="441"/>
                    <a:pt x="12" y="441"/>
                  </a:cubicBezTo>
                  <a:cubicBezTo>
                    <a:pt x="12" y="415"/>
                    <a:pt x="12" y="415"/>
                    <a:pt x="12" y="415"/>
                  </a:cubicBezTo>
                  <a:cubicBezTo>
                    <a:pt x="4" y="416"/>
                    <a:pt x="2" y="418"/>
                    <a:pt x="2" y="424"/>
                  </a:cubicBezTo>
                  <a:close/>
                  <a:moveTo>
                    <a:pt x="4" y="46"/>
                  </a:moveTo>
                  <a:cubicBezTo>
                    <a:pt x="3" y="63"/>
                    <a:pt x="3" y="63"/>
                    <a:pt x="3" y="63"/>
                  </a:cubicBezTo>
                  <a:cubicBezTo>
                    <a:pt x="3" y="67"/>
                    <a:pt x="6" y="70"/>
                    <a:pt x="12" y="70"/>
                  </a:cubicBezTo>
                  <a:cubicBezTo>
                    <a:pt x="12" y="46"/>
                    <a:pt x="12" y="46"/>
                    <a:pt x="12" y="46"/>
                  </a:cubicBezTo>
                  <a:lnTo>
                    <a:pt x="4" y="46"/>
                  </a:lnTo>
                  <a:close/>
                  <a:moveTo>
                    <a:pt x="1" y="311"/>
                  </a:moveTo>
                  <a:cubicBezTo>
                    <a:pt x="1" y="331"/>
                    <a:pt x="5" y="342"/>
                    <a:pt x="12" y="346"/>
                  </a:cubicBezTo>
                  <a:cubicBezTo>
                    <a:pt x="12" y="282"/>
                    <a:pt x="12" y="282"/>
                    <a:pt x="12" y="282"/>
                  </a:cubicBezTo>
                  <a:cubicBezTo>
                    <a:pt x="4" y="284"/>
                    <a:pt x="1" y="292"/>
                    <a:pt x="1" y="311"/>
                  </a:cubicBezTo>
                  <a:close/>
                  <a:moveTo>
                    <a:pt x="1" y="311"/>
                  </a:moveTo>
                  <a:cubicBezTo>
                    <a:pt x="1" y="311"/>
                    <a:pt x="1" y="311"/>
                    <a:pt x="1" y="3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9"/>
            <p:cNvSpPr>
              <a:spLocks noEditPoints="1"/>
            </p:cNvSpPr>
            <p:nvPr userDrawn="1"/>
          </p:nvSpPr>
          <p:spPr bwMode="auto">
            <a:xfrm>
              <a:off x="960" y="771"/>
              <a:ext cx="169" cy="1268"/>
            </a:xfrm>
            <a:custGeom>
              <a:avLst/>
              <a:gdLst>
                <a:gd name="T0" fmla="*/ 47 w 169"/>
                <a:gd name="T1" fmla="*/ 968 h 1268"/>
                <a:gd name="T2" fmla="*/ 169 w 169"/>
                <a:gd name="T3" fmla="*/ 988 h 1268"/>
                <a:gd name="T4" fmla="*/ 145 w 169"/>
                <a:gd name="T5" fmla="*/ 968 h 1268"/>
                <a:gd name="T6" fmla="*/ 169 w 169"/>
                <a:gd name="T7" fmla="*/ 948 h 1268"/>
                <a:gd name="T8" fmla="*/ 169 w 169"/>
                <a:gd name="T9" fmla="*/ 890 h 1268"/>
                <a:gd name="T10" fmla="*/ 112 w 169"/>
                <a:gd name="T11" fmla="*/ 890 h 1268"/>
                <a:gd name="T12" fmla="*/ 125 w 169"/>
                <a:gd name="T13" fmla="*/ 862 h 1268"/>
                <a:gd name="T14" fmla="*/ 119 w 169"/>
                <a:gd name="T15" fmla="*/ 794 h 1268"/>
                <a:gd name="T16" fmla="*/ 113 w 169"/>
                <a:gd name="T17" fmla="*/ 792 h 1268"/>
                <a:gd name="T18" fmla="*/ 141 w 169"/>
                <a:gd name="T19" fmla="*/ 779 h 1268"/>
                <a:gd name="T20" fmla="*/ 169 w 169"/>
                <a:gd name="T21" fmla="*/ 751 h 1268"/>
                <a:gd name="T22" fmla="*/ 169 w 169"/>
                <a:gd name="T23" fmla="*/ 638 h 1268"/>
                <a:gd name="T24" fmla="*/ 168 w 169"/>
                <a:gd name="T25" fmla="*/ 609 h 1268"/>
                <a:gd name="T26" fmla="*/ 169 w 169"/>
                <a:gd name="T27" fmla="*/ 595 h 1268"/>
                <a:gd name="T28" fmla="*/ 165 w 169"/>
                <a:gd name="T29" fmla="*/ 579 h 1268"/>
                <a:gd name="T30" fmla="*/ 149 w 169"/>
                <a:gd name="T31" fmla="*/ 587 h 1268"/>
                <a:gd name="T32" fmla="*/ 154 w 169"/>
                <a:gd name="T33" fmla="*/ 594 h 1268"/>
                <a:gd name="T34" fmla="*/ 160 w 169"/>
                <a:gd name="T35" fmla="*/ 596 h 1268"/>
                <a:gd name="T36" fmla="*/ 132 w 169"/>
                <a:gd name="T37" fmla="*/ 610 h 1268"/>
                <a:gd name="T38" fmla="*/ 111 w 169"/>
                <a:gd name="T39" fmla="*/ 595 h 1268"/>
                <a:gd name="T40" fmla="*/ 147 w 169"/>
                <a:gd name="T41" fmla="*/ 500 h 1268"/>
                <a:gd name="T42" fmla="*/ 169 w 169"/>
                <a:gd name="T43" fmla="*/ 471 h 1268"/>
                <a:gd name="T44" fmla="*/ 114 w 169"/>
                <a:gd name="T45" fmla="*/ 471 h 1268"/>
                <a:gd name="T46" fmla="*/ 127 w 169"/>
                <a:gd name="T47" fmla="*/ 443 h 1268"/>
                <a:gd name="T48" fmla="*/ 122 w 169"/>
                <a:gd name="T49" fmla="*/ 375 h 1268"/>
                <a:gd name="T50" fmla="*/ 115 w 169"/>
                <a:gd name="T51" fmla="*/ 373 h 1268"/>
                <a:gd name="T52" fmla="*/ 145 w 169"/>
                <a:gd name="T53" fmla="*/ 359 h 1268"/>
                <a:gd name="T54" fmla="*/ 169 w 169"/>
                <a:gd name="T55" fmla="*/ 324 h 1268"/>
                <a:gd name="T56" fmla="*/ 145 w 169"/>
                <a:gd name="T57" fmla="*/ 304 h 1268"/>
                <a:gd name="T58" fmla="*/ 169 w 169"/>
                <a:gd name="T59" fmla="*/ 284 h 1268"/>
                <a:gd name="T60" fmla="*/ 167 w 169"/>
                <a:gd name="T61" fmla="*/ 249 h 1268"/>
                <a:gd name="T62" fmla="*/ 47 w 169"/>
                <a:gd name="T63" fmla="*/ 49 h 1268"/>
                <a:gd name="T64" fmla="*/ 169 w 169"/>
                <a:gd name="T65" fmla="*/ 0 h 1268"/>
                <a:gd name="T66" fmla="*/ 0 w 169"/>
                <a:gd name="T67" fmla="*/ 1268 h 1268"/>
                <a:gd name="T68" fmla="*/ 169 w 169"/>
                <a:gd name="T69" fmla="*/ 1222 h 1268"/>
                <a:gd name="T70" fmla="*/ 47 w 169"/>
                <a:gd name="T71" fmla="*/ 1222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9" h="1268">
                  <a:moveTo>
                    <a:pt x="47" y="1222"/>
                  </a:moveTo>
                  <a:cubicBezTo>
                    <a:pt x="47" y="968"/>
                    <a:pt x="47" y="968"/>
                    <a:pt x="47" y="968"/>
                  </a:cubicBezTo>
                  <a:cubicBezTo>
                    <a:pt x="169" y="1022"/>
                    <a:pt x="169" y="1022"/>
                    <a:pt x="169" y="1022"/>
                  </a:cubicBezTo>
                  <a:cubicBezTo>
                    <a:pt x="169" y="988"/>
                    <a:pt x="169" y="988"/>
                    <a:pt x="169" y="988"/>
                  </a:cubicBezTo>
                  <a:cubicBezTo>
                    <a:pt x="168" y="988"/>
                    <a:pt x="167" y="988"/>
                    <a:pt x="166" y="988"/>
                  </a:cubicBezTo>
                  <a:cubicBezTo>
                    <a:pt x="154" y="988"/>
                    <a:pt x="145" y="979"/>
                    <a:pt x="145" y="968"/>
                  </a:cubicBezTo>
                  <a:cubicBezTo>
                    <a:pt x="145" y="957"/>
                    <a:pt x="154" y="948"/>
                    <a:pt x="166" y="948"/>
                  </a:cubicBezTo>
                  <a:cubicBezTo>
                    <a:pt x="167" y="948"/>
                    <a:pt x="168" y="948"/>
                    <a:pt x="169" y="948"/>
                  </a:cubicBezTo>
                  <a:cubicBezTo>
                    <a:pt x="169" y="889"/>
                    <a:pt x="169" y="889"/>
                    <a:pt x="169" y="889"/>
                  </a:cubicBezTo>
                  <a:cubicBezTo>
                    <a:pt x="169" y="890"/>
                    <a:pt x="169" y="890"/>
                    <a:pt x="169" y="890"/>
                  </a:cubicBezTo>
                  <a:cubicBezTo>
                    <a:pt x="169" y="890"/>
                    <a:pt x="148" y="889"/>
                    <a:pt x="140" y="889"/>
                  </a:cubicBezTo>
                  <a:cubicBezTo>
                    <a:pt x="130" y="889"/>
                    <a:pt x="112" y="890"/>
                    <a:pt x="112" y="890"/>
                  </a:cubicBezTo>
                  <a:cubicBezTo>
                    <a:pt x="113" y="876"/>
                    <a:pt x="113" y="876"/>
                    <a:pt x="113" y="876"/>
                  </a:cubicBezTo>
                  <a:cubicBezTo>
                    <a:pt x="122" y="874"/>
                    <a:pt x="125" y="871"/>
                    <a:pt x="125" y="862"/>
                  </a:cubicBezTo>
                  <a:cubicBezTo>
                    <a:pt x="125" y="803"/>
                    <a:pt x="125" y="803"/>
                    <a:pt x="125" y="803"/>
                  </a:cubicBezTo>
                  <a:cubicBezTo>
                    <a:pt x="125" y="796"/>
                    <a:pt x="123" y="794"/>
                    <a:pt x="119" y="794"/>
                  </a:cubicBezTo>
                  <a:cubicBezTo>
                    <a:pt x="117" y="794"/>
                    <a:pt x="114" y="794"/>
                    <a:pt x="114" y="794"/>
                  </a:cubicBezTo>
                  <a:cubicBezTo>
                    <a:pt x="113" y="792"/>
                    <a:pt x="113" y="792"/>
                    <a:pt x="113" y="792"/>
                  </a:cubicBezTo>
                  <a:cubicBezTo>
                    <a:pt x="114" y="779"/>
                    <a:pt x="114" y="779"/>
                    <a:pt x="114" y="779"/>
                  </a:cubicBezTo>
                  <a:cubicBezTo>
                    <a:pt x="114" y="779"/>
                    <a:pt x="138" y="779"/>
                    <a:pt x="141" y="779"/>
                  </a:cubicBezTo>
                  <a:cubicBezTo>
                    <a:pt x="147" y="779"/>
                    <a:pt x="163" y="779"/>
                    <a:pt x="169" y="779"/>
                  </a:cubicBezTo>
                  <a:cubicBezTo>
                    <a:pt x="169" y="751"/>
                    <a:pt x="169" y="751"/>
                    <a:pt x="169" y="751"/>
                  </a:cubicBezTo>
                  <a:cubicBezTo>
                    <a:pt x="138" y="751"/>
                    <a:pt x="119" y="731"/>
                    <a:pt x="119" y="697"/>
                  </a:cubicBezTo>
                  <a:cubicBezTo>
                    <a:pt x="119" y="662"/>
                    <a:pt x="137" y="642"/>
                    <a:pt x="169" y="638"/>
                  </a:cubicBezTo>
                  <a:cubicBezTo>
                    <a:pt x="169" y="611"/>
                    <a:pt x="169" y="611"/>
                    <a:pt x="169" y="611"/>
                  </a:cubicBezTo>
                  <a:cubicBezTo>
                    <a:pt x="168" y="609"/>
                    <a:pt x="168" y="609"/>
                    <a:pt x="168" y="609"/>
                  </a:cubicBezTo>
                  <a:cubicBezTo>
                    <a:pt x="169" y="595"/>
                    <a:pt x="169" y="595"/>
                    <a:pt x="169" y="595"/>
                  </a:cubicBezTo>
                  <a:cubicBezTo>
                    <a:pt x="169" y="595"/>
                    <a:pt x="169" y="595"/>
                    <a:pt x="169" y="595"/>
                  </a:cubicBezTo>
                  <a:cubicBezTo>
                    <a:pt x="169" y="579"/>
                    <a:pt x="169" y="579"/>
                    <a:pt x="169" y="579"/>
                  </a:cubicBezTo>
                  <a:cubicBezTo>
                    <a:pt x="165" y="579"/>
                    <a:pt x="165" y="579"/>
                    <a:pt x="165" y="579"/>
                  </a:cubicBezTo>
                  <a:cubicBezTo>
                    <a:pt x="161" y="579"/>
                    <a:pt x="156" y="579"/>
                    <a:pt x="151" y="580"/>
                  </a:cubicBezTo>
                  <a:cubicBezTo>
                    <a:pt x="149" y="587"/>
                    <a:pt x="149" y="587"/>
                    <a:pt x="149" y="587"/>
                  </a:cubicBezTo>
                  <a:cubicBezTo>
                    <a:pt x="149" y="589"/>
                    <a:pt x="149" y="590"/>
                    <a:pt x="149" y="591"/>
                  </a:cubicBezTo>
                  <a:cubicBezTo>
                    <a:pt x="149" y="594"/>
                    <a:pt x="149" y="594"/>
                    <a:pt x="154" y="594"/>
                  </a:cubicBezTo>
                  <a:cubicBezTo>
                    <a:pt x="159" y="594"/>
                    <a:pt x="159" y="594"/>
                    <a:pt x="159" y="594"/>
                  </a:cubicBezTo>
                  <a:cubicBezTo>
                    <a:pt x="160" y="596"/>
                    <a:pt x="160" y="596"/>
                    <a:pt x="160" y="596"/>
                  </a:cubicBezTo>
                  <a:cubicBezTo>
                    <a:pt x="159" y="610"/>
                    <a:pt x="159" y="610"/>
                    <a:pt x="159" y="610"/>
                  </a:cubicBezTo>
                  <a:cubicBezTo>
                    <a:pt x="159" y="610"/>
                    <a:pt x="143" y="610"/>
                    <a:pt x="132" y="610"/>
                  </a:cubicBezTo>
                  <a:cubicBezTo>
                    <a:pt x="122" y="610"/>
                    <a:pt x="110" y="610"/>
                    <a:pt x="110" y="610"/>
                  </a:cubicBezTo>
                  <a:cubicBezTo>
                    <a:pt x="111" y="595"/>
                    <a:pt x="111" y="595"/>
                    <a:pt x="111" y="595"/>
                  </a:cubicBezTo>
                  <a:cubicBezTo>
                    <a:pt x="115" y="594"/>
                    <a:pt x="118" y="591"/>
                    <a:pt x="119" y="586"/>
                  </a:cubicBezTo>
                  <a:cubicBezTo>
                    <a:pt x="147" y="500"/>
                    <a:pt x="147" y="500"/>
                    <a:pt x="147" y="500"/>
                  </a:cubicBezTo>
                  <a:cubicBezTo>
                    <a:pt x="169" y="499"/>
                    <a:pt x="169" y="499"/>
                    <a:pt x="169" y="499"/>
                  </a:cubicBezTo>
                  <a:cubicBezTo>
                    <a:pt x="169" y="471"/>
                    <a:pt x="169" y="471"/>
                    <a:pt x="169" y="471"/>
                  </a:cubicBezTo>
                  <a:cubicBezTo>
                    <a:pt x="161" y="471"/>
                    <a:pt x="148" y="470"/>
                    <a:pt x="145" y="470"/>
                  </a:cubicBezTo>
                  <a:cubicBezTo>
                    <a:pt x="134" y="470"/>
                    <a:pt x="114" y="471"/>
                    <a:pt x="114" y="471"/>
                  </a:cubicBezTo>
                  <a:cubicBezTo>
                    <a:pt x="115" y="456"/>
                    <a:pt x="115" y="456"/>
                    <a:pt x="115" y="456"/>
                  </a:cubicBezTo>
                  <a:cubicBezTo>
                    <a:pt x="124" y="454"/>
                    <a:pt x="127" y="452"/>
                    <a:pt x="127" y="443"/>
                  </a:cubicBezTo>
                  <a:cubicBezTo>
                    <a:pt x="127" y="382"/>
                    <a:pt x="127" y="382"/>
                    <a:pt x="127" y="382"/>
                  </a:cubicBezTo>
                  <a:cubicBezTo>
                    <a:pt x="127" y="377"/>
                    <a:pt x="125" y="375"/>
                    <a:pt x="122" y="375"/>
                  </a:cubicBezTo>
                  <a:cubicBezTo>
                    <a:pt x="120" y="375"/>
                    <a:pt x="117" y="375"/>
                    <a:pt x="117" y="375"/>
                  </a:cubicBezTo>
                  <a:cubicBezTo>
                    <a:pt x="115" y="373"/>
                    <a:pt x="115" y="373"/>
                    <a:pt x="115" y="373"/>
                  </a:cubicBezTo>
                  <a:cubicBezTo>
                    <a:pt x="117" y="359"/>
                    <a:pt x="117" y="359"/>
                    <a:pt x="117" y="359"/>
                  </a:cubicBezTo>
                  <a:cubicBezTo>
                    <a:pt x="117" y="359"/>
                    <a:pt x="140" y="359"/>
                    <a:pt x="145" y="359"/>
                  </a:cubicBezTo>
                  <a:cubicBezTo>
                    <a:pt x="149" y="359"/>
                    <a:pt x="160" y="359"/>
                    <a:pt x="169" y="359"/>
                  </a:cubicBezTo>
                  <a:cubicBezTo>
                    <a:pt x="169" y="324"/>
                    <a:pt x="169" y="324"/>
                    <a:pt x="169" y="324"/>
                  </a:cubicBezTo>
                  <a:cubicBezTo>
                    <a:pt x="168" y="324"/>
                    <a:pt x="166" y="324"/>
                    <a:pt x="165" y="324"/>
                  </a:cubicBezTo>
                  <a:cubicBezTo>
                    <a:pt x="154" y="324"/>
                    <a:pt x="145" y="315"/>
                    <a:pt x="145" y="304"/>
                  </a:cubicBezTo>
                  <a:cubicBezTo>
                    <a:pt x="145" y="293"/>
                    <a:pt x="154" y="284"/>
                    <a:pt x="165" y="284"/>
                  </a:cubicBezTo>
                  <a:cubicBezTo>
                    <a:pt x="166" y="284"/>
                    <a:pt x="167" y="284"/>
                    <a:pt x="169" y="284"/>
                  </a:cubicBezTo>
                  <a:cubicBezTo>
                    <a:pt x="169" y="250"/>
                    <a:pt x="169" y="250"/>
                    <a:pt x="169" y="250"/>
                  </a:cubicBezTo>
                  <a:cubicBezTo>
                    <a:pt x="167" y="249"/>
                    <a:pt x="167" y="249"/>
                    <a:pt x="167" y="249"/>
                  </a:cubicBezTo>
                  <a:cubicBezTo>
                    <a:pt x="47" y="304"/>
                    <a:pt x="47" y="304"/>
                    <a:pt x="47" y="304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68"/>
                    <a:pt x="0" y="1268"/>
                    <a:pt x="0" y="1268"/>
                  </a:cubicBezTo>
                  <a:cubicBezTo>
                    <a:pt x="169" y="1268"/>
                    <a:pt x="169" y="1268"/>
                    <a:pt x="169" y="1268"/>
                  </a:cubicBezTo>
                  <a:cubicBezTo>
                    <a:pt x="169" y="1222"/>
                    <a:pt x="169" y="1222"/>
                    <a:pt x="169" y="1222"/>
                  </a:cubicBezTo>
                  <a:cubicBezTo>
                    <a:pt x="47" y="1222"/>
                    <a:pt x="47" y="1222"/>
                    <a:pt x="47" y="1222"/>
                  </a:cubicBezTo>
                  <a:close/>
                  <a:moveTo>
                    <a:pt x="47" y="1222"/>
                  </a:moveTo>
                  <a:cubicBezTo>
                    <a:pt x="47" y="1222"/>
                    <a:pt x="47" y="1222"/>
                    <a:pt x="47" y="12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0"/>
            <p:cNvSpPr>
              <a:spLocks noEditPoints="1"/>
            </p:cNvSpPr>
            <p:nvPr userDrawn="1"/>
          </p:nvSpPr>
          <p:spPr bwMode="auto">
            <a:xfrm>
              <a:off x="1117" y="1298"/>
              <a:ext cx="12" cy="31"/>
            </a:xfrm>
            <a:custGeom>
              <a:avLst/>
              <a:gdLst>
                <a:gd name="T0" fmla="*/ 12 w 12"/>
                <a:gd name="T1" fmla="*/ 0 h 31"/>
                <a:gd name="T2" fmla="*/ 8 w 12"/>
                <a:gd name="T3" fmla="*/ 0 h 31"/>
                <a:gd name="T4" fmla="*/ 0 w 12"/>
                <a:gd name="T5" fmla="*/ 31 h 31"/>
                <a:gd name="T6" fmla="*/ 12 w 12"/>
                <a:gd name="T7" fmla="*/ 31 h 31"/>
                <a:gd name="T8" fmla="*/ 12 w 12"/>
                <a:gd name="T9" fmla="*/ 0 h 31"/>
                <a:gd name="T10" fmla="*/ 12 w 12"/>
                <a:gd name="T11" fmla="*/ 0 h 31"/>
                <a:gd name="T12" fmla="*/ 12 w 1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1">
                  <a:moveTo>
                    <a:pt x="12" y="0"/>
                  </a:moveTo>
                  <a:lnTo>
                    <a:pt x="8" y="0"/>
                  </a:lnTo>
                  <a:lnTo>
                    <a:pt x="0" y="31"/>
                  </a:lnTo>
                  <a:lnTo>
                    <a:pt x="12" y="31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1"/>
            <p:cNvSpPr>
              <a:spLocks noEditPoints="1"/>
            </p:cNvSpPr>
            <p:nvPr userDrawn="1"/>
          </p:nvSpPr>
          <p:spPr bwMode="auto">
            <a:xfrm>
              <a:off x="1117" y="1298"/>
              <a:ext cx="12" cy="31"/>
            </a:xfrm>
            <a:custGeom>
              <a:avLst/>
              <a:gdLst>
                <a:gd name="T0" fmla="*/ 12 w 12"/>
                <a:gd name="T1" fmla="*/ 0 h 31"/>
                <a:gd name="T2" fmla="*/ 8 w 12"/>
                <a:gd name="T3" fmla="*/ 0 h 31"/>
                <a:gd name="T4" fmla="*/ 0 w 12"/>
                <a:gd name="T5" fmla="*/ 31 h 31"/>
                <a:gd name="T6" fmla="*/ 12 w 12"/>
                <a:gd name="T7" fmla="*/ 31 h 31"/>
                <a:gd name="T8" fmla="*/ 12 w 12"/>
                <a:gd name="T9" fmla="*/ 0 h 31"/>
                <a:gd name="T10" fmla="*/ 12 w 12"/>
                <a:gd name="T11" fmla="*/ 0 h 31"/>
                <a:gd name="T12" fmla="*/ 12 w 1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1">
                  <a:moveTo>
                    <a:pt x="12" y="0"/>
                  </a:moveTo>
                  <a:lnTo>
                    <a:pt x="8" y="0"/>
                  </a:lnTo>
                  <a:lnTo>
                    <a:pt x="0" y="31"/>
                  </a:lnTo>
                  <a:lnTo>
                    <a:pt x="12" y="31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2"/>
            <p:cNvSpPr>
              <a:spLocks noEditPoints="1"/>
            </p:cNvSpPr>
            <p:nvPr userDrawn="1"/>
          </p:nvSpPr>
          <p:spPr bwMode="auto">
            <a:xfrm>
              <a:off x="1128" y="1365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14 h 16"/>
                <a:gd name="T4" fmla="*/ 1 w 1"/>
                <a:gd name="T5" fmla="*/ 16 h 16"/>
                <a:gd name="T6" fmla="*/ 1 w 1"/>
                <a:gd name="T7" fmla="*/ 0 h 16"/>
                <a:gd name="T8" fmla="*/ 1 w 1"/>
                <a:gd name="T9" fmla="*/ 0 h 16"/>
                <a:gd name="T10" fmla="*/ 1 w 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43"/>
            <p:cNvSpPr>
              <a:spLocks noEditPoints="1"/>
            </p:cNvSpPr>
            <p:nvPr userDrawn="1"/>
          </p:nvSpPr>
          <p:spPr bwMode="auto">
            <a:xfrm>
              <a:off x="1128" y="1365"/>
              <a:ext cx="1" cy="16"/>
            </a:xfrm>
            <a:custGeom>
              <a:avLst/>
              <a:gdLst>
                <a:gd name="T0" fmla="*/ 1 w 1"/>
                <a:gd name="T1" fmla="*/ 0 h 16"/>
                <a:gd name="T2" fmla="*/ 0 w 1"/>
                <a:gd name="T3" fmla="*/ 14 h 16"/>
                <a:gd name="T4" fmla="*/ 1 w 1"/>
                <a:gd name="T5" fmla="*/ 16 h 16"/>
                <a:gd name="T6" fmla="*/ 1 w 1"/>
                <a:gd name="T7" fmla="*/ 0 h 16"/>
                <a:gd name="T8" fmla="*/ 1 w 1"/>
                <a:gd name="T9" fmla="*/ 0 h 16"/>
                <a:gd name="T10" fmla="*/ 1 w 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6">
                  <a:moveTo>
                    <a:pt x="1" y="0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44"/>
            <p:cNvSpPr>
              <a:spLocks noEditPoints="1"/>
            </p:cNvSpPr>
            <p:nvPr userDrawn="1"/>
          </p:nvSpPr>
          <p:spPr bwMode="auto">
            <a:xfrm>
              <a:off x="1105" y="1055"/>
              <a:ext cx="24" cy="570"/>
            </a:xfrm>
            <a:custGeom>
              <a:avLst/>
              <a:gdLst>
                <a:gd name="T0" fmla="*/ 15 w 24"/>
                <a:gd name="T1" fmla="*/ 551 h 570"/>
                <a:gd name="T2" fmla="*/ 24 w 24"/>
                <a:gd name="T3" fmla="*/ 570 h 570"/>
                <a:gd name="T4" fmla="*/ 24 w 24"/>
                <a:gd name="T5" fmla="*/ 536 h 570"/>
                <a:gd name="T6" fmla="*/ 15 w 24"/>
                <a:gd name="T7" fmla="*/ 546 h 570"/>
                <a:gd name="T8" fmla="*/ 15 w 24"/>
                <a:gd name="T9" fmla="*/ 551 h 570"/>
                <a:gd name="T10" fmla="*/ 0 w 24"/>
                <a:gd name="T11" fmla="*/ 20 h 570"/>
                <a:gd name="T12" fmla="*/ 21 w 24"/>
                <a:gd name="T13" fmla="*/ 40 h 570"/>
                <a:gd name="T14" fmla="*/ 24 w 24"/>
                <a:gd name="T15" fmla="*/ 39 h 570"/>
                <a:gd name="T16" fmla="*/ 24 w 24"/>
                <a:gd name="T17" fmla="*/ 0 h 570"/>
                <a:gd name="T18" fmla="*/ 21 w 24"/>
                <a:gd name="T19" fmla="*/ 0 h 570"/>
                <a:gd name="T20" fmla="*/ 0 w 24"/>
                <a:gd name="T21" fmla="*/ 20 h 570"/>
                <a:gd name="T22" fmla="*/ 0 w 24"/>
                <a:gd name="T23" fmla="*/ 20 h 570"/>
                <a:gd name="T24" fmla="*/ 0 w 24"/>
                <a:gd name="T25" fmla="*/ 2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570">
                  <a:moveTo>
                    <a:pt x="15" y="551"/>
                  </a:moveTo>
                  <a:cubicBezTo>
                    <a:pt x="24" y="570"/>
                    <a:pt x="24" y="570"/>
                    <a:pt x="24" y="570"/>
                  </a:cubicBezTo>
                  <a:cubicBezTo>
                    <a:pt x="24" y="536"/>
                    <a:pt x="24" y="536"/>
                    <a:pt x="24" y="536"/>
                  </a:cubicBezTo>
                  <a:cubicBezTo>
                    <a:pt x="15" y="546"/>
                    <a:pt x="15" y="546"/>
                    <a:pt x="15" y="546"/>
                  </a:cubicBezTo>
                  <a:lnTo>
                    <a:pt x="15" y="551"/>
                  </a:lnTo>
                  <a:close/>
                  <a:moveTo>
                    <a:pt x="0" y="20"/>
                  </a:moveTo>
                  <a:cubicBezTo>
                    <a:pt x="0" y="31"/>
                    <a:pt x="9" y="40"/>
                    <a:pt x="21" y="40"/>
                  </a:cubicBezTo>
                  <a:cubicBezTo>
                    <a:pt x="22" y="40"/>
                    <a:pt x="23" y="39"/>
                    <a:pt x="24" y="39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9" y="0"/>
                    <a:pt x="0" y="8"/>
                    <a:pt x="0" y="20"/>
                  </a:cubicBezTo>
                  <a:close/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</a:path>
              </a:pathLst>
            </a:custGeom>
            <a:solidFill>
              <a:srgbClr val="855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Rectangle 45"/>
            <p:cNvSpPr>
              <a:spLocks noChangeArrowheads="1"/>
            </p:cNvSpPr>
            <p:nvPr userDrawn="1"/>
          </p:nvSpPr>
          <p:spPr bwMode="auto">
            <a:xfrm>
              <a:off x="1297" y="771"/>
              <a:ext cx="1" cy="1268"/>
            </a:xfrm>
            <a:prstGeom prst="rect">
              <a:avLst/>
            </a:prstGeom>
            <a:solidFill>
              <a:srgbClr val="3F2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46"/>
            <p:cNvSpPr>
              <a:spLocks noEditPoints="1"/>
            </p:cNvSpPr>
            <p:nvPr userDrawn="1"/>
          </p:nvSpPr>
          <p:spPr bwMode="auto">
            <a:xfrm>
              <a:off x="1129" y="1300"/>
              <a:ext cx="5" cy="29"/>
            </a:xfrm>
            <a:custGeom>
              <a:avLst/>
              <a:gdLst>
                <a:gd name="T0" fmla="*/ 0 w 5"/>
                <a:gd name="T1" fmla="*/ 0 h 29"/>
                <a:gd name="T2" fmla="*/ 0 w 5"/>
                <a:gd name="T3" fmla="*/ 29 h 29"/>
                <a:gd name="T4" fmla="*/ 5 w 5"/>
                <a:gd name="T5" fmla="*/ 28 h 29"/>
                <a:gd name="T6" fmla="*/ 0 w 5"/>
                <a:gd name="T7" fmla="*/ 0 h 29"/>
                <a:gd name="T8" fmla="*/ 0 w 5"/>
                <a:gd name="T9" fmla="*/ 0 h 29"/>
                <a:gd name="T10" fmla="*/ 0 w 5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9">
                  <a:moveTo>
                    <a:pt x="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2" y="29"/>
                    <a:pt x="3" y="29"/>
                    <a:pt x="5" y="28"/>
                  </a:cubicBezTo>
                  <a:lnTo>
                    <a:pt x="0" y="0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FE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47"/>
            <p:cNvSpPr>
              <a:spLocks noEditPoints="1"/>
            </p:cNvSpPr>
            <p:nvPr userDrawn="1"/>
          </p:nvSpPr>
          <p:spPr bwMode="auto">
            <a:xfrm>
              <a:off x="1129" y="1196"/>
              <a:ext cx="16" cy="24"/>
            </a:xfrm>
            <a:custGeom>
              <a:avLst/>
              <a:gdLst>
                <a:gd name="T0" fmla="*/ 16 w 16"/>
                <a:gd name="T1" fmla="*/ 12 h 24"/>
                <a:gd name="T2" fmla="*/ 5 w 16"/>
                <a:gd name="T3" fmla="*/ 0 h 24"/>
                <a:gd name="T4" fmla="*/ 0 w 16"/>
                <a:gd name="T5" fmla="*/ 0 h 24"/>
                <a:gd name="T6" fmla="*/ 0 w 16"/>
                <a:gd name="T7" fmla="*/ 24 h 24"/>
                <a:gd name="T8" fmla="*/ 4 w 16"/>
                <a:gd name="T9" fmla="*/ 24 h 24"/>
                <a:gd name="T10" fmla="*/ 16 w 16"/>
                <a:gd name="T11" fmla="*/ 12 h 24"/>
                <a:gd name="T12" fmla="*/ 16 w 16"/>
                <a:gd name="T13" fmla="*/ 12 h 24"/>
                <a:gd name="T14" fmla="*/ 16 w 16"/>
                <a:gd name="T1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4">
                  <a:moveTo>
                    <a:pt x="16" y="12"/>
                  </a:moveTo>
                  <a:cubicBezTo>
                    <a:pt x="16" y="6"/>
                    <a:pt x="12" y="2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2" y="24"/>
                    <a:pt x="4" y="24"/>
                  </a:cubicBezTo>
                  <a:cubicBezTo>
                    <a:pt x="12" y="24"/>
                    <a:pt x="16" y="20"/>
                    <a:pt x="16" y="12"/>
                  </a:cubicBezTo>
                  <a:close/>
                  <a:moveTo>
                    <a:pt x="16" y="12"/>
                  </a:moveTo>
                  <a:cubicBezTo>
                    <a:pt x="16" y="12"/>
                    <a:pt x="16" y="12"/>
                    <a:pt x="1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48"/>
            <p:cNvSpPr>
              <a:spLocks noEditPoints="1"/>
            </p:cNvSpPr>
            <p:nvPr userDrawn="1"/>
          </p:nvSpPr>
          <p:spPr bwMode="auto">
            <a:xfrm>
              <a:off x="1129" y="771"/>
              <a:ext cx="169" cy="1270"/>
            </a:xfrm>
            <a:custGeom>
              <a:avLst/>
              <a:gdLst>
                <a:gd name="T0" fmla="*/ 0 w 169"/>
                <a:gd name="T1" fmla="*/ 49 h 1270"/>
                <a:gd name="T2" fmla="*/ 122 w 169"/>
                <a:gd name="T3" fmla="*/ 304 h 1270"/>
                <a:gd name="T4" fmla="*/ 0 w 169"/>
                <a:gd name="T5" fmla="*/ 284 h 1270"/>
                <a:gd name="T6" fmla="*/ 0 w 169"/>
                <a:gd name="T7" fmla="*/ 323 h 1270"/>
                <a:gd name="T8" fmla="*/ 9 w 169"/>
                <a:gd name="T9" fmla="*/ 358 h 1270"/>
                <a:gd name="T10" fmla="*/ 32 w 169"/>
                <a:gd name="T11" fmla="*/ 411 h 1270"/>
                <a:gd name="T12" fmla="*/ 4 w 169"/>
                <a:gd name="T13" fmla="*/ 471 h 1270"/>
                <a:gd name="T14" fmla="*/ 0 w 169"/>
                <a:gd name="T15" fmla="*/ 498 h 1270"/>
                <a:gd name="T16" fmla="*/ 26 w 169"/>
                <a:gd name="T17" fmla="*/ 499 h 1270"/>
                <a:gd name="T18" fmla="*/ 57 w 169"/>
                <a:gd name="T19" fmla="*/ 594 h 1270"/>
                <a:gd name="T20" fmla="*/ 57 w 169"/>
                <a:gd name="T21" fmla="*/ 610 h 1270"/>
                <a:gd name="T22" fmla="*/ 0 w 169"/>
                <a:gd name="T23" fmla="*/ 610 h 1270"/>
                <a:gd name="T24" fmla="*/ 11 w 169"/>
                <a:gd name="T25" fmla="*/ 637 h 1270"/>
                <a:gd name="T26" fmla="*/ 48 w 169"/>
                <a:gd name="T27" fmla="*/ 645 h 1270"/>
                <a:gd name="T28" fmla="*/ 17 w 169"/>
                <a:gd name="T29" fmla="*/ 683 h 1270"/>
                <a:gd name="T30" fmla="*/ 5 w 169"/>
                <a:gd name="T31" fmla="*/ 661 h 1270"/>
                <a:gd name="T32" fmla="*/ 0 w 169"/>
                <a:gd name="T33" fmla="*/ 726 h 1270"/>
                <a:gd name="T34" fmla="*/ 20 w 169"/>
                <a:gd name="T35" fmla="*/ 708 h 1270"/>
                <a:gd name="T36" fmla="*/ 44 w 169"/>
                <a:gd name="T37" fmla="*/ 742 h 1270"/>
                <a:gd name="T38" fmla="*/ 1 w 169"/>
                <a:gd name="T39" fmla="*/ 751 h 1270"/>
                <a:gd name="T40" fmla="*/ 0 w 169"/>
                <a:gd name="T41" fmla="*/ 779 h 1270"/>
                <a:gd name="T42" fmla="*/ 1 w 169"/>
                <a:gd name="T43" fmla="*/ 794 h 1270"/>
                <a:gd name="T44" fmla="*/ 0 w 169"/>
                <a:gd name="T45" fmla="*/ 820 h 1270"/>
                <a:gd name="T46" fmla="*/ 14 w 169"/>
                <a:gd name="T47" fmla="*/ 800 h 1270"/>
                <a:gd name="T48" fmla="*/ 6 w 169"/>
                <a:gd name="T49" fmla="*/ 793 h 1270"/>
                <a:gd name="T50" fmla="*/ 32 w 169"/>
                <a:gd name="T51" fmla="*/ 779 h 1270"/>
                <a:gd name="T52" fmla="*/ 58 w 169"/>
                <a:gd name="T53" fmla="*/ 781 h 1270"/>
                <a:gd name="T54" fmla="*/ 32 w 169"/>
                <a:gd name="T55" fmla="*/ 819 h 1270"/>
                <a:gd name="T56" fmla="*/ 41 w 169"/>
                <a:gd name="T57" fmla="*/ 860 h 1270"/>
                <a:gd name="T58" fmla="*/ 59 w 169"/>
                <a:gd name="T59" fmla="*/ 878 h 1270"/>
                <a:gd name="T60" fmla="*/ 31 w 169"/>
                <a:gd name="T61" fmla="*/ 892 h 1270"/>
                <a:gd name="T62" fmla="*/ 0 w 169"/>
                <a:gd name="T63" fmla="*/ 854 h 1270"/>
                <a:gd name="T64" fmla="*/ 2 w 169"/>
                <a:gd name="T65" fmla="*/ 876 h 1270"/>
                <a:gd name="T66" fmla="*/ 0 w 169"/>
                <a:gd name="T67" fmla="*/ 949 h 1270"/>
                <a:gd name="T68" fmla="*/ 0 w 169"/>
                <a:gd name="T69" fmla="*/ 988 h 1270"/>
                <a:gd name="T70" fmla="*/ 2 w 169"/>
                <a:gd name="T71" fmla="*/ 1024 h 1270"/>
                <a:gd name="T72" fmla="*/ 122 w 169"/>
                <a:gd name="T73" fmla="*/ 1224 h 1270"/>
                <a:gd name="T74" fmla="*/ 0 w 169"/>
                <a:gd name="T75" fmla="*/ 1270 h 1270"/>
                <a:gd name="T76" fmla="*/ 169 w 169"/>
                <a:gd name="T77" fmla="*/ 0 h 1270"/>
                <a:gd name="T78" fmla="*/ 0 w 169"/>
                <a:gd name="T79" fmla="*/ 0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9" h="1270">
                  <a:moveTo>
                    <a:pt x="0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22" y="304"/>
                    <a:pt x="122" y="304"/>
                    <a:pt x="122" y="304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9" y="285"/>
                    <a:pt x="17" y="294"/>
                    <a:pt x="17" y="304"/>
                  </a:cubicBezTo>
                  <a:cubicBezTo>
                    <a:pt x="17" y="313"/>
                    <a:pt x="9" y="322"/>
                    <a:pt x="0" y="323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5" y="358"/>
                    <a:pt x="9" y="358"/>
                    <a:pt x="9" y="358"/>
                  </a:cubicBezTo>
                  <a:cubicBezTo>
                    <a:pt x="35" y="358"/>
                    <a:pt x="48" y="367"/>
                    <a:pt x="48" y="385"/>
                  </a:cubicBezTo>
                  <a:cubicBezTo>
                    <a:pt x="48" y="397"/>
                    <a:pt x="40" y="405"/>
                    <a:pt x="32" y="411"/>
                  </a:cubicBezTo>
                  <a:cubicBezTo>
                    <a:pt x="42" y="414"/>
                    <a:pt x="53" y="420"/>
                    <a:pt x="53" y="435"/>
                  </a:cubicBezTo>
                  <a:cubicBezTo>
                    <a:pt x="53" y="459"/>
                    <a:pt x="37" y="471"/>
                    <a:pt x="4" y="471"/>
                  </a:cubicBezTo>
                  <a:cubicBezTo>
                    <a:pt x="3" y="471"/>
                    <a:pt x="2" y="471"/>
                    <a:pt x="0" y="471"/>
                  </a:cubicBezTo>
                  <a:cubicBezTo>
                    <a:pt x="0" y="498"/>
                    <a:pt x="0" y="498"/>
                    <a:pt x="0" y="498"/>
                  </a:cubicBezTo>
                  <a:cubicBezTo>
                    <a:pt x="23" y="497"/>
                    <a:pt x="23" y="497"/>
                    <a:pt x="23" y="497"/>
                  </a:cubicBezTo>
                  <a:cubicBezTo>
                    <a:pt x="26" y="499"/>
                    <a:pt x="26" y="499"/>
                    <a:pt x="26" y="499"/>
                  </a:cubicBezTo>
                  <a:cubicBezTo>
                    <a:pt x="26" y="499"/>
                    <a:pt x="42" y="565"/>
                    <a:pt x="47" y="583"/>
                  </a:cubicBezTo>
                  <a:cubicBezTo>
                    <a:pt x="49" y="591"/>
                    <a:pt x="52" y="594"/>
                    <a:pt x="57" y="594"/>
                  </a:cubicBezTo>
                  <a:cubicBezTo>
                    <a:pt x="58" y="596"/>
                    <a:pt x="58" y="596"/>
                    <a:pt x="58" y="596"/>
                  </a:cubicBezTo>
                  <a:cubicBezTo>
                    <a:pt x="57" y="610"/>
                    <a:pt x="57" y="610"/>
                    <a:pt x="57" y="610"/>
                  </a:cubicBezTo>
                  <a:cubicBezTo>
                    <a:pt x="57" y="610"/>
                    <a:pt x="42" y="609"/>
                    <a:pt x="33" y="609"/>
                  </a:cubicBezTo>
                  <a:cubicBezTo>
                    <a:pt x="17" y="609"/>
                    <a:pt x="0" y="610"/>
                    <a:pt x="0" y="610"/>
                  </a:cubicBezTo>
                  <a:cubicBezTo>
                    <a:pt x="0" y="638"/>
                    <a:pt x="0" y="638"/>
                    <a:pt x="0" y="638"/>
                  </a:cubicBezTo>
                  <a:cubicBezTo>
                    <a:pt x="3" y="637"/>
                    <a:pt x="7" y="637"/>
                    <a:pt x="11" y="637"/>
                  </a:cubicBezTo>
                  <a:cubicBezTo>
                    <a:pt x="25" y="637"/>
                    <a:pt x="46" y="642"/>
                    <a:pt x="46" y="642"/>
                  </a:cubicBezTo>
                  <a:cubicBezTo>
                    <a:pt x="48" y="645"/>
                    <a:pt x="48" y="645"/>
                    <a:pt x="48" y="645"/>
                  </a:cubicBezTo>
                  <a:cubicBezTo>
                    <a:pt x="48" y="645"/>
                    <a:pt x="44" y="660"/>
                    <a:pt x="43" y="681"/>
                  </a:cubicBezTo>
                  <a:cubicBezTo>
                    <a:pt x="17" y="683"/>
                    <a:pt x="17" y="683"/>
                    <a:pt x="17" y="683"/>
                  </a:cubicBezTo>
                  <a:cubicBezTo>
                    <a:pt x="17" y="683"/>
                    <a:pt x="17" y="678"/>
                    <a:pt x="17" y="673"/>
                  </a:cubicBezTo>
                  <a:cubicBezTo>
                    <a:pt x="17" y="664"/>
                    <a:pt x="14" y="661"/>
                    <a:pt x="5" y="661"/>
                  </a:cubicBezTo>
                  <a:cubicBezTo>
                    <a:pt x="3" y="661"/>
                    <a:pt x="2" y="661"/>
                    <a:pt x="0" y="661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2" y="727"/>
                    <a:pt x="4" y="727"/>
                    <a:pt x="6" y="727"/>
                  </a:cubicBezTo>
                  <a:cubicBezTo>
                    <a:pt x="15" y="727"/>
                    <a:pt x="19" y="722"/>
                    <a:pt x="20" y="708"/>
                  </a:cubicBezTo>
                  <a:cubicBezTo>
                    <a:pt x="46" y="706"/>
                    <a:pt x="46" y="706"/>
                    <a:pt x="46" y="706"/>
                  </a:cubicBezTo>
                  <a:cubicBezTo>
                    <a:pt x="46" y="706"/>
                    <a:pt x="44" y="726"/>
                    <a:pt x="44" y="742"/>
                  </a:cubicBezTo>
                  <a:cubicBezTo>
                    <a:pt x="42" y="745"/>
                    <a:pt x="42" y="745"/>
                    <a:pt x="42" y="745"/>
                  </a:cubicBezTo>
                  <a:cubicBezTo>
                    <a:pt x="42" y="745"/>
                    <a:pt x="23" y="751"/>
                    <a:pt x="1" y="751"/>
                  </a:cubicBezTo>
                  <a:cubicBezTo>
                    <a:pt x="0" y="751"/>
                    <a:pt x="0" y="751"/>
                    <a:pt x="0" y="751"/>
                  </a:cubicBezTo>
                  <a:cubicBezTo>
                    <a:pt x="0" y="779"/>
                    <a:pt x="0" y="779"/>
                    <a:pt x="0" y="779"/>
                  </a:cubicBezTo>
                  <a:cubicBezTo>
                    <a:pt x="2" y="779"/>
                    <a:pt x="2" y="779"/>
                    <a:pt x="2" y="779"/>
                  </a:cubicBezTo>
                  <a:cubicBezTo>
                    <a:pt x="1" y="794"/>
                    <a:pt x="1" y="794"/>
                    <a:pt x="1" y="794"/>
                  </a:cubicBezTo>
                  <a:cubicBezTo>
                    <a:pt x="0" y="794"/>
                    <a:pt x="0" y="794"/>
                    <a:pt x="0" y="794"/>
                  </a:cubicBezTo>
                  <a:cubicBezTo>
                    <a:pt x="0" y="820"/>
                    <a:pt x="0" y="820"/>
                    <a:pt x="0" y="820"/>
                  </a:cubicBezTo>
                  <a:cubicBezTo>
                    <a:pt x="11" y="808"/>
                    <a:pt x="11" y="808"/>
                    <a:pt x="11" y="808"/>
                  </a:cubicBezTo>
                  <a:cubicBezTo>
                    <a:pt x="13" y="805"/>
                    <a:pt x="14" y="802"/>
                    <a:pt x="14" y="800"/>
                  </a:cubicBezTo>
                  <a:cubicBezTo>
                    <a:pt x="14" y="796"/>
                    <a:pt x="12" y="795"/>
                    <a:pt x="7" y="794"/>
                  </a:cubicBezTo>
                  <a:cubicBezTo>
                    <a:pt x="6" y="793"/>
                    <a:pt x="6" y="793"/>
                    <a:pt x="6" y="793"/>
                  </a:cubicBezTo>
                  <a:cubicBezTo>
                    <a:pt x="8" y="779"/>
                    <a:pt x="8" y="779"/>
                    <a:pt x="8" y="779"/>
                  </a:cubicBezTo>
                  <a:cubicBezTo>
                    <a:pt x="8" y="779"/>
                    <a:pt x="24" y="779"/>
                    <a:pt x="32" y="779"/>
                  </a:cubicBezTo>
                  <a:cubicBezTo>
                    <a:pt x="39" y="779"/>
                    <a:pt x="57" y="778"/>
                    <a:pt x="57" y="778"/>
                  </a:cubicBezTo>
                  <a:cubicBezTo>
                    <a:pt x="58" y="781"/>
                    <a:pt x="58" y="781"/>
                    <a:pt x="58" y="781"/>
                  </a:cubicBezTo>
                  <a:cubicBezTo>
                    <a:pt x="57" y="794"/>
                    <a:pt x="57" y="794"/>
                    <a:pt x="57" y="794"/>
                  </a:cubicBezTo>
                  <a:cubicBezTo>
                    <a:pt x="49" y="799"/>
                    <a:pt x="41" y="806"/>
                    <a:pt x="32" y="819"/>
                  </a:cubicBezTo>
                  <a:cubicBezTo>
                    <a:pt x="25" y="829"/>
                    <a:pt x="25" y="829"/>
                    <a:pt x="25" y="829"/>
                  </a:cubicBezTo>
                  <a:cubicBezTo>
                    <a:pt x="41" y="860"/>
                    <a:pt x="41" y="860"/>
                    <a:pt x="41" y="860"/>
                  </a:cubicBezTo>
                  <a:cubicBezTo>
                    <a:pt x="46" y="870"/>
                    <a:pt x="50" y="875"/>
                    <a:pt x="58" y="875"/>
                  </a:cubicBezTo>
                  <a:cubicBezTo>
                    <a:pt x="59" y="878"/>
                    <a:pt x="59" y="878"/>
                    <a:pt x="59" y="878"/>
                  </a:cubicBezTo>
                  <a:cubicBezTo>
                    <a:pt x="58" y="891"/>
                    <a:pt x="58" y="891"/>
                    <a:pt x="58" y="891"/>
                  </a:cubicBezTo>
                  <a:cubicBezTo>
                    <a:pt x="58" y="891"/>
                    <a:pt x="36" y="892"/>
                    <a:pt x="31" y="892"/>
                  </a:cubicBezTo>
                  <a:cubicBezTo>
                    <a:pt x="23" y="892"/>
                    <a:pt x="18" y="889"/>
                    <a:pt x="13" y="879"/>
                  </a:cubicBezTo>
                  <a:cubicBezTo>
                    <a:pt x="0" y="854"/>
                    <a:pt x="0" y="854"/>
                    <a:pt x="0" y="854"/>
                  </a:cubicBezTo>
                  <a:cubicBezTo>
                    <a:pt x="0" y="875"/>
                    <a:pt x="0" y="875"/>
                    <a:pt x="0" y="875"/>
                  </a:cubicBezTo>
                  <a:cubicBezTo>
                    <a:pt x="2" y="876"/>
                    <a:pt x="2" y="876"/>
                    <a:pt x="2" y="876"/>
                  </a:cubicBezTo>
                  <a:cubicBezTo>
                    <a:pt x="0" y="889"/>
                    <a:pt x="0" y="889"/>
                    <a:pt x="0" y="889"/>
                  </a:cubicBezTo>
                  <a:cubicBezTo>
                    <a:pt x="0" y="949"/>
                    <a:pt x="0" y="949"/>
                    <a:pt x="0" y="949"/>
                  </a:cubicBezTo>
                  <a:cubicBezTo>
                    <a:pt x="10" y="950"/>
                    <a:pt x="17" y="959"/>
                    <a:pt x="17" y="969"/>
                  </a:cubicBezTo>
                  <a:cubicBezTo>
                    <a:pt x="17" y="979"/>
                    <a:pt x="10" y="987"/>
                    <a:pt x="0" y="988"/>
                  </a:cubicBezTo>
                  <a:cubicBezTo>
                    <a:pt x="0" y="1023"/>
                    <a:pt x="0" y="1023"/>
                    <a:pt x="0" y="1023"/>
                  </a:cubicBezTo>
                  <a:cubicBezTo>
                    <a:pt x="2" y="1024"/>
                    <a:pt x="2" y="1024"/>
                    <a:pt x="2" y="1024"/>
                  </a:cubicBezTo>
                  <a:cubicBezTo>
                    <a:pt x="122" y="969"/>
                    <a:pt x="122" y="969"/>
                    <a:pt x="122" y="969"/>
                  </a:cubicBezTo>
                  <a:cubicBezTo>
                    <a:pt x="122" y="1224"/>
                    <a:pt x="122" y="1224"/>
                    <a:pt x="122" y="1224"/>
                  </a:cubicBezTo>
                  <a:cubicBezTo>
                    <a:pt x="0" y="1224"/>
                    <a:pt x="0" y="1224"/>
                    <a:pt x="0" y="1224"/>
                  </a:cubicBezTo>
                  <a:cubicBezTo>
                    <a:pt x="0" y="1270"/>
                    <a:pt x="0" y="1270"/>
                    <a:pt x="0" y="1270"/>
                  </a:cubicBezTo>
                  <a:cubicBezTo>
                    <a:pt x="169" y="1270"/>
                    <a:pt x="169" y="1270"/>
                    <a:pt x="169" y="1270"/>
                  </a:cubicBezTo>
                  <a:cubicBezTo>
                    <a:pt x="169" y="0"/>
                    <a:pt x="169" y="0"/>
                    <a:pt x="169" y="0"/>
                  </a:cubicBezTo>
                  <a:lnTo>
                    <a:pt x="0" y="0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49"/>
            <p:cNvSpPr>
              <a:spLocks noEditPoints="1"/>
            </p:cNvSpPr>
            <p:nvPr userDrawn="1"/>
          </p:nvSpPr>
          <p:spPr bwMode="auto">
            <a:xfrm>
              <a:off x="1129" y="1350"/>
              <a:ext cx="11" cy="15"/>
            </a:xfrm>
            <a:custGeom>
              <a:avLst/>
              <a:gdLst>
                <a:gd name="T0" fmla="*/ 11 w 11"/>
                <a:gd name="T1" fmla="*/ 9 h 15"/>
                <a:gd name="T2" fmla="*/ 10 w 11"/>
                <a:gd name="T3" fmla="*/ 6 h 15"/>
                <a:gd name="T4" fmla="*/ 9 w 11"/>
                <a:gd name="T5" fmla="*/ 0 h 15"/>
                <a:gd name="T6" fmla="*/ 0 w 11"/>
                <a:gd name="T7" fmla="*/ 0 h 15"/>
                <a:gd name="T8" fmla="*/ 0 w 11"/>
                <a:gd name="T9" fmla="*/ 15 h 15"/>
                <a:gd name="T10" fmla="*/ 11 w 11"/>
                <a:gd name="T11" fmla="*/ 9 h 15"/>
                <a:gd name="T12" fmla="*/ 11 w 11"/>
                <a:gd name="T13" fmla="*/ 9 h 15"/>
                <a:gd name="T14" fmla="*/ 11 w 11"/>
                <a:gd name="T15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5">
                  <a:moveTo>
                    <a:pt x="11" y="9"/>
                  </a:moveTo>
                  <a:cubicBezTo>
                    <a:pt x="11" y="9"/>
                    <a:pt x="10" y="8"/>
                    <a:pt x="10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0" y="14"/>
                    <a:pt x="11" y="14"/>
                    <a:pt x="11" y="9"/>
                  </a:cubicBezTo>
                  <a:close/>
                  <a:moveTo>
                    <a:pt x="11" y="9"/>
                  </a:moveTo>
                  <a:cubicBezTo>
                    <a:pt x="11" y="9"/>
                    <a:pt x="11" y="9"/>
                    <a:pt x="11" y="9"/>
                  </a:cubicBezTo>
                </a:path>
              </a:pathLst>
            </a:custGeom>
            <a:solidFill>
              <a:srgbClr val="EFE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50"/>
            <p:cNvSpPr>
              <a:spLocks noEditPoints="1"/>
            </p:cNvSpPr>
            <p:nvPr userDrawn="1"/>
          </p:nvSpPr>
          <p:spPr bwMode="auto">
            <a:xfrm>
              <a:off x="1129" y="1150"/>
              <a:ext cx="13" cy="26"/>
            </a:xfrm>
            <a:custGeom>
              <a:avLst/>
              <a:gdLst>
                <a:gd name="T0" fmla="*/ 13 w 13"/>
                <a:gd name="T1" fmla="*/ 12 h 26"/>
                <a:gd name="T2" fmla="*/ 0 w 13"/>
                <a:gd name="T3" fmla="*/ 0 h 26"/>
                <a:gd name="T4" fmla="*/ 0 w 13"/>
                <a:gd name="T5" fmla="*/ 25 h 26"/>
                <a:gd name="T6" fmla="*/ 6 w 13"/>
                <a:gd name="T7" fmla="*/ 26 h 26"/>
                <a:gd name="T8" fmla="*/ 13 w 13"/>
                <a:gd name="T9" fmla="*/ 12 h 26"/>
                <a:gd name="T10" fmla="*/ 13 w 13"/>
                <a:gd name="T11" fmla="*/ 12 h 26"/>
                <a:gd name="T12" fmla="*/ 13 w 13"/>
                <a:gd name="T1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6">
                  <a:moveTo>
                    <a:pt x="13" y="12"/>
                  </a:moveTo>
                  <a:cubicBezTo>
                    <a:pt x="13" y="4"/>
                    <a:pt x="9" y="1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5"/>
                    <a:pt x="4" y="26"/>
                    <a:pt x="6" y="26"/>
                  </a:cubicBezTo>
                  <a:cubicBezTo>
                    <a:pt x="6" y="26"/>
                    <a:pt x="13" y="21"/>
                    <a:pt x="13" y="12"/>
                  </a:cubicBezTo>
                  <a:close/>
                  <a:moveTo>
                    <a:pt x="13" y="12"/>
                  </a:moveTo>
                  <a:cubicBezTo>
                    <a:pt x="13" y="12"/>
                    <a:pt x="13" y="12"/>
                    <a:pt x="13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51"/>
            <p:cNvSpPr>
              <a:spLocks noEditPoints="1"/>
            </p:cNvSpPr>
            <p:nvPr userDrawn="1"/>
          </p:nvSpPr>
          <p:spPr bwMode="auto">
            <a:xfrm>
              <a:off x="1070" y="1129"/>
              <a:ext cx="117" cy="534"/>
            </a:xfrm>
            <a:custGeom>
              <a:avLst/>
              <a:gdLst>
                <a:gd name="T0" fmla="*/ 68 w 117"/>
                <a:gd name="T1" fmla="*/ 0 h 534"/>
                <a:gd name="T2" fmla="*/ 7 w 117"/>
                <a:gd name="T3" fmla="*/ 1 h 534"/>
                <a:gd name="T4" fmla="*/ 12 w 117"/>
                <a:gd name="T5" fmla="*/ 16 h 534"/>
                <a:gd name="T6" fmla="*/ 5 w 117"/>
                <a:gd name="T7" fmla="*/ 97 h 534"/>
                <a:gd name="T8" fmla="*/ 59 w 117"/>
                <a:gd name="T9" fmla="*/ 113 h 534"/>
                <a:gd name="T10" fmla="*/ 90 w 117"/>
                <a:gd name="T11" fmla="*/ 53 h 534"/>
                <a:gd name="T12" fmla="*/ 59 w 117"/>
                <a:gd name="T13" fmla="*/ 21 h 534"/>
                <a:gd name="T14" fmla="*/ 59 w 117"/>
                <a:gd name="T15" fmla="*/ 46 h 534"/>
                <a:gd name="T16" fmla="*/ 62 w 117"/>
                <a:gd name="T17" fmla="*/ 91 h 534"/>
                <a:gd name="T18" fmla="*/ 51 w 117"/>
                <a:gd name="T19" fmla="*/ 67 h 534"/>
                <a:gd name="T20" fmla="*/ 62 w 117"/>
                <a:gd name="T21" fmla="*/ 91 h 534"/>
                <a:gd name="T22" fmla="*/ 84 w 117"/>
                <a:gd name="T23" fmla="*/ 141 h 534"/>
                <a:gd name="T24" fmla="*/ 37 w 117"/>
                <a:gd name="T25" fmla="*/ 141 h 534"/>
                <a:gd name="T26" fmla="*/ 0 w 117"/>
                <a:gd name="T27" fmla="*/ 251 h 534"/>
                <a:gd name="T28" fmla="*/ 50 w 117"/>
                <a:gd name="T29" fmla="*/ 237 h 534"/>
                <a:gd name="T30" fmla="*/ 39 w 117"/>
                <a:gd name="T31" fmla="*/ 232 h 534"/>
                <a:gd name="T32" fmla="*/ 55 w 117"/>
                <a:gd name="T33" fmla="*/ 220 h 534"/>
                <a:gd name="T34" fmla="*/ 69 w 117"/>
                <a:gd name="T35" fmla="*/ 227 h 534"/>
                <a:gd name="T36" fmla="*/ 59 w 117"/>
                <a:gd name="T37" fmla="*/ 251 h 534"/>
                <a:gd name="T38" fmla="*/ 117 w 117"/>
                <a:gd name="T39" fmla="*/ 237 h 534"/>
                <a:gd name="T40" fmla="*/ 47 w 117"/>
                <a:gd name="T41" fmla="*/ 200 h 534"/>
                <a:gd name="T42" fmla="*/ 59 w 117"/>
                <a:gd name="T43" fmla="*/ 171 h 534"/>
                <a:gd name="T44" fmla="*/ 60 w 117"/>
                <a:gd name="T45" fmla="*/ 517 h 534"/>
                <a:gd name="T46" fmla="*/ 60 w 117"/>
                <a:gd name="T47" fmla="*/ 517 h 534"/>
                <a:gd name="T48" fmla="*/ 59 w 117"/>
                <a:gd name="T49" fmla="*/ 420 h 534"/>
                <a:gd name="T50" fmla="*/ 48 w 117"/>
                <a:gd name="T51" fmla="*/ 504 h 534"/>
                <a:gd name="T52" fmla="*/ 59 w 117"/>
                <a:gd name="T53" fmla="*/ 420 h 534"/>
                <a:gd name="T54" fmla="*/ 2 w 117"/>
                <a:gd name="T55" fmla="*/ 433 h 534"/>
                <a:gd name="T56" fmla="*/ 14 w 117"/>
                <a:gd name="T57" fmla="*/ 444 h 534"/>
                <a:gd name="T58" fmla="*/ 2 w 117"/>
                <a:gd name="T59" fmla="*/ 531 h 534"/>
                <a:gd name="T60" fmla="*/ 59 w 117"/>
                <a:gd name="T61" fmla="*/ 515 h 534"/>
                <a:gd name="T62" fmla="*/ 59 w 117"/>
                <a:gd name="T63" fmla="*/ 393 h 534"/>
                <a:gd name="T64" fmla="*/ 102 w 117"/>
                <a:gd name="T65" fmla="*/ 383 h 534"/>
                <a:gd name="T66" fmla="*/ 65 w 117"/>
                <a:gd name="T67" fmla="*/ 369 h 534"/>
                <a:gd name="T68" fmla="*/ 59 w 117"/>
                <a:gd name="T69" fmla="*/ 303 h 534"/>
                <a:gd name="T70" fmla="*/ 75 w 117"/>
                <a:gd name="T71" fmla="*/ 324 h 534"/>
                <a:gd name="T72" fmla="*/ 105 w 117"/>
                <a:gd name="T73" fmla="*/ 283 h 534"/>
                <a:gd name="T74" fmla="*/ 9 w 117"/>
                <a:gd name="T75" fmla="*/ 338 h 534"/>
                <a:gd name="T76" fmla="*/ 99 w 117"/>
                <a:gd name="T77" fmla="*/ 501 h 534"/>
                <a:gd name="T78" fmla="*/ 115 w 117"/>
                <a:gd name="T79" fmla="*/ 435 h 534"/>
                <a:gd name="T80" fmla="*/ 91 w 117"/>
                <a:gd name="T81" fmla="*/ 420 h 534"/>
                <a:gd name="T82" fmla="*/ 66 w 117"/>
                <a:gd name="T83" fmla="*/ 436 h 534"/>
                <a:gd name="T84" fmla="*/ 59 w 117"/>
                <a:gd name="T85" fmla="*/ 461 h 534"/>
                <a:gd name="T86" fmla="*/ 90 w 117"/>
                <a:gd name="T87" fmla="*/ 534 h 534"/>
                <a:gd name="T88" fmla="*/ 116 w 117"/>
                <a:gd name="T89" fmla="*/ 51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" h="534">
                  <a:moveTo>
                    <a:pt x="90" y="53"/>
                  </a:moveTo>
                  <a:cubicBezTo>
                    <a:pt x="99" y="47"/>
                    <a:pt x="107" y="39"/>
                    <a:pt x="107" y="27"/>
                  </a:cubicBezTo>
                  <a:cubicBezTo>
                    <a:pt x="107" y="9"/>
                    <a:pt x="93" y="0"/>
                    <a:pt x="68" y="0"/>
                  </a:cubicBezTo>
                  <a:cubicBezTo>
                    <a:pt x="68" y="0"/>
                    <a:pt x="64" y="0"/>
                    <a:pt x="59" y="0"/>
                  </a:cubicBezTo>
                  <a:cubicBezTo>
                    <a:pt x="50" y="0"/>
                    <a:pt x="39" y="1"/>
                    <a:pt x="35" y="1"/>
                  </a:cubicBezTo>
                  <a:cubicBezTo>
                    <a:pt x="30" y="1"/>
                    <a:pt x="7" y="1"/>
                    <a:pt x="7" y="1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11" y="16"/>
                    <a:pt x="12" y="16"/>
                  </a:cubicBezTo>
                  <a:cubicBezTo>
                    <a:pt x="15" y="16"/>
                    <a:pt x="17" y="19"/>
                    <a:pt x="17" y="24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93"/>
                    <a:pt x="14" y="95"/>
                    <a:pt x="5" y="97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2"/>
                    <a:pt x="24" y="111"/>
                    <a:pt x="35" y="111"/>
                  </a:cubicBezTo>
                  <a:cubicBezTo>
                    <a:pt x="38" y="111"/>
                    <a:pt x="51" y="112"/>
                    <a:pt x="59" y="113"/>
                  </a:cubicBezTo>
                  <a:cubicBezTo>
                    <a:pt x="60" y="113"/>
                    <a:pt x="62" y="113"/>
                    <a:pt x="63" y="113"/>
                  </a:cubicBezTo>
                  <a:cubicBezTo>
                    <a:pt x="95" y="113"/>
                    <a:pt x="112" y="101"/>
                    <a:pt x="112" y="77"/>
                  </a:cubicBezTo>
                  <a:cubicBezTo>
                    <a:pt x="112" y="62"/>
                    <a:pt x="101" y="56"/>
                    <a:pt x="90" y="53"/>
                  </a:cubicBezTo>
                  <a:close/>
                  <a:moveTo>
                    <a:pt x="53" y="23"/>
                  </a:moveTo>
                  <a:cubicBezTo>
                    <a:pt x="53" y="21"/>
                    <a:pt x="53" y="21"/>
                    <a:pt x="56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8" y="21"/>
                    <a:pt x="72" y="25"/>
                    <a:pt x="72" y="32"/>
                  </a:cubicBezTo>
                  <a:cubicBezTo>
                    <a:pt x="72" y="41"/>
                    <a:pt x="65" y="46"/>
                    <a:pt x="65" y="46"/>
                  </a:cubicBezTo>
                  <a:cubicBezTo>
                    <a:pt x="64" y="46"/>
                    <a:pt x="61" y="46"/>
                    <a:pt x="59" y="46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2" y="31"/>
                    <a:pt x="53" y="23"/>
                  </a:cubicBezTo>
                  <a:close/>
                  <a:moveTo>
                    <a:pt x="62" y="91"/>
                  </a:moveTo>
                  <a:cubicBezTo>
                    <a:pt x="61" y="91"/>
                    <a:pt x="60" y="91"/>
                    <a:pt x="59" y="91"/>
                  </a:cubicBezTo>
                  <a:cubicBezTo>
                    <a:pt x="53" y="91"/>
                    <a:pt x="50" y="88"/>
                    <a:pt x="50" y="84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71" y="69"/>
                    <a:pt x="75" y="73"/>
                    <a:pt x="75" y="79"/>
                  </a:cubicBezTo>
                  <a:cubicBezTo>
                    <a:pt x="75" y="87"/>
                    <a:pt x="71" y="91"/>
                    <a:pt x="62" y="91"/>
                  </a:cubicBezTo>
                  <a:close/>
                  <a:moveTo>
                    <a:pt x="116" y="236"/>
                  </a:moveTo>
                  <a:cubicBezTo>
                    <a:pt x="110" y="236"/>
                    <a:pt x="108" y="232"/>
                    <a:pt x="105" y="225"/>
                  </a:cubicBezTo>
                  <a:cubicBezTo>
                    <a:pt x="100" y="206"/>
                    <a:pt x="84" y="141"/>
                    <a:pt x="84" y="141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59" y="140"/>
                    <a:pt x="59" y="140"/>
                    <a:pt x="59" y="140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9" y="227"/>
                    <a:pt x="9" y="227"/>
                    <a:pt x="9" y="227"/>
                  </a:cubicBezTo>
                  <a:cubicBezTo>
                    <a:pt x="8" y="232"/>
                    <a:pt x="5" y="235"/>
                    <a:pt x="1" y="236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0" y="251"/>
                    <a:pt x="12" y="251"/>
                    <a:pt x="22" y="251"/>
                  </a:cubicBezTo>
                  <a:cubicBezTo>
                    <a:pt x="33" y="251"/>
                    <a:pt x="49" y="251"/>
                    <a:pt x="49" y="251"/>
                  </a:cubicBezTo>
                  <a:cubicBezTo>
                    <a:pt x="50" y="237"/>
                    <a:pt x="50" y="237"/>
                    <a:pt x="50" y="237"/>
                  </a:cubicBezTo>
                  <a:cubicBezTo>
                    <a:pt x="49" y="236"/>
                    <a:pt x="49" y="236"/>
                    <a:pt x="49" y="236"/>
                  </a:cubicBezTo>
                  <a:cubicBezTo>
                    <a:pt x="44" y="236"/>
                    <a:pt x="44" y="236"/>
                    <a:pt x="44" y="236"/>
                  </a:cubicBezTo>
                  <a:cubicBezTo>
                    <a:pt x="40" y="236"/>
                    <a:pt x="39" y="235"/>
                    <a:pt x="39" y="232"/>
                  </a:cubicBezTo>
                  <a:cubicBezTo>
                    <a:pt x="39" y="232"/>
                    <a:pt x="39" y="230"/>
                    <a:pt x="39" y="228"/>
                  </a:cubicBezTo>
                  <a:cubicBezTo>
                    <a:pt x="41" y="221"/>
                    <a:pt x="41" y="221"/>
                    <a:pt x="41" y="221"/>
                  </a:cubicBezTo>
                  <a:cubicBezTo>
                    <a:pt x="46" y="221"/>
                    <a:pt x="51" y="220"/>
                    <a:pt x="55" y="220"/>
                  </a:cubicBezTo>
                  <a:cubicBezTo>
                    <a:pt x="59" y="220"/>
                    <a:pt x="59" y="220"/>
                    <a:pt x="59" y="220"/>
                  </a:cubicBezTo>
                  <a:cubicBezTo>
                    <a:pt x="62" y="220"/>
                    <a:pt x="65" y="220"/>
                    <a:pt x="68" y="220"/>
                  </a:cubicBezTo>
                  <a:cubicBezTo>
                    <a:pt x="69" y="227"/>
                    <a:pt x="69" y="227"/>
                    <a:pt x="69" y="227"/>
                  </a:cubicBezTo>
                  <a:cubicBezTo>
                    <a:pt x="69" y="228"/>
                    <a:pt x="69" y="229"/>
                    <a:pt x="69" y="230"/>
                  </a:cubicBezTo>
                  <a:cubicBezTo>
                    <a:pt x="69" y="234"/>
                    <a:pt x="69" y="234"/>
                    <a:pt x="59" y="236"/>
                  </a:cubicBezTo>
                  <a:cubicBezTo>
                    <a:pt x="59" y="251"/>
                    <a:pt x="59" y="251"/>
                    <a:pt x="59" y="251"/>
                  </a:cubicBezTo>
                  <a:cubicBezTo>
                    <a:pt x="59" y="251"/>
                    <a:pt x="75" y="250"/>
                    <a:pt x="91" y="250"/>
                  </a:cubicBezTo>
                  <a:cubicBezTo>
                    <a:pt x="100" y="250"/>
                    <a:pt x="115" y="251"/>
                    <a:pt x="115" y="251"/>
                  </a:cubicBezTo>
                  <a:cubicBezTo>
                    <a:pt x="117" y="237"/>
                    <a:pt x="117" y="237"/>
                    <a:pt x="117" y="237"/>
                  </a:cubicBezTo>
                  <a:lnTo>
                    <a:pt x="116" y="236"/>
                  </a:lnTo>
                  <a:close/>
                  <a:moveTo>
                    <a:pt x="59" y="200"/>
                  </a:moveTo>
                  <a:cubicBezTo>
                    <a:pt x="47" y="200"/>
                    <a:pt x="47" y="200"/>
                    <a:pt x="47" y="200"/>
                  </a:cubicBezTo>
                  <a:cubicBezTo>
                    <a:pt x="55" y="169"/>
                    <a:pt x="55" y="169"/>
                    <a:pt x="55" y="169"/>
                  </a:cubicBezTo>
                  <a:cubicBezTo>
                    <a:pt x="59" y="169"/>
                    <a:pt x="59" y="169"/>
                    <a:pt x="59" y="169"/>
                  </a:cubicBezTo>
                  <a:cubicBezTo>
                    <a:pt x="59" y="171"/>
                    <a:pt x="59" y="171"/>
                    <a:pt x="59" y="171"/>
                  </a:cubicBezTo>
                  <a:cubicBezTo>
                    <a:pt x="65" y="199"/>
                    <a:pt x="65" y="199"/>
                    <a:pt x="65" y="199"/>
                  </a:cubicBezTo>
                  <a:cubicBezTo>
                    <a:pt x="62" y="199"/>
                    <a:pt x="61" y="199"/>
                    <a:pt x="59" y="200"/>
                  </a:cubicBezTo>
                  <a:close/>
                  <a:moveTo>
                    <a:pt x="60" y="517"/>
                  </a:moveTo>
                  <a:cubicBezTo>
                    <a:pt x="59" y="516"/>
                    <a:pt x="59" y="516"/>
                    <a:pt x="59" y="516"/>
                  </a:cubicBezTo>
                  <a:cubicBezTo>
                    <a:pt x="59" y="530"/>
                    <a:pt x="59" y="530"/>
                    <a:pt x="59" y="530"/>
                  </a:cubicBezTo>
                  <a:lnTo>
                    <a:pt x="60" y="517"/>
                  </a:lnTo>
                  <a:close/>
                  <a:moveTo>
                    <a:pt x="59" y="435"/>
                  </a:moveTo>
                  <a:cubicBezTo>
                    <a:pt x="61" y="420"/>
                    <a:pt x="61" y="420"/>
                    <a:pt x="61" y="420"/>
                  </a:cubicBezTo>
                  <a:cubicBezTo>
                    <a:pt x="59" y="420"/>
                    <a:pt x="59" y="420"/>
                    <a:pt x="59" y="420"/>
                  </a:cubicBezTo>
                  <a:cubicBezTo>
                    <a:pt x="59" y="436"/>
                    <a:pt x="59" y="436"/>
                    <a:pt x="59" y="436"/>
                  </a:cubicBezTo>
                  <a:cubicBezTo>
                    <a:pt x="59" y="435"/>
                    <a:pt x="59" y="435"/>
                    <a:pt x="59" y="435"/>
                  </a:cubicBezTo>
                  <a:close/>
                  <a:moveTo>
                    <a:pt x="48" y="504"/>
                  </a:moveTo>
                  <a:cubicBezTo>
                    <a:pt x="49" y="445"/>
                    <a:pt x="49" y="445"/>
                    <a:pt x="49" y="445"/>
                  </a:cubicBezTo>
                  <a:cubicBezTo>
                    <a:pt x="49" y="439"/>
                    <a:pt x="51" y="437"/>
                    <a:pt x="59" y="436"/>
                  </a:cubicBezTo>
                  <a:cubicBezTo>
                    <a:pt x="59" y="420"/>
                    <a:pt x="59" y="420"/>
                    <a:pt x="59" y="420"/>
                  </a:cubicBezTo>
                  <a:cubicBezTo>
                    <a:pt x="53" y="420"/>
                    <a:pt x="37" y="421"/>
                    <a:pt x="31" y="421"/>
                  </a:cubicBezTo>
                  <a:cubicBezTo>
                    <a:pt x="28" y="421"/>
                    <a:pt x="4" y="421"/>
                    <a:pt x="4" y="421"/>
                  </a:cubicBezTo>
                  <a:cubicBezTo>
                    <a:pt x="2" y="433"/>
                    <a:pt x="2" y="433"/>
                    <a:pt x="2" y="433"/>
                  </a:cubicBezTo>
                  <a:cubicBezTo>
                    <a:pt x="4" y="436"/>
                    <a:pt x="4" y="436"/>
                    <a:pt x="4" y="436"/>
                  </a:cubicBezTo>
                  <a:cubicBezTo>
                    <a:pt x="4" y="436"/>
                    <a:pt x="6" y="436"/>
                    <a:pt x="8" y="436"/>
                  </a:cubicBezTo>
                  <a:cubicBezTo>
                    <a:pt x="13" y="436"/>
                    <a:pt x="14" y="437"/>
                    <a:pt x="14" y="444"/>
                  </a:cubicBezTo>
                  <a:cubicBezTo>
                    <a:pt x="14" y="503"/>
                    <a:pt x="14" y="503"/>
                    <a:pt x="14" y="503"/>
                  </a:cubicBezTo>
                  <a:cubicBezTo>
                    <a:pt x="14" y="513"/>
                    <a:pt x="12" y="515"/>
                    <a:pt x="3" y="517"/>
                  </a:cubicBezTo>
                  <a:cubicBezTo>
                    <a:pt x="2" y="531"/>
                    <a:pt x="2" y="531"/>
                    <a:pt x="2" y="531"/>
                  </a:cubicBezTo>
                  <a:cubicBezTo>
                    <a:pt x="2" y="531"/>
                    <a:pt x="19" y="531"/>
                    <a:pt x="30" y="531"/>
                  </a:cubicBezTo>
                  <a:cubicBezTo>
                    <a:pt x="37" y="531"/>
                    <a:pt x="59" y="531"/>
                    <a:pt x="59" y="531"/>
                  </a:cubicBezTo>
                  <a:cubicBezTo>
                    <a:pt x="59" y="515"/>
                    <a:pt x="59" y="515"/>
                    <a:pt x="59" y="515"/>
                  </a:cubicBezTo>
                  <a:cubicBezTo>
                    <a:pt x="59" y="515"/>
                    <a:pt x="56" y="516"/>
                    <a:pt x="53" y="516"/>
                  </a:cubicBezTo>
                  <a:cubicBezTo>
                    <a:pt x="49" y="516"/>
                    <a:pt x="48" y="514"/>
                    <a:pt x="48" y="504"/>
                  </a:cubicBezTo>
                  <a:close/>
                  <a:moveTo>
                    <a:pt x="59" y="393"/>
                  </a:moveTo>
                  <a:cubicBezTo>
                    <a:pt x="60" y="393"/>
                    <a:pt x="60" y="393"/>
                    <a:pt x="60" y="393"/>
                  </a:cubicBezTo>
                  <a:cubicBezTo>
                    <a:pt x="82" y="393"/>
                    <a:pt x="100" y="386"/>
                    <a:pt x="100" y="386"/>
                  </a:cubicBezTo>
                  <a:cubicBezTo>
                    <a:pt x="102" y="383"/>
                    <a:pt x="102" y="383"/>
                    <a:pt x="102" y="383"/>
                  </a:cubicBezTo>
                  <a:cubicBezTo>
                    <a:pt x="102" y="367"/>
                    <a:pt x="105" y="347"/>
                    <a:pt x="105" y="347"/>
                  </a:cubicBezTo>
                  <a:cubicBezTo>
                    <a:pt x="78" y="349"/>
                    <a:pt x="78" y="349"/>
                    <a:pt x="78" y="349"/>
                  </a:cubicBezTo>
                  <a:cubicBezTo>
                    <a:pt x="77" y="363"/>
                    <a:pt x="73" y="369"/>
                    <a:pt x="65" y="369"/>
                  </a:cubicBezTo>
                  <a:cubicBezTo>
                    <a:pt x="62" y="369"/>
                    <a:pt x="60" y="368"/>
                    <a:pt x="59" y="367"/>
                  </a:cubicBezTo>
                  <a:cubicBezTo>
                    <a:pt x="51" y="363"/>
                    <a:pt x="48" y="352"/>
                    <a:pt x="48" y="332"/>
                  </a:cubicBezTo>
                  <a:cubicBezTo>
                    <a:pt x="48" y="313"/>
                    <a:pt x="51" y="305"/>
                    <a:pt x="59" y="303"/>
                  </a:cubicBezTo>
                  <a:cubicBezTo>
                    <a:pt x="60" y="302"/>
                    <a:pt x="62" y="302"/>
                    <a:pt x="64" y="302"/>
                  </a:cubicBezTo>
                  <a:cubicBezTo>
                    <a:pt x="73" y="302"/>
                    <a:pt x="76" y="305"/>
                    <a:pt x="76" y="315"/>
                  </a:cubicBezTo>
                  <a:cubicBezTo>
                    <a:pt x="76" y="318"/>
                    <a:pt x="75" y="321"/>
                    <a:pt x="75" y="324"/>
                  </a:cubicBezTo>
                  <a:cubicBezTo>
                    <a:pt x="102" y="323"/>
                    <a:pt x="102" y="323"/>
                    <a:pt x="102" y="323"/>
                  </a:cubicBezTo>
                  <a:cubicBezTo>
                    <a:pt x="103" y="302"/>
                    <a:pt x="106" y="286"/>
                    <a:pt x="106" y="286"/>
                  </a:cubicBezTo>
                  <a:cubicBezTo>
                    <a:pt x="105" y="283"/>
                    <a:pt x="105" y="283"/>
                    <a:pt x="105" y="283"/>
                  </a:cubicBezTo>
                  <a:cubicBezTo>
                    <a:pt x="105" y="283"/>
                    <a:pt x="84" y="279"/>
                    <a:pt x="69" y="279"/>
                  </a:cubicBezTo>
                  <a:cubicBezTo>
                    <a:pt x="65" y="279"/>
                    <a:pt x="62" y="279"/>
                    <a:pt x="59" y="279"/>
                  </a:cubicBezTo>
                  <a:cubicBezTo>
                    <a:pt x="27" y="283"/>
                    <a:pt x="9" y="303"/>
                    <a:pt x="9" y="338"/>
                  </a:cubicBezTo>
                  <a:cubicBezTo>
                    <a:pt x="9" y="372"/>
                    <a:pt x="28" y="392"/>
                    <a:pt x="59" y="393"/>
                  </a:cubicBezTo>
                  <a:close/>
                  <a:moveTo>
                    <a:pt x="116" y="517"/>
                  </a:moveTo>
                  <a:cubicBezTo>
                    <a:pt x="109" y="516"/>
                    <a:pt x="104" y="511"/>
                    <a:pt x="99" y="501"/>
                  </a:cubicBezTo>
                  <a:cubicBezTo>
                    <a:pt x="83" y="470"/>
                    <a:pt x="83" y="470"/>
                    <a:pt x="83" y="470"/>
                  </a:cubicBezTo>
                  <a:cubicBezTo>
                    <a:pt x="90" y="460"/>
                    <a:pt x="90" y="460"/>
                    <a:pt x="90" y="460"/>
                  </a:cubicBezTo>
                  <a:cubicBezTo>
                    <a:pt x="99" y="447"/>
                    <a:pt x="107" y="440"/>
                    <a:pt x="115" y="435"/>
                  </a:cubicBezTo>
                  <a:cubicBezTo>
                    <a:pt x="117" y="422"/>
                    <a:pt x="117" y="422"/>
                    <a:pt x="117" y="422"/>
                  </a:cubicBezTo>
                  <a:cubicBezTo>
                    <a:pt x="115" y="419"/>
                    <a:pt x="115" y="419"/>
                    <a:pt x="115" y="419"/>
                  </a:cubicBezTo>
                  <a:cubicBezTo>
                    <a:pt x="115" y="419"/>
                    <a:pt x="97" y="420"/>
                    <a:pt x="91" y="420"/>
                  </a:cubicBezTo>
                  <a:cubicBezTo>
                    <a:pt x="83" y="420"/>
                    <a:pt x="66" y="420"/>
                    <a:pt x="66" y="420"/>
                  </a:cubicBezTo>
                  <a:cubicBezTo>
                    <a:pt x="65" y="434"/>
                    <a:pt x="65" y="434"/>
                    <a:pt x="65" y="434"/>
                  </a:cubicBezTo>
                  <a:cubicBezTo>
                    <a:pt x="66" y="436"/>
                    <a:pt x="66" y="436"/>
                    <a:pt x="66" y="436"/>
                  </a:cubicBezTo>
                  <a:cubicBezTo>
                    <a:pt x="71" y="436"/>
                    <a:pt x="73" y="437"/>
                    <a:pt x="73" y="441"/>
                  </a:cubicBezTo>
                  <a:cubicBezTo>
                    <a:pt x="73" y="444"/>
                    <a:pt x="71" y="447"/>
                    <a:pt x="69" y="449"/>
                  </a:cubicBezTo>
                  <a:cubicBezTo>
                    <a:pt x="59" y="461"/>
                    <a:pt x="59" y="461"/>
                    <a:pt x="59" y="461"/>
                  </a:cubicBezTo>
                  <a:cubicBezTo>
                    <a:pt x="59" y="496"/>
                    <a:pt x="59" y="496"/>
                    <a:pt x="59" y="496"/>
                  </a:cubicBezTo>
                  <a:cubicBezTo>
                    <a:pt x="71" y="520"/>
                    <a:pt x="71" y="520"/>
                    <a:pt x="71" y="520"/>
                  </a:cubicBezTo>
                  <a:cubicBezTo>
                    <a:pt x="76" y="530"/>
                    <a:pt x="81" y="534"/>
                    <a:pt x="90" y="534"/>
                  </a:cubicBezTo>
                  <a:cubicBezTo>
                    <a:pt x="94" y="534"/>
                    <a:pt x="116" y="532"/>
                    <a:pt x="116" y="532"/>
                  </a:cubicBezTo>
                  <a:cubicBezTo>
                    <a:pt x="117" y="519"/>
                    <a:pt x="117" y="519"/>
                    <a:pt x="117" y="519"/>
                  </a:cubicBezTo>
                  <a:lnTo>
                    <a:pt x="116" y="517"/>
                  </a:lnTo>
                  <a:close/>
                  <a:moveTo>
                    <a:pt x="116" y="517"/>
                  </a:moveTo>
                  <a:cubicBezTo>
                    <a:pt x="116" y="517"/>
                    <a:pt x="116" y="517"/>
                    <a:pt x="116" y="517"/>
                  </a:cubicBezTo>
                </a:path>
              </a:pathLst>
            </a:custGeom>
            <a:solidFill>
              <a:srgbClr val="855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52"/>
            <p:cNvSpPr>
              <a:spLocks noEditPoints="1"/>
            </p:cNvSpPr>
            <p:nvPr userDrawn="1"/>
          </p:nvSpPr>
          <p:spPr bwMode="auto">
            <a:xfrm>
              <a:off x="1007" y="820"/>
              <a:ext cx="244" cy="1173"/>
            </a:xfrm>
            <a:custGeom>
              <a:avLst/>
              <a:gdLst>
                <a:gd name="T0" fmla="*/ 122 w 244"/>
                <a:gd name="T1" fmla="*/ 0 h 1173"/>
                <a:gd name="T2" fmla="*/ 0 w 244"/>
                <a:gd name="T3" fmla="*/ 0 h 1173"/>
                <a:gd name="T4" fmla="*/ 0 w 244"/>
                <a:gd name="T5" fmla="*/ 255 h 1173"/>
                <a:gd name="T6" fmla="*/ 120 w 244"/>
                <a:gd name="T7" fmla="*/ 200 h 1173"/>
                <a:gd name="T8" fmla="*/ 122 w 244"/>
                <a:gd name="T9" fmla="*/ 200 h 1173"/>
                <a:gd name="T10" fmla="*/ 244 w 244"/>
                <a:gd name="T11" fmla="*/ 255 h 1173"/>
                <a:gd name="T12" fmla="*/ 244 w 244"/>
                <a:gd name="T13" fmla="*/ 0 h 1173"/>
                <a:gd name="T14" fmla="*/ 122 w 244"/>
                <a:gd name="T15" fmla="*/ 0 h 1173"/>
                <a:gd name="T16" fmla="*/ 124 w 244"/>
                <a:gd name="T17" fmla="*/ 974 h 1173"/>
                <a:gd name="T18" fmla="*/ 122 w 244"/>
                <a:gd name="T19" fmla="*/ 973 h 1173"/>
                <a:gd name="T20" fmla="*/ 0 w 244"/>
                <a:gd name="T21" fmla="*/ 918 h 1173"/>
                <a:gd name="T22" fmla="*/ 0 w 244"/>
                <a:gd name="T23" fmla="*/ 1173 h 1173"/>
                <a:gd name="T24" fmla="*/ 244 w 244"/>
                <a:gd name="T25" fmla="*/ 1173 h 1173"/>
                <a:gd name="T26" fmla="*/ 244 w 244"/>
                <a:gd name="T27" fmla="*/ 918 h 1173"/>
                <a:gd name="T28" fmla="*/ 124 w 244"/>
                <a:gd name="T29" fmla="*/ 974 h 1173"/>
                <a:gd name="T30" fmla="*/ 124 w 244"/>
                <a:gd name="T31" fmla="*/ 974 h 1173"/>
                <a:gd name="T32" fmla="*/ 124 w 244"/>
                <a:gd name="T33" fmla="*/ 974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4" h="1173">
                  <a:moveTo>
                    <a:pt x="122" y="0"/>
                  </a:moveTo>
                  <a:lnTo>
                    <a:pt x="0" y="0"/>
                  </a:lnTo>
                  <a:lnTo>
                    <a:pt x="0" y="255"/>
                  </a:lnTo>
                  <a:lnTo>
                    <a:pt x="120" y="200"/>
                  </a:lnTo>
                  <a:lnTo>
                    <a:pt x="122" y="200"/>
                  </a:lnTo>
                  <a:lnTo>
                    <a:pt x="244" y="255"/>
                  </a:lnTo>
                  <a:lnTo>
                    <a:pt x="244" y="0"/>
                  </a:lnTo>
                  <a:lnTo>
                    <a:pt x="122" y="0"/>
                  </a:lnTo>
                  <a:close/>
                  <a:moveTo>
                    <a:pt x="124" y="974"/>
                  </a:moveTo>
                  <a:lnTo>
                    <a:pt x="122" y="973"/>
                  </a:lnTo>
                  <a:lnTo>
                    <a:pt x="0" y="918"/>
                  </a:lnTo>
                  <a:lnTo>
                    <a:pt x="0" y="1173"/>
                  </a:lnTo>
                  <a:lnTo>
                    <a:pt x="244" y="1173"/>
                  </a:lnTo>
                  <a:lnTo>
                    <a:pt x="244" y="918"/>
                  </a:lnTo>
                  <a:lnTo>
                    <a:pt x="124" y="974"/>
                  </a:lnTo>
                  <a:close/>
                  <a:moveTo>
                    <a:pt x="124" y="974"/>
                  </a:moveTo>
                  <a:lnTo>
                    <a:pt x="124" y="974"/>
                  </a:lnTo>
                  <a:close/>
                </a:path>
              </a:pathLst>
            </a:custGeom>
            <a:solidFill>
              <a:srgbClr val="31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53"/>
            <p:cNvSpPr>
              <a:spLocks noEditPoints="1"/>
            </p:cNvSpPr>
            <p:nvPr userDrawn="1"/>
          </p:nvSpPr>
          <p:spPr bwMode="auto">
            <a:xfrm>
              <a:off x="1007" y="820"/>
              <a:ext cx="244" cy="1173"/>
            </a:xfrm>
            <a:custGeom>
              <a:avLst/>
              <a:gdLst>
                <a:gd name="T0" fmla="*/ 122 w 244"/>
                <a:gd name="T1" fmla="*/ 0 h 1173"/>
                <a:gd name="T2" fmla="*/ 0 w 244"/>
                <a:gd name="T3" fmla="*/ 0 h 1173"/>
                <a:gd name="T4" fmla="*/ 0 w 244"/>
                <a:gd name="T5" fmla="*/ 255 h 1173"/>
                <a:gd name="T6" fmla="*/ 120 w 244"/>
                <a:gd name="T7" fmla="*/ 200 h 1173"/>
                <a:gd name="T8" fmla="*/ 122 w 244"/>
                <a:gd name="T9" fmla="*/ 200 h 1173"/>
                <a:gd name="T10" fmla="*/ 244 w 244"/>
                <a:gd name="T11" fmla="*/ 255 h 1173"/>
                <a:gd name="T12" fmla="*/ 244 w 244"/>
                <a:gd name="T13" fmla="*/ 0 h 1173"/>
                <a:gd name="T14" fmla="*/ 122 w 244"/>
                <a:gd name="T15" fmla="*/ 0 h 1173"/>
                <a:gd name="T16" fmla="*/ 124 w 244"/>
                <a:gd name="T17" fmla="*/ 974 h 1173"/>
                <a:gd name="T18" fmla="*/ 122 w 244"/>
                <a:gd name="T19" fmla="*/ 973 h 1173"/>
                <a:gd name="T20" fmla="*/ 0 w 244"/>
                <a:gd name="T21" fmla="*/ 918 h 1173"/>
                <a:gd name="T22" fmla="*/ 0 w 244"/>
                <a:gd name="T23" fmla="*/ 1173 h 1173"/>
                <a:gd name="T24" fmla="*/ 244 w 244"/>
                <a:gd name="T25" fmla="*/ 1173 h 1173"/>
                <a:gd name="T26" fmla="*/ 244 w 244"/>
                <a:gd name="T27" fmla="*/ 918 h 1173"/>
                <a:gd name="T28" fmla="*/ 124 w 244"/>
                <a:gd name="T29" fmla="*/ 974 h 1173"/>
                <a:gd name="T30" fmla="*/ 124 w 244"/>
                <a:gd name="T31" fmla="*/ 974 h 1173"/>
                <a:gd name="T32" fmla="*/ 124 w 244"/>
                <a:gd name="T33" fmla="*/ 974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4" h="1173">
                  <a:moveTo>
                    <a:pt x="122" y="0"/>
                  </a:moveTo>
                  <a:lnTo>
                    <a:pt x="0" y="0"/>
                  </a:lnTo>
                  <a:lnTo>
                    <a:pt x="0" y="255"/>
                  </a:lnTo>
                  <a:lnTo>
                    <a:pt x="120" y="200"/>
                  </a:lnTo>
                  <a:lnTo>
                    <a:pt x="122" y="200"/>
                  </a:lnTo>
                  <a:lnTo>
                    <a:pt x="244" y="255"/>
                  </a:lnTo>
                  <a:lnTo>
                    <a:pt x="244" y="0"/>
                  </a:lnTo>
                  <a:lnTo>
                    <a:pt x="122" y="0"/>
                  </a:lnTo>
                  <a:moveTo>
                    <a:pt x="124" y="974"/>
                  </a:moveTo>
                  <a:lnTo>
                    <a:pt x="122" y="973"/>
                  </a:lnTo>
                  <a:lnTo>
                    <a:pt x="0" y="918"/>
                  </a:lnTo>
                  <a:lnTo>
                    <a:pt x="0" y="1173"/>
                  </a:lnTo>
                  <a:lnTo>
                    <a:pt x="244" y="1173"/>
                  </a:lnTo>
                  <a:lnTo>
                    <a:pt x="244" y="918"/>
                  </a:lnTo>
                  <a:lnTo>
                    <a:pt x="124" y="974"/>
                  </a:lnTo>
                  <a:moveTo>
                    <a:pt x="124" y="974"/>
                  </a:moveTo>
                  <a:lnTo>
                    <a:pt x="124" y="9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54"/>
            <p:cNvSpPr>
              <a:spLocks noEditPoints="1"/>
            </p:cNvSpPr>
            <p:nvPr userDrawn="1"/>
          </p:nvSpPr>
          <p:spPr bwMode="auto">
            <a:xfrm>
              <a:off x="1105" y="1055"/>
              <a:ext cx="41" cy="704"/>
            </a:xfrm>
            <a:custGeom>
              <a:avLst/>
              <a:gdLst>
                <a:gd name="T0" fmla="*/ 41 w 41"/>
                <a:gd name="T1" fmla="*/ 20 h 704"/>
                <a:gd name="T2" fmla="*/ 24 w 41"/>
                <a:gd name="T3" fmla="*/ 0 h 704"/>
                <a:gd name="T4" fmla="*/ 24 w 41"/>
                <a:gd name="T5" fmla="*/ 39 h 704"/>
                <a:gd name="T6" fmla="*/ 41 w 41"/>
                <a:gd name="T7" fmla="*/ 20 h 704"/>
                <a:gd name="T8" fmla="*/ 24 w 41"/>
                <a:gd name="T9" fmla="*/ 664 h 704"/>
                <a:gd name="T10" fmla="*/ 21 w 41"/>
                <a:gd name="T11" fmla="*/ 663 h 704"/>
                <a:gd name="T12" fmla="*/ 0 w 41"/>
                <a:gd name="T13" fmla="*/ 683 h 704"/>
                <a:gd name="T14" fmla="*/ 21 w 41"/>
                <a:gd name="T15" fmla="*/ 704 h 704"/>
                <a:gd name="T16" fmla="*/ 24 w 41"/>
                <a:gd name="T17" fmla="*/ 703 h 704"/>
                <a:gd name="T18" fmla="*/ 41 w 41"/>
                <a:gd name="T19" fmla="*/ 683 h 704"/>
                <a:gd name="T20" fmla="*/ 24 w 41"/>
                <a:gd name="T21" fmla="*/ 664 h 704"/>
                <a:gd name="T22" fmla="*/ 24 w 41"/>
                <a:gd name="T23" fmla="*/ 664 h 704"/>
                <a:gd name="T24" fmla="*/ 24 w 41"/>
                <a:gd name="T25" fmla="*/ 664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704">
                  <a:moveTo>
                    <a:pt x="41" y="20"/>
                  </a:moveTo>
                  <a:cubicBezTo>
                    <a:pt x="41" y="10"/>
                    <a:pt x="33" y="1"/>
                    <a:pt x="24" y="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33" y="38"/>
                    <a:pt x="41" y="29"/>
                    <a:pt x="41" y="20"/>
                  </a:cubicBezTo>
                  <a:close/>
                  <a:moveTo>
                    <a:pt x="24" y="664"/>
                  </a:moveTo>
                  <a:cubicBezTo>
                    <a:pt x="23" y="663"/>
                    <a:pt x="22" y="663"/>
                    <a:pt x="21" y="663"/>
                  </a:cubicBezTo>
                  <a:cubicBezTo>
                    <a:pt x="9" y="663"/>
                    <a:pt x="0" y="672"/>
                    <a:pt x="0" y="683"/>
                  </a:cubicBezTo>
                  <a:cubicBezTo>
                    <a:pt x="0" y="695"/>
                    <a:pt x="9" y="704"/>
                    <a:pt x="21" y="704"/>
                  </a:cubicBezTo>
                  <a:cubicBezTo>
                    <a:pt x="22" y="704"/>
                    <a:pt x="23" y="703"/>
                    <a:pt x="24" y="703"/>
                  </a:cubicBezTo>
                  <a:cubicBezTo>
                    <a:pt x="33" y="702"/>
                    <a:pt x="41" y="693"/>
                    <a:pt x="41" y="683"/>
                  </a:cubicBezTo>
                  <a:cubicBezTo>
                    <a:pt x="41" y="674"/>
                    <a:pt x="33" y="665"/>
                    <a:pt x="24" y="664"/>
                  </a:cubicBezTo>
                  <a:close/>
                  <a:moveTo>
                    <a:pt x="24" y="664"/>
                  </a:moveTo>
                  <a:cubicBezTo>
                    <a:pt x="24" y="664"/>
                    <a:pt x="24" y="664"/>
                    <a:pt x="24" y="664"/>
                  </a:cubicBezTo>
                </a:path>
              </a:pathLst>
            </a:custGeom>
            <a:solidFill>
              <a:srgbClr val="855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55"/>
            <p:cNvSpPr>
              <a:spLocks noEditPoints="1"/>
            </p:cNvSpPr>
            <p:nvPr userDrawn="1"/>
          </p:nvSpPr>
          <p:spPr bwMode="auto">
            <a:xfrm>
              <a:off x="1298" y="676"/>
              <a:ext cx="389" cy="1363"/>
            </a:xfrm>
            <a:custGeom>
              <a:avLst/>
              <a:gdLst>
                <a:gd name="T0" fmla="*/ 195 w 389"/>
                <a:gd name="T1" fmla="*/ 1295 h 1363"/>
                <a:gd name="T2" fmla="*/ 0 w 389"/>
                <a:gd name="T3" fmla="*/ 1295 h 1363"/>
                <a:gd name="T4" fmla="*/ 0 w 389"/>
                <a:gd name="T5" fmla="*/ 1363 h 1363"/>
                <a:gd name="T6" fmla="*/ 389 w 389"/>
                <a:gd name="T7" fmla="*/ 1363 h 1363"/>
                <a:gd name="T8" fmla="*/ 389 w 389"/>
                <a:gd name="T9" fmla="*/ 1295 h 1363"/>
                <a:gd name="T10" fmla="*/ 195 w 389"/>
                <a:gd name="T11" fmla="*/ 1295 h 1363"/>
                <a:gd name="T12" fmla="*/ 195 w 389"/>
                <a:gd name="T13" fmla="*/ 0 h 1363"/>
                <a:gd name="T14" fmla="*/ 0 w 389"/>
                <a:gd name="T15" fmla="*/ 0 h 1363"/>
                <a:gd name="T16" fmla="*/ 0 w 389"/>
                <a:gd name="T17" fmla="*/ 72 h 1363"/>
                <a:gd name="T18" fmla="*/ 389 w 389"/>
                <a:gd name="T19" fmla="*/ 72 h 1363"/>
                <a:gd name="T20" fmla="*/ 389 w 389"/>
                <a:gd name="T21" fmla="*/ 0 h 1363"/>
                <a:gd name="T22" fmla="*/ 195 w 389"/>
                <a:gd name="T23" fmla="*/ 0 h 1363"/>
                <a:gd name="T24" fmla="*/ 195 w 389"/>
                <a:gd name="T25" fmla="*/ 119 h 1363"/>
                <a:gd name="T26" fmla="*/ 0 w 389"/>
                <a:gd name="T27" fmla="*/ 119 h 1363"/>
                <a:gd name="T28" fmla="*/ 0 w 389"/>
                <a:gd name="T29" fmla="*/ 1248 h 1363"/>
                <a:gd name="T30" fmla="*/ 389 w 389"/>
                <a:gd name="T31" fmla="*/ 1248 h 1363"/>
                <a:gd name="T32" fmla="*/ 389 w 389"/>
                <a:gd name="T33" fmla="*/ 119 h 1363"/>
                <a:gd name="T34" fmla="*/ 195 w 389"/>
                <a:gd name="T35" fmla="*/ 119 h 1363"/>
                <a:gd name="T36" fmla="*/ 319 w 389"/>
                <a:gd name="T37" fmla="*/ 1199 h 1363"/>
                <a:gd name="T38" fmla="*/ 76 w 389"/>
                <a:gd name="T39" fmla="*/ 1199 h 1363"/>
                <a:gd name="T40" fmla="*/ 69 w 389"/>
                <a:gd name="T41" fmla="*/ 1192 h 1363"/>
                <a:gd name="T42" fmla="*/ 76 w 389"/>
                <a:gd name="T43" fmla="*/ 1184 h 1363"/>
                <a:gd name="T44" fmla="*/ 319 w 389"/>
                <a:gd name="T45" fmla="*/ 1184 h 1363"/>
                <a:gd name="T46" fmla="*/ 327 w 389"/>
                <a:gd name="T47" fmla="*/ 1192 h 1363"/>
                <a:gd name="T48" fmla="*/ 319 w 389"/>
                <a:gd name="T49" fmla="*/ 1199 h 1363"/>
                <a:gd name="T50" fmla="*/ 319 w 389"/>
                <a:gd name="T51" fmla="*/ 1148 h 1363"/>
                <a:gd name="T52" fmla="*/ 76 w 389"/>
                <a:gd name="T53" fmla="*/ 1148 h 1363"/>
                <a:gd name="T54" fmla="*/ 69 w 389"/>
                <a:gd name="T55" fmla="*/ 1140 h 1363"/>
                <a:gd name="T56" fmla="*/ 76 w 389"/>
                <a:gd name="T57" fmla="*/ 1133 h 1363"/>
                <a:gd name="T58" fmla="*/ 319 w 389"/>
                <a:gd name="T59" fmla="*/ 1133 h 1363"/>
                <a:gd name="T60" fmla="*/ 327 w 389"/>
                <a:gd name="T61" fmla="*/ 1140 h 1363"/>
                <a:gd name="T62" fmla="*/ 319 w 389"/>
                <a:gd name="T63" fmla="*/ 1148 h 1363"/>
                <a:gd name="T64" fmla="*/ 73 w 389"/>
                <a:gd name="T65" fmla="*/ 1078 h 1363"/>
                <a:gd name="T66" fmla="*/ 73 w 389"/>
                <a:gd name="T67" fmla="*/ 281 h 1363"/>
                <a:gd name="T68" fmla="*/ 316 w 389"/>
                <a:gd name="T69" fmla="*/ 281 h 1363"/>
                <a:gd name="T70" fmla="*/ 316 w 389"/>
                <a:gd name="T71" fmla="*/ 1078 h 1363"/>
                <a:gd name="T72" fmla="*/ 73 w 389"/>
                <a:gd name="T73" fmla="*/ 1078 h 1363"/>
                <a:gd name="T74" fmla="*/ 319 w 389"/>
                <a:gd name="T75" fmla="*/ 237 h 1363"/>
                <a:gd name="T76" fmla="*/ 76 w 389"/>
                <a:gd name="T77" fmla="*/ 237 h 1363"/>
                <a:gd name="T78" fmla="*/ 69 w 389"/>
                <a:gd name="T79" fmla="*/ 230 h 1363"/>
                <a:gd name="T80" fmla="*/ 76 w 389"/>
                <a:gd name="T81" fmla="*/ 222 h 1363"/>
                <a:gd name="T82" fmla="*/ 319 w 389"/>
                <a:gd name="T83" fmla="*/ 222 h 1363"/>
                <a:gd name="T84" fmla="*/ 327 w 389"/>
                <a:gd name="T85" fmla="*/ 230 h 1363"/>
                <a:gd name="T86" fmla="*/ 319 w 389"/>
                <a:gd name="T87" fmla="*/ 237 h 1363"/>
                <a:gd name="T88" fmla="*/ 319 w 389"/>
                <a:gd name="T89" fmla="*/ 185 h 1363"/>
                <a:gd name="T90" fmla="*/ 76 w 389"/>
                <a:gd name="T91" fmla="*/ 185 h 1363"/>
                <a:gd name="T92" fmla="*/ 69 w 389"/>
                <a:gd name="T93" fmla="*/ 178 h 1363"/>
                <a:gd name="T94" fmla="*/ 76 w 389"/>
                <a:gd name="T95" fmla="*/ 170 h 1363"/>
                <a:gd name="T96" fmla="*/ 319 w 389"/>
                <a:gd name="T97" fmla="*/ 170 h 1363"/>
                <a:gd name="T98" fmla="*/ 327 w 389"/>
                <a:gd name="T99" fmla="*/ 178 h 1363"/>
                <a:gd name="T100" fmla="*/ 319 w 389"/>
                <a:gd name="T101" fmla="*/ 185 h 1363"/>
                <a:gd name="T102" fmla="*/ 319 w 389"/>
                <a:gd name="T103" fmla="*/ 185 h 1363"/>
                <a:gd name="T104" fmla="*/ 319 w 389"/>
                <a:gd name="T105" fmla="*/ 185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9" h="1363">
                  <a:moveTo>
                    <a:pt x="195" y="1295"/>
                  </a:moveTo>
                  <a:cubicBezTo>
                    <a:pt x="0" y="1295"/>
                    <a:pt x="0" y="1295"/>
                    <a:pt x="0" y="1295"/>
                  </a:cubicBezTo>
                  <a:cubicBezTo>
                    <a:pt x="0" y="1363"/>
                    <a:pt x="0" y="1363"/>
                    <a:pt x="0" y="1363"/>
                  </a:cubicBezTo>
                  <a:cubicBezTo>
                    <a:pt x="389" y="1363"/>
                    <a:pt x="389" y="1363"/>
                    <a:pt x="389" y="1363"/>
                  </a:cubicBezTo>
                  <a:cubicBezTo>
                    <a:pt x="389" y="1295"/>
                    <a:pt x="389" y="1295"/>
                    <a:pt x="389" y="1295"/>
                  </a:cubicBezTo>
                  <a:lnTo>
                    <a:pt x="195" y="1295"/>
                  </a:lnTo>
                  <a:close/>
                  <a:moveTo>
                    <a:pt x="19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89" y="72"/>
                    <a:pt x="389" y="72"/>
                    <a:pt x="389" y="72"/>
                  </a:cubicBezTo>
                  <a:cubicBezTo>
                    <a:pt x="389" y="0"/>
                    <a:pt x="389" y="0"/>
                    <a:pt x="389" y="0"/>
                  </a:cubicBezTo>
                  <a:lnTo>
                    <a:pt x="195" y="0"/>
                  </a:lnTo>
                  <a:close/>
                  <a:moveTo>
                    <a:pt x="195" y="119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248"/>
                    <a:pt x="0" y="1248"/>
                    <a:pt x="0" y="1248"/>
                  </a:cubicBezTo>
                  <a:cubicBezTo>
                    <a:pt x="389" y="1248"/>
                    <a:pt x="389" y="1248"/>
                    <a:pt x="389" y="1248"/>
                  </a:cubicBezTo>
                  <a:cubicBezTo>
                    <a:pt x="389" y="119"/>
                    <a:pt x="389" y="119"/>
                    <a:pt x="389" y="119"/>
                  </a:cubicBezTo>
                  <a:lnTo>
                    <a:pt x="195" y="119"/>
                  </a:lnTo>
                  <a:close/>
                  <a:moveTo>
                    <a:pt x="319" y="1199"/>
                  </a:moveTo>
                  <a:cubicBezTo>
                    <a:pt x="76" y="1199"/>
                    <a:pt x="76" y="1199"/>
                    <a:pt x="76" y="1199"/>
                  </a:cubicBezTo>
                  <a:cubicBezTo>
                    <a:pt x="72" y="1199"/>
                    <a:pt x="69" y="1196"/>
                    <a:pt x="69" y="1192"/>
                  </a:cubicBezTo>
                  <a:cubicBezTo>
                    <a:pt x="69" y="1188"/>
                    <a:pt x="72" y="1184"/>
                    <a:pt x="76" y="1184"/>
                  </a:cubicBezTo>
                  <a:cubicBezTo>
                    <a:pt x="319" y="1184"/>
                    <a:pt x="319" y="1184"/>
                    <a:pt x="319" y="1184"/>
                  </a:cubicBezTo>
                  <a:cubicBezTo>
                    <a:pt x="323" y="1184"/>
                    <a:pt x="327" y="1188"/>
                    <a:pt x="327" y="1192"/>
                  </a:cubicBezTo>
                  <a:cubicBezTo>
                    <a:pt x="327" y="1196"/>
                    <a:pt x="323" y="1199"/>
                    <a:pt x="319" y="1199"/>
                  </a:cubicBezTo>
                  <a:close/>
                  <a:moveTo>
                    <a:pt x="319" y="1148"/>
                  </a:moveTo>
                  <a:cubicBezTo>
                    <a:pt x="76" y="1148"/>
                    <a:pt x="76" y="1148"/>
                    <a:pt x="76" y="1148"/>
                  </a:cubicBezTo>
                  <a:cubicBezTo>
                    <a:pt x="72" y="1148"/>
                    <a:pt x="69" y="1144"/>
                    <a:pt x="69" y="1140"/>
                  </a:cubicBezTo>
                  <a:cubicBezTo>
                    <a:pt x="69" y="1136"/>
                    <a:pt x="72" y="1133"/>
                    <a:pt x="76" y="1133"/>
                  </a:cubicBezTo>
                  <a:cubicBezTo>
                    <a:pt x="319" y="1133"/>
                    <a:pt x="319" y="1133"/>
                    <a:pt x="319" y="1133"/>
                  </a:cubicBezTo>
                  <a:cubicBezTo>
                    <a:pt x="323" y="1133"/>
                    <a:pt x="327" y="1136"/>
                    <a:pt x="327" y="1140"/>
                  </a:cubicBezTo>
                  <a:cubicBezTo>
                    <a:pt x="327" y="1144"/>
                    <a:pt x="323" y="1148"/>
                    <a:pt x="319" y="1148"/>
                  </a:cubicBezTo>
                  <a:close/>
                  <a:moveTo>
                    <a:pt x="73" y="1078"/>
                  </a:moveTo>
                  <a:cubicBezTo>
                    <a:pt x="73" y="281"/>
                    <a:pt x="73" y="281"/>
                    <a:pt x="73" y="281"/>
                  </a:cubicBezTo>
                  <a:cubicBezTo>
                    <a:pt x="316" y="281"/>
                    <a:pt x="316" y="281"/>
                    <a:pt x="316" y="281"/>
                  </a:cubicBezTo>
                  <a:cubicBezTo>
                    <a:pt x="316" y="1078"/>
                    <a:pt x="316" y="1078"/>
                    <a:pt x="316" y="1078"/>
                  </a:cubicBezTo>
                  <a:lnTo>
                    <a:pt x="73" y="1078"/>
                  </a:lnTo>
                  <a:close/>
                  <a:moveTo>
                    <a:pt x="319" y="237"/>
                  </a:moveTo>
                  <a:cubicBezTo>
                    <a:pt x="76" y="237"/>
                    <a:pt x="76" y="237"/>
                    <a:pt x="76" y="237"/>
                  </a:cubicBezTo>
                  <a:cubicBezTo>
                    <a:pt x="72" y="237"/>
                    <a:pt x="69" y="234"/>
                    <a:pt x="69" y="230"/>
                  </a:cubicBezTo>
                  <a:cubicBezTo>
                    <a:pt x="69" y="226"/>
                    <a:pt x="72" y="222"/>
                    <a:pt x="76" y="222"/>
                  </a:cubicBezTo>
                  <a:cubicBezTo>
                    <a:pt x="319" y="222"/>
                    <a:pt x="319" y="222"/>
                    <a:pt x="319" y="222"/>
                  </a:cubicBezTo>
                  <a:cubicBezTo>
                    <a:pt x="323" y="222"/>
                    <a:pt x="327" y="226"/>
                    <a:pt x="327" y="230"/>
                  </a:cubicBezTo>
                  <a:cubicBezTo>
                    <a:pt x="327" y="234"/>
                    <a:pt x="323" y="237"/>
                    <a:pt x="319" y="237"/>
                  </a:cubicBezTo>
                  <a:close/>
                  <a:moveTo>
                    <a:pt x="319" y="185"/>
                  </a:moveTo>
                  <a:cubicBezTo>
                    <a:pt x="76" y="185"/>
                    <a:pt x="76" y="185"/>
                    <a:pt x="76" y="185"/>
                  </a:cubicBezTo>
                  <a:cubicBezTo>
                    <a:pt x="72" y="185"/>
                    <a:pt x="69" y="182"/>
                    <a:pt x="69" y="178"/>
                  </a:cubicBezTo>
                  <a:cubicBezTo>
                    <a:pt x="69" y="174"/>
                    <a:pt x="72" y="170"/>
                    <a:pt x="76" y="170"/>
                  </a:cubicBezTo>
                  <a:cubicBezTo>
                    <a:pt x="319" y="170"/>
                    <a:pt x="319" y="170"/>
                    <a:pt x="319" y="170"/>
                  </a:cubicBezTo>
                  <a:cubicBezTo>
                    <a:pt x="323" y="170"/>
                    <a:pt x="327" y="174"/>
                    <a:pt x="327" y="178"/>
                  </a:cubicBezTo>
                  <a:cubicBezTo>
                    <a:pt x="327" y="182"/>
                    <a:pt x="323" y="185"/>
                    <a:pt x="319" y="185"/>
                  </a:cubicBezTo>
                  <a:close/>
                  <a:moveTo>
                    <a:pt x="319" y="185"/>
                  </a:moveTo>
                  <a:cubicBezTo>
                    <a:pt x="319" y="185"/>
                    <a:pt x="319" y="185"/>
                    <a:pt x="319" y="185"/>
                  </a:cubicBezTo>
                </a:path>
              </a:pathLst>
            </a:custGeom>
            <a:solidFill>
              <a:srgbClr val="FCA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56"/>
            <p:cNvSpPr>
              <a:spLocks noEditPoints="1"/>
            </p:cNvSpPr>
            <p:nvPr userDrawn="1"/>
          </p:nvSpPr>
          <p:spPr bwMode="auto">
            <a:xfrm>
              <a:off x="1523" y="1340"/>
              <a:ext cx="24" cy="71"/>
            </a:xfrm>
            <a:custGeom>
              <a:avLst/>
              <a:gdLst>
                <a:gd name="T0" fmla="*/ 10 w 24"/>
                <a:gd name="T1" fmla="*/ 71 h 71"/>
                <a:gd name="T2" fmla="*/ 24 w 24"/>
                <a:gd name="T3" fmla="*/ 26 h 71"/>
                <a:gd name="T4" fmla="*/ 14 w 24"/>
                <a:gd name="T5" fmla="*/ 0 h 71"/>
                <a:gd name="T6" fmla="*/ 0 w 24"/>
                <a:gd name="T7" fmla="*/ 45 h 71"/>
                <a:gd name="T8" fmla="*/ 10 w 24"/>
                <a:gd name="T9" fmla="*/ 71 h 71"/>
                <a:gd name="T10" fmla="*/ 10 w 24"/>
                <a:gd name="T11" fmla="*/ 71 h 71"/>
                <a:gd name="T12" fmla="*/ 10 w 24"/>
                <a:gd name="T1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71">
                  <a:moveTo>
                    <a:pt x="10" y="71"/>
                  </a:moveTo>
                  <a:cubicBezTo>
                    <a:pt x="20" y="71"/>
                    <a:pt x="24" y="57"/>
                    <a:pt x="24" y="26"/>
                  </a:cubicBezTo>
                  <a:cubicBezTo>
                    <a:pt x="24" y="7"/>
                    <a:pt x="21" y="0"/>
                    <a:pt x="14" y="0"/>
                  </a:cubicBezTo>
                  <a:cubicBezTo>
                    <a:pt x="5" y="0"/>
                    <a:pt x="0" y="17"/>
                    <a:pt x="0" y="45"/>
                  </a:cubicBezTo>
                  <a:cubicBezTo>
                    <a:pt x="0" y="62"/>
                    <a:pt x="3" y="71"/>
                    <a:pt x="10" y="71"/>
                  </a:cubicBezTo>
                  <a:close/>
                  <a:moveTo>
                    <a:pt x="10" y="71"/>
                  </a:moveTo>
                  <a:cubicBezTo>
                    <a:pt x="10" y="71"/>
                    <a:pt x="10" y="71"/>
                    <a:pt x="10" y="71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57"/>
            <p:cNvSpPr>
              <a:spLocks noEditPoints="1"/>
            </p:cNvSpPr>
            <p:nvPr userDrawn="1"/>
          </p:nvSpPr>
          <p:spPr bwMode="auto">
            <a:xfrm>
              <a:off x="1371" y="957"/>
              <a:ext cx="243" cy="797"/>
            </a:xfrm>
            <a:custGeom>
              <a:avLst/>
              <a:gdLst>
                <a:gd name="T0" fmla="*/ 122 w 243"/>
                <a:gd name="T1" fmla="*/ 0 h 797"/>
                <a:gd name="T2" fmla="*/ 0 w 243"/>
                <a:gd name="T3" fmla="*/ 0 h 797"/>
                <a:gd name="T4" fmla="*/ 0 w 243"/>
                <a:gd name="T5" fmla="*/ 797 h 797"/>
                <a:gd name="T6" fmla="*/ 243 w 243"/>
                <a:gd name="T7" fmla="*/ 797 h 797"/>
                <a:gd name="T8" fmla="*/ 243 w 243"/>
                <a:gd name="T9" fmla="*/ 0 h 797"/>
                <a:gd name="T10" fmla="*/ 122 w 243"/>
                <a:gd name="T11" fmla="*/ 0 h 797"/>
                <a:gd name="T12" fmla="*/ 61 w 243"/>
                <a:gd name="T13" fmla="*/ 481 h 797"/>
                <a:gd name="T14" fmla="*/ 26 w 243"/>
                <a:gd name="T15" fmla="*/ 446 h 797"/>
                <a:gd name="T16" fmla="*/ 38 w 243"/>
                <a:gd name="T17" fmla="*/ 382 h 797"/>
                <a:gd name="T18" fmla="*/ 35 w 243"/>
                <a:gd name="T19" fmla="*/ 379 h 797"/>
                <a:gd name="T20" fmla="*/ 21 w 243"/>
                <a:gd name="T21" fmla="*/ 379 h 797"/>
                <a:gd name="T22" fmla="*/ 20 w 243"/>
                <a:gd name="T23" fmla="*/ 378 h 797"/>
                <a:gd name="T24" fmla="*/ 22 w 243"/>
                <a:gd name="T25" fmla="*/ 361 h 797"/>
                <a:gd name="T26" fmla="*/ 41 w 243"/>
                <a:gd name="T27" fmla="*/ 358 h 797"/>
                <a:gd name="T28" fmla="*/ 45 w 243"/>
                <a:gd name="T29" fmla="*/ 329 h 797"/>
                <a:gd name="T30" fmla="*/ 89 w 243"/>
                <a:gd name="T31" fmla="*/ 320 h 797"/>
                <a:gd name="T32" fmla="*/ 92 w 243"/>
                <a:gd name="T33" fmla="*/ 323 h 797"/>
                <a:gd name="T34" fmla="*/ 84 w 243"/>
                <a:gd name="T35" fmla="*/ 358 h 797"/>
                <a:gd name="T36" fmla="*/ 109 w 243"/>
                <a:gd name="T37" fmla="*/ 358 h 797"/>
                <a:gd name="T38" fmla="*/ 111 w 243"/>
                <a:gd name="T39" fmla="*/ 359 h 797"/>
                <a:gd name="T40" fmla="*/ 108 w 243"/>
                <a:gd name="T41" fmla="*/ 379 h 797"/>
                <a:gd name="T42" fmla="*/ 83 w 243"/>
                <a:gd name="T43" fmla="*/ 379 h 797"/>
                <a:gd name="T44" fmla="*/ 80 w 243"/>
                <a:gd name="T45" fmla="*/ 381 h 797"/>
                <a:gd name="T46" fmla="*/ 71 w 243"/>
                <a:gd name="T47" fmla="*/ 431 h 797"/>
                <a:gd name="T48" fmla="*/ 76 w 243"/>
                <a:gd name="T49" fmla="*/ 439 h 797"/>
                <a:gd name="T50" fmla="*/ 91 w 243"/>
                <a:gd name="T51" fmla="*/ 427 h 797"/>
                <a:gd name="T52" fmla="*/ 97 w 243"/>
                <a:gd name="T53" fmla="*/ 428 h 797"/>
                <a:gd name="T54" fmla="*/ 102 w 243"/>
                <a:gd name="T55" fmla="*/ 441 h 797"/>
                <a:gd name="T56" fmla="*/ 61 w 243"/>
                <a:gd name="T57" fmla="*/ 481 h 797"/>
                <a:gd name="T58" fmla="*/ 152 w 243"/>
                <a:gd name="T59" fmla="*/ 481 h 797"/>
                <a:gd name="T60" fmla="*/ 122 w 243"/>
                <a:gd name="T61" fmla="*/ 471 h 797"/>
                <a:gd name="T62" fmla="*/ 105 w 243"/>
                <a:gd name="T63" fmla="*/ 430 h 797"/>
                <a:gd name="T64" fmla="*/ 122 w 243"/>
                <a:gd name="T65" fmla="*/ 377 h 797"/>
                <a:gd name="T66" fmla="*/ 176 w 243"/>
                <a:gd name="T67" fmla="*/ 352 h 797"/>
                <a:gd name="T68" fmla="*/ 223 w 243"/>
                <a:gd name="T69" fmla="*/ 401 h 797"/>
                <a:gd name="T70" fmla="*/ 152 w 243"/>
                <a:gd name="T71" fmla="*/ 481 h 797"/>
                <a:gd name="T72" fmla="*/ 152 w 243"/>
                <a:gd name="T73" fmla="*/ 481 h 797"/>
                <a:gd name="T74" fmla="*/ 152 w 243"/>
                <a:gd name="T75" fmla="*/ 481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3" h="797">
                  <a:moveTo>
                    <a:pt x="1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97"/>
                    <a:pt x="0" y="797"/>
                    <a:pt x="0" y="797"/>
                  </a:cubicBezTo>
                  <a:cubicBezTo>
                    <a:pt x="243" y="797"/>
                    <a:pt x="243" y="797"/>
                    <a:pt x="243" y="797"/>
                  </a:cubicBezTo>
                  <a:cubicBezTo>
                    <a:pt x="243" y="0"/>
                    <a:pt x="243" y="0"/>
                    <a:pt x="243" y="0"/>
                  </a:cubicBezTo>
                  <a:lnTo>
                    <a:pt x="122" y="0"/>
                  </a:lnTo>
                  <a:close/>
                  <a:moveTo>
                    <a:pt x="61" y="481"/>
                  </a:moveTo>
                  <a:cubicBezTo>
                    <a:pt x="36" y="481"/>
                    <a:pt x="24" y="468"/>
                    <a:pt x="26" y="446"/>
                  </a:cubicBezTo>
                  <a:cubicBezTo>
                    <a:pt x="38" y="382"/>
                    <a:pt x="38" y="382"/>
                    <a:pt x="38" y="382"/>
                  </a:cubicBezTo>
                  <a:cubicBezTo>
                    <a:pt x="35" y="379"/>
                    <a:pt x="35" y="379"/>
                    <a:pt x="35" y="379"/>
                  </a:cubicBezTo>
                  <a:cubicBezTo>
                    <a:pt x="21" y="379"/>
                    <a:pt x="21" y="379"/>
                    <a:pt x="21" y="379"/>
                  </a:cubicBezTo>
                  <a:cubicBezTo>
                    <a:pt x="20" y="378"/>
                    <a:pt x="20" y="378"/>
                    <a:pt x="20" y="378"/>
                  </a:cubicBezTo>
                  <a:cubicBezTo>
                    <a:pt x="22" y="361"/>
                    <a:pt x="22" y="361"/>
                    <a:pt x="22" y="361"/>
                  </a:cubicBezTo>
                  <a:cubicBezTo>
                    <a:pt x="41" y="358"/>
                    <a:pt x="41" y="358"/>
                    <a:pt x="41" y="358"/>
                  </a:cubicBezTo>
                  <a:cubicBezTo>
                    <a:pt x="43" y="344"/>
                    <a:pt x="45" y="329"/>
                    <a:pt x="45" y="329"/>
                  </a:cubicBezTo>
                  <a:cubicBezTo>
                    <a:pt x="89" y="320"/>
                    <a:pt x="89" y="320"/>
                    <a:pt x="89" y="320"/>
                  </a:cubicBezTo>
                  <a:cubicBezTo>
                    <a:pt x="92" y="323"/>
                    <a:pt x="92" y="323"/>
                    <a:pt x="92" y="323"/>
                  </a:cubicBezTo>
                  <a:cubicBezTo>
                    <a:pt x="92" y="323"/>
                    <a:pt x="88" y="340"/>
                    <a:pt x="84" y="358"/>
                  </a:cubicBezTo>
                  <a:cubicBezTo>
                    <a:pt x="109" y="358"/>
                    <a:pt x="109" y="358"/>
                    <a:pt x="109" y="358"/>
                  </a:cubicBezTo>
                  <a:cubicBezTo>
                    <a:pt x="111" y="359"/>
                    <a:pt x="111" y="359"/>
                    <a:pt x="111" y="359"/>
                  </a:cubicBezTo>
                  <a:cubicBezTo>
                    <a:pt x="108" y="379"/>
                    <a:pt x="108" y="379"/>
                    <a:pt x="108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0" y="381"/>
                    <a:pt x="80" y="381"/>
                    <a:pt x="80" y="381"/>
                  </a:cubicBezTo>
                  <a:cubicBezTo>
                    <a:pt x="71" y="431"/>
                    <a:pt x="71" y="431"/>
                    <a:pt x="71" y="431"/>
                  </a:cubicBezTo>
                  <a:cubicBezTo>
                    <a:pt x="70" y="436"/>
                    <a:pt x="72" y="439"/>
                    <a:pt x="76" y="439"/>
                  </a:cubicBezTo>
                  <a:cubicBezTo>
                    <a:pt x="79" y="439"/>
                    <a:pt x="83" y="436"/>
                    <a:pt x="91" y="427"/>
                  </a:cubicBezTo>
                  <a:cubicBezTo>
                    <a:pt x="97" y="428"/>
                    <a:pt x="97" y="428"/>
                    <a:pt x="97" y="428"/>
                  </a:cubicBezTo>
                  <a:cubicBezTo>
                    <a:pt x="102" y="441"/>
                    <a:pt x="102" y="441"/>
                    <a:pt x="102" y="441"/>
                  </a:cubicBezTo>
                  <a:cubicBezTo>
                    <a:pt x="85" y="466"/>
                    <a:pt x="68" y="481"/>
                    <a:pt x="61" y="481"/>
                  </a:cubicBezTo>
                  <a:close/>
                  <a:moveTo>
                    <a:pt x="152" y="481"/>
                  </a:moveTo>
                  <a:cubicBezTo>
                    <a:pt x="140" y="481"/>
                    <a:pt x="129" y="478"/>
                    <a:pt x="122" y="471"/>
                  </a:cubicBezTo>
                  <a:cubicBezTo>
                    <a:pt x="111" y="463"/>
                    <a:pt x="105" y="449"/>
                    <a:pt x="105" y="430"/>
                  </a:cubicBezTo>
                  <a:cubicBezTo>
                    <a:pt x="105" y="409"/>
                    <a:pt x="111" y="391"/>
                    <a:pt x="122" y="377"/>
                  </a:cubicBezTo>
                  <a:cubicBezTo>
                    <a:pt x="134" y="361"/>
                    <a:pt x="153" y="352"/>
                    <a:pt x="176" y="352"/>
                  </a:cubicBezTo>
                  <a:cubicBezTo>
                    <a:pt x="206" y="352"/>
                    <a:pt x="223" y="369"/>
                    <a:pt x="223" y="401"/>
                  </a:cubicBezTo>
                  <a:cubicBezTo>
                    <a:pt x="223" y="450"/>
                    <a:pt x="195" y="481"/>
                    <a:pt x="152" y="481"/>
                  </a:cubicBezTo>
                  <a:close/>
                  <a:moveTo>
                    <a:pt x="152" y="481"/>
                  </a:moveTo>
                  <a:cubicBezTo>
                    <a:pt x="152" y="481"/>
                    <a:pt x="152" y="481"/>
                    <a:pt x="152" y="481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58"/>
            <p:cNvSpPr>
              <a:spLocks noEditPoints="1"/>
            </p:cNvSpPr>
            <p:nvPr userDrawn="1"/>
          </p:nvSpPr>
          <p:spPr bwMode="auto">
            <a:xfrm>
              <a:off x="1298" y="748"/>
              <a:ext cx="389" cy="1223"/>
            </a:xfrm>
            <a:custGeom>
              <a:avLst/>
              <a:gdLst>
                <a:gd name="T0" fmla="*/ 149 w 389"/>
                <a:gd name="T1" fmla="*/ 648 h 1223"/>
                <a:gd name="T2" fmla="*/ 153 w 389"/>
                <a:gd name="T3" fmla="*/ 590 h 1223"/>
                <a:gd name="T4" fmla="*/ 181 w 389"/>
                <a:gd name="T5" fmla="*/ 588 h 1223"/>
                <a:gd name="T6" fmla="*/ 182 w 389"/>
                <a:gd name="T7" fmla="*/ 567 h 1223"/>
                <a:gd name="T8" fmla="*/ 165 w 389"/>
                <a:gd name="T9" fmla="*/ 532 h 1223"/>
                <a:gd name="T10" fmla="*/ 118 w 389"/>
                <a:gd name="T11" fmla="*/ 538 h 1223"/>
                <a:gd name="T12" fmla="*/ 95 w 389"/>
                <a:gd name="T13" fmla="*/ 570 h 1223"/>
                <a:gd name="T14" fmla="*/ 94 w 389"/>
                <a:gd name="T15" fmla="*/ 589 h 1223"/>
                <a:gd name="T16" fmla="*/ 111 w 389"/>
                <a:gd name="T17" fmla="*/ 591 h 1223"/>
                <a:gd name="T18" fmla="*/ 134 w 389"/>
                <a:gd name="T19" fmla="*/ 691 h 1223"/>
                <a:gd name="T20" fmla="*/ 170 w 389"/>
                <a:gd name="T21" fmla="*/ 638 h 1223"/>
                <a:gd name="T22" fmla="*/ 249 w 389"/>
                <a:gd name="T23" fmla="*/ 561 h 1223"/>
                <a:gd name="T24" fmla="*/ 178 w 389"/>
                <a:gd name="T25" fmla="*/ 639 h 1223"/>
                <a:gd name="T26" fmla="*/ 225 w 389"/>
                <a:gd name="T27" fmla="*/ 690 h 1223"/>
                <a:gd name="T28" fmla="*/ 249 w 389"/>
                <a:gd name="T29" fmla="*/ 561 h 1223"/>
                <a:gd name="T30" fmla="*/ 225 w 389"/>
                <a:gd name="T31" fmla="*/ 637 h 1223"/>
                <a:gd name="T32" fmla="*/ 248 w 389"/>
                <a:gd name="T33" fmla="*/ 618 h 1223"/>
                <a:gd name="T34" fmla="*/ 195 w 389"/>
                <a:gd name="T35" fmla="*/ 0 h 1223"/>
                <a:gd name="T36" fmla="*/ 0 w 389"/>
                <a:gd name="T37" fmla="*/ 47 h 1223"/>
                <a:gd name="T38" fmla="*/ 389 w 389"/>
                <a:gd name="T39" fmla="*/ 0 h 1223"/>
                <a:gd name="T40" fmla="*/ 195 w 389"/>
                <a:gd name="T41" fmla="*/ 1176 h 1223"/>
                <a:gd name="T42" fmla="*/ 0 w 389"/>
                <a:gd name="T43" fmla="*/ 1223 h 1223"/>
                <a:gd name="T44" fmla="*/ 389 w 389"/>
                <a:gd name="T45" fmla="*/ 1176 h 1223"/>
                <a:gd name="T46" fmla="*/ 319 w 389"/>
                <a:gd name="T47" fmla="*/ 98 h 1223"/>
                <a:gd name="T48" fmla="*/ 69 w 389"/>
                <a:gd name="T49" fmla="*/ 106 h 1223"/>
                <a:gd name="T50" fmla="*/ 319 w 389"/>
                <a:gd name="T51" fmla="*/ 113 h 1223"/>
                <a:gd name="T52" fmla="*/ 319 w 389"/>
                <a:gd name="T53" fmla="*/ 98 h 1223"/>
                <a:gd name="T54" fmla="*/ 76 w 389"/>
                <a:gd name="T55" fmla="*/ 150 h 1223"/>
                <a:gd name="T56" fmla="*/ 76 w 389"/>
                <a:gd name="T57" fmla="*/ 165 h 1223"/>
                <a:gd name="T58" fmla="*/ 327 w 389"/>
                <a:gd name="T59" fmla="*/ 158 h 1223"/>
                <a:gd name="T60" fmla="*/ 319 w 389"/>
                <a:gd name="T61" fmla="*/ 1061 h 1223"/>
                <a:gd name="T62" fmla="*/ 69 w 389"/>
                <a:gd name="T63" fmla="*/ 1068 h 1223"/>
                <a:gd name="T64" fmla="*/ 319 w 389"/>
                <a:gd name="T65" fmla="*/ 1076 h 1223"/>
                <a:gd name="T66" fmla="*/ 319 w 389"/>
                <a:gd name="T67" fmla="*/ 1061 h 1223"/>
                <a:gd name="T68" fmla="*/ 76 w 389"/>
                <a:gd name="T69" fmla="*/ 1112 h 1223"/>
                <a:gd name="T70" fmla="*/ 76 w 389"/>
                <a:gd name="T71" fmla="*/ 1127 h 1223"/>
                <a:gd name="T72" fmla="*/ 327 w 389"/>
                <a:gd name="T73" fmla="*/ 1120 h 1223"/>
                <a:gd name="T74" fmla="*/ 319 w 389"/>
                <a:gd name="T75" fmla="*/ 1112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9" h="1223">
                  <a:moveTo>
                    <a:pt x="164" y="637"/>
                  </a:moveTo>
                  <a:cubicBezTo>
                    <a:pt x="156" y="646"/>
                    <a:pt x="152" y="648"/>
                    <a:pt x="149" y="648"/>
                  </a:cubicBezTo>
                  <a:cubicBezTo>
                    <a:pt x="145" y="648"/>
                    <a:pt x="143" y="646"/>
                    <a:pt x="144" y="640"/>
                  </a:cubicBezTo>
                  <a:cubicBezTo>
                    <a:pt x="153" y="590"/>
                    <a:pt x="153" y="590"/>
                    <a:pt x="153" y="590"/>
                  </a:cubicBezTo>
                  <a:cubicBezTo>
                    <a:pt x="156" y="588"/>
                    <a:pt x="156" y="588"/>
                    <a:pt x="156" y="588"/>
                  </a:cubicBezTo>
                  <a:cubicBezTo>
                    <a:pt x="181" y="588"/>
                    <a:pt x="181" y="588"/>
                    <a:pt x="181" y="588"/>
                  </a:cubicBezTo>
                  <a:cubicBezTo>
                    <a:pt x="184" y="569"/>
                    <a:pt x="184" y="569"/>
                    <a:pt x="184" y="569"/>
                  </a:cubicBezTo>
                  <a:cubicBezTo>
                    <a:pt x="182" y="567"/>
                    <a:pt x="182" y="567"/>
                    <a:pt x="182" y="567"/>
                  </a:cubicBezTo>
                  <a:cubicBezTo>
                    <a:pt x="157" y="567"/>
                    <a:pt x="157" y="567"/>
                    <a:pt x="157" y="567"/>
                  </a:cubicBezTo>
                  <a:cubicBezTo>
                    <a:pt x="161" y="550"/>
                    <a:pt x="165" y="532"/>
                    <a:pt x="165" y="532"/>
                  </a:cubicBezTo>
                  <a:cubicBezTo>
                    <a:pt x="162" y="529"/>
                    <a:pt x="162" y="529"/>
                    <a:pt x="162" y="529"/>
                  </a:cubicBezTo>
                  <a:cubicBezTo>
                    <a:pt x="118" y="538"/>
                    <a:pt x="118" y="538"/>
                    <a:pt x="118" y="538"/>
                  </a:cubicBezTo>
                  <a:cubicBezTo>
                    <a:pt x="118" y="538"/>
                    <a:pt x="116" y="554"/>
                    <a:pt x="114" y="567"/>
                  </a:cubicBezTo>
                  <a:cubicBezTo>
                    <a:pt x="95" y="570"/>
                    <a:pt x="95" y="570"/>
                    <a:pt x="95" y="570"/>
                  </a:cubicBezTo>
                  <a:cubicBezTo>
                    <a:pt x="93" y="588"/>
                    <a:pt x="93" y="588"/>
                    <a:pt x="93" y="588"/>
                  </a:cubicBezTo>
                  <a:cubicBezTo>
                    <a:pt x="94" y="589"/>
                    <a:pt x="94" y="589"/>
                    <a:pt x="94" y="589"/>
                  </a:cubicBezTo>
                  <a:cubicBezTo>
                    <a:pt x="108" y="589"/>
                    <a:pt x="108" y="589"/>
                    <a:pt x="108" y="589"/>
                  </a:cubicBezTo>
                  <a:cubicBezTo>
                    <a:pt x="111" y="591"/>
                    <a:pt x="111" y="591"/>
                    <a:pt x="111" y="591"/>
                  </a:cubicBezTo>
                  <a:cubicBezTo>
                    <a:pt x="99" y="656"/>
                    <a:pt x="99" y="656"/>
                    <a:pt x="99" y="656"/>
                  </a:cubicBezTo>
                  <a:cubicBezTo>
                    <a:pt x="97" y="678"/>
                    <a:pt x="109" y="691"/>
                    <a:pt x="134" y="691"/>
                  </a:cubicBezTo>
                  <a:cubicBezTo>
                    <a:pt x="141" y="691"/>
                    <a:pt x="158" y="675"/>
                    <a:pt x="175" y="651"/>
                  </a:cubicBezTo>
                  <a:cubicBezTo>
                    <a:pt x="170" y="638"/>
                    <a:pt x="170" y="638"/>
                    <a:pt x="170" y="638"/>
                  </a:cubicBezTo>
                  <a:lnTo>
                    <a:pt x="164" y="637"/>
                  </a:lnTo>
                  <a:close/>
                  <a:moveTo>
                    <a:pt x="249" y="561"/>
                  </a:moveTo>
                  <a:cubicBezTo>
                    <a:pt x="226" y="561"/>
                    <a:pt x="207" y="570"/>
                    <a:pt x="195" y="586"/>
                  </a:cubicBezTo>
                  <a:cubicBezTo>
                    <a:pt x="184" y="600"/>
                    <a:pt x="178" y="618"/>
                    <a:pt x="178" y="639"/>
                  </a:cubicBezTo>
                  <a:cubicBezTo>
                    <a:pt x="178" y="658"/>
                    <a:pt x="184" y="672"/>
                    <a:pt x="195" y="680"/>
                  </a:cubicBezTo>
                  <a:cubicBezTo>
                    <a:pt x="202" y="687"/>
                    <a:pt x="213" y="690"/>
                    <a:pt x="225" y="690"/>
                  </a:cubicBezTo>
                  <a:cubicBezTo>
                    <a:pt x="268" y="690"/>
                    <a:pt x="296" y="659"/>
                    <a:pt x="296" y="610"/>
                  </a:cubicBezTo>
                  <a:cubicBezTo>
                    <a:pt x="296" y="579"/>
                    <a:pt x="279" y="561"/>
                    <a:pt x="249" y="561"/>
                  </a:cubicBezTo>
                  <a:close/>
                  <a:moveTo>
                    <a:pt x="235" y="663"/>
                  </a:moveTo>
                  <a:cubicBezTo>
                    <a:pt x="228" y="663"/>
                    <a:pt x="225" y="654"/>
                    <a:pt x="225" y="637"/>
                  </a:cubicBezTo>
                  <a:cubicBezTo>
                    <a:pt x="225" y="609"/>
                    <a:pt x="230" y="592"/>
                    <a:pt x="239" y="592"/>
                  </a:cubicBezTo>
                  <a:cubicBezTo>
                    <a:pt x="246" y="592"/>
                    <a:pt x="248" y="599"/>
                    <a:pt x="248" y="618"/>
                  </a:cubicBezTo>
                  <a:cubicBezTo>
                    <a:pt x="248" y="649"/>
                    <a:pt x="245" y="663"/>
                    <a:pt x="235" y="663"/>
                  </a:cubicBezTo>
                  <a:close/>
                  <a:moveTo>
                    <a:pt x="19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89" y="47"/>
                    <a:pt x="389" y="47"/>
                    <a:pt x="389" y="47"/>
                  </a:cubicBezTo>
                  <a:cubicBezTo>
                    <a:pt x="389" y="0"/>
                    <a:pt x="389" y="0"/>
                    <a:pt x="389" y="0"/>
                  </a:cubicBezTo>
                  <a:lnTo>
                    <a:pt x="195" y="0"/>
                  </a:lnTo>
                  <a:close/>
                  <a:moveTo>
                    <a:pt x="195" y="1176"/>
                  </a:moveTo>
                  <a:cubicBezTo>
                    <a:pt x="0" y="1176"/>
                    <a:pt x="0" y="1176"/>
                    <a:pt x="0" y="1176"/>
                  </a:cubicBezTo>
                  <a:cubicBezTo>
                    <a:pt x="0" y="1223"/>
                    <a:pt x="0" y="1223"/>
                    <a:pt x="0" y="1223"/>
                  </a:cubicBezTo>
                  <a:cubicBezTo>
                    <a:pt x="389" y="1223"/>
                    <a:pt x="389" y="1223"/>
                    <a:pt x="389" y="1223"/>
                  </a:cubicBezTo>
                  <a:cubicBezTo>
                    <a:pt x="389" y="1176"/>
                    <a:pt x="389" y="1176"/>
                    <a:pt x="389" y="1176"/>
                  </a:cubicBezTo>
                  <a:lnTo>
                    <a:pt x="195" y="1176"/>
                  </a:lnTo>
                  <a:close/>
                  <a:moveTo>
                    <a:pt x="319" y="98"/>
                  </a:moveTo>
                  <a:cubicBezTo>
                    <a:pt x="76" y="98"/>
                    <a:pt x="76" y="98"/>
                    <a:pt x="76" y="98"/>
                  </a:cubicBezTo>
                  <a:cubicBezTo>
                    <a:pt x="72" y="98"/>
                    <a:pt x="69" y="102"/>
                    <a:pt x="69" y="106"/>
                  </a:cubicBezTo>
                  <a:cubicBezTo>
                    <a:pt x="69" y="110"/>
                    <a:pt x="72" y="113"/>
                    <a:pt x="76" y="113"/>
                  </a:cubicBezTo>
                  <a:cubicBezTo>
                    <a:pt x="319" y="113"/>
                    <a:pt x="319" y="113"/>
                    <a:pt x="319" y="113"/>
                  </a:cubicBezTo>
                  <a:cubicBezTo>
                    <a:pt x="323" y="113"/>
                    <a:pt x="327" y="110"/>
                    <a:pt x="327" y="106"/>
                  </a:cubicBezTo>
                  <a:cubicBezTo>
                    <a:pt x="327" y="102"/>
                    <a:pt x="323" y="98"/>
                    <a:pt x="319" y="98"/>
                  </a:cubicBezTo>
                  <a:close/>
                  <a:moveTo>
                    <a:pt x="319" y="150"/>
                  </a:moveTo>
                  <a:cubicBezTo>
                    <a:pt x="76" y="150"/>
                    <a:pt x="76" y="150"/>
                    <a:pt x="76" y="150"/>
                  </a:cubicBezTo>
                  <a:cubicBezTo>
                    <a:pt x="72" y="150"/>
                    <a:pt x="69" y="153"/>
                    <a:pt x="69" y="158"/>
                  </a:cubicBezTo>
                  <a:cubicBezTo>
                    <a:pt x="69" y="162"/>
                    <a:pt x="72" y="165"/>
                    <a:pt x="76" y="165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23" y="165"/>
                    <a:pt x="327" y="162"/>
                    <a:pt x="327" y="158"/>
                  </a:cubicBezTo>
                  <a:cubicBezTo>
                    <a:pt x="327" y="153"/>
                    <a:pt x="323" y="150"/>
                    <a:pt x="319" y="150"/>
                  </a:cubicBezTo>
                  <a:close/>
                  <a:moveTo>
                    <a:pt x="319" y="1061"/>
                  </a:moveTo>
                  <a:cubicBezTo>
                    <a:pt x="76" y="1061"/>
                    <a:pt x="76" y="1061"/>
                    <a:pt x="76" y="1061"/>
                  </a:cubicBezTo>
                  <a:cubicBezTo>
                    <a:pt x="72" y="1061"/>
                    <a:pt x="69" y="1064"/>
                    <a:pt x="69" y="1068"/>
                  </a:cubicBezTo>
                  <a:cubicBezTo>
                    <a:pt x="69" y="1072"/>
                    <a:pt x="72" y="1076"/>
                    <a:pt x="76" y="1076"/>
                  </a:cubicBezTo>
                  <a:cubicBezTo>
                    <a:pt x="319" y="1076"/>
                    <a:pt x="319" y="1076"/>
                    <a:pt x="319" y="1076"/>
                  </a:cubicBezTo>
                  <a:cubicBezTo>
                    <a:pt x="323" y="1076"/>
                    <a:pt x="327" y="1072"/>
                    <a:pt x="327" y="1068"/>
                  </a:cubicBezTo>
                  <a:cubicBezTo>
                    <a:pt x="327" y="1064"/>
                    <a:pt x="323" y="1061"/>
                    <a:pt x="319" y="1061"/>
                  </a:cubicBezTo>
                  <a:close/>
                  <a:moveTo>
                    <a:pt x="319" y="1112"/>
                  </a:moveTo>
                  <a:cubicBezTo>
                    <a:pt x="76" y="1112"/>
                    <a:pt x="76" y="1112"/>
                    <a:pt x="76" y="1112"/>
                  </a:cubicBezTo>
                  <a:cubicBezTo>
                    <a:pt x="72" y="1112"/>
                    <a:pt x="69" y="1116"/>
                    <a:pt x="69" y="1120"/>
                  </a:cubicBezTo>
                  <a:cubicBezTo>
                    <a:pt x="69" y="1124"/>
                    <a:pt x="72" y="1127"/>
                    <a:pt x="76" y="1127"/>
                  </a:cubicBezTo>
                  <a:cubicBezTo>
                    <a:pt x="319" y="1127"/>
                    <a:pt x="319" y="1127"/>
                    <a:pt x="319" y="1127"/>
                  </a:cubicBezTo>
                  <a:cubicBezTo>
                    <a:pt x="323" y="1127"/>
                    <a:pt x="327" y="1124"/>
                    <a:pt x="327" y="1120"/>
                  </a:cubicBezTo>
                  <a:cubicBezTo>
                    <a:pt x="327" y="1116"/>
                    <a:pt x="323" y="1112"/>
                    <a:pt x="319" y="1112"/>
                  </a:cubicBezTo>
                  <a:close/>
                  <a:moveTo>
                    <a:pt x="319" y="1112"/>
                  </a:moveTo>
                  <a:cubicBezTo>
                    <a:pt x="319" y="1112"/>
                    <a:pt x="319" y="1112"/>
                    <a:pt x="319" y="1112"/>
                  </a:cubicBezTo>
                </a:path>
              </a:pathLst>
            </a:custGeom>
            <a:solidFill>
              <a:srgbClr val="31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59"/>
            <p:cNvSpPr>
              <a:spLocks noEditPoints="1"/>
            </p:cNvSpPr>
            <p:nvPr userDrawn="1"/>
          </p:nvSpPr>
          <p:spPr bwMode="auto">
            <a:xfrm>
              <a:off x="1915" y="892"/>
              <a:ext cx="418" cy="962"/>
            </a:xfrm>
            <a:custGeom>
              <a:avLst/>
              <a:gdLst>
                <a:gd name="T0" fmla="*/ 165 w 419"/>
                <a:gd name="T1" fmla="*/ 71 h 962"/>
                <a:gd name="T2" fmla="*/ 172 w 419"/>
                <a:gd name="T3" fmla="*/ 96 h 962"/>
                <a:gd name="T4" fmla="*/ 419 w 419"/>
                <a:gd name="T5" fmla="*/ 962 h 962"/>
                <a:gd name="T6" fmla="*/ 145 w 419"/>
                <a:gd name="T7" fmla="*/ 0 h 962"/>
                <a:gd name="T8" fmla="*/ 144 w 419"/>
                <a:gd name="T9" fmla="*/ 0 h 962"/>
                <a:gd name="T10" fmla="*/ 165 w 419"/>
                <a:gd name="T11" fmla="*/ 71 h 962"/>
                <a:gd name="T12" fmla="*/ 1 w 419"/>
                <a:gd name="T13" fmla="*/ 232 h 962"/>
                <a:gd name="T14" fmla="*/ 11 w 419"/>
                <a:gd name="T15" fmla="*/ 238 h 962"/>
                <a:gd name="T16" fmla="*/ 6 w 419"/>
                <a:gd name="T17" fmla="*/ 223 h 962"/>
                <a:gd name="T18" fmla="*/ 1 w 419"/>
                <a:gd name="T19" fmla="*/ 232 h 962"/>
                <a:gd name="T20" fmla="*/ 1 w 419"/>
                <a:gd name="T21" fmla="*/ 232 h 962"/>
                <a:gd name="T22" fmla="*/ 1 w 419"/>
                <a:gd name="T23" fmla="*/ 232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9" h="962">
                  <a:moveTo>
                    <a:pt x="165" y="71"/>
                  </a:moveTo>
                  <a:cubicBezTo>
                    <a:pt x="172" y="96"/>
                    <a:pt x="172" y="96"/>
                    <a:pt x="172" y="96"/>
                  </a:cubicBezTo>
                  <a:cubicBezTo>
                    <a:pt x="419" y="962"/>
                    <a:pt x="419" y="962"/>
                    <a:pt x="419" y="96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65" y="71"/>
                    <a:pt x="165" y="71"/>
                    <a:pt x="165" y="71"/>
                  </a:cubicBezTo>
                  <a:close/>
                  <a:moveTo>
                    <a:pt x="1" y="232"/>
                  </a:moveTo>
                  <a:cubicBezTo>
                    <a:pt x="2" y="235"/>
                    <a:pt x="6" y="237"/>
                    <a:pt x="11" y="238"/>
                  </a:cubicBezTo>
                  <a:cubicBezTo>
                    <a:pt x="6" y="223"/>
                    <a:pt x="6" y="223"/>
                    <a:pt x="6" y="223"/>
                  </a:cubicBezTo>
                  <a:cubicBezTo>
                    <a:pt x="2" y="225"/>
                    <a:pt x="0" y="228"/>
                    <a:pt x="1" y="232"/>
                  </a:cubicBezTo>
                  <a:close/>
                  <a:moveTo>
                    <a:pt x="1" y="232"/>
                  </a:moveTo>
                  <a:cubicBezTo>
                    <a:pt x="1" y="232"/>
                    <a:pt x="1" y="232"/>
                    <a:pt x="1" y="232"/>
                  </a:cubicBezTo>
                </a:path>
              </a:pathLst>
            </a:custGeom>
            <a:solidFill>
              <a:srgbClr val="FF7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60"/>
            <p:cNvSpPr>
              <a:spLocks noEditPoints="1"/>
            </p:cNvSpPr>
            <p:nvPr userDrawn="1"/>
          </p:nvSpPr>
          <p:spPr bwMode="auto">
            <a:xfrm>
              <a:off x="1950" y="1245"/>
              <a:ext cx="3" cy="62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0 h 62"/>
                <a:gd name="T4" fmla="*/ 2 w 3"/>
                <a:gd name="T5" fmla="*/ 62 h 62"/>
                <a:gd name="T6" fmla="*/ 0 w 3"/>
                <a:gd name="T7" fmla="*/ 62 h 62"/>
                <a:gd name="T8" fmla="*/ 0 w 3"/>
                <a:gd name="T9" fmla="*/ 0 h 62"/>
                <a:gd name="T10" fmla="*/ 2 w 3"/>
                <a:gd name="T11" fmla="*/ 0 h 62"/>
                <a:gd name="T12" fmla="*/ 3 w 3"/>
                <a:gd name="T13" fmla="*/ 0 h 62"/>
                <a:gd name="T14" fmla="*/ 3 w 3"/>
                <a:gd name="T15" fmla="*/ 62 h 62"/>
                <a:gd name="T16" fmla="*/ 2 w 3"/>
                <a:gd name="T17" fmla="*/ 62 h 62"/>
                <a:gd name="T18" fmla="*/ 2 w 3"/>
                <a:gd name="T19" fmla="*/ 0 h 62"/>
                <a:gd name="T20" fmla="*/ 2 w 3"/>
                <a:gd name="T21" fmla="*/ 0 h 62"/>
                <a:gd name="T22" fmla="*/ 2 w 3"/>
                <a:gd name="T2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lnTo>
                    <a:pt x="2" y="0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0"/>
                  </a:lnTo>
                  <a:close/>
                  <a:moveTo>
                    <a:pt x="2" y="0"/>
                  </a:moveTo>
                  <a:lnTo>
                    <a:pt x="3" y="0"/>
                  </a:lnTo>
                  <a:lnTo>
                    <a:pt x="3" y="62"/>
                  </a:lnTo>
                  <a:lnTo>
                    <a:pt x="2" y="62"/>
                  </a:lnTo>
                  <a:lnTo>
                    <a:pt x="2" y="0"/>
                  </a:lnTo>
                  <a:close/>
                  <a:moveTo>
                    <a:pt x="2" y="0"/>
                  </a:moveTo>
                  <a:lnTo>
                    <a:pt x="2" y="0"/>
                  </a:lnTo>
                  <a:close/>
                </a:path>
              </a:pathLst>
            </a:custGeom>
            <a:solidFill>
              <a:srgbClr val="3F3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61"/>
            <p:cNvSpPr>
              <a:spLocks noEditPoints="1"/>
            </p:cNvSpPr>
            <p:nvPr userDrawn="1"/>
          </p:nvSpPr>
          <p:spPr bwMode="auto">
            <a:xfrm>
              <a:off x="1950" y="1245"/>
              <a:ext cx="3" cy="62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0 h 62"/>
                <a:gd name="T4" fmla="*/ 2 w 3"/>
                <a:gd name="T5" fmla="*/ 62 h 62"/>
                <a:gd name="T6" fmla="*/ 0 w 3"/>
                <a:gd name="T7" fmla="*/ 62 h 62"/>
                <a:gd name="T8" fmla="*/ 0 w 3"/>
                <a:gd name="T9" fmla="*/ 0 h 62"/>
                <a:gd name="T10" fmla="*/ 2 w 3"/>
                <a:gd name="T11" fmla="*/ 0 h 62"/>
                <a:gd name="T12" fmla="*/ 3 w 3"/>
                <a:gd name="T13" fmla="*/ 0 h 62"/>
                <a:gd name="T14" fmla="*/ 3 w 3"/>
                <a:gd name="T15" fmla="*/ 62 h 62"/>
                <a:gd name="T16" fmla="*/ 2 w 3"/>
                <a:gd name="T17" fmla="*/ 62 h 62"/>
                <a:gd name="T18" fmla="*/ 2 w 3"/>
                <a:gd name="T19" fmla="*/ 0 h 62"/>
                <a:gd name="T20" fmla="*/ 2 w 3"/>
                <a:gd name="T21" fmla="*/ 0 h 62"/>
                <a:gd name="T22" fmla="*/ 2 w 3"/>
                <a:gd name="T2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lnTo>
                    <a:pt x="2" y="0"/>
                  </a:lnTo>
                  <a:lnTo>
                    <a:pt x="2" y="62"/>
                  </a:lnTo>
                  <a:lnTo>
                    <a:pt x="0" y="62"/>
                  </a:lnTo>
                  <a:lnTo>
                    <a:pt x="0" y="0"/>
                  </a:lnTo>
                  <a:moveTo>
                    <a:pt x="2" y="0"/>
                  </a:moveTo>
                  <a:lnTo>
                    <a:pt x="3" y="0"/>
                  </a:lnTo>
                  <a:lnTo>
                    <a:pt x="3" y="62"/>
                  </a:lnTo>
                  <a:lnTo>
                    <a:pt x="2" y="62"/>
                  </a:lnTo>
                  <a:lnTo>
                    <a:pt x="2" y="0"/>
                  </a:lnTo>
                  <a:moveTo>
                    <a:pt x="2" y="0"/>
                  </a:move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Rectangle 62"/>
            <p:cNvSpPr>
              <a:spLocks noChangeArrowheads="1"/>
            </p:cNvSpPr>
            <p:nvPr userDrawn="1"/>
          </p:nvSpPr>
          <p:spPr bwMode="auto">
            <a:xfrm>
              <a:off x="1953" y="1245"/>
              <a:ext cx="1" cy="62"/>
            </a:xfrm>
            <a:prstGeom prst="rect">
              <a:avLst/>
            </a:prstGeom>
            <a:solidFill>
              <a:srgbClr val="3E3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Rectangle 63"/>
            <p:cNvSpPr>
              <a:spLocks noChangeArrowheads="1"/>
            </p:cNvSpPr>
            <p:nvPr userDrawn="1"/>
          </p:nvSpPr>
          <p:spPr bwMode="auto">
            <a:xfrm>
              <a:off x="1953" y="1245"/>
              <a:ext cx="1" cy="62"/>
            </a:xfrm>
            <a:prstGeom prst="rect">
              <a:avLst/>
            </a:prstGeom>
            <a:solidFill>
              <a:srgbClr val="3E3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Rectangle 64"/>
            <p:cNvSpPr>
              <a:spLocks noChangeArrowheads="1"/>
            </p:cNvSpPr>
            <p:nvPr userDrawn="1"/>
          </p:nvSpPr>
          <p:spPr bwMode="auto">
            <a:xfrm>
              <a:off x="1954" y="1245"/>
              <a:ext cx="1" cy="62"/>
            </a:xfrm>
            <a:prstGeom prst="rect">
              <a:avLst/>
            </a:prstGeom>
            <a:solidFill>
              <a:srgbClr val="3D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Rectangle 65"/>
            <p:cNvSpPr>
              <a:spLocks noChangeArrowheads="1"/>
            </p:cNvSpPr>
            <p:nvPr userDrawn="1"/>
          </p:nvSpPr>
          <p:spPr bwMode="auto">
            <a:xfrm>
              <a:off x="1954" y="1245"/>
              <a:ext cx="1" cy="62"/>
            </a:xfrm>
            <a:prstGeom prst="rect">
              <a:avLst/>
            </a:prstGeom>
            <a:solidFill>
              <a:srgbClr val="3C3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Rectangle 66"/>
            <p:cNvSpPr>
              <a:spLocks noChangeArrowheads="1"/>
            </p:cNvSpPr>
            <p:nvPr userDrawn="1"/>
          </p:nvSpPr>
          <p:spPr bwMode="auto">
            <a:xfrm>
              <a:off x="1954" y="1245"/>
              <a:ext cx="1" cy="62"/>
            </a:xfrm>
            <a:prstGeom prst="rect">
              <a:avLst/>
            </a:prstGeom>
            <a:solidFill>
              <a:srgbClr val="3B3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Rectangle 67"/>
            <p:cNvSpPr>
              <a:spLocks noChangeArrowheads="1"/>
            </p:cNvSpPr>
            <p:nvPr userDrawn="1"/>
          </p:nvSpPr>
          <p:spPr bwMode="auto">
            <a:xfrm>
              <a:off x="1955" y="1245"/>
              <a:ext cx="1" cy="62"/>
            </a:xfrm>
            <a:prstGeom prst="rect">
              <a:avLst/>
            </a:prstGeom>
            <a:solidFill>
              <a:srgbClr val="3B3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Rectangle 68"/>
            <p:cNvSpPr>
              <a:spLocks noChangeArrowheads="1"/>
            </p:cNvSpPr>
            <p:nvPr userDrawn="1"/>
          </p:nvSpPr>
          <p:spPr bwMode="auto">
            <a:xfrm>
              <a:off x="1956" y="1245"/>
              <a:ext cx="1" cy="62"/>
            </a:xfrm>
            <a:prstGeom prst="rect">
              <a:avLst/>
            </a:prstGeom>
            <a:solidFill>
              <a:srgbClr val="3A3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Rectangle 69"/>
            <p:cNvSpPr>
              <a:spLocks noChangeArrowheads="1"/>
            </p:cNvSpPr>
            <p:nvPr userDrawn="1"/>
          </p:nvSpPr>
          <p:spPr bwMode="auto">
            <a:xfrm>
              <a:off x="1956" y="1245"/>
              <a:ext cx="1" cy="62"/>
            </a:xfrm>
            <a:prstGeom prst="rect">
              <a:avLst/>
            </a:prstGeom>
            <a:solidFill>
              <a:srgbClr val="393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Rectangle 70"/>
            <p:cNvSpPr>
              <a:spLocks noChangeArrowheads="1"/>
            </p:cNvSpPr>
            <p:nvPr userDrawn="1"/>
          </p:nvSpPr>
          <p:spPr bwMode="auto">
            <a:xfrm>
              <a:off x="1957" y="1245"/>
              <a:ext cx="1" cy="62"/>
            </a:xfrm>
            <a:prstGeom prst="rect">
              <a:avLst/>
            </a:prstGeom>
            <a:solidFill>
              <a:srgbClr val="383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Rectangle 71"/>
            <p:cNvSpPr>
              <a:spLocks noChangeArrowheads="1"/>
            </p:cNvSpPr>
            <p:nvPr userDrawn="1"/>
          </p:nvSpPr>
          <p:spPr bwMode="auto">
            <a:xfrm>
              <a:off x="1957" y="1245"/>
              <a:ext cx="1" cy="62"/>
            </a:xfrm>
            <a:prstGeom prst="rect">
              <a:avLst/>
            </a:prstGeom>
            <a:solidFill>
              <a:srgbClr val="383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Rectangle 72"/>
            <p:cNvSpPr>
              <a:spLocks noChangeArrowheads="1"/>
            </p:cNvSpPr>
            <p:nvPr userDrawn="1"/>
          </p:nvSpPr>
          <p:spPr bwMode="auto">
            <a:xfrm>
              <a:off x="1957" y="1245"/>
              <a:ext cx="1" cy="62"/>
            </a:xfrm>
            <a:prstGeom prst="rect">
              <a:avLst/>
            </a:prstGeom>
            <a:solidFill>
              <a:srgbClr val="373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Rectangle 73"/>
            <p:cNvSpPr>
              <a:spLocks noChangeArrowheads="1"/>
            </p:cNvSpPr>
            <p:nvPr userDrawn="1"/>
          </p:nvSpPr>
          <p:spPr bwMode="auto">
            <a:xfrm>
              <a:off x="1958" y="1245"/>
              <a:ext cx="1" cy="62"/>
            </a:xfrm>
            <a:prstGeom prst="rect">
              <a:avLst/>
            </a:prstGeom>
            <a:solidFill>
              <a:srgbClr val="363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Rectangle 74"/>
            <p:cNvSpPr>
              <a:spLocks noChangeArrowheads="1"/>
            </p:cNvSpPr>
            <p:nvPr userDrawn="1"/>
          </p:nvSpPr>
          <p:spPr bwMode="auto">
            <a:xfrm>
              <a:off x="1959" y="1245"/>
              <a:ext cx="1" cy="62"/>
            </a:xfrm>
            <a:prstGeom prst="rect">
              <a:avLst/>
            </a:prstGeom>
            <a:solidFill>
              <a:srgbClr val="363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Rectangle 75"/>
            <p:cNvSpPr>
              <a:spLocks noChangeArrowheads="1"/>
            </p:cNvSpPr>
            <p:nvPr userDrawn="1"/>
          </p:nvSpPr>
          <p:spPr bwMode="auto">
            <a:xfrm>
              <a:off x="1959" y="1245"/>
              <a:ext cx="1" cy="62"/>
            </a:xfrm>
            <a:prstGeom prst="rect">
              <a:avLst/>
            </a:prstGeom>
            <a:solidFill>
              <a:srgbClr val="353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Rectangle 76"/>
            <p:cNvSpPr>
              <a:spLocks noChangeArrowheads="1"/>
            </p:cNvSpPr>
            <p:nvPr userDrawn="1"/>
          </p:nvSpPr>
          <p:spPr bwMode="auto">
            <a:xfrm>
              <a:off x="1960" y="1245"/>
              <a:ext cx="1" cy="62"/>
            </a:xfrm>
            <a:prstGeom prst="rect">
              <a:avLst/>
            </a:prstGeom>
            <a:solidFill>
              <a:srgbClr val="343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Rectangle 77"/>
            <p:cNvSpPr>
              <a:spLocks noChangeArrowheads="1"/>
            </p:cNvSpPr>
            <p:nvPr userDrawn="1"/>
          </p:nvSpPr>
          <p:spPr bwMode="auto">
            <a:xfrm>
              <a:off x="1960" y="1245"/>
              <a:ext cx="1" cy="62"/>
            </a:xfrm>
            <a:prstGeom prst="rect">
              <a:avLst/>
            </a:prstGeom>
            <a:solidFill>
              <a:srgbClr val="333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Rectangle 78"/>
            <p:cNvSpPr>
              <a:spLocks noChangeArrowheads="1"/>
            </p:cNvSpPr>
            <p:nvPr userDrawn="1"/>
          </p:nvSpPr>
          <p:spPr bwMode="auto">
            <a:xfrm>
              <a:off x="1960" y="1245"/>
              <a:ext cx="1" cy="62"/>
            </a:xfrm>
            <a:prstGeom prst="rect">
              <a:avLst/>
            </a:prstGeom>
            <a:solidFill>
              <a:srgbClr val="333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Rectangle 79"/>
            <p:cNvSpPr>
              <a:spLocks noChangeArrowheads="1"/>
            </p:cNvSpPr>
            <p:nvPr userDrawn="1"/>
          </p:nvSpPr>
          <p:spPr bwMode="auto">
            <a:xfrm>
              <a:off x="1961" y="1245"/>
              <a:ext cx="1" cy="62"/>
            </a:xfrm>
            <a:prstGeom prst="rect">
              <a:avLst/>
            </a:prstGeom>
            <a:solidFill>
              <a:srgbClr val="323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Rectangle 80"/>
            <p:cNvSpPr>
              <a:spLocks noChangeArrowheads="1"/>
            </p:cNvSpPr>
            <p:nvPr userDrawn="1"/>
          </p:nvSpPr>
          <p:spPr bwMode="auto">
            <a:xfrm>
              <a:off x="1961" y="1245"/>
              <a:ext cx="1" cy="62"/>
            </a:xfrm>
            <a:prstGeom prst="rect">
              <a:avLst/>
            </a:prstGeom>
            <a:solidFill>
              <a:srgbClr val="313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Rectangle 81"/>
            <p:cNvSpPr>
              <a:spLocks noChangeArrowheads="1"/>
            </p:cNvSpPr>
            <p:nvPr userDrawn="1"/>
          </p:nvSpPr>
          <p:spPr bwMode="auto">
            <a:xfrm>
              <a:off x="1962" y="1245"/>
              <a:ext cx="1" cy="62"/>
            </a:xfrm>
            <a:prstGeom prst="rect">
              <a:avLst/>
            </a:prstGeom>
            <a:solidFill>
              <a:srgbClr val="303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Rectangle 82"/>
            <p:cNvSpPr>
              <a:spLocks noChangeArrowheads="1"/>
            </p:cNvSpPr>
            <p:nvPr userDrawn="1"/>
          </p:nvSpPr>
          <p:spPr bwMode="auto">
            <a:xfrm>
              <a:off x="1963" y="1245"/>
              <a:ext cx="1" cy="62"/>
            </a:xfrm>
            <a:prstGeom prst="rect">
              <a:avLst/>
            </a:prstGeom>
            <a:solidFill>
              <a:srgbClr val="303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Rectangle 83"/>
            <p:cNvSpPr>
              <a:spLocks noChangeArrowheads="1"/>
            </p:cNvSpPr>
            <p:nvPr userDrawn="1"/>
          </p:nvSpPr>
          <p:spPr bwMode="auto">
            <a:xfrm>
              <a:off x="1963" y="1245"/>
              <a:ext cx="1" cy="62"/>
            </a:xfrm>
            <a:prstGeom prst="rect">
              <a:avLst/>
            </a:prstGeom>
            <a:solidFill>
              <a:srgbClr val="2F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Rectangle 84"/>
            <p:cNvSpPr>
              <a:spLocks noChangeArrowheads="1"/>
            </p:cNvSpPr>
            <p:nvPr userDrawn="1"/>
          </p:nvSpPr>
          <p:spPr bwMode="auto">
            <a:xfrm>
              <a:off x="1963" y="1245"/>
              <a:ext cx="1" cy="62"/>
            </a:xfrm>
            <a:prstGeom prst="rect">
              <a:avLst/>
            </a:prstGeom>
            <a:solidFill>
              <a:srgbClr val="2E2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Rectangle 85"/>
            <p:cNvSpPr>
              <a:spLocks noChangeArrowheads="1"/>
            </p:cNvSpPr>
            <p:nvPr userDrawn="1"/>
          </p:nvSpPr>
          <p:spPr bwMode="auto">
            <a:xfrm>
              <a:off x="1964" y="1245"/>
              <a:ext cx="1" cy="62"/>
            </a:xfrm>
            <a:prstGeom prst="rect">
              <a:avLst/>
            </a:prstGeom>
            <a:solidFill>
              <a:srgbClr val="2E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Rectangle 86"/>
            <p:cNvSpPr>
              <a:spLocks noChangeArrowheads="1"/>
            </p:cNvSpPr>
            <p:nvPr userDrawn="1"/>
          </p:nvSpPr>
          <p:spPr bwMode="auto">
            <a:xfrm>
              <a:off x="1964" y="1245"/>
              <a:ext cx="1" cy="62"/>
            </a:xfrm>
            <a:prstGeom prst="rect">
              <a:avLst/>
            </a:prstGeom>
            <a:solidFill>
              <a:srgbClr val="2D2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Rectangle 87"/>
            <p:cNvSpPr>
              <a:spLocks noChangeArrowheads="1"/>
            </p:cNvSpPr>
            <p:nvPr userDrawn="1"/>
          </p:nvSpPr>
          <p:spPr bwMode="auto">
            <a:xfrm>
              <a:off x="1965" y="1245"/>
              <a:ext cx="1" cy="62"/>
            </a:xfrm>
            <a:prstGeom prst="rect">
              <a:avLst/>
            </a:prstGeom>
            <a:solidFill>
              <a:srgbClr val="2C2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Rectangle 88"/>
            <p:cNvSpPr>
              <a:spLocks noChangeArrowheads="1"/>
            </p:cNvSpPr>
            <p:nvPr userDrawn="1"/>
          </p:nvSpPr>
          <p:spPr bwMode="auto">
            <a:xfrm>
              <a:off x="1966" y="1245"/>
              <a:ext cx="1" cy="62"/>
            </a:xfrm>
            <a:prstGeom prst="rect">
              <a:avLst/>
            </a:prstGeom>
            <a:solidFill>
              <a:srgbClr val="2B2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Rectangle 89"/>
            <p:cNvSpPr>
              <a:spLocks noChangeArrowheads="1"/>
            </p:cNvSpPr>
            <p:nvPr userDrawn="1"/>
          </p:nvSpPr>
          <p:spPr bwMode="auto">
            <a:xfrm>
              <a:off x="1966" y="1245"/>
              <a:ext cx="1" cy="62"/>
            </a:xfrm>
            <a:prstGeom prst="rect">
              <a:avLst/>
            </a:prstGeom>
            <a:solidFill>
              <a:srgbClr val="2B2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Rectangle 90"/>
            <p:cNvSpPr>
              <a:spLocks noChangeArrowheads="1"/>
            </p:cNvSpPr>
            <p:nvPr userDrawn="1"/>
          </p:nvSpPr>
          <p:spPr bwMode="auto">
            <a:xfrm>
              <a:off x="1966" y="1245"/>
              <a:ext cx="1" cy="62"/>
            </a:xfrm>
            <a:prstGeom prst="rect">
              <a:avLst/>
            </a:prstGeom>
            <a:solidFill>
              <a:srgbClr val="2A2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Rectangle 91"/>
            <p:cNvSpPr>
              <a:spLocks noChangeArrowheads="1"/>
            </p:cNvSpPr>
            <p:nvPr userDrawn="1"/>
          </p:nvSpPr>
          <p:spPr bwMode="auto">
            <a:xfrm>
              <a:off x="1967" y="1245"/>
              <a:ext cx="1" cy="62"/>
            </a:xfrm>
            <a:prstGeom prst="rect">
              <a:avLst/>
            </a:prstGeom>
            <a:solidFill>
              <a:srgbClr val="292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Rectangle 92"/>
            <p:cNvSpPr>
              <a:spLocks noChangeArrowheads="1"/>
            </p:cNvSpPr>
            <p:nvPr userDrawn="1"/>
          </p:nvSpPr>
          <p:spPr bwMode="auto">
            <a:xfrm>
              <a:off x="1967" y="1245"/>
              <a:ext cx="1" cy="62"/>
            </a:xfrm>
            <a:prstGeom prst="rect">
              <a:avLst/>
            </a:prstGeom>
            <a:solidFill>
              <a:srgbClr val="282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Rectangle 93"/>
            <p:cNvSpPr>
              <a:spLocks noChangeArrowheads="1"/>
            </p:cNvSpPr>
            <p:nvPr userDrawn="1"/>
          </p:nvSpPr>
          <p:spPr bwMode="auto">
            <a:xfrm>
              <a:off x="1968" y="1245"/>
              <a:ext cx="1" cy="62"/>
            </a:xfrm>
            <a:prstGeom prst="rect">
              <a:avLst/>
            </a:prstGeom>
            <a:solidFill>
              <a:srgbClr val="282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Rectangle 94"/>
            <p:cNvSpPr>
              <a:spLocks noChangeArrowheads="1"/>
            </p:cNvSpPr>
            <p:nvPr userDrawn="1"/>
          </p:nvSpPr>
          <p:spPr bwMode="auto">
            <a:xfrm>
              <a:off x="1968" y="1245"/>
              <a:ext cx="1" cy="62"/>
            </a:xfrm>
            <a:prstGeom prst="rect">
              <a:avLst/>
            </a:prstGeom>
            <a:solidFill>
              <a:srgbClr val="272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Rectangle 95"/>
            <p:cNvSpPr>
              <a:spLocks noChangeArrowheads="1"/>
            </p:cNvSpPr>
            <p:nvPr userDrawn="1"/>
          </p:nvSpPr>
          <p:spPr bwMode="auto">
            <a:xfrm>
              <a:off x="1969" y="1245"/>
              <a:ext cx="1" cy="62"/>
            </a:xfrm>
            <a:prstGeom prst="rect">
              <a:avLst/>
            </a:prstGeom>
            <a:solidFill>
              <a:srgbClr val="26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Rectangle 96"/>
            <p:cNvSpPr>
              <a:spLocks noChangeArrowheads="1"/>
            </p:cNvSpPr>
            <p:nvPr userDrawn="1"/>
          </p:nvSpPr>
          <p:spPr bwMode="auto">
            <a:xfrm>
              <a:off x="1969" y="1245"/>
              <a:ext cx="1" cy="62"/>
            </a:xfrm>
            <a:prstGeom prst="rect">
              <a:avLst/>
            </a:prstGeom>
            <a:solidFill>
              <a:srgbClr val="252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Rectangle 97"/>
            <p:cNvSpPr>
              <a:spLocks noChangeArrowheads="1"/>
            </p:cNvSpPr>
            <p:nvPr userDrawn="1"/>
          </p:nvSpPr>
          <p:spPr bwMode="auto">
            <a:xfrm>
              <a:off x="1970" y="1245"/>
              <a:ext cx="1" cy="62"/>
            </a:xfrm>
            <a:prstGeom prst="rect">
              <a:avLst/>
            </a:prstGeom>
            <a:solidFill>
              <a:srgbClr val="252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Rectangle 98"/>
            <p:cNvSpPr>
              <a:spLocks noChangeArrowheads="1"/>
            </p:cNvSpPr>
            <p:nvPr userDrawn="1"/>
          </p:nvSpPr>
          <p:spPr bwMode="auto">
            <a:xfrm>
              <a:off x="1970" y="1245"/>
              <a:ext cx="1" cy="62"/>
            </a:xfrm>
            <a:prstGeom prst="rect">
              <a:avLst/>
            </a:prstGeom>
            <a:solidFill>
              <a:srgbClr val="24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Rectangle 99"/>
            <p:cNvSpPr>
              <a:spLocks noChangeArrowheads="1"/>
            </p:cNvSpPr>
            <p:nvPr userDrawn="1"/>
          </p:nvSpPr>
          <p:spPr bwMode="auto">
            <a:xfrm>
              <a:off x="1971" y="1245"/>
              <a:ext cx="1" cy="62"/>
            </a:xfrm>
            <a:prstGeom prst="rect">
              <a:avLst/>
            </a:prstGeom>
            <a:solidFill>
              <a:srgbClr val="232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Rectangle 100"/>
            <p:cNvSpPr>
              <a:spLocks noChangeArrowheads="1"/>
            </p:cNvSpPr>
            <p:nvPr userDrawn="1"/>
          </p:nvSpPr>
          <p:spPr bwMode="auto">
            <a:xfrm>
              <a:off x="1971" y="1245"/>
              <a:ext cx="1" cy="62"/>
            </a:xfrm>
            <a:prstGeom prst="rect">
              <a:avLst/>
            </a:prstGeom>
            <a:solidFill>
              <a:srgbClr val="232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Rectangle 101"/>
            <p:cNvSpPr>
              <a:spLocks noChangeArrowheads="1"/>
            </p:cNvSpPr>
            <p:nvPr userDrawn="1"/>
          </p:nvSpPr>
          <p:spPr bwMode="auto">
            <a:xfrm>
              <a:off x="1972" y="1245"/>
              <a:ext cx="1" cy="62"/>
            </a:xfrm>
            <a:prstGeom prst="rect">
              <a:avLst/>
            </a:prstGeom>
            <a:solidFill>
              <a:srgbClr val="222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Rectangle 102"/>
            <p:cNvSpPr>
              <a:spLocks noChangeArrowheads="1"/>
            </p:cNvSpPr>
            <p:nvPr userDrawn="1"/>
          </p:nvSpPr>
          <p:spPr bwMode="auto">
            <a:xfrm>
              <a:off x="1972" y="1245"/>
              <a:ext cx="1" cy="62"/>
            </a:xfrm>
            <a:prstGeom prst="rect">
              <a:avLst/>
            </a:prstGeom>
            <a:solidFill>
              <a:srgbClr val="212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Rectangle 103"/>
            <p:cNvSpPr>
              <a:spLocks noChangeArrowheads="1"/>
            </p:cNvSpPr>
            <p:nvPr userDrawn="1"/>
          </p:nvSpPr>
          <p:spPr bwMode="auto">
            <a:xfrm>
              <a:off x="1973" y="1245"/>
              <a:ext cx="1" cy="62"/>
            </a:xfrm>
            <a:prstGeom prst="rect">
              <a:avLst/>
            </a:prstGeom>
            <a:solidFill>
              <a:srgbClr val="202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Rectangle 104"/>
            <p:cNvSpPr>
              <a:spLocks noChangeArrowheads="1"/>
            </p:cNvSpPr>
            <p:nvPr userDrawn="1"/>
          </p:nvSpPr>
          <p:spPr bwMode="auto">
            <a:xfrm>
              <a:off x="1973" y="1245"/>
              <a:ext cx="1" cy="62"/>
            </a:xfrm>
            <a:prstGeom prst="rect">
              <a:avLst/>
            </a:prstGeom>
            <a:solidFill>
              <a:srgbClr val="202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Rectangle 105"/>
            <p:cNvSpPr>
              <a:spLocks noChangeArrowheads="1"/>
            </p:cNvSpPr>
            <p:nvPr userDrawn="1"/>
          </p:nvSpPr>
          <p:spPr bwMode="auto">
            <a:xfrm>
              <a:off x="1974" y="1245"/>
              <a:ext cx="1" cy="62"/>
            </a:xfrm>
            <a:prstGeom prst="rect">
              <a:avLst/>
            </a:prstGeom>
            <a:solidFill>
              <a:srgbClr val="1F1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Rectangle 106"/>
            <p:cNvSpPr>
              <a:spLocks noChangeArrowheads="1"/>
            </p:cNvSpPr>
            <p:nvPr userDrawn="1"/>
          </p:nvSpPr>
          <p:spPr bwMode="auto">
            <a:xfrm>
              <a:off x="1974" y="1245"/>
              <a:ext cx="1" cy="62"/>
            </a:xfrm>
            <a:prstGeom prst="rect">
              <a:avLst/>
            </a:prstGeom>
            <a:solidFill>
              <a:srgbClr val="1E1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Rectangle 107"/>
            <p:cNvSpPr>
              <a:spLocks noChangeArrowheads="1"/>
            </p:cNvSpPr>
            <p:nvPr userDrawn="1"/>
          </p:nvSpPr>
          <p:spPr bwMode="auto">
            <a:xfrm>
              <a:off x="1975" y="1245"/>
              <a:ext cx="1" cy="62"/>
            </a:xfrm>
            <a:prstGeom prst="rect">
              <a:avLst/>
            </a:prstGeom>
            <a:solidFill>
              <a:srgbClr val="1D1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Rectangle 108"/>
            <p:cNvSpPr>
              <a:spLocks noChangeArrowheads="1"/>
            </p:cNvSpPr>
            <p:nvPr userDrawn="1"/>
          </p:nvSpPr>
          <p:spPr bwMode="auto">
            <a:xfrm>
              <a:off x="1975" y="1245"/>
              <a:ext cx="1" cy="62"/>
            </a:xfrm>
            <a:prstGeom prst="rect">
              <a:avLst/>
            </a:prstGeom>
            <a:solidFill>
              <a:srgbClr val="1D1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Rectangle 109"/>
            <p:cNvSpPr>
              <a:spLocks noChangeArrowheads="1"/>
            </p:cNvSpPr>
            <p:nvPr userDrawn="1"/>
          </p:nvSpPr>
          <p:spPr bwMode="auto">
            <a:xfrm>
              <a:off x="1976" y="1245"/>
              <a:ext cx="1" cy="62"/>
            </a:xfrm>
            <a:prstGeom prst="rect">
              <a:avLst/>
            </a:prstGeom>
            <a:solidFill>
              <a:srgbClr val="1C1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10"/>
            <p:cNvSpPr>
              <a:spLocks noEditPoints="1"/>
            </p:cNvSpPr>
            <p:nvPr userDrawn="1"/>
          </p:nvSpPr>
          <p:spPr bwMode="auto">
            <a:xfrm>
              <a:off x="2118" y="1803"/>
              <a:ext cx="238" cy="130"/>
            </a:xfrm>
            <a:custGeom>
              <a:avLst/>
              <a:gdLst>
                <a:gd name="T0" fmla="*/ 6 w 239"/>
                <a:gd name="T1" fmla="*/ 22 h 130"/>
                <a:gd name="T2" fmla="*/ 0 w 239"/>
                <a:gd name="T3" fmla="*/ 0 h 130"/>
                <a:gd name="T4" fmla="*/ 5 w 239"/>
                <a:gd name="T5" fmla="*/ 20 h 130"/>
                <a:gd name="T6" fmla="*/ 6 w 239"/>
                <a:gd name="T7" fmla="*/ 22 h 130"/>
                <a:gd name="T8" fmla="*/ 239 w 239"/>
                <a:gd name="T9" fmla="*/ 130 h 130"/>
                <a:gd name="T10" fmla="*/ 223 w 239"/>
                <a:gd name="T11" fmla="*/ 76 h 130"/>
                <a:gd name="T12" fmla="*/ 239 w 239"/>
                <a:gd name="T13" fmla="*/ 130 h 130"/>
                <a:gd name="T14" fmla="*/ 239 w 239"/>
                <a:gd name="T15" fmla="*/ 130 h 130"/>
                <a:gd name="T16" fmla="*/ 239 w 239"/>
                <a:gd name="T1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130">
                  <a:moveTo>
                    <a:pt x="6" y="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3" y="13"/>
                    <a:pt x="5" y="20"/>
                  </a:cubicBezTo>
                  <a:cubicBezTo>
                    <a:pt x="5" y="21"/>
                    <a:pt x="6" y="21"/>
                    <a:pt x="6" y="22"/>
                  </a:cubicBezTo>
                  <a:close/>
                  <a:moveTo>
                    <a:pt x="239" y="130"/>
                  </a:moveTo>
                  <a:cubicBezTo>
                    <a:pt x="223" y="76"/>
                    <a:pt x="223" y="76"/>
                    <a:pt x="223" y="76"/>
                  </a:cubicBezTo>
                  <a:lnTo>
                    <a:pt x="239" y="130"/>
                  </a:lnTo>
                  <a:close/>
                  <a:moveTo>
                    <a:pt x="239" y="130"/>
                  </a:moveTo>
                  <a:cubicBezTo>
                    <a:pt x="239" y="130"/>
                    <a:pt x="239" y="130"/>
                    <a:pt x="239" y="130"/>
                  </a:cubicBezTo>
                </a:path>
              </a:pathLst>
            </a:custGeom>
            <a:solidFill>
              <a:srgbClr val="FF7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11"/>
            <p:cNvSpPr>
              <a:spLocks noEditPoints="1"/>
            </p:cNvSpPr>
            <p:nvPr userDrawn="1"/>
          </p:nvSpPr>
          <p:spPr bwMode="auto">
            <a:xfrm>
              <a:off x="1881" y="963"/>
              <a:ext cx="459" cy="916"/>
            </a:xfrm>
            <a:custGeom>
              <a:avLst/>
              <a:gdLst>
                <a:gd name="T0" fmla="*/ 206 w 460"/>
                <a:gd name="T1" fmla="*/ 25 h 916"/>
                <a:gd name="T2" fmla="*/ 199 w 460"/>
                <a:gd name="T3" fmla="*/ 0 h 916"/>
                <a:gd name="T4" fmla="*/ 199 w 460"/>
                <a:gd name="T5" fmla="*/ 0 h 916"/>
                <a:gd name="T6" fmla="*/ 206 w 460"/>
                <a:gd name="T7" fmla="*/ 25 h 916"/>
                <a:gd name="T8" fmla="*/ 460 w 460"/>
                <a:gd name="T9" fmla="*/ 916 h 916"/>
                <a:gd name="T10" fmla="*/ 453 w 460"/>
                <a:gd name="T11" fmla="*/ 891 h 916"/>
                <a:gd name="T12" fmla="*/ 460 w 460"/>
                <a:gd name="T13" fmla="*/ 916 h 916"/>
                <a:gd name="T14" fmla="*/ 453 w 460"/>
                <a:gd name="T15" fmla="*/ 891 h 916"/>
                <a:gd name="T16" fmla="*/ 460 w 460"/>
                <a:gd name="T17" fmla="*/ 916 h 916"/>
                <a:gd name="T18" fmla="*/ 453 w 460"/>
                <a:gd name="T19" fmla="*/ 891 h 916"/>
                <a:gd name="T20" fmla="*/ 28 w 460"/>
                <a:gd name="T21" fmla="*/ 572 h 916"/>
                <a:gd name="T22" fmla="*/ 42 w 460"/>
                <a:gd name="T23" fmla="*/ 547 h 916"/>
                <a:gd name="T24" fmla="*/ 17 w 460"/>
                <a:gd name="T25" fmla="*/ 534 h 916"/>
                <a:gd name="T26" fmla="*/ 3 w 460"/>
                <a:gd name="T27" fmla="*/ 558 h 916"/>
                <a:gd name="T28" fmla="*/ 28 w 460"/>
                <a:gd name="T29" fmla="*/ 572 h 916"/>
                <a:gd name="T30" fmla="*/ 28 w 460"/>
                <a:gd name="T31" fmla="*/ 572 h 916"/>
                <a:gd name="T32" fmla="*/ 28 w 460"/>
                <a:gd name="T33" fmla="*/ 572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0" h="916">
                  <a:moveTo>
                    <a:pt x="206" y="25"/>
                  </a:moveTo>
                  <a:cubicBezTo>
                    <a:pt x="199" y="0"/>
                    <a:pt x="199" y="0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lnTo>
                    <a:pt x="206" y="25"/>
                  </a:lnTo>
                  <a:close/>
                  <a:moveTo>
                    <a:pt x="460" y="916"/>
                  </a:moveTo>
                  <a:cubicBezTo>
                    <a:pt x="453" y="891"/>
                    <a:pt x="453" y="891"/>
                    <a:pt x="453" y="891"/>
                  </a:cubicBezTo>
                  <a:lnTo>
                    <a:pt x="460" y="916"/>
                  </a:lnTo>
                  <a:close/>
                  <a:moveTo>
                    <a:pt x="453" y="891"/>
                  </a:moveTo>
                  <a:cubicBezTo>
                    <a:pt x="460" y="916"/>
                    <a:pt x="460" y="916"/>
                    <a:pt x="460" y="916"/>
                  </a:cubicBezTo>
                  <a:lnTo>
                    <a:pt x="453" y="891"/>
                  </a:lnTo>
                  <a:close/>
                  <a:moveTo>
                    <a:pt x="28" y="572"/>
                  </a:moveTo>
                  <a:cubicBezTo>
                    <a:pt x="39" y="569"/>
                    <a:pt x="45" y="558"/>
                    <a:pt x="42" y="547"/>
                  </a:cubicBezTo>
                  <a:cubicBezTo>
                    <a:pt x="39" y="537"/>
                    <a:pt x="28" y="531"/>
                    <a:pt x="17" y="534"/>
                  </a:cubicBezTo>
                  <a:cubicBezTo>
                    <a:pt x="6" y="537"/>
                    <a:pt x="0" y="548"/>
                    <a:pt x="3" y="558"/>
                  </a:cubicBezTo>
                  <a:cubicBezTo>
                    <a:pt x="6" y="569"/>
                    <a:pt x="17" y="575"/>
                    <a:pt x="28" y="572"/>
                  </a:cubicBezTo>
                  <a:close/>
                  <a:moveTo>
                    <a:pt x="28" y="572"/>
                  </a:moveTo>
                  <a:cubicBezTo>
                    <a:pt x="28" y="572"/>
                    <a:pt x="28" y="572"/>
                    <a:pt x="28" y="5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12"/>
            <p:cNvSpPr>
              <a:spLocks noEditPoints="1"/>
            </p:cNvSpPr>
            <p:nvPr userDrawn="1"/>
          </p:nvSpPr>
          <p:spPr bwMode="auto">
            <a:xfrm>
              <a:off x="1789" y="1136"/>
              <a:ext cx="229" cy="760"/>
            </a:xfrm>
            <a:custGeom>
              <a:avLst/>
              <a:gdLst>
                <a:gd name="T0" fmla="*/ 99 w 229"/>
                <a:gd name="T1" fmla="*/ 328 h 760"/>
                <a:gd name="T2" fmla="*/ 104 w 229"/>
                <a:gd name="T3" fmla="*/ 319 h 760"/>
                <a:gd name="T4" fmla="*/ 15 w 229"/>
                <a:gd name="T5" fmla="*/ 7 h 760"/>
                <a:gd name="T6" fmla="*/ 6 w 229"/>
                <a:gd name="T7" fmla="*/ 2 h 760"/>
                <a:gd name="T8" fmla="*/ 1 w 229"/>
                <a:gd name="T9" fmla="*/ 11 h 760"/>
                <a:gd name="T10" fmla="*/ 90 w 229"/>
                <a:gd name="T11" fmla="*/ 323 h 760"/>
                <a:gd name="T12" fmla="*/ 99 w 229"/>
                <a:gd name="T13" fmla="*/ 328 h 760"/>
                <a:gd name="T14" fmla="*/ 129 w 229"/>
                <a:gd name="T15" fmla="*/ 432 h 760"/>
                <a:gd name="T16" fmla="*/ 124 w 229"/>
                <a:gd name="T17" fmla="*/ 441 h 760"/>
                <a:gd name="T18" fmla="*/ 213 w 229"/>
                <a:gd name="T19" fmla="*/ 753 h 760"/>
                <a:gd name="T20" fmla="*/ 223 w 229"/>
                <a:gd name="T21" fmla="*/ 759 h 760"/>
                <a:gd name="T22" fmla="*/ 228 w 229"/>
                <a:gd name="T23" fmla="*/ 749 h 760"/>
                <a:gd name="T24" fmla="*/ 139 w 229"/>
                <a:gd name="T25" fmla="*/ 437 h 760"/>
                <a:gd name="T26" fmla="*/ 129 w 229"/>
                <a:gd name="T27" fmla="*/ 432 h 760"/>
                <a:gd name="T28" fmla="*/ 129 w 229"/>
                <a:gd name="T29" fmla="*/ 432 h 760"/>
                <a:gd name="T30" fmla="*/ 129 w 229"/>
                <a:gd name="T31" fmla="*/ 432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" h="760">
                  <a:moveTo>
                    <a:pt x="99" y="328"/>
                  </a:moveTo>
                  <a:cubicBezTo>
                    <a:pt x="103" y="327"/>
                    <a:pt x="106" y="323"/>
                    <a:pt x="104" y="319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3"/>
                    <a:pt x="10" y="0"/>
                    <a:pt x="6" y="2"/>
                  </a:cubicBezTo>
                  <a:cubicBezTo>
                    <a:pt x="2" y="3"/>
                    <a:pt x="0" y="7"/>
                    <a:pt x="1" y="11"/>
                  </a:cubicBezTo>
                  <a:cubicBezTo>
                    <a:pt x="90" y="323"/>
                    <a:pt x="90" y="323"/>
                    <a:pt x="90" y="323"/>
                  </a:cubicBezTo>
                  <a:cubicBezTo>
                    <a:pt x="91" y="327"/>
                    <a:pt x="96" y="329"/>
                    <a:pt x="99" y="328"/>
                  </a:cubicBezTo>
                  <a:close/>
                  <a:moveTo>
                    <a:pt x="129" y="432"/>
                  </a:moveTo>
                  <a:cubicBezTo>
                    <a:pt x="125" y="433"/>
                    <a:pt x="123" y="437"/>
                    <a:pt x="124" y="44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215" y="757"/>
                    <a:pt x="219" y="760"/>
                    <a:pt x="223" y="759"/>
                  </a:cubicBezTo>
                  <a:cubicBezTo>
                    <a:pt x="226" y="757"/>
                    <a:pt x="229" y="753"/>
                    <a:pt x="228" y="749"/>
                  </a:cubicBezTo>
                  <a:cubicBezTo>
                    <a:pt x="139" y="437"/>
                    <a:pt x="139" y="437"/>
                    <a:pt x="139" y="437"/>
                  </a:cubicBezTo>
                  <a:cubicBezTo>
                    <a:pt x="137" y="433"/>
                    <a:pt x="133" y="431"/>
                    <a:pt x="129" y="432"/>
                  </a:cubicBezTo>
                  <a:close/>
                  <a:moveTo>
                    <a:pt x="129" y="432"/>
                  </a:moveTo>
                  <a:cubicBezTo>
                    <a:pt x="129" y="432"/>
                    <a:pt x="129" y="432"/>
                    <a:pt x="129" y="432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13"/>
            <p:cNvSpPr>
              <a:spLocks noEditPoints="1"/>
            </p:cNvSpPr>
            <p:nvPr userDrawn="1"/>
          </p:nvSpPr>
          <p:spPr bwMode="auto">
            <a:xfrm>
              <a:off x="1873" y="892"/>
              <a:ext cx="483" cy="1094"/>
            </a:xfrm>
            <a:custGeom>
              <a:avLst/>
              <a:gdLst>
                <a:gd name="T0" fmla="*/ 186 w 484"/>
                <a:gd name="T1" fmla="*/ 0 h 1094"/>
                <a:gd name="T2" fmla="*/ 0 w 484"/>
                <a:gd name="T3" fmla="*/ 53 h 1094"/>
                <a:gd name="T4" fmla="*/ 186 w 484"/>
                <a:gd name="T5" fmla="*/ 0 h 1094"/>
                <a:gd name="T6" fmla="*/ 297 w 484"/>
                <a:gd name="T7" fmla="*/ 1094 h 1094"/>
                <a:gd name="T8" fmla="*/ 484 w 484"/>
                <a:gd name="T9" fmla="*/ 1041 h 1094"/>
                <a:gd name="T10" fmla="*/ 297 w 484"/>
                <a:gd name="T11" fmla="*/ 1094 h 1094"/>
                <a:gd name="T12" fmla="*/ 70 w 484"/>
                <a:gd name="T13" fmla="*/ 280 h 1094"/>
                <a:gd name="T14" fmla="*/ 63 w 484"/>
                <a:gd name="T15" fmla="*/ 274 h 1094"/>
                <a:gd name="T16" fmla="*/ 67 w 484"/>
                <a:gd name="T17" fmla="*/ 287 h 1094"/>
                <a:gd name="T18" fmla="*/ 70 w 484"/>
                <a:gd name="T19" fmla="*/ 280 h 1094"/>
                <a:gd name="T20" fmla="*/ 70 w 484"/>
                <a:gd name="T21" fmla="*/ 280 h 1094"/>
                <a:gd name="T22" fmla="*/ 70 w 484"/>
                <a:gd name="T23" fmla="*/ 28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4" h="1094">
                  <a:moveTo>
                    <a:pt x="186" y="0"/>
                  </a:moveTo>
                  <a:cubicBezTo>
                    <a:pt x="0" y="53"/>
                    <a:pt x="0" y="53"/>
                    <a:pt x="0" y="53"/>
                  </a:cubicBezTo>
                  <a:lnTo>
                    <a:pt x="186" y="0"/>
                  </a:lnTo>
                  <a:close/>
                  <a:moveTo>
                    <a:pt x="297" y="1094"/>
                  </a:moveTo>
                  <a:cubicBezTo>
                    <a:pt x="484" y="1041"/>
                    <a:pt x="484" y="1041"/>
                    <a:pt x="484" y="1041"/>
                  </a:cubicBezTo>
                  <a:lnTo>
                    <a:pt x="297" y="1094"/>
                  </a:lnTo>
                  <a:close/>
                  <a:moveTo>
                    <a:pt x="70" y="280"/>
                  </a:moveTo>
                  <a:cubicBezTo>
                    <a:pt x="69" y="277"/>
                    <a:pt x="67" y="275"/>
                    <a:pt x="63" y="274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70" y="285"/>
                    <a:pt x="71" y="282"/>
                    <a:pt x="70" y="280"/>
                  </a:cubicBezTo>
                  <a:close/>
                  <a:moveTo>
                    <a:pt x="70" y="280"/>
                  </a:moveTo>
                  <a:cubicBezTo>
                    <a:pt x="70" y="280"/>
                    <a:pt x="70" y="280"/>
                    <a:pt x="70" y="280"/>
                  </a:cubicBezTo>
                </a:path>
              </a:pathLst>
            </a:custGeom>
            <a:solidFill>
              <a:srgbClr val="E086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Rectangle 114"/>
            <p:cNvSpPr>
              <a:spLocks noChangeArrowheads="1"/>
            </p:cNvSpPr>
            <p:nvPr userDrawn="1"/>
          </p:nvSpPr>
          <p:spPr bwMode="auto">
            <a:xfrm>
              <a:off x="2057" y="1632"/>
              <a:ext cx="2" cy="71"/>
            </a:xfrm>
            <a:prstGeom prst="rect">
              <a:avLst/>
            </a:prstGeom>
            <a:solidFill>
              <a:srgbClr val="3F3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Rectangle 115"/>
            <p:cNvSpPr>
              <a:spLocks noChangeArrowheads="1"/>
            </p:cNvSpPr>
            <p:nvPr userDrawn="1"/>
          </p:nvSpPr>
          <p:spPr bwMode="auto">
            <a:xfrm>
              <a:off x="2059" y="1632"/>
              <a:ext cx="1" cy="71"/>
            </a:xfrm>
            <a:prstGeom prst="rect">
              <a:avLst/>
            </a:prstGeom>
            <a:solidFill>
              <a:srgbClr val="3F3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Rectangle 116"/>
            <p:cNvSpPr>
              <a:spLocks noChangeArrowheads="1"/>
            </p:cNvSpPr>
            <p:nvPr userDrawn="1"/>
          </p:nvSpPr>
          <p:spPr bwMode="auto">
            <a:xfrm>
              <a:off x="2060" y="1632"/>
              <a:ext cx="1" cy="71"/>
            </a:xfrm>
            <a:prstGeom prst="rect">
              <a:avLst/>
            </a:prstGeom>
            <a:solidFill>
              <a:srgbClr val="3E3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Rectangle 117"/>
            <p:cNvSpPr>
              <a:spLocks noChangeArrowheads="1"/>
            </p:cNvSpPr>
            <p:nvPr userDrawn="1"/>
          </p:nvSpPr>
          <p:spPr bwMode="auto">
            <a:xfrm>
              <a:off x="2060" y="1632"/>
              <a:ext cx="1" cy="71"/>
            </a:xfrm>
            <a:prstGeom prst="rect">
              <a:avLst/>
            </a:prstGeom>
            <a:solidFill>
              <a:srgbClr val="3E3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Rectangle 118"/>
            <p:cNvSpPr>
              <a:spLocks noChangeArrowheads="1"/>
            </p:cNvSpPr>
            <p:nvPr userDrawn="1"/>
          </p:nvSpPr>
          <p:spPr bwMode="auto">
            <a:xfrm>
              <a:off x="2061" y="1632"/>
              <a:ext cx="1" cy="71"/>
            </a:xfrm>
            <a:prstGeom prst="rect">
              <a:avLst/>
            </a:prstGeom>
            <a:solidFill>
              <a:srgbClr val="3D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Rectangle 119"/>
            <p:cNvSpPr>
              <a:spLocks noChangeArrowheads="1"/>
            </p:cNvSpPr>
            <p:nvPr userDrawn="1"/>
          </p:nvSpPr>
          <p:spPr bwMode="auto">
            <a:xfrm>
              <a:off x="2062" y="1632"/>
              <a:ext cx="1" cy="71"/>
            </a:xfrm>
            <a:prstGeom prst="rect">
              <a:avLst/>
            </a:prstGeom>
            <a:solidFill>
              <a:srgbClr val="3C3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Rectangle 120"/>
            <p:cNvSpPr>
              <a:spLocks noChangeArrowheads="1"/>
            </p:cNvSpPr>
            <p:nvPr userDrawn="1"/>
          </p:nvSpPr>
          <p:spPr bwMode="auto">
            <a:xfrm>
              <a:off x="2063" y="1632"/>
              <a:ext cx="1" cy="71"/>
            </a:xfrm>
            <a:prstGeom prst="rect">
              <a:avLst/>
            </a:prstGeom>
            <a:solidFill>
              <a:srgbClr val="3B3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Rectangle 121"/>
            <p:cNvSpPr>
              <a:spLocks noChangeArrowheads="1"/>
            </p:cNvSpPr>
            <p:nvPr userDrawn="1"/>
          </p:nvSpPr>
          <p:spPr bwMode="auto">
            <a:xfrm>
              <a:off x="2064" y="1632"/>
              <a:ext cx="1" cy="71"/>
            </a:xfrm>
            <a:prstGeom prst="rect">
              <a:avLst/>
            </a:prstGeom>
            <a:solidFill>
              <a:srgbClr val="3B3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Rectangle 122"/>
            <p:cNvSpPr>
              <a:spLocks noChangeArrowheads="1"/>
            </p:cNvSpPr>
            <p:nvPr userDrawn="1"/>
          </p:nvSpPr>
          <p:spPr bwMode="auto">
            <a:xfrm>
              <a:off x="2064" y="1632"/>
              <a:ext cx="1" cy="71"/>
            </a:xfrm>
            <a:prstGeom prst="rect">
              <a:avLst/>
            </a:prstGeom>
            <a:solidFill>
              <a:srgbClr val="3A3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Rectangle 123"/>
            <p:cNvSpPr>
              <a:spLocks noChangeArrowheads="1"/>
            </p:cNvSpPr>
            <p:nvPr userDrawn="1"/>
          </p:nvSpPr>
          <p:spPr bwMode="auto">
            <a:xfrm>
              <a:off x="2065" y="1632"/>
              <a:ext cx="1" cy="71"/>
            </a:xfrm>
            <a:prstGeom prst="rect">
              <a:avLst/>
            </a:prstGeom>
            <a:solidFill>
              <a:srgbClr val="393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Rectangle 124"/>
            <p:cNvSpPr>
              <a:spLocks noChangeArrowheads="1"/>
            </p:cNvSpPr>
            <p:nvPr userDrawn="1"/>
          </p:nvSpPr>
          <p:spPr bwMode="auto">
            <a:xfrm>
              <a:off x="2066" y="1632"/>
              <a:ext cx="1" cy="71"/>
            </a:xfrm>
            <a:prstGeom prst="rect">
              <a:avLst/>
            </a:prstGeom>
            <a:solidFill>
              <a:srgbClr val="383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Rectangle 125"/>
            <p:cNvSpPr>
              <a:spLocks noChangeArrowheads="1"/>
            </p:cNvSpPr>
            <p:nvPr userDrawn="1"/>
          </p:nvSpPr>
          <p:spPr bwMode="auto">
            <a:xfrm>
              <a:off x="2067" y="1632"/>
              <a:ext cx="1" cy="71"/>
            </a:xfrm>
            <a:prstGeom prst="rect">
              <a:avLst/>
            </a:prstGeom>
            <a:solidFill>
              <a:srgbClr val="383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Rectangle 126"/>
            <p:cNvSpPr>
              <a:spLocks noChangeArrowheads="1"/>
            </p:cNvSpPr>
            <p:nvPr userDrawn="1"/>
          </p:nvSpPr>
          <p:spPr bwMode="auto">
            <a:xfrm>
              <a:off x="2067" y="1632"/>
              <a:ext cx="1" cy="71"/>
            </a:xfrm>
            <a:prstGeom prst="rect">
              <a:avLst/>
            </a:prstGeom>
            <a:solidFill>
              <a:srgbClr val="373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Rectangle 127"/>
            <p:cNvSpPr>
              <a:spLocks noChangeArrowheads="1"/>
            </p:cNvSpPr>
            <p:nvPr userDrawn="1"/>
          </p:nvSpPr>
          <p:spPr bwMode="auto">
            <a:xfrm>
              <a:off x="2068" y="1632"/>
              <a:ext cx="1" cy="71"/>
            </a:xfrm>
            <a:prstGeom prst="rect">
              <a:avLst/>
            </a:prstGeom>
            <a:solidFill>
              <a:srgbClr val="363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Rectangle 128"/>
            <p:cNvSpPr>
              <a:spLocks noChangeArrowheads="1"/>
            </p:cNvSpPr>
            <p:nvPr userDrawn="1"/>
          </p:nvSpPr>
          <p:spPr bwMode="auto">
            <a:xfrm>
              <a:off x="2069" y="1632"/>
              <a:ext cx="1" cy="71"/>
            </a:xfrm>
            <a:prstGeom prst="rect">
              <a:avLst/>
            </a:prstGeom>
            <a:solidFill>
              <a:srgbClr val="363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Rectangle 129"/>
            <p:cNvSpPr>
              <a:spLocks noChangeArrowheads="1"/>
            </p:cNvSpPr>
            <p:nvPr userDrawn="1"/>
          </p:nvSpPr>
          <p:spPr bwMode="auto">
            <a:xfrm>
              <a:off x="2070" y="1632"/>
              <a:ext cx="1" cy="71"/>
            </a:xfrm>
            <a:prstGeom prst="rect">
              <a:avLst/>
            </a:prstGeom>
            <a:solidFill>
              <a:srgbClr val="353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Rectangle 130"/>
            <p:cNvSpPr>
              <a:spLocks noChangeArrowheads="1"/>
            </p:cNvSpPr>
            <p:nvPr userDrawn="1"/>
          </p:nvSpPr>
          <p:spPr bwMode="auto">
            <a:xfrm>
              <a:off x="2070" y="1632"/>
              <a:ext cx="1" cy="71"/>
            </a:xfrm>
            <a:prstGeom prst="rect">
              <a:avLst/>
            </a:prstGeom>
            <a:solidFill>
              <a:srgbClr val="343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Rectangle 131"/>
            <p:cNvSpPr>
              <a:spLocks noChangeArrowheads="1"/>
            </p:cNvSpPr>
            <p:nvPr userDrawn="1"/>
          </p:nvSpPr>
          <p:spPr bwMode="auto">
            <a:xfrm>
              <a:off x="2071" y="1632"/>
              <a:ext cx="1" cy="71"/>
            </a:xfrm>
            <a:prstGeom prst="rect">
              <a:avLst/>
            </a:prstGeom>
            <a:solidFill>
              <a:srgbClr val="333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Rectangle 132"/>
            <p:cNvSpPr>
              <a:spLocks noChangeArrowheads="1"/>
            </p:cNvSpPr>
            <p:nvPr userDrawn="1"/>
          </p:nvSpPr>
          <p:spPr bwMode="auto">
            <a:xfrm>
              <a:off x="2072" y="1632"/>
              <a:ext cx="1" cy="71"/>
            </a:xfrm>
            <a:prstGeom prst="rect">
              <a:avLst/>
            </a:prstGeom>
            <a:solidFill>
              <a:srgbClr val="333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Rectangle 133"/>
            <p:cNvSpPr>
              <a:spLocks noChangeArrowheads="1"/>
            </p:cNvSpPr>
            <p:nvPr userDrawn="1"/>
          </p:nvSpPr>
          <p:spPr bwMode="auto">
            <a:xfrm>
              <a:off x="2073" y="1632"/>
              <a:ext cx="1" cy="71"/>
            </a:xfrm>
            <a:prstGeom prst="rect">
              <a:avLst/>
            </a:prstGeom>
            <a:solidFill>
              <a:srgbClr val="323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Rectangle 134"/>
            <p:cNvSpPr>
              <a:spLocks noChangeArrowheads="1"/>
            </p:cNvSpPr>
            <p:nvPr userDrawn="1"/>
          </p:nvSpPr>
          <p:spPr bwMode="auto">
            <a:xfrm>
              <a:off x="2073" y="1632"/>
              <a:ext cx="1" cy="71"/>
            </a:xfrm>
            <a:prstGeom prst="rect">
              <a:avLst/>
            </a:prstGeom>
            <a:solidFill>
              <a:srgbClr val="313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Rectangle 135"/>
            <p:cNvSpPr>
              <a:spLocks noChangeArrowheads="1"/>
            </p:cNvSpPr>
            <p:nvPr userDrawn="1"/>
          </p:nvSpPr>
          <p:spPr bwMode="auto">
            <a:xfrm>
              <a:off x="2074" y="1632"/>
              <a:ext cx="1" cy="71"/>
            </a:xfrm>
            <a:prstGeom prst="rect">
              <a:avLst/>
            </a:prstGeom>
            <a:solidFill>
              <a:srgbClr val="303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Rectangle 136"/>
            <p:cNvSpPr>
              <a:spLocks noChangeArrowheads="1"/>
            </p:cNvSpPr>
            <p:nvPr userDrawn="1"/>
          </p:nvSpPr>
          <p:spPr bwMode="auto">
            <a:xfrm>
              <a:off x="2075" y="1632"/>
              <a:ext cx="1" cy="71"/>
            </a:xfrm>
            <a:prstGeom prst="rect">
              <a:avLst/>
            </a:prstGeom>
            <a:solidFill>
              <a:srgbClr val="303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Rectangle 137"/>
            <p:cNvSpPr>
              <a:spLocks noChangeArrowheads="1"/>
            </p:cNvSpPr>
            <p:nvPr userDrawn="1"/>
          </p:nvSpPr>
          <p:spPr bwMode="auto">
            <a:xfrm>
              <a:off x="2076" y="1632"/>
              <a:ext cx="1" cy="71"/>
            </a:xfrm>
            <a:prstGeom prst="rect">
              <a:avLst/>
            </a:prstGeom>
            <a:solidFill>
              <a:srgbClr val="2F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Rectangle 138"/>
            <p:cNvSpPr>
              <a:spLocks noChangeArrowheads="1"/>
            </p:cNvSpPr>
            <p:nvPr userDrawn="1"/>
          </p:nvSpPr>
          <p:spPr bwMode="auto">
            <a:xfrm>
              <a:off x="2076" y="1632"/>
              <a:ext cx="1" cy="71"/>
            </a:xfrm>
            <a:prstGeom prst="rect">
              <a:avLst/>
            </a:prstGeom>
            <a:solidFill>
              <a:srgbClr val="2E2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Rectangle 139"/>
            <p:cNvSpPr>
              <a:spLocks noChangeArrowheads="1"/>
            </p:cNvSpPr>
            <p:nvPr userDrawn="1"/>
          </p:nvSpPr>
          <p:spPr bwMode="auto">
            <a:xfrm>
              <a:off x="2077" y="1632"/>
              <a:ext cx="1" cy="71"/>
            </a:xfrm>
            <a:prstGeom prst="rect">
              <a:avLst/>
            </a:prstGeom>
            <a:solidFill>
              <a:srgbClr val="2E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Rectangle 140"/>
            <p:cNvSpPr>
              <a:spLocks noChangeArrowheads="1"/>
            </p:cNvSpPr>
            <p:nvPr userDrawn="1"/>
          </p:nvSpPr>
          <p:spPr bwMode="auto">
            <a:xfrm>
              <a:off x="2078" y="1632"/>
              <a:ext cx="1" cy="71"/>
            </a:xfrm>
            <a:prstGeom prst="rect">
              <a:avLst/>
            </a:prstGeom>
            <a:solidFill>
              <a:srgbClr val="2D2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Rectangle 141"/>
            <p:cNvSpPr>
              <a:spLocks noChangeArrowheads="1"/>
            </p:cNvSpPr>
            <p:nvPr userDrawn="1"/>
          </p:nvSpPr>
          <p:spPr bwMode="auto">
            <a:xfrm>
              <a:off x="2079" y="1632"/>
              <a:ext cx="1" cy="71"/>
            </a:xfrm>
            <a:prstGeom prst="rect">
              <a:avLst/>
            </a:prstGeom>
            <a:solidFill>
              <a:srgbClr val="2C2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Rectangle 142"/>
            <p:cNvSpPr>
              <a:spLocks noChangeArrowheads="1"/>
            </p:cNvSpPr>
            <p:nvPr userDrawn="1"/>
          </p:nvSpPr>
          <p:spPr bwMode="auto">
            <a:xfrm>
              <a:off x="2080" y="1632"/>
              <a:ext cx="1" cy="71"/>
            </a:xfrm>
            <a:prstGeom prst="rect">
              <a:avLst/>
            </a:prstGeom>
            <a:solidFill>
              <a:srgbClr val="2B2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Rectangle 143"/>
            <p:cNvSpPr>
              <a:spLocks noChangeArrowheads="1"/>
            </p:cNvSpPr>
            <p:nvPr userDrawn="1"/>
          </p:nvSpPr>
          <p:spPr bwMode="auto">
            <a:xfrm>
              <a:off x="2080" y="1632"/>
              <a:ext cx="1" cy="71"/>
            </a:xfrm>
            <a:prstGeom prst="rect">
              <a:avLst/>
            </a:prstGeom>
            <a:solidFill>
              <a:srgbClr val="2B2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Rectangle 144"/>
            <p:cNvSpPr>
              <a:spLocks noChangeArrowheads="1"/>
            </p:cNvSpPr>
            <p:nvPr userDrawn="1"/>
          </p:nvSpPr>
          <p:spPr bwMode="auto">
            <a:xfrm>
              <a:off x="2081" y="1632"/>
              <a:ext cx="1" cy="71"/>
            </a:xfrm>
            <a:prstGeom prst="rect">
              <a:avLst/>
            </a:prstGeom>
            <a:solidFill>
              <a:srgbClr val="2A2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Rectangle 145"/>
            <p:cNvSpPr>
              <a:spLocks noChangeArrowheads="1"/>
            </p:cNvSpPr>
            <p:nvPr userDrawn="1"/>
          </p:nvSpPr>
          <p:spPr bwMode="auto">
            <a:xfrm>
              <a:off x="2082" y="1632"/>
              <a:ext cx="1" cy="71"/>
            </a:xfrm>
            <a:prstGeom prst="rect">
              <a:avLst/>
            </a:prstGeom>
            <a:solidFill>
              <a:srgbClr val="292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Rectangle 146"/>
            <p:cNvSpPr>
              <a:spLocks noChangeArrowheads="1"/>
            </p:cNvSpPr>
            <p:nvPr userDrawn="1"/>
          </p:nvSpPr>
          <p:spPr bwMode="auto">
            <a:xfrm>
              <a:off x="2083" y="1632"/>
              <a:ext cx="1" cy="71"/>
            </a:xfrm>
            <a:prstGeom prst="rect">
              <a:avLst/>
            </a:prstGeom>
            <a:solidFill>
              <a:srgbClr val="282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Rectangle 147"/>
            <p:cNvSpPr>
              <a:spLocks noChangeArrowheads="1"/>
            </p:cNvSpPr>
            <p:nvPr userDrawn="1"/>
          </p:nvSpPr>
          <p:spPr bwMode="auto">
            <a:xfrm>
              <a:off x="2084" y="1632"/>
              <a:ext cx="1" cy="71"/>
            </a:xfrm>
            <a:prstGeom prst="rect">
              <a:avLst/>
            </a:prstGeom>
            <a:solidFill>
              <a:srgbClr val="282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Rectangle 148"/>
            <p:cNvSpPr>
              <a:spLocks noChangeArrowheads="1"/>
            </p:cNvSpPr>
            <p:nvPr userDrawn="1"/>
          </p:nvSpPr>
          <p:spPr bwMode="auto">
            <a:xfrm>
              <a:off x="2084" y="1632"/>
              <a:ext cx="1" cy="71"/>
            </a:xfrm>
            <a:prstGeom prst="rect">
              <a:avLst/>
            </a:prstGeom>
            <a:solidFill>
              <a:srgbClr val="272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Rectangle 149"/>
            <p:cNvSpPr>
              <a:spLocks noChangeArrowheads="1"/>
            </p:cNvSpPr>
            <p:nvPr userDrawn="1"/>
          </p:nvSpPr>
          <p:spPr bwMode="auto">
            <a:xfrm>
              <a:off x="2085" y="1632"/>
              <a:ext cx="1" cy="71"/>
            </a:xfrm>
            <a:prstGeom prst="rect">
              <a:avLst/>
            </a:prstGeom>
            <a:solidFill>
              <a:srgbClr val="26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Rectangle 150"/>
            <p:cNvSpPr>
              <a:spLocks noChangeArrowheads="1"/>
            </p:cNvSpPr>
            <p:nvPr userDrawn="1"/>
          </p:nvSpPr>
          <p:spPr bwMode="auto">
            <a:xfrm>
              <a:off x="2086" y="1632"/>
              <a:ext cx="1" cy="71"/>
            </a:xfrm>
            <a:prstGeom prst="rect">
              <a:avLst/>
            </a:prstGeom>
            <a:solidFill>
              <a:srgbClr val="252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Rectangle 151"/>
            <p:cNvSpPr>
              <a:spLocks noChangeArrowheads="1"/>
            </p:cNvSpPr>
            <p:nvPr userDrawn="1"/>
          </p:nvSpPr>
          <p:spPr bwMode="auto">
            <a:xfrm>
              <a:off x="2087" y="1632"/>
              <a:ext cx="1" cy="71"/>
            </a:xfrm>
            <a:prstGeom prst="rect">
              <a:avLst/>
            </a:prstGeom>
            <a:solidFill>
              <a:srgbClr val="252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Rectangle 152"/>
            <p:cNvSpPr>
              <a:spLocks noChangeArrowheads="1"/>
            </p:cNvSpPr>
            <p:nvPr userDrawn="1"/>
          </p:nvSpPr>
          <p:spPr bwMode="auto">
            <a:xfrm>
              <a:off x="2087" y="1632"/>
              <a:ext cx="1" cy="71"/>
            </a:xfrm>
            <a:prstGeom prst="rect">
              <a:avLst/>
            </a:prstGeom>
            <a:solidFill>
              <a:srgbClr val="24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Rectangle 153"/>
            <p:cNvSpPr>
              <a:spLocks noChangeArrowheads="1"/>
            </p:cNvSpPr>
            <p:nvPr userDrawn="1"/>
          </p:nvSpPr>
          <p:spPr bwMode="auto">
            <a:xfrm>
              <a:off x="2088" y="1632"/>
              <a:ext cx="1" cy="71"/>
            </a:xfrm>
            <a:prstGeom prst="rect">
              <a:avLst/>
            </a:prstGeom>
            <a:solidFill>
              <a:srgbClr val="232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Rectangle 154"/>
            <p:cNvSpPr>
              <a:spLocks noChangeArrowheads="1"/>
            </p:cNvSpPr>
            <p:nvPr userDrawn="1"/>
          </p:nvSpPr>
          <p:spPr bwMode="auto">
            <a:xfrm>
              <a:off x="2089" y="1632"/>
              <a:ext cx="1" cy="71"/>
            </a:xfrm>
            <a:prstGeom prst="rect">
              <a:avLst/>
            </a:prstGeom>
            <a:solidFill>
              <a:srgbClr val="232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Rectangle 155"/>
            <p:cNvSpPr>
              <a:spLocks noChangeArrowheads="1"/>
            </p:cNvSpPr>
            <p:nvPr userDrawn="1"/>
          </p:nvSpPr>
          <p:spPr bwMode="auto">
            <a:xfrm>
              <a:off x="2090" y="1632"/>
              <a:ext cx="1" cy="71"/>
            </a:xfrm>
            <a:prstGeom prst="rect">
              <a:avLst/>
            </a:prstGeom>
            <a:solidFill>
              <a:srgbClr val="222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Rectangle 156"/>
            <p:cNvSpPr>
              <a:spLocks noChangeArrowheads="1"/>
            </p:cNvSpPr>
            <p:nvPr userDrawn="1"/>
          </p:nvSpPr>
          <p:spPr bwMode="auto">
            <a:xfrm>
              <a:off x="2090" y="1632"/>
              <a:ext cx="1" cy="71"/>
            </a:xfrm>
            <a:prstGeom prst="rect">
              <a:avLst/>
            </a:prstGeom>
            <a:solidFill>
              <a:srgbClr val="212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Rectangle 157"/>
            <p:cNvSpPr>
              <a:spLocks noChangeArrowheads="1"/>
            </p:cNvSpPr>
            <p:nvPr userDrawn="1"/>
          </p:nvSpPr>
          <p:spPr bwMode="auto">
            <a:xfrm>
              <a:off x="2091" y="1632"/>
              <a:ext cx="1" cy="71"/>
            </a:xfrm>
            <a:prstGeom prst="rect">
              <a:avLst/>
            </a:prstGeom>
            <a:solidFill>
              <a:srgbClr val="202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Rectangle 158"/>
            <p:cNvSpPr>
              <a:spLocks noChangeArrowheads="1"/>
            </p:cNvSpPr>
            <p:nvPr userDrawn="1"/>
          </p:nvSpPr>
          <p:spPr bwMode="auto">
            <a:xfrm>
              <a:off x="2092" y="1632"/>
              <a:ext cx="1" cy="71"/>
            </a:xfrm>
            <a:prstGeom prst="rect">
              <a:avLst/>
            </a:prstGeom>
            <a:solidFill>
              <a:srgbClr val="202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Rectangle 159"/>
            <p:cNvSpPr>
              <a:spLocks noChangeArrowheads="1"/>
            </p:cNvSpPr>
            <p:nvPr userDrawn="1"/>
          </p:nvSpPr>
          <p:spPr bwMode="auto">
            <a:xfrm>
              <a:off x="2093" y="1632"/>
              <a:ext cx="1" cy="71"/>
            </a:xfrm>
            <a:prstGeom prst="rect">
              <a:avLst/>
            </a:prstGeom>
            <a:solidFill>
              <a:srgbClr val="1F1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Rectangle 160"/>
            <p:cNvSpPr>
              <a:spLocks noChangeArrowheads="1"/>
            </p:cNvSpPr>
            <p:nvPr userDrawn="1"/>
          </p:nvSpPr>
          <p:spPr bwMode="auto">
            <a:xfrm>
              <a:off x="2093" y="1632"/>
              <a:ext cx="1" cy="71"/>
            </a:xfrm>
            <a:prstGeom prst="rect">
              <a:avLst/>
            </a:prstGeom>
            <a:solidFill>
              <a:srgbClr val="1E1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Rectangle 161"/>
            <p:cNvSpPr>
              <a:spLocks noChangeArrowheads="1"/>
            </p:cNvSpPr>
            <p:nvPr userDrawn="1"/>
          </p:nvSpPr>
          <p:spPr bwMode="auto">
            <a:xfrm>
              <a:off x="2094" y="1632"/>
              <a:ext cx="1" cy="71"/>
            </a:xfrm>
            <a:prstGeom prst="rect">
              <a:avLst/>
            </a:prstGeom>
            <a:solidFill>
              <a:srgbClr val="1D1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Rectangle 162"/>
            <p:cNvSpPr>
              <a:spLocks noChangeArrowheads="1"/>
            </p:cNvSpPr>
            <p:nvPr userDrawn="1"/>
          </p:nvSpPr>
          <p:spPr bwMode="auto">
            <a:xfrm>
              <a:off x="2095" y="1632"/>
              <a:ext cx="1" cy="71"/>
            </a:xfrm>
            <a:prstGeom prst="rect">
              <a:avLst/>
            </a:prstGeom>
            <a:solidFill>
              <a:srgbClr val="1D1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Rectangle 163"/>
            <p:cNvSpPr>
              <a:spLocks noChangeArrowheads="1"/>
            </p:cNvSpPr>
            <p:nvPr userDrawn="1"/>
          </p:nvSpPr>
          <p:spPr bwMode="auto">
            <a:xfrm>
              <a:off x="2096" y="1632"/>
              <a:ext cx="1" cy="71"/>
            </a:xfrm>
            <a:prstGeom prst="rect">
              <a:avLst/>
            </a:prstGeom>
            <a:solidFill>
              <a:srgbClr val="1C1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Rectangle 164"/>
            <p:cNvSpPr>
              <a:spLocks noChangeArrowheads="1"/>
            </p:cNvSpPr>
            <p:nvPr userDrawn="1"/>
          </p:nvSpPr>
          <p:spPr bwMode="auto">
            <a:xfrm>
              <a:off x="2096" y="1632"/>
              <a:ext cx="3" cy="71"/>
            </a:xfrm>
            <a:prstGeom prst="rect">
              <a:avLst/>
            </a:prstGeom>
            <a:solidFill>
              <a:srgbClr val="1C1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165"/>
            <p:cNvSpPr>
              <a:spLocks noEditPoints="1"/>
            </p:cNvSpPr>
            <p:nvPr userDrawn="1"/>
          </p:nvSpPr>
          <p:spPr bwMode="auto">
            <a:xfrm>
              <a:off x="1685" y="892"/>
              <a:ext cx="395" cy="178"/>
            </a:xfrm>
            <a:custGeom>
              <a:avLst/>
              <a:gdLst>
                <a:gd name="T0" fmla="*/ 374 w 395"/>
                <a:gd name="T1" fmla="*/ 0 h 178"/>
                <a:gd name="T2" fmla="*/ 188 w 395"/>
                <a:gd name="T3" fmla="*/ 53 h 178"/>
                <a:gd name="T4" fmla="*/ 0 w 395"/>
                <a:gd name="T5" fmla="*/ 106 h 178"/>
                <a:gd name="T6" fmla="*/ 20 w 395"/>
                <a:gd name="T7" fmla="*/ 178 h 178"/>
                <a:gd name="T8" fmla="*/ 208 w 395"/>
                <a:gd name="T9" fmla="*/ 124 h 178"/>
                <a:gd name="T10" fmla="*/ 395 w 395"/>
                <a:gd name="T11" fmla="*/ 71 h 178"/>
                <a:gd name="T12" fmla="*/ 374 w 395"/>
                <a:gd name="T13" fmla="*/ 0 h 178"/>
                <a:gd name="T14" fmla="*/ 374 w 395"/>
                <a:gd name="T15" fmla="*/ 0 h 178"/>
                <a:gd name="T16" fmla="*/ 374 w 395"/>
                <a:gd name="T1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5" h="178">
                  <a:moveTo>
                    <a:pt x="374" y="0"/>
                  </a:moveTo>
                  <a:lnTo>
                    <a:pt x="188" y="53"/>
                  </a:lnTo>
                  <a:lnTo>
                    <a:pt x="0" y="106"/>
                  </a:lnTo>
                  <a:lnTo>
                    <a:pt x="20" y="178"/>
                  </a:lnTo>
                  <a:lnTo>
                    <a:pt x="208" y="124"/>
                  </a:lnTo>
                  <a:lnTo>
                    <a:pt x="395" y="71"/>
                  </a:lnTo>
                  <a:lnTo>
                    <a:pt x="374" y="0"/>
                  </a:lnTo>
                  <a:close/>
                  <a:moveTo>
                    <a:pt x="374" y="0"/>
                  </a:moveTo>
                  <a:lnTo>
                    <a:pt x="374" y="0"/>
                  </a:lnTo>
                  <a:close/>
                </a:path>
              </a:pathLst>
            </a:custGeom>
            <a:solidFill>
              <a:srgbClr val="31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166"/>
            <p:cNvSpPr>
              <a:spLocks noEditPoints="1"/>
            </p:cNvSpPr>
            <p:nvPr userDrawn="1"/>
          </p:nvSpPr>
          <p:spPr bwMode="auto">
            <a:xfrm>
              <a:off x="1685" y="892"/>
              <a:ext cx="395" cy="178"/>
            </a:xfrm>
            <a:custGeom>
              <a:avLst/>
              <a:gdLst>
                <a:gd name="T0" fmla="*/ 374 w 395"/>
                <a:gd name="T1" fmla="*/ 0 h 178"/>
                <a:gd name="T2" fmla="*/ 188 w 395"/>
                <a:gd name="T3" fmla="*/ 53 h 178"/>
                <a:gd name="T4" fmla="*/ 0 w 395"/>
                <a:gd name="T5" fmla="*/ 106 h 178"/>
                <a:gd name="T6" fmla="*/ 20 w 395"/>
                <a:gd name="T7" fmla="*/ 178 h 178"/>
                <a:gd name="T8" fmla="*/ 208 w 395"/>
                <a:gd name="T9" fmla="*/ 124 h 178"/>
                <a:gd name="T10" fmla="*/ 395 w 395"/>
                <a:gd name="T11" fmla="*/ 71 h 178"/>
                <a:gd name="T12" fmla="*/ 374 w 395"/>
                <a:gd name="T13" fmla="*/ 0 h 178"/>
                <a:gd name="T14" fmla="*/ 374 w 395"/>
                <a:gd name="T15" fmla="*/ 0 h 178"/>
                <a:gd name="T16" fmla="*/ 374 w 395"/>
                <a:gd name="T1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5" h="178">
                  <a:moveTo>
                    <a:pt x="374" y="0"/>
                  </a:moveTo>
                  <a:lnTo>
                    <a:pt x="188" y="53"/>
                  </a:lnTo>
                  <a:lnTo>
                    <a:pt x="0" y="106"/>
                  </a:lnTo>
                  <a:lnTo>
                    <a:pt x="20" y="178"/>
                  </a:lnTo>
                  <a:lnTo>
                    <a:pt x="208" y="124"/>
                  </a:lnTo>
                  <a:lnTo>
                    <a:pt x="395" y="71"/>
                  </a:lnTo>
                  <a:lnTo>
                    <a:pt x="374" y="0"/>
                  </a:lnTo>
                  <a:moveTo>
                    <a:pt x="374" y="0"/>
                  </a:moveTo>
                  <a:lnTo>
                    <a:pt x="3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Rectangle 167"/>
            <p:cNvSpPr>
              <a:spLocks noChangeArrowheads="1"/>
            </p:cNvSpPr>
            <p:nvPr userDrawn="1"/>
          </p:nvSpPr>
          <p:spPr bwMode="auto">
            <a:xfrm>
              <a:off x="2020" y="1502"/>
              <a:ext cx="2" cy="71"/>
            </a:xfrm>
            <a:prstGeom prst="rect">
              <a:avLst/>
            </a:prstGeom>
            <a:solidFill>
              <a:srgbClr val="3F3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Rectangle 168"/>
            <p:cNvSpPr>
              <a:spLocks noChangeArrowheads="1"/>
            </p:cNvSpPr>
            <p:nvPr userDrawn="1"/>
          </p:nvSpPr>
          <p:spPr bwMode="auto">
            <a:xfrm>
              <a:off x="2022" y="1502"/>
              <a:ext cx="1" cy="71"/>
            </a:xfrm>
            <a:prstGeom prst="rect">
              <a:avLst/>
            </a:prstGeom>
            <a:solidFill>
              <a:srgbClr val="3F3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Rectangle 169"/>
            <p:cNvSpPr>
              <a:spLocks noChangeArrowheads="1"/>
            </p:cNvSpPr>
            <p:nvPr userDrawn="1"/>
          </p:nvSpPr>
          <p:spPr bwMode="auto">
            <a:xfrm>
              <a:off x="2023" y="1502"/>
              <a:ext cx="1" cy="71"/>
            </a:xfrm>
            <a:prstGeom prst="rect">
              <a:avLst/>
            </a:prstGeom>
            <a:solidFill>
              <a:srgbClr val="3E3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Rectangle 170"/>
            <p:cNvSpPr>
              <a:spLocks noChangeArrowheads="1"/>
            </p:cNvSpPr>
            <p:nvPr userDrawn="1"/>
          </p:nvSpPr>
          <p:spPr bwMode="auto">
            <a:xfrm>
              <a:off x="2023" y="1502"/>
              <a:ext cx="1" cy="71"/>
            </a:xfrm>
            <a:prstGeom prst="rect">
              <a:avLst/>
            </a:prstGeom>
            <a:solidFill>
              <a:srgbClr val="3E3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Rectangle 171"/>
            <p:cNvSpPr>
              <a:spLocks noChangeArrowheads="1"/>
            </p:cNvSpPr>
            <p:nvPr userDrawn="1"/>
          </p:nvSpPr>
          <p:spPr bwMode="auto">
            <a:xfrm>
              <a:off x="2024" y="1502"/>
              <a:ext cx="1" cy="71"/>
            </a:xfrm>
            <a:prstGeom prst="rect">
              <a:avLst/>
            </a:prstGeom>
            <a:solidFill>
              <a:srgbClr val="3D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Rectangle 172"/>
            <p:cNvSpPr>
              <a:spLocks noChangeArrowheads="1"/>
            </p:cNvSpPr>
            <p:nvPr userDrawn="1"/>
          </p:nvSpPr>
          <p:spPr bwMode="auto">
            <a:xfrm>
              <a:off x="2025" y="1502"/>
              <a:ext cx="1" cy="71"/>
            </a:xfrm>
            <a:prstGeom prst="rect">
              <a:avLst/>
            </a:prstGeom>
            <a:solidFill>
              <a:srgbClr val="3C3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Rectangle 173"/>
            <p:cNvSpPr>
              <a:spLocks noChangeArrowheads="1"/>
            </p:cNvSpPr>
            <p:nvPr userDrawn="1"/>
          </p:nvSpPr>
          <p:spPr bwMode="auto">
            <a:xfrm>
              <a:off x="2026" y="1502"/>
              <a:ext cx="1" cy="71"/>
            </a:xfrm>
            <a:prstGeom prst="rect">
              <a:avLst/>
            </a:prstGeom>
            <a:solidFill>
              <a:srgbClr val="3B3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Rectangle 174"/>
            <p:cNvSpPr>
              <a:spLocks noChangeArrowheads="1"/>
            </p:cNvSpPr>
            <p:nvPr userDrawn="1"/>
          </p:nvSpPr>
          <p:spPr bwMode="auto">
            <a:xfrm>
              <a:off x="2027" y="1502"/>
              <a:ext cx="1" cy="71"/>
            </a:xfrm>
            <a:prstGeom prst="rect">
              <a:avLst/>
            </a:prstGeom>
            <a:solidFill>
              <a:srgbClr val="3B3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Rectangle 175"/>
            <p:cNvSpPr>
              <a:spLocks noChangeArrowheads="1"/>
            </p:cNvSpPr>
            <p:nvPr userDrawn="1"/>
          </p:nvSpPr>
          <p:spPr bwMode="auto">
            <a:xfrm>
              <a:off x="2027" y="1502"/>
              <a:ext cx="1" cy="71"/>
            </a:xfrm>
            <a:prstGeom prst="rect">
              <a:avLst/>
            </a:prstGeom>
            <a:solidFill>
              <a:srgbClr val="3A3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Rectangle 176"/>
            <p:cNvSpPr>
              <a:spLocks noChangeArrowheads="1"/>
            </p:cNvSpPr>
            <p:nvPr userDrawn="1"/>
          </p:nvSpPr>
          <p:spPr bwMode="auto">
            <a:xfrm>
              <a:off x="2028" y="1502"/>
              <a:ext cx="1" cy="71"/>
            </a:xfrm>
            <a:prstGeom prst="rect">
              <a:avLst/>
            </a:prstGeom>
            <a:solidFill>
              <a:srgbClr val="393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Rectangle 177"/>
            <p:cNvSpPr>
              <a:spLocks noChangeArrowheads="1"/>
            </p:cNvSpPr>
            <p:nvPr userDrawn="1"/>
          </p:nvSpPr>
          <p:spPr bwMode="auto">
            <a:xfrm>
              <a:off x="2029" y="1502"/>
              <a:ext cx="1" cy="71"/>
            </a:xfrm>
            <a:prstGeom prst="rect">
              <a:avLst/>
            </a:prstGeom>
            <a:solidFill>
              <a:srgbClr val="383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Rectangle 178"/>
            <p:cNvSpPr>
              <a:spLocks noChangeArrowheads="1"/>
            </p:cNvSpPr>
            <p:nvPr userDrawn="1"/>
          </p:nvSpPr>
          <p:spPr bwMode="auto">
            <a:xfrm>
              <a:off x="2030" y="1502"/>
              <a:ext cx="1" cy="71"/>
            </a:xfrm>
            <a:prstGeom prst="rect">
              <a:avLst/>
            </a:prstGeom>
            <a:solidFill>
              <a:srgbClr val="383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Rectangle 179"/>
            <p:cNvSpPr>
              <a:spLocks noChangeArrowheads="1"/>
            </p:cNvSpPr>
            <p:nvPr userDrawn="1"/>
          </p:nvSpPr>
          <p:spPr bwMode="auto">
            <a:xfrm>
              <a:off x="2030" y="1502"/>
              <a:ext cx="1" cy="71"/>
            </a:xfrm>
            <a:prstGeom prst="rect">
              <a:avLst/>
            </a:prstGeom>
            <a:solidFill>
              <a:srgbClr val="373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Rectangle 180"/>
            <p:cNvSpPr>
              <a:spLocks noChangeArrowheads="1"/>
            </p:cNvSpPr>
            <p:nvPr userDrawn="1"/>
          </p:nvSpPr>
          <p:spPr bwMode="auto">
            <a:xfrm>
              <a:off x="2031" y="1502"/>
              <a:ext cx="1" cy="71"/>
            </a:xfrm>
            <a:prstGeom prst="rect">
              <a:avLst/>
            </a:prstGeom>
            <a:solidFill>
              <a:srgbClr val="363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Rectangle 181"/>
            <p:cNvSpPr>
              <a:spLocks noChangeArrowheads="1"/>
            </p:cNvSpPr>
            <p:nvPr userDrawn="1"/>
          </p:nvSpPr>
          <p:spPr bwMode="auto">
            <a:xfrm>
              <a:off x="2032" y="1502"/>
              <a:ext cx="1" cy="71"/>
            </a:xfrm>
            <a:prstGeom prst="rect">
              <a:avLst/>
            </a:prstGeom>
            <a:solidFill>
              <a:srgbClr val="363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Rectangle 182"/>
            <p:cNvSpPr>
              <a:spLocks noChangeArrowheads="1"/>
            </p:cNvSpPr>
            <p:nvPr userDrawn="1"/>
          </p:nvSpPr>
          <p:spPr bwMode="auto">
            <a:xfrm>
              <a:off x="2032" y="1502"/>
              <a:ext cx="1" cy="71"/>
            </a:xfrm>
            <a:prstGeom prst="rect">
              <a:avLst/>
            </a:prstGeom>
            <a:solidFill>
              <a:srgbClr val="353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Rectangle 183"/>
            <p:cNvSpPr>
              <a:spLocks noChangeArrowheads="1"/>
            </p:cNvSpPr>
            <p:nvPr userDrawn="1"/>
          </p:nvSpPr>
          <p:spPr bwMode="auto">
            <a:xfrm>
              <a:off x="2033" y="1502"/>
              <a:ext cx="1" cy="71"/>
            </a:xfrm>
            <a:prstGeom prst="rect">
              <a:avLst/>
            </a:prstGeom>
            <a:solidFill>
              <a:srgbClr val="343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Rectangle 184"/>
            <p:cNvSpPr>
              <a:spLocks noChangeArrowheads="1"/>
            </p:cNvSpPr>
            <p:nvPr userDrawn="1"/>
          </p:nvSpPr>
          <p:spPr bwMode="auto">
            <a:xfrm>
              <a:off x="2034" y="1502"/>
              <a:ext cx="1" cy="71"/>
            </a:xfrm>
            <a:prstGeom prst="rect">
              <a:avLst/>
            </a:prstGeom>
            <a:solidFill>
              <a:srgbClr val="333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Rectangle 185"/>
            <p:cNvSpPr>
              <a:spLocks noChangeArrowheads="1"/>
            </p:cNvSpPr>
            <p:nvPr userDrawn="1"/>
          </p:nvSpPr>
          <p:spPr bwMode="auto">
            <a:xfrm>
              <a:off x="2035" y="1502"/>
              <a:ext cx="1" cy="71"/>
            </a:xfrm>
            <a:prstGeom prst="rect">
              <a:avLst/>
            </a:prstGeom>
            <a:solidFill>
              <a:srgbClr val="333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Rectangle 186"/>
            <p:cNvSpPr>
              <a:spLocks noChangeArrowheads="1"/>
            </p:cNvSpPr>
            <p:nvPr userDrawn="1"/>
          </p:nvSpPr>
          <p:spPr bwMode="auto">
            <a:xfrm>
              <a:off x="2036" y="1502"/>
              <a:ext cx="1" cy="71"/>
            </a:xfrm>
            <a:prstGeom prst="rect">
              <a:avLst/>
            </a:prstGeom>
            <a:solidFill>
              <a:srgbClr val="323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Rectangle 187"/>
            <p:cNvSpPr>
              <a:spLocks noChangeArrowheads="1"/>
            </p:cNvSpPr>
            <p:nvPr userDrawn="1"/>
          </p:nvSpPr>
          <p:spPr bwMode="auto">
            <a:xfrm>
              <a:off x="2036" y="1502"/>
              <a:ext cx="1" cy="71"/>
            </a:xfrm>
            <a:prstGeom prst="rect">
              <a:avLst/>
            </a:prstGeom>
            <a:solidFill>
              <a:srgbClr val="313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Rectangle 188"/>
            <p:cNvSpPr>
              <a:spLocks noChangeArrowheads="1"/>
            </p:cNvSpPr>
            <p:nvPr userDrawn="1"/>
          </p:nvSpPr>
          <p:spPr bwMode="auto">
            <a:xfrm>
              <a:off x="2037" y="1502"/>
              <a:ext cx="1" cy="71"/>
            </a:xfrm>
            <a:prstGeom prst="rect">
              <a:avLst/>
            </a:prstGeom>
            <a:solidFill>
              <a:srgbClr val="303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Rectangle 189"/>
            <p:cNvSpPr>
              <a:spLocks noChangeArrowheads="1"/>
            </p:cNvSpPr>
            <p:nvPr userDrawn="1"/>
          </p:nvSpPr>
          <p:spPr bwMode="auto">
            <a:xfrm>
              <a:off x="2038" y="1502"/>
              <a:ext cx="1" cy="71"/>
            </a:xfrm>
            <a:prstGeom prst="rect">
              <a:avLst/>
            </a:prstGeom>
            <a:solidFill>
              <a:srgbClr val="303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Rectangle 190"/>
            <p:cNvSpPr>
              <a:spLocks noChangeArrowheads="1"/>
            </p:cNvSpPr>
            <p:nvPr userDrawn="1"/>
          </p:nvSpPr>
          <p:spPr bwMode="auto">
            <a:xfrm>
              <a:off x="2039" y="1502"/>
              <a:ext cx="1" cy="71"/>
            </a:xfrm>
            <a:prstGeom prst="rect">
              <a:avLst/>
            </a:prstGeom>
            <a:solidFill>
              <a:srgbClr val="2F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Rectangle 191"/>
            <p:cNvSpPr>
              <a:spLocks noChangeArrowheads="1"/>
            </p:cNvSpPr>
            <p:nvPr userDrawn="1"/>
          </p:nvSpPr>
          <p:spPr bwMode="auto">
            <a:xfrm>
              <a:off x="2040" y="1502"/>
              <a:ext cx="1" cy="71"/>
            </a:xfrm>
            <a:prstGeom prst="rect">
              <a:avLst/>
            </a:prstGeom>
            <a:solidFill>
              <a:srgbClr val="2E2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Rectangle 192"/>
            <p:cNvSpPr>
              <a:spLocks noChangeArrowheads="1"/>
            </p:cNvSpPr>
            <p:nvPr userDrawn="1"/>
          </p:nvSpPr>
          <p:spPr bwMode="auto">
            <a:xfrm>
              <a:off x="2040" y="1502"/>
              <a:ext cx="1" cy="71"/>
            </a:xfrm>
            <a:prstGeom prst="rect">
              <a:avLst/>
            </a:prstGeom>
            <a:solidFill>
              <a:srgbClr val="2E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Rectangle 193"/>
            <p:cNvSpPr>
              <a:spLocks noChangeArrowheads="1"/>
            </p:cNvSpPr>
            <p:nvPr userDrawn="1"/>
          </p:nvSpPr>
          <p:spPr bwMode="auto">
            <a:xfrm>
              <a:off x="2041" y="1502"/>
              <a:ext cx="1" cy="71"/>
            </a:xfrm>
            <a:prstGeom prst="rect">
              <a:avLst/>
            </a:prstGeom>
            <a:solidFill>
              <a:srgbClr val="2D2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Rectangle 194"/>
            <p:cNvSpPr>
              <a:spLocks noChangeArrowheads="1"/>
            </p:cNvSpPr>
            <p:nvPr userDrawn="1"/>
          </p:nvSpPr>
          <p:spPr bwMode="auto">
            <a:xfrm>
              <a:off x="2042" y="1502"/>
              <a:ext cx="1" cy="71"/>
            </a:xfrm>
            <a:prstGeom prst="rect">
              <a:avLst/>
            </a:prstGeom>
            <a:solidFill>
              <a:srgbClr val="2C2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Rectangle 195"/>
            <p:cNvSpPr>
              <a:spLocks noChangeArrowheads="1"/>
            </p:cNvSpPr>
            <p:nvPr userDrawn="1"/>
          </p:nvSpPr>
          <p:spPr bwMode="auto">
            <a:xfrm>
              <a:off x="2043" y="1502"/>
              <a:ext cx="1" cy="71"/>
            </a:xfrm>
            <a:prstGeom prst="rect">
              <a:avLst/>
            </a:prstGeom>
            <a:solidFill>
              <a:srgbClr val="2B2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Rectangle 196"/>
            <p:cNvSpPr>
              <a:spLocks noChangeArrowheads="1"/>
            </p:cNvSpPr>
            <p:nvPr userDrawn="1"/>
          </p:nvSpPr>
          <p:spPr bwMode="auto">
            <a:xfrm>
              <a:off x="2043" y="1502"/>
              <a:ext cx="1" cy="71"/>
            </a:xfrm>
            <a:prstGeom prst="rect">
              <a:avLst/>
            </a:prstGeom>
            <a:solidFill>
              <a:srgbClr val="2B2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Rectangle 197"/>
            <p:cNvSpPr>
              <a:spLocks noChangeArrowheads="1"/>
            </p:cNvSpPr>
            <p:nvPr userDrawn="1"/>
          </p:nvSpPr>
          <p:spPr bwMode="auto">
            <a:xfrm>
              <a:off x="2044" y="1502"/>
              <a:ext cx="1" cy="71"/>
            </a:xfrm>
            <a:prstGeom prst="rect">
              <a:avLst/>
            </a:prstGeom>
            <a:solidFill>
              <a:srgbClr val="2A2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Rectangle 198"/>
            <p:cNvSpPr>
              <a:spLocks noChangeArrowheads="1"/>
            </p:cNvSpPr>
            <p:nvPr userDrawn="1"/>
          </p:nvSpPr>
          <p:spPr bwMode="auto">
            <a:xfrm>
              <a:off x="2045" y="1502"/>
              <a:ext cx="1" cy="71"/>
            </a:xfrm>
            <a:prstGeom prst="rect">
              <a:avLst/>
            </a:prstGeom>
            <a:solidFill>
              <a:srgbClr val="292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Rectangle 199"/>
            <p:cNvSpPr>
              <a:spLocks noChangeArrowheads="1"/>
            </p:cNvSpPr>
            <p:nvPr userDrawn="1"/>
          </p:nvSpPr>
          <p:spPr bwMode="auto">
            <a:xfrm>
              <a:off x="2046" y="1502"/>
              <a:ext cx="1" cy="71"/>
            </a:xfrm>
            <a:prstGeom prst="rect">
              <a:avLst/>
            </a:prstGeom>
            <a:solidFill>
              <a:srgbClr val="282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Rectangle 200"/>
            <p:cNvSpPr>
              <a:spLocks noChangeArrowheads="1"/>
            </p:cNvSpPr>
            <p:nvPr userDrawn="1"/>
          </p:nvSpPr>
          <p:spPr bwMode="auto">
            <a:xfrm>
              <a:off x="2047" y="1502"/>
              <a:ext cx="1" cy="71"/>
            </a:xfrm>
            <a:prstGeom prst="rect">
              <a:avLst/>
            </a:prstGeom>
            <a:solidFill>
              <a:srgbClr val="282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Rectangle 201"/>
            <p:cNvSpPr>
              <a:spLocks noChangeArrowheads="1"/>
            </p:cNvSpPr>
            <p:nvPr userDrawn="1"/>
          </p:nvSpPr>
          <p:spPr bwMode="auto">
            <a:xfrm>
              <a:off x="2047" y="1502"/>
              <a:ext cx="1" cy="71"/>
            </a:xfrm>
            <a:prstGeom prst="rect">
              <a:avLst/>
            </a:prstGeom>
            <a:solidFill>
              <a:srgbClr val="272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Rectangle 202"/>
            <p:cNvSpPr>
              <a:spLocks noChangeArrowheads="1"/>
            </p:cNvSpPr>
            <p:nvPr userDrawn="1"/>
          </p:nvSpPr>
          <p:spPr bwMode="auto">
            <a:xfrm>
              <a:off x="2048" y="1502"/>
              <a:ext cx="1" cy="71"/>
            </a:xfrm>
            <a:prstGeom prst="rect">
              <a:avLst/>
            </a:prstGeom>
            <a:solidFill>
              <a:srgbClr val="26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Rectangle 203"/>
            <p:cNvSpPr>
              <a:spLocks noChangeArrowheads="1"/>
            </p:cNvSpPr>
            <p:nvPr userDrawn="1"/>
          </p:nvSpPr>
          <p:spPr bwMode="auto">
            <a:xfrm>
              <a:off x="2049" y="1502"/>
              <a:ext cx="1" cy="71"/>
            </a:xfrm>
            <a:prstGeom prst="rect">
              <a:avLst/>
            </a:prstGeom>
            <a:solidFill>
              <a:srgbClr val="252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Rectangle 204"/>
            <p:cNvSpPr>
              <a:spLocks noChangeArrowheads="1"/>
            </p:cNvSpPr>
            <p:nvPr userDrawn="1"/>
          </p:nvSpPr>
          <p:spPr bwMode="auto">
            <a:xfrm>
              <a:off x="2050" y="1502"/>
              <a:ext cx="1" cy="71"/>
            </a:xfrm>
            <a:prstGeom prst="rect">
              <a:avLst/>
            </a:prstGeom>
            <a:solidFill>
              <a:srgbClr val="252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Rectangle 205"/>
            <p:cNvSpPr>
              <a:spLocks noChangeArrowheads="1"/>
            </p:cNvSpPr>
            <p:nvPr userDrawn="1"/>
          </p:nvSpPr>
          <p:spPr bwMode="auto">
            <a:xfrm>
              <a:off x="2050" y="1502"/>
              <a:ext cx="1" cy="71"/>
            </a:xfrm>
            <a:prstGeom prst="rect">
              <a:avLst/>
            </a:prstGeom>
            <a:solidFill>
              <a:srgbClr val="24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Rectangle 206"/>
            <p:cNvSpPr>
              <a:spLocks noChangeArrowheads="1"/>
            </p:cNvSpPr>
            <p:nvPr userDrawn="1"/>
          </p:nvSpPr>
          <p:spPr bwMode="auto">
            <a:xfrm>
              <a:off x="2051" y="1502"/>
              <a:ext cx="1" cy="71"/>
            </a:xfrm>
            <a:prstGeom prst="rect">
              <a:avLst/>
            </a:prstGeom>
            <a:solidFill>
              <a:srgbClr val="232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Rectangle 207"/>
            <p:cNvSpPr>
              <a:spLocks noChangeArrowheads="1"/>
            </p:cNvSpPr>
            <p:nvPr userDrawn="1"/>
          </p:nvSpPr>
          <p:spPr bwMode="auto">
            <a:xfrm>
              <a:off x="2052" y="1502"/>
              <a:ext cx="1" cy="71"/>
            </a:xfrm>
            <a:prstGeom prst="rect">
              <a:avLst/>
            </a:prstGeom>
            <a:solidFill>
              <a:srgbClr val="232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Rectangle 208"/>
            <p:cNvSpPr>
              <a:spLocks noChangeArrowheads="1"/>
            </p:cNvSpPr>
            <p:nvPr userDrawn="1"/>
          </p:nvSpPr>
          <p:spPr bwMode="auto">
            <a:xfrm>
              <a:off x="2053" y="1502"/>
              <a:ext cx="1" cy="71"/>
            </a:xfrm>
            <a:prstGeom prst="rect">
              <a:avLst/>
            </a:prstGeom>
            <a:solidFill>
              <a:srgbClr val="222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Rectangle 209"/>
            <p:cNvSpPr>
              <a:spLocks noChangeArrowheads="1"/>
            </p:cNvSpPr>
            <p:nvPr userDrawn="1"/>
          </p:nvSpPr>
          <p:spPr bwMode="auto">
            <a:xfrm>
              <a:off x="2053" y="1502"/>
              <a:ext cx="1" cy="71"/>
            </a:xfrm>
            <a:prstGeom prst="rect">
              <a:avLst/>
            </a:prstGeom>
            <a:solidFill>
              <a:srgbClr val="212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Rectangle 210"/>
            <p:cNvSpPr>
              <a:spLocks noChangeArrowheads="1"/>
            </p:cNvSpPr>
            <p:nvPr userDrawn="1"/>
          </p:nvSpPr>
          <p:spPr bwMode="auto">
            <a:xfrm>
              <a:off x="2054" y="1502"/>
              <a:ext cx="1" cy="71"/>
            </a:xfrm>
            <a:prstGeom prst="rect">
              <a:avLst/>
            </a:prstGeom>
            <a:solidFill>
              <a:srgbClr val="202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Rectangle 211"/>
            <p:cNvSpPr>
              <a:spLocks noChangeArrowheads="1"/>
            </p:cNvSpPr>
            <p:nvPr userDrawn="1"/>
          </p:nvSpPr>
          <p:spPr bwMode="auto">
            <a:xfrm>
              <a:off x="2055" y="1502"/>
              <a:ext cx="1" cy="71"/>
            </a:xfrm>
            <a:prstGeom prst="rect">
              <a:avLst/>
            </a:prstGeom>
            <a:solidFill>
              <a:srgbClr val="202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Rectangle 212"/>
            <p:cNvSpPr>
              <a:spLocks noChangeArrowheads="1"/>
            </p:cNvSpPr>
            <p:nvPr userDrawn="1"/>
          </p:nvSpPr>
          <p:spPr bwMode="auto">
            <a:xfrm>
              <a:off x="2056" y="1502"/>
              <a:ext cx="1" cy="71"/>
            </a:xfrm>
            <a:prstGeom prst="rect">
              <a:avLst/>
            </a:prstGeom>
            <a:solidFill>
              <a:srgbClr val="1F1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Rectangle 213"/>
            <p:cNvSpPr>
              <a:spLocks noChangeArrowheads="1"/>
            </p:cNvSpPr>
            <p:nvPr userDrawn="1"/>
          </p:nvSpPr>
          <p:spPr bwMode="auto">
            <a:xfrm>
              <a:off x="2056" y="1502"/>
              <a:ext cx="1" cy="71"/>
            </a:xfrm>
            <a:prstGeom prst="rect">
              <a:avLst/>
            </a:prstGeom>
            <a:solidFill>
              <a:srgbClr val="1E1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Rectangle 214"/>
            <p:cNvSpPr>
              <a:spLocks noChangeArrowheads="1"/>
            </p:cNvSpPr>
            <p:nvPr userDrawn="1"/>
          </p:nvSpPr>
          <p:spPr bwMode="auto">
            <a:xfrm>
              <a:off x="2057" y="1502"/>
              <a:ext cx="1" cy="71"/>
            </a:xfrm>
            <a:prstGeom prst="rect">
              <a:avLst/>
            </a:prstGeom>
            <a:solidFill>
              <a:srgbClr val="1D1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Rectangle 215"/>
            <p:cNvSpPr>
              <a:spLocks noChangeArrowheads="1"/>
            </p:cNvSpPr>
            <p:nvPr userDrawn="1"/>
          </p:nvSpPr>
          <p:spPr bwMode="auto">
            <a:xfrm>
              <a:off x="2058" y="1502"/>
              <a:ext cx="1" cy="71"/>
            </a:xfrm>
            <a:prstGeom prst="rect">
              <a:avLst/>
            </a:prstGeom>
            <a:solidFill>
              <a:srgbClr val="1D1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Rectangle 216"/>
            <p:cNvSpPr>
              <a:spLocks noChangeArrowheads="1"/>
            </p:cNvSpPr>
            <p:nvPr userDrawn="1"/>
          </p:nvSpPr>
          <p:spPr bwMode="auto">
            <a:xfrm>
              <a:off x="2059" y="1502"/>
              <a:ext cx="1" cy="71"/>
            </a:xfrm>
            <a:prstGeom prst="rect">
              <a:avLst/>
            </a:prstGeom>
            <a:solidFill>
              <a:srgbClr val="1C1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Rectangle 217"/>
            <p:cNvSpPr>
              <a:spLocks noChangeArrowheads="1"/>
            </p:cNvSpPr>
            <p:nvPr userDrawn="1"/>
          </p:nvSpPr>
          <p:spPr bwMode="auto">
            <a:xfrm>
              <a:off x="2059" y="1502"/>
              <a:ext cx="3" cy="71"/>
            </a:xfrm>
            <a:prstGeom prst="rect">
              <a:avLst/>
            </a:prstGeom>
            <a:solidFill>
              <a:srgbClr val="1C1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218"/>
            <p:cNvSpPr>
              <a:spLocks noEditPoints="1"/>
            </p:cNvSpPr>
            <p:nvPr userDrawn="1"/>
          </p:nvSpPr>
          <p:spPr bwMode="auto">
            <a:xfrm>
              <a:off x="1713" y="988"/>
              <a:ext cx="642" cy="1051"/>
            </a:xfrm>
            <a:custGeom>
              <a:avLst/>
              <a:gdLst>
                <a:gd name="T0" fmla="*/ 254 w 643"/>
                <a:gd name="T1" fmla="*/ 998 h 1051"/>
                <a:gd name="T2" fmla="*/ 621 w 643"/>
                <a:gd name="T3" fmla="*/ 866 h 1051"/>
                <a:gd name="T4" fmla="*/ 0 w 643"/>
                <a:gd name="T5" fmla="*/ 107 h 1051"/>
                <a:gd name="T6" fmla="*/ 643 w 643"/>
                <a:gd name="T7" fmla="*/ 945 h 1051"/>
                <a:gd name="T8" fmla="*/ 350 w 643"/>
                <a:gd name="T9" fmla="*/ 623 h 1051"/>
                <a:gd name="T10" fmla="*/ 381 w 643"/>
                <a:gd name="T11" fmla="*/ 733 h 1051"/>
                <a:gd name="T12" fmla="*/ 252 w 643"/>
                <a:gd name="T13" fmla="*/ 458 h 1051"/>
                <a:gd name="T14" fmla="*/ 224 w 643"/>
                <a:gd name="T15" fmla="*/ 396 h 1051"/>
                <a:gd name="T16" fmla="*/ 241 w 643"/>
                <a:gd name="T17" fmla="*/ 376 h 1051"/>
                <a:gd name="T18" fmla="*/ 270 w 643"/>
                <a:gd name="T19" fmla="*/ 392 h 1051"/>
                <a:gd name="T20" fmla="*/ 289 w 643"/>
                <a:gd name="T21" fmla="*/ 408 h 1051"/>
                <a:gd name="T22" fmla="*/ 288 w 643"/>
                <a:gd name="T23" fmla="*/ 378 h 1051"/>
                <a:gd name="T24" fmla="*/ 280 w 643"/>
                <a:gd name="T25" fmla="*/ 365 h 1051"/>
                <a:gd name="T26" fmla="*/ 338 w 643"/>
                <a:gd name="T27" fmla="*/ 363 h 1051"/>
                <a:gd name="T28" fmla="*/ 355 w 643"/>
                <a:gd name="T29" fmla="*/ 443 h 1051"/>
                <a:gd name="T30" fmla="*/ 364 w 643"/>
                <a:gd name="T31" fmla="*/ 457 h 1051"/>
                <a:gd name="T32" fmla="*/ 306 w 643"/>
                <a:gd name="T33" fmla="*/ 458 h 1051"/>
                <a:gd name="T34" fmla="*/ 299 w 643"/>
                <a:gd name="T35" fmla="*/ 428 h 1051"/>
                <a:gd name="T36" fmla="*/ 285 w 643"/>
                <a:gd name="T37" fmla="*/ 452 h 1051"/>
                <a:gd name="T38" fmla="*/ 299 w 643"/>
                <a:gd name="T39" fmla="*/ 461 h 1051"/>
                <a:gd name="T40" fmla="*/ 248 w 643"/>
                <a:gd name="T41" fmla="*/ 490 h 1051"/>
                <a:gd name="T42" fmla="*/ 313 w 643"/>
                <a:gd name="T43" fmla="*/ 493 h 1051"/>
                <a:gd name="T44" fmla="*/ 344 w 643"/>
                <a:gd name="T45" fmla="*/ 603 h 1051"/>
                <a:gd name="T46" fmla="*/ 313 w 643"/>
                <a:gd name="T47" fmla="*/ 493 h 1051"/>
                <a:gd name="T48" fmla="*/ 408 w 643"/>
                <a:gd name="T49" fmla="*/ 863 h 1051"/>
                <a:gd name="T50" fmla="*/ 378 w 643"/>
                <a:gd name="T51" fmla="*/ 842 h 1051"/>
                <a:gd name="T52" fmla="*/ 350 w 643"/>
                <a:gd name="T53" fmla="*/ 782 h 1051"/>
                <a:gd name="T54" fmla="*/ 372 w 643"/>
                <a:gd name="T55" fmla="*/ 760 h 1051"/>
                <a:gd name="T56" fmla="*/ 408 w 643"/>
                <a:gd name="T57" fmla="*/ 765 h 1051"/>
                <a:gd name="T58" fmla="*/ 412 w 643"/>
                <a:gd name="T59" fmla="*/ 837 h 1051"/>
                <a:gd name="T60" fmla="*/ 447 w 643"/>
                <a:gd name="T61" fmla="*/ 801 h 1051"/>
                <a:gd name="T62" fmla="*/ 456 w 643"/>
                <a:gd name="T63" fmla="*/ 851 h 1051"/>
                <a:gd name="T64" fmla="*/ 543 w 643"/>
                <a:gd name="T65" fmla="*/ 837 h 1051"/>
                <a:gd name="T66" fmla="*/ 449 w 643"/>
                <a:gd name="T67" fmla="*/ 511 h 1051"/>
                <a:gd name="T68" fmla="*/ 440 w 643"/>
                <a:gd name="T69" fmla="*/ 478 h 1051"/>
                <a:gd name="T70" fmla="*/ 454 w 643"/>
                <a:gd name="T71" fmla="*/ 453 h 1051"/>
                <a:gd name="T72" fmla="*/ 425 w 643"/>
                <a:gd name="T73" fmla="*/ 397 h 1051"/>
                <a:gd name="T74" fmla="*/ 321 w 643"/>
                <a:gd name="T75" fmla="*/ 89 h 1051"/>
                <a:gd name="T76" fmla="*/ 291 w 643"/>
                <a:gd name="T77" fmla="*/ 265 h 1051"/>
                <a:gd name="T78" fmla="*/ 250 w 643"/>
                <a:gd name="T79" fmla="*/ 255 h 1051"/>
                <a:gd name="T80" fmla="*/ 269 w 643"/>
                <a:gd name="T81" fmla="*/ 319 h 1051"/>
                <a:gd name="T82" fmla="*/ 309 w 643"/>
                <a:gd name="T83" fmla="*/ 323 h 1051"/>
                <a:gd name="T84" fmla="*/ 270 w 643"/>
                <a:gd name="T85" fmla="*/ 344 h 1051"/>
                <a:gd name="T86" fmla="*/ 248 w 643"/>
                <a:gd name="T87" fmla="*/ 231 h 1051"/>
                <a:gd name="T88" fmla="*/ 202 w 643"/>
                <a:gd name="T89" fmla="*/ 104 h 1051"/>
                <a:gd name="T90" fmla="*/ 244 w 643"/>
                <a:gd name="T91" fmla="*/ 100 h 1051"/>
                <a:gd name="T92" fmla="*/ 227 w 643"/>
                <a:gd name="T93" fmla="*/ 136 h 1051"/>
                <a:gd name="T94" fmla="*/ 208 w 643"/>
                <a:gd name="T95" fmla="*/ 127 h 1051"/>
                <a:gd name="T96" fmla="*/ 264 w 643"/>
                <a:gd name="T97" fmla="*/ 168 h 1051"/>
                <a:gd name="T98" fmla="*/ 189 w 643"/>
                <a:gd name="T99" fmla="*/ 219 h 1051"/>
                <a:gd name="T100" fmla="*/ 202 w 643"/>
                <a:gd name="T101" fmla="*/ 181 h 1051"/>
                <a:gd name="T102" fmla="*/ 223 w 643"/>
                <a:gd name="T103" fmla="*/ 178 h 1051"/>
                <a:gd name="T104" fmla="*/ 202 w 643"/>
                <a:gd name="T105" fmla="*/ 104 h 1051"/>
                <a:gd name="T106" fmla="*/ 82 w 643"/>
                <a:gd name="T107" fmla="*/ 150 h 1051"/>
                <a:gd name="T108" fmla="*/ 175 w 643"/>
                <a:gd name="T109" fmla="*/ 476 h 1051"/>
                <a:gd name="T110" fmla="*/ 185 w 643"/>
                <a:gd name="T111" fmla="*/ 509 h 1051"/>
                <a:gd name="T112" fmla="*/ 181 w 643"/>
                <a:gd name="T113" fmla="*/ 546 h 1051"/>
                <a:gd name="T114" fmla="*/ 215 w 643"/>
                <a:gd name="T115" fmla="*/ 585 h 1051"/>
                <a:gd name="T116" fmla="*/ 289 w 643"/>
                <a:gd name="T117" fmla="*/ 901 h 1051"/>
                <a:gd name="T118" fmla="*/ 205 w 643"/>
                <a:gd name="T119" fmla="*/ 580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3" h="1051">
                  <a:moveTo>
                    <a:pt x="628" y="891"/>
                  </a:moveTo>
                  <a:cubicBezTo>
                    <a:pt x="442" y="945"/>
                    <a:pt x="442" y="945"/>
                    <a:pt x="442" y="945"/>
                  </a:cubicBezTo>
                  <a:cubicBezTo>
                    <a:pt x="254" y="998"/>
                    <a:pt x="254" y="998"/>
                    <a:pt x="254" y="998"/>
                  </a:cubicBezTo>
                  <a:cubicBezTo>
                    <a:pt x="247" y="973"/>
                    <a:pt x="247" y="973"/>
                    <a:pt x="247" y="973"/>
                  </a:cubicBezTo>
                  <a:cubicBezTo>
                    <a:pt x="435" y="919"/>
                    <a:pt x="435" y="919"/>
                    <a:pt x="435" y="919"/>
                  </a:cubicBezTo>
                  <a:cubicBezTo>
                    <a:pt x="621" y="866"/>
                    <a:pt x="621" y="866"/>
                    <a:pt x="621" y="866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187" y="54"/>
                    <a:pt x="187" y="54"/>
                    <a:pt x="187" y="5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69" y="1051"/>
                    <a:pt x="269" y="1051"/>
                    <a:pt x="269" y="1051"/>
                  </a:cubicBezTo>
                  <a:cubicBezTo>
                    <a:pt x="457" y="998"/>
                    <a:pt x="457" y="998"/>
                    <a:pt x="457" y="998"/>
                  </a:cubicBezTo>
                  <a:cubicBezTo>
                    <a:pt x="643" y="945"/>
                    <a:pt x="643" y="945"/>
                    <a:pt x="643" y="945"/>
                  </a:cubicBezTo>
                  <a:lnTo>
                    <a:pt x="628" y="891"/>
                  </a:lnTo>
                  <a:close/>
                  <a:moveTo>
                    <a:pt x="314" y="695"/>
                  </a:moveTo>
                  <a:cubicBezTo>
                    <a:pt x="303" y="658"/>
                    <a:pt x="316" y="633"/>
                    <a:pt x="350" y="623"/>
                  </a:cubicBezTo>
                  <a:cubicBezTo>
                    <a:pt x="350" y="623"/>
                    <a:pt x="351" y="623"/>
                    <a:pt x="351" y="623"/>
                  </a:cubicBezTo>
                  <a:cubicBezTo>
                    <a:pt x="384" y="613"/>
                    <a:pt x="405" y="626"/>
                    <a:pt x="415" y="661"/>
                  </a:cubicBezTo>
                  <a:cubicBezTo>
                    <a:pt x="425" y="696"/>
                    <a:pt x="413" y="722"/>
                    <a:pt x="381" y="733"/>
                  </a:cubicBezTo>
                  <a:cubicBezTo>
                    <a:pt x="380" y="733"/>
                    <a:pt x="379" y="733"/>
                    <a:pt x="378" y="734"/>
                  </a:cubicBezTo>
                  <a:cubicBezTo>
                    <a:pt x="346" y="743"/>
                    <a:pt x="324" y="729"/>
                    <a:pt x="314" y="695"/>
                  </a:cubicBezTo>
                  <a:close/>
                  <a:moveTo>
                    <a:pt x="252" y="458"/>
                  </a:moveTo>
                  <a:cubicBezTo>
                    <a:pt x="236" y="401"/>
                    <a:pt x="236" y="401"/>
                    <a:pt x="236" y="401"/>
                  </a:cubicBezTo>
                  <a:cubicBezTo>
                    <a:pt x="234" y="395"/>
                    <a:pt x="232" y="393"/>
                    <a:pt x="228" y="395"/>
                  </a:cubicBezTo>
                  <a:cubicBezTo>
                    <a:pt x="226" y="395"/>
                    <a:pt x="224" y="396"/>
                    <a:pt x="224" y="396"/>
                  </a:cubicBezTo>
                  <a:cubicBezTo>
                    <a:pt x="221" y="394"/>
                    <a:pt x="221" y="394"/>
                    <a:pt x="221" y="394"/>
                  </a:cubicBezTo>
                  <a:cubicBezTo>
                    <a:pt x="219" y="382"/>
                    <a:pt x="219" y="382"/>
                    <a:pt x="219" y="382"/>
                  </a:cubicBezTo>
                  <a:cubicBezTo>
                    <a:pt x="241" y="376"/>
                    <a:pt x="241" y="376"/>
                    <a:pt x="241" y="376"/>
                  </a:cubicBezTo>
                  <a:cubicBezTo>
                    <a:pt x="250" y="373"/>
                    <a:pt x="273" y="366"/>
                    <a:pt x="273" y="366"/>
                  </a:cubicBezTo>
                  <a:cubicBezTo>
                    <a:pt x="276" y="381"/>
                    <a:pt x="276" y="381"/>
                    <a:pt x="276" y="381"/>
                  </a:cubicBezTo>
                  <a:cubicBezTo>
                    <a:pt x="269" y="384"/>
                    <a:pt x="268" y="386"/>
                    <a:pt x="270" y="392"/>
                  </a:cubicBezTo>
                  <a:cubicBezTo>
                    <a:pt x="274" y="412"/>
                    <a:pt x="274" y="412"/>
                    <a:pt x="274" y="412"/>
                  </a:cubicBezTo>
                  <a:cubicBezTo>
                    <a:pt x="288" y="408"/>
                    <a:pt x="288" y="408"/>
                    <a:pt x="288" y="408"/>
                  </a:cubicBezTo>
                  <a:cubicBezTo>
                    <a:pt x="289" y="408"/>
                    <a:pt x="289" y="408"/>
                    <a:pt x="289" y="408"/>
                  </a:cubicBezTo>
                  <a:cubicBezTo>
                    <a:pt x="296" y="406"/>
                    <a:pt x="299" y="405"/>
                    <a:pt x="302" y="404"/>
                  </a:cubicBezTo>
                  <a:cubicBezTo>
                    <a:pt x="296" y="385"/>
                    <a:pt x="296" y="385"/>
                    <a:pt x="296" y="385"/>
                  </a:cubicBezTo>
                  <a:cubicBezTo>
                    <a:pt x="295" y="378"/>
                    <a:pt x="293" y="377"/>
                    <a:pt x="288" y="378"/>
                  </a:cubicBezTo>
                  <a:cubicBezTo>
                    <a:pt x="284" y="379"/>
                    <a:pt x="284" y="379"/>
                    <a:pt x="284" y="379"/>
                  </a:cubicBezTo>
                  <a:cubicBezTo>
                    <a:pt x="282" y="378"/>
                    <a:pt x="282" y="378"/>
                    <a:pt x="282" y="378"/>
                  </a:cubicBezTo>
                  <a:cubicBezTo>
                    <a:pt x="280" y="365"/>
                    <a:pt x="280" y="365"/>
                    <a:pt x="280" y="365"/>
                  </a:cubicBezTo>
                  <a:cubicBezTo>
                    <a:pt x="306" y="358"/>
                    <a:pt x="306" y="358"/>
                    <a:pt x="306" y="358"/>
                  </a:cubicBezTo>
                  <a:cubicBezTo>
                    <a:pt x="313" y="356"/>
                    <a:pt x="335" y="349"/>
                    <a:pt x="335" y="349"/>
                  </a:cubicBezTo>
                  <a:cubicBezTo>
                    <a:pt x="338" y="363"/>
                    <a:pt x="338" y="363"/>
                    <a:pt x="338" y="363"/>
                  </a:cubicBezTo>
                  <a:cubicBezTo>
                    <a:pt x="330" y="367"/>
                    <a:pt x="329" y="369"/>
                    <a:pt x="331" y="375"/>
                  </a:cubicBezTo>
                  <a:cubicBezTo>
                    <a:pt x="333" y="388"/>
                    <a:pt x="340" y="412"/>
                    <a:pt x="346" y="434"/>
                  </a:cubicBezTo>
                  <a:cubicBezTo>
                    <a:pt x="348" y="442"/>
                    <a:pt x="350" y="444"/>
                    <a:pt x="355" y="443"/>
                  </a:cubicBezTo>
                  <a:cubicBezTo>
                    <a:pt x="357" y="442"/>
                    <a:pt x="360" y="441"/>
                    <a:pt x="360" y="441"/>
                  </a:cubicBezTo>
                  <a:cubicBezTo>
                    <a:pt x="361" y="443"/>
                    <a:pt x="361" y="443"/>
                    <a:pt x="361" y="443"/>
                  </a:cubicBezTo>
                  <a:cubicBezTo>
                    <a:pt x="364" y="457"/>
                    <a:pt x="364" y="457"/>
                    <a:pt x="364" y="457"/>
                  </a:cubicBezTo>
                  <a:cubicBezTo>
                    <a:pt x="364" y="457"/>
                    <a:pt x="349" y="461"/>
                    <a:pt x="336" y="464"/>
                  </a:cubicBezTo>
                  <a:cubicBezTo>
                    <a:pt x="328" y="466"/>
                    <a:pt x="308" y="472"/>
                    <a:pt x="308" y="472"/>
                  </a:cubicBezTo>
                  <a:cubicBezTo>
                    <a:pt x="306" y="458"/>
                    <a:pt x="306" y="458"/>
                    <a:pt x="306" y="458"/>
                  </a:cubicBezTo>
                  <a:cubicBezTo>
                    <a:pt x="314" y="455"/>
                    <a:pt x="316" y="451"/>
                    <a:pt x="313" y="442"/>
                  </a:cubicBezTo>
                  <a:cubicBezTo>
                    <a:pt x="308" y="426"/>
                    <a:pt x="308" y="426"/>
                    <a:pt x="308" y="426"/>
                  </a:cubicBezTo>
                  <a:cubicBezTo>
                    <a:pt x="308" y="426"/>
                    <a:pt x="302" y="427"/>
                    <a:pt x="299" y="428"/>
                  </a:cubicBezTo>
                  <a:cubicBezTo>
                    <a:pt x="298" y="429"/>
                    <a:pt x="296" y="429"/>
                    <a:pt x="295" y="429"/>
                  </a:cubicBezTo>
                  <a:cubicBezTo>
                    <a:pt x="289" y="432"/>
                    <a:pt x="280" y="435"/>
                    <a:pt x="280" y="435"/>
                  </a:cubicBezTo>
                  <a:cubicBezTo>
                    <a:pt x="285" y="452"/>
                    <a:pt x="285" y="452"/>
                    <a:pt x="285" y="452"/>
                  </a:cubicBezTo>
                  <a:cubicBezTo>
                    <a:pt x="288" y="461"/>
                    <a:pt x="289" y="463"/>
                    <a:pt x="293" y="461"/>
                  </a:cubicBezTo>
                  <a:cubicBezTo>
                    <a:pt x="296" y="461"/>
                    <a:pt x="298" y="460"/>
                    <a:pt x="298" y="460"/>
                  </a:cubicBezTo>
                  <a:cubicBezTo>
                    <a:pt x="299" y="461"/>
                    <a:pt x="299" y="461"/>
                    <a:pt x="299" y="461"/>
                  </a:cubicBezTo>
                  <a:cubicBezTo>
                    <a:pt x="302" y="475"/>
                    <a:pt x="302" y="475"/>
                    <a:pt x="302" y="475"/>
                  </a:cubicBezTo>
                  <a:cubicBezTo>
                    <a:pt x="302" y="475"/>
                    <a:pt x="282" y="480"/>
                    <a:pt x="275" y="482"/>
                  </a:cubicBezTo>
                  <a:cubicBezTo>
                    <a:pt x="265" y="485"/>
                    <a:pt x="248" y="490"/>
                    <a:pt x="248" y="490"/>
                  </a:cubicBezTo>
                  <a:cubicBezTo>
                    <a:pt x="246" y="476"/>
                    <a:pt x="246" y="476"/>
                    <a:pt x="246" y="476"/>
                  </a:cubicBezTo>
                  <a:cubicBezTo>
                    <a:pt x="253" y="470"/>
                    <a:pt x="254" y="467"/>
                    <a:pt x="252" y="458"/>
                  </a:cubicBezTo>
                  <a:close/>
                  <a:moveTo>
                    <a:pt x="313" y="493"/>
                  </a:moveTo>
                  <a:cubicBezTo>
                    <a:pt x="313" y="493"/>
                    <a:pt x="314" y="493"/>
                    <a:pt x="314" y="493"/>
                  </a:cubicBezTo>
                  <a:cubicBezTo>
                    <a:pt x="347" y="484"/>
                    <a:pt x="368" y="497"/>
                    <a:pt x="378" y="531"/>
                  </a:cubicBezTo>
                  <a:cubicBezTo>
                    <a:pt x="388" y="567"/>
                    <a:pt x="376" y="592"/>
                    <a:pt x="344" y="603"/>
                  </a:cubicBezTo>
                  <a:cubicBezTo>
                    <a:pt x="343" y="603"/>
                    <a:pt x="342" y="604"/>
                    <a:pt x="341" y="604"/>
                  </a:cubicBezTo>
                  <a:cubicBezTo>
                    <a:pt x="309" y="613"/>
                    <a:pt x="287" y="599"/>
                    <a:pt x="277" y="565"/>
                  </a:cubicBezTo>
                  <a:cubicBezTo>
                    <a:pt x="267" y="529"/>
                    <a:pt x="279" y="503"/>
                    <a:pt x="313" y="493"/>
                  </a:cubicBezTo>
                  <a:close/>
                  <a:moveTo>
                    <a:pt x="456" y="851"/>
                  </a:moveTo>
                  <a:cubicBezTo>
                    <a:pt x="456" y="851"/>
                    <a:pt x="438" y="855"/>
                    <a:pt x="418" y="861"/>
                  </a:cubicBezTo>
                  <a:cubicBezTo>
                    <a:pt x="408" y="863"/>
                    <a:pt x="408" y="863"/>
                    <a:pt x="408" y="863"/>
                  </a:cubicBezTo>
                  <a:cubicBezTo>
                    <a:pt x="391" y="868"/>
                    <a:pt x="374" y="875"/>
                    <a:pt x="374" y="875"/>
                  </a:cubicBezTo>
                  <a:cubicBezTo>
                    <a:pt x="371" y="859"/>
                    <a:pt x="371" y="859"/>
                    <a:pt x="371" y="859"/>
                  </a:cubicBezTo>
                  <a:cubicBezTo>
                    <a:pt x="379" y="856"/>
                    <a:pt x="380" y="852"/>
                    <a:pt x="378" y="842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60" y="780"/>
                    <a:pt x="358" y="779"/>
                    <a:pt x="354" y="780"/>
                  </a:cubicBezTo>
                  <a:cubicBezTo>
                    <a:pt x="352" y="781"/>
                    <a:pt x="350" y="782"/>
                    <a:pt x="350" y="782"/>
                  </a:cubicBezTo>
                  <a:cubicBezTo>
                    <a:pt x="348" y="780"/>
                    <a:pt x="348" y="780"/>
                    <a:pt x="348" y="780"/>
                  </a:cubicBezTo>
                  <a:cubicBezTo>
                    <a:pt x="346" y="767"/>
                    <a:pt x="346" y="767"/>
                    <a:pt x="346" y="767"/>
                  </a:cubicBezTo>
                  <a:cubicBezTo>
                    <a:pt x="372" y="760"/>
                    <a:pt x="372" y="760"/>
                    <a:pt x="372" y="760"/>
                  </a:cubicBezTo>
                  <a:cubicBezTo>
                    <a:pt x="375" y="759"/>
                    <a:pt x="382" y="757"/>
                    <a:pt x="388" y="755"/>
                  </a:cubicBezTo>
                  <a:cubicBezTo>
                    <a:pt x="397" y="752"/>
                    <a:pt x="406" y="749"/>
                    <a:pt x="406" y="749"/>
                  </a:cubicBezTo>
                  <a:cubicBezTo>
                    <a:pt x="408" y="765"/>
                    <a:pt x="408" y="765"/>
                    <a:pt x="408" y="765"/>
                  </a:cubicBezTo>
                  <a:cubicBezTo>
                    <a:pt x="397" y="770"/>
                    <a:pt x="395" y="772"/>
                    <a:pt x="396" y="778"/>
                  </a:cubicBezTo>
                  <a:cubicBezTo>
                    <a:pt x="399" y="789"/>
                    <a:pt x="401" y="800"/>
                    <a:pt x="405" y="815"/>
                  </a:cubicBezTo>
                  <a:cubicBezTo>
                    <a:pt x="412" y="837"/>
                    <a:pt x="412" y="837"/>
                    <a:pt x="412" y="837"/>
                  </a:cubicBezTo>
                  <a:cubicBezTo>
                    <a:pt x="413" y="840"/>
                    <a:pt x="415" y="841"/>
                    <a:pt x="419" y="840"/>
                  </a:cubicBezTo>
                  <a:cubicBezTo>
                    <a:pt x="430" y="837"/>
                    <a:pt x="432" y="831"/>
                    <a:pt x="427" y="809"/>
                  </a:cubicBezTo>
                  <a:cubicBezTo>
                    <a:pt x="447" y="801"/>
                    <a:pt x="447" y="801"/>
                    <a:pt x="447" y="801"/>
                  </a:cubicBezTo>
                  <a:cubicBezTo>
                    <a:pt x="450" y="803"/>
                    <a:pt x="450" y="803"/>
                    <a:pt x="450" y="803"/>
                  </a:cubicBezTo>
                  <a:cubicBezTo>
                    <a:pt x="450" y="803"/>
                    <a:pt x="453" y="825"/>
                    <a:pt x="459" y="848"/>
                  </a:cubicBezTo>
                  <a:lnTo>
                    <a:pt x="456" y="851"/>
                  </a:lnTo>
                  <a:close/>
                  <a:moveTo>
                    <a:pt x="459" y="516"/>
                  </a:moveTo>
                  <a:cubicBezTo>
                    <a:pt x="548" y="828"/>
                    <a:pt x="548" y="828"/>
                    <a:pt x="548" y="828"/>
                  </a:cubicBezTo>
                  <a:cubicBezTo>
                    <a:pt x="549" y="832"/>
                    <a:pt x="546" y="836"/>
                    <a:pt x="543" y="837"/>
                  </a:cubicBezTo>
                  <a:cubicBezTo>
                    <a:pt x="539" y="838"/>
                    <a:pt x="534" y="836"/>
                    <a:pt x="533" y="832"/>
                  </a:cubicBezTo>
                  <a:cubicBezTo>
                    <a:pt x="444" y="520"/>
                    <a:pt x="444" y="520"/>
                    <a:pt x="444" y="520"/>
                  </a:cubicBezTo>
                  <a:cubicBezTo>
                    <a:pt x="443" y="516"/>
                    <a:pt x="445" y="512"/>
                    <a:pt x="449" y="511"/>
                  </a:cubicBezTo>
                  <a:cubicBezTo>
                    <a:pt x="453" y="510"/>
                    <a:pt x="457" y="512"/>
                    <a:pt x="459" y="516"/>
                  </a:cubicBezTo>
                  <a:close/>
                  <a:moveTo>
                    <a:pt x="454" y="453"/>
                  </a:moveTo>
                  <a:cubicBezTo>
                    <a:pt x="457" y="464"/>
                    <a:pt x="451" y="475"/>
                    <a:pt x="440" y="478"/>
                  </a:cubicBezTo>
                  <a:cubicBezTo>
                    <a:pt x="429" y="481"/>
                    <a:pt x="418" y="475"/>
                    <a:pt x="415" y="464"/>
                  </a:cubicBezTo>
                  <a:cubicBezTo>
                    <a:pt x="412" y="453"/>
                    <a:pt x="418" y="442"/>
                    <a:pt x="429" y="439"/>
                  </a:cubicBezTo>
                  <a:cubicBezTo>
                    <a:pt x="439" y="436"/>
                    <a:pt x="450" y="442"/>
                    <a:pt x="454" y="453"/>
                  </a:cubicBezTo>
                  <a:close/>
                  <a:moveTo>
                    <a:pt x="326" y="80"/>
                  </a:moveTo>
                  <a:cubicBezTo>
                    <a:pt x="330" y="79"/>
                    <a:pt x="334" y="81"/>
                    <a:pt x="336" y="85"/>
                  </a:cubicBezTo>
                  <a:cubicBezTo>
                    <a:pt x="425" y="397"/>
                    <a:pt x="425" y="397"/>
                    <a:pt x="425" y="397"/>
                  </a:cubicBezTo>
                  <a:cubicBezTo>
                    <a:pt x="426" y="401"/>
                    <a:pt x="424" y="405"/>
                    <a:pt x="420" y="406"/>
                  </a:cubicBezTo>
                  <a:cubicBezTo>
                    <a:pt x="416" y="408"/>
                    <a:pt x="412" y="405"/>
                    <a:pt x="410" y="401"/>
                  </a:cubicBezTo>
                  <a:cubicBezTo>
                    <a:pt x="321" y="89"/>
                    <a:pt x="321" y="89"/>
                    <a:pt x="321" y="89"/>
                  </a:cubicBezTo>
                  <a:cubicBezTo>
                    <a:pt x="320" y="85"/>
                    <a:pt x="322" y="81"/>
                    <a:pt x="326" y="80"/>
                  </a:cubicBezTo>
                  <a:close/>
                  <a:moveTo>
                    <a:pt x="286" y="228"/>
                  </a:moveTo>
                  <a:cubicBezTo>
                    <a:pt x="286" y="228"/>
                    <a:pt x="287" y="244"/>
                    <a:pt x="291" y="265"/>
                  </a:cubicBezTo>
                  <a:cubicBezTo>
                    <a:pt x="267" y="273"/>
                    <a:pt x="267" y="273"/>
                    <a:pt x="267" y="273"/>
                  </a:cubicBezTo>
                  <a:cubicBezTo>
                    <a:pt x="267" y="273"/>
                    <a:pt x="266" y="269"/>
                    <a:pt x="264" y="264"/>
                  </a:cubicBezTo>
                  <a:cubicBezTo>
                    <a:pt x="262" y="255"/>
                    <a:pt x="258" y="252"/>
                    <a:pt x="250" y="255"/>
                  </a:cubicBezTo>
                  <a:cubicBezTo>
                    <a:pt x="248" y="255"/>
                    <a:pt x="247" y="256"/>
                    <a:pt x="245" y="257"/>
                  </a:cubicBezTo>
                  <a:cubicBezTo>
                    <a:pt x="263" y="319"/>
                    <a:pt x="263" y="319"/>
                    <a:pt x="263" y="319"/>
                  </a:cubicBezTo>
                  <a:cubicBezTo>
                    <a:pt x="265" y="319"/>
                    <a:pt x="267" y="319"/>
                    <a:pt x="269" y="319"/>
                  </a:cubicBezTo>
                  <a:cubicBezTo>
                    <a:pt x="277" y="316"/>
                    <a:pt x="279" y="310"/>
                    <a:pt x="276" y="296"/>
                  </a:cubicBezTo>
                  <a:cubicBezTo>
                    <a:pt x="301" y="287"/>
                    <a:pt x="301" y="287"/>
                    <a:pt x="301" y="287"/>
                  </a:cubicBezTo>
                  <a:cubicBezTo>
                    <a:pt x="301" y="287"/>
                    <a:pt x="305" y="307"/>
                    <a:pt x="309" y="323"/>
                  </a:cubicBezTo>
                  <a:cubicBezTo>
                    <a:pt x="308" y="326"/>
                    <a:pt x="308" y="326"/>
                    <a:pt x="308" y="326"/>
                  </a:cubicBezTo>
                  <a:cubicBezTo>
                    <a:pt x="308" y="326"/>
                    <a:pt x="292" y="338"/>
                    <a:pt x="270" y="344"/>
                  </a:cubicBezTo>
                  <a:cubicBezTo>
                    <a:pt x="270" y="344"/>
                    <a:pt x="270" y="344"/>
                    <a:pt x="270" y="344"/>
                  </a:cubicBezTo>
                  <a:cubicBezTo>
                    <a:pt x="240" y="352"/>
                    <a:pt x="217" y="338"/>
                    <a:pt x="207" y="304"/>
                  </a:cubicBezTo>
                  <a:cubicBezTo>
                    <a:pt x="198" y="271"/>
                    <a:pt x="209" y="246"/>
                    <a:pt x="239" y="234"/>
                  </a:cubicBezTo>
                  <a:cubicBezTo>
                    <a:pt x="242" y="233"/>
                    <a:pt x="245" y="232"/>
                    <a:pt x="248" y="231"/>
                  </a:cubicBezTo>
                  <a:cubicBezTo>
                    <a:pt x="262" y="227"/>
                    <a:pt x="284" y="225"/>
                    <a:pt x="284" y="225"/>
                  </a:cubicBezTo>
                  <a:lnTo>
                    <a:pt x="286" y="228"/>
                  </a:lnTo>
                  <a:close/>
                  <a:moveTo>
                    <a:pt x="202" y="104"/>
                  </a:moveTo>
                  <a:cubicBezTo>
                    <a:pt x="204" y="103"/>
                    <a:pt x="207" y="102"/>
                    <a:pt x="209" y="102"/>
                  </a:cubicBezTo>
                  <a:cubicBezTo>
                    <a:pt x="227" y="97"/>
                    <a:pt x="241" y="97"/>
                    <a:pt x="241" y="97"/>
                  </a:cubicBezTo>
                  <a:cubicBezTo>
                    <a:pt x="244" y="100"/>
                    <a:pt x="244" y="100"/>
                    <a:pt x="244" y="100"/>
                  </a:cubicBezTo>
                  <a:cubicBezTo>
                    <a:pt x="244" y="100"/>
                    <a:pt x="245" y="115"/>
                    <a:pt x="248" y="130"/>
                  </a:cubicBezTo>
                  <a:cubicBezTo>
                    <a:pt x="230" y="137"/>
                    <a:pt x="230" y="137"/>
                    <a:pt x="230" y="137"/>
                  </a:cubicBezTo>
                  <a:cubicBezTo>
                    <a:pt x="227" y="136"/>
                    <a:pt x="227" y="136"/>
                    <a:pt x="227" y="136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24" y="126"/>
                    <a:pt x="219" y="124"/>
                    <a:pt x="211" y="126"/>
                  </a:cubicBezTo>
                  <a:cubicBezTo>
                    <a:pt x="210" y="126"/>
                    <a:pt x="209" y="126"/>
                    <a:pt x="208" y="127"/>
                  </a:cubicBezTo>
                  <a:cubicBezTo>
                    <a:pt x="212" y="142"/>
                    <a:pt x="212" y="142"/>
                    <a:pt x="212" y="142"/>
                  </a:cubicBezTo>
                  <a:cubicBezTo>
                    <a:pt x="217" y="143"/>
                    <a:pt x="222" y="144"/>
                    <a:pt x="228" y="145"/>
                  </a:cubicBezTo>
                  <a:cubicBezTo>
                    <a:pt x="243" y="146"/>
                    <a:pt x="259" y="150"/>
                    <a:pt x="264" y="168"/>
                  </a:cubicBezTo>
                  <a:cubicBezTo>
                    <a:pt x="270" y="187"/>
                    <a:pt x="258" y="203"/>
                    <a:pt x="233" y="213"/>
                  </a:cubicBezTo>
                  <a:cubicBezTo>
                    <a:pt x="230" y="214"/>
                    <a:pt x="227" y="216"/>
                    <a:pt x="223" y="217"/>
                  </a:cubicBezTo>
                  <a:cubicBezTo>
                    <a:pt x="204" y="222"/>
                    <a:pt x="189" y="219"/>
                    <a:pt x="189" y="219"/>
                  </a:cubicBezTo>
                  <a:cubicBezTo>
                    <a:pt x="186" y="216"/>
                    <a:pt x="186" y="216"/>
                    <a:pt x="186" y="216"/>
                  </a:cubicBezTo>
                  <a:cubicBezTo>
                    <a:pt x="186" y="216"/>
                    <a:pt x="184" y="199"/>
                    <a:pt x="182" y="188"/>
                  </a:cubicBezTo>
                  <a:cubicBezTo>
                    <a:pt x="202" y="181"/>
                    <a:pt x="202" y="181"/>
                    <a:pt x="202" y="181"/>
                  </a:cubicBezTo>
                  <a:cubicBezTo>
                    <a:pt x="206" y="192"/>
                    <a:pt x="212" y="196"/>
                    <a:pt x="221" y="193"/>
                  </a:cubicBezTo>
                  <a:cubicBezTo>
                    <a:pt x="224" y="193"/>
                    <a:pt x="225" y="192"/>
                    <a:pt x="227" y="191"/>
                  </a:cubicBezTo>
                  <a:cubicBezTo>
                    <a:pt x="223" y="178"/>
                    <a:pt x="223" y="178"/>
                    <a:pt x="223" y="178"/>
                  </a:cubicBezTo>
                  <a:cubicBezTo>
                    <a:pt x="218" y="176"/>
                    <a:pt x="210" y="176"/>
                    <a:pt x="202" y="174"/>
                  </a:cubicBezTo>
                  <a:cubicBezTo>
                    <a:pt x="188" y="172"/>
                    <a:pt x="173" y="168"/>
                    <a:pt x="169" y="151"/>
                  </a:cubicBezTo>
                  <a:cubicBezTo>
                    <a:pt x="163" y="132"/>
                    <a:pt x="176" y="113"/>
                    <a:pt x="202" y="104"/>
                  </a:cubicBezTo>
                  <a:close/>
                  <a:moveTo>
                    <a:pt x="166" y="471"/>
                  </a:moveTo>
                  <a:cubicBezTo>
                    <a:pt x="77" y="159"/>
                    <a:pt x="77" y="159"/>
                    <a:pt x="77" y="159"/>
                  </a:cubicBezTo>
                  <a:cubicBezTo>
                    <a:pt x="76" y="155"/>
                    <a:pt x="78" y="151"/>
                    <a:pt x="82" y="150"/>
                  </a:cubicBezTo>
                  <a:cubicBezTo>
                    <a:pt x="86" y="148"/>
                    <a:pt x="90" y="151"/>
                    <a:pt x="91" y="155"/>
                  </a:cubicBezTo>
                  <a:cubicBezTo>
                    <a:pt x="180" y="467"/>
                    <a:pt x="180" y="467"/>
                    <a:pt x="180" y="467"/>
                  </a:cubicBezTo>
                  <a:cubicBezTo>
                    <a:pt x="182" y="471"/>
                    <a:pt x="179" y="475"/>
                    <a:pt x="175" y="476"/>
                  </a:cubicBezTo>
                  <a:cubicBezTo>
                    <a:pt x="172" y="477"/>
                    <a:pt x="167" y="475"/>
                    <a:pt x="166" y="471"/>
                  </a:cubicBezTo>
                  <a:close/>
                  <a:moveTo>
                    <a:pt x="171" y="533"/>
                  </a:moveTo>
                  <a:cubicBezTo>
                    <a:pt x="168" y="523"/>
                    <a:pt x="174" y="512"/>
                    <a:pt x="185" y="509"/>
                  </a:cubicBezTo>
                  <a:cubicBezTo>
                    <a:pt x="196" y="506"/>
                    <a:pt x="207" y="512"/>
                    <a:pt x="210" y="522"/>
                  </a:cubicBezTo>
                  <a:cubicBezTo>
                    <a:pt x="213" y="533"/>
                    <a:pt x="207" y="544"/>
                    <a:pt x="196" y="547"/>
                  </a:cubicBezTo>
                  <a:cubicBezTo>
                    <a:pt x="191" y="549"/>
                    <a:pt x="185" y="548"/>
                    <a:pt x="181" y="546"/>
                  </a:cubicBezTo>
                  <a:cubicBezTo>
                    <a:pt x="176" y="543"/>
                    <a:pt x="173" y="539"/>
                    <a:pt x="171" y="533"/>
                  </a:cubicBezTo>
                  <a:close/>
                  <a:moveTo>
                    <a:pt x="205" y="580"/>
                  </a:moveTo>
                  <a:cubicBezTo>
                    <a:pt x="209" y="579"/>
                    <a:pt x="213" y="581"/>
                    <a:pt x="215" y="585"/>
                  </a:cubicBezTo>
                  <a:cubicBezTo>
                    <a:pt x="304" y="897"/>
                    <a:pt x="304" y="897"/>
                    <a:pt x="304" y="897"/>
                  </a:cubicBezTo>
                  <a:cubicBezTo>
                    <a:pt x="305" y="901"/>
                    <a:pt x="302" y="905"/>
                    <a:pt x="299" y="907"/>
                  </a:cubicBezTo>
                  <a:cubicBezTo>
                    <a:pt x="295" y="908"/>
                    <a:pt x="291" y="905"/>
                    <a:pt x="289" y="901"/>
                  </a:cubicBezTo>
                  <a:cubicBezTo>
                    <a:pt x="200" y="589"/>
                    <a:pt x="200" y="589"/>
                    <a:pt x="200" y="589"/>
                  </a:cubicBezTo>
                  <a:cubicBezTo>
                    <a:pt x="199" y="585"/>
                    <a:pt x="201" y="581"/>
                    <a:pt x="205" y="580"/>
                  </a:cubicBezTo>
                  <a:close/>
                  <a:moveTo>
                    <a:pt x="205" y="580"/>
                  </a:moveTo>
                  <a:cubicBezTo>
                    <a:pt x="205" y="580"/>
                    <a:pt x="205" y="580"/>
                    <a:pt x="205" y="580"/>
                  </a:cubicBezTo>
                </a:path>
              </a:pathLst>
            </a:custGeom>
            <a:solidFill>
              <a:srgbClr val="31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219"/>
            <p:cNvSpPr>
              <a:spLocks noEditPoints="1"/>
            </p:cNvSpPr>
            <p:nvPr userDrawn="1"/>
          </p:nvSpPr>
          <p:spPr bwMode="auto">
            <a:xfrm>
              <a:off x="1705" y="963"/>
              <a:ext cx="382" cy="132"/>
            </a:xfrm>
            <a:custGeom>
              <a:avLst/>
              <a:gdLst>
                <a:gd name="T0" fmla="*/ 375 w 382"/>
                <a:gd name="T1" fmla="*/ 0 h 132"/>
                <a:gd name="T2" fmla="*/ 188 w 382"/>
                <a:gd name="T3" fmla="*/ 53 h 132"/>
                <a:gd name="T4" fmla="*/ 0 w 382"/>
                <a:gd name="T5" fmla="*/ 107 h 132"/>
                <a:gd name="T6" fmla="*/ 8 w 382"/>
                <a:gd name="T7" fmla="*/ 132 h 132"/>
                <a:gd name="T8" fmla="*/ 195 w 382"/>
                <a:gd name="T9" fmla="*/ 79 h 132"/>
                <a:gd name="T10" fmla="*/ 382 w 382"/>
                <a:gd name="T11" fmla="*/ 25 h 132"/>
                <a:gd name="T12" fmla="*/ 375 w 382"/>
                <a:gd name="T13" fmla="*/ 0 h 132"/>
                <a:gd name="T14" fmla="*/ 375 w 382"/>
                <a:gd name="T15" fmla="*/ 0 h 132"/>
                <a:gd name="T16" fmla="*/ 375 w 382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" h="132">
                  <a:moveTo>
                    <a:pt x="375" y="0"/>
                  </a:moveTo>
                  <a:lnTo>
                    <a:pt x="188" y="53"/>
                  </a:lnTo>
                  <a:lnTo>
                    <a:pt x="0" y="107"/>
                  </a:lnTo>
                  <a:lnTo>
                    <a:pt x="8" y="132"/>
                  </a:lnTo>
                  <a:lnTo>
                    <a:pt x="195" y="79"/>
                  </a:lnTo>
                  <a:lnTo>
                    <a:pt x="382" y="25"/>
                  </a:lnTo>
                  <a:lnTo>
                    <a:pt x="375" y="0"/>
                  </a:lnTo>
                  <a:close/>
                  <a:moveTo>
                    <a:pt x="375" y="0"/>
                  </a:moveTo>
                  <a:lnTo>
                    <a:pt x="3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220"/>
            <p:cNvSpPr>
              <a:spLocks noEditPoints="1"/>
            </p:cNvSpPr>
            <p:nvPr userDrawn="1"/>
          </p:nvSpPr>
          <p:spPr bwMode="auto">
            <a:xfrm>
              <a:off x="1705" y="963"/>
              <a:ext cx="382" cy="132"/>
            </a:xfrm>
            <a:custGeom>
              <a:avLst/>
              <a:gdLst>
                <a:gd name="T0" fmla="*/ 375 w 382"/>
                <a:gd name="T1" fmla="*/ 0 h 132"/>
                <a:gd name="T2" fmla="*/ 188 w 382"/>
                <a:gd name="T3" fmla="*/ 53 h 132"/>
                <a:gd name="T4" fmla="*/ 0 w 382"/>
                <a:gd name="T5" fmla="*/ 107 h 132"/>
                <a:gd name="T6" fmla="*/ 8 w 382"/>
                <a:gd name="T7" fmla="*/ 132 h 132"/>
                <a:gd name="T8" fmla="*/ 195 w 382"/>
                <a:gd name="T9" fmla="*/ 79 h 132"/>
                <a:gd name="T10" fmla="*/ 382 w 382"/>
                <a:gd name="T11" fmla="*/ 25 h 132"/>
                <a:gd name="T12" fmla="*/ 375 w 382"/>
                <a:gd name="T13" fmla="*/ 0 h 132"/>
                <a:gd name="T14" fmla="*/ 375 w 382"/>
                <a:gd name="T15" fmla="*/ 0 h 132"/>
                <a:gd name="T16" fmla="*/ 375 w 382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" h="132">
                  <a:moveTo>
                    <a:pt x="375" y="0"/>
                  </a:moveTo>
                  <a:lnTo>
                    <a:pt x="188" y="53"/>
                  </a:lnTo>
                  <a:lnTo>
                    <a:pt x="0" y="107"/>
                  </a:lnTo>
                  <a:lnTo>
                    <a:pt x="8" y="132"/>
                  </a:lnTo>
                  <a:lnTo>
                    <a:pt x="195" y="79"/>
                  </a:lnTo>
                  <a:lnTo>
                    <a:pt x="382" y="25"/>
                  </a:lnTo>
                  <a:lnTo>
                    <a:pt x="375" y="0"/>
                  </a:lnTo>
                  <a:moveTo>
                    <a:pt x="375" y="0"/>
                  </a:moveTo>
                  <a:lnTo>
                    <a:pt x="3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8" name="Freeform 222"/>
          <p:cNvSpPr>
            <a:spLocks noEditPoints="1"/>
          </p:cNvSpPr>
          <p:nvPr userDrawn="1"/>
        </p:nvSpPr>
        <p:spPr bwMode="auto">
          <a:xfrm>
            <a:off x="3111501" y="2943225"/>
            <a:ext cx="603250" cy="209550"/>
          </a:xfrm>
          <a:custGeom>
            <a:avLst/>
            <a:gdLst>
              <a:gd name="T0" fmla="*/ 373 w 380"/>
              <a:gd name="T1" fmla="*/ 0 h 132"/>
              <a:gd name="T2" fmla="*/ 188 w 380"/>
              <a:gd name="T3" fmla="*/ 53 h 132"/>
              <a:gd name="T4" fmla="*/ 0 w 380"/>
              <a:gd name="T5" fmla="*/ 107 h 132"/>
              <a:gd name="T6" fmla="*/ 7 w 380"/>
              <a:gd name="T7" fmla="*/ 132 h 132"/>
              <a:gd name="T8" fmla="*/ 195 w 380"/>
              <a:gd name="T9" fmla="*/ 79 h 132"/>
              <a:gd name="T10" fmla="*/ 380 w 380"/>
              <a:gd name="T11" fmla="*/ 25 h 132"/>
              <a:gd name="T12" fmla="*/ 373 w 380"/>
              <a:gd name="T13" fmla="*/ 0 h 132"/>
              <a:gd name="T14" fmla="*/ 373 w 380"/>
              <a:gd name="T15" fmla="*/ 0 h 132"/>
              <a:gd name="T16" fmla="*/ 373 w 380"/>
              <a:gd name="T1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0" h="132">
                <a:moveTo>
                  <a:pt x="373" y="0"/>
                </a:moveTo>
                <a:lnTo>
                  <a:pt x="188" y="53"/>
                </a:lnTo>
                <a:lnTo>
                  <a:pt x="0" y="107"/>
                </a:lnTo>
                <a:lnTo>
                  <a:pt x="7" y="132"/>
                </a:lnTo>
                <a:lnTo>
                  <a:pt x="195" y="79"/>
                </a:lnTo>
                <a:lnTo>
                  <a:pt x="380" y="25"/>
                </a:lnTo>
                <a:lnTo>
                  <a:pt x="373" y="0"/>
                </a:lnTo>
                <a:close/>
                <a:moveTo>
                  <a:pt x="373" y="0"/>
                </a:moveTo>
                <a:lnTo>
                  <a:pt x="3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23"/>
          <p:cNvSpPr>
            <a:spLocks noEditPoints="1"/>
          </p:cNvSpPr>
          <p:nvPr userDrawn="1"/>
        </p:nvSpPr>
        <p:spPr bwMode="auto">
          <a:xfrm>
            <a:off x="3111501" y="2943225"/>
            <a:ext cx="603250" cy="209550"/>
          </a:xfrm>
          <a:custGeom>
            <a:avLst/>
            <a:gdLst>
              <a:gd name="T0" fmla="*/ 373 w 380"/>
              <a:gd name="T1" fmla="*/ 0 h 132"/>
              <a:gd name="T2" fmla="*/ 188 w 380"/>
              <a:gd name="T3" fmla="*/ 53 h 132"/>
              <a:gd name="T4" fmla="*/ 0 w 380"/>
              <a:gd name="T5" fmla="*/ 107 h 132"/>
              <a:gd name="T6" fmla="*/ 7 w 380"/>
              <a:gd name="T7" fmla="*/ 132 h 132"/>
              <a:gd name="T8" fmla="*/ 195 w 380"/>
              <a:gd name="T9" fmla="*/ 79 h 132"/>
              <a:gd name="T10" fmla="*/ 380 w 380"/>
              <a:gd name="T11" fmla="*/ 25 h 132"/>
              <a:gd name="T12" fmla="*/ 373 w 380"/>
              <a:gd name="T13" fmla="*/ 0 h 132"/>
              <a:gd name="T14" fmla="*/ 373 w 380"/>
              <a:gd name="T15" fmla="*/ 0 h 132"/>
              <a:gd name="T16" fmla="*/ 373 w 380"/>
              <a:gd name="T1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0" h="132">
                <a:moveTo>
                  <a:pt x="373" y="0"/>
                </a:moveTo>
                <a:lnTo>
                  <a:pt x="188" y="53"/>
                </a:lnTo>
                <a:lnTo>
                  <a:pt x="0" y="107"/>
                </a:lnTo>
                <a:lnTo>
                  <a:pt x="7" y="132"/>
                </a:lnTo>
                <a:lnTo>
                  <a:pt x="195" y="79"/>
                </a:lnTo>
                <a:lnTo>
                  <a:pt x="380" y="25"/>
                </a:lnTo>
                <a:lnTo>
                  <a:pt x="373" y="0"/>
                </a:lnTo>
                <a:moveTo>
                  <a:pt x="373" y="0"/>
                </a:moveTo>
                <a:lnTo>
                  <a:pt x="37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24"/>
          <p:cNvSpPr>
            <a:spLocks noEditPoints="1"/>
          </p:cNvSpPr>
          <p:nvPr userDrawn="1"/>
        </p:nvSpPr>
        <p:spPr bwMode="auto">
          <a:xfrm>
            <a:off x="2978151" y="1720850"/>
            <a:ext cx="169863" cy="201613"/>
          </a:xfrm>
          <a:custGeom>
            <a:avLst/>
            <a:gdLst>
              <a:gd name="T0" fmla="*/ 102 w 107"/>
              <a:gd name="T1" fmla="*/ 72 h 127"/>
              <a:gd name="T2" fmla="*/ 65 w 107"/>
              <a:gd name="T3" fmla="*/ 49 h 127"/>
              <a:gd name="T4" fmla="*/ 50 w 107"/>
              <a:gd name="T5" fmla="*/ 46 h 127"/>
              <a:gd name="T6" fmla="*/ 40 w 107"/>
              <a:gd name="T7" fmla="*/ 40 h 127"/>
              <a:gd name="T8" fmla="*/ 45 w 107"/>
              <a:gd name="T9" fmla="*/ 31 h 127"/>
              <a:gd name="T10" fmla="*/ 48 w 107"/>
              <a:gd name="T11" fmla="*/ 30 h 127"/>
              <a:gd name="T12" fmla="*/ 64 w 107"/>
              <a:gd name="T13" fmla="*/ 38 h 127"/>
              <a:gd name="T14" fmla="*/ 64 w 107"/>
              <a:gd name="T15" fmla="*/ 40 h 127"/>
              <a:gd name="T16" fmla="*/ 67 w 107"/>
              <a:gd name="T17" fmla="*/ 41 h 127"/>
              <a:gd name="T18" fmla="*/ 85 w 107"/>
              <a:gd name="T19" fmla="*/ 34 h 127"/>
              <a:gd name="T20" fmla="*/ 82 w 107"/>
              <a:gd name="T21" fmla="*/ 4 h 127"/>
              <a:gd name="T22" fmla="*/ 79 w 107"/>
              <a:gd name="T23" fmla="*/ 1 h 127"/>
              <a:gd name="T24" fmla="*/ 46 w 107"/>
              <a:gd name="T25" fmla="*/ 6 h 127"/>
              <a:gd name="T26" fmla="*/ 39 w 107"/>
              <a:gd name="T27" fmla="*/ 8 h 127"/>
              <a:gd name="T28" fmla="*/ 6 w 107"/>
              <a:gd name="T29" fmla="*/ 55 h 127"/>
              <a:gd name="T30" fmla="*/ 39 w 107"/>
              <a:gd name="T31" fmla="*/ 79 h 127"/>
              <a:gd name="T32" fmla="*/ 60 w 107"/>
              <a:gd name="T33" fmla="*/ 82 h 127"/>
              <a:gd name="T34" fmla="*/ 67 w 107"/>
              <a:gd name="T35" fmla="*/ 88 h 127"/>
              <a:gd name="T36" fmla="*/ 64 w 107"/>
              <a:gd name="T37" fmla="*/ 95 h 127"/>
              <a:gd name="T38" fmla="*/ 58 w 107"/>
              <a:gd name="T39" fmla="*/ 98 h 127"/>
              <a:gd name="T40" fmla="*/ 39 w 107"/>
              <a:gd name="T41" fmla="*/ 85 h 127"/>
              <a:gd name="T42" fmla="*/ 19 w 107"/>
              <a:gd name="T43" fmla="*/ 93 h 127"/>
              <a:gd name="T44" fmla="*/ 23 w 107"/>
              <a:gd name="T45" fmla="*/ 121 h 127"/>
              <a:gd name="T46" fmla="*/ 26 w 107"/>
              <a:gd name="T47" fmla="*/ 123 h 127"/>
              <a:gd name="T48" fmla="*/ 60 w 107"/>
              <a:gd name="T49" fmla="*/ 121 h 127"/>
              <a:gd name="T50" fmla="*/ 70 w 107"/>
              <a:gd name="T51" fmla="*/ 118 h 127"/>
              <a:gd name="T52" fmla="*/ 102 w 107"/>
              <a:gd name="T53" fmla="*/ 72 h 127"/>
              <a:gd name="T54" fmla="*/ 102 w 107"/>
              <a:gd name="T55" fmla="*/ 72 h 127"/>
              <a:gd name="T56" fmla="*/ 102 w 107"/>
              <a:gd name="T57" fmla="*/ 72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7" h="127">
                <a:moveTo>
                  <a:pt x="102" y="72"/>
                </a:moveTo>
                <a:cubicBezTo>
                  <a:pt x="97" y="53"/>
                  <a:pt x="80" y="50"/>
                  <a:pt x="65" y="49"/>
                </a:cubicBezTo>
                <a:cubicBezTo>
                  <a:pt x="59" y="48"/>
                  <a:pt x="54" y="47"/>
                  <a:pt x="50" y="46"/>
                </a:cubicBezTo>
                <a:cubicBezTo>
                  <a:pt x="45" y="45"/>
                  <a:pt x="41" y="43"/>
                  <a:pt x="40" y="40"/>
                </a:cubicBezTo>
                <a:cubicBezTo>
                  <a:pt x="39" y="36"/>
                  <a:pt x="41" y="33"/>
                  <a:pt x="45" y="31"/>
                </a:cubicBezTo>
                <a:cubicBezTo>
                  <a:pt x="46" y="30"/>
                  <a:pt x="47" y="30"/>
                  <a:pt x="48" y="30"/>
                </a:cubicBezTo>
                <a:cubicBezTo>
                  <a:pt x="56" y="28"/>
                  <a:pt x="61" y="30"/>
                  <a:pt x="64" y="38"/>
                </a:cubicBezTo>
                <a:cubicBezTo>
                  <a:pt x="64" y="40"/>
                  <a:pt x="64" y="40"/>
                  <a:pt x="64" y="40"/>
                </a:cubicBezTo>
                <a:cubicBezTo>
                  <a:pt x="67" y="41"/>
                  <a:pt x="67" y="41"/>
                  <a:pt x="67" y="41"/>
                </a:cubicBezTo>
                <a:cubicBezTo>
                  <a:pt x="85" y="34"/>
                  <a:pt x="85" y="34"/>
                  <a:pt x="85" y="34"/>
                </a:cubicBezTo>
                <a:cubicBezTo>
                  <a:pt x="82" y="19"/>
                  <a:pt x="82" y="4"/>
                  <a:pt x="82" y="4"/>
                </a:cubicBezTo>
                <a:cubicBezTo>
                  <a:pt x="79" y="1"/>
                  <a:pt x="79" y="1"/>
                  <a:pt x="79" y="1"/>
                </a:cubicBezTo>
                <a:cubicBezTo>
                  <a:pt x="79" y="1"/>
                  <a:pt x="64" y="0"/>
                  <a:pt x="46" y="6"/>
                </a:cubicBezTo>
                <a:cubicBezTo>
                  <a:pt x="44" y="6"/>
                  <a:pt x="41" y="7"/>
                  <a:pt x="39" y="8"/>
                </a:cubicBezTo>
                <a:cubicBezTo>
                  <a:pt x="13" y="18"/>
                  <a:pt x="0" y="36"/>
                  <a:pt x="6" y="55"/>
                </a:cubicBezTo>
                <a:cubicBezTo>
                  <a:pt x="10" y="72"/>
                  <a:pt x="25" y="77"/>
                  <a:pt x="39" y="79"/>
                </a:cubicBezTo>
                <a:cubicBezTo>
                  <a:pt x="47" y="80"/>
                  <a:pt x="55" y="81"/>
                  <a:pt x="60" y="82"/>
                </a:cubicBezTo>
                <a:cubicBezTo>
                  <a:pt x="64" y="83"/>
                  <a:pt x="67" y="85"/>
                  <a:pt x="67" y="88"/>
                </a:cubicBezTo>
                <a:cubicBezTo>
                  <a:pt x="68" y="91"/>
                  <a:pt x="67" y="93"/>
                  <a:pt x="64" y="95"/>
                </a:cubicBezTo>
                <a:cubicBezTo>
                  <a:pt x="62" y="96"/>
                  <a:pt x="61" y="97"/>
                  <a:pt x="58" y="98"/>
                </a:cubicBezTo>
                <a:cubicBezTo>
                  <a:pt x="49" y="101"/>
                  <a:pt x="43" y="97"/>
                  <a:pt x="39" y="85"/>
                </a:cubicBezTo>
                <a:cubicBezTo>
                  <a:pt x="19" y="93"/>
                  <a:pt x="19" y="93"/>
                  <a:pt x="19" y="93"/>
                </a:cubicBezTo>
                <a:cubicBezTo>
                  <a:pt x="22" y="104"/>
                  <a:pt x="23" y="121"/>
                  <a:pt x="23" y="121"/>
                </a:cubicBezTo>
                <a:cubicBezTo>
                  <a:pt x="26" y="123"/>
                  <a:pt x="26" y="123"/>
                  <a:pt x="26" y="123"/>
                </a:cubicBezTo>
                <a:cubicBezTo>
                  <a:pt x="26" y="123"/>
                  <a:pt x="41" y="127"/>
                  <a:pt x="60" y="121"/>
                </a:cubicBezTo>
                <a:cubicBezTo>
                  <a:pt x="64" y="120"/>
                  <a:pt x="67" y="119"/>
                  <a:pt x="70" y="118"/>
                </a:cubicBezTo>
                <a:cubicBezTo>
                  <a:pt x="95" y="107"/>
                  <a:pt x="107" y="91"/>
                  <a:pt x="102" y="72"/>
                </a:cubicBezTo>
                <a:close/>
                <a:moveTo>
                  <a:pt x="102" y="72"/>
                </a:moveTo>
                <a:cubicBezTo>
                  <a:pt x="102" y="72"/>
                  <a:pt x="102" y="72"/>
                  <a:pt x="102" y="7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25"/>
          <p:cNvSpPr>
            <a:spLocks noEditPoints="1"/>
          </p:cNvSpPr>
          <p:nvPr userDrawn="1"/>
        </p:nvSpPr>
        <p:spPr bwMode="auto">
          <a:xfrm>
            <a:off x="3032126" y="1925638"/>
            <a:ext cx="177800" cy="201613"/>
          </a:xfrm>
          <a:custGeom>
            <a:avLst/>
            <a:gdLst>
              <a:gd name="T0" fmla="*/ 104 w 112"/>
              <a:gd name="T1" fmla="*/ 62 h 127"/>
              <a:gd name="T2" fmla="*/ 79 w 112"/>
              <a:gd name="T3" fmla="*/ 71 h 127"/>
              <a:gd name="T4" fmla="*/ 72 w 112"/>
              <a:gd name="T5" fmla="*/ 94 h 127"/>
              <a:gd name="T6" fmla="*/ 66 w 112"/>
              <a:gd name="T7" fmla="*/ 94 h 127"/>
              <a:gd name="T8" fmla="*/ 46 w 112"/>
              <a:gd name="T9" fmla="*/ 62 h 127"/>
              <a:gd name="T10" fmla="*/ 48 w 112"/>
              <a:gd name="T11" fmla="*/ 31 h 127"/>
              <a:gd name="T12" fmla="*/ 53 w 112"/>
              <a:gd name="T13" fmla="*/ 30 h 127"/>
              <a:gd name="T14" fmla="*/ 67 w 112"/>
              <a:gd name="T15" fmla="*/ 39 h 127"/>
              <a:gd name="T16" fmla="*/ 70 w 112"/>
              <a:gd name="T17" fmla="*/ 48 h 127"/>
              <a:gd name="T18" fmla="*/ 94 w 112"/>
              <a:gd name="T19" fmla="*/ 39 h 127"/>
              <a:gd name="T20" fmla="*/ 89 w 112"/>
              <a:gd name="T21" fmla="*/ 3 h 127"/>
              <a:gd name="T22" fmla="*/ 87 w 112"/>
              <a:gd name="T23" fmla="*/ 0 h 127"/>
              <a:gd name="T24" fmla="*/ 51 w 112"/>
              <a:gd name="T25" fmla="*/ 6 h 127"/>
              <a:gd name="T26" fmla="*/ 42 w 112"/>
              <a:gd name="T27" fmla="*/ 9 h 127"/>
              <a:gd name="T28" fmla="*/ 10 w 112"/>
              <a:gd name="T29" fmla="*/ 79 h 127"/>
              <a:gd name="T30" fmla="*/ 73 w 112"/>
              <a:gd name="T31" fmla="*/ 118 h 127"/>
              <a:gd name="T32" fmla="*/ 73 w 112"/>
              <a:gd name="T33" fmla="*/ 118 h 127"/>
              <a:gd name="T34" fmla="*/ 110 w 112"/>
              <a:gd name="T35" fmla="*/ 101 h 127"/>
              <a:gd name="T36" fmla="*/ 112 w 112"/>
              <a:gd name="T37" fmla="*/ 98 h 127"/>
              <a:gd name="T38" fmla="*/ 104 w 112"/>
              <a:gd name="T39" fmla="*/ 62 h 127"/>
              <a:gd name="T40" fmla="*/ 104 w 112"/>
              <a:gd name="T41" fmla="*/ 62 h 127"/>
              <a:gd name="T42" fmla="*/ 104 w 112"/>
              <a:gd name="T43" fmla="*/ 62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2" h="127">
                <a:moveTo>
                  <a:pt x="104" y="62"/>
                </a:moveTo>
                <a:cubicBezTo>
                  <a:pt x="79" y="71"/>
                  <a:pt x="79" y="71"/>
                  <a:pt x="79" y="71"/>
                </a:cubicBezTo>
                <a:cubicBezTo>
                  <a:pt x="82" y="85"/>
                  <a:pt x="80" y="91"/>
                  <a:pt x="72" y="94"/>
                </a:cubicBezTo>
                <a:cubicBezTo>
                  <a:pt x="70" y="94"/>
                  <a:pt x="68" y="94"/>
                  <a:pt x="66" y="94"/>
                </a:cubicBezTo>
                <a:cubicBezTo>
                  <a:pt x="58" y="93"/>
                  <a:pt x="52" y="82"/>
                  <a:pt x="46" y="62"/>
                </a:cubicBezTo>
                <a:cubicBezTo>
                  <a:pt x="40" y="44"/>
                  <a:pt x="41" y="36"/>
                  <a:pt x="48" y="31"/>
                </a:cubicBezTo>
                <a:cubicBezTo>
                  <a:pt x="50" y="31"/>
                  <a:pt x="51" y="30"/>
                  <a:pt x="53" y="30"/>
                </a:cubicBezTo>
                <a:cubicBezTo>
                  <a:pt x="61" y="27"/>
                  <a:pt x="65" y="30"/>
                  <a:pt x="67" y="39"/>
                </a:cubicBezTo>
                <a:cubicBezTo>
                  <a:pt x="69" y="44"/>
                  <a:pt x="70" y="48"/>
                  <a:pt x="70" y="48"/>
                </a:cubicBezTo>
                <a:cubicBezTo>
                  <a:pt x="94" y="39"/>
                  <a:pt x="94" y="39"/>
                  <a:pt x="94" y="39"/>
                </a:cubicBezTo>
                <a:cubicBezTo>
                  <a:pt x="90" y="19"/>
                  <a:pt x="89" y="3"/>
                  <a:pt x="89" y="3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0"/>
                  <a:pt x="65" y="1"/>
                  <a:pt x="51" y="6"/>
                </a:cubicBezTo>
                <a:cubicBezTo>
                  <a:pt x="48" y="7"/>
                  <a:pt x="45" y="8"/>
                  <a:pt x="42" y="9"/>
                </a:cubicBezTo>
                <a:cubicBezTo>
                  <a:pt x="12" y="21"/>
                  <a:pt x="0" y="46"/>
                  <a:pt x="10" y="79"/>
                </a:cubicBezTo>
                <a:cubicBezTo>
                  <a:pt x="19" y="112"/>
                  <a:pt x="43" y="127"/>
                  <a:pt x="73" y="118"/>
                </a:cubicBezTo>
                <a:cubicBezTo>
                  <a:pt x="73" y="118"/>
                  <a:pt x="73" y="118"/>
                  <a:pt x="73" y="118"/>
                </a:cubicBezTo>
                <a:cubicBezTo>
                  <a:pt x="94" y="112"/>
                  <a:pt x="110" y="101"/>
                  <a:pt x="110" y="101"/>
                </a:cubicBezTo>
                <a:cubicBezTo>
                  <a:pt x="112" y="98"/>
                  <a:pt x="112" y="98"/>
                  <a:pt x="112" y="98"/>
                </a:cubicBezTo>
                <a:cubicBezTo>
                  <a:pt x="107" y="82"/>
                  <a:pt x="104" y="62"/>
                  <a:pt x="104" y="62"/>
                </a:cubicBezTo>
                <a:close/>
                <a:moveTo>
                  <a:pt x="104" y="62"/>
                </a:moveTo>
                <a:cubicBezTo>
                  <a:pt x="104" y="62"/>
                  <a:pt x="104" y="62"/>
                  <a:pt x="104" y="6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226"/>
          <p:cNvSpPr>
            <a:spLocks noEditPoints="1"/>
          </p:cNvSpPr>
          <p:nvPr userDrawn="1"/>
        </p:nvSpPr>
        <p:spPr bwMode="auto">
          <a:xfrm>
            <a:off x="3067051" y="2120900"/>
            <a:ext cx="228600" cy="223838"/>
          </a:xfrm>
          <a:custGeom>
            <a:avLst/>
            <a:gdLst>
              <a:gd name="T0" fmla="*/ 142 w 144"/>
              <a:gd name="T1" fmla="*/ 93 h 141"/>
              <a:gd name="T2" fmla="*/ 140 w 144"/>
              <a:gd name="T3" fmla="*/ 92 h 141"/>
              <a:gd name="T4" fmla="*/ 135 w 144"/>
              <a:gd name="T5" fmla="*/ 94 h 141"/>
              <a:gd name="T6" fmla="*/ 126 w 144"/>
              <a:gd name="T7" fmla="*/ 84 h 141"/>
              <a:gd name="T8" fmla="*/ 111 w 144"/>
              <a:gd name="T9" fmla="*/ 26 h 141"/>
              <a:gd name="T10" fmla="*/ 118 w 144"/>
              <a:gd name="T11" fmla="*/ 14 h 141"/>
              <a:gd name="T12" fmla="*/ 115 w 144"/>
              <a:gd name="T13" fmla="*/ 0 h 141"/>
              <a:gd name="T14" fmla="*/ 86 w 144"/>
              <a:gd name="T15" fmla="*/ 8 h 141"/>
              <a:gd name="T16" fmla="*/ 60 w 144"/>
              <a:gd name="T17" fmla="*/ 16 h 141"/>
              <a:gd name="T18" fmla="*/ 62 w 144"/>
              <a:gd name="T19" fmla="*/ 29 h 141"/>
              <a:gd name="T20" fmla="*/ 64 w 144"/>
              <a:gd name="T21" fmla="*/ 30 h 141"/>
              <a:gd name="T22" fmla="*/ 69 w 144"/>
              <a:gd name="T23" fmla="*/ 29 h 141"/>
              <a:gd name="T24" fmla="*/ 77 w 144"/>
              <a:gd name="T25" fmla="*/ 35 h 141"/>
              <a:gd name="T26" fmla="*/ 83 w 144"/>
              <a:gd name="T27" fmla="*/ 55 h 141"/>
              <a:gd name="T28" fmla="*/ 69 w 144"/>
              <a:gd name="T29" fmla="*/ 59 h 141"/>
              <a:gd name="T30" fmla="*/ 69 w 144"/>
              <a:gd name="T31" fmla="*/ 59 h 141"/>
              <a:gd name="T32" fmla="*/ 55 w 144"/>
              <a:gd name="T33" fmla="*/ 63 h 141"/>
              <a:gd name="T34" fmla="*/ 50 w 144"/>
              <a:gd name="T35" fmla="*/ 43 h 141"/>
              <a:gd name="T36" fmla="*/ 57 w 144"/>
              <a:gd name="T37" fmla="*/ 32 h 141"/>
              <a:gd name="T38" fmla="*/ 54 w 144"/>
              <a:gd name="T39" fmla="*/ 17 h 141"/>
              <a:gd name="T40" fmla="*/ 21 w 144"/>
              <a:gd name="T41" fmla="*/ 28 h 141"/>
              <a:gd name="T42" fmla="*/ 0 w 144"/>
              <a:gd name="T43" fmla="*/ 34 h 141"/>
              <a:gd name="T44" fmla="*/ 2 w 144"/>
              <a:gd name="T45" fmla="*/ 46 h 141"/>
              <a:gd name="T46" fmla="*/ 4 w 144"/>
              <a:gd name="T47" fmla="*/ 48 h 141"/>
              <a:gd name="T48" fmla="*/ 8 w 144"/>
              <a:gd name="T49" fmla="*/ 46 h 141"/>
              <a:gd name="T50" fmla="*/ 16 w 144"/>
              <a:gd name="T51" fmla="*/ 53 h 141"/>
              <a:gd name="T52" fmla="*/ 33 w 144"/>
              <a:gd name="T53" fmla="*/ 110 h 141"/>
              <a:gd name="T54" fmla="*/ 26 w 144"/>
              <a:gd name="T55" fmla="*/ 126 h 141"/>
              <a:gd name="T56" fmla="*/ 28 w 144"/>
              <a:gd name="T57" fmla="*/ 141 h 141"/>
              <a:gd name="T58" fmla="*/ 55 w 144"/>
              <a:gd name="T59" fmla="*/ 132 h 141"/>
              <a:gd name="T60" fmla="*/ 82 w 144"/>
              <a:gd name="T61" fmla="*/ 125 h 141"/>
              <a:gd name="T62" fmla="*/ 80 w 144"/>
              <a:gd name="T63" fmla="*/ 111 h 141"/>
              <a:gd name="T64" fmla="*/ 78 w 144"/>
              <a:gd name="T65" fmla="*/ 110 h 141"/>
              <a:gd name="T66" fmla="*/ 74 w 144"/>
              <a:gd name="T67" fmla="*/ 112 h 141"/>
              <a:gd name="T68" fmla="*/ 65 w 144"/>
              <a:gd name="T69" fmla="*/ 102 h 141"/>
              <a:gd name="T70" fmla="*/ 60 w 144"/>
              <a:gd name="T71" fmla="*/ 85 h 141"/>
              <a:gd name="T72" fmla="*/ 75 w 144"/>
              <a:gd name="T73" fmla="*/ 80 h 141"/>
              <a:gd name="T74" fmla="*/ 79 w 144"/>
              <a:gd name="T75" fmla="*/ 78 h 141"/>
              <a:gd name="T76" fmla="*/ 88 w 144"/>
              <a:gd name="T77" fmla="*/ 76 h 141"/>
              <a:gd name="T78" fmla="*/ 93 w 144"/>
              <a:gd name="T79" fmla="*/ 92 h 141"/>
              <a:gd name="T80" fmla="*/ 86 w 144"/>
              <a:gd name="T81" fmla="*/ 108 h 141"/>
              <a:gd name="T82" fmla="*/ 89 w 144"/>
              <a:gd name="T83" fmla="*/ 123 h 141"/>
              <a:gd name="T84" fmla="*/ 116 w 144"/>
              <a:gd name="T85" fmla="*/ 115 h 141"/>
              <a:gd name="T86" fmla="*/ 144 w 144"/>
              <a:gd name="T87" fmla="*/ 107 h 141"/>
              <a:gd name="T88" fmla="*/ 142 w 144"/>
              <a:gd name="T89" fmla="*/ 93 h 141"/>
              <a:gd name="T90" fmla="*/ 142 w 144"/>
              <a:gd name="T91" fmla="*/ 93 h 141"/>
              <a:gd name="T92" fmla="*/ 142 w 144"/>
              <a:gd name="T93" fmla="*/ 9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4" h="141">
                <a:moveTo>
                  <a:pt x="142" y="93"/>
                </a:moveTo>
                <a:cubicBezTo>
                  <a:pt x="140" y="92"/>
                  <a:pt x="140" y="92"/>
                  <a:pt x="140" y="92"/>
                </a:cubicBezTo>
                <a:cubicBezTo>
                  <a:pt x="140" y="92"/>
                  <a:pt x="138" y="93"/>
                  <a:pt x="135" y="94"/>
                </a:cubicBezTo>
                <a:cubicBezTo>
                  <a:pt x="131" y="95"/>
                  <a:pt x="128" y="93"/>
                  <a:pt x="126" y="84"/>
                </a:cubicBezTo>
                <a:cubicBezTo>
                  <a:pt x="120" y="63"/>
                  <a:pt x="114" y="40"/>
                  <a:pt x="111" y="26"/>
                </a:cubicBezTo>
                <a:cubicBezTo>
                  <a:pt x="109" y="20"/>
                  <a:pt x="111" y="18"/>
                  <a:pt x="118" y="14"/>
                </a:cubicBezTo>
                <a:cubicBezTo>
                  <a:pt x="115" y="0"/>
                  <a:pt x="115" y="0"/>
                  <a:pt x="115" y="0"/>
                </a:cubicBezTo>
                <a:cubicBezTo>
                  <a:pt x="115" y="0"/>
                  <a:pt x="94" y="7"/>
                  <a:pt x="86" y="8"/>
                </a:cubicBezTo>
                <a:cubicBezTo>
                  <a:pt x="60" y="16"/>
                  <a:pt x="60" y="16"/>
                  <a:pt x="60" y="16"/>
                </a:cubicBezTo>
                <a:cubicBezTo>
                  <a:pt x="62" y="29"/>
                  <a:pt x="62" y="29"/>
                  <a:pt x="62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9" y="29"/>
                  <a:pt x="69" y="29"/>
                  <a:pt x="69" y="29"/>
                </a:cubicBezTo>
                <a:cubicBezTo>
                  <a:pt x="73" y="28"/>
                  <a:pt x="75" y="29"/>
                  <a:pt x="77" y="35"/>
                </a:cubicBezTo>
                <a:cubicBezTo>
                  <a:pt x="83" y="55"/>
                  <a:pt x="83" y="55"/>
                  <a:pt x="83" y="55"/>
                </a:cubicBezTo>
                <a:cubicBezTo>
                  <a:pt x="80" y="56"/>
                  <a:pt x="77" y="57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55" y="63"/>
                  <a:pt x="55" y="63"/>
                  <a:pt x="55" y="63"/>
                </a:cubicBezTo>
                <a:cubicBezTo>
                  <a:pt x="50" y="43"/>
                  <a:pt x="50" y="43"/>
                  <a:pt x="50" y="43"/>
                </a:cubicBezTo>
                <a:cubicBezTo>
                  <a:pt x="49" y="37"/>
                  <a:pt x="50" y="36"/>
                  <a:pt x="57" y="32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7"/>
                  <a:pt x="31" y="25"/>
                  <a:pt x="21" y="28"/>
                </a:cubicBezTo>
                <a:cubicBezTo>
                  <a:pt x="0" y="34"/>
                  <a:pt x="0" y="34"/>
                  <a:pt x="0" y="34"/>
                </a:cubicBezTo>
                <a:cubicBezTo>
                  <a:pt x="2" y="46"/>
                  <a:pt x="2" y="46"/>
                  <a:pt x="2" y="46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7" y="47"/>
                  <a:pt x="8" y="46"/>
                </a:cubicBezTo>
                <a:cubicBezTo>
                  <a:pt x="13" y="45"/>
                  <a:pt x="15" y="46"/>
                  <a:pt x="16" y="53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5" y="119"/>
                  <a:pt x="34" y="122"/>
                  <a:pt x="26" y="126"/>
                </a:cubicBezTo>
                <a:cubicBezTo>
                  <a:pt x="28" y="141"/>
                  <a:pt x="28" y="141"/>
                  <a:pt x="28" y="141"/>
                </a:cubicBezTo>
                <a:cubicBezTo>
                  <a:pt x="28" y="141"/>
                  <a:pt x="45" y="135"/>
                  <a:pt x="55" y="132"/>
                </a:cubicBezTo>
                <a:cubicBezTo>
                  <a:pt x="62" y="130"/>
                  <a:pt x="82" y="125"/>
                  <a:pt x="82" y="125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78" y="110"/>
                  <a:pt x="77" y="111"/>
                  <a:pt x="74" y="112"/>
                </a:cubicBezTo>
                <a:cubicBezTo>
                  <a:pt x="69" y="113"/>
                  <a:pt x="68" y="111"/>
                  <a:pt x="65" y="102"/>
                </a:cubicBezTo>
                <a:cubicBezTo>
                  <a:pt x="60" y="85"/>
                  <a:pt x="60" y="85"/>
                  <a:pt x="60" y="85"/>
                </a:cubicBezTo>
                <a:cubicBezTo>
                  <a:pt x="60" y="85"/>
                  <a:pt x="69" y="82"/>
                  <a:pt x="75" y="80"/>
                </a:cubicBezTo>
                <a:cubicBezTo>
                  <a:pt x="77" y="79"/>
                  <a:pt x="78" y="79"/>
                  <a:pt x="79" y="78"/>
                </a:cubicBezTo>
                <a:cubicBezTo>
                  <a:pt x="88" y="76"/>
                  <a:pt x="88" y="76"/>
                  <a:pt x="88" y="76"/>
                </a:cubicBezTo>
                <a:cubicBezTo>
                  <a:pt x="93" y="92"/>
                  <a:pt x="93" y="92"/>
                  <a:pt x="93" y="92"/>
                </a:cubicBezTo>
                <a:cubicBezTo>
                  <a:pt x="95" y="101"/>
                  <a:pt x="94" y="106"/>
                  <a:pt x="86" y="108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89" y="123"/>
                  <a:pt x="108" y="117"/>
                  <a:pt x="116" y="115"/>
                </a:cubicBezTo>
                <a:cubicBezTo>
                  <a:pt x="129" y="111"/>
                  <a:pt x="144" y="107"/>
                  <a:pt x="144" y="107"/>
                </a:cubicBezTo>
                <a:lnTo>
                  <a:pt x="142" y="93"/>
                </a:lnTo>
                <a:close/>
                <a:moveTo>
                  <a:pt x="142" y="93"/>
                </a:moveTo>
                <a:cubicBezTo>
                  <a:pt x="142" y="93"/>
                  <a:pt x="142" y="93"/>
                  <a:pt x="142" y="9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227"/>
          <p:cNvSpPr>
            <a:spLocks noEditPoints="1"/>
          </p:cNvSpPr>
          <p:nvPr userDrawn="1"/>
        </p:nvSpPr>
        <p:spPr bwMode="auto">
          <a:xfrm>
            <a:off x="3143251" y="2336800"/>
            <a:ext cx="192088" cy="204788"/>
          </a:xfrm>
          <a:custGeom>
            <a:avLst/>
            <a:gdLst>
              <a:gd name="T0" fmla="*/ 111 w 121"/>
              <a:gd name="T1" fmla="*/ 47 h 129"/>
              <a:gd name="T2" fmla="*/ 47 w 121"/>
              <a:gd name="T3" fmla="*/ 9 h 129"/>
              <a:gd name="T4" fmla="*/ 46 w 121"/>
              <a:gd name="T5" fmla="*/ 9 h 129"/>
              <a:gd name="T6" fmla="*/ 10 w 121"/>
              <a:gd name="T7" fmla="*/ 81 h 129"/>
              <a:gd name="T8" fmla="*/ 74 w 121"/>
              <a:gd name="T9" fmla="*/ 120 h 129"/>
              <a:gd name="T10" fmla="*/ 77 w 121"/>
              <a:gd name="T11" fmla="*/ 119 h 129"/>
              <a:gd name="T12" fmla="*/ 111 w 121"/>
              <a:gd name="T13" fmla="*/ 47 h 129"/>
              <a:gd name="T14" fmla="*/ 71 w 121"/>
              <a:gd name="T15" fmla="*/ 98 h 129"/>
              <a:gd name="T16" fmla="*/ 71 w 121"/>
              <a:gd name="T17" fmla="*/ 98 h 129"/>
              <a:gd name="T18" fmla="*/ 45 w 121"/>
              <a:gd name="T19" fmla="*/ 62 h 129"/>
              <a:gd name="T20" fmla="*/ 50 w 121"/>
              <a:gd name="T21" fmla="*/ 32 h 129"/>
              <a:gd name="T22" fmla="*/ 52 w 121"/>
              <a:gd name="T23" fmla="*/ 32 h 129"/>
              <a:gd name="T24" fmla="*/ 76 w 121"/>
              <a:gd name="T25" fmla="*/ 68 h 129"/>
              <a:gd name="T26" fmla="*/ 71 w 121"/>
              <a:gd name="T27" fmla="*/ 98 h 129"/>
              <a:gd name="T28" fmla="*/ 71 w 121"/>
              <a:gd name="T29" fmla="*/ 98 h 129"/>
              <a:gd name="T30" fmla="*/ 71 w 121"/>
              <a:gd name="T31" fmla="*/ 98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1" h="129">
                <a:moveTo>
                  <a:pt x="111" y="47"/>
                </a:moveTo>
                <a:cubicBezTo>
                  <a:pt x="101" y="12"/>
                  <a:pt x="79" y="0"/>
                  <a:pt x="47" y="9"/>
                </a:cubicBezTo>
                <a:cubicBezTo>
                  <a:pt x="47" y="9"/>
                  <a:pt x="46" y="9"/>
                  <a:pt x="46" y="9"/>
                </a:cubicBezTo>
                <a:cubicBezTo>
                  <a:pt x="12" y="19"/>
                  <a:pt x="0" y="45"/>
                  <a:pt x="10" y="81"/>
                </a:cubicBezTo>
                <a:cubicBezTo>
                  <a:pt x="20" y="115"/>
                  <a:pt x="42" y="129"/>
                  <a:pt x="74" y="120"/>
                </a:cubicBezTo>
                <a:cubicBezTo>
                  <a:pt x="75" y="120"/>
                  <a:pt x="76" y="119"/>
                  <a:pt x="77" y="119"/>
                </a:cubicBezTo>
                <a:cubicBezTo>
                  <a:pt x="109" y="108"/>
                  <a:pt x="121" y="83"/>
                  <a:pt x="111" y="47"/>
                </a:cubicBezTo>
                <a:close/>
                <a:moveTo>
                  <a:pt x="71" y="98"/>
                </a:moveTo>
                <a:cubicBezTo>
                  <a:pt x="71" y="98"/>
                  <a:pt x="71" y="98"/>
                  <a:pt x="71" y="98"/>
                </a:cubicBezTo>
                <a:cubicBezTo>
                  <a:pt x="60" y="101"/>
                  <a:pt x="54" y="92"/>
                  <a:pt x="45" y="62"/>
                </a:cubicBezTo>
                <a:cubicBezTo>
                  <a:pt x="40" y="43"/>
                  <a:pt x="41" y="35"/>
                  <a:pt x="50" y="32"/>
                </a:cubicBezTo>
                <a:cubicBezTo>
                  <a:pt x="51" y="32"/>
                  <a:pt x="52" y="32"/>
                  <a:pt x="52" y="32"/>
                </a:cubicBezTo>
                <a:cubicBezTo>
                  <a:pt x="62" y="30"/>
                  <a:pt x="68" y="40"/>
                  <a:pt x="76" y="68"/>
                </a:cubicBezTo>
                <a:cubicBezTo>
                  <a:pt x="82" y="87"/>
                  <a:pt x="80" y="95"/>
                  <a:pt x="71" y="98"/>
                </a:cubicBezTo>
                <a:close/>
                <a:moveTo>
                  <a:pt x="71" y="98"/>
                </a:moveTo>
                <a:cubicBezTo>
                  <a:pt x="71" y="98"/>
                  <a:pt x="71" y="98"/>
                  <a:pt x="71" y="9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228"/>
          <p:cNvSpPr>
            <a:spLocks noEditPoints="1"/>
          </p:cNvSpPr>
          <p:nvPr userDrawn="1"/>
        </p:nvSpPr>
        <p:spPr bwMode="auto">
          <a:xfrm>
            <a:off x="3201988" y="2541588"/>
            <a:ext cx="192088" cy="206375"/>
          </a:xfrm>
          <a:custGeom>
            <a:avLst/>
            <a:gdLst>
              <a:gd name="T0" fmla="*/ 111 w 121"/>
              <a:gd name="T1" fmla="*/ 48 h 130"/>
              <a:gd name="T2" fmla="*/ 47 w 121"/>
              <a:gd name="T3" fmla="*/ 10 h 130"/>
              <a:gd name="T4" fmla="*/ 46 w 121"/>
              <a:gd name="T5" fmla="*/ 10 h 130"/>
              <a:gd name="T6" fmla="*/ 10 w 121"/>
              <a:gd name="T7" fmla="*/ 82 h 130"/>
              <a:gd name="T8" fmla="*/ 74 w 121"/>
              <a:gd name="T9" fmla="*/ 121 h 130"/>
              <a:gd name="T10" fmla="*/ 77 w 121"/>
              <a:gd name="T11" fmla="*/ 120 h 130"/>
              <a:gd name="T12" fmla="*/ 111 w 121"/>
              <a:gd name="T13" fmla="*/ 48 h 130"/>
              <a:gd name="T14" fmla="*/ 71 w 121"/>
              <a:gd name="T15" fmla="*/ 99 h 130"/>
              <a:gd name="T16" fmla="*/ 71 w 121"/>
              <a:gd name="T17" fmla="*/ 99 h 130"/>
              <a:gd name="T18" fmla="*/ 45 w 121"/>
              <a:gd name="T19" fmla="*/ 63 h 130"/>
              <a:gd name="T20" fmla="*/ 50 w 121"/>
              <a:gd name="T21" fmla="*/ 33 h 130"/>
              <a:gd name="T22" fmla="*/ 52 w 121"/>
              <a:gd name="T23" fmla="*/ 32 h 130"/>
              <a:gd name="T24" fmla="*/ 76 w 121"/>
              <a:gd name="T25" fmla="*/ 69 h 130"/>
              <a:gd name="T26" fmla="*/ 71 w 121"/>
              <a:gd name="T27" fmla="*/ 99 h 130"/>
              <a:gd name="T28" fmla="*/ 71 w 121"/>
              <a:gd name="T29" fmla="*/ 99 h 130"/>
              <a:gd name="T30" fmla="*/ 71 w 121"/>
              <a:gd name="T31" fmla="*/ 9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1" h="130">
                <a:moveTo>
                  <a:pt x="111" y="48"/>
                </a:moveTo>
                <a:cubicBezTo>
                  <a:pt x="101" y="13"/>
                  <a:pt x="79" y="0"/>
                  <a:pt x="47" y="10"/>
                </a:cubicBezTo>
                <a:cubicBezTo>
                  <a:pt x="47" y="10"/>
                  <a:pt x="46" y="10"/>
                  <a:pt x="46" y="10"/>
                </a:cubicBezTo>
                <a:cubicBezTo>
                  <a:pt x="12" y="20"/>
                  <a:pt x="0" y="45"/>
                  <a:pt x="10" y="82"/>
                </a:cubicBezTo>
                <a:cubicBezTo>
                  <a:pt x="20" y="116"/>
                  <a:pt x="42" y="130"/>
                  <a:pt x="74" y="121"/>
                </a:cubicBezTo>
                <a:cubicBezTo>
                  <a:pt x="75" y="120"/>
                  <a:pt x="76" y="120"/>
                  <a:pt x="77" y="120"/>
                </a:cubicBezTo>
                <a:cubicBezTo>
                  <a:pt x="109" y="109"/>
                  <a:pt x="121" y="83"/>
                  <a:pt x="111" y="48"/>
                </a:cubicBezTo>
                <a:close/>
                <a:moveTo>
                  <a:pt x="71" y="99"/>
                </a:moveTo>
                <a:cubicBezTo>
                  <a:pt x="71" y="99"/>
                  <a:pt x="71" y="99"/>
                  <a:pt x="71" y="99"/>
                </a:cubicBezTo>
                <a:cubicBezTo>
                  <a:pt x="60" y="102"/>
                  <a:pt x="54" y="93"/>
                  <a:pt x="45" y="63"/>
                </a:cubicBezTo>
                <a:cubicBezTo>
                  <a:pt x="40" y="44"/>
                  <a:pt x="41" y="35"/>
                  <a:pt x="50" y="33"/>
                </a:cubicBezTo>
                <a:cubicBezTo>
                  <a:pt x="51" y="33"/>
                  <a:pt x="52" y="33"/>
                  <a:pt x="52" y="32"/>
                </a:cubicBezTo>
                <a:cubicBezTo>
                  <a:pt x="62" y="31"/>
                  <a:pt x="68" y="41"/>
                  <a:pt x="76" y="69"/>
                </a:cubicBezTo>
                <a:cubicBezTo>
                  <a:pt x="82" y="88"/>
                  <a:pt x="80" y="97"/>
                  <a:pt x="71" y="99"/>
                </a:cubicBezTo>
                <a:close/>
                <a:moveTo>
                  <a:pt x="71" y="99"/>
                </a:moveTo>
                <a:cubicBezTo>
                  <a:pt x="71" y="99"/>
                  <a:pt x="71" y="99"/>
                  <a:pt x="71" y="99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229"/>
          <p:cNvSpPr>
            <a:spLocks noEditPoints="1"/>
          </p:cNvSpPr>
          <p:nvPr userDrawn="1"/>
        </p:nvSpPr>
        <p:spPr bwMode="auto">
          <a:xfrm>
            <a:off x="3267076" y="2757488"/>
            <a:ext cx="114300" cy="200025"/>
          </a:xfrm>
          <a:custGeom>
            <a:avLst/>
            <a:gdLst>
              <a:gd name="T0" fmla="*/ 66 w 72"/>
              <a:gd name="T1" fmla="*/ 88 h 126"/>
              <a:gd name="T2" fmla="*/ 65 w 72"/>
              <a:gd name="T3" fmla="*/ 86 h 126"/>
              <a:gd name="T4" fmla="*/ 60 w 72"/>
              <a:gd name="T5" fmla="*/ 66 h 126"/>
              <a:gd name="T6" fmla="*/ 51 w 72"/>
              <a:gd name="T7" fmla="*/ 29 h 126"/>
              <a:gd name="T8" fmla="*/ 63 w 72"/>
              <a:gd name="T9" fmla="*/ 17 h 126"/>
              <a:gd name="T10" fmla="*/ 60 w 72"/>
              <a:gd name="T11" fmla="*/ 0 h 126"/>
              <a:gd name="T12" fmla="*/ 42 w 72"/>
              <a:gd name="T13" fmla="*/ 6 h 126"/>
              <a:gd name="T14" fmla="*/ 26 w 72"/>
              <a:gd name="T15" fmla="*/ 11 h 126"/>
              <a:gd name="T16" fmla="*/ 0 w 72"/>
              <a:gd name="T17" fmla="*/ 19 h 126"/>
              <a:gd name="T18" fmla="*/ 2 w 72"/>
              <a:gd name="T19" fmla="*/ 31 h 126"/>
              <a:gd name="T20" fmla="*/ 4 w 72"/>
              <a:gd name="T21" fmla="*/ 33 h 126"/>
              <a:gd name="T22" fmla="*/ 8 w 72"/>
              <a:gd name="T23" fmla="*/ 31 h 126"/>
              <a:gd name="T24" fmla="*/ 16 w 72"/>
              <a:gd name="T25" fmla="*/ 38 h 126"/>
              <a:gd name="T26" fmla="*/ 32 w 72"/>
              <a:gd name="T27" fmla="*/ 93 h 126"/>
              <a:gd name="T28" fmla="*/ 26 w 72"/>
              <a:gd name="T29" fmla="*/ 111 h 126"/>
              <a:gd name="T30" fmla="*/ 28 w 72"/>
              <a:gd name="T31" fmla="*/ 126 h 126"/>
              <a:gd name="T32" fmla="*/ 62 w 72"/>
              <a:gd name="T33" fmla="*/ 115 h 126"/>
              <a:gd name="T34" fmla="*/ 72 w 72"/>
              <a:gd name="T35" fmla="*/ 112 h 126"/>
              <a:gd name="T36" fmla="*/ 66 w 72"/>
              <a:gd name="T37" fmla="*/ 88 h 126"/>
              <a:gd name="T38" fmla="*/ 66 w 72"/>
              <a:gd name="T39" fmla="*/ 88 h 126"/>
              <a:gd name="T40" fmla="*/ 66 w 72"/>
              <a:gd name="T41" fmla="*/ 88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2" h="126">
                <a:moveTo>
                  <a:pt x="66" y="88"/>
                </a:moveTo>
                <a:cubicBezTo>
                  <a:pt x="66" y="88"/>
                  <a:pt x="65" y="87"/>
                  <a:pt x="65" y="86"/>
                </a:cubicBezTo>
                <a:cubicBezTo>
                  <a:pt x="63" y="79"/>
                  <a:pt x="61" y="72"/>
                  <a:pt x="60" y="66"/>
                </a:cubicBezTo>
                <a:cubicBezTo>
                  <a:pt x="56" y="52"/>
                  <a:pt x="53" y="40"/>
                  <a:pt x="51" y="29"/>
                </a:cubicBezTo>
                <a:cubicBezTo>
                  <a:pt x="50" y="24"/>
                  <a:pt x="52" y="21"/>
                  <a:pt x="63" y="17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0"/>
                  <a:pt x="51" y="3"/>
                  <a:pt x="42" y="6"/>
                </a:cubicBezTo>
                <a:cubicBezTo>
                  <a:pt x="36" y="8"/>
                  <a:pt x="29" y="10"/>
                  <a:pt x="26" y="11"/>
                </a:cubicBezTo>
                <a:cubicBezTo>
                  <a:pt x="0" y="19"/>
                  <a:pt x="0" y="19"/>
                  <a:pt x="0" y="19"/>
                </a:cubicBezTo>
                <a:cubicBezTo>
                  <a:pt x="2" y="31"/>
                  <a:pt x="2" y="31"/>
                  <a:pt x="2" y="31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6" y="32"/>
                  <a:pt x="8" y="31"/>
                </a:cubicBezTo>
                <a:cubicBezTo>
                  <a:pt x="13" y="30"/>
                  <a:pt x="15" y="31"/>
                  <a:pt x="16" y="38"/>
                </a:cubicBezTo>
                <a:cubicBezTo>
                  <a:pt x="32" y="93"/>
                  <a:pt x="32" y="93"/>
                  <a:pt x="32" y="93"/>
                </a:cubicBezTo>
                <a:cubicBezTo>
                  <a:pt x="35" y="103"/>
                  <a:pt x="33" y="107"/>
                  <a:pt x="26" y="111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8" y="126"/>
                  <a:pt x="46" y="120"/>
                  <a:pt x="62" y="115"/>
                </a:cubicBezTo>
                <a:cubicBezTo>
                  <a:pt x="72" y="112"/>
                  <a:pt x="72" y="112"/>
                  <a:pt x="72" y="112"/>
                </a:cubicBezTo>
                <a:lnTo>
                  <a:pt x="66" y="88"/>
                </a:lnTo>
                <a:close/>
                <a:moveTo>
                  <a:pt x="66" y="88"/>
                </a:moveTo>
                <a:cubicBezTo>
                  <a:pt x="66" y="88"/>
                  <a:pt x="66" y="88"/>
                  <a:pt x="66" y="8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230"/>
          <p:cNvSpPr>
            <a:spLocks noEditPoints="1"/>
          </p:cNvSpPr>
          <p:nvPr userDrawn="1"/>
        </p:nvSpPr>
        <p:spPr bwMode="auto">
          <a:xfrm>
            <a:off x="3371851" y="2840038"/>
            <a:ext cx="74613" cy="95250"/>
          </a:xfrm>
          <a:custGeom>
            <a:avLst/>
            <a:gdLst>
              <a:gd name="T0" fmla="*/ 47 w 47"/>
              <a:gd name="T1" fmla="*/ 47 h 60"/>
              <a:gd name="T2" fmla="*/ 38 w 47"/>
              <a:gd name="T3" fmla="*/ 2 h 60"/>
              <a:gd name="T4" fmla="*/ 36 w 47"/>
              <a:gd name="T5" fmla="*/ 0 h 60"/>
              <a:gd name="T6" fmla="*/ 15 w 47"/>
              <a:gd name="T7" fmla="*/ 8 h 60"/>
              <a:gd name="T8" fmla="*/ 7 w 47"/>
              <a:gd name="T9" fmla="*/ 39 h 60"/>
              <a:gd name="T10" fmla="*/ 0 w 47"/>
              <a:gd name="T11" fmla="*/ 36 h 60"/>
              <a:gd name="T12" fmla="*/ 7 w 47"/>
              <a:gd name="T13" fmla="*/ 60 h 60"/>
              <a:gd name="T14" fmla="*/ 45 w 47"/>
              <a:gd name="T15" fmla="*/ 50 h 60"/>
              <a:gd name="T16" fmla="*/ 47 w 47"/>
              <a:gd name="T17" fmla="*/ 47 h 60"/>
              <a:gd name="T18" fmla="*/ 47 w 47"/>
              <a:gd name="T19" fmla="*/ 47 h 60"/>
              <a:gd name="T20" fmla="*/ 47 w 47"/>
              <a:gd name="T21" fmla="*/ 47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" h="60">
                <a:moveTo>
                  <a:pt x="47" y="47"/>
                </a:moveTo>
                <a:cubicBezTo>
                  <a:pt x="42" y="23"/>
                  <a:pt x="38" y="2"/>
                  <a:pt x="38" y="2"/>
                </a:cubicBezTo>
                <a:cubicBezTo>
                  <a:pt x="36" y="0"/>
                  <a:pt x="36" y="0"/>
                  <a:pt x="36" y="0"/>
                </a:cubicBezTo>
                <a:cubicBezTo>
                  <a:pt x="15" y="8"/>
                  <a:pt x="15" y="8"/>
                  <a:pt x="15" y="8"/>
                </a:cubicBezTo>
                <a:cubicBezTo>
                  <a:pt x="20" y="30"/>
                  <a:pt x="19" y="36"/>
                  <a:pt x="7" y="39"/>
                </a:cubicBezTo>
                <a:cubicBezTo>
                  <a:pt x="4" y="40"/>
                  <a:pt x="1" y="39"/>
                  <a:pt x="0" y="36"/>
                </a:cubicBezTo>
                <a:cubicBezTo>
                  <a:pt x="7" y="60"/>
                  <a:pt x="7" y="60"/>
                  <a:pt x="7" y="60"/>
                </a:cubicBezTo>
                <a:cubicBezTo>
                  <a:pt x="27" y="54"/>
                  <a:pt x="45" y="50"/>
                  <a:pt x="45" y="50"/>
                </a:cubicBezTo>
                <a:lnTo>
                  <a:pt x="47" y="47"/>
                </a:lnTo>
                <a:close/>
                <a:moveTo>
                  <a:pt x="47" y="47"/>
                </a:moveTo>
                <a:cubicBezTo>
                  <a:pt x="47" y="47"/>
                  <a:pt x="47" y="47"/>
                  <a:pt x="47" y="4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231"/>
          <p:cNvSpPr>
            <a:spLocks noEditPoints="1"/>
          </p:cNvSpPr>
          <p:nvPr userDrawn="1"/>
        </p:nvSpPr>
        <p:spPr bwMode="auto">
          <a:xfrm>
            <a:off x="3373438" y="2260600"/>
            <a:ext cx="71438" cy="71438"/>
          </a:xfrm>
          <a:custGeom>
            <a:avLst/>
            <a:gdLst>
              <a:gd name="T0" fmla="*/ 17 w 45"/>
              <a:gd name="T1" fmla="*/ 3 h 45"/>
              <a:gd name="T2" fmla="*/ 3 w 45"/>
              <a:gd name="T3" fmla="*/ 28 h 45"/>
              <a:gd name="T4" fmla="*/ 28 w 45"/>
              <a:gd name="T5" fmla="*/ 42 h 45"/>
              <a:gd name="T6" fmla="*/ 42 w 45"/>
              <a:gd name="T7" fmla="*/ 17 h 45"/>
              <a:gd name="T8" fmla="*/ 17 w 45"/>
              <a:gd name="T9" fmla="*/ 3 h 45"/>
              <a:gd name="T10" fmla="*/ 17 w 45"/>
              <a:gd name="T11" fmla="*/ 3 h 45"/>
              <a:gd name="T12" fmla="*/ 17 w 45"/>
              <a:gd name="T13" fmla="*/ 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45">
                <a:moveTo>
                  <a:pt x="17" y="3"/>
                </a:moveTo>
                <a:cubicBezTo>
                  <a:pt x="6" y="6"/>
                  <a:pt x="0" y="17"/>
                  <a:pt x="3" y="28"/>
                </a:cubicBezTo>
                <a:cubicBezTo>
                  <a:pt x="6" y="39"/>
                  <a:pt x="17" y="45"/>
                  <a:pt x="28" y="42"/>
                </a:cubicBezTo>
                <a:cubicBezTo>
                  <a:pt x="39" y="39"/>
                  <a:pt x="45" y="28"/>
                  <a:pt x="42" y="17"/>
                </a:cubicBezTo>
                <a:cubicBezTo>
                  <a:pt x="38" y="6"/>
                  <a:pt x="27" y="0"/>
                  <a:pt x="17" y="3"/>
                </a:cubicBezTo>
                <a:close/>
                <a:moveTo>
                  <a:pt x="17" y="3"/>
                </a:moveTo>
                <a:cubicBezTo>
                  <a:pt x="17" y="3"/>
                  <a:pt x="17" y="3"/>
                  <a:pt x="17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232"/>
          <p:cNvSpPr>
            <a:spLocks noEditPoints="1"/>
          </p:cNvSpPr>
          <p:nvPr userDrawn="1"/>
        </p:nvSpPr>
        <p:spPr bwMode="auto">
          <a:xfrm>
            <a:off x="3227388" y="1693863"/>
            <a:ext cx="168275" cy="522288"/>
          </a:xfrm>
          <a:custGeom>
            <a:avLst/>
            <a:gdLst>
              <a:gd name="T0" fmla="*/ 99 w 106"/>
              <a:gd name="T1" fmla="*/ 327 h 329"/>
              <a:gd name="T2" fmla="*/ 104 w 106"/>
              <a:gd name="T3" fmla="*/ 318 h 329"/>
              <a:gd name="T4" fmla="*/ 15 w 106"/>
              <a:gd name="T5" fmla="*/ 6 h 329"/>
              <a:gd name="T6" fmla="*/ 6 w 106"/>
              <a:gd name="T7" fmla="*/ 1 h 329"/>
              <a:gd name="T8" fmla="*/ 1 w 106"/>
              <a:gd name="T9" fmla="*/ 10 h 329"/>
              <a:gd name="T10" fmla="*/ 90 w 106"/>
              <a:gd name="T11" fmla="*/ 322 h 329"/>
              <a:gd name="T12" fmla="*/ 99 w 106"/>
              <a:gd name="T13" fmla="*/ 327 h 329"/>
              <a:gd name="T14" fmla="*/ 99 w 106"/>
              <a:gd name="T15" fmla="*/ 327 h 329"/>
              <a:gd name="T16" fmla="*/ 99 w 106"/>
              <a:gd name="T17" fmla="*/ 327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329">
                <a:moveTo>
                  <a:pt x="99" y="327"/>
                </a:moveTo>
                <a:cubicBezTo>
                  <a:pt x="103" y="326"/>
                  <a:pt x="106" y="322"/>
                  <a:pt x="104" y="318"/>
                </a:cubicBezTo>
                <a:cubicBezTo>
                  <a:pt x="15" y="6"/>
                  <a:pt x="15" y="6"/>
                  <a:pt x="15" y="6"/>
                </a:cubicBezTo>
                <a:cubicBezTo>
                  <a:pt x="14" y="2"/>
                  <a:pt x="10" y="0"/>
                  <a:pt x="6" y="1"/>
                </a:cubicBezTo>
                <a:cubicBezTo>
                  <a:pt x="2" y="2"/>
                  <a:pt x="0" y="6"/>
                  <a:pt x="1" y="10"/>
                </a:cubicBezTo>
                <a:cubicBezTo>
                  <a:pt x="90" y="322"/>
                  <a:pt x="90" y="322"/>
                  <a:pt x="90" y="322"/>
                </a:cubicBezTo>
                <a:cubicBezTo>
                  <a:pt x="91" y="326"/>
                  <a:pt x="95" y="329"/>
                  <a:pt x="99" y="327"/>
                </a:cubicBezTo>
                <a:close/>
                <a:moveTo>
                  <a:pt x="99" y="327"/>
                </a:moveTo>
                <a:cubicBezTo>
                  <a:pt x="99" y="327"/>
                  <a:pt x="99" y="327"/>
                  <a:pt x="99" y="327"/>
                </a:cubicBezTo>
              </a:path>
            </a:pathLst>
          </a:custGeom>
          <a:solidFill>
            <a:srgbClr val="FD5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233"/>
          <p:cNvSpPr>
            <a:spLocks noEditPoints="1"/>
          </p:cNvSpPr>
          <p:nvPr userDrawn="1"/>
        </p:nvSpPr>
        <p:spPr bwMode="auto">
          <a:xfrm>
            <a:off x="3422651" y="2378075"/>
            <a:ext cx="166688" cy="520700"/>
          </a:xfrm>
          <a:custGeom>
            <a:avLst/>
            <a:gdLst>
              <a:gd name="T0" fmla="*/ 6 w 106"/>
              <a:gd name="T1" fmla="*/ 1 h 328"/>
              <a:gd name="T2" fmla="*/ 1 w 106"/>
              <a:gd name="T3" fmla="*/ 10 h 328"/>
              <a:gd name="T4" fmla="*/ 90 w 106"/>
              <a:gd name="T5" fmla="*/ 322 h 328"/>
              <a:gd name="T6" fmla="*/ 100 w 106"/>
              <a:gd name="T7" fmla="*/ 327 h 328"/>
              <a:gd name="T8" fmla="*/ 105 w 106"/>
              <a:gd name="T9" fmla="*/ 318 h 328"/>
              <a:gd name="T10" fmla="*/ 16 w 106"/>
              <a:gd name="T11" fmla="*/ 6 h 328"/>
              <a:gd name="T12" fmla="*/ 6 w 106"/>
              <a:gd name="T13" fmla="*/ 1 h 328"/>
              <a:gd name="T14" fmla="*/ 6 w 106"/>
              <a:gd name="T15" fmla="*/ 1 h 328"/>
              <a:gd name="T16" fmla="*/ 6 w 106"/>
              <a:gd name="T17" fmla="*/ 1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328">
                <a:moveTo>
                  <a:pt x="6" y="1"/>
                </a:moveTo>
                <a:cubicBezTo>
                  <a:pt x="2" y="2"/>
                  <a:pt x="0" y="6"/>
                  <a:pt x="1" y="10"/>
                </a:cubicBezTo>
                <a:cubicBezTo>
                  <a:pt x="90" y="322"/>
                  <a:pt x="90" y="322"/>
                  <a:pt x="90" y="322"/>
                </a:cubicBezTo>
                <a:cubicBezTo>
                  <a:pt x="91" y="326"/>
                  <a:pt x="96" y="328"/>
                  <a:pt x="100" y="327"/>
                </a:cubicBezTo>
                <a:cubicBezTo>
                  <a:pt x="103" y="326"/>
                  <a:pt x="106" y="322"/>
                  <a:pt x="105" y="318"/>
                </a:cubicBezTo>
                <a:cubicBezTo>
                  <a:pt x="16" y="6"/>
                  <a:pt x="16" y="6"/>
                  <a:pt x="16" y="6"/>
                </a:cubicBezTo>
                <a:cubicBezTo>
                  <a:pt x="14" y="2"/>
                  <a:pt x="10" y="0"/>
                  <a:pt x="6" y="1"/>
                </a:cubicBezTo>
                <a:close/>
                <a:moveTo>
                  <a:pt x="6" y="1"/>
                </a:moveTo>
                <a:cubicBezTo>
                  <a:pt x="6" y="1"/>
                  <a:pt x="6" y="1"/>
                  <a:pt x="6" y="1"/>
                </a:cubicBezTo>
              </a:path>
            </a:pathLst>
          </a:custGeom>
          <a:solidFill>
            <a:srgbClr val="FD5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234"/>
          <p:cNvSpPr>
            <a:spLocks noEditPoints="1"/>
          </p:cNvSpPr>
          <p:nvPr userDrawn="1"/>
        </p:nvSpPr>
        <p:spPr bwMode="auto">
          <a:xfrm>
            <a:off x="884238" y="1090613"/>
            <a:ext cx="214313" cy="192088"/>
          </a:xfrm>
          <a:custGeom>
            <a:avLst/>
            <a:gdLst>
              <a:gd name="T0" fmla="*/ 47 w 135"/>
              <a:gd name="T1" fmla="*/ 79 h 121"/>
              <a:gd name="T2" fmla="*/ 46 w 135"/>
              <a:gd name="T3" fmla="*/ 89 h 121"/>
              <a:gd name="T4" fmla="*/ 12 w 135"/>
              <a:gd name="T5" fmla="*/ 118 h 121"/>
              <a:gd name="T6" fmla="*/ 3 w 135"/>
              <a:gd name="T7" fmla="*/ 118 h 121"/>
              <a:gd name="T8" fmla="*/ 3 w 135"/>
              <a:gd name="T9" fmla="*/ 108 h 121"/>
              <a:gd name="T10" fmla="*/ 37 w 135"/>
              <a:gd name="T11" fmla="*/ 78 h 121"/>
              <a:gd name="T12" fmla="*/ 47 w 135"/>
              <a:gd name="T13" fmla="*/ 79 h 121"/>
              <a:gd name="T14" fmla="*/ 133 w 135"/>
              <a:gd name="T15" fmla="*/ 3 h 121"/>
              <a:gd name="T16" fmla="*/ 132 w 135"/>
              <a:gd name="T17" fmla="*/ 13 h 121"/>
              <a:gd name="T18" fmla="*/ 98 w 135"/>
              <a:gd name="T19" fmla="*/ 43 h 121"/>
              <a:gd name="T20" fmla="*/ 88 w 135"/>
              <a:gd name="T21" fmla="*/ 42 h 121"/>
              <a:gd name="T22" fmla="*/ 89 w 135"/>
              <a:gd name="T23" fmla="*/ 32 h 121"/>
              <a:gd name="T24" fmla="*/ 123 w 135"/>
              <a:gd name="T25" fmla="*/ 3 h 121"/>
              <a:gd name="T26" fmla="*/ 133 w 135"/>
              <a:gd name="T27" fmla="*/ 3 h 121"/>
              <a:gd name="T28" fmla="*/ 133 w 135"/>
              <a:gd name="T29" fmla="*/ 3 h 121"/>
              <a:gd name="T30" fmla="*/ 133 w 135"/>
              <a:gd name="T31" fmla="*/ 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5" h="121">
                <a:moveTo>
                  <a:pt x="47" y="79"/>
                </a:moveTo>
                <a:cubicBezTo>
                  <a:pt x="50" y="82"/>
                  <a:pt x="49" y="86"/>
                  <a:pt x="46" y="89"/>
                </a:cubicBezTo>
                <a:cubicBezTo>
                  <a:pt x="12" y="118"/>
                  <a:pt x="12" y="118"/>
                  <a:pt x="12" y="118"/>
                </a:cubicBezTo>
                <a:cubicBezTo>
                  <a:pt x="9" y="121"/>
                  <a:pt x="5" y="121"/>
                  <a:pt x="3" y="118"/>
                </a:cubicBezTo>
                <a:cubicBezTo>
                  <a:pt x="0" y="115"/>
                  <a:pt x="0" y="110"/>
                  <a:pt x="3" y="108"/>
                </a:cubicBezTo>
                <a:cubicBezTo>
                  <a:pt x="37" y="78"/>
                  <a:pt x="37" y="78"/>
                  <a:pt x="37" y="78"/>
                </a:cubicBezTo>
                <a:cubicBezTo>
                  <a:pt x="40" y="75"/>
                  <a:pt x="44" y="76"/>
                  <a:pt x="47" y="79"/>
                </a:cubicBezTo>
                <a:close/>
                <a:moveTo>
                  <a:pt x="133" y="3"/>
                </a:moveTo>
                <a:cubicBezTo>
                  <a:pt x="135" y="6"/>
                  <a:pt x="135" y="11"/>
                  <a:pt x="132" y="13"/>
                </a:cubicBezTo>
                <a:cubicBezTo>
                  <a:pt x="98" y="43"/>
                  <a:pt x="98" y="43"/>
                  <a:pt x="98" y="43"/>
                </a:cubicBezTo>
                <a:cubicBezTo>
                  <a:pt x="95" y="46"/>
                  <a:pt x="91" y="45"/>
                  <a:pt x="88" y="42"/>
                </a:cubicBezTo>
                <a:cubicBezTo>
                  <a:pt x="86" y="39"/>
                  <a:pt x="86" y="35"/>
                  <a:pt x="89" y="32"/>
                </a:cubicBezTo>
                <a:cubicBezTo>
                  <a:pt x="123" y="3"/>
                  <a:pt x="123" y="3"/>
                  <a:pt x="123" y="3"/>
                </a:cubicBezTo>
                <a:cubicBezTo>
                  <a:pt x="126" y="0"/>
                  <a:pt x="130" y="1"/>
                  <a:pt x="133" y="3"/>
                </a:cubicBezTo>
                <a:close/>
                <a:moveTo>
                  <a:pt x="133" y="3"/>
                </a:moveTo>
                <a:cubicBezTo>
                  <a:pt x="133" y="3"/>
                  <a:pt x="133" y="3"/>
                  <a:pt x="133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235"/>
          <p:cNvSpPr>
            <a:spLocks noEditPoints="1"/>
          </p:cNvSpPr>
          <p:nvPr userDrawn="1"/>
        </p:nvSpPr>
        <p:spPr bwMode="auto">
          <a:xfrm>
            <a:off x="895351" y="1079500"/>
            <a:ext cx="192088" cy="214313"/>
          </a:xfrm>
          <a:custGeom>
            <a:avLst/>
            <a:gdLst>
              <a:gd name="T0" fmla="*/ 14 w 121"/>
              <a:gd name="T1" fmla="*/ 3 h 135"/>
              <a:gd name="T2" fmla="*/ 43 w 121"/>
              <a:gd name="T3" fmla="*/ 37 h 135"/>
              <a:gd name="T4" fmla="*/ 43 w 121"/>
              <a:gd name="T5" fmla="*/ 47 h 135"/>
              <a:gd name="T6" fmla="*/ 33 w 121"/>
              <a:gd name="T7" fmla="*/ 46 h 135"/>
              <a:gd name="T8" fmla="*/ 3 w 121"/>
              <a:gd name="T9" fmla="*/ 12 h 135"/>
              <a:gd name="T10" fmla="*/ 4 w 121"/>
              <a:gd name="T11" fmla="*/ 3 h 135"/>
              <a:gd name="T12" fmla="*/ 14 w 121"/>
              <a:gd name="T13" fmla="*/ 3 h 135"/>
              <a:gd name="T14" fmla="*/ 89 w 121"/>
              <a:gd name="T15" fmla="*/ 89 h 135"/>
              <a:gd name="T16" fmla="*/ 118 w 121"/>
              <a:gd name="T17" fmla="*/ 123 h 135"/>
              <a:gd name="T18" fmla="*/ 118 w 121"/>
              <a:gd name="T19" fmla="*/ 133 h 135"/>
              <a:gd name="T20" fmla="*/ 108 w 121"/>
              <a:gd name="T21" fmla="*/ 132 h 135"/>
              <a:gd name="T22" fmla="*/ 78 w 121"/>
              <a:gd name="T23" fmla="*/ 98 h 135"/>
              <a:gd name="T24" fmla="*/ 79 w 121"/>
              <a:gd name="T25" fmla="*/ 88 h 135"/>
              <a:gd name="T26" fmla="*/ 89 w 121"/>
              <a:gd name="T27" fmla="*/ 89 h 135"/>
              <a:gd name="T28" fmla="*/ 89 w 121"/>
              <a:gd name="T29" fmla="*/ 89 h 135"/>
              <a:gd name="T30" fmla="*/ 89 w 121"/>
              <a:gd name="T31" fmla="*/ 89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1" h="135">
                <a:moveTo>
                  <a:pt x="14" y="3"/>
                </a:moveTo>
                <a:cubicBezTo>
                  <a:pt x="43" y="37"/>
                  <a:pt x="43" y="37"/>
                  <a:pt x="43" y="37"/>
                </a:cubicBezTo>
                <a:cubicBezTo>
                  <a:pt x="46" y="40"/>
                  <a:pt x="46" y="44"/>
                  <a:pt x="43" y="47"/>
                </a:cubicBezTo>
                <a:cubicBezTo>
                  <a:pt x="40" y="50"/>
                  <a:pt x="35" y="49"/>
                  <a:pt x="33" y="46"/>
                </a:cubicBezTo>
                <a:cubicBezTo>
                  <a:pt x="3" y="12"/>
                  <a:pt x="3" y="12"/>
                  <a:pt x="3" y="12"/>
                </a:cubicBezTo>
                <a:cubicBezTo>
                  <a:pt x="0" y="10"/>
                  <a:pt x="1" y="5"/>
                  <a:pt x="4" y="3"/>
                </a:cubicBezTo>
                <a:cubicBezTo>
                  <a:pt x="6" y="0"/>
                  <a:pt x="11" y="0"/>
                  <a:pt x="14" y="3"/>
                </a:cubicBezTo>
                <a:close/>
                <a:moveTo>
                  <a:pt x="89" y="89"/>
                </a:moveTo>
                <a:cubicBezTo>
                  <a:pt x="118" y="123"/>
                  <a:pt x="118" y="123"/>
                  <a:pt x="118" y="123"/>
                </a:cubicBezTo>
                <a:cubicBezTo>
                  <a:pt x="121" y="126"/>
                  <a:pt x="121" y="130"/>
                  <a:pt x="118" y="133"/>
                </a:cubicBezTo>
                <a:cubicBezTo>
                  <a:pt x="115" y="135"/>
                  <a:pt x="110" y="135"/>
                  <a:pt x="108" y="132"/>
                </a:cubicBezTo>
                <a:cubicBezTo>
                  <a:pt x="78" y="98"/>
                  <a:pt x="78" y="98"/>
                  <a:pt x="78" y="98"/>
                </a:cubicBezTo>
                <a:cubicBezTo>
                  <a:pt x="76" y="95"/>
                  <a:pt x="76" y="91"/>
                  <a:pt x="79" y="88"/>
                </a:cubicBezTo>
                <a:cubicBezTo>
                  <a:pt x="82" y="86"/>
                  <a:pt x="86" y="86"/>
                  <a:pt x="89" y="89"/>
                </a:cubicBezTo>
                <a:close/>
                <a:moveTo>
                  <a:pt x="89" y="89"/>
                </a:moveTo>
                <a:cubicBezTo>
                  <a:pt x="89" y="89"/>
                  <a:pt x="89" y="89"/>
                  <a:pt x="89" y="89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>
            <a:off x="1588" y="-1588"/>
            <a:ext cx="12188825" cy="0"/>
          </a:xfrm>
          <a:custGeom>
            <a:avLst/>
            <a:gdLst>
              <a:gd name="T0" fmla="*/ 0 w 7678"/>
              <a:gd name="T1" fmla="*/ 7678 w 7678"/>
              <a:gd name="T2" fmla="*/ 0 w 767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678">
                <a:moveTo>
                  <a:pt x="0" y="0"/>
                </a:moveTo>
                <a:lnTo>
                  <a:pt x="767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1588" y="6856413"/>
            <a:ext cx="12188825" cy="0"/>
          </a:xfrm>
          <a:custGeom>
            <a:avLst/>
            <a:gdLst>
              <a:gd name="T0" fmla="*/ 7678 w 7678"/>
              <a:gd name="T1" fmla="*/ 0 w 7678"/>
              <a:gd name="T2" fmla="*/ 7678 w 767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678">
                <a:moveTo>
                  <a:pt x="7678" y="0"/>
                </a:moveTo>
                <a:lnTo>
                  <a:pt x="0" y="0"/>
                </a:lnTo>
                <a:lnTo>
                  <a:pt x="7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 flipH="1">
            <a:off x="1588" y="6856413"/>
            <a:ext cx="121888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675698" y="2657929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676814" y="3553279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30DFF3A-C761-42BB-9FF9-FE75E3173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1B150D4-CD0A-4CD8-933B-78B4DB4B6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59309E-37A1-47C6-88AD-0A97960F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6C3C0CB7-66C7-8DE6-C5B3-8929CA8524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73309" y="646113"/>
            <a:ext cx="2130736" cy="48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62BAD38F-FF75-F72F-8ACE-527F8FF743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7B7FBA71-43F6-8EB5-4402-302B9D79C6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AutoShape 160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181" name="Group 362"/>
          <p:cNvGrpSpPr>
            <a:grpSpLocks/>
          </p:cNvGrpSpPr>
          <p:nvPr userDrawn="1"/>
        </p:nvGrpSpPr>
        <p:grpSpPr bwMode="auto">
          <a:xfrm>
            <a:off x="1" y="1588"/>
            <a:ext cx="12188825" cy="6858000"/>
            <a:chOff x="0" y="1"/>
            <a:chExt cx="7678" cy="4320"/>
          </a:xfrm>
        </p:grpSpPr>
        <p:sp>
          <p:nvSpPr>
            <p:cNvPr id="2212" name="Rectangle 162"/>
            <p:cNvSpPr>
              <a:spLocks noChangeArrowheads="1"/>
            </p:cNvSpPr>
            <p:nvPr userDrawn="1"/>
          </p:nvSpPr>
          <p:spPr bwMode="auto">
            <a:xfrm>
              <a:off x="0" y="1"/>
              <a:ext cx="7678" cy="43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3" name="Freeform 163"/>
            <p:cNvSpPr>
              <a:spLocks noEditPoints="1"/>
            </p:cNvSpPr>
            <p:nvPr userDrawn="1"/>
          </p:nvSpPr>
          <p:spPr bwMode="auto">
            <a:xfrm>
              <a:off x="3" y="416"/>
              <a:ext cx="4103" cy="3478"/>
            </a:xfrm>
            <a:custGeom>
              <a:avLst/>
              <a:gdLst>
                <a:gd name="T0" fmla="*/ 3807 w 4104"/>
                <a:gd name="T1" fmla="*/ 1361 h 3478"/>
                <a:gd name="T2" fmla="*/ 2325 w 4104"/>
                <a:gd name="T3" fmla="*/ 3350 h 3478"/>
                <a:gd name="T4" fmla="*/ 1098 w 4104"/>
                <a:gd name="T5" fmla="*/ 3188 h 3478"/>
                <a:gd name="T6" fmla="*/ 955 w 4104"/>
                <a:gd name="T7" fmla="*/ 2685 h 3478"/>
                <a:gd name="T8" fmla="*/ 313 w 4104"/>
                <a:gd name="T9" fmla="*/ 2124 h 3478"/>
                <a:gd name="T10" fmla="*/ 1463 w 4104"/>
                <a:gd name="T11" fmla="*/ 179 h 3478"/>
                <a:gd name="T12" fmla="*/ 2270 w 4104"/>
                <a:gd name="T13" fmla="*/ 174 h 3478"/>
                <a:gd name="T14" fmla="*/ 2685 w 4104"/>
                <a:gd name="T15" fmla="*/ 872 h 3478"/>
                <a:gd name="T16" fmla="*/ 3807 w 4104"/>
                <a:gd name="T17" fmla="*/ 1361 h 3478"/>
                <a:gd name="T18" fmla="*/ 3807 w 4104"/>
                <a:gd name="T19" fmla="*/ 1361 h 3478"/>
                <a:gd name="T20" fmla="*/ 3807 w 4104"/>
                <a:gd name="T21" fmla="*/ 1361 h 3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04" h="3478">
                  <a:moveTo>
                    <a:pt x="3807" y="1361"/>
                  </a:moveTo>
                  <a:cubicBezTo>
                    <a:pt x="4104" y="1801"/>
                    <a:pt x="3375" y="3064"/>
                    <a:pt x="2325" y="3350"/>
                  </a:cubicBezTo>
                  <a:cubicBezTo>
                    <a:pt x="1932" y="3457"/>
                    <a:pt x="1311" y="3478"/>
                    <a:pt x="1098" y="3188"/>
                  </a:cubicBezTo>
                  <a:cubicBezTo>
                    <a:pt x="987" y="3036"/>
                    <a:pt x="1076" y="2923"/>
                    <a:pt x="955" y="2685"/>
                  </a:cubicBezTo>
                  <a:cubicBezTo>
                    <a:pt x="777" y="2333"/>
                    <a:pt x="467" y="2356"/>
                    <a:pt x="313" y="2124"/>
                  </a:cubicBezTo>
                  <a:cubicBezTo>
                    <a:pt x="0" y="1649"/>
                    <a:pt x="587" y="502"/>
                    <a:pt x="1463" y="179"/>
                  </a:cubicBezTo>
                  <a:cubicBezTo>
                    <a:pt x="1580" y="136"/>
                    <a:pt x="1982" y="0"/>
                    <a:pt x="2270" y="174"/>
                  </a:cubicBezTo>
                  <a:cubicBezTo>
                    <a:pt x="2533" y="332"/>
                    <a:pt x="2445" y="595"/>
                    <a:pt x="2685" y="872"/>
                  </a:cubicBezTo>
                  <a:cubicBezTo>
                    <a:pt x="3056" y="1301"/>
                    <a:pt x="3608" y="1066"/>
                    <a:pt x="3807" y="1361"/>
                  </a:cubicBezTo>
                  <a:close/>
                  <a:moveTo>
                    <a:pt x="3807" y="1361"/>
                  </a:moveTo>
                  <a:cubicBezTo>
                    <a:pt x="3807" y="1361"/>
                    <a:pt x="3807" y="1361"/>
                    <a:pt x="3807" y="1361"/>
                  </a:cubicBezTo>
                </a:path>
              </a:pathLst>
            </a:custGeom>
            <a:solidFill>
              <a:srgbClr val="408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4" name="Freeform 164"/>
            <p:cNvSpPr>
              <a:spLocks noEditPoints="1"/>
            </p:cNvSpPr>
            <p:nvPr userDrawn="1"/>
          </p:nvSpPr>
          <p:spPr bwMode="auto">
            <a:xfrm>
              <a:off x="3" y="417"/>
              <a:ext cx="3808" cy="3263"/>
            </a:xfrm>
            <a:custGeom>
              <a:avLst/>
              <a:gdLst>
                <a:gd name="T0" fmla="*/ 2762 w 3809"/>
                <a:gd name="T1" fmla="*/ 952 h 3263"/>
                <a:gd name="T2" fmla="*/ 3809 w 3809"/>
                <a:gd name="T3" fmla="*/ 1363 h 3263"/>
                <a:gd name="T4" fmla="*/ 3807 w 3809"/>
                <a:gd name="T5" fmla="*/ 1360 h 3263"/>
                <a:gd name="T6" fmla="*/ 2751 w 3809"/>
                <a:gd name="T7" fmla="*/ 939 h 3263"/>
                <a:gd name="T8" fmla="*/ 2762 w 3809"/>
                <a:gd name="T9" fmla="*/ 952 h 3263"/>
                <a:gd name="T10" fmla="*/ 1032 w 3809"/>
                <a:gd name="T11" fmla="*/ 2765 h 3263"/>
                <a:gd name="T12" fmla="*/ 874 w 3809"/>
                <a:gd name="T13" fmla="*/ 2557 h 3263"/>
                <a:gd name="T14" fmla="*/ 956 w 3809"/>
                <a:gd name="T15" fmla="*/ 2684 h 3263"/>
                <a:gd name="T16" fmla="*/ 1099 w 3809"/>
                <a:gd name="T17" fmla="*/ 3187 h 3263"/>
                <a:gd name="T18" fmla="*/ 1173 w 3809"/>
                <a:gd name="T19" fmla="*/ 3263 h 3263"/>
                <a:gd name="T20" fmla="*/ 1032 w 3809"/>
                <a:gd name="T21" fmla="*/ 2765 h 3263"/>
                <a:gd name="T22" fmla="*/ 390 w 3809"/>
                <a:gd name="T23" fmla="*/ 2203 h 3263"/>
                <a:gd name="T24" fmla="*/ 1540 w 3809"/>
                <a:gd name="T25" fmla="*/ 259 h 3263"/>
                <a:gd name="T26" fmla="*/ 2347 w 3809"/>
                <a:gd name="T27" fmla="*/ 253 h 3263"/>
                <a:gd name="T28" fmla="*/ 2398 w 3809"/>
                <a:gd name="T29" fmla="*/ 289 h 3263"/>
                <a:gd name="T30" fmla="*/ 2270 w 3809"/>
                <a:gd name="T31" fmla="*/ 173 h 3263"/>
                <a:gd name="T32" fmla="*/ 1463 w 3809"/>
                <a:gd name="T33" fmla="*/ 178 h 3263"/>
                <a:gd name="T34" fmla="*/ 313 w 3809"/>
                <a:gd name="T35" fmla="*/ 2123 h 3263"/>
                <a:gd name="T36" fmla="*/ 402 w 3809"/>
                <a:gd name="T37" fmla="*/ 2221 h 3263"/>
                <a:gd name="T38" fmla="*/ 390 w 3809"/>
                <a:gd name="T39" fmla="*/ 2203 h 3263"/>
                <a:gd name="T40" fmla="*/ 390 w 3809"/>
                <a:gd name="T41" fmla="*/ 2203 h 3263"/>
                <a:gd name="T42" fmla="*/ 390 w 3809"/>
                <a:gd name="T43" fmla="*/ 2203 h 3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09" h="3263">
                  <a:moveTo>
                    <a:pt x="2762" y="952"/>
                  </a:moveTo>
                  <a:cubicBezTo>
                    <a:pt x="3094" y="1335"/>
                    <a:pt x="3570" y="1188"/>
                    <a:pt x="3809" y="1363"/>
                  </a:cubicBezTo>
                  <a:cubicBezTo>
                    <a:pt x="3808" y="1362"/>
                    <a:pt x="3808" y="1361"/>
                    <a:pt x="3807" y="1360"/>
                  </a:cubicBezTo>
                  <a:cubicBezTo>
                    <a:pt x="3620" y="1082"/>
                    <a:pt x="3119" y="1274"/>
                    <a:pt x="2751" y="939"/>
                  </a:cubicBezTo>
                  <a:cubicBezTo>
                    <a:pt x="2755" y="943"/>
                    <a:pt x="2758" y="947"/>
                    <a:pt x="2762" y="952"/>
                  </a:cubicBezTo>
                  <a:close/>
                  <a:moveTo>
                    <a:pt x="1032" y="2765"/>
                  </a:moveTo>
                  <a:cubicBezTo>
                    <a:pt x="986" y="2674"/>
                    <a:pt x="932" y="2608"/>
                    <a:pt x="874" y="2557"/>
                  </a:cubicBezTo>
                  <a:cubicBezTo>
                    <a:pt x="903" y="2593"/>
                    <a:pt x="930" y="2635"/>
                    <a:pt x="956" y="2684"/>
                  </a:cubicBezTo>
                  <a:cubicBezTo>
                    <a:pt x="1076" y="2922"/>
                    <a:pt x="987" y="3035"/>
                    <a:pt x="1099" y="3187"/>
                  </a:cubicBezTo>
                  <a:cubicBezTo>
                    <a:pt x="1120" y="3215"/>
                    <a:pt x="1145" y="3241"/>
                    <a:pt x="1173" y="3263"/>
                  </a:cubicBezTo>
                  <a:cubicBezTo>
                    <a:pt x="1065" y="3114"/>
                    <a:pt x="1152" y="3000"/>
                    <a:pt x="1032" y="2765"/>
                  </a:cubicBezTo>
                  <a:close/>
                  <a:moveTo>
                    <a:pt x="390" y="2203"/>
                  </a:moveTo>
                  <a:cubicBezTo>
                    <a:pt x="77" y="1729"/>
                    <a:pt x="664" y="581"/>
                    <a:pt x="1540" y="259"/>
                  </a:cubicBezTo>
                  <a:cubicBezTo>
                    <a:pt x="1656" y="216"/>
                    <a:pt x="2058" y="80"/>
                    <a:pt x="2347" y="253"/>
                  </a:cubicBezTo>
                  <a:cubicBezTo>
                    <a:pt x="2365" y="265"/>
                    <a:pt x="2382" y="277"/>
                    <a:pt x="2398" y="289"/>
                  </a:cubicBezTo>
                  <a:cubicBezTo>
                    <a:pt x="2367" y="246"/>
                    <a:pt x="2326" y="207"/>
                    <a:pt x="2270" y="173"/>
                  </a:cubicBezTo>
                  <a:cubicBezTo>
                    <a:pt x="1981" y="0"/>
                    <a:pt x="1579" y="136"/>
                    <a:pt x="1463" y="178"/>
                  </a:cubicBezTo>
                  <a:cubicBezTo>
                    <a:pt x="587" y="501"/>
                    <a:pt x="0" y="1648"/>
                    <a:pt x="313" y="2123"/>
                  </a:cubicBezTo>
                  <a:cubicBezTo>
                    <a:pt x="339" y="2161"/>
                    <a:pt x="369" y="2194"/>
                    <a:pt x="402" y="2221"/>
                  </a:cubicBezTo>
                  <a:cubicBezTo>
                    <a:pt x="399" y="2215"/>
                    <a:pt x="394" y="2209"/>
                    <a:pt x="390" y="2203"/>
                  </a:cubicBezTo>
                  <a:close/>
                  <a:moveTo>
                    <a:pt x="390" y="2203"/>
                  </a:moveTo>
                  <a:cubicBezTo>
                    <a:pt x="390" y="2203"/>
                    <a:pt x="390" y="2203"/>
                    <a:pt x="390" y="2203"/>
                  </a:cubicBezTo>
                </a:path>
              </a:pathLst>
            </a:custGeom>
            <a:solidFill>
              <a:srgbClr val="27B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5" name="Freeform 165"/>
            <p:cNvSpPr>
              <a:spLocks noEditPoints="1"/>
            </p:cNvSpPr>
            <p:nvPr userDrawn="1"/>
          </p:nvSpPr>
          <p:spPr bwMode="auto">
            <a:xfrm>
              <a:off x="610" y="1728"/>
              <a:ext cx="395" cy="1242"/>
            </a:xfrm>
            <a:custGeom>
              <a:avLst/>
              <a:gdLst>
                <a:gd name="T0" fmla="*/ 57 w 395"/>
                <a:gd name="T1" fmla="*/ 2 h 1242"/>
                <a:gd name="T2" fmla="*/ 2 w 395"/>
                <a:gd name="T3" fmla="*/ 17 h 1242"/>
                <a:gd name="T4" fmla="*/ 3 w 395"/>
                <a:gd name="T5" fmla="*/ 0 h 1242"/>
                <a:gd name="T6" fmla="*/ 2 w 395"/>
                <a:gd name="T7" fmla="*/ 17 h 1242"/>
                <a:gd name="T8" fmla="*/ 340 w 395"/>
                <a:gd name="T9" fmla="*/ 1242 h 1242"/>
                <a:gd name="T10" fmla="*/ 395 w 395"/>
                <a:gd name="T11" fmla="*/ 1227 h 1242"/>
                <a:gd name="T12" fmla="*/ 60 w 395"/>
                <a:gd name="T13" fmla="*/ 10 h 1242"/>
                <a:gd name="T14" fmla="*/ 57 w 395"/>
                <a:gd name="T15" fmla="*/ 2 h 1242"/>
                <a:gd name="T16" fmla="*/ 57 w 395"/>
                <a:gd name="T17" fmla="*/ 2 h 1242"/>
                <a:gd name="T18" fmla="*/ 57 w 395"/>
                <a:gd name="T19" fmla="*/ 2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5" h="1242">
                  <a:moveTo>
                    <a:pt x="57" y="2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5"/>
                    <a:pt x="0" y="11"/>
                    <a:pt x="2" y="17"/>
                  </a:cubicBezTo>
                  <a:cubicBezTo>
                    <a:pt x="340" y="1242"/>
                    <a:pt x="340" y="1242"/>
                    <a:pt x="340" y="1242"/>
                  </a:cubicBezTo>
                  <a:cubicBezTo>
                    <a:pt x="395" y="1227"/>
                    <a:pt x="395" y="1227"/>
                    <a:pt x="395" y="1227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59" y="7"/>
                    <a:pt x="58" y="5"/>
                    <a:pt x="57" y="2"/>
                  </a:cubicBezTo>
                  <a:close/>
                  <a:moveTo>
                    <a:pt x="57" y="2"/>
                  </a:moveTo>
                  <a:cubicBezTo>
                    <a:pt x="57" y="2"/>
                    <a:pt x="57" y="2"/>
                    <a:pt x="5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6" name="Freeform 166"/>
            <p:cNvSpPr>
              <a:spLocks noEditPoints="1"/>
            </p:cNvSpPr>
            <p:nvPr userDrawn="1"/>
          </p:nvSpPr>
          <p:spPr bwMode="auto">
            <a:xfrm>
              <a:off x="612" y="1706"/>
              <a:ext cx="55" cy="39"/>
            </a:xfrm>
            <a:custGeom>
              <a:avLst/>
              <a:gdLst>
                <a:gd name="T0" fmla="*/ 55 w 55"/>
                <a:gd name="T1" fmla="*/ 24 h 39"/>
                <a:gd name="T2" fmla="*/ 20 w 55"/>
                <a:gd name="T3" fmla="*/ 4 h 39"/>
                <a:gd name="T4" fmla="*/ 1 w 55"/>
                <a:gd name="T5" fmla="*/ 22 h 39"/>
                <a:gd name="T6" fmla="*/ 0 w 55"/>
                <a:gd name="T7" fmla="*/ 39 h 39"/>
                <a:gd name="T8" fmla="*/ 55 w 55"/>
                <a:gd name="T9" fmla="*/ 24 h 39"/>
                <a:gd name="T10" fmla="*/ 55 w 55"/>
                <a:gd name="T11" fmla="*/ 24 h 39"/>
                <a:gd name="T12" fmla="*/ 55 w 55"/>
                <a:gd name="T13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9">
                  <a:moveTo>
                    <a:pt x="55" y="24"/>
                  </a:moveTo>
                  <a:cubicBezTo>
                    <a:pt x="51" y="9"/>
                    <a:pt x="35" y="0"/>
                    <a:pt x="20" y="4"/>
                  </a:cubicBezTo>
                  <a:cubicBezTo>
                    <a:pt x="11" y="7"/>
                    <a:pt x="4" y="14"/>
                    <a:pt x="1" y="22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55" y="24"/>
                  </a:lnTo>
                  <a:close/>
                  <a:moveTo>
                    <a:pt x="55" y="24"/>
                  </a:moveTo>
                  <a:cubicBezTo>
                    <a:pt x="55" y="24"/>
                    <a:pt x="55" y="24"/>
                    <a:pt x="55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7" name="Freeform 167"/>
            <p:cNvSpPr>
              <a:spLocks noEditPoints="1"/>
            </p:cNvSpPr>
            <p:nvPr userDrawn="1"/>
          </p:nvSpPr>
          <p:spPr bwMode="auto">
            <a:xfrm>
              <a:off x="613" y="1542"/>
              <a:ext cx="154" cy="187"/>
            </a:xfrm>
            <a:custGeom>
              <a:avLst/>
              <a:gdLst>
                <a:gd name="T0" fmla="*/ 61 w 154"/>
                <a:gd name="T1" fmla="*/ 0 h 187"/>
                <a:gd name="T2" fmla="*/ 33 w 154"/>
                <a:gd name="T3" fmla="*/ 7 h 187"/>
                <a:gd name="T4" fmla="*/ 6 w 154"/>
                <a:gd name="T5" fmla="*/ 15 h 187"/>
                <a:gd name="T6" fmla="*/ 0 w 154"/>
                <a:gd name="T7" fmla="*/ 186 h 187"/>
                <a:gd name="T8" fmla="*/ 19 w 154"/>
                <a:gd name="T9" fmla="*/ 168 h 187"/>
                <a:gd name="T10" fmla="*/ 54 w 154"/>
                <a:gd name="T11" fmla="*/ 187 h 187"/>
                <a:gd name="T12" fmla="*/ 74 w 154"/>
                <a:gd name="T13" fmla="*/ 153 h 187"/>
                <a:gd name="T14" fmla="*/ 108 w 154"/>
                <a:gd name="T15" fmla="*/ 172 h 187"/>
                <a:gd name="T16" fmla="*/ 120 w 154"/>
                <a:gd name="T17" fmla="*/ 141 h 187"/>
                <a:gd name="T18" fmla="*/ 154 w 154"/>
                <a:gd name="T19" fmla="*/ 143 h 187"/>
                <a:gd name="T20" fmla="*/ 61 w 154"/>
                <a:gd name="T21" fmla="*/ 0 h 187"/>
                <a:gd name="T22" fmla="*/ 61 w 154"/>
                <a:gd name="T23" fmla="*/ 0 h 187"/>
                <a:gd name="T24" fmla="*/ 61 w 154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87">
                  <a:moveTo>
                    <a:pt x="61" y="0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77"/>
                    <a:pt x="9" y="170"/>
                    <a:pt x="19" y="168"/>
                  </a:cubicBezTo>
                  <a:cubicBezTo>
                    <a:pt x="34" y="164"/>
                    <a:pt x="50" y="172"/>
                    <a:pt x="54" y="187"/>
                  </a:cubicBezTo>
                  <a:cubicBezTo>
                    <a:pt x="50" y="172"/>
                    <a:pt x="58" y="157"/>
                    <a:pt x="74" y="153"/>
                  </a:cubicBezTo>
                  <a:cubicBezTo>
                    <a:pt x="89" y="148"/>
                    <a:pt x="104" y="157"/>
                    <a:pt x="108" y="172"/>
                  </a:cubicBezTo>
                  <a:cubicBezTo>
                    <a:pt x="105" y="160"/>
                    <a:pt x="110" y="148"/>
                    <a:pt x="120" y="141"/>
                  </a:cubicBezTo>
                  <a:cubicBezTo>
                    <a:pt x="131" y="134"/>
                    <a:pt x="144" y="135"/>
                    <a:pt x="154" y="143"/>
                  </a:cubicBezTo>
                  <a:lnTo>
                    <a:pt x="61" y="0"/>
                  </a:lnTo>
                  <a:close/>
                  <a:moveTo>
                    <a:pt x="61" y="0"/>
                  </a:move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solidFill>
              <a:srgbClr val="FCA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8" name="Freeform 168"/>
            <p:cNvSpPr>
              <a:spLocks noEditPoints="1"/>
            </p:cNvSpPr>
            <p:nvPr userDrawn="1"/>
          </p:nvSpPr>
          <p:spPr bwMode="auto">
            <a:xfrm>
              <a:off x="619" y="1462"/>
              <a:ext cx="55" cy="95"/>
            </a:xfrm>
            <a:custGeom>
              <a:avLst/>
              <a:gdLst>
                <a:gd name="T0" fmla="*/ 3 w 55"/>
                <a:gd name="T1" fmla="*/ 0 h 95"/>
                <a:gd name="T2" fmla="*/ 0 w 55"/>
                <a:gd name="T3" fmla="*/ 95 h 95"/>
                <a:gd name="T4" fmla="*/ 27 w 55"/>
                <a:gd name="T5" fmla="*/ 88 h 95"/>
                <a:gd name="T6" fmla="*/ 55 w 55"/>
                <a:gd name="T7" fmla="*/ 80 h 95"/>
                <a:gd name="T8" fmla="*/ 3 w 55"/>
                <a:gd name="T9" fmla="*/ 0 h 95"/>
                <a:gd name="T10" fmla="*/ 3 w 55"/>
                <a:gd name="T11" fmla="*/ 0 h 95"/>
                <a:gd name="T12" fmla="*/ 3 w 55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95">
                  <a:moveTo>
                    <a:pt x="3" y="0"/>
                  </a:moveTo>
                  <a:lnTo>
                    <a:pt x="0" y="95"/>
                  </a:lnTo>
                  <a:lnTo>
                    <a:pt x="27" y="88"/>
                  </a:lnTo>
                  <a:lnTo>
                    <a:pt x="55" y="8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close/>
                </a:path>
              </a:pathLst>
            </a:custGeom>
            <a:solidFill>
              <a:srgbClr val="31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9" name="Freeform 169"/>
            <p:cNvSpPr>
              <a:spLocks noEditPoints="1"/>
            </p:cNvSpPr>
            <p:nvPr userDrawn="1"/>
          </p:nvSpPr>
          <p:spPr bwMode="auto">
            <a:xfrm>
              <a:off x="619" y="1462"/>
              <a:ext cx="55" cy="95"/>
            </a:xfrm>
            <a:custGeom>
              <a:avLst/>
              <a:gdLst>
                <a:gd name="T0" fmla="*/ 3 w 55"/>
                <a:gd name="T1" fmla="*/ 0 h 95"/>
                <a:gd name="T2" fmla="*/ 0 w 55"/>
                <a:gd name="T3" fmla="*/ 95 h 95"/>
                <a:gd name="T4" fmla="*/ 27 w 55"/>
                <a:gd name="T5" fmla="*/ 88 h 95"/>
                <a:gd name="T6" fmla="*/ 55 w 55"/>
                <a:gd name="T7" fmla="*/ 80 h 95"/>
                <a:gd name="T8" fmla="*/ 3 w 55"/>
                <a:gd name="T9" fmla="*/ 0 h 95"/>
                <a:gd name="T10" fmla="*/ 3 w 55"/>
                <a:gd name="T11" fmla="*/ 0 h 95"/>
                <a:gd name="T12" fmla="*/ 3 w 55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95">
                  <a:moveTo>
                    <a:pt x="3" y="0"/>
                  </a:moveTo>
                  <a:lnTo>
                    <a:pt x="0" y="95"/>
                  </a:lnTo>
                  <a:lnTo>
                    <a:pt x="27" y="88"/>
                  </a:lnTo>
                  <a:lnTo>
                    <a:pt x="55" y="80"/>
                  </a:lnTo>
                  <a:lnTo>
                    <a:pt x="3" y="0"/>
                  </a:lnTo>
                  <a:moveTo>
                    <a:pt x="3" y="0"/>
                  </a:move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0" name="Freeform 170"/>
            <p:cNvSpPr>
              <a:spLocks noEditPoints="1"/>
            </p:cNvSpPr>
            <p:nvPr userDrawn="1"/>
          </p:nvSpPr>
          <p:spPr bwMode="auto">
            <a:xfrm>
              <a:off x="721" y="1700"/>
              <a:ext cx="392" cy="1240"/>
            </a:xfrm>
            <a:custGeom>
              <a:avLst/>
              <a:gdLst>
                <a:gd name="T0" fmla="*/ 1 w 392"/>
                <a:gd name="T1" fmla="*/ 23 h 1240"/>
                <a:gd name="T2" fmla="*/ 336 w 392"/>
                <a:gd name="T3" fmla="*/ 1240 h 1240"/>
                <a:gd name="T4" fmla="*/ 392 w 392"/>
                <a:gd name="T5" fmla="*/ 1225 h 1240"/>
                <a:gd name="T6" fmla="*/ 54 w 392"/>
                <a:gd name="T7" fmla="*/ 0 h 1240"/>
                <a:gd name="T8" fmla="*/ 0 w 392"/>
                <a:gd name="T9" fmla="*/ 15 h 1240"/>
                <a:gd name="T10" fmla="*/ 1 w 392"/>
                <a:gd name="T11" fmla="*/ 23 h 1240"/>
                <a:gd name="T12" fmla="*/ 1 w 392"/>
                <a:gd name="T13" fmla="*/ 23 h 1240"/>
                <a:gd name="T14" fmla="*/ 1 w 392"/>
                <a:gd name="T15" fmla="*/ 23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1240">
                  <a:moveTo>
                    <a:pt x="1" y="23"/>
                  </a:moveTo>
                  <a:cubicBezTo>
                    <a:pt x="336" y="1240"/>
                    <a:pt x="336" y="1240"/>
                    <a:pt x="336" y="1240"/>
                  </a:cubicBezTo>
                  <a:cubicBezTo>
                    <a:pt x="392" y="1225"/>
                    <a:pt x="392" y="1225"/>
                    <a:pt x="392" y="122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7"/>
                    <a:pt x="1" y="20"/>
                    <a:pt x="1" y="23"/>
                  </a:cubicBezTo>
                  <a:close/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1" name="Freeform 171"/>
            <p:cNvSpPr>
              <a:spLocks noEditPoints="1"/>
            </p:cNvSpPr>
            <p:nvPr userDrawn="1"/>
          </p:nvSpPr>
          <p:spPr bwMode="auto">
            <a:xfrm>
              <a:off x="766" y="1686"/>
              <a:ext cx="9" cy="14"/>
            </a:xfrm>
            <a:custGeom>
              <a:avLst/>
              <a:gdLst>
                <a:gd name="T0" fmla="*/ 9 w 9"/>
                <a:gd name="T1" fmla="*/ 14 h 14"/>
                <a:gd name="T2" fmla="*/ 0 w 9"/>
                <a:gd name="T3" fmla="*/ 0 h 14"/>
                <a:gd name="T4" fmla="*/ 9 w 9"/>
                <a:gd name="T5" fmla="*/ 14 h 14"/>
                <a:gd name="T6" fmla="*/ 9 w 9"/>
                <a:gd name="T7" fmla="*/ 14 h 14"/>
                <a:gd name="T8" fmla="*/ 9 w 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9" y="14"/>
                  </a:moveTo>
                  <a:cubicBezTo>
                    <a:pt x="8" y="8"/>
                    <a:pt x="5" y="3"/>
                    <a:pt x="0" y="0"/>
                  </a:cubicBezTo>
                  <a:lnTo>
                    <a:pt x="9" y="14"/>
                  </a:lnTo>
                  <a:close/>
                  <a:moveTo>
                    <a:pt x="9" y="14"/>
                  </a:moveTo>
                  <a:cubicBezTo>
                    <a:pt x="9" y="14"/>
                    <a:pt x="9" y="14"/>
                    <a:pt x="9" y="14"/>
                  </a:cubicBezTo>
                </a:path>
              </a:pathLst>
            </a:custGeom>
            <a:solidFill>
              <a:srgbClr val="EFE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2" name="Freeform 172"/>
            <p:cNvSpPr>
              <a:spLocks noEditPoints="1"/>
            </p:cNvSpPr>
            <p:nvPr userDrawn="1"/>
          </p:nvSpPr>
          <p:spPr bwMode="auto">
            <a:xfrm>
              <a:off x="717" y="1678"/>
              <a:ext cx="58" cy="37"/>
            </a:xfrm>
            <a:custGeom>
              <a:avLst/>
              <a:gdLst>
                <a:gd name="T0" fmla="*/ 24 w 58"/>
                <a:gd name="T1" fmla="*/ 2 h 37"/>
                <a:gd name="T2" fmla="*/ 4 w 58"/>
                <a:gd name="T3" fmla="*/ 37 h 37"/>
                <a:gd name="T4" fmla="*/ 58 w 58"/>
                <a:gd name="T5" fmla="*/ 22 h 37"/>
                <a:gd name="T6" fmla="*/ 49 w 58"/>
                <a:gd name="T7" fmla="*/ 8 h 37"/>
                <a:gd name="T8" fmla="*/ 24 w 58"/>
                <a:gd name="T9" fmla="*/ 2 h 37"/>
                <a:gd name="T10" fmla="*/ 24 w 58"/>
                <a:gd name="T11" fmla="*/ 2 h 37"/>
                <a:gd name="T12" fmla="*/ 24 w 58"/>
                <a:gd name="T13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7">
                  <a:moveTo>
                    <a:pt x="24" y="2"/>
                  </a:moveTo>
                  <a:cubicBezTo>
                    <a:pt x="8" y="6"/>
                    <a:pt x="0" y="22"/>
                    <a:pt x="4" y="37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2" y="2"/>
                    <a:pt x="32" y="0"/>
                    <a:pt x="24" y="2"/>
                  </a:cubicBezTo>
                  <a:close/>
                  <a:moveTo>
                    <a:pt x="24" y="2"/>
                  </a:moveTo>
                  <a:cubicBezTo>
                    <a:pt x="24" y="2"/>
                    <a:pt x="24" y="2"/>
                    <a:pt x="24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3" name="Freeform 173"/>
            <p:cNvSpPr>
              <a:spLocks noEditPoints="1"/>
            </p:cNvSpPr>
            <p:nvPr userDrawn="1"/>
          </p:nvSpPr>
          <p:spPr bwMode="auto">
            <a:xfrm>
              <a:off x="664" y="1691"/>
              <a:ext cx="393" cy="1263"/>
            </a:xfrm>
            <a:custGeom>
              <a:avLst/>
              <a:gdLst>
                <a:gd name="T0" fmla="*/ 58 w 393"/>
                <a:gd name="T1" fmla="*/ 32 h 1263"/>
                <a:gd name="T2" fmla="*/ 57 w 393"/>
                <a:gd name="T3" fmla="*/ 24 h 1263"/>
                <a:gd name="T4" fmla="*/ 22 w 393"/>
                <a:gd name="T5" fmla="*/ 4 h 1263"/>
                <a:gd name="T6" fmla="*/ 3 w 393"/>
                <a:gd name="T7" fmla="*/ 21 h 1263"/>
                <a:gd name="T8" fmla="*/ 6 w 393"/>
                <a:gd name="T9" fmla="*/ 46 h 1263"/>
                <a:gd name="T10" fmla="*/ 341 w 393"/>
                <a:gd name="T11" fmla="*/ 1263 h 1263"/>
                <a:gd name="T12" fmla="*/ 367 w 393"/>
                <a:gd name="T13" fmla="*/ 1256 h 1263"/>
                <a:gd name="T14" fmla="*/ 393 w 393"/>
                <a:gd name="T15" fmla="*/ 1249 h 1263"/>
                <a:gd name="T16" fmla="*/ 58 w 393"/>
                <a:gd name="T17" fmla="*/ 32 h 1263"/>
                <a:gd name="T18" fmla="*/ 58 w 393"/>
                <a:gd name="T19" fmla="*/ 32 h 1263"/>
                <a:gd name="T20" fmla="*/ 58 w 393"/>
                <a:gd name="T21" fmla="*/ 32 h 1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3" h="1263">
                  <a:moveTo>
                    <a:pt x="58" y="32"/>
                  </a:moveTo>
                  <a:cubicBezTo>
                    <a:pt x="58" y="29"/>
                    <a:pt x="58" y="26"/>
                    <a:pt x="57" y="24"/>
                  </a:cubicBezTo>
                  <a:cubicBezTo>
                    <a:pt x="53" y="9"/>
                    <a:pt x="37" y="0"/>
                    <a:pt x="22" y="4"/>
                  </a:cubicBezTo>
                  <a:cubicBezTo>
                    <a:pt x="13" y="6"/>
                    <a:pt x="6" y="13"/>
                    <a:pt x="3" y="21"/>
                  </a:cubicBezTo>
                  <a:cubicBezTo>
                    <a:pt x="0" y="29"/>
                    <a:pt x="1" y="39"/>
                    <a:pt x="6" y="46"/>
                  </a:cubicBezTo>
                  <a:cubicBezTo>
                    <a:pt x="341" y="1263"/>
                    <a:pt x="341" y="1263"/>
                    <a:pt x="341" y="1263"/>
                  </a:cubicBezTo>
                  <a:cubicBezTo>
                    <a:pt x="367" y="1256"/>
                    <a:pt x="367" y="1256"/>
                    <a:pt x="367" y="1256"/>
                  </a:cubicBezTo>
                  <a:cubicBezTo>
                    <a:pt x="393" y="1249"/>
                    <a:pt x="393" y="1249"/>
                    <a:pt x="393" y="1249"/>
                  </a:cubicBezTo>
                  <a:lnTo>
                    <a:pt x="58" y="32"/>
                  </a:lnTo>
                  <a:close/>
                  <a:moveTo>
                    <a:pt x="58" y="32"/>
                  </a:moveTo>
                  <a:cubicBezTo>
                    <a:pt x="58" y="32"/>
                    <a:pt x="58" y="32"/>
                    <a:pt x="58" y="32"/>
                  </a:cubicBezTo>
                </a:path>
              </a:pathLst>
            </a:custGeom>
            <a:solidFill>
              <a:srgbClr val="31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4" name="Freeform 174"/>
            <p:cNvSpPr>
              <a:spLocks noEditPoints="1"/>
            </p:cNvSpPr>
            <p:nvPr userDrawn="1"/>
          </p:nvSpPr>
          <p:spPr bwMode="auto">
            <a:xfrm>
              <a:off x="1111" y="1595"/>
              <a:ext cx="109" cy="346"/>
            </a:xfrm>
            <a:custGeom>
              <a:avLst/>
              <a:gdLst>
                <a:gd name="T0" fmla="*/ 109 w 109"/>
                <a:gd name="T1" fmla="*/ 4 h 346"/>
                <a:gd name="T2" fmla="*/ 0 w 109"/>
                <a:gd name="T3" fmla="*/ 338 h 346"/>
                <a:gd name="T4" fmla="*/ 62 w 109"/>
                <a:gd name="T5" fmla="*/ 346 h 346"/>
                <a:gd name="T6" fmla="*/ 109 w 109"/>
                <a:gd name="T7" fmla="*/ 4 h 346"/>
                <a:gd name="T8" fmla="*/ 109 w 109"/>
                <a:gd name="T9" fmla="*/ 4 h 346"/>
                <a:gd name="T10" fmla="*/ 109 w 109"/>
                <a:gd name="T11" fmla="*/ 4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346">
                  <a:moveTo>
                    <a:pt x="109" y="4"/>
                  </a:moveTo>
                  <a:cubicBezTo>
                    <a:pt x="83" y="0"/>
                    <a:pt x="40" y="134"/>
                    <a:pt x="0" y="338"/>
                  </a:cubicBezTo>
                  <a:cubicBezTo>
                    <a:pt x="62" y="346"/>
                    <a:pt x="62" y="346"/>
                    <a:pt x="62" y="346"/>
                  </a:cubicBezTo>
                  <a:lnTo>
                    <a:pt x="109" y="4"/>
                  </a:lnTo>
                  <a:close/>
                  <a:moveTo>
                    <a:pt x="109" y="4"/>
                  </a:moveTo>
                  <a:cubicBezTo>
                    <a:pt x="109" y="4"/>
                    <a:pt x="109" y="4"/>
                    <a:pt x="109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5" name="Freeform 175"/>
            <p:cNvSpPr>
              <a:spLocks noEditPoints="1"/>
            </p:cNvSpPr>
            <p:nvPr userDrawn="1"/>
          </p:nvSpPr>
          <p:spPr bwMode="auto">
            <a:xfrm>
              <a:off x="1266" y="1203"/>
              <a:ext cx="9" cy="60"/>
            </a:xfrm>
            <a:custGeom>
              <a:avLst/>
              <a:gdLst>
                <a:gd name="T0" fmla="*/ 9 w 9"/>
                <a:gd name="T1" fmla="*/ 0 h 60"/>
                <a:gd name="T2" fmla="*/ 0 w 9"/>
                <a:gd name="T3" fmla="*/ 60 h 60"/>
                <a:gd name="T4" fmla="*/ 9 w 9"/>
                <a:gd name="T5" fmla="*/ 0 h 60"/>
                <a:gd name="T6" fmla="*/ 9 w 9"/>
                <a:gd name="T7" fmla="*/ 0 h 60"/>
                <a:gd name="T8" fmla="*/ 9 w 9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0">
                  <a:moveTo>
                    <a:pt x="9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8" y="25"/>
                    <a:pt x="9" y="0"/>
                    <a:pt x="9" y="0"/>
                  </a:cubicBezTo>
                  <a:close/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00BE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6" name="Freeform 176"/>
            <p:cNvSpPr>
              <a:spLocks noEditPoints="1"/>
            </p:cNvSpPr>
            <p:nvPr userDrawn="1"/>
          </p:nvSpPr>
          <p:spPr bwMode="auto">
            <a:xfrm>
              <a:off x="1134" y="1203"/>
              <a:ext cx="197" cy="403"/>
            </a:xfrm>
            <a:custGeom>
              <a:avLst/>
              <a:gdLst>
                <a:gd name="T0" fmla="*/ 141 w 197"/>
                <a:gd name="T1" fmla="*/ 0 h 403"/>
                <a:gd name="T2" fmla="*/ 132 w 197"/>
                <a:gd name="T3" fmla="*/ 60 h 403"/>
                <a:gd name="T4" fmla="*/ 103 w 197"/>
                <a:gd name="T5" fmla="*/ 145 h 403"/>
                <a:gd name="T6" fmla="*/ 7 w 197"/>
                <a:gd name="T7" fmla="*/ 292 h 403"/>
                <a:gd name="T8" fmla="*/ 86 w 197"/>
                <a:gd name="T9" fmla="*/ 396 h 403"/>
                <a:gd name="T10" fmla="*/ 190 w 197"/>
                <a:gd name="T11" fmla="*/ 317 h 403"/>
                <a:gd name="T12" fmla="*/ 141 w 197"/>
                <a:gd name="T13" fmla="*/ 0 h 403"/>
                <a:gd name="T14" fmla="*/ 141 w 197"/>
                <a:gd name="T15" fmla="*/ 0 h 403"/>
                <a:gd name="T16" fmla="*/ 141 w 197"/>
                <a:gd name="T1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403">
                  <a:moveTo>
                    <a:pt x="141" y="0"/>
                  </a:moveTo>
                  <a:cubicBezTo>
                    <a:pt x="141" y="0"/>
                    <a:pt x="140" y="25"/>
                    <a:pt x="132" y="60"/>
                  </a:cubicBezTo>
                  <a:cubicBezTo>
                    <a:pt x="127" y="85"/>
                    <a:pt x="118" y="116"/>
                    <a:pt x="103" y="145"/>
                  </a:cubicBezTo>
                  <a:cubicBezTo>
                    <a:pt x="76" y="199"/>
                    <a:pt x="14" y="246"/>
                    <a:pt x="7" y="292"/>
                  </a:cubicBezTo>
                  <a:cubicBezTo>
                    <a:pt x="0" y="342"/>
                    <a:pt x="36" y="389"/>
                    <a:pt x="86" y="396"/>
                  </a:cubicBezTo>
                  <a:cubicBezTo>
                    <a:pt x="136" y="403"/>
                    <a:pt x="183" y="367"/>
                    <a:pt x="190" y="317"/>
                  </a:cubicBezTo>
                  <a:cubicBezTo>
                    <a:pt x="197" y="267"/>
                    <a:pt x="185" y="94"/>
                    <a:pt x="141" y="0"/>
                  </a:cubicBezTo>
                  <a:close/>
                  <a:moveTo>
                    <a:pt x="141" y="0"/>
                  </a:moveTo>
                  <a:cubicBezTo>
                    <a:pt x="141" y="0"/>
                    <a:pt x="141" y="0"/>
                    <a:pt x="141" y="0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7" name="Freeform 177"/>
            <p:cNvSpPr>
              <a:spLocks noEditPoints="1"/>
            </p:cNvSpPr>
            <p:nvPr userDrawn="1"/>
          </p:nvSpPr>
          <p:spPr bwMode="auto">
            <a:xfrm>
              <a:off x="1173" y="1599"/>
              <a:ext cx="78" cy="351"/>
            </a:xfrm>
            <a:custGeom>
              <a:avLst/>
              <a:gdLst>
                <a:gd name="T0" fmla="*/ 62 w 78"/>
                <a:gd name="T1" fmla="*/ 351 h 351"/>
                <a:gd name="T2" fmla="*/ 47 w 78"/>
                <a:gd name="T3" fmla="*/ 0 h 351"/>
                <a:gd name="T4" fmla="*/ 0 w 78"/>
                <a:gd name="T5" fmla="*/ 342 h 351"/>
                <a:gd name="T6" fmla="*/ 62 w 78"/>
                <a:gd name="T7" fmla="*/ 351 h 351"/>
                <a:gd name="T8" fmla="*/ 62 w 78"/>
                <a:gd name="T9" fmla="*/ 351 h 351"/>
                <a:gd name="T10" fmla="*/ 62 w 78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351">
                  <a:moveTo>
                    <a:pt x="62" y="351"/>
                  </a:moveTo>
                  <a:cubicBezTo>
                    <a:pt x="78" y="144"/>
                    <a:pt x="74" y="3"/>
                    <a:pt x="47" y="0"/>
                  </a:cubicBezTo>
                  <a:cubicBezTo>
                    <a:pt x="0" y="342"/>
                    <a:pt x="0" y="342"/>
                    <a:pt x="0" y="342"/>
                  </a:cubicBezTo>
                  <a:lnTo>
                    <a:pt x="62" y="351"/>
                  </a:lnTo>
                  <a:close/>
                  <a:moveTo>
                    <a:pt x="62" y="351"/>
                  </a:moveTo>
                  <a:cubicBezTo>
                    <a:pt x="62" y="351"/>
                    <a:pt x="62" y="351"/>
                    <a:pt x="62" y="3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8" name="Freeform 178"/>
            <p:cNvSpPr>
              <a:spLocks noEditPoints="1"/>
            </p:cNvSpPr>
            <p:nvPr userDrawn="1"/>
          </p:nvSpPr>
          <p:spPr bwMode="auto">
            <a:xfrm>
              <a:off x="988" y="1932"/>
              <a:ext cx="247" cy="1060"/>
            </a:xfrm>
            <a:custGeom>
              <a:avLst/>
              <a:gdLst>
                <a:gd name="T0" fmla="*/ 185 w 247"/>
                <a:gd name="T1" fmla="*/ 9 h 1060"/>
                <a:gd name="T2" fmla="*/ 123 w 247"/>
                <a:gd name="T3" fmla="*/ 0 h 1060"/>
                <a:gd name="T4" fmla="*/ 64 w 247"/>
                <a:gd name="T5" fmla="*/ 351 h 1060"/>
                <a:gd name="T6" fmla="*/ 40 w 247"/>
                <a:gd name="T7" fmla="*/ 1055 h 1060"/>
                <a:gd name="T8" fmla="*/ 208 w 247"/>
                <a:gd name="T9" fmla="*/ 370 h 1060"/>
                <a:gd name="T10" fmla="*/ 247 w 247"/>
                <a:gd name="T11" fmla="*/ 17 h 1060"/>
                <a:gd name="T12" fmla="*/ 185 w 247"/>
                <a:gd name="T13" fmla="*/ 9 h 1060"/>
                <a:gd name="T14" fmla="*/ 185 w 247"/>
                <a:gd name="T15" fmla="*/ 9 h 1060"/>
                <a:gd name="T16" fmla="*/ 185 w 247"/>
                <a:gd name="T17" fmla="*/ 9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1060">
                  <a:moveTo>
                    <a:pt x="185" y="9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02" y="102"/>
                    <a:pt x="82" y="222"/>
                    <a:pt x="64" y="351"/>
                  </a:cubicBezTo>
                  <a:cubicBezTo>
                    <a:pt x="11" y="734"/>
                    <a:pt x="0" y="1049"/>
                    <a:pt x="40" y="1055"/>
                  </a:cubicBezTo>
                  <a:cubicBezTo>
                    <a:pt x="80" y="1060"/>
                    <a:pt x="156" y="754"/>
                    <a:pt x="208" y="370"/>
                  </a:cubicBezTo>
                  <a:cubicBezTo>
                    <a:pt x="226" y="242"/>
                    <a:pt x="239" y="121"/>
                    <a:pt x="247" y="17"/>
                  </a:cubicBezTo>
                  <a:lnTo>
                    <a:pt x="185" y="9"/>
                  </a:lnTo>
                  <a:close/>
                  <a:moveTo>
                    <a:pt x="185" y="9"/>
                  </a:moveTo>
                  <a:cubicBezTo>
                    <a:pt x="185" y="9"/>
                    <a:pt x="185" y="9"/>
                    <a:pt x="185" y="9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9" name="Freeform 179"/>
            <p:cNvSpPr>
              <a:spLocks noEditPoints="1"/>
            </p:cNvSpPr>
            <p:nvPr userDrawn="1"/>
          </p:nvSpPr>
          <p:spPr bwMode="auto">
            <a:xfrm>
              <a:off x="647" y="2170"/>
              <a:ext cx="693" cy="875"/>
            </a:xfrm>
            <a:custGeom>
              <a:avLst/>
              <a:gdLst>
                <a:gd name="T0" fmla="*/ 634 w 693"/>
                <a:gd name="T1" fmla="*/ 0 h 875"/>
                <a:gd name="T2" fmla="*/ 58 w 693"/>
                <a:gd name="T3" fmla="*/ 0 h 875"/>
                <a:gd name="T4" fmla="*/ 4 w 693"/>
                <a:gd name="T5" fmla="*/ 61 h 875"/>
                <a:gd name="T6" fmla="*/ 19 w 693"/>
                <a:gd name="T7" fmla="*/ 194 h 875"/>
                <a:gd name="T8" fmla="*/ 96 w 693"/>
                <a:gd name="T9" fmla="*/ 137 h 875"/>
                <a:gd name="T10" fmla="*/ 180 w 693"/>
                <a:gd name="T11" fmla="*/ 199 h 875"/>
                <a:gd name="T12" fmla="*/ 263 w 693"/>
                <a:gd name="T13" fmla="*/ 137 h 875"/>
                <a:gd name="T14" fmla="*/ 346 w 693"/>
                <a:gd name="T15" fmla="*/ 199 h 875"/>
                <a:gd name="T16" fmla="*/ 430 w 693"/>
                <a:gd name="T17" fmla="*/ 137 h 875"/>
                <a:gd name="T18" fmla="*/ 513 w 693"/>
                <a:gd name="T19" fmla="*/ 199 h 875"/>
                <a:gd name="T20" fmla="*/ 596 w 693"/>
                <a:gd name="T21" fmla="*/ 137 h 875"/>
                <a:gd name="T22" fmla="*/ 675 w 693"/>
                <a:gd name="T23" fmla="*/ 196 h 875"/>
                <a:gd name="T24" fmla="*/ 689 w 693"/>
                <a:gd name="T25" fmla="*/ 61 h 875"/>
                <a:gd name="T26" fmla="*/ 634 w 693"/>
                <a:gd name="T27" fmla="*/ 0 h 875"/>
                <a:gd name="T28" fmla="*/ 596 w 693"/>
                <a:gd name="T29" fmla="*/ 223 h 875"/>
                <a:gd name="T30" fmla="*/ 513 w 693"/>
                <a:gd name="T31" fmla="*/ 285 h 875"/>
                <a:gd name="T32" fmla="*/ 429 w 693"/>
                <a:gd name="T33" fmla="*/ 223 h 875"/>
                <a:gd name="T34" fmla="*/ 346 w 693"/>
                <a:gd name="T35" fmla="*/ 285 h 875"/>
                <a:gd name="T36" fmla="*/ 263 w 693"/>
                <a:gd name="T37" fmla="*/ 223 h 875"/>
                <a:gd name="T38" fmla="*/ 179 w 693"/>
                <a:gd name="T39" fmla="*/ 285 h 875"/>
                <a:gd name="T40" fmla="*/ 96 w 693"/>
                <a:gd name="T41" fmla="*/ 223 h 875"/>
                <a:gd name="T42" fmla="*/ 28 w 693"/>
                <a:gd name="T43" fmla="*/ 274 h 875"/>
                <a:gd name="T44" fmla="*/ 89 w 693"/>
                <a:gd name="T45" fmla="*/ 814 h 875"/>
                <a:gd name="T46" fmla="*/ 158 w 693"/>
                <a:gd name="T47" fmla="*/ 875 h 875"/>
                <a:gd name="T48" fmla="*/ 542 w 693"/>
                <a:gd name="T49" fmla="*/ 875 h 875"/>
                <a:gd name="T50" fmla="*/ 610 w 693"/>
                <a:gd name="T51" fmla="*/ 814 h 875"/>
                <a:gd name="T52" fmla="*/ 667 w 693"/>
                <a:gd name="T53" fmla="*/ 275 h 875"/>
                <a:gd name="T54" fmla="*/ 596 w 693"/>
                <a:gd name="T55" fmla="*/ 223 h 875"/>
                <a:gd name="T56" fmla="*/ 596 w 693"/>
                <a:gd name="T57" fmla="*/ 223 h 875"/>
                <a:gd name="T58" fmla="*/ 596 w 693"/>
                <a:gd name="T59" fmla="*/ 223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3" h="875">
                  <a:moveTo>
                    <a:pt x="634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24" y="0"/>
                    <a:pt x="0" y="27"/>
                    <a:pt x="4" y="61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180" y="199"/>
                    <a:pt x="180" y="199"/>
                    <a:pt x="180" y="199"/>
                  </a:cubicBezTo>
                  <a:cubicBezTo>
                    <a:pt x="263" y="137"/>
                    <a:pt x="263" y="137"/>
                    <a:pt x="263" y="137"/>
                  </a:cubicBezTo>
                  <a:cubicBezTo>
                    <a:pt x="346" y="199"/>
                    <a:pt x="346" y="199"/>
                    <a:pt x="346" y="199"/>
                  </a:cubicBezTo>
                  <a:cubicBezTo>
                    <a:pt x="430" y="137"/>
                    <a:pt x="430" y="137"/>
                    <a:pt x="430" y="137"/>
                  </a:cubicBezTo>
                  <a:cubicBezTo>
                    <a:pt x="513" y="199"/>
                    <a:pt x="513" y="199"/>
                    <a:pt x="513" y="199"/>
                  </a:cubicBezTo>
                  <a:cubicBezTo>
                    <a:pt x="596" y="137"/>
                    <a:pt x="596" y="137"/>
                    <a:pt x="596" y="137"/>
                  </a:cubicBezTo>
                  <a:cubicBezTo>
                    <a:pt x="675" y="196"/>
                    <a:pt x="675" y="196"/>
                    <a:pt x="675" y="196"/>
                  </a:cubicBezTo>
                  <a:cubicBezTo>
                    <a:pt x="689" y="61"/>
                    <a:pt x="689" y="61"/>
                    <a:pt x="689" y="61"/>
                  </a:cubicBezTo>
                  <a:cubicBezTo>
                    <a:pt x="693" y="27"/>
                    <a:pt x="668" y="0"/>
                    <a:pt x="634" y="0"/>
                  </a:cubicBezTo>
                  <a:close/>
                  <a:moveTo>
                    <a:pt x="596" y="223"/>
                  </a:moveTo>
                  <a:cubicBezTo>
                    <a:pt x="513" y="285"/>
                    <a:pt x="513" y="285"/>
                    <a:pt x="513" y="285"/>
                  </a:cubicBezTo>
                  <a:cubicBezTo>
                    <a:pt x="429" y="223"/>
                    <a:pt x="429" y="223"/>
                    <a:pt x="429" y="223"/>
                  </a:cubicBezTo>
                  <a:cubicBezTo>
                    <a:pt x="346" y="285"/>
                    <a:pt x="346" y="285"/>
                    <a:pt x="346" y="285"/>
                  </a:cubicBezTo>
                  <a:cubicBezTo>
                    <a:pt x="263" y="223"/>
                    <a:pt x="263" y="223"/>
                    <a:pt x="263" y="223"/>
                  </a:cubicBezTo>
                  <a:cubicBezTo>
                    <a:pt x="179" y="285"/>
                    <a:pt x="179" y="285"/>
                    <a:pt x="179" y="285"/>
                  </a:cubicBezTo>
                  <a:cubicBezTo>
                    <a:pt x="96" y="223"/>
                    <a:pt x="96" y="223"/>
                    <a:pt x="96" y="223"/>
                  </a:cubicBezTo>
                  <a:cubicBezTo>
                    <a:pt x="28" y="274"/>
                    <a:pt x="28" y="274"/>
                    <a:pt x="28" y="274"/>
                  </a:cubicBezTo>
                  <a:cubicBezTo>
                    <a:pt x="89" y="814"/>
                    <a:pt x="89" y="814"/>
                    <a:pt x="89" y="814"/>
                  </a:cubicBezTo>
                  <a:cubicBezTo>
                    <a:pt x="93" y="848"/>
                    <a:pt x="124" y="875"/>
                    <a:pt x="158" y="875"/>
                  </a:cubicBezTo>
                  <a:cubicBezTo>
                    <a:pt x="542" y="875"/>
                    <a:pt x="542" y="875"/>
                    <a:pt x="542" y="875"/>
                  </a:cubicBezTo>
                  <a:cubicBezTo>
                    <a:pt x="576" y="875"/>
                    <a:pt x="606" y="848"/>
                    <a:pt x="610" y="814"/>
                  </a:cubicBezTo>
                  <a:cubicBezTo>
                    <a:pt x="667" y="275"/>
                    <a:pt x="667" y="275"/>
                    <a:pt x="667" y="275"/>
                  </a:cubicBezTo>
                  <a:lnTo>
                    <a:pt x="596" y="223"/>
                  </a:lnTo>
                  <a:close/>
                  <a:moveTo>
                    <a:pt x="596" y="223"/>
                  </a:moveTo>
                  <a:cubicBezTo>
                    <a:pt x="596" y="223"/>
                    <a:pt x="596" y="223"/>
                    <a:pt x="596" y="223"/>
                  </a:cubicBezTo>
                </a:path>
              </a:pathLst>
            </a:custGeom>
            <a:solidFill>
              <a:srgbClr val="FCA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0" name="Freeform 180"/>
            <p:cNvSpPr>
              <a:spLocks noEditPoints="1"/>
            </p:cNvSpPr>
            <p:nvPr userDrawn="1"/>
          </p:nvSpPr>
          <p:spPr bwMode="auto">
            <a:xfrm>
              <a:off x="418" y="2307"/>
              <a:ext cx="3214" cy="1051"/>
            </a:xfrm>
            <a:custGeom>
              <a:avLst/>
              <a:gdLst>
                <a:gd name="T0" fmla="*/ 825 w 3215"/>
                <a:gd name="T1" fmla="*/ 0 h 1051"/>
                <a:gd name="T2" fmla="*/ 742 w 3215"/>
                <a:gd name="T3" fmla="*/ 62 h 1051"/>
                <a:gd name="T4" fmla="*/ 658 w 3215"/>
                <a:gd name="T5" fmla="*/ 0 h 1051"/>
                <a:gd name="T6" fmla="*/ 575 w 3215"/>
                <a:gd name="T7" fmla="*/ 62 h 1051"/>
                <a:gd name="T8" fmla="*/ 575 w 3215"/>
                <a:gd name="T9" fmla="*/ 62 h 1051"/>
                <a:gd name="T10" fmla="*/ 492 w 3215"/>
                <a:gd name="T11" fmla="*/ 0 h 1051"/>
                <a:gd name="T12" fmla="*/ 409 w 3215"/>
                <a:gd name="T13" fmla="*/ 62 h 1051"/>
                <a:gd name="T14" fmla="*/ 325 w 3215"/>
                <a:gd name="T15" fmla="*/ 0 h 1051"/>
                <a:gd name="T16" fmla="*/ 248 w 3215"/>
                <a:gd name="T17" fmla="*/ 57 h 1051"/>
                <a:gd name="T18" fmla="*/ 257 w 3215"/>
                <a:gd name="T19" fmla="*/ 136 h 1051"/>
                <a:gd name="T20" fmla="*/ 325 w 3215"/>
                <a:gd name="T21" fmla="*/ 86 h 1051"/>
                <a:gd name="T22" fmla="*/ 409 w 3215"/>
                <a:gd name="T23" fmla="*/ 148 h 1051"/>
                <a:gd name="T24" fmla="*/ 492 w 3215"/>
                <a:gd name="T25" fmla="*/ 86 h 1051"/>
                <a:gd name="T26" fmla="*/ 575 w 3215"/>
                <a:gd name="T27" fmla="*/ 148 h 1051"/>
                <a:gd name="T28" fmla="*/ 575 w 3215"/>
                <a:gd name="T29" fmla="*/ 147 h 1051"/>
                <a:gd name="T30" fmla="*/ 658 w 3215"/>
                <a:gd name="T31" fmla="*/ 86 h 1051"/>
                <a:gd name="T32" fmla="*/ 742 w 3215"/>
                <a:gd name="T33" fmla="*/ 148 h 1051"/>
                <a:gd name="T34" fmla="*/ 825 w 3215"/>
                <a:gd name="T35" fmla="*/ 86 h 1051"/>
                <a:gd name="T36" fmla="*/ 896 w 3215"/>
                <a:gd name="T37" fmla="*/ 138 h 1051"/>
                <a:gd name="T38" fmla="*/ 904 w 3215"/>
                <a:gd name="T39" fmla="*/ 59 h 1051"/>
                <a:gd name="T40" fmla="*/ 825 w 3215"/>
                <a:gd name="T41" fmla="*/ 0 h 1051"/>
                <a:gd name="T42" fmla="*/ 0 w 3215"/>
                <a:gd name="T43" fmla="*/ 894 h 1051"/>
                <a:gd name="T44" fmla="*/ 156 w 3215"/>
                <a:gd name="T45" fmla="*/ 1051 h 1051"/>
                <a:gd name="T46" fmla="*/ 3059 w 3215"/>
                <a:gd name="T47" fmla="*/ 1051 h 1051"/>
                <a:gd name="T48" fmla="*/ 3215 w 3215"/>
                <a:gd name="T49" fmla="*/ 894 h 1051"/>
                <a:gd name="T50" fmla="*/ 3059 w 3215"/>
                <a:gd name="T51" fmla="*/ 738 h 1051"/>
                <a:gd name="T52" fmla="*/ 156 w 3215"/>
                <a:gd name="T53" fmla="*/ 738 h 1051"/>
                <a:gd name="T54" fmla="*/ 0 w 3215"/>
                <a:gd name="T55" fmla="*/ 894 h 1051"/>
                <a:gd name="T56" fmla="*/ 0 w 3215"/>
                <a:gd name="T57" fmla="*/ 894 h 1051"/>
                <a:gd name="T58" fmla="*/ 0 w 3215"/>
                <a:gd name="T59" fmla="*/ 894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15" h="1051">
                  <a:moveTo>
                    <a:pt x="825" y="0"/>
                  </a:moveTo>
                  <a:cubicBezTo>
                    <a:pt x="742" y="62"/>
                    <a:pt x="742" y="62"/>
                    <a:pt x="742" y="62"/>
                  </a:cubicBezTo>
                  <a:cubicBezTo>
                    <a:pt x="658" y="0"/>
                    <a:pt x="658" y="0"/>
                    <a:pt x="658" y="0"/>
                  </a:cubicBezTo>
                  <a:cubicBezTo>
                    <a:pt x="575" y="62"/>
                    <a:pt x="575" y="62"/>
                    <a:pt x="575" y="62"/>
                  </a:cubicBezTo>
                  <a:cubicBezTo>
                    <a:pt x="575" y="62"/>
                    <a:pt x="575" y="62"/>
                    <a:pt x="575" y="62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409" y="62"/>
                    <a:pt x="409" y="62"/>
                    <a:pt x="409" y="62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248" y="57"/>
                    <a:pt x="248" y="57"/>
                    <a:pt x="248" y="57"/>
                  </a:cubicBezTo>
                  <a:cubicBezTo>
                    <a:pt x="257" y="136"/>
                    <a:pt x="257" y="136"/>
                    <a:pt x="257" y="136"/>
                  </a:cubicBezTo>
                  <a:cubicBezTo>
                    <a:pt x="325" y="86"/>
                    <a:pt x="325" y="86"/>
                    <a:pt x="325" y="86"/>
                  </a:cubicBezTo>
                  <a:cubicBezTo>
                    <a:pt x="409" y="148"/>
                    <a:pt x="409" y="148"/>
                    <a:pt x="409" y="148"/>
                  </a:cubicBezTo>
                  <a:cubicBezTo>
                    <a:pt x="492" y="86"/>
                    <a:pt x="492" y="86"/>
                    <a:pt x="492" y="86"/>
                  </a:cubicBezTo>
                  <a:cubicBezTo>
                    <a:pt x="575" y="148"/>
                    <a:pt x="575" y="148"/>
                    <a:pt x="575" y="148"/>
                  </a:cubicBezTo>
                  <a:cubicBezTo>
                    <a:pt x="575" y="147"/>
                    <a:pt x="575" y="147"/>
                    <a:pt x="575" y="147"/>
                  </a:cubicBezTo>
                  <a:cubicBezTo>
                    <a:pt x="658" y="86"/>
                    <a:pt x="658" y="86"/>
                    <a:pt x="658" y="86"/>
                  </a:cubicBezTo>
                  <a:cubicBezTo>
                    <a:pt x="742" y="148"/>
                    <a:pt x="742" y="148"/>
                    <a:pt x="742" y="148"/>
                  </a:cubicBezTo>
                  <a:cubicBezTo>
                    <a:pt x="825" y="86"/>
                    <a:pt x="825" y="86"/>
                    <a:pt x="825" y="86"/>
                  </a:cubicBezTo>
                  <a:cubicBezTo>
                    <a:pt x="896" y="138"/>
                    <a:pt x="896" y="138"/>
                    <a:pt x="896" y="138"/>
                  </a:cubicBezTo>
                  <a:cubicBezTo>
                    <a:pt x="904" y="59"/>
                    <a:pt x="904" y="59"/>
                    <a:pt x="904" y="59"/>
                  </a:cubicBezTo>
                  <a:lnTo>
                    <a:pt x="825" y="0"/>
                  </a:lnTo>
                  <a:close/>
                  <a:moveTo>
                    <a:pt x="0" y="894"/>
                  </a:moveTo>
                  <a:cubicBezTo>
                    <a:pt x="0" y="980"/>
                    <a:pt x="70" y="1051"/>
                    <a:pt x="156" y="1051"/>
                  </a:cubicBezTo>
                  <a:cubicBezTo>
                    <a:pt x="3059" y="1051"/>
                    <a:pt x="3059" y="1051"/>
                    <a:pt x="3059" y="1051"/>
                  </a:cubicBezTo>
                  <a:cubicBezTo>
                    <a:pt x="3145" y="1051"/>
                    <a:pt x="3215" y="980"/>
                    <a:pt x="3215" y="894"/>
                  </a:cubicBezTo>
                  <a:cubicBezTo>
                    <a:pt x="3215" y="808"/>
                    <a:pt x="3145" y="738"/>
                    <a:pt x="3059" y="738"/>
                  </a:cubicBezTo>
                  <a:cubicBezTo>
                    <a:pt x="156" y="738"/>
                    <a:pt x="156" y="738"/>
                    <a:pt x="156" y="738"/>
                  </a:cubicBezTo>
                  <a:cubicBezTo>
                    <a:pt x="70" y="738"/>
                    <a:pt x="0" y="808"/>
                    <a:pt x="0" y="894"/>
                  </a:cubicBezTo>
                  <a:close/>
                  <a:moveTo>
                    <a:pt x="0" y="894"/>
                  </a:moveTo>
                  <a:cubicBezTo>
                    <a:pt x="0" y="894"/>
                    <a:pt x="0" y="894"/>
                    <a:pt x="0" y="894"/>
                  </a:cubicBezTo>
                </a:path>
              </a:pathLst>
            </a:custGeom>
            <a:solidFill>
              <a:srgbClr val="31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1" name="Freeform 181"/>
            <p:cNvSpPr>
              <a:spLocks noEditPoints="1"/>
            </p:cNvSpPr>
            <p:nvPr userDrawn="1"/>
          </p:nvSpPr>
          <p:spPr bwMode="auto">
            <a:xfrm>
              <a:off x="1748" y="1683"/>
              <a:ext cx="18" cy="758"/>
            </a:xfrm>
            <a:custGeom>
              <a:avLst/>
              <a:gdLst>
                <a:gd name="T0" fmla="*/ 13 w 18"/>
                <a:gd name="T1" fmla="*/ 0 h 758"/>
                <a:gd name="T2" fmla="*/ 8 w 18"/>
                <a:gd name="T3" fmla="*/ 3 h 758"/>
                <a:gd name="T4" fmla="*/ 6 w 18"/>
                <a:gd name="T5" fmla="*/ 36 h 758"/>
                <a:gd name="T6" fmla="*/ 18 w 18"/>
                <a:gd name="T7" fmla="*/ 38 h 758"/>
                <a:gd name="T8" fmla="*/ 18 w 18"/>
                <a:gd name="T9" fmla="*/ 0 h 758"/>
                <a:gd name="T10" fmla="*/ 13 w 18"/>
                <a:gd name="T11" fmla="*/ 0 h 758"/>
                <a:gd name="T12" fmla="*/ 2 w 18"/>
                <a:gd name="T13" fmla="*/ 649 h 758"/>
                <a:gd name="T14" fmla="*/ 1 w 18"/>
                <a:gd name="T15" fmla="*/ 740 h 758"/>
                <a:gd name="T16" fmla="*/ 9 w 18"/>
                <a:gd name="T17" fmla="*/ 758 h 758"/>
                <a:gd name="T18" fmla="*/ 17 w 18"/>
                <a:gd name="T19" fmla="*/ 757 h 758"/>
                <a:gd name="T20" fmla="*/ 17 w 18"/>
                <a:gd name="T21" fmla="*/ 727 h 758"/>
                <a:gd name="T22" fmla="*/ 3 w 18"/>
                <a:gd name="T23" fmla="*/ 699 h 758"/>
                <a:gd name="T24" fmla="*/ 4 w 18"/>
                <a:gd name="T25" fmla="*/ 691 h 758"/>
                <a:gd name="T26" fmla="*/ 17 w 18"/>
                <a:gd name="T27" fmla="*/ 675 h 758"/>
                <a:gd name="T28" fmla="*/ 17 w 18"/>
                <a:gd name="T29" fmla="*/ 635 h 758"/>
                <a:gd name="T30" fmla="*/ 2 w 18"/>
                <a:gd name="T31" fmla="*/ 649 h 758"/>
                <a:gd name="T32" fmla="*/ 6 w 18"/>
                <a:gd name="T33" fmla="*/ 70 h 758"/>
                <a:gd name="T34" fmla="*/ 4 w 18"/>
                <a:gd name="T35" fmla="*/ 96 h 758"/>
                <a:gd name="T36" fmla="*/ 18 w 18"/>
                <a:gd name="T37" fmla="*/ 107 h 758"/>
                <a:gd name="T38" fmla="*/ 18 w 18"/>
                <a:gd name="T39" fmla="*/ 70 h 758"/>
                <a:gd name="T40" fmla="*/ 6 w 18"/>
                <a:gd name="T41" fmla="*/ 70 h 758"/>
                <a:gd name="T42" fmla="*/ 2 w 18"/>
                <a:gd name="T43" fmla="*/ 476 h 758"/>
                <a:gd name="T44" fmla="*/ 18 w 18"/>
                <a:gd name="T45" fmla="*/ 530 h 758"/>
                <a:gd name="T46" fmla="*/ 18 w 18"/>
                <a:gd name="T47" fmla="*/ 432 h 758"/>
                <a:gd name="T48" fmla="*/ 2 w 18"/>
                <a:gd name="T49" fmla="*/ 476 h 758"/>
                <a:gd name="T50" fmla="*/ 2 w 18"/>
                <a:gd name="T51" fmla="*/ 476 h 758"/>
                <a:gd name="T52" fmla="*/ 2 w 18"/>
                <a:gd name="T53" fmla="*/ 476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" h="758">
                  <a:moveTo>
                    <a:pt x="13" y="0"/>
                  </a:moveTo>
                  <a:cubicBezTo>
                    <a:pt x="9" y="0"/>
                    <a:pt x="8" y="1"/>
                    <a:pt x="8" y="3"/>
                  </a:cubicBezTo>
                  <a:cubicBezTo>
                    <a:pt x="7" y="15"/>
                    <a:pt x="6" y="36"/>
                    <a:pt x="6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3" y="0"/>
                  </a:lnTo>
                  <a:close/>
                  <a:moveTo>
                    <a:pt x="2" y="649"/>
                  </a:moveTo>
                  <a:cubicBezTo>
                    <a:pt x="1" y="740"/>
                    <a:pt x="1" y="740"/>
                    <a:pt x="1" y="740"/>
                  </a:cubicBezTo>
                  <a:cubicBezTo>
                    <a:pt x="0" y="755"/>
                    <a:pt x="2" y="758"/>
                    <a:pt x="9" y="758"/>
                  </a:cubicBezTo>
                  <a:cubicBezTo>
                    <a:pt x="14" y="758"/>
                    <a:pt x="17" y="757"/>
                    <a:pt x="17" y="757"/>
                  </a:cubicBezTo>
                  <a:cubicBezTo>
                    <a:pt x="17" y="727"/>
                    <a:pt x="17" y="727"/>
                    <a:pt x="17" y="727"/>
                  </a:cubicBezTo>
                  <a:cubicBezTo>
                    <a:pt x="3" y="699"/>
                    <a:pt x="3" y="699"/>
                    <a:pt x="3" y="699"/>
                  </a:cubicBezTo>
                  <a:cubicBezTo>
                    <a:pt x="4" y="691"/>
                    <a:pt x="4" y="691"/>
                    <a:pt x="4" y="691"/>
                  </a:cubicBezTo>
                  <a:cubicBezTo>
                    <a:pt x="17" y="675"/>
                    <a:pt x="17" y="675"/>
                    <a:pt x="17" y="675"/>
                  </a:cubicBezTo>
                  <a:cubicBezTo>
                    <a:pt x="17" y="635"/>
                    <a:pt x="17" y="635"/>
                    <a:pt x="17" y="635"/>
                  </a:cubicBezTo>
                  <a:cubicBezTo>
                    <a:pt x="6" y="638"/>
                    <a:pt x="3" y="640"/>
                    <a:pt x="2" y="649"/>
                  </a:cubicBezTo>
                  <a:close/>
                  <a:moveTo>
                    <a:pt x="6" y="70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4" y="103"/>
                    <a:pt x="8" y="106"/>
                    <a:pt x="18" y="107"/>
                  </a:cubicBezTo>
                  <a:cubicBezTo>
                    <a:pt x="18" y="70"/>
                    <a:pt x="18" y="70"/>
                    <a:pt x="18" y="70"/>
                  </a:cubicBezTo>
                  <a:lnTo>
                    <a:pt x="6" y="70"/>
                  </a:lnTo>
                  <a:close/>
                  <a:moveTo>
                    <a:pt x="2" y="476"/>
                  </a:moveTo>
                  <a:cubicBezTo>
                    <a:pt x="2" y="507"/>
                    <a:pt x="7" y="524"/>
                    <a:pt x="18" y="530"/>
                  </a:cubicBezTo>
                  <a:cubicBezTo>
                    <a:pt x="18" y="432"/>
                    <a:pt x="18" y="432"/>
                    <a:pt x="18" y="432"/>
                  </a:cubicBezTo>
                  <a:cubicBezTo>
                    <a:pt x="6" y="435"/>
                    <a:pt x="2" y="447"/>
                    <a:pt x="2" y="476"/>
                  </a:cubicBezTo>
                  <a:close/>
                  <a:moveTo>
                    <a:pt x="2" y="476"/>
                  </a:moveTo>
                  <a:cubicBezTo>
                    <a:pt x="2" y="476"/>
                    <a:pt x="2" y="476"/>
                    <a:pt x="2" y="4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2" name="Freeform 182"/>
            <p:cNvSpPr>
              <a:spLocks noEditPoints="1"/>
            </p:cNvSpPr>
            <p:nvPr userDrawn="1"/>
          </p:nvSpPr>
          <p:spPr bwMode="auto">
            <a:xfrm>
              <a:off x="1507" y="1103"/>
              <a:ext cx="259" cy="1942"/>
            </a:xfrm>
            <a:custGeom>
              <a:avLst/>
              <a:gdLst>
                <a:gd name="T0" fmla="*/ 72 w 259"/>
                <a:gd name="T1" fmla="*/ 1482 h 1942"/>
                <a:gd name="T2" fmla="*/ 259 w 259"/>
                <a:gd name="T3" fmla="*/ 1512 h 1942"/>
                <a:gd name="T4" fmla="*/ 223 w 259"/>
                <a:gd name="T5" fmla="*/ 1482 h 1942"/>
                <a:gd name="T6" fmla="*/ 259 w 259"/>
                <a:gd name="T7" fmla="*/ 1452 h 1942"/>
                <a:gd name="T8" fmla="*/ 259 w 259"/>
                <a:gd name="T9" fmla="*/ 1362 h 1942"/>
                <a:gd name="T10" fmla="*/ 172 w 259"/>
                <a:gd name="T11" fmla="*/ 1363 h 1942"/>
                <a:gd name="T12" fmla="*/ 191 w 259"/>
                <a:gd name="T13" fmla="*/ 1319 h 1942"/>
                <a:gd name="T14" fmla="*/ 182 w 259"/>
                <a:gd name="T15" fmla="*/ 1216 h 1942"/>
                <a:gd name="T16" fmla="*/ 172 w 259"/>
                <a:gd name="T17" fmla="*/ 1213 h 1942"/>
                <a:gd name="T18" fmla="*/ 216 w 259"/>
                <a:gd name="T19" fmla="*/ 1193 h 1942"/>
                <a:gd name="T20" fmla="*/ 259 w 259"/>
                <a:gd name="T21" fmla="*/ 1150 h 1942"/>
                <a:gd name="T22" fmla="*/ 259 w 259"/>
                <a:gd name="T23" fmla="*/ 977 h 1942"/>
                <a:gd name="T24" fmla="*/ 257 w 259"/>
                <a:gd name="T25" fmla="*/ 932 h 1942"/>
                <a:gd name="T26" fmla="*/ 259 w 259"/>
                <a:gd name="T27" fmla="*/ 910 h 1942"/>
                <a:gd name="T28" fmla="*/ 253 w 259"/>
                <a:gd name="T29" fmla="*/ 886 h 1942"/>
                <a:gd name="T30" fmla="*/ 229 w 259"/>
                <a:gd name="T31" fmla="*/ 899 h 1942"/>
                <a:gd name="T32" fmla="*/ 236 w 259"/>
                <a:gd name="T33" fmla="*/ 910 h 1942"/>
                <a:gd name="T34" fmla="*/ 245 w 259"/>
                <a:gd name="T35" fmla="*/ 913 h 1942"/>
                <a:gd name="T36" fmla="*/ 203 w 259"/>
                <a:gd name="T37" fmla="*/ 933 h 1942"/>
                <a:gd name="T38" fmla="*/ 170 w 259"/>
                <a:gd name="T39" fmla="*/ 911 h 1942"/>
                <a:gd name="T40" fmla="*/ 225 w 259"/>
                <a:gd name="T41" fmla="*/ 766 h 1942"/>
                <a:gd name="T42" fmla="*/ 258 w 259"/>
                <a:gd name="T43" fmla="*/ 721 h 1942"/>
                <a:gd name="T44" fmla="*/ 174 w 259"/>
                <a:gd name="T45" fmla="*/ 721 h 1942"/>
                <a:gd name="T46" fmla="*/ 194 w 259"/>
                <a:gd name="T47" fmla="*/ 678 h 1942"/>
                <a:gd name="T48" fmla="*/ 188 w 259"/>
                <a:gd name="T49" fmla="*/ 573 h 1942"/>
                <a:gd name="T50" fmla="*/ 176 w 259"/>
                <a:gd name="T51" fmla="*/ 570 h 1942"/>
                <a:gd name="T52" fmla="*/ 223 w 259"/>
                <a:gd name="T53" fmla="*/ 550 h 1942"/>
                <a:gd name="T54" fmla="*/ 258 w 259"/>
                <a:gd name="T55" fmla="*/ 495 h 1942"/>
                <a:gd name="T56" fmla="*/ 222 w 259"/>
                <a:gd name="T57" fmla="*/ 465 h 1942"/>
                <a:gd name="T58" fmla="*/ 258 w 259"/>
                <a:gd name="T59" fmla="*/ 435 h 1942"/>
                <a:gd name="T60" fmla="*/ 255 w 259"/>
                <a:gd name="T61" fmla="*/ 380 h 1942"/>
                <a:gd name="T62" fmla="*/ 72 w 259"/>
                <a:gd name="T63" fmla="*/ 74 h 1942"/>
                <a:gd name="T64" fmla="*/ 259 w 259"/>
                <a:gd name="T65" fmla="*/ 0 h 1942"/>
                <a:gd name="T66" fmla="*/ 0 w 259"/>
                <a:gd name="T67" fmla="*/ 1942 h 1942"/>
                <a:gd name="T68" fmla="*/ 259 w 259"/>
                <a:gd name="T69" fmla="*/ 1872 h 1942"/>
                <a:gd name="T70" fmla="*/ 72 w 259"/>
                <a:gd name="T71" fmla="*/ 1872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9" h="1942">
                  <a:moveTo>
                    <a:pt x="72" y="1872"/>
                  </a:moveTo>
                  <a:cubicBezTo>
                    <a:pt x="72" y="1482"/>
                    <a:pt x="72" y="1482"/>
                    <a:pt x="72" y="1482"/>
                  </a:cubicBezTo>
                  <a:cubicBezTo>
                    <a:pt x="259" y="1565"/>
                    <a:pt x="259" y="1565"/>
                    <a:pt x="259" y="1565"/>
                  </a:cubicBezTo>
                  <a:cubicBezTo>
                    <a:pt x="259" y="1512"/>
                    <a:pt x="259" y="1512"/>
                    <a:pt x="259" y="1512"/>
                  </a:cubicBezTo>
                  <a:cubicBezTo>
                    <a:pt x="257" y="1513"/>
                    <a:pt x="255" y="1513"/>
                    <a:pt x="254" y="1513"/>
                  </a:cubicBezTo>
                  <a:cubicBezTo>
                    <a:pt x="237" y="1513"/>
                    <a:pt x="223" y="1499"/>
                    <a:pt x="223" y="1482"/>
                  </a:cubicBezTo>
                  <a:cubicBezTo>
                    <a:pt x="223" y="1465"/>
                    <a:pt x="237" y="1451"/>
                    <a:pt x="254" y="1451"/>
                  </a:cubicBezTo>
                  <a:cubicBezTo>
                    <a:pt x="255" y="1451"/>
                    <a:pt x="257" y="1452"/>
                    <a:pt x="259" y="1452"/>
                  </a:cubicBezTo>
                  <a:cubicBezTo>
                    <a:pt x="259" y="1360"/>
                    <a:pt x="259" y="1360"/>
                    <a:pt x="259" y="1360"/>
                  </a:cubicBezTo>
                  <a:cubicBezTo>
                    <a:pt x="259" y="1362"/>
                    <a:pt x="259" y="1362"/>
                    <a:pt x="259" y="1362"/>
                  </a:cubicBezTo>
                  <a:cubicBezTo>
                    <a:pt x="259" y="1362"/>
                    <a:pt x="226" y="1361"/>
                    <a:pt x="215" y="1361"/>
                  </a:cubicBezTo>
                  <a:cubicBezTo>
                    <a:pt x="199" y="1361"/>
                    <a:pt x="172" y="1363"/>
                    <a:pt x="172" y="1363"/>
                  </a:cubicBezTo>
                  <a:cubicBezTo>
                    <a:pt x="174" y="1341"/>
                    <a:pt x="174" y="1341"/>
                    <a:pt x="174" y="1341"/>
                  </a:cubicBezTo>
                  <a:cubicBezTo>
                    <a:pt x="188" y="1338"/>
                    <a:pt x="191" y="1334"/>
                    <a:pt x="191" y="1319"/>
                  </a:cubicBezTo>
                  <a:cubicBezTo>
                    <a:pt x="191" y="1229"/>
                    <a:pt x="191" y="1229"/>
                    <a:pt x="191" y="1229"/>
                  </a:cubicBezTo>
                  <a:cubicBezTo>
                    <a:pt x="191" y="1219"/>
                    <a:pt x="189" y="1216"/>
                    <a:pt x="182" y="1216"/>
                  </a:cubicBezTo>
                  <a:cubicBezTo>
                    <a:pt x="179" y="1216"/>
                    <a:pt x="175" y="1216"/>
                    <a:pt x="175" y="1216"/>
                  </a:cubicBezTo>
                  <a:cubicBezTo>
                    <a:pt x="172" y="1213"/>
                    <a:pt x="172" y="1213"/>
                    <a:pt x="172" y="1213"/>
                  </a:cubicBezTo>
                  <a:cubicBezTo>
                    <a:pt x="175" y="1193"/>
                    <a:pt x="175" y="1193"/>
                    <a:pt x="175" y="1193"/>
                  </a:cubicBezTo>
                  <a:cubicBezTo>
                    <a:pt x="175" y="1193"/>
                    <a:pt x="212" y="1193"/>
                    <a:pt x="216" y="1193"/>
                  </a:cubicBezTo>
                  <a:cubicBezTo>
                    <a:pt x="226" y="1193"/>
                    <a:pt x="250" y="1192"/>
                    <a:pt x="259" y="1192"/>
                  </a:cubicBezTo>
                  <a:cubicBezTo>
                    <a:pt x="259" y="1150"/>
                    <a:pt x="259" y="1150"/>
                    <a:pt x="259" y="1150"/>
                  </a:cubicBezTo>
                  <a:cubicBezTo>
                    <a:pt x="211" y="1149"/>
                    <a:pt x="183" y="1119"/>
                    <a:pt x="183" y="1066"/>
                  </a:cubicBezTo>
                  <a:cubicBezTo>
                    <a:pt x="183" y="1014"/>
                    <a:pt x="210" y="982"/>
                    <a:pt x="259" y="977"/>
                  </a:cubicBezTo>
                  <a:cubicBezTo>
                    <a:pt x="259" y="935"/>
                    <a:pt x="259" y="935"/>
                    <a:pt x="259" y="935"/>
                  </a:cubicBezTo>
                  <a:cubicBezTo>
                    <a:pt x="257" y="932"/>
                    <a:pt x="257" y="932"/>
                    <a:pt x="257" y="932"/>
                  </a:cubicBezTo>
                  <a:cubicBezTo>
                    <a:pt x="258" y="910"/>
                    <a:pt x="258" y="910"/>
                    <a:pt x="258" y="910"/>
                  </a:cubicBezTo>
                  <a:cubicBezTo>
                    <a:pt x="259" y="910"/>
                    <a:pt x="259" y="910"/>
                    <a:pt x="259" y="910"/>
                  </a:cubicBezTo>
                  <a:cubicBezTo>
                    <a:pt x="259" y="886"/>
                    <a:pt x="259" y="886"/>
                    <a:pt x="259" y="886"/>
                  </a:cubicBezTo>
                  <a:cubicBezTo>
                    <a:pt x="253" y="886"/>
                    <a:pt x="253" y="886"/>
                    <a:pt x="253" y="886"/>
                  </a:cubicBezTo>
                  <a:cubicBezTo>
                    <a:pt x="247" y="886"/>
                    <a:pt x="238" y="887"/>
                    <a:pt x="232" y="887"/>
                  </a:cubicBezTo>
                  <a:cubicBezTo>
                    <a:pt x="229" y="899"/>
                    <a:pt x="229" y="899"/>
                    <a:pt x="229" y="899"/>
                  </a:cubicBezTo>
                  <a:cubicBezTo>
                    <a:pt x="228" y="902"/>
                    <a:pt x="228" y="903"/>
                    <a:pt x="228" y="905"/>
                  </a:cubicBezTo>
                  <a:cubicBezTo>
                    <a:pt x="228" y="909"/>
                    <a:pt x="229" y="910"/>
                    <a:pt x="236" y="910"/>
                  </a:cubicBezTo>
                  <a:cubicBezTo>
                    <a:pt x="243" y="910"/>
                    <a:pt x="243" y="910"/>
                    <a:pt x="243" y="910"/>
                  </a:cubicBezTo>
                  <a:cubicBezTo>
                    <a:pt x="245" y="913"/>
                    <a:pt x="245" y="913"/>
                    <a:pt x="245" y="913"/>
                  </a:cubicBezTo>
                  <a:cubicBezTo>
                    <a:pt x="243" y="934"/>
                    <a:pt x="243" y="934"/>
                    <a:pt x="243" y="934"/>
                  </a:cubicBezTo>
                  <a:cubicBezTo>
                    <a:pt x="243" y="934"/>
                    <a:pt x="219" y="933"/>
                    <a:pt x="203" y="933"/>
                  </a:cubicBezTo>
                  <a:cubicBezTo>
                    <a:pt x="187" y="933"/>
                    <a:pt x="168" y="934"/>
                    <a:pt x="168" y="934"/>
                  </a:cubicBezTo>
                  <a:cubicBezTo>
                    <a:pt x="170" y="911"/>
                    <a:pt x="170" y="911"/>
                    <a:pt x="170" y="911"/>
                  </a:cubicBezTo>
                  <a:cubicBezTo>
                    <a:pt x="176" y="909"/>
                    <a:pt x="180" y="904"/>
                    <a:pt x="183" y="897"/>
                  </a:cubicBezTo>
                  <a:cubicBezTo>
                    <a:pt x="225" y="766"/>
                    <a:pt x="225" y="766"/>
                    <a:pt x="225" y="766"/>
                  </a:cubicBezTo>
                  <a:cubicBezTo>
                    <a:pt x="258" y="764"/>
                    <a:pt x="258" y="764"/>
                    <a:pt x="258" y="764"/>
                  </a:cubicBezTo>
                  <a:cubicBezTo>
                    <a:pt x="258" y="721"/>
                    <a:pt x="258" y="721"/>
                    <a:pt x="258" y="721"/>
                  </a:cubicBezTo>
                  <a:cubicBezTo>
                    <a:pt x="247" y="720"/>
                    <a:pt x="227" y="719"/>
                    <a:pt x="221" y="719"/>
                  </a:cubicBezTo>
                  <a:cubicBezTo>
                    <a:pt x="205" y="719"/>
                    <a:pt x="174" y="721"/>
                    <a:pt x="174" y="721"/>
                  </a:cubicBezTo>
                  <a:cubicBezTo>
                    <a:pt x="177" y="697"/>
                    <a:pt x="177" y="697"/>
                    <a:pt x="177" y="697"/>
                  </a:cubicBezTo>
                  <a:cubicBezTo>
                    <a:pt x="190" y="695"/>
                    <a:pt x="194" y="691"/>
                    <a:pt x="194" y="678"/>
                  </a:cubicBezTo>
                  <a:cubicBezTo>
                    <a:pt x="194" y="585"/>
                    <a:pt x="194" y="585"/>
                    <a:pt x="194" y="585"/>
                  </a:cubicBezTo>
                  <a:cubicBezTo>
                    <a:pt x="194" y="577"/>
                    <a:pt x="192" y="573"/>
                    <a:pt x="188" y="573"/>
                  </a:cubicBezTo>
                  <a:cubicBezTo>
                    <a:pt x="184" y="573"/>
                    <a:pt x="179" y="574"/>
                    <a:pt x="179" y="574"/>
                  </a:cubicBezTo>
                  <a:cubicBezTo>
                    <a:pt x="176" y="570"/>
                    <a:pt x="176" y="570"/>
                    <a:pt x="176" y="570"/>
                  </a:cubicBezTo>
                  <a:cubicBezTo>
                    <a:pt x="179" y="549"/>
                    <a:pt x="179" y="549"/>
                    <a:pt x="179" y="549"/>
                  </a:cubicBezTo>
                  <a:cubicBezTo>
                    <a:pt x="179" y="549"/>
                    <a:pt x="215" y="550"/>
                    <a:pt x="223" y="550"/>
                  </a:cubicBezTo>
                  <a:cubicBezTo>
                    <a:pt x="228" y="550"/>
                    <a:pt x="245" y="549"/>
                    <a:pt x="258" y="548"/>
                  </a:cubicBezTo>
                  <a:cubicBezTo>
                    <a:pt x="258" y="495"/>
                    <a:pt x="258" y="495"/>
                    <a:pt x="258" y="495"/>
                  </a:cubicBezTo>
                  <a:cubicBezTo>
                    <a:pt x="257" y="496"/>
                    <a:pt x="255" y="496"/>
                    <a:pt x="253" y="496"/>
                  </a:cubicBezTo>
                  <a:cubicBezTo>
                    <a:pt x="236" y="496"/>
                    <a:pt x="222" y="482"/>
                    <a:pt x="222" y="465"/>
                  </a:cubicBezTo>
                  <a:cubicBezTo>
                    <a:pt x="222" y="448"/>
                    <a:pt x="236" y="434"/>
                    <a:pt x="253" y="434"/>
                  </a:cubicBezTo>
                  <a:cubicBezTo>
                    <a:pt x="255" y="434"/>
                    <a:pt x="256" y="435"/>
                    <a:pt x="258" y="435"/>
                  </a:cubicBezTo>
                  <a:cubicBezTo>
                    <a:pt x="258" y="382"/>
                    <a:pt x="258" y="382"/>
                    <a:pt x="258" y="382"/>
                  </a:cubicBezTo>
                  <a:cubicBezTo>
                    <a:pt x="255" y="380"/>
                    <a:pt x="255" y="380"/>
                    <a:pt x="255" y="380"/>
                  </a:cubicBezTo>
                  <a:cubicBezTo>
                    <a:pt x="72" y="464"/>
                    <a:pt x="72" y="464"/>
                    <a:pt x="72" y="46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2"/>
                    <a:pt x="0" y="1942"/>
                    <a:pt x="0" y="1942"/>
                  </a:cubicBezTo>
                  <a:cubicBezTo>
                    <a:pt x="259" y="1942"/>
                    <a:pt x="259" y="1942"/>
                    <a:pt x="259" y="1942"/>
                  </a:cubicBezTo>
                  <a:cubicBezTo>
                    <a:pt x="259" y="1872"/>
                    <a:pt x="259" y="1872"/>
                    <a:pt x="259" y="1872"/>
                  </a:cubicBezTo>
                  <a:cubicBezTo>
                    <a:pt x="72" y="1872"/>
                    <a:pt x="72" y="1872"/>
                    <a:pt x="72" y="1872"/>
                  </a:cubicBezTo>
                  <a:close/>
                  <a:moveTo>
                    <a:pt x="72" y="1872"/>
                  </a:moveTo>
                  <a:cubicBezTo>
                    <a:pt x="72" y="1872"/>
                    <a:pt x="72" y="1872"/>
                    <a:pt x="72" y="18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3" name="Freeform 183"/>
            <p:cNvSpPr>
              <a:spLocks noEditPoints="1"/>
            </p:cNvSpPr>
            <p:nvPr userDrawn="1"/>
          </p:nvSpPr>
          <p:spPr bwMode="auto">
            <a:xfrm>
              <a:off x="1747" y="1910"/>
              <a:ext cx="18" cy="47"/>
            </a:xfrm>
            <a:custGeom>
              <a:avLst/>
              <a:gdLst>
                <a:gd name="T0" fmla="*/ 18 w 18"/>
                <a:gd name="T1" fmla="*/ 0 h 47"/>
                <a:gd name="T2" fmla="*/ 12 w 18"/>
                <a:gd name="T3" fmla="*/ 0 h 47"/>
                <a:gd name="T4" fmla="*/ 0 w 18"/>
                <a:gd name="T5" fmla="*/ 47 h 47"/>
                <a:gd name="T6" fmla="*/ 18 w 18"/>
                <a:gd name="T7" fmla="*/ 47 h 47"/>
                <a:gd name="T8" fmla="*/ 18 w 18"/>
                <a:gd name="T9" fmla="*/ 0 h 47"/>
                <a:gd name="T10" fmla="*/ 18 w 18"/>
                <a:gd name="T11" fmla="*/ 0 h 47"/>
                <a:gd name="T12" fmla="*/ 18 w 18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7">
                  <a:moveTo>
                    <a:pt x="18" y="0"/>
                  </a:moveTo>
                  <a:lnTo>
                    <a:pt x="12" y="0"/>
                  </a:lnTo>
                  <a:lnTo>
                    <a:pt x="0" y="47"/>
                  </a:lnTo>
                  <a:lnTo>
                    <a:pt x="18" y="47"/>
                  </a:lnTo>
                  <a:lnTo>
                    <a:pt x="18" y="0"/>
                  </a:lnTo>
                  <a:close/>
                  <a:moveTo>
                    <a:pt x="18" y="0"/>
                  </a:move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4" name="Freeform 184"/>
            <p:cNvSpPr>
              <a:spLocks noEditPoints="1"/>
            </p:cNvSpPr>
            <p:nvPr userDrawn="1"/>
          </p:nvSpPr>
          <p:spPr bwMode="auto">
            <a:xfrm>
              <a:off x="1747" y="1910"/>
              <a:ext cx="18" cy="47"/>
            </a:xfrm>
            <a:custGeom>
              <a:avLst/>
              <a:gdLst>
                <a:gd name="T0" fmla="*/ 18 w 18"/>
                <a:gd name="T1" fmla="*/ 0 h 47"/>
                <a:gd name="T2" fmla="*/ 12 w 18"/>
                <a:gd name="T3" fmla="*/ 0 h 47"/>
                <a:gd name="T4" fmla="*/ 0 w 18"/>
                <a:gd name="T5" fmla="*/ 47 h 47"/>
                <a:gd name="T6" fmla="*/ 18 w 18"/>
                <a:gd name="T7" fmla="*/ 47 h 47"/>
                <a:gd name="T8" fmla="*/ 18 w 18"/>
                <a:gd name="T9" fmla="*/ 0 h 47"/>
                <a:gd name="T10" fmla="*/ 18 w 18"/>
                <a:gd name="T11" fmla="*/ 0 h 47"/>
                <a:gd name="T12" fmla="*/ 18 w 18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7">
                  <a:moveTo>
                    <a:pt x="18" y="0"/>
                  </a:moveTo>
                  <a:lnTo>
                    <a:pt x="12" y="0"/>
                  </a:lnTo>
                  <a:lnTo>
                    <a:pt x="0" y="47"/>
                  </a:lnTo>
                  <a:lnTo>
                    <a:pt x="18" y="47"/>
                  </a:lnTo>
                  <a:lnTo>
                    <a:pt x="18" y="0"/>
                  </a:lnTo>
                  <a:moveTo>
                    <a:pt x="18" y="0"/>
                  </a:move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5" name="Freeform 185"/>
            <p:cNvSpPr>
              <a:spLocks noEditPoints="1"/>
            </p:cNvSpPr>
            <p:nvPr userDrawn="1"/>
          </p:nvSpPr>
          <p:spPr bwMode="auto">
            <a:xfrm>
              <a:off x="1764" y="2012"/>
              <a:ext cx="2" cy="25"/>
            </a:xfrm>
            <a:custGeom>
              <a:avLst/>
              <a:gdLst>
                <a:gd name="T0" fmla="*/ 1 w 2"/>
                <a:gd name="T1" fmla="*/ 0 h 25"/>
                <a:gd name="T2" fmla="*/ 0 w 2"/>
                <a:gd name="T3" fmla="*/ 22 h 25"/>
                <a:gd name="T4" fmla="*/ 2 w 2"/>
                <a:gd name="T5" fmla="*/ 25 h 25"/>
                <a:gd name="T6" fmla="*/ 1 w 2"/>
                <a:gd name="T7" fmla="*/ 0 h 25"/>
                <a:gd name="T8" fmla="*/ 1 w 2"/>
                <a:gd name="T9" fmla="*/ 0 h 25"/>
                <a:gd name="T10" fmla="*/ 1 w 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5">
                  <a:moveTo>
                    <a:pt x="1" y="0"/>
                  </a:moveTo>
                  <a:lnTo>
                    <a:pt x="0" y="22"/>
                  </a:lnTo>
                  <a:lnTo>
                    <a:pt x="2" y="25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6" name="Freeform 186"/>
            <p:cNvSpPr>
              <a:spLocks noEditPoints="1"/>
            </p:cNvSpPr>
            <p:nvPr userDrawn="1"/>
          </p:nvSpPr>
          <p:spPr bwMode="auto">
            <a:xfrm>
              <a:off x="1764" y="2012"/>
              <a:ext cx="2" cy="25"/>
            </a:xfrm>
            <a:custGeom>
              <a:avLst/>
              <a:gdLst>
                <a:gd name="T0" fmla="*/ 1 w 2"/>
                <a:gd name="T1" fmla="*/ 0 h 25"/>
                <a:gd name="T2" fmla="*/ 0 w 2"/>
                <a:gd name="T3" fmla="*/ 22 h 25"/>
                <a:gd name="T4" fmla="*/ 2 w 2"/>
                <a:gd name="T5" fmla="*/ 25 h 25"/>
                <a:gd name="T6" fmla="*/ 1 w 2"/>
                <a:gd name="T7" fmla="*/ 0 h 25"/>
                <a:gd name="T8" fmla="*/ 1 w 2"/>
                <a:gd name="T9" fmla="*/ 0 h 25"/>
                <a:gd name="T10" fmla="*/ 1 w 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5">
                  <a:moveTo>
                    <a:pt x="1" y="0"/>
                  </a:moveTo>
                  <a:lnTo>
                    <a:pt x="0" y="22"/>
                  </a:lnTo>
                  <a:lnTo>
                    <a:pt x="2" y="25"/>
                  </a:lnTo>
                  <a:lnTo>
                    <a:pt x="1" y="0"/>
                  </a:lnTo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7" name="Freeform 187"/>
            <p:cNvSpPr>
              <a:spLocks noEditPoints="1"/>
            </p:cNvSpPr>
            <p:nvPr userDrawn="1"/>
          </p:nvSpPr>
          <p:spPr bwMode="auto">
            <a:xfrm>
              <a:off x="1730" y="1537"/>
              <a:ext cx="36" cy="873"/>
            </a:xfrm>
            <a:custGeom>
              <a:avLst/>
              <a:gdLst>
                <a:gd name="T0" fmla="*/ 21 w 36"/>
                <a:gd name="T1" fmla="*/ 844 h 873"/>
                <a:gd name="T2" fmla="*/ 36 w 36"/>
                <a:gd name="T3" fmla="*/ 873 h 873"/>
                <a:gd name="T4" fmla="*/ 36 w 36"/>
                <a:gd name="T5" fmla="*/ 821 h 873"/>
                <a:gd name="T6" fmla="*/ 22 w 36"/>
                <a:gd name="T7" fmla="*/ 836 h 873"/>
                <a:gd name="T8" fmla="*/ 21 w 36"/>
                <a:gd name="T9" fmla="*/ 844 h 873"/>
                <a:gd name="T10" fmla="*/ 0 w 36"/>
                <a:gd name="T11" fmla="*/ 30 h 873"/>
                <a:gd name="T12" fmla="*/ 31 w 36"/>
                <a:gd name="T13" fmla="*/ 61 h 873"/>
                <a:gd name="T14" fmla="*/ 36 w 36"/>
                <a:gd name="T15" fmla="*/ 60 h 873"/>
                <a:gd name="T16" fmla="*/ 36 w 36"/>
                <a:gd name="T17" fmla="*/ 0 h 873"/>
                <a:gd name="T18" fmla="*/ 31 w 36"/>
                <a:gd name="T19" fmla="*/ 0 h 873"/>
                <a:gd name="T20" fmla="*/ 0 w 36"/>
                <a:gd name="T21" fmla="*/ 30 h 873"/>
                <a:gd name="T22" fmla="*/ 0 w 36"/>
                <a:gd name="T23" fmla="*/ 30 h 873"/>
                <a:gd name="T24" fmla="*/ 0 w 36"/>
                <a:gd name="T25" fmla="*/ 30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873">
                  <a:moveTo>
                    <a:pt x="21" y="844"/>
                  </a:moveTo>
                  <a:cubicBezTo>
                    <a:pt x="36" y="873"/>
                    <a:pt x="36" y="873"/>
                    <a:pt x="36" y="873"/>
                  </a:cubicBezTo>
                  <a:cubicBezTo>
                    <a:pt x="36" y="821"/>
                    <a:pt x="36" y="821"/>
                    <a:pt x="36" y="821"/>
                  </a:cubicBezTo>
                  <a:cubicBezTo>
                    <a:pt x="22" y="836"/>
                    <a:pt x="22" y="836"/>
                    <a:pt x="22" y="836"/>
                  </a:cubicBezTo>
                  <a:lnTo>
                    <a:pt x="21" y="844"/>
                  </a:lnTo>
                  <a:close/>
                  <a:moveTo>
                    <a:pt x="0" y="30"/>
                  </a:moveTo>
                  <a:cubicBezTo>
                    <a:pt x="0" y="47"/>
                    <a:pt x="14" y="61"/>
                    <a:pt x="31" y="61"/>
                  </a:cubicBezTo>
                  <a:cubicBezTo>
                    <a:pt x="32" y="61"/>
                    <a:pt x="34" y="60"/>
                    <a:pt x="36" y="6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4" y="0"/>
                    <a:pt x="32" y="0"/>
                    <a:pt x="31" y="0"/>
                  </a:cubicBezTo>
                  <a:cubicBezTo>
                    <a:pt x="14" y="0"/>
                    <a:pt x="0" y="13"/>
                    <a:pt x="0" y="30"/>
                  </a:cubicBezTo>
                  <a:close/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</a:path>
              </a:pathLst>
            </a:custGeom>
            <a:solidFill>
              <a:srgbClr val="855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8" name="Rectangle 188"/>
            <p:cNvSpPr>
              <a:spLocks noChangeArrowheads="1"/>
            </p:cNvSpPr>
            <p:nvPr userDrawn="1"/>
          </p:nvSpPr>
          <p:spPr bwMode="auto">
            <a:xfrm>
              <a:off x="2023" y="1103"/>
              <a:ext cx="1" cy="1942"/>
            </a:xfrm>
            <a:prstGeom prst="rect">
              <a:avLst/>
            </a:prstGeom>
            <a:solidFill>
              <a:srgbClr val="3F2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9" name="Freeform 189"/>
            <p:cNvSpPr>
              <a:spLocks noEditPoints="1"/>
            </p:cNvSpPr>
            <p:nvPr userDrawn="1"/>
          </p:nvSpPr>
          <p:spPr bwMode="auto">
            <a:xfrm>
              <a:off x="1766" y="1912"/>
              <a:ext cx="8" cy="45"/>
            </a:xfrm>
            <a:custGeom>
              <a:avLst/>
              <a:gdLst>
                <a:gd name="T0" fmla="*/ 0 w 8"/>
                <a:gd name="T1" fmla="*/ 0 h 45"/>
                <a:gd name="T2" fmla="*/ 0 w 8"/>
                <a:gd name="T3" fmla="*/ 45 h 45"/>
                <a:gd name="T4" fmla="*/ 8 w 8"/>
                <a:gd name="T5" fmla="*/ 44 h 45"/>
                <a:gd name="T6" fmla="*/ 0 w 8"/>
                <a:gd name="T7" fmla="*/ 0 h 45"/>
                <a:gd name="T8" fmla="*/ 0 w 8"/>
                <a:gd name="T9" fmla="*/ 0 h 45"/>
                <a:gd name="T10" fmla="*/ 0 w 8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5">
                  <a:moveTo>
                    <a:pt x="0" y="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2" y="45"/>
                    <a:pt x="5" y="45"/>
                    <a:pt x="8" y="44"/>
                  </a:cubicBezTo>
                  <a:lnTo>
                    <a:pt x="0" y="0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FE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0" name="Freeform 190"/>
            <p:cNvSpPr>
              <a:spLocks noEditPoints="1"/>
            </p:cNvSpPr>
            <p:nvPr userDrawn="1"/>
          </p:nvSpPr>
          <p:spPr bwMode="auto">
            <a:xfrm>
              <a:off x="1766" y="1753"/>
              <a:ext cx="25" cy="38"/>
            </a:xfrm>
            <a:custGeom>
              <a:avLst/>
              <a:gdLst>
                <a:gd name="T0" fmla="*/ 25 w 25"/>
                <a:gd name="T1" fmla="*/ 19 h 38"/>
                <a:gd name="T2" fmla="*/ 8 w 25"/>
                <a:gd name="T3" fmla="*/ 0 h 38"/>
                <a:gd name="T4" fmla="*/ 0 w 25"/>
                <a:gd name="T5" fmla="*/ 0 h 38"/>
                <a:gd name="T6" fmla="*/ 0 w 25"/>
                <a:gd name="T7" fmla="*/ 37 h 38"/>
                <a:gd name="T8" fmla="*/ 6 w 25"/>
                <a:gd name="T9" fmla="*/ 38 h 38"/>
                <a:gd name="T10" fmla="*/ 25 w 25"/>
                <a:gd name="T11" fmla="*/ 19 h 38"/>
                <a:gd name="T12" fmla="*/ 25 w 25"/>
                <a:gd name="T13" fmla="*/ 19 h 38"/>
                <a:gd name="T14" fmla="*/ 25 w 25"/>
                <a:gd name="T15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25" y="19"/>
                  </a:moveTo>
                  <a:cubicBezTo>
                    <a:pt x="25" y="10"/>
                    <a:pt x="19" y="3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7"/>
                    <a:pt x="3" y="38"/>
                    <a:pt x="6" y="38"/>
                  </a:cubicBezTo>
                  <a:cubicBezTo>
                    <a:pt x="18" y="38"/>
                    <a:pt x="25" y="31"/>
                    <a:pt x="25" y="19"/>
                  </a:cubicBezTo>
                  <a:close/>
                  <a:moveTo>
                    <a:pt x="25" y="19"/>
                  </a:moveTo>
                  <a:cubicBezTo>
                    <a:pt x="25" y="19"/>
                    <a:pt x="25" y="19"/>
                    <a:pt x="25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1" name="Freeform 191"/>
            <p:cNvSpPr>
              <a:spLocks noEditPoints="1"/>
            </p:cNvSpPr>
            <p:nvPr userDrawn="1"/>
          </p:nvSpPr>
          <p:spPr bwMode="auto">
            <a:xfrm>
              <a:off x="1766" y="1103"/>
              <a:ext cx="258" cy="1944"/>
            </a:xfrm>
            <a:custGeom>
              <a:avLst/>
              <a:gdLst>
                <a:gd name="T0" fmla="*/ 0 w 259"/>
                <a:gd name="T1" fmla="*/ 74 h 1944"/>
                <a:gd name="T2" fmla="*/ 186 w 259"/>
                <a:gd name="T3" fmla="*/ 464 h 1944"/>
                <a:gd name="T4" fmla="*/ 0 w 259"/>
                <a:gd name="T5" fmla="*/ 434 h 1944"/>
                <a:gd name="T6" fmla="*/ 0 w 259"/>
                <a:gd name="T7" fmla="*/ 494 h 1944"/>
                <a:gd name="T8" fmla="*/ 14 w 259"/>
                <a:gd name="T9" fmla="*/ 547 h 1944"/>
                <a:gd name="T10" fmla="*/ 49 w 259"/>
                <a:gd name="T11" fmla="*/ 628 h 1944"/>
                <a:gd name="T12" fmla="*/ 6 w 259"/>
                <a:gd name="T13" fmla="*/ 721 h 1944"/>
                <a:gd name="T14" fmla="*/ 0 w 259"/>
                <a:gd name="T15" fmla="*/ 763 h 1944"/>
                <a:gd name="T16" fmla="*/ 39 w 259"/>
                <a:gd name="T17" fmla="*/ 764 h 1944"/>
                <a:gd name="T18" fmla="*/ 87 w 259"/>
                <a:gd name="T19" fmla="*/ 910 h 1944"/>
                <a:gd name="T20" fmla="*/ 87 w 259"/>
                <a:gd name="T21" fmla="*/ 933 h 1944"/>
                <a:gd name="T22" fmla="*/ 0 w 259"/>
                <a:gd name="T23" fmla="*/ 934 h 1944"/>
                <a:gd name="T24" fmla="*/ 16 w 259"/>
                <a:gd name="T25" fmla="*/ 975 h 1944"/>
                <a:gd name="T26" fmla="*/ 73 w 259"/>
                <a:gd name="T27" fmla="*/ 987 h 1944"/>
                <a:gd name="T28" fmla="*/ 26 w 259"/>
                <a:gd name="T29" fmla="*/ 1045 h 1944"/>
                <a:gd name="T30" fmla="*/ 8 w 259"/>
                <a:gd name="T31" fmla="*/ 1012 h 1944"/>
                <a:gd name="T32" fmla="*/ 0 w 259"/>
                <a:gd name="T33" fmla="*/ 1111 h 1944"/>
                <a:gd name="T34" fmla="*/ 30 w 259"/>
                <a:gd name="T35" fmla="*/ 1083 h 1944"/>
                <a:gd name="T36" fmla="*/ 67 w 259"/>
                <a:gd name="T37" fmla="*/ 1136 h 1944"/>
                <a:gd name="T38" fmla="*/ 2 w 259"/>
                <a:gd name="T39" fmla="*/ 1150 h 1944"/>
                <a:gd name="T40" fmla="*/ 0 w 259"/>
                <a:gd name="T41" fmla="*/ 1192 h 1944"/>
                <a:gd name="T42" fmla="*/ 1 w 259"/>
                <a:gd name="T43" fmla="*/ 1215 h 1944"/>
                <a:gd name="T44" fmla="*/ 0 w 259"/>
                <a:gd name="T45" fmla="*/ 1256 h 1944"/>
                <a:gd name="T46" fmla="*/ 22 w 259"/>
                <a:gd name="T47" fmla="*/ 1224 h 1944"/>
                <a:gd name="T48" fmla="*/ 10 w 259"/>
                <a:gd name="T49" fmla="*/ 1213 h 1944"/>
                <a:gd name="T50" fmla="*/ 49 w 259"/>
                <a:gd name="T51" fmla="*/ 1193 h 1944"/>
                <a:gd name="T52" fmla="*/ 89 w 259"/>
                <a:gd name="T53" fmla="*/ 1196 h 1944"/>
                <a:gd name="T54" fmla="*/ 49 w 259"/>
                <a:gd name="T55" fmla="*/ 1254 h 1944"/>
                <a:gd name="T56" fmla="*/ 62 w 259"/>
                <a:gd name="T57" fmla="*/ 1317 h 1944"/>
                <a:gd name="T58" fmla="*/ 91 w 259"/>
                <a:gd name="T59" fmla="*/ 1344 h 1944"/>
                <a:gd name="T60" fmla="*/ 48 w 259"/>
                <a:gd name="T61" fmla="*/ 1366 h 1944"/>
                <a:gd name="T62" fmla="*/ 0 w 259"/>
                <a:gd name="T63" fmla="*/ 1308 h 1944"/>
                <a:gd name="T64" fmla="*/ 3 w 259"/>
                <a:gd name="T65" fmla="*/ 1342 h 1944"/>
                <a:gd name="T66" fmla="*/ 0 w 259"/>
                <a:gd name="T67" fmla="*/ 1453 h 1944"/>
                <a:gd name="T68" fmla="*/ 0 w 259"/>
                <a:gd name="T69" fmla="*/ 1513 h 1944"/>
                <a:gd name="T70" fmla="*/ 3 w 259"/>
                <a:gd name="T71" fmla="*/ 1568 h 1944"/>
                <a:gd name="T72" fmla="*/ 187 w 259"/>
                <a:gd name="T73" fmla="*/ 1874 h 1944"/>
                <a:gd name="T74" fmla="*/ 0 w 259"/>
                <a:gd name="T75" fmla="*/ 1944 h 1944"/>
                <a:gd name="T76" fmla="*/ 259 w 259"/>
                <a:gd name="T77" fmla="*/ 0 h 1944"/>
                <a:gd name="T78" fmla="*/ 0 w 259"/>
                <a:gd name="T79" fmla="*/ 0 h 1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9" h="1944">
                  <a:moveTo>
                    <a:pt x="0" y="0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186" y="74"/>
                    <a:pt x="186" y="74"/>
                    <a:pt x="186" y="74"/>
                  </a:cubicBezTo>
                  <a:cubicBezTo>
                    <a:pt x="186" y="464"/>
                    <a:pt x="186" y="464"/>
                    <a:pt x="186" y="464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14" y="436"/>
                    <a:pt x="26" y="449"/>
                    <a:pt x="26" y="464"/>
                  </a:cubicBezTo>
                  <a:cubicBezTo>
                    <a:pt x="26" y="479"/>
                    <a:pt x="14" y="492"/>
                    <a:pt x="0" y="494"/>
                  </a:cubicBezTo>
                  <a:cubicBezTo>
                    <a:pt x="0" y="548"/>
                    <a:pt x="0" y="548"/>
                    <a:pt x="0" y="548"/>
                  </a:cubicBezTo>
                  <a:cubicBezTo>
                    <a:pt x="8" y="547"/>
                    <a:pt x="14" y="547"/>
                    <a:pt x="14" y="547"/>
                  </a:cubicBezTo>
                  <a:cubicBezTo>
                    <a:pt x="53" y="547"/>
                    <a:pt x="74" y="561"/>
                    <a:pt x="74" y="588"/>
                  </a:cubicBezTo>
                  <a:cubicBezTo>
                    <a:pt x="74" y="608"/>
                    <a:pt x="62" y="619"/>
                    <a:pt x="49" y="628"/>
                  </a:cubicBezTo>
                  <a:cubicBezTo>
                    <a:pt x="64" y="634"/>
                    <a:pt x="81" y="643"/>
                    <a:pt x="81" y="666"/>
                  </a:cubicBezTo>
                  <a:cubicBezTo>
                    <a:pt x="81" y="702"/>
                    <a:pt x="56" y="721"/>
                    <a:pt x="6" y="721"/>
                  </a:cubicBezTo>
                  <a:cubicBezTo>
                    <a:pt x="5" y="721"/>
                    <a:pt x="2" y="720"/>
                    <a:pt x="0" y="720"/>
                  </a:cubicBezTo>
                  <a:cubicBezTo>
                    <a:pt x="0" y="763"/>
                    <a:pt x="0" y="763"/>
                    <a:pt x="0" y="763"/>
                  </a:cubicBezTo>
                  <a:cubicBezTo>
                    <a:pt x="35" y="761"/>
                    <a:pt x="35" y="761"/>
                    <a:pt x="35" y="761"/>
                  </a:cubicBezTo>
                  <a:cubicBezTo>
                    <a:pt x="39" y="764"/>
                    <a:pt x="39" y="764"/>
                    <a:pt x="39" y="764"/>
                  </a:cubicBezTo>
                  <a:cubicBezTo>
                    <a:pt x="39" y="764"/>
                    <a:pt x="64" y="864"/>
                    <a:pt x="71" y="892"/>
                  </a:cubicBezTo>
                  <a:cubicBezTo>
                    <a:pt x="75" y="904"/>
                    <a:pt x="79" y="909"/>
                    <a:pt x="87" y="910"/>
                  </a:cubicBezTo>
                  <a:cubicBezTo>
                    <a:pt x="89" y="913"/>
                    <a:pt x="89" y="913"/>
                    <a:pt x="89" y="913"/>
                  </a:cubicBezTo>
                  <a:cubicBezTo>
                    <a:pt x="87" y="933"/>
                    <a:pt x="87" y="933"/>
                    <a:pt x="87" y="933"/>
                  </a:cubicBezTo>
                  <a:cubicBezTo>
                    <a:pt x="87" y="933"/>
                    <a:pt x="64" y="933"/>
                    <a:pt x="50" y="933"/>
                  </a:cubicBezTo>
                  <a:cubicBezTo>
                    <a:pt x="25" y="933"/>
                    <a:pt x="0" y="934"/>
                    <a:pt x="0" y="934"/>
                  </a:cubicBezTo>
                  <a:cubicBezTo>
                    <a:pt x="0" y="976"/>
                    <a:pt x="0" y="976"/>
                    <a:pt x="0" y="976"/>
                  </a:cubicBezTo>
                  <a:cubicBezTo>
                    <a:pt x="5" y="976"/>
                    <a:pt x="11" y="975"/>
                    <a:pt x="16" y="975"/>
                  </a:cubicBezTo>
                  <a:cubicBezTo>
                    <a:pt x="38" y="975"/>
                    <a:pt x="71" y="982"/>
                    <a:pt x="71" y="982"/>
                  </a:cubicBezTo>
                  <a:cubicBezTo>
                    <a:pt x="73" y="987"/>
                    <a:pt x="73" y="987"/>
                    <a:pt x="73" y="987"/>
                  </a:cubicBezTo>
                  <a:cubicBezTo>
                    <a:pt x="73" y="987"/>
                    <a:pt x="68" y="1011"/>
                    <a:pt x="66" y="1043"/>
                  </a:cubicBezTo>
                  <a:cubicBezTo>
                    <a:pt x="26" y="1045"/>
                    <a:pt x="26" y="1045"/>
                    <a:pt x="26" y="1045"/>
                  </a:cubicBezTo>
                  <a:cubicBezTo>
                    <a:pt x="26" y="1045"/>
                    <a:pt x="26" y="1039"/>
                    <a:pt x="26" y="1031"/>
                  </a:cubicBezTo>
                  <a:cubicBezTo>
                    <a:pt x="26" y="1017"/>
                    <a:pt x="21" y="1012"/>
                    <a:pt x="8" y="1012"/>
                  </a:cubicBezTo>
                  <a:cubicBezTo>
                    <a:pt x="5" y="1012"/>
                    <a:pt x="2" y="1012"/>
                    <a:pt x="0" y="1012"/>
                  </a:cubicBezTo>
                  <a:cubicBezTo>
                    <a:pt x="0" y="1111"/>
                    <a:pt x="0" y="1111"/>
                    <a:pt x="0" y="1111"/>
                  </a:cubicBezTo>
                  <a:cubicBezTo>
                    <a:pt x="3" y="1113"/>
                    <a:pt x="6" y="1114"/>
                    <a:pt x="10" y="1114"/>
                  </a:cubicBezTo>
                  <a:cubicBezTo>
                    <a:pt x="23" y="1114"/>
                    <a:pt x="28" y="1105"/>
                    <a:pt x="30" y="1083"/>
                  </a:cubicBezTo>
                  <a:cubicBezTo>
                    <a:pt x="70" y="1081"/>
                    <a:pt x="70" y="1081"/>
                    <a:pt x="70" y="1081"/>
                  </a:cubicBezTo>
                  <a:cubicBezTo>
                    <a:pt x="70" y="1081"/>
                    <a:pt x="67" y="1111"/>
                    <a:pt x="67" y="1136"/>
                  </a:cubicBezTo>
                  <a:cubicBezTo>
                    <a:pt x="64" y="1140"/>
                    <a:pt x="64" y="1140"/>
                    <a:pt x="64" y="1140"/>
                  </a:cubicBezTo>
                  <a:cubicBezTo>
                    <a:pt x="64" y="1140"/>
                    <a:pt x="35" y="1150"/>
                    <a:pt x="2" y="1150"/>
                  </a:cubicBezTo>
                  <a:cubicBezTo>
                    <a:pt x="0" y="1150"/>
                    <a:pt x="0" y="1150"/>
                    <a:pt x="0" y="1150"/>
                  </a:cubicBezTo>
                  <a:cubicBezTo>
                    <a:pt x="0" y="1192"/>
                    <a:pt x="0" y="1192"/>
                    <a:pt x="0" y="1192"/>
                  </a:cubicBezTo>
                  <a:cubicBezTo>
                    <a:pt x="3" y="1192"/>
                    <a:pt x="3" y="1192"/>
                    <a:pt x="3" y="1192"/>
                  </a:cubicBezTo>
                  <a:cubicBezTo>
                    <a:pt x="1" y="1215"/>
                    <a:pt x="1" y="1215"/>
                    <a:pt x="1" y="1215"/>
                  </a:cubicBezTo>
                  <a:cubicBezTo>
                    <a:pt x="0" y="1215"/>
                    <a:pt x="0" y="1215"/>
                    <a:pt x="0" y="1215"/>
                  </a:cubicBezTo>
                  <a:cubicBezTo>
                    <a:pt x="0" y="1256"/>
                    <a:pt x="0" y="1256"/>
                    <a:pt x="0" y="1256"/>
                  </a:cubicBezTo>
                  <a:cubicBezTo>
                    <a:pt x="16" y="1236"/>
                    <a:pt x="16" y="1236"/>
                    <a:pt x="16" y="1236"/>
                  </a:cubicBezTo>
                  <a:cubicBezTo>
                    <a:pt x="19" y="1233"/>
                    <a:pt x="22" y="1228"/>
                    <a:pt x="22" y="1224"/>
                  </a:cubicBezTo>
                  <a:cubicBezTo>
                    <a:pt x="22" y="1219"/>
                    <a:pt x="19" y="1217"/>
                    <a:pt x="11" y="1216"/>
                  </a:cubicBezTo>
                  <a:cubicBezTo>
                    <a:pt x="10" y="1213"/>
                    <a:pt x="10" y="1213"/>
                    <a:pt x="10" y="1213"/>
                  </a:cubicBezTo>
                  <a:cubicBezTo>
                    <a:pt x="12" y="1192"/>
                    <a:pt x="12" y="1192"/>
                    <a:pt x="12" y="1192"/>
                  </a:cubicBezTo>
                  <a:cubicBezTo>
                    <a:pt x="12" y="1192"/>
                    <a:pt x="37" y="1193"/>
                    <a:pt x="49" y="1193"/>
                  </a:cubicBezTo>
                  <a:cubicBezTo>
                    <a:pt x="59" y="1193"/>
                    <a:pt x="87" y="1191"/>
                    <a:pt x="87" y="1191"/>
                  </a:cubicBezTo>
                  <a:cubicBezTo>
                    <a:pt x="89" y="1196"/>
                    <a:pt x="89" y="1196"/>
                    <a:pt x="89" y="1196"/>
                  </a:cubicBezTo>
                  <a:cubicBezTo>
                    <a:pt x="87" y="1215"/>
                    <a:pt x="87" y="1215"/>
                    <a:pt x="87" y="1215"/>
                  </a:cubicBezTo>
                  <a:cubicBezTo>
                    <a:pt x="74" y="1223"/>
                    <a:pt x="62" y="1235"/>
                    <a:pt x="49" y="1254"/>
                  </a:cubicBezTo>
                  <a:cubicBezTo>
                    <a:pt x="38" y="1269"/>
                    <a:pt x="38" y="1269"/>
                    <a:pt x="38" y="1269"/>
                  </a:cubicBezTo>
                  <a:cubicBezTo>
                    <a:pt x="62" y="1317"/>
                    <a:pt x="62" y="1317"/>
                    <a:pt x="62" y="1317"/>
                  </a:cubicBezTo>
                  <a:cubicBezTo>
                    <a:pt x="70" y="1332"/>
                    <a:pt x="77" y="1339"/>
                    <a:pt x="88" y="1340"/>
                  </a:cubicBezTo>
                  <a:cubicBezTo>
                    <a:pt x="91" y="1344"/>
                    <a:pt x="91" y="1344"/>
                    <a:pt x="91" y="1344"/>
                  </a:cubicBezTo>
                  <a:cubicBezTo>
                    <a:pt x="88" y="1364"/>
                    <a:pt x="88" y="1364"/>
                    <a:pt x="88" y="1364"/>
                  </a:cubicBezTo>
                  <a:cubicBezTo>
                    <a:pt x="88" y="1364"/>
                    <a:pt x="55" y="1366"/>
                    <a:pt x="48" y="1366"/>
                  </a:cubicBezTo>
                  <a:cubicBezTo>
                    <a:pt x="34" y="1366"/>
                    <a:pt x="27" y="1361"/>
                    <a:pt x="19" y="1345"/>
                  </a:cubicBezTo>
                  <a:cubicBezTo>
                    <a:pt x="0" y="1308"/>
                    <a:pt x="0" y="1308"/>
                    <a:pt x="0" y="1308"/>
                  </a:cubicBezTo>
                  <a:cubicBezTo>
                    <a:pt x="0" y="1339"/>
                    <a:pt x="0" y="1339"/>
                    <a:pt x="0" y="1339"/>
                  </a:cubicBezTo>
                  <a:cubicBezTo>
                    <a:pt x="3" y="1342"/>
                    <a:pt x="3" y="1342"/>
                    <a:pt x="3" y="1342"/>
                  </a:cubicBezTo>
                  <a:cubicBezTo>
                    <a:pt x="0" y="1362"/>
                    <a:pt x="0" y="1362"/>
                    <a:pt x="0" y="1362"/>
                  </a:cubicBezTo>
                  <a:cubicBezTo>
                    <a:pt x="0" y="1453"/>
                    <a:pt x="0" y="1453"/>
                    <a:pt x="0" y="1453"/>
                  </a:cubicBezTo>
                  <a:cubicBezTo>
                    <a:pt x="15" y="1455"/>
                    <a:pt x="27" y="1468"/>
                    <a:pt x="27" y="1483"/>
                  </a:cubicBezTo>
                  <a:cubicBezTo>
                    <a:pt x="27" y="1498"/>
                    <a:pt x="15" y="1511"/>
                    <a:pt x="0" y="1513"/>
                  </a:cubicBezTo>
                  <a:cubicBezTo>
                    <a:pt x="0" y="1567"/>
                    <a:pt x="0" y="1567"/>
                    <a:pt x="0" y="1567"/>
                  </a:cubicBezTo>
                  <a:cubicBezTo>
                    <a:pt x="3" y="1568"/>
                    <a:pt x="3" y="1568"/>
                    <a:pt x="3" y="1568"/>
                  </a:cubicBezTo>
                  <a:cubicBezTo>
                    <a:pt x="187" y="1484"/>
                    <a:pt x="187" y="1484"/>
                    <a:pt x="187" y="1484"/>
                  </a:cubicBezTo>
                  <a:cubicBezTo>
                    <a:pt x="187" y="1874"/>
                    <a:pt x="187" y="1874"/>
                    <a:pt x="187" y="1874"/>
                  </a:cubicBezTo>
                  <a:cubicBezTo>
                    <a:pt x="0" y="1874"/>
                    <a:pt x="0" y="1874"/>
                    <a:pt x="0" y="1874"/>
                  </a:cubicBezTo>
                  <a:cubicBezTo>
                    <a:pt x="0" y="1944"/>
                    <a:pt x="0" y="1944"/>
                    <a:pt x="0" y="1944"/>
                  </a:cubicBezTo>
                  <a:cubicBezTo>
                    <a:pt x="259" y="1944"/>
                    <a:pt x="259" y="1944"/>
                    <a:pt x="259" y="1944"/>
                  </a:cubicBezTo>
                  <a:cubicBezTo>
                    <a:pt x="259" y="0"/>
                    <a:pt x="259" y="0"/>
                    <a:pt x="259" y="0"/>
                  </a:cubicBezTo>
                  <a:lnTo>
                    <a:pt x="0" y="0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2" name="Freeform 192"/>
            <p:cNvSpPr>
              <a:spLocks noEditPoints="1"/>
            </p:cNvSpPr>
            <p:nvPr userDrawn="1"/>
          </p:nvSpPr>
          <p:spPr bwMode="auto">
            <a:xfrm>
              <a:off x="1766" y="1989"/>
              <a:ext cx="16" cy="24"/>
            </a:xfrm>
            <a:custGeom>
              <a:avLst/>
              <a:gdLst>
                <a:gd name="T0" fmla="*/ 16 w 16"/>
                <a:gd name="T1" fmla="*/ 15 h 24"/>
                <a:gd name="T2" fmla="*/ 16 w 16"/>
                <a:gd name="T3" fmla="*/ 10 h 24"/>
                <a:gd name="T4" fmla="*/ 14 w 16"/>
                <a:gd name="T5" fmla="*/ 0 h 24"/>
                <a:gd name="T6" fmla="*/ 0 w 16"/>
                <a:gd name="T7" fmla="*/ 0 h 24"/>
                <a:gd name="T8" fmla="*/ 0 w 16"/>
                <a:gd name="T9" fmla="*/ 24 h 24"/>
                <a:gd name="T10" fmla="*/ 16 w 16"/>
                <a:gd name="T11" fmla="*/ 15 h 24"/>
                <a:gd name="T12" fmla="*/ 16 w 16"/>
                <a:gd name="T13" fmla="*/ 15 h 24"/>
                <a:gd name="T14" fmla="*/ 16 w 16"/>
                <a:gd name="T15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4">
                  <a:moveTo>
                    <a:pt x="16" y="15"/>
                  </a:moveTo>
                  <a:cubicBezTo>
                    <a:pt x="16" y="14"/>
                    <a:pt x="16" y="12"/>
                    <a:pt x="16" y="1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0"/>
                    <a:pt x="4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5" y="22"/>
                    <a:pt x="16" y="21"/>
                    <a:pt x="16" y="15"/>
                  </a:cubicBezTo>
                  <a:close/>
                  <a:moveTo>
                    <a:pt x="16" y="15"/>
                  </a:moveTo>
                  <a:cubicBezTo>
                    <a:pt x="16" y="15"/>
                    <a:pt x="16" y="15"/>
                    <a:pt x="16" y="15"/>
                  </a:cubicBezTo>
                </a:path>
              </a:pathLst>
            </a:custGeom>
            <a:solidFill>
              <a:srgbClr val="EFE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3" name="Freeform 193"/>
            <p:cNvSpPr>
              <a:spLocks noEditPoints="1"/>
            </p:cNvSpPr>
            <p:nvPr userDrawn="1"/>
          </p:nvSpPr>
          <p:spPr bwMode="auto">
            <a:xfrm>
              <a:off x="1765" y="1683"/>
              <a:ext cx="21" cy="39"/>
            </a:xfrm>
            <a:custGeom>
              <a:avLst/>
              <a:gdLst>
                <a:gd name="T0" fmla="*/ 21 w 21"/>
                <a:gd name="T1" fmla="*/ 17 h 39"/>
                <a:gd name="T2" fmla="*/ 0 w 21"/>
                <a:gd name="T3" fmla="*/ 0 h 39"/>
                <a:gd name="T4" fmla="*/ 0 w 21"/>
                <a:gd name="T5" fmla="*/ 38 h 39"/>
                <a:gd name="T6" fmla="*/ 10 w 21"/>
                <a:gd name="T7" fmla="*/ 39 h 39"/>
                <a:gd name="T8" fmla="*/ 21 w 21"/>
                <a:gd name="T9" fmla="*/ 17 h 39"/>
                <a:gd name="T10" fmla="*/ 21 w 21"/>
                <a:gd name="T11" fmla="*/ 17 h 39"/>
                <a:gd name="T12" fmla="*/ 21 w 21"/>
                <a:gd name="T13" fmla="*/ 1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9">
                  <a:moveTo>
                    <a:pt x="21" y="17"/>
                  </a:moveTo>
                  <a:cubicBezTo>
                    <a:pt x="21" y="6"/>
                    <a:pt x="14" y="1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4" y="39"/>
                    <a:pt x="7" y="39"/>
                    <a:pt x="10" y="39"/>
                  </a:cubicBezTo>
                  <a:cubicBezTo>
                    <a:pt x="10" y="39"/>
                    <a:pt x="21" y="32"/>
                    <a:pt x="21" y="17"/>
                  </a:cubicBezTo>
                  <a:close/>
                  <a:moveTo>
                    <a:pt x="21" y="17"/>
                  </a:moveTo>
                  <a:cubicBezTo>
                    <a:pt x="21" y="17"/>
                    <a:pt x="21" y="17"/>
                    <a:pt x="21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4" name="Freeform 194"/>
            <p:cNvSpPr>
              <a:spLocks noEditPoints="1"/>
            </p:cNvSpPr>
            <p:nvPr userDrawn="1"/>
          </p:nvSpPr>
          <p:spPr bwMode="auto">
            <a:xfrm>
              <a:off x="1675" y="1650"/>
              <a:ext cx="179" cy="818"/>
            </a:xfrm>
            <a:custGeom>
              <a:avLst/>
              <a:gdLst>
                <a:gd name="T0" fmla="*/ 105 w 180"/>
                <a:gd name="T1" fmla="*/ 0 h 818"/>
                <a:gd name="T2" fmla="*/ 11 w 180"/>
                <a:gd name="T3" fmla="*/ 1 h 818"/>
                <a:gd name="T4" fmla="*/ 20 w 180"/>
                <a:gd name="T5" fmla="*/ 25 h 818"/>
                <a:gd name="T6" fmla="*/ 9 w 180"/>
                <a:gd name="T7" fmla="*/ 149 h 818"/>
                <a:gd name="T8" fmla="*/ 90 w 180"/>
                <a:gd name="T9" fmla="*/ 173 h 818"/>
                <a:gd name="T10" fmla="*/ 139 w 180"/>
                <a:gd name="T11" fmla="*/ 81 h 818"/>
                <a:gd name="T12" fmla="*/ 91 w 180"/>
                <a:gd name="T13" fmla="*/ 33 h 818"/>
                <a:gd name="T14" fmla="*/ 91 w 180"/>
                <a:gd name="T15" fmla="*/ 71 h 818"/>
                <a:gd name="T16" fmla="*/ 96 w 180"/>
                <a:gd name="T17" fmla="*/ 141 h 818"/>
                <a:gd name="T18" fmla="*/ 78 w 180"/>
                <a:gd name="T19" fmla="*/ 103 h 818"/>
                <a:gd name="T20" fmla="*/ 96 w 180"/>
                <a:gd name="T21" fmla="*/ 141 h 818"/>
                <a:gd name="T22" fmla="*/ 129 w 180"/>
                <a:gd name="T23" fmla="*/ 216 h 818"/>
                <a:gd name="T24" fmla="*/ 57 w 180"/>
                <a:gd name="T25" fmla="*/ 217 h 818"/>
                <a:gd name="T26" fmla="*/ 0 w 180"/>
                <a:gd name="T27" fmla="*/ 385 h 818"/>
                <a:gd name="T28" fmla="*/ 77 w 180"/>
                <a:gd name="T29" fmla="*/ 364 h 818"/>
                <a:gd name="T30" fmla="*/ 60 w 180"/>
                <a:gd name="T31" fmla="*/ 356 h 818"/>
                <a:gd name="T32" fmla="*/ 85 w 180"/>
                <a:gd name="T33" fmla="*/ 338 h 818"/>
                <a:gd name="T34" fmla="*/ 106 w 180"/>
                <a:gd name="T35" fmla="*/ 348 h 818"/>
                <a:gd name="T36" fmla="*/ 90 w 180"/>
                <a:gd name="T37" fmla="*/ 386 h 818"/>
                <a:gd name="T38" fmla="*/ 179 w 180"/>
                <a:gd name="T39" fmla="*/ 364 h 818"/>
                <a:gd name="T40" fmla="*/ 72 w 180"/>
                <a:gd name="T41" fmla="*/ 307 h 818"/>
                <a:gd name="T42" fmla="*/ 91 w 180"/>
                <a:gd name="T43" fmla="*/ 262 h 818"/>
                <a:gd name="T44" fmla="*/ 92 w 180"/>
                <a:gd name="T45" fmla="*/ 793 h 818"/>
                <a:gd name="T46" fmla="*/ 92 w 180"/>
                <a:gd name="T47" fmla="*/ 793 h 818"/>
                <a:gd name="T48" fmla="*/ 91 w 180"/>
                <a:gd name="T49" fmla="*/ 644 h 818"/>
                <a:gd name="T50" fmla="*/ 74 w 180"/>
                <a:gd name="T51" fmla="*/ 773 h 818"/>
                <a:gd name="T52" fmla="*/ 90 w 180"/>
                <a:gd name="T53" fmla="*/ 644 h 818"/>
                <a:gd name="T54" fmla="*/ 4 w 180"/>
                <a:gd name="T55" fmla="*/ 665 h 818"/>
                <a:gd name="T56" fmla="*/ 22 w 180"/>
                <a:gd name="T57" fmla="*/ 681 h 818"/>
                <a:gd name="T58" fmla="*/ 3 w 180"/>
                <a:gd name="T59" fmla="*/ 815 h 818"/>
                <a:gd name="T60" fmla="*/ 90 w 180"/>
                <a:gd name="T61" fmla="*/ 790 h 818"/>
                <a:gd name="T62" fmla="*/ 91 w 180"/>
                <a:gd name="T63" fmla="*/ 602 h 818"/>
                <a:gd name="T64" fmla="*/ 157 w 180"/>
                <a:gd name="T65" fmla="*/ 588 h 818"/>
                <a:gd name="T66" fmla="*/ 100 w 180"/>
                <a:gd name="T67" fmla="*/ 566 h 818"/>
                <a:gd name="T68" fmla="*/ 90 w 180"/>
                <a:gd name="T69" fmla="*/ 465 h 818"/>
                <a:gd name="T70" fmla="*/ 116 w 180"/>
                <a:gd name="T71" fmla="*/ 497 h 818"/>
                <a:gd name="T72" fmla="*/ 161 w 180"/>
                <a:gd name="T73" fmla="*/ 434 h 818"/>
                <a:gd name="T74" fmla="*/ 15 w 180"/>
                <a:gd name="T75" fmla="*/ 518 h 818"/>
                <a:gd name="T76" fmla="*/ 152 w 180"/>
                <a:gd name="T77" fmla="*/ 769 h 818"/>
                <a:gd name="T78" fmla="*/ 177 w 180"/>
                <a:gd name="T79" fmla="*/ 667 h 818"/>
                <a:gd name="T80" fmla="*/ 140 w 180"/>
                <a:gd name="T81" fmla="*/ 644 h 818"/>
                <a:gd name="T82" fmla="*/ 101 w 180"/>
                <a:gd name="T83" fmla="*/ 668 h 818"/>
                <a:gd name="T84" fmla="*/ 90 w 180"/>
                <a:gd name="T85" fmla="*/ 707 h 818"/>
                <a:gd name="T86" fmla="*/ 138 w 180"/>
                <a:gd name="T87" fmla="*/ 818 h 818"/>
                <a:gd name="T88" fmla="*/ 178 w 180"/>
                <a:gd name="T89" fmla="*/ 792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0" h="818">
                  <a:moveTo>
                    <a:pt x="139" y="81"/>
                  </a:moveTo>
                  <a:cubicBezTo>
                    <a:pt x="152" y="72"/>
                    <a:pt x="164" y="61"/>
                    <a:pt x="164" y="41"/>
                  </a:cubicBezTo>
                  <a:cubicBezTo>
                    <a:pt x="164" y="14"/>
                    <a:pt x="144" y="0"/>
                    <a:pt x="105" y="0"/>
                  </a:cubicBezTo>
                  <a:cubicBezTo>
                    <a:pt x="105" y="0"/>
                    <a:pt x="98" y="1"/>
                    <a:pt x="90" y="1"/>
                  </a:cubicBezTo>
                  <a:cubicBezTo>
                    <a:pt x="77" y="1"/>
                    <a:pt x="60" y="2"/>
                    <a:pt x="55" y="2"/>
                  </a:cubicBezTo>
                  <a:cubicBezTo>
                    <a:pt x="47" y="2"/>
                    <a:pt x="11" y="1"/>
                    <a:pt x="11" y="1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7" y="25"/>
                    <a:pt x="20" y="25"/>
                  </a:cubicBezTo>
                  <a:cubicBezTo>
                    <a:pt x="24" y="25"/>
                    <a:pt x="26" y="29"/>
                    <a:pt x="26" y="37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26" y="143"/>
                    <a:pt x="22" y="147"/>
                    <a:pt x="9" y="149"/>
                  </a:cubicBezTo>
                  <a:cubicBezTo>
                    <a:pt x="6" y="173"/>
                    <a:pt x="6" y="173"/>
                    <a:pt x="6" y="173"/>
                  </a:cubicBezTo>
                  <a:cubicBezTo>
                    <a:pt x="6" y="173"/>
                    <a:pt x="37" y="171"/>
                    <a:pt x="53" y="171"/>
                  </a:cubicBezTo>
                  <a:cubicBezTo>
                    <a:pt x="59" y="171"/>
                    <a:pt x="79" y="172"/>
                    <a:pt x="90" y="173"/>
                  </a:cubicBezTo>
                  <a:cubicBezTo>
                    <a:pt x="93" y="174"/>
                    <a:pt x="95" y="174"/>
                    <a:pt x="97" y="174"/>
                  </a:cubicBezTo>
                  <a:cubicBezTo>
                    <a:pt x="146" y="174"/>
                    <a:pt x="172" y="155"/>
                    <a:pt x="172" y="119"/>
                  </a:cubicBezTo>
                  <a:cubicBezTo>
                    <a:pt x="172" y="96"/>
                    <a:pt x="155" y="87"/>
                    <a:pt x="139" y="81"/>
                  </a:cubicBezTo>
                  <a:close/>
                  <a:moveTo>
                    <a:pt x="81" y="36"/>
                  </a:moveTo>
                  <a:cubicBezTo>
                    <a:pt x="81" y="34"/>
                    <a:pt x="82" y="33"/>
                    <a:pt x="86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104" y="34"/>
                    <a:pt x="111" y="39"/>
                    <a:pt x="111" y="50"/>
                  </a:cubicBezTo>
                  <a:cubicBezTo>
                    <a:pt x="111" y="64"/>
                    <a:pt x="100" y="72"/>
                    <a:pt x="100" y="72"/>
                  </a:cubicBezTo>
                  <a:cubicBezTo>
                    <a:pt x="98" y="72"/>
                    <a:pt x="94" y="71"/>
                    <a:pt x="91" y="71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9"/>
                    <a:pt x="80" y="48"/>
                    <a:pt x="81" y="36"/>
                  </a:cubicBezTo>
                  <a:close/>
                  <a:moveTo>
                    <a:pt x="96" y="141"/>
                  </a:moveTo>
                  <a:cubicBezTo>
                    <a:pt x="94" y="141"/>
                    <a:pt x="92" y="141"/>
                    <a:pt x="90" y="140"/>
                  </a:cubicBezTo>
                  <a:cubicBezTo>
                    <a:pt x="81" y="139"/>
                    <a:pt x="77" y="136"/>
                    <a:pt x="77" y="129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99" y="103"/>
                    <a:pt x="99" y="103"/>
                    <a:pt x="99" y="103"/>
                  </a:cubicBezTo>
                  <a:cubicBezTo>
                    <a:pt x="109" y="106"/>
                    <a:pt x="115" y="113"/>
                    <a:pt x="115" y="122"/>
                  </a:cubicBezTo>
                  <a:cubicBezTo>
                    <a:pt x="116" y="134"/>
                    <a:pt x="109" y="141"/>
                    <a:pt x="96" y="141"/>
                  </a:cubicBezTo>
                  <a:close/>
                  <a:moveTo>
                    <a:pt x="178" y="362"/>
                  </a:moveTo>
                  <a:cubicBezTo>
                    <a:pt x="169" y="361"/>
                    <a:pt x="165" y="356"/>
                    <a:pt x="162" y="345"/>
                  </a:cubicBezTo>
                  <a:cubicBezTo>
                    <a:pt x="154" y="317"/>
                    <a:pt x="129" y="216"/>
                    <a:pt x="129" y="216"/>
                  </a:cubicBezTo>
                  <a:cubicBezTo>
                    <a:pt x="125" y="213"/>
                    <a:pt x="125" y="213"/>
                    <a:pt x="125" y="213"/>
                  </a:cubicBezTo>
                  <a:cubicBezTo>
                    <a:pt x="90" y="215"/>
                    <a:pt x="90" y="215"/>
                    <a:pt x="90" y="215"/>
                  </a:cubicBezTo>
                  <a:cubicBezTo>
                    <a:pt x="57" y="217"/>
                    <a:pt x="57" y="217"/>
                    <a:pt x="57" y="217"/>
                  </a:cubicBezTo>
                  <a:cubicBezTo>
                    <a:pt x="15" y="348"/>
                    <a:pt x="15" y="348"/>
                    <a:pt x="15" y="348"/>
                  </a:cubicBezTo>
                  <a:cubicBezTo>
                    <a:pt x="12" y="356"/>
                    <a:pt x="8" y="361"/>
                    <a:pt x="2" y="362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0" y="385"/>
                    <a:pt x="18" y="385"/>
                    <a:pt x="35" y="385"/>
                  </a:cubicBezTo>
                  <a:cubicBezTo>
                    <a:pt x="51" y="385"/>
                    <a:pt x="75" y="386"/>
                    <a:pt x="75" y="386"/>
                  </a:cubicBezTo>
                  <a:cubicBezTo>
                    <a:pt x="77" y="364"/>
                    <a:pt x="77" y="364"/>
                    <a:pt x="77" y="364"/>
                  </a:cubicBezTo>
                  <a:cubicBezTo>
                    <a:pt x="75" y="361"/>
                    <a:pt x="75" y="361"/>
                    <a:pt x="75" y="361"/>
                  </a:cubicBezTo>
                  <a:cubicBezTo>
                    <a:pt x="68" y="361"/>
                    <a:pt x="68" y="361"/>
                    <a:pt x="68" y="361"/>
                  </a:cubicBezTo>
                  <a:cubicBezTo>
                    <a:pt x="61" y="361"/>
                    <a:pt x="60" y="361"/>
                    <a:pt x="60" y="356"/>
                  </a:cubicBezTo>
                  <a:cubicBezTo>
                    <a:pt x="60" y="356"/>
                    <a:pt x="60" y="354"/>
                    <a:pt x="61" y="350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70" y="339"/>
                    <a:pt x="78" y="338"/>
                    <a:pt x="85" y="338"/>
                  </a:cubicBezTo>
                  <a:cubicBezTo>
                    <a:pt x="91" y="338"/>
                    <a:pt x="91" y="338"/>
                    <a:pt x="91" y="338"/>
                  </a:cubicBezTo>
                  <a:cubicBezTo>
                    <a:pt x="95" y="338"/>
                    <a:pt x="100" y="338"/>
                    <a:pt x="105" y="338"/>
                  </a:cubicBezTo>
                  <a:cubicBezTo>
                    <a:pt x="106" y="348"/>
                    <a:pt x="106" y="348"/>
                    <a:pt x="106" y="348"/>
                  </a:cubicBezTo>
                  <a:cubicBezTo>
                    <a:pt x="107" y="350"/>
                    <a:pt x="107" y="352"/>
                    <a:pt x="107" y="353"/>
                  </a:cubicBezTo>
                  <a:cubicBezTo>
                    <a:pt x="107" y="360"/>
                    <a:pt x="106" y="360"/>
                    <a:pt x="90" y="361"/>
                  </a:cubicBezTo>
                  <a:cubicBezTo>
                    <a:pt x="90" y="386"/>
                    <a:pt x="90" y="386"/>
                    <a:pt x="90" y="386"/>
                  </a:cubicBezTo>
                  <a:cubicBezTo>
                    <a:pt x="90" y="386"/>
                    <a:pt x="115" y="384"/>
                    <a:pt x="140" y="384"/>
                  </a:cubicBezTo>
                  <a:cubicBezTo>
                    <a:pt x="154" y="384"/>
                    <a:pt x="177" y="385"/>
                    <a:pt x="177" y="385"/>
                  </a:cubicBezTo>
                  <a:cubicBezTo>
                    <a:pt x="179" y="364"/>
                    <a:pt x="179" y="364"/>
                    <a:pt x="179" y="364"/>
                  </a:cubicBezTo>
                  <a:lnTo>
                    <a:pt x="178" y="362"/>
                  </a:lnTo>
                  <a:close/>
                  <a:moveTo>
                    <a:pt x="91" y="307"/>
                  </a:moveTo>
                  <a:cubicBezTo>
                    <a:pt x="72" y="307"/>
                    <a:pt x="72" y="307"/>
                    <a:pt x="72" y="307"/>
                  </a:cubicBezTo>
                  <a:cubicBezTo>
                    <a:pt x="85" y="260"/>
                    <a:pt x="85" y="260"/>
                    <a:pt x="85" y="260"/>
                  </a:cubicBezTo>
                  <a:cubicBezTo>
                    <a:pt x="91" y="260"/>
                    <a:pt x="91" y="260"/>
                    <a:pt x="91" y="260"/>
                  </a:cubicBezTo>
                  <a:cubicBezTo>
                    <a:pt x="91" y="262"/>
                    <a:pt x="91" y="262"/>
                    <a:pt x="91" y="262"/>
                  </a:cubicBezTo>
                  <a:cubicBezTo>
                    <a:pt x="100" y="306"/>
                    <a:pt x="100" y="306"/>
                    <a:pt x="100" y="306"/>
                  </a:cubicBezTo>
                  <a:cubicBezTo>
                    <a:pt x="96" y="306"/>
                    <a:pt x="93" y="306"/>
                    <a:pt x="91" y="307"/>
                  </a:cubicBezTo>
                  <a:close/>
                  <a:moveTo>
                    <a:pt x="92" y="793"/>
                  </a:moveTo>
                  <a:cubicBezTo>
                    <a:pt x="91" y="791"/>
                    <a:pt x="91" y="791"/>
                    <a:pt x="91" y="791"/>
                  </a:cubicBezTo>
                  <a:cubicBezTo>
                    <a:pt x="91" y="813"/>
                    <a:pt x="91" y="813"/>
                    <a:pt x="91" y="813"/>
                  </a:cubicBezTo>
                  <a:lnTo>
                    <a:pt x="92" y="793"/>
                  </a:lnTo>
                  <a:close/>
                  <a:moveTo>
                    <a:pt x="91" y="667"/>
                  </a:moveTo>
                  <a:cubicBezTo>
                    <a:pt x="93" y="644"/>
                    <a:pt x="93" y="644"/>
                    <a:pt x="93" y="644"/>
                  </a:cubicBezTo>
                  <a:cubicBezTo>
                    <a:pt x="91" y="644"/>
                    <a:pt x="91" y="644"/>
                    <a:pt x="91" y="644"/>
                  </a:cubicBezTo>
                  <a:cubicBezTo>
                    <a:pt x="91" y="668"/>
                    <a:pt x="91" y="668"/>
                    <a:pt x="91" y="668"/>
                  </a:cubicBezTo>
                  <a:cubicBezTo>
                    <a:pt x="91" y="667"/>
                    <a:pt x="91" y="667"/>
                    <a:pt x="91" y="667"/>
                  </a:cubicBezTo>
                  <a:close/>
                  <a:moveTo>
                    <a:pt x="74" y="773"/>
                  </a:moveTo>
                  <a:cubicBezTo>
                    <a:pt x="75" y="682"/>
                    <a:pt x="75" y="682"/>
                    <a:pt x="75" y="682"/>
                  </a:cubicBezTo>
                  <a:cubicBezTo>
                    <a:pt x="76" y="673"/>
                    <a:pt x="78" y="671"/>
                    <a:pt x="90" y="668"/>
                  </a:cubicBezTo>
                  <a:cubicBezTo>
                    <a:pt x="90" y="644"/>
                    <a:pt x="90" y="644"/>
                    <a:pt x="90" y="644"/>
                  </a:cubicBezTo>
                  <a:cubicBezTo>
                    <a:pt x="82" y="644"/>
                    <a:pt x="57" y="645"/>
                    <a:pt x="48" y="645"/>
                  </a:cubicBezTo>
                  <a:cubicBezTo>
                    <a:pt x="43" y="645"/>
                    <a:pt x="6" y="645"/>
                    <a:pt x="6" y="645"/>
                  </a:cubicBezTo>
                  <a:cubicBezTo>
                    <a:pt x="4" y="665"/>
                    <a:pt x="4" y="665"/>
                    <a:pt x="4" y="665"/>
                  </a:cubicBezTo>
                  <a:cubicBezTo>
                    <a:pt x="6" y="668"/>
                    <a:pt x="6" y="668"/>
                    <a:pt x="6" y="668"/>
                  </a:cubicBezTo>
                  <a:cubicBezTo>
                    <a:pt x="6" y="668"/>
                    <a:pt x="10" y="668"/>
                    <a:pt x="13" y="668"/>
                  </a:cubicBezTo>
                  <a:cubicBezTo>
                    <a:pt x="20" y="668"/>
                    <a:pt x="22" y="671"/>
                    <a:pt x="22" y="681"/>
                  </a:cubicBezTo>
                  <a:cubicBezTo>
                    <a:pt x="22" y="771"/>
                    <a:pt x="22" y="771"/>
                    <a:pt x="22" y="771"/>
                  </a:cubicBezTo>
                  <a:cubicBezTo>
                    <a:pt x="22" y="786"/>
                    <a:pt x="19" y="790"/>
                    <a:pt x="5" y="793"/>
                  </a:cubicBezTo>
                  <a:cubicBezTo>
                    <a:pt x="3" y="815"/>
                    <a:pt x="3" y="815"/>
                    <a:pt x="3" y="815"/>
                  </a:cubicBezTo>
                  <a:cubicBezTo>
                    <a:pt x="3" y="815"/>
                    <a:pt x="30" y="813"/>
                    <a:pt x="47" y="813"/>
                  </a:cubicBezTo>
                  <a:cubicBezTo>
                    <a:pt x="58" y="813"/>
                    <a:pt x="90" y="814"/>
                    <a:pt x="90" y="814"/>
                  </a:cubicBezTo>
                  <a:cubicBezTo>
                    <a:pt x="90" y="790"/>
                    <a:pt x="90" y="790"/>
                    <a:pt x="90" y="790"/>
                  </a:cubicBezTo>
                  <a:cubicBezTo>
                    <a:pt x="90" y="790"/>
                    <a:pt x="87" y="791"/>
                    <a:pt x="82" y="791"/>
                  </a:cubicBezTo>
                  <a:cubicBezTo>
                    <a:pt x="75" y="792"/>
                    <a:pt x="74" y="788"/>
                    <a:pt x="74" y="773"/>
                  </a:cubicBezTo>
                  <a:close/>
                  <a:moveTo>
                    <a:pt x="91" y="602"/>
                  </a:moveTo>
                  <a:cubicBezTo>
                    <a:pt x="92" y="602"/>
                    <a:pt x="92" y="602"/>
                    <a:pt x="92" y="602"/>
                  </a:cubicBezTo>
                  <a:cubicBezTo>
                    <a:pt x="126" y="602"/>
                    <a:pt x="154" y="592"/>
                    <a:pt x="154" y="592"/>
                  </a:cubicBezTo>
                  <a:cubicBezTo>
                    <a:pt x="157" y="588"/>
                    <a:pt x="157" y="588"/>
                    <a:pt x="157" y="588"/>
                  </a:cubicBezTo>
                  <a:cubicBezTo>
                    <a:pt x="157" y="563"/>
                    <a:pt x="161" y="533"/>
                    <a:pt x="161" y="533"/>
                  </a:cubicBezTo>
                  <a:cubicBezTo>
                    <a:pt x="120" y="535"/>
                    <a:pt x="120" y="535"/>
                    <a:pt x="120" y="535"/>
                  </a:cubicBezTo>
                  <a:cubicBezTo>
                    <a:pt x="118" y="557"/>
                    <a:pt x="113" y="566"/>
                    <a:pt x="100" y="566"/>
                  </a:cubicBezTo>
                  <a:cubicBezTo>
                    <a:pt x="96" y="566"/>
                    <a:pt x="93" y="565"/>
                    <a:pt x="90" y="563"/>
                  </a:cubicBezTo>
                  <a:cubicBezTo>
                    <a:pt x="79" y="557"/>
                    <a:pt x="74" y="540"/>
                    <a:pt x="74" y="509"/>
                  </a:cubicBezTo>
                  <a:cubicBezTo>
                    <a:pt x="74" y="480"/>
                    <a:pt x="78" y="468"/>
                    <a:pt x="90" y="465"/>
                  </a:cubicBezTo>
                  <a:cubicBezTo>
                    <a:pt x="92" y="464"/>
                    <a:pt x="95" y="464"/>
                    <a:pt x="98" y="464"/>
                  </a:cubicBezTo>
                  <a:cubicBezTo>
                    <a:pt x="112" y="464"/>
                    <a:pt x="116" y="469"/>
                    <a:pt x="116" y="483"/>
                  </a:cubicBezTo>
                  <a:cubicBezTo>
                    <a:pt x="116" y="488"/>
                    <a:pt x="116" y="493"/>
                    <a:pt x="116" y="497"/>
                  </a:cubicBezTo>
                  <a:cubicBezTo>
                    <a:pt x="156" y="495"/>
                    <a:pt x="156" y="495"/>
                    <a:pt x="156" y="495"/>
                  </a:cubicBezTo>
                  <a:cubicBezTo>
                    <a:pt x="158" y="463"/>
                    <a:pt x="163" y="439"/>
                    <a:pt x="163" y="439"/>
                  </a:cubicBezTo>
                  <a:cubicBezTo>
                    <a:pt x="161" y="434"/>
                    <a:pt x="161" y="434"/>
                    <a:pt x="161" y="434"/>
                  </a:cubicBezTo>
                  <a:cubicBezTo>
                    <a:pt x="161" y="434"/>
                    <a:pt x="129" y="427"/>
                    <a:pt x="106" y="427"/>
                  </a:cubicBezTo>
                  <a:cubicBezTo>
                    <a:pt x="101" y="427"/>
                    <a:pt x="95" y="428"/>
                    <a:pt x="90" y="428"/>
                  </a:cubicBezTo>
                  <a:cubicBezTo>
                    <a:pt x="42" y="434"/>
                    <a:pt x="15" y="465"/>
                    <a:pt x="15" y="518"/>
                  </a:cubicBezTo>
                  <a:cubicBezTo>
                    <a:pt x="15" y="571"/>
                    <a:pt x="43" y="601"/>
                    <a:pt x="91" y="602"/>
                  </a:cubicBezTo>
                  <a:close/>
                  <a:moveTo>
                    <a:pt x="178" y="792"/>
                  </a:moveTo>
                  <a:cubicBezTo>
                    <a:pt x="167" y="791"/>
                    <a:pt x="160" y="784"/>
                    <a:pt x="152" y="769"/>
                  </a:cubicBezTo>
                  <a:cubicBezTo>
                    <a:pt x="128" y="721"/>
                    <a:pt x="128" y="721"/>
                    <a:pt x="128" y="721"/>
                  </a:cubicBezTo>
                  <a:cubicBezTo>
                    <a:pt x="139" y="705"/>
                    <a:pt x="139" y="705"/>
                    <a:pt x="139" y="705"/>
                  </a:cubicBezTo>
                  <a:cubicBezTo>
                    <a:pt x="152" y="686"/>
                    <a:pt x="164" y="674"/>
                    <a:pt x="177" y="667"/>
                  </a:cubicBezTo>
                  <a:cubicBezTo>
                    <a:pt x="179" y="647"/>
                    <a:pt x="179" y="647"/>
                    <a:pt x="179" y="647"/>
                  </a:cubicBezTo>
                  <a:cubicBezTo>
                    <a:pt x="177" y="643"/>
                    <a:pt x="177" y="643"/>
                    <a:pt x="177" y="643"/>
                  </a:cubicBezTo>
                  <a:cubicBezTo>
                    <a:pt x="177" y="643"/>
                    <a:pt x="149" y="644"/>
                    <a:pt x="140" y="644"/>
                  </a:cubicBezTo>
                  <a:cubicBezTo>
                    <a:pt x="128" y="644"/>
                    <a:pt x="102" y="644"/>
                    <a:pt x="102" y="644"/>
                  </a:cubicBezTo>
                  <a:cubicBezTo>
                    <a:pt x="100" y="665"/>
                    <a:pt x="100" y="665"/>
                    <a:pt x="100" y="665"/>
                  </a:cubicBezTo>
                  <a:cubicBezTo>
                    <a:pt x="101" y="668"/>
                    <a:pt x="101" y="668"/>
                    <a:pt x="101" y="668"/>
                  </a:cubicBezTo>
                  <a:cubicBezTo>
                    <a:pt x="109" y="668"/>
                    <a:pt x="112" y="671"/>
                    <a:pt x="112" y="676"/>
                  </a:cubicBezTo>
                  <a:cubicBezTo>
                    <a:pt x="112" y="680"/>
                    <a:pt x="109" y="685"/>
                    <a:pt x="106" y="688"/>
                  </a:cubicBezTo>
                  <a:cubicBezTo>
                    <a:pt x="90" y="707"/>
                    <a:pt x="90" y="707"/>
                    <a:pt x="90" y="707"/>
                  </a:cubicBezTo>
                  <a:cubicBezTo>
                    <a:pt x="90" y="760"/>
                    <a:pt x="90" y="760"/>
                    <a:pt x="90" y="760"/>
                  </a:cubicBezTo>
                  <a:cubicBezTo>
                    <a:pt x="109" y="797"/>
                    <a:pt x="109" y="797"/>
                    <a:pt x="109" y="797"/>
                  </a:cubicBezTo>
                  <a:cubicBezTo>
                    <a:pt x="117" y="813"/>
                    <a:pt x="124" y="818"/>
                    <a:pt x="138" y="818"/>
                  </a:cubicBezTo>
                  <a:cubicBezTo>
                    <a:pt x="144" y="818"/>
                    <a:pt x="178" y="815"/>
                    <a:pt x="178" y="815"/>
                  </a:cubicBezTo>
                  <a:cubicBezTo>
                    <a:pt x="180" y="796"/>
                    <a:pt x="180" y="796"/>
                    <a:pt x="180" y="796"/>
                  </a:cubicBezTo>
                  <a:lnTo>
                    <a:pt x="178" y="792"/>
                  </a:lnTo>
                  <a:close/>
                  <a:moveTo>
                    <a:pt x="178" y="792"/>
                  </a:moveTo>
                  <a:cubicBezTo>
                    <a:pt x="178" y="792"/>
                    <a:pt x="178" y="792"/>
                    <a:pt x="178" y="792"/>
                  </a:cubicBezTo>
                </a:path>
              </a:pathLst>
            </a:custGeom>
            <a:solidFill>
              <a:srgbClr val="855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5" name="Freeform 195"/>
            <p:cNvSpPr>
              <a:spLocks noEditPoints="1"/>
            </p:cNvSpPr>
            <p:nvPr userDrawn="1"/>
          </p:nvSpPr>
          <p:spPr bwMode="auto">
            <a:xfrm>
              <a:off x="1579" y="1177"/>
              <a:ext cx="372" cy="1798"/>
            </a:xfrm>
            <a:custGeom>
              <a:avLst/>
              <a:gdLst>
                <a:gd name="T0" fmla="*/ 187 w 372"/>
                <a:gd name="T1" fmla="*/ 0 h 1798"/>
                <a:gd name="T2" fmla="*/ 0 w 372"/>
                <a:gd name="T3" fmla="*/ 0 h 1798"/>
                <a:gd name="T4" fmla="*/ 0 w 372"/>
                <a:gd name="T5" fmla="*/ 390 h 1798"/>
                <a:gd name="T6" fmla="*/ 184 w 372"/>
                <a:gd name="T7" fmla="*/ 306 h 1798"/>
                <a:gd name="T8" fmla="*/ 187 w 372"/>
                <a:gd name="T9" fmla="*/ 307 h 1798"/>
                <a:gd name="T10" fmla="*/ 372 w 372"/>
                <a:gd name="T11" fmla="*/ 390 h 1798"/>
                <a:gd name="T12" fmla="*/ 372 w 372"/>
                <a:gd name="T13" fmla="*/ 0 h 1798"/>
                <a:gd name="T14" fmla="*/ 187 w 372"/>
                <a:gd name="T15" fmla="*/ 0 h 1798"/>
                <a:gd name="T16" fmla="*/ 189 w 372"/>
                <a:gd name="T17" fmla="*/ 1492 h 1798"/>
                <a:gd name="T18" fmla="*/ 187 w 372"/>
                <a:gd name="T19" fmla="*/ 1491 h 1798"/>
                <a:gd name="T20" fmla="*/ 0 w 372"/>
                <a:gd name="T21" fmla="*/ 1407 h 1798"/>
                <a:gd name="T22" fmla="*/ 0 w 372"/>
                <a:gd name="T23" fmla="*/ 1798 h 1798"/>
                <a:gd name="T24" fmla="*/ 372 w 372"/>
                <a:gd name="T25" fmla="*/ 1798 h 1798"/>
                <a:gd name="T26" fmla="*/ 372 w 372"/>
                <a:gd name="T27" fmla="*/ 1407 h 1798"/>
                <a:gd name="T28" fmla="*/ 189 w 372"/>
                <a:gd name="T29" fmla="*/ 1492 h 1798"/>
                <a:gd name="T30" fmla="*/ 189 w 372"/>
                <a:gd name="T31" fmla="*/ 1492 h 1798"/>
                <a:gd name="T32" fmla="*/ 189 w 372"/>
                <a:gd name="T33" fmla="*/ 1492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2" h="1798">
                  <a:moveTo>
                    <a:pt x="187" y="0"/>
                  </a:moveTo>
                  <a:lnTo>
                    <a:pt x="0" y="0"/>
                  </a:lnTo>
                  <a:lnTo>
                    <a:pt x="0" y="390"/>
                  </a:lnTo>
                  <a:lnTo>
                    <a:pt x="184" y="306"/>
                  </a:lnTo>
                  <a:lnTo>
                    <a:pt x="187" y="307"/>
                  </a:lnTo>
                  <a:lnTo>
                    <a:pt x="372" y="390"/>
                  </a:lnTo>
                  <a:lnTo>
                    <a:pt x="372" y="0"/>
                  </a:lnTo>
                  <a:lnTo>
                    <a:pt x="187" y="0"/>
                  </a:lnTo>
                  <a:close/>
                  <a:moveTo>
                    <a:pt x="189" y="1492"/>
                  </a:moveTo>
                  <a:lnTo>
                    <a:pt x="187" y="1491"/>
                  </a:lnTo>
                  <a:lnTo>
                    <a:pt x="0" y="1407"/>
                  </a:lnTo>
                  <a:lnTo>
                    <a:pt x="0" y="1798"/>
                  </a:lnTo>
                  <a:lnTo>
                    <a:pt x="372" y="1798"/>
                  </a:lnTo>
                  <a:lnTo>
                    <a:pt x="372" y="1407"/>
                  </a:lnTo>
                  <a:lnTo>
                    <a:pt x="189" y="1492"/>
                  </a:lnTo>
                  <a:close/>
                  <a:moveTo>
                    <a:pt x="189" y="1492"/>
                  </a:moveTo>
                  <a:lnTo>
                    <a:pt x="189" y="1492"/>
                  </a:lnTo>
                  <a:close/>
                </a:path>
              </a:pathLst>
            </a:custGeom>
            <a:solidFill>
              <a:srgbClr val="31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6" name="Freeform 196"/>
            <p:cNvSpPr>
              <a:spLocks noEditPoints="1"/>
            </p:cNvSpPr>
            <p:nvPr userDrawn="1"/>
          </p:nvSpPr>
          <p:spPr bwMode="auto">
            <a:xfrm>
              <a:off x="1579" y="1177"/>
              <a:ext cx="372" cy="1798"/>
            </a:xfrm>
            <a:custGeom>
              <a:avLst/>
              <a:gdLst>
                <a:gd name="T0" fmla="*/ 187 w 372"/>
                <a:gd name="T1" fmla="*/ 0 h 1798"/>
                <a:gd name="T2" fmla="*/ 0 w 372"/>
                <a:gd name="T3" fmla="*/ 0 h 1798"/>
                <a:gd name="T4" fmla="*/ 0 w 372"/>
                <a:gd name="T5" fmla="*/ 390 h 1798"/>
                <a:gd name="T6" fmla="*/ 184 w 372"/>
                <a:gd name="T7" fmla="*/ 306 h 1798"/>
                <a:gd name="T8" fmla="*/ 187 w 372"/>
                <a:gd name="T9" fmla="*/ 307 h 1798"/>
                <a:gd name="T10" fmla="*/ 372 w 372"/>
                <a:gd name="T11" fmla="*/ 390 h 1798"/>
                <a:gd name="T12" fmla="*/ 372 w 372"/>
                <a:gd name="T13" fmla="*/ 0 h 1798"/>
                <a:gd name="T14" fmla="*/ 187 w 372"/>
                <a:gd name="T15" fmla="*/ 0 h 1798"/>
                <a:gd name="T16" fmla="*/ 189 w 372"/>
                <a:gd name="T17" fmla="*/ 1492 h 1798"/>
                <a:gd name="T18" fmla="*/ 187 w 372"/>
                <a:gd name="T19" fmla="*/ 1491 h 1798"/>
                <a:gd name="T20" fmla="*/ 0 w 372"/>
                <a:gd name="T21" fmla="*/ 1407 h 1798"/>
                <a:gd name="T22" fmla="*/ 0 w 372"/>
                <a:gd name="T23" fmla="*/ 1798 h 1798"/>
                <a:gd name="T24" fmla="*/ 372 w 372"/>
                <a:gd name="T25" fmla="*/ 1798 h 1798"/>
                <a:gd name="T26" fmla="*/ 372 w 372"/>
                <a:gd name="T27" fmla="*/ 1407 h 1798"/>
                <a:gd name="T28" fmla="*/ 189 w 372"/>
                <a:gd name="T29" fmla="*/ 1492 h 1798"/>
                <a:gd name="T30" fmla="*/ 189 w 372"/>
                <a:gd name="T31" fmla="*/ 1492 h 1798"/>
                <a:gd name="T32" fmla="*/ 189 w 372"/>
                <a:gd name="T33" fmla="*/ 1492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2" h="1798">
                  <a:moveTo>
                    <a:pt x="187" y="0"/>
                  </a:moveTo>
                  <a:lnTo>
                    <a:pt x="0" y="0"/>
                  </a:lnTo>
                  <a:lnTo>
                    <a:pt x="0" y="390"/>
                  </a:lnTo>
                  <a:lnTo>
                    <a:pt x="184" y="306"/>
                  </a:lnTo>
                  <a:lnTo>
                    <a:pt x="187" y="307"/>
                  </a:lnTo>
                  <a:lnTo>
                    <a:pt x="372" y="390"/>
                  </a:lnTo>
                  <a:lnTo>
                    <a:pt x="372" y="0"/>
                  </a:lnTo>
                  <a:lnTo>
                    <a:pt x="187" y="0"/>
                  </a:lnTo>
                  <a:moveTo>
                    <a:pt x="189" y="1492"/>
                  </a:moveTo>
                  <a:lnTo>
                    <a:pt x="187" y="1491"/>
                  </a:lnTo>
                  <a:lnTo>
                    <a:pt x="0" y="1407"/>
                  </a:lnTo>
                  <a:lnTo>
                    <a:pt x="0" y="1798"/>
                  </a:lnTo>
                  <a:lnTo>
                    <a:pt x="372" y="1798"/>
                  </a:lnTo>
                  <a:lnTo>
                    <a:pt x="372" y="1407"/>
                  </a:lnTo>
                  <a:lnTo>
                    <a:pt x="189" y="1492"/>
                  </a:lnTo>
                  <a:moveTo>
                    <a:pt x="189" y="1492"/>
                  </a:moveTo>
                  <a:lnTo>
                    <a:pt x="189" y="14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7" name="Freeform 197"/>
            <p:cNvSpPr>
              <a:spLocks noEditPoints="1"/>
            </p:cNvSpPr>
            <p:nvPr userDrawn="1"/>
          </p:nvSpPr>
          <p:spPr bwMode="auto">
            <a:xfrm>
              <a:off x="1730" y="1537"/>
              <a:ext cx="62" cy="1078"/>
            </a:xfrm>
            <a:custGeom>
              <a:avLst/>
              <a:gdLst>
                <a:gd name="T0" fmla="*/ 61 w 62"/>
                <a:gd name="T1" fmla="*/ 30 h 1078"/>
                <a:gd name="T2" fmla="*/ 35 w 62"/>
                <a:gd name="T3" fmla="*/ 0 h 1078"/>
                <a:gd name="T4" fmla="*/ 35 w 62"/>
                <a:gd name="T5" fmla="*/ 60 h 1078"/>
                <a:gd name="T6" fmla="*/ 61 w 62"/>
                <a:gd name="T7" fmla="*/ 30 h 1078"/>
                <a:gd name="T8" fmla="*/ 36 w 62"/>
                <a:gd name="T9" fmla="*/ 1017 h 1078"/>
                <a:gd name="T10" fmla="*/ 31 w 62"/>
                <a:gd name="T11" fmla="*/ 1017 h 1078"/>
                <a:gd name="T12" fmla="*/ 0 w 62"/>
                <a:gd name="T13" fmla="*/ 1047 h 1078"/>
                <a:gd name="T14" fmla="*/ 31 w 62"/>
                <a:gd name="T15" fmla="*/ 1078 h 1078"/>
                <a:gd name="T16" fmla="*/ 36 w 62"/>
                <a:gd name="T17" fmla="*/ 1078 h 1078"/>
                <a:gd name="T18" fmla="*/ 62 w 62"/>
                <a:gd name="T19" fmla="*/ 1047 h 1078"/>
                <a:gd name="T20" fmla="*/ 36 w 62"/>
                <a:gd name="T21" fmla="*/ 1017 h 1078"/>
                <a:gd name="T22" fmla="*/ 36 w 62"/>
                <a:gd name="T23" fmla="*/ 1017 h 1078"/>
                <a:gd name="T24" fmla="*/ 36 w 62"/>
                <a:gd name="T25" fmla="*/ 1017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078">
                  <a:moveTo>
                    <a:pt x="61" y="30"/>
                  </a:moveTo>
                  <a:cubicBezTo>
                    <a:pt x="61" y="15"/>
                    <a:pt x="50" y="2"/>
                    <a:pt x="35" y="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50" y="58"/>
                    <a:pt x="61" y="45"/>
                    <a:pt x="61" y="30"/>
                  </a:cubicBezTo>
                  <a:close/>
                  <a:moveTo>
                    <a:pt x="36" y="1017"/>
                  </a:moveTo>
                  <a:cubicBezTo>
                    <a:pt x="34" y="1017"/>
                    <a:pt x="32" y="1017"/>
                    <a:pt x="31" y="1017"/>
                  </a:cubicBezTo>
                  <a:cubicBezTo>
                    <a:pt x="14" y="1017"/>
                    <a:pt x="0" y="1030"/>
                    <a:pt x="0" y="1047"/>
                  </a:cubicBezTo>
                  <a:cubicBezTo>
                    <a:pt x="0" y="1064"/>
                    <a:pt x="14" y="1078"/>
                    <a:pt x="31" y="1078"/>
                  </a:cubicBezTo>
                  <a:cubicBezTo>
                    <a:pt x="32" y="1078"/>
                    <a:pt x="34" y="1078"/>
                    <a:pt x="36" y="1078"/>
                  </a:cubicBezTo>
                  <a:cubicBezTo>
                    <a:pt x="50" y="1075"/>
                    <a:pt x="62" y="1063"/>
                    <a:pt x="62" y="1047"/>
                  </a:cubicBezTo>
                  <a:cubicBezTo>
                    <a:pt x="61" y="1032"/>
                    <a:pt x="50" y="1019"/>
                    <a:pt x="36" y="1017"/>
                  </a:cubicBezTo>
                  <a:close/>
                  <a:moveTo>
                    <a:pt x="36" y="1017"/>
                  </a:moveTo>
                  <a:cubicBezTo>
                    <a:pt x="36" y="1017"/>
                    <a:pt x="36" y="1017"/>
                    <a:pt x="36" y="1017"/>
                  </a:cubicBezTo>
                </a:path>
              </a:pathLst>
            </a:custGeom>
            <a:solidFill>
              <a:srgbClr val="855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8" name="Freeform 198"/>
            <p:cNvSpPr>
              <a:spLocks noEditPoints="1"/>
            </p:cNvSpPr>
            <p:nvPr userDrawn="1"/>
          </p:nvSpPr>
          <p:spPr bwMode="auto">
            <a:xfrm>
              <a:off x="2024" y="957"/>
              <a:ext cx="596" cy="2088"/>
            </a:xfrm>
            <a:custGeom>
              <a:avLst/>
              <a:gdLst>
                <a:gd name="T0" fmla="*/ 298 w 596"/>
                <a:gd name="T1" fmla="*/ 1983 h 2088"/>
                <a:gd name="T2" fmla="*/ 0 w 596"/>
                <a:gd name="T3" fmla="*/ 1983 h 2088"/>
                <a:gd name="T4" fmla="*/ 0 w 596"/>
                <a:gd name="T5" fmla="*/ 2088 h 2088"/>
                <a:gd name="T6" fmla="*/ 596 w 596"/>
                <a:gd name="T7" fmla="*/ 2088 h 2088"/>
                <a:gd name="T8" fmla="*/ 596 w 596"/>
                <a:gd name="T9" fmla="*/ 1983 h 2088"/>
                <a:gd name="T10" fmla="*/ 298 w 596"/>
                <a:gd name="T11" fmla="*/ 1983 h 2088"/>
                <a:gd name="T12" fmla="*/ 298 w 596"/>
                <a:gd name="T13" fmla="*/ 0 h 2088"/>
                <a:gd name="T14" fmla="*/ 0 w 596"/>
                <a:gd name="T15" fmla="*/ 0 h 2088"/>
                <a:gd name="T16" fmla="*/ 0 w 596"/>
                <a:gd name="T17" fmla="*/ 110 h 2088"/>
                <a:gd name="T18" fmla="*/ 596 w 596"/>
                <a:gd name="T19" fmla="*/ 110 h 2088"/>
                <a:gd name="T20" fmla="*/ 596 w 596"/>
                <a:gd name="T21" fmla="*/ 0 h 2088"/>
                <a:gd name="T22" fmla="*/ 298 w 596"/>
                <a:gd name="T23" fmla="*/ 0 h 2088"/>
                <a:gd name="T24" fmla="*/ 298 w 596"/>
                <a:gd name="T25" fmla="*/ 182 h 2088"/>
                <a:gd name="T26" fmla="*/ 0 w 596"/>
                <a:gd name="T27" fmla="*/ 182 h 2088"/>
                <a:gd name="T28" fmla="*/ 0 w 596"/>
                <a:gd name="T29" fmla="*/ 1912 h 2088"/>
                <a:gd name="T30" fmla="*/ 596 w 596"/>
                <a:gd name="T31" fmla="*/ 1912 h 2088"/>
                <a:gd name="T32" fmla="*/ 596 w 596"/>
                <a:gd name="T33" fmla="*/ 182 h 2088"/>
                <a:gd name="T34" fmla="*/ 298 w 596"/>
                <a:gd name="T35" fmla="*/ 182 h 2088"/>
                <a:gd name="T36" fmla="*/ 489 w 596"/>
                <a:gd name="T37" fmla="*/ 1837 h 2088"/>
                <a:gd name="T38" fmla="*/ 117 w 596"/>
                <a:gd name="T39" fmla="*/ 1837 h 2088"/>
                <a:gd name="T40" fmla="*/ 105 w 596"/>
                <a:gd name="T41" fmla="*/ 1826 h 2088"/>
                <a:gd name="T42" fmla="*/ 117 w 596"/>
                <a:gd name="T43" fmla="*/ 1814 h 2088"/>
                <a:gd name="T44" fmla="*/ 489 w 596"/>
                <a:gd name="T45" fmla="*/ 1814 h 2088"/>
                <a:gd name="T46" fmla="*/ 500 w 596"/>
                <a:gd name="T47" fmla="*/ 1826 h 2088"/>
                <a:gd name="T48" fmla="*/ 489 w 596"/>
                <a:gd name="T49" fmla="*/ 1837 h 2088"/>
                <a:gd name="T50" fmla="*/ 489 w 596"/>
                <a:gd name="T51" fmla="*/ 1758 h 2088"/>
                <a:gd name="T52" fmla="*/ 117 w 596"/>
                <a:gd name="T53" fmla="*/ 1758 h 2088"/>
                <a:gd name="T54" fmla="*/ 105 w 596"/>
                <a:gd name="T55" fmla="*/ 1746 h 2088"/>
                <a:gd name="T56" fmla="*/ 117 w 596"/>
                <a:gd name="T57" fmla="*/ 1735 h 2088"/>
                <a:gd name="T58" fmla="*/ 489 w 596"/>
                <a:gd name="T59" fmla="*/ 1735 h 2088"/>
                <a:gd name="T60" fmla="*/ 500 w 596"/>
                <a:gd name="T61" fmla="*/ 1746 h 2088"/>
                <a:gd name="T62" fmla="*/ 489 w 596"/>
                <a:gd name="T63" fmla="*/ 1758 h 2088"/>
                <a:gd name="T64" fmla="*/ 112 w 596"/>
                <a:gd name="T65" fmla="*/ 1651 h 2088"/>
                <a:gd name="T66" fmla="*/ 112 w 596"/>
                <a:gd name="T67" fmla="*/ 430 h 2088"/>
                <a:gd name="T68" fmla="*/ 484 w 596"/>
                <a:gd name="T69" fmla="*/ 430 h 2088"/>
                <a:gd name="T70" fmla="*/ 484 w 596"/>
                <a:gd name="T71" fmla="*/ 1651 h 2088"/>
                <a:gd name="T72" fmla="*/ 112 w 596"/>
                <a:gd name="T73" fmla="*/ 1651 h 2088"/>
                <a:gd name="T74" fmla="*/ 489 w 596"/>
                <a:gd name="T75" fmla="*/ 363 h 2088"/>
                <a:gd name="T76" fmla="*/ 117 w 596"/>
                <a:gd name="T77" fmla="*/ 363 h 2088"/>
                <a:gd name="T78" fmla="*/ 105 w 596"/>
                <a:gd name="T79" fmla="*/ 352 h 2088"/>
                <a:gd name="T80" fmla="*/ 117 w 596"/>
                <a:gd name="T81" fmla="*/ 340 h 2088"/>
                <a:gd name="T82" fmla="*/ 489 w 596"/>
                <a:gd name="T83" fmla="*/ 340 h 2088"/>
                <a:gd name="T84" fmla="*/ 500 w 596"/>
                <a:gd name="T85" fmla="*/ 352 h 2088"/>
                <a:gd name="T86" fmla="*/ 489 w 596"/>
                <a:gd name="T87" fmla="*/ 363 h 2088"/>
                <a:gd name="T88" fmla="*/ 489 w 596"/>
                <a:gd name="T89" fmla="*/ 284 h 2088"/>
                <a:gd name="T90" fmla="*/ 117 w 596"/>
                <a:gd name="T91" fmla="*/ 284 h 2088"/>
                <a:gd name="T92" fmla="*/ 105 w 596"/>
                <a:gd name="T93" fmla="*/ 272 h 2088"/>
                <a:gd name="T94" fmla="*/ 117 w 596"/>
                <a:gd name="T95" fmla="*/ 261 h 2088"/>
                <a:gd name="T96" fmla="*/ 489 w 596"/>
                <a:gd name="T97" fmla="*/ 261 h 2088"/>
                <a:gd name="T98" fmla="*/ 500 w 596"/>
                <a:gd name="T99" fmla="*/ 272 h 2088"/>
                <a:gd name="T100" fmla="*/ 489 w 596"/>
                <a:gd name="T101" fmla="*/ 284 h 2088"/>
                <a:gd name="T102" fmla="*/ 489 w 596"/>
                <a:gd name="T103" fmla="*/ 284 h 2088"/>
                <a:gd name="T104" fmla="*/ 489 w 596"/>
                <a:gd name="T105" fmla="*/ 284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96" h="2088">
                  <a:moveTo>
                    <a:pt x="298" y="1983"/>
                  </a:moveTo>
                  <a:cubicBezTo>
                    <a:pt x="0" y="1983"/>
                    <a:pt x="0" y="1983"/>
                    <a:pt x="0" y="1983"/>
                  </a:cubicBezTo>
                  <a:cubicBezTo>
                    <a:pt x="0" y="2088"/>
                    <a:pt x="0" y="2088"/>
                    <a:pt x="0" y="2088"/>
                  </a:cubicBezTo>
                  <a:cubicBezTo>
                    <a:pt x="596" y="2088"/>
                    <a:pt x="596" y="2088"/>
                    <a:pt x="596" y="2088"/>
                  </a:cubicBezTo>
                  <a:cubicBezTo>
                    <a:pt x="596" y="1983"/>
                    <a:pt x="596" y="1983"/>
                    <a:pt x="596" y="1983"/>
                  </a:cubicBezTo>
                  <a:lnTo>
                    <a:pt x="298" y="1983"/>
                  </a:lnTo>
                  <a:close/>
                  <a:moveTo>
                    <a:pt x="2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596" y="110"/>
                    <a:pt x="596" y="110"/>
                    <a:pt x="596" y="110"/>
                  </a:cubicBezTo>
                  <a:cubicBezTo>
                    <a:pt x="596" y="0"/>
                    <a:pt x="596" y="0"/>
                    <a:pt x="596" y="0"/>
                  </a:cubicBezTo>
                  <a:lnTo>
                    <a:pt x="298" y="0"/>
                  </a:lnTo>
                  <a:close/>
                  <a:moveTo>
                    <a:pt x="298" y="182"/>
                  </a:moveTo>
                  <a:cubicBezTo>
                    <a:pt x="0" y="182"/>
                    <a:pt x="0" y="182"/>
                    <a:pt x="0" y="182"/>
                  </a:cubicBezTo>
                  <a:cubicBezTo>
                    <a:pt x="0" y="1912"/>
                    <a:pt x="0" y="1912"/>
                    <a:pt x="0" y="1912"/>
                  </a:cubicBezTo>
                  <a:cubicBezTo>
                    <a:pt x="596" y="1912"/>
                    <a:pt x="596" y="1912"/>
                    <a:pt x="596" y="1912"/>
                  </a:cubicBezTo>
                  <a:cubicBezTo>
                    <a:pt x="596" y="182"/>
                    <a:pt x="596" y="182"/>
                    <a:pt x="596" y="182"/>
                  </a:cubicBezTo>
                  <a:lnTo>
                    <a:pt x="298" y="182"/>
                  </a:lnTo>
                  <a:close/>
                  <a:moveTo>
                    <a:pt x="489" y="1837"/>
                  </a:moveTo>
                  <a:cubicBezTo>
                    <a:pt x="117" y="1837"/>
                    <a:pt x="117" y="1837"/>
                    <a:pt x="117" y="1837"/>
                  </a:cubicBezTo>
                  <a:cubicBezTo>
                    <a:pt x="110" y="1837"/>
                    <a:pt x="105" y="1832"/>
                    <a:pt x="105" y="1826"/>
                  </a:cubicBezTo>
                  <a:cubicBezTo>
                    <a:pt x="105" y="1819"/>
                    <a:pt x="110" y="1814"/>
                    <a:pt x="117" y="1814"/>
                  </a:cubicBezTo>
                  <a:cubicBezTo>
                    <a:pt x="489" y="1814"/>
                    <a:pt x="489" y="1814"/>
                    <a:pt x="489" y="1814"/>
                  </a:cubicBezTo>
                  <a:cubicBezTo>
                    <a:pt x="495" y="1814"/>
                    <a:pt x="500" y="1819"/>
                    <a:pt x="500" y="1826"/>
                  </a:cubicBezTo>
                  <a:cubicBezTo>
                    <a:pt x="500" y="1832"/>
                    <a:pt x="495" y="1837"/>
                    <a:pt x="489" y="1837"/>
                  </a:cubicBezTo>
                  <a:close/>
                  <a:moveTo>
                    <a:pt x="489" y="1758"/>
                  </a:moveTo>
                  <a:cubicBezTo>
                    <a:pt x="117" y="1758"/>
                    <a:pt x="117" y="1758"/>
                    <a:pt x="117" y="1758"/>
                  </a:cubicBezTo>
                  <a:cubicBezTo>
                    <a:pt x="110" y="1758"/>
                    <a:pt x="105" y="1753"/>
                    <a:pt x="105" y="1746"/>
                  </a:cubicBezTo>
                  <a:cubicBezTo>
                    <a:pt x="105" y="1740"/>
                    <a:pt x="110" y="1735"/>
                    <a:pt x="117" y="1735"/>
                  </a:cubicBezTo>
                  <a:cubicBezTo>
                    <a:pt x="489" y="1735"/>
                    <a:pt x="489" y="1735"/>
                    <a:pt x="489" y="1735"/>
                  </a:cubicBezTo>
                  <a:cubicBezTo>
                    <a:pt x="495" y="1735"/>
                    <a:pt x="500" y="1740"/>
                    <a:pt x="500" y="1746"/>
                  </a:cubicBezTo>
                  <a:cubicBezTo>
                    <a:pt x="500" y="1753"/>
                    <a:pt x="495" y="1758"/>
                    <a:pt x="489" y="1758"/>
                  </a:cubicBezTo>
                  <a:close/>
                  <a:moveTo>
                    <a:pt x="112" y="1651"/>
                  </a:moveTo>
                  <a:cubicBezTo>
                    <a:pt x="112" y="430"/>
                    <a:pt x="112" y="430"/>
                    <a:pt x="112" y="430"/>
                  </a:cubicBezTo>
                  <a:cubicBezTo>
                    <a:pt x="484" y="430"/>
                    <a:pt x="484" y="430"/>
                    <a:pt x="484" y="430"/>
                  </a:cubicBezTo>
                  <a:cubicBezTo>
                    <a:pt x="484" y="1651"/>
                    <a:pt x="484" y="1651"/>
                    <a:pt x="484" y="1651"/>
                  </a:cubicBezTo>
                  <a:lnTo>
                    <a:pt x="112" y="1651"/>
                  </a:lnTo>
                  <a:close/>
                  <a:moveTo>
                    <a:pt x="489" y="363"/>
                  </a:moveTo>
                  <a:cubicBezTo>
                    <a:pt x="117" y="363"/>
                    <a:pt x="117" y="363"/>
                    <a:pt x="117" y="363"/>
                  </a:cubicBezTo>
                  <a:cubicBezTo>
                    <a:pt x="110" y="363"/>
                    <a:pt x="105" y="358"/>
                    <a:pt x="105" y="352"/>
                  </a:cubicBezTo>
                  <a:cubicBezTo>
                    <a:pt x="105" y="345"/>
                    <a:pt x="110" y="340"/>
                    <a:pt x="117" y="340"/>
                  </a:cubicBezTo>
                  <a:cubicBezTo>
                    <a:pt x="489" y="340"/>
                    <a:pt x="489" y="340"/>
                    <a:pt x="489" y="340"/>
                  </a:cubicBezTo>
                  <a:cubicBezTo>
                    <a:pt x="495" y="340"/>
                    <a:pt x="500" y="345"/>
                    <a:pt x="500" y="352"/>
                  </a:cubicBezTo>
                  <a:cubicBezTo>
                    <a:pt x="500" y="358"/>
                    <a:pt x="495" y="363"/>
                    <a:pt x="489" y="363"/>
                  </a:cubicBezTo>
                  <a:close/>
                  <a:moveTo>
                    <a:pt x="489" y="284"/>
                  </a:moveTo>
                  <a:cubicBezTo>
                    <a:pt x="117" y="284"/>
                    <a:pt x="117" y="284"/>
                    <a:pt x="117" y="284"/>
                  </a:cubicBezTo>
                  <a:cubicBezTo>
                    <a:pt x="110" y="284"/>
                    <a:pt x="105" y="279"/>
                    <a:pt x="105" y="272"/>
                  </a:cubicBezTo>
                  <a:cubicBezTo>
                    <a:pt x="105" y="266"/>
                    <a:pt x="110" y="261"/>
                    <a:pt x="117" y="261"/>
                  </a:cubicBezTo>
                  <a:cubicBezTo>
                    <a:pt x="489" y="261"/>
                    <a:pt x="489" y="261"/>
                    <a:pt x="489" y="261"/>
                  </a:cubicBezTo>
                  <a:cubicBezTo>
                    <a:pt x="495" y="261"/>
                    <a:pt x="500" y="266"/>
                    <a:pt x="500" y="272"/>
                  </a:cubicBezTo>
                  <a:cubicBezTo>
                    <a:pt x="500" y="279"/>
                    <a:pt x="495" y="284"/>
                    <a:pt x="489" y="284"/>
                  </a:cubicBezTo>
                  <a:close/>
                  <a:moveTo>
                    <a:pt x="489" y="284"/>
                  </a:moveTo>
                  <a:cubicBezTo>
                    <a:pt x="489" y="284"/>
                    <a:pt x="489" y="284"/>
                    <a:pt x="489" y="284"/>
                  </a:cubicBezTo>
                </a:path>
              </a:pathLst>
            </a:custGeom>
            <a:solidFill>
              <a:srgbClr val="FCA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9" name="Freeform 199"/>
            <p:cNvSpPr>
              <a:spLocks noEditPoints="1"/>
            </p:cNvSpPr>
            <p:nvPr userDrawn="1"/>
          </p:nvSpPr>
          <p:spPr bwMode="auto">
            <a:xfrm>
              <a:off x="2369" y="1974"/>
              <a:ext cx="36" cy="108"/>
            </a:xfrm>
            <a:custGeom>
              <a:avLst/>
              <a:gdLst>
                <a:gd name="T0" fmla="*/ 15 w 36"/>
                <a:gd name="T1" fmla="*/ 108 h 108"/>
                <a:gd name="T2" fmla="*/ 36 w 36"/>
                <a:gd name="T3" fmla="*/ 39 h 108"/>
                <a:gd name="T4" fmla="*/ 21 w 36"/>
                <a:gd name="T5" fmla="*/ 0 h 108"/>
                <a:gd name="T6" fmla="*/ 0 w 36"/>
                <a:gd name="T7" fmla="*/ 68 h 108"/>
                <a:gd name="T8" fmla="*/ 15 w 36"/>
                <a:gd name="T9" fmla="*/ 108 h 108"/>
                <a:gd name="T10" fmla="*/ 15 w 36"/>
                <a:gd name="T11" fmla="*/ 108 h 108"/>
                <a:gd name="T12" fmla="*/ 15 w 36"/>
                <a:gd name="T1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8">
                  <a:moveTo>
                    <a:pt x="15" y="108"/>
                  </a:moveTo>
                  <a:cubicBezTo>
                    <a:pt x="29" y="108"/>
                    <a:pt x="36" y="87"/>
                    <a:pt x="36" y="39"/>
                  </a:cubicBezTo>
                  <a:cubicBezTo>
                    <a:pt x="36" y="10"/>
                    <a:pt x="32" y="0"/>
                    <a:pt x="21" y="0"/>
                  </a:cubicBezTo>
                  <a:cubicBezTo>
                    <a:pt x="8" y="0"/>
                    <a:pt x="0" y="26"/>
                    <a:pt x="0" y="68"/>
                  </a:cubicBezTo>
                  <a:cubicBezTo>
                    <a:pt x="0" y="96"/>
                    <a:pt x="4" y="108"/>
                    <a:pt x="15" y="108"/>
                  </a:cubicBezTo>
                  <a:close/>
                  <a:moveTo>
                    <a:pt x="15" y="108"/>
                  </a:moveTo>
                  <a:cubicBezTo>
                    <a:pt x="15" y="108"/>
                    <a:pt x="15" y="108"/>
                    <a:pt x="15" y="108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0" name="Freeform 200"/>
            <p:cNvSpPr>
              <a:spLocks noEditPoints="1"/>
            </p:cNvSpPr>
            <p:nvPr userDrawn="1"/>
          </p:nvSpPr>
          <p:spPr bwMode="auto">
            <a:xfrm>
              <a:off x="2136" y="1387"/>
              <a:ext cx="372" cy="1221"/>
            </a:xfrm>
            <a:custGeom>
              <a:avLst/>
              <a:gdLst>
                <a:gd name="T0" fmla="*/ 186 w 372"/>
                <a:gd name="T1" fmla="*/ 0 h 1221"/>
                <a:gd name="T2" fmla="*/ 0 w 372"/>
                <a:gd name="T3" fmla="*/ 0 h 1221"/>
                <a:gd name="T4" fmla="*/ 0 w 372"/>
                <a:gd name="T5" fmla="*/ 1221 h 1221"/>
                <a:gd name="T6" fmla="*/ 372 w 372"/>
                <a:gd name="T7" fmla="*/ 1221 h 1221"/>
                <a:gd name="T8" fmla="*/ 372 w 372"/>
                <a:gd name="T9" fmla="*/ 0 h 1221"/>
                <a:gd name="T10" fmla="*/ 186 w 372"/>
                <a:gd name="T11" fmla="*/ 0 h 1221"/>
                <a:gd name="T12" fmla="*/ 93 w 372"/>
                <a:gd name="T13" fmla="*/ 738 h 1221"/>
                <a:gd name="T14" fmla="*/ 40 w 372"/>
                <a:gd name="T15" fmla="*/ 684 h 1221"/>
                <a:gd name="T16" fmla="*/ 57 w 372"/>
                <a:gd name="T17" fmla="*/ 585 h 1221"/>
                <a:gd name="T18" fmla="*/ 54 w 372"/>
                <a:gd name="T19" fmla="*/ 581 h 1221"/>
                <a:gd name="T20" fmla="*/ 32 w 372"/>
                <a:gd name="T21" fmla="*/ 581 h 1221"/>
                <a:gd name="T22" fmla="*/ 31 w 372"/>
                <a:gd name="T23" fmla="*/ 580 h 1221"/>
                <a:gd name="T24" fmla="*/ 34 w 372"/>
                <a:gd name="T25" fmla="*/ 553 h 1221"/>
                <a:gd name="T26" fmla="*/ 63 w 372"/>
                <a:gd name="T27" fmla="*/ 548 h 1221"/>
                <a:gd name="T28" fmla="*/ 68 w 372"/>
                <a:gd name="T29" fmla="*/ 504 h 1221"/>
                <a:gd name="T30" fmla="*/ 136 w 372"/>
                <a:gd name="T31" fmla="*/ 490 h 1221"/>
                <a:gd name="T32" fmla="*/ 141 w 372"/>
                <a:gd name="T33" fmla="*/ 494 h 1221"/>
                <a:gd name="T34" fmla="*/ 129 w 372"/>
                <a:gd name="T35" fmla="*/ 548 h 1221"/>
                <a:gd name="T36" fmla="*/ 167 w 372"/>
                <a:gd name="T37" fmla="*/ 548 h 1221"/>
                <a:gd name="T38" fmla="*/ 169 w 372"/>
                <a:gd name="T39" fmla="*/ 551 h 1221"/>
                <a:gd name="T40" fmla="*/ 165 w 372"/>
                <a:gd name="T41" fmla="*/ 581 h 1221"/>
                <a:gd name="T42" fmla="*/ 127 w 372"/>
                <a:gd name="T43" fmla="*/ 580 h 1221"/>
                <a:gd name="T44" fmla="*/ 122 w 372"/>
                <a:gd name="T45" fmla="*/ 583 h 1221"/>
                <a:gd name="T46" fmla="*/ 108 w 372"/>
                <a:gd name="T47" fmla="*/ 660 h 1221"/>
                <a:gd name="T48" fmla="*/ 115 w 372"/>
                <a:gd name="T49" fmla="*/ 672 h 1221"/>
                <a:gd name="T50" fmla="*/ 139 w 372"/>
                <a:gd name="T51" fmla="*/ 654 h 1221"/>
                <a:gd name="T52" fmla="*/ 147 w 372"/>
                <a:gd name="T53" fmla="*/ 656 h 1221"/>
                <a:gd name="T54" fmla="*/ 156 w 372"/>
                <a:gd name="T55" fmla="*/ 676 h 1221"/>
                <a:gd name="T56" fmla="*/ 93 w 372"/>
                <a:gd name="T57" fmla="*/ 738 h 1221"/>
                <a:gd name="T58" fmla="*/ 233 w 372"/>
                <a:gd name="T59" fmla="*/ 738 h 1221"/>
                <a:gd name="T60" fmla="*/ 186 w 372"/>
                <a:gd name="T61" fmla="*/ 722 h 1221"/>
                <a:gd name="T62" fmla="*/ 161 w 372"/>
                <a:gd name="T63" fmla="*/ 659 h 1221"/>
                <a:gd name="T64" fmla="*/ 186 w 372"/>
                <a:gd name="T65" fmla="*/ 578 h 1221"/>
                <a:gd name="T66" fmla="*/ 269 w 372"/>
                <a:gd name="T67" fmla="*/ 539 h 1221"/>
                <a:gd name="T68" fmla="*/ 341 w 372"/>
                <a:gd name="T69" fmla="*/ 615 h 1221"/>
                <a:gd name="T70" fmla="*/ 233 w 372"/>
                <a:gd name="T71" fmla="*/ 738 h 1221"/>
                <a:gd name="T72" fmla="*/ 233 w 372"/>
                <a:gd name="T73" fmla="*/ 738 h 1221"/>
                <a:gd name="T74" fmla="*/ 233 w 372"/>
                <a:gd name="T75" fmla="*/ 738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2" h="1221">
                  <a:moveTo>
                    <a:pt x="1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21"/>
                    <a:pt x="0" y="1221"/>
                    <a:pt x="0" y="1221"/>
                  </a:cubicBezTo>
                  <a:cubicBezTo>
                    <a:pt x="372" y="1221"/>
                    <a:pt x="372" y="1221"/>
                    <a:pt x="372" y="1221"/>
                  </a:cubicBezTo>
                  <a:cubicBezTo>
                    <a:pt x="372" y="0"/>
                    <a:pt x="372" y="0"/>
                    <a:pt x="372" y="0"/>
                  </a:cubicBezTo>
                  <a:lnTo>
                    <a:pt x="186" y="0"/>
                  </a:lnTo>
                  <a:close/>
                  <a:moveTo>
                    <a:pt x="93" y="738"/>
                  </a:moveTo>
                  <a:cubicBezTo>
                    <a:pt x="55" y="738"/>
                    <a:pt x="36" y="717"/>
                    <a:pt x="40" y="684"/>
                  </a:cubicBezTo>
                  <a:cubicBezTo>
                    <a:pt x="57" y="585"/>
                    <a:pt x="57" y="585"/>
                    <a:pt x="57" y="585"/>
                  </a:cubicBezTo>
                  <a:cubicBezTo>
                    <a:pt x="54" y="581"/>
                    <a:pt x="54" y="581"/>
                    <a:pt x="54" y="581"/>
                  </a:cubicBezTo>
                  <a:cubicBezTo>
                    <a:pt x="32" y="581"/>
                    <a:pt x="32" y="581"/>
                    <a:pt x="32" y="581"/>
                  </a:cubicBezTo>
                  <a:cubicBezTo>
                    <a:pt x="31" y="580"/>
                    <a:pt x="31" y="580"/>
                    <a:pt x="31" y="580"/>
                  </a:cubicBezTo>
                  <a:cubicBezTo>
                    <a:pt x="34" y="553"/>
                    <a:pt x="34" y="553"/>
                    <a:pt x="34" y="553"/>
                  </a:cubicBezTo>
                  <a:cubicBezTo>
                    <a:pt x="63" y="548"/>
                    <a:pt x="63" y="548"/>
                    <a:pt x="63" y="548"/>
                  </a:cubicBezTo>
                  <a:cubicBezTo>
                    <a:pt x="65" y="528"/>
                    <a:pt x="68" y="504"/>
                    <a:pt x="68" y="504"/>
                  </a:cubicBezTo>
                  <a:cubicBezTo>
                    <a:pt x="136" y="490"/>
                    <a:pt x="136" y="490"/>
                    <a:pt x="136" y="490"/>
                  </a:cubicBezTo>
                  <a:cubicBezTo>
                    <a:pt x="141" y="494"/>
                    <a:pt x="141" y="494"/>
                    <a:pt x="141" y="494"/>
                  </a:cubicBezTo>
                  <a:cubicBezTo>
                    <a:pt x="141" y="494"/>
                    <a:pt x="134" y="521"/>
                    <a:pt x="129" y="548"/>
                  </a:cubicBezTo>
                  <a:cubicBezTo>
                    <a:pt x="167" y="548"/>
                    <a:pt x="167" y="548"/>
                    <a:pt x="167" y="548"/>
                  </a:cubicBezTo>
                  <a:cubicBezTo>
                    <a:pt x="169" y="551"/>
                    <a:pt x="169" y="551"/>
                    <a:pt x="169" y="551"/>
                  </a:cubicBezTo>
                  <a:cubicBezTo>
                    <a:pt x="165" y="581"/>
                    <a:pt x="165" y="581"/>
                    <a:pt x="165" y="581"/>
                  </a:cubicBezTo>
                  <a:cubicBezTo>
                    <a:pt x="127" y="580"/>
                    <a:pt x="127" y="580"/>
                    <a:pt x="127" y="580"/>
                  </a:cubicBezTo>
                  <a:cubicBezTo>
                    <a:pt x="122" y="583"/>
                    <a:pt x="122" y="583"/>
                    <a:pt x="122" y="583"/>
                  </a:cubicBezTo>
                  <a:cubicBezTo>
                    <a:pt x="108" y="660"/>
                    <a:pt x="108" y="660"/>
                    <a:pt x="108" y="660"/>
                  </a:cubicBezTo>
                  <a:cubicBezTo>
                    <a:pt x="107" y="668"/>
                    <a:pt x="109" y="672"/>
                    <a:pt x="115" y="672"/>
                  </a:cubicBezTo>
                  <a:cubicBezTo>
                    <a:pt x="120" y="672"/>
                    <a:pt x="126" y="668"/>
                    <a:pt x="139" y="654"/>
                  </a:cubicBezTo>
                  <a:cubicBezTo>
                    <a:pt x="147" y="656"/>
                    <a:pt x="147" y="656"/>
                    <a:pt x="147" y="656"/>
                  </a:cubicBezTo>
                  <a:cubicBezTo>
                    <a:pt x="156" y="676"/>
                    <a:pt x="156" y="676"/>
                    <a:pt x="156" y="676"/>
                  </a:cubicBezTo>
                  <a:cubicBezTo>
                    <a:pt x="130" y="713"/>
                    <a:pt x="104" y="738"/>
                    <a:pt x="93" y="738"/>
                  </a:cubicBezTo>
                  <a:close/>
                  <a:moveTo>
                    <a:pt x="233" y="738"/>
                  </a:moveTo>
                  <a:cubicBezTo>
                    <a:pt x="214" y="738"/>
                    <a:pt x="198" y="733"/>
                    <a:pt x="186" y="722"/>
                  </a:cubicBezTo>
                  <a:cubicBezTo>
                    <a:pt x="170" y="709"/>
                    <a:pt x="161" y="688"/>
                    <a:pt x="161" y="659"/>
                  </a:cubicBezTo>
                  <a:cubicBezTo>
                    <a:pt x="161" y="626"/>
                    <a:pt x="170" y="599"/>
                    <a:pt x="186" y="578"/>
                  </a:cubicBezTo>
                  <a:cubicBezTo>
                    <a:pt x="205" y="553"/>
                    <a:pt x="234" y="539"/>
                    <a:pt x="269" y="539"/>
                  </a:cubicBezTo>
                  <a:cubicBezTo>
                    <a:pt x="316" y="539"/>
                    <a:pt x="341" y="566"/>
                    <a:pt x="341" y="615"/>
                  </a:cubicBezTo>
                  <a:cubicBezTo>
                    <a:pt x="341" y="689"/>
                    <a:pt x="298" y="738"/>
                    <a:pt x="233" y="738"/>
                  </a:cubicBezTo>
                  <a:close/>
                  <a:moveTo>
                    <a:pt x="233" y="738"/>
                  </a:moveTo>
                  <a:cubicBezTo>
                    <a:pt x="233" y="738"/>
                    <a:pt x="233" y="738"/>
                    <a:pt x="233" y="738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1" name="Freeform 201"/>
            <p:cNvSpPr>
              <a:spLocks noEditPoints="1"/>
            </p:cNvSpPr>
            <p:nvPr userDrawn="1"/>
          </p:nvSpPr>
          <p:spPr bwMode="auto">
            <a:xfrm>
              <a:off x="2024" y="1067"/>
              <a:ext cx="596" cy="1873"/>
            </a:xfrm>
            <a:custGeom>
              <a:avLst/>
              <a:gdLst>
                <a:gd name="T0" fmla="*/ 227 w 596"/>
                <a:gd name="T1" fmla="*/ 993 h 1873"/>
                <a:gd name="T2" fmla="*/ 234 w 596"/>
                <a:gd name="T3" fmla="*/ 904 h 1873"/>
                <a:gd name="T4" fmla="*/ 277 w 596"/>
                <a:gd name="T5" fmla="*/ 901 h 1873"/>
                <a:gd name="T6" fmla="*/ 279 w 596"/>
                <a:gd name="T7" fmla="*/ 869 h 1873"/>
                <a:gd name="T8" fmla="*/ 253 w 596"/>
                <a:gd name="T9" fmla="*/ 815 h 1873"/>
                <a:gd name="T10" fmla="*/ 180 w 596"/>
                <a:gd name="T11" fmla="*/ 825 h 1873"/>
                <a:gd name="T12" fmla="*/ 146 w 596"/>
                <a:gd name="T13" fmla="*/ 874 h 1873"/>
                <a:gd name="T14" fmla="*/ 144 w 596"/>
                <a:gd name="T15" fmla="*/ 902 h 1873"/>
                <a:gd name="T16" fmla="*/ 169 w 596"/>
                <a:gd name="T17" fmla="*/ 906 h 1873"/>
                <a:gd name="T18" fmla="*/ 205 w 596"/>
                <a:gd name="T19" fmla="*/ 1059 h 1873"/>
                <a:gd name="T20" fmla="*/ 259 w 596"/>
                <a:gd name="T21" fmla="*/ 977 h 1873"/>
                <a:gd name="T22" fmla="*/ 381 w 596"/>
                <a:gd name="T23" fmla="*/ 859 h 1873"/>
                <a:gd name="T24" fmla="*/ 273 w 596"/>
                <a:gd name="T25" fmla="*/ 979 h 1873"/>
                <a:gd name="T26" fmla="*/ 345 w 596"/>
                <a:gd name="T27" fmla="*/ 1058 h 1873"/>
                <a:gd name="T28" fmla="*/ 381 w 596"/>
                <a:gd name="T29" fmla="*/ 859 h 1873"/>
                <a:gd name="T30" fmla="*/ 345 w 596"/>
                <a:gd name="T31" fmla="*/ 975 h 1873"/>
                <a:gd name="T32" fmla="*/ 380 w 596"/>
                <a:gd name="T33" fmla="*/ 946 h 1873"/>
                <a:gd name="T34" fmla="*/ 298 w 596"/>
                <a:gd name="T35" fmla="*/ 0 h 1873"/>
                <a:gd name="T36" fmla="*/ 0 w 596"/>
                <a:gd name="T37" fmla="*/ 72 h 1873"/>
                <a:gd name="T38" fmla="*/ 596 w 596"/>
                <a:gd name="T39" fmla="*/ 0 h 1873"/>
                <a:gd name="T40" fmla="*/ 298 w 596"/>
                <a:gd name="T41" fmla="*/ 1802 h 1873"/>
                <a:gd name="T42" fmla="*/ 0 w 596"/>
                <a:gd name="T43" fmla="*/ 1873 h 1873"/>
                <a:gd name="T44" fmla="*/ 596 w 596"/>
                <a:gd name="T45" fmla="*/ 1802 h 1873"/>
                <a:gd name="T46" fmla="*/ 489 w 596"/>
                <a:gd name="T47" fmla="*/ 151 h 1873"/>
                <a:gd name="T48" fmla="*/ 105 w 596"/>
                <a:gd name="T49" fmla="*/ 162 h 1873"/>
                <a:gd name="T50" fmla="*/ 489 w 596"/>
                <a:gd name="T51" fmla="*/ 174 h 1873"/>
                <a:gd name="T52" fmla="*/ 489 w 596"/>
                <a:gd name="T53" fmla="*/ 151 h 1873"/>
                <a:gd name="T54" fmla="*/ 117 w 596"/>
                <a:gd name="T55" fmla="*/ 230 h 1873"/>
                <a:gd name="T56" fmla="*/ 117 w 596"/>
                <a:gd name="T57" fmla="*/ 253 h 1873"/>
                <a:gd name="T58" fmla="*/ 500 w 596"/>
                <a:gd name="T59" fmla="*/ 241 h 1873"/>
                <a:gd name="T60" fmla="*/ 489 w 596"/>
                <a:gd name="T61" fmla="*/ 1625 h 1873"/>
                <a:gd name="T62" fmla="*/ 105 w 596"/>
                <a:gd name="T63" fmla="*/ 1636 h 1873"/>
                <a:gd name="T64" fmla="*/ 489 w 596"/>
                <a:gd name="T65" fmla="*/ 1648 h 1873"/>
                <a:gd name="T66" fmla="*/ 489 w 596"/>
                <a:gd name="T67" fmla="*/ 1625 h 1873"/>
                <a:gd name="T68" fmla="*/ 117 w 596"/>
                <a:gd name="T69" fmla="*/ 1704 h 1873"/>
                <a:gd name="T70" fmla="*/ 117 w 596"/>
                <a:gd name="T71" fmla="*/ 1727 h 1873"/>
                <a:gd name="T72" fmla="*/ 500 w 596"/>
                <a:gd name="T73" fmla="*/ 1716 h 1873"/>
                <a:gd name="T74" fmla="*/ 489 w 596"/>
                <a:gd name="T75" fmla="*/ 1704 h 1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6" h="1873">
                  <a:moveTo>
                    <a:pt x="251" y="975"/>
                  </a:moveTo>
                  <a:cubicBezTo>
                    <a:pt x="239" y="989"/>
                    <a:pt x="233" y="993"/>
                    <a:pt x="227" y="993"/>
                  </a:cubicBezTo>
                  <a:cubicBezTo>
                    <a:pt x="221" y="993"/>
                    <a:pt x="220" y="989"/>
                    <a:pt x="220" y="981"/>
                  </a:cubicBezTo>
                  <a:cubicBezTo>
                    <a:pt x="234" y="904"/>
                    <a:pt x="234" y="904"/>
                    <a:pt x="234" y="904"/>
                  </a:cubicBezTo>
                  <a:cubicBezTo>
                    <a:pt x="239" y="901"/>
                    <a:pt x="239" y="901"/>
                    <a:pt x="239" y="901"/>
                  </a:cubicBezTo>
                  <a:cubicBezTo>
                    <a:pt x="277" y="901"/>
                    <a:pt x="277" y="901"/>
                    <a:pt x="277" y="901"/>
                  </a:cubicBezTo>
                  <a:cubicBezTo>
                    <a:pt x="281" y="872"/>
                    <a:pt x="281" y="872"/>
                    <a:pt x="281" y="872"/>
                  </a:cubicBezTo>
                  <a:cubicBezTo>
                    <a:pt x="279" y="869"/>
                    <a:pt x="279" y="869"/>
                    <a:pt x="279" y="869"/>
                  </a:cubicBezTo>
                  <a:cubicBezTo>
                    <a:pt x="241" y="869"/>
                    <a:pt x="241" y="869"/>
                    <a:pt x="241" y="869"/>
                  </a:cubicBezTo>
                  <a:cubicBezTo>
                    <a:pt x="246" y="842"/>
                    <a:pt x="253" y="815"/>
                    <a:pt x="253" y="815"/>
                  </a:cubicBezTo>
                  <a:cubicBezTo>
                    <a:pt x="248" y="811"/>
                    <a:pt x="248" y="811"/>
                    <a:pt x="248" y="811"/>
                  </a:cubicBezTo>
                  <a:cubicBezTo>
                    <a:pt x="180" y="825"/>
                    <a:pt x="180" y="825"/>
                    <a:pt x="180" y="825"/>
                  </a:cubicBezTo>
                  <a:cubicBezTo>
                    <a:pt x="180" y="825"/>
                    <a:pt x="177" y="849"/>
                    <a:pt x="175" y="869"/>
                  </a:cubicBezTo>
                  <a:cubicBezTo>
                    <a:pt x="146" y="874"/>
                    <a:pt x="146" y="874"/>
                    <a:pt x="146" y="874"/>
                  </a:cubicBezTo>
                  <a:cubicBezTo>
                    <a:pt x="143" y="901"/>
                    <a:pt x="143" y="901"/>
                    <a:pt x="143" y="901"/>
                  </a:cubicBezTo>
                  <a:cubicBezTo>
                    <a:pt x="144" y="902"/>
                    <a:pt x="144" y="902"/>
                    <a:pt x="144" y="902"/>
                  </a:cubicBezTo>
                  <a:cubicBezTo>
                    <a:pt x="166" y="902"/>
                    <a:pt x="166" y="902"/>
                    <a:pt x="166" y="902"/>
                  </a:cubicBezTo>
                  <a:cubicBezTo>
                    <a:pt x="169" y="906"/>
                    <a:pt x="169" y="906"/>
                    <a:pt x="169" y="906"/>
                  </a:cubicBezTo>
                  <a:cubicBezTo>
                    <a:pt x="152" y="1004"/>
                    <a:pt x="152" y="1004"/>
                    <a:pt x="152" y="1004"/>
                  </a:cubicBezTo>
                  <a:cubicBezTo>
                    <a:pt x="148" y="1038"/>
                    <a:pt x="167" y="1059"/>
                    <a:pt x="205" y="1059"/>
                  </a:cubicBezTo>
                  <a:cubicBezTo>
                    <a:pt x="216" y="1059"/>
                    <a:pt x="242" y="1034"/>
                    <a:pt x="268" y="997"/>
                  </a:cubicBezTo>
                  <a:cubicBezTo>
                    <a:pt x="259" y="977"/>
                    <a:pt x="259" y="977"/>
                    <a:pt x="259" y="977"/>
                  </a:cubicBezTo>
                  <a:lnTo>
                    <a:pt x="251" y="975"/>
                  </a:lnTo>
                  <a:close/>
                  <a:moveTo>
                    <a:pt x="381" y="859"/>
                  </a:moveTo>
                  <a:cubicBezTo>
                    <a:pt x="346" y="859"/>
                    <a:pt x="317" y="873"/>
                    <a:pt x="298" y="898"/>
                  </a:cubicBezTo>
                  <a:cubicBezTo>
                    <a:pt x="282" y="919"/>
                    <a:pt x="273" y="946"/>
                    <a:pt x="273" y="979"/>
                  </a:cubicBezTo>
                  <a:cubicBezTo>
                    <a:pt x="273" y="1008"/>
                    <a:pt x="282" y="1030"/>
                    <a:pt x="298" y="1042"/>
                  </a:cubicBezTo>
                  <a:cubicBezTo>
                    <a:pt x="310" y="1052"/>
                    <a:pt x="325" y="1058"/>
                    <a:pt x="345" y="1058"/>
                  </a:cubicBezTo>
                  <a:cubicBezTo>
                    <a:pt x="410" y="1058"/>
                    <a:pt x="453" y="1009"/>
                    <a:pt x="453" y="935"/>
                  </a:cubicBezTo>
                  <a:cubicBezTo>
                    <a:pt x="453" y="886"/>
                    <a:pt x="428" y="859"/>
                    <a:pt x="381" y="859"/>
                  </a:cubicBezTo>
                  <a:close/>
                  <a:moveTo>
                    <a:pt x="360" y="1015"/>
                  </a:moveTo>
                  <a:cubicBezTo>
                    <a:pt x="349" y="1015"/>
                    <a:pt x="345" y="1003"/>
                    <a:pt x="345" y="975"/>
                  </a:cubicBezTo>
                  <a:cubicBezTo>
                    <a:pt x="345" y="933"/>
                    <a:pt x="352" y="907"/>
                    <a:pt x="365" y="907"/>
                  </a:cubicBezTo>
                  <a:cubicBezTo>
                    <a:pt x="376" y="907"/>
                    <a:pt x="380" y="917"/>
                    <a:pt x="380" y="946"/>
                  </a:cubicBezTo>
                  <a:cubicBezTo>
                    <a:pt x="380" y="994"/>
                    <a:pt x="374" y="1015"/>
                    <a:pt x="360" y="1015"/>
                  </a:cubicBezTo>
                  <a:close/>
                  <a:moveTo>
                    <a:pt x="2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96" y="72"/>
                    <a:pt x="596" y="72"/>
                    <a:pt x="596" y="72"/>
                  </a:cubicBezTo>
                  <a:cubicBezTo>
                    <a:pt x="596" y="0"/>
                    <a:pt x="596" y="0"/>
                    <a:pt x="596" y="0"/>
                  </a:cubicBezTo>
                  <a:lnTo>
                    <a:pt x="298" y="0"/>
                  </a:lnTo>
                  <a:close/>
                  <a:moveTo>
                    <a:pt x="298" y="1802"/>
                  </a:moveTo>
                  <a:cubicBezTo>
                    <a:pt x="0" y="1802"/>
                    <a:pt x="0" y="1802"/>
                    <a:pt x="0" y="1802"/>
                  </a:cubicBezTo>
                  <a:cubicBezTo>
                    <a:pt x="0" y="1873"/>
                    <a:pt x="0" y="1873"/>
                    <a:pt x="0" y="1873"/>
                  </a:cubicBezTo>
                  <a:cubicBezTo>
                    <a:pt x="596" y="1873"/>
                    <a:pt x="596" y="1873"/>
                    <a:pt x="596" y="1873"/>
                  </a:cubicBezTo>
                  <a:cubicBezTo>
                    <a:pt x="596" y="1802"/>
                    <a:pt x="596" y="1802"/>
                    <a:pt x="596" y="1802"/>
                  </a:cubicBezTo>
                  <a:lnTo>
                    <a:pt x="298" y="1802"/>
                  </a:lnTo>
                  <a:close/>
                  <a:moveTo>
                    <a:pt x="489" y="151"/>
                  </a:moveTo>
                  <a:cubicBezTo>
                    <a:pt x="117" y="151"/>
                    <a:pt x="117" y="151"/>
                    <a:pt x="117" y="151"/>
                  </a:cubicBezTo>
                  <a:cubicBezTo>
                    <a:pt x="110" y="151"/>
                    <a:pt x="105" y="156"/>
                    <a:pt x="105" y="162"/>
                  </a:cubicBezTo>
                  <a:cubicBezTo>
                    <a:pt x="105" y="169"/>
                    <a:pt x="110" y="174"/>
                    <a:pt x="117" y="174"/>
                  </a:cubicBezTo>
                  <a:cubicBezTo>
                    <a:pt x="489" y="174"/>
                    <a:pt x="489" y="174"/>
                    <a:pt x="489" y="174"/>
                  </a:cubicBezTo>
                  <a:cubicBezTo>
                    <a:pt x="495" y="174"/>
                    <a:pt x="500" y="169"/>
                    <a:pt x="500" y="162"/>
                  </a:cubicBezTo>
                  <a:cubicBezTo>
                    <a:pt x="500" y="156"/>
                    <a:pt x="495" y="151"/>
                    <a:pt x="489" y="151"/>
                  </a:cubicBezTo>
                  <a:close/>
                  <a:moveTo>
                    <a:pt x="489" y="230"/>
                  </a:moveTo>
                  <a:cubicBezTo>
                    <a:pt x="117" y="230"/>
                    <a:pt x="117" y="230"/>
                    <a:pt x="117" y="230"/>
                  </a:cubicBezTo>
                  <a:cubicBezTo>
                    <a:pt x="110" y="230"/>
                    <a:pt x="105" y="235"/>
                    <a:pt x="105" y="241"/>
                  </a:cubicBezTo>
                  <a:cubicBezTo>
                    <a:pt x="105" y="248"/>
                    <a:pt x="110" y="253"/>
                    <a:pt x="117" y="253"/>
                  </a:cubicBezTo>
                  <a:cubicBezTo>
                    <a:pt x="489" y="253"/>
                    <a:pt x="489" y="253"/>
                    <a:pt x="489" y="253"/>
                  </a:cubicBezTo>
                  <a:cubicBezTo>
                    <a:pt x="495" y="253"/>
                    <a:pt x="500" y="248"/>
                    <a:pt x="500" y="241"/>
                  </a:cubicBezTo>
                  <a:cubicBezTo>
                    <a:pt x="500" y="235"/>
                    <a:pt x="495" y="230"/>
                    <a:pt x="489" y="230"/>
                  </a:cubicBezTo>
                  <a:close/>
                  <a:moveTo>
                    <a:pt x="489" y="1625"/>
                  </a:moveTo>
                  <a:cubicBezTo>
                    <a:pt x="117" y="1625"/>
                    <a:pt x="117" y="1625"/>
                    <a:pt x="117" y="1625"/>
                  </a:cubicBezTo>
                  <a:cubicBezTo>
                    <a:pt x="110" y="1625"/>
                    <a:pt x="105" y="1630"/>
                    <a:pt x="105" y="1636"/>
                  </a:cubicBezTo>
                  <a:cubicBezTo>
                    <a:pt x="105" y="1643"/>
                    <a:pt x="110" y="1648"/>
                    <a:pt x="117" y="1648"/>
                  </a:cubicBezTo>
                  <a:cubicBezTo>
                    <a:pt x="489" y="1648"/>
                    <a:pt x="489" y="1648"/>
                    <a:pt x="489" y="1648"/>
                  </a:cubicBezTo>
                  <a:cubicBezTo>
                    <a:pt x="495" y="1648"/>
                    <a:pt x="500" y="1643"/>
                    <a:pt x="500" y="1636"/>
                  </a:cubicBezTo>
                  <a:cubicBezTo>
                    <a:pt x="500" y="1630"/>
                    <a:pt x="495" y="1625"/>
                    <a:pt x="489" y="1625"/>
                  </a:cubicBezTo>
                  <a:close/>
                  <a:moveTo>
                    <a:pt x="489" y="1704"/>
                  </a:moveTo>
                  <a:cubicBezTo>
                    <a:pt x="117" y="1704"/>
                    <a:pt x="117" y="1704"/>
                    <a:pt x="117" y="1704"/>
                  </a:cubicBezTo>
                  <a:cubicBezTo>
                    <a:pt x="110" y="1704"/>
                    <a:pt x="105" y="1709"/>
                    <a:pt x="105" y="1716"/>
                  </a:cubicBezTo>
                  <a:cubicBezTo>
                    <a:pt x="105" y="1722"/>
                    <a:pt x="110" y="1727"/>
                    <a:pt x="117" y="1727"/>
                  </a:cubicBezTo>
                  <a:cubicBezTo>
                    <a:pt x="489" y="1727"/>
                    <a:pt x="489" y="1727"/>
                    <a:pt x="489" y="1727"/>
                  </a:cubicBezTo>
                  <a:cubicBezTo>
                    <a:pt x="495" y="1727"/>
                    <a:pt x="500" y="1722"/>
                    <a:pt x="500" y="1716"/>
                  </a:cubicBezTo>
                  <a:cubicBezTo>
                    <a:pt x="500" y="1709"/>
                    <a:pt x="495" y="1704"/>
                    <a:pt x="489" y="1704"/>
                  </a:cubicBezTo>
                  <a:close/>
                  <a:moveTo>
                    <a:pt x="489" y="1704"/>
                  </a:moveTo>
                  <a:cubicBezTo>
                    <a:pt x="489" y="1704"/>
                    <a:pt x="489" y="1704"/>
                    <a:pt x="489" y="1704"/>
                  </a:cubicBezTo>
                </a:path>
              </a:pathLst>
            </a:custGeom>
            <a:solidFill>
              <a:srgbClr val="31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2" name="Freeform 202"/>
            <p:cNvSpPr>
              <a:spLocks noEditPoints="1"/>
            </p:cNvSpPr>
            <p:nvPr userDrawn="1"/>
          </p:nvSpPr>
          <p:spPr bwMode="auto">
            <a:xfrm>
              <a:off x="2969" y="1287"/>
              <a:ext cx="642" cy="1474"/>
            </a:xfrm>
            <a:custGeom>
              <a:avLst/>
              <a:gdLst>
                <a:gd name="T0" fmla="*/ 253 w 642"/>
                <a:gd name="T1" fmla="*/ 109 h 1474"/>
                <a:gd name="T2" fmla="*/ 264 w 642"/>
                <a:gd name="T3" fmla="*/ 148 h 1474"/>
                <a:gd name="T4" fmla="*/ 642 w 642"/>
                <a:gd name="T5" fmla="*/ 1474 h 1474"/>
                <a:gd name="T6" fmla="*/ 222 w 642"/>
                <a:gd name="T7" fmla="*/ 0 h 1474"/>
                <a:gd name="T8" fmla="*/ 221 w 642"/>
                <a:gd name="T9" fmla="*/ 0 h 1474"/>
                <a:gd name="T10" fmla="*/ 252 w 642"/>
                <a:gd name="T11" fmla="*/ 109 h 1474"/>
                <a:gd name="T12" fmla="*/ 253 w 642"/>
                <a:gd name="T13" fmla="*/ 109 h 1474"/>
                <a:gd name="T14" fmla="*/ 2 w 642"/>
                <a:gd name="T15" fmla="*/ 356 h 1474"/>
                <a:gd name="T16" fmla="*/ 17 w 642"/>
                <a:gd name="T17" fmla="*/ 366 h 1474"/>
                <a:gd name="T18" fmla="*/ 10 w 642"/>
                <a:gd name="T19" fmla="*/ 342 h 1474"/>
                <a:gd name="T20" fmla="*/ 2 w 642"/>
                <a:gd name="T21" fmla="*/ 356 h 1474"/>
                <a:gd name="T22" fmla="*/ 2 w 642"/>
                <a:gd name="T23" fmla="*/ 356 h 1474"/>
                <a:gd name="T24" fmla="*/ 2 w 642"/>
                <a:gd name="T25" fmla="*/ 356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2" h="1474">
                  <a:moveTo>
                    <a:pt x="253" y="109"/>
                  </a:moveTo>
                  <a:cubicBezTo>
                    <a:pt x="264" y="148"/>
                    <a:pt x="264" y="148"/>
                    <a:pt x="264" y="148"/>
                  </a:cubicBezTo>
                  <a:cubicBezTo>
                    <a:pt x="642" y="1474"/>
                    <a:pt x="642" y="1474"/>
                    <a:pt x="642" y="1474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52" y="109"/>
                    <a:pt x="252" y="109"/>
                    <a:pt x="252" y="109"/>
                  </a:cubicBezTo>
                  <a:lnTo>
                    <a:pt x="253" y="109"/>
                  </a:lnTo>
                  <a:close/>
                  <a:moveTo>
                    <a:pt x="2" y="356"/>
                  </a:moveTo>
                  <a:cubicBezTo>
                    <a:pt x="3" y="361"/>
                    <a:pt x="9" y="364"/>
                    <a:pt x="17" y="366"/>
                  </a:cubicBezTo>
                  <a:cubicBezTo>
                    <a:pt x="10" y="342"/>
                    <a:pt x="10" y="342"/>
                    <a:pt x="10" y="342"/>
                  </a:cubicBezTo>
                  <a:cubicBezTo>
                    <a:pt x="3" y="345"/>
                    <a:pt x="0" y="350"/>
                    <a:pt x="2" y="356"/>
                  </a:cubicBezTo>
                  <a:close/>
                  <a:moveTo>
                    <a:pt x="2" y="356"/>
                  </a:moveTo>
                  <a:cubicBezTo>
                    <a:pt x="2" y="356"/>
                    <a:pt x="2" y="356"/>
                    <a:pt x="2" y="356"/>
                  </a:cubicBezTo>
                </a:path>
              </a:pathLst>
            </a:custGeom>
            <a:solidFill>
              <a:srgbClr val="FF7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3" name="Freeform 203"/>
            <p:cNvSpPr>
              <a:spLocks noEditPoints="1"/>
            </p:cNvSpPr>
            <p:nvPr userDrawn="1"/>
          </p:nvSpPr>
          <p:spPr bwMode="auto">
            <a:xfrm>
              <a:off x="3023" y="1828"/>
              <a:ext cx="4" cy="96"/>
            </a:xfrm>
            <a:custGeom>
              <a:avLst/>
              <a:gdLst>
                <a:gd name="T0" fmla="*/ 0 w 4"/>
                <a:gd name="T1" fmla="*/ 0 h 96"/>
                <a:gd name="T2" fmla="*/ 3 w 4"/>
                <a:gd name="T3" fmla="*/ 0 h 96"/>
                <a:gd name="T4" fmla="*/ 3 w 4"/>
                <a:gd name="T5" fmla="*/ 96 h 96"/>
                <a:gd name="T6" fmla="*/ 0 w 4"/>
                <a:gd name="T7" fmla="*/ 96 h 96"/>
                <a:gd name="T8" fmla="*/ 0 w 4"/>
                <a:gd name="T9" fmla="*/ 0 h 96"/>
                <a:gd name="T10" fmla="*/ 3 w 4"/>
                <a:gd name="T11" fmla="*/ 0 h 96"/>
                <a:gd name="T12" fmla="*/ 4 w 4"/>
                <a:gd name="T13" fmla="*/ 0 h 96"/>
                <a:gd name="T14" fmla="*/ 4 w 4"/>
                <a:gd name="T15" fmla="*/ 96 h 96"/>
                <a:gd name="T16" fmla="*/ 3 w 4"/>
                <a:gd name="T17" fmla="*/ 96 h 96"/>
                <a:gd name="T18" fmla="*/ 3 w 4"/>
                <a:gd name="T19" fmla="*/ 0 h 96"/>
                <a:gd name="T20" fmla="*/ 3 w 4"/>
                <a:gd name="T21" fmla="*/ 0 h 96"/>
                <a:gd name="T22" fmla="*/ 3 w 4"/>
                <a:gd name="T2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96">
                  <a:moveTo>
                    <a:pt x="0" y="0"/>
                  </a:moveTo>
                  <a:lnTo>
                    <a:pt x="3" y="0"/>
                  </a:lnTo>
                  <a:lnTo>
                    <a:pt x="3" y="96"/>
                  </a:lnTo>
                  <a:lnTo>
                    <a:pt x="0" y="96"/>
                  </a:lnTo>
                  <a:lnTo>
                    <a:pt x="0" y="0"/>
                  </a:lnTo>
                  <a:close/>
                  <a:moveTo>
                    <a:pt x="3" y="0"/>
                  </a:moveTo>
                  <a:lnTo>
                    <a:pt x="4" y="0"/>
                  </a:lnTo>
                  <a:lnTo>
                    <a:pt x="4" y="96"/>
                  </a:lnTo>
                  <a:lnTo>
                    <a:pt x="3" y="96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close/>
                </a:path>
              </a:pathLst>
            </a:custGeom>
            <a:solidFill>
              <a:srgbClr val="3F3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4" name="Freeform 204"/>
            <p:cNvSpPr>
              <a:spLocks noEditPoints="1"/>
            </p:cNvSpPr>
            <p:nvPr userDrawn="1"/>
          </p:nvSpPr>
          <p:spPr bwMode="auto">
            <a:xfrm>
              <a:off x="3023" y="1828"/>
              <a:ext cx="4" cy="96"/>
            </a:xfrm>
            <a:custGeom>
              <a:avLst/>
              <a:gdLst>
                <a:gd name="T0" fmla="*/ 0 w 4"/>
                <a:gd name="T1" fmla="*/ 0 h 96"/>
                <a:gd name="T2" fmla="*/ 3 w 4"/>
                <a:gd name="T3" fmla="*/ 0 h 96"/>
                <a:gd name="T4" fmla="*/ 3 w 4"/>
                <a:gd name="T5" fmla="*/ 96 h 96"/>
                <a:gd name="T6" fmla="*/ 0 w 4"/>
                <a:gd name="T7" fmla="*/ 96 h 96"/>
                <a:gd name="T8" fmla="*/ 0 w 4"/>
                <a:gd name="T9" fmla="*/ 0 h 96"/>
                <a:gd name="T10" fmla="*/ 3 w 4"/>
                <a:gd name="T11" fmla="*/ 0 h 96"/>
                <a:gd name="T12" fmla="*/ 4 w 4"/>
                <a:gd name="T13" fmla="*/ 0 h 96"/>
                <a:gd name="T14" fmla="*/ 4 w 4"/>
                <a:gd name="T15" fmla="*/ 96 h 96"/>
                <a:gd name="T16" fmla="*/ 3 w 4"/>
                <a:gd name="T17" fmla="*/ 96 h 96"/>
                <a:gd name="T18" fmla="*/ 3 w 4"/>
                <a:gd name="T19" fmla="*/ 0 h 96"/>
                <a:gd name="T20" fmla="*/ 3 w 4"/>
                <a:gd name="T21" fmla="*/ 0 h 96"/>
                <a:gd name="T22" fmla="*/ 3 w 4"/>
                <a:gd name="T2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96">
                  <a:moveTo>
                    <a:pt x="0" y="0"/>
                  </a:moveTo>
                  <a:lnTo>
                    <a:pt x="3" y="0"/>
                  </a:lnTo>
                  <a:lnTo>
                    <a:pt x="3" y="96"/>
                  </a:lnTo>
                  <a:lnTo>
                    <a:pt x="0" y="96"/>
                  </a:lnTo>
                  <a:lnTo>
                    <a:pt x="0" y="0"/>
                  </a:lnTo>
                  <a:moveTo>
                    <a:pt x="3" y="0"/>
                  </a:moveTo>
                  <a:lnTo>
                    <a:pt x="4" y="0"/>
                  </a:lnTo>
                  <a:lnTo>
                    <a:pt x="4" y="96"/>
                  </a:lnTo>
                  <a:lnTo>
                    <a:pt x="3" y="96"/>
                  </a:lnTo>
                  <a:lnTo>
                    <a:pt x="3" y="0"/>
                  </a:lnTo>
                  <a:moveTo>
                    <a:pt x="3" y="0"/>
                  </a:move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5" name="Rectangle 205"/>
            <p:cNvSpPr>
              <a:spLocks noChangeArrowheads="1"/>
            </p:cNvSpPr>
            <p:nvPr userDrawn="1"/>
          </p:nvSpPr>
          <p:spPr bwMode="auto">
            <a:xfrm>
              <a:off x="3027" y="1828"/>
              <a:ext cx="1" cy="96"/>
            </a:xfrm>
            <a:prstGeom prst="rect">
              <a:avLst/>
            </a:prstGeom>
            <a:solidFill>
              <a:srgbClr val="3E3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6" name="Rectangle 206"/>
            <p:cNvSpPr>
              <a:spLocks noChangeArrowheads="1"/>
            </p:cNvSpPr>
            <p:nvPr userDrawn="1"/>
          </p:nvSpPr>
          <p:spPr bwMode="auto">
            <a:xfrm>
              <a:off x="3028" y="1828"/>
              <a:ext cx="1" cy="96"/>
            </a:xfrm>
            <a:prstGeom prst="rect">
              <a:avLst/>
            </a:prstGeom>
            <a:solidFill>
              <a:srgbClr val="3E3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7" name="Rectangle 207"/>
            <p:cNvSpPr>
              <a:spLocks noChangeArrowheads="1"/>
            </p:cNvSpPr>
            <p:nvPr userDrawn="1"/>
          </p:nvSpPr>
          <p:spPr bwMode="auto">
            <a:xfrm>
              <a:off x="3028" y="1828"/>
              <a:ext cx="1" cy="96"/>
            </a:xfrm>
            <a:prstGeom prst="rect">
              <a:avLst/>
            </a:prstGeom>
            <a:solidFill>
              <a:srgbClr val="3D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8" name="Rectangle 208"/>
            <p:cNvSpPr>
              <a:spLocks noChangeArrowheads="1"/>
            </p:cNvSpPr>
            <p:nvPr userDrawn="1"/>
          </p:nvSpPr>
          <p:spPr bwMode="auto">
            <a:xfrm>
              <a:off x="3029" y="1828"/>
              <a:ext cx="1" cy="96"/>
            </a:xfrm>
            <a:prstGeom prst="rect">
              <a:avLst/>
            </a:prstGeom>
            <a:solidFill>
              <a:srgbClr val="3C3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9" name="Rectangle 209"/>
            <p:cNvSpPr>
              <a:spLocks noChangeArrowheads="1"/>
            </p:cNvSpPr>
            <p:nvPr userDrawn="1"/>
          </p:nvSpPr>
          <p:spPr bwMode="auto">
            <a:xfrm>
              <a:off x="3030" y="1828"/>
              <a:ext cx="1" cy="96"/>
            </a:xfrm>
            <a:prstGeom prst="rect">
              <a:avLst/>
            </a:prstGeom>
            <a:solidFill>
              <a:srgbClr val="3B3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0" name="Rectangle 210"/>
            <p:cNvSpPr>
              <a:spLocks noChangeArrowheads="1"/>
            </p:cNvSpPr>
            <p:nvPr userDrawn="1"/>
          </p:nvSpPr>
          <p:spPr bwMode="auto">
            <a:xfrm>
              <a:off x="3030" y="1828"/>
              <a:ext cx="1" cy="96"/>
            </a:xfrm>
            <a:prstGeom prst="rect">
              <a:avLst/>
            </a:prstGeom>
            <a:solidFill>
              <a:srgbClr val="3B3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1" name="Rectangle 211"/>
            <p:cNvSpPr>
              <a:spLocks noChangeArrowheads="1"/>
            </p:cNvSpPr>
            <p:nvPr userDrawn="1"/>
          </p:nvSpPr>
          <p:spPr bwMode="auto">
            <a:xfrm>
              <a:off x="3031" y="1828"/>
              <a:ext cx="1" cy="96"/>
            </a:xfrm>
            <a:prstGeom prst="rect">
              <a:avLst/>
            </a:prstGeom>
            <a:solidFill>
              <a:srgbClr val="3A3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2" name="Rectangle 212"/>
            <p:cNvSpPr>
              <a:spLocks noChangeArrowheads="1"/>
            </p:cNvSpPr>
            <p:nvPr userDrawn="1"/>
          </p:nvSpPr>
          <p:spPr bwMode="auto">
            <a:xfrm>
              <a:off x="3032" y="1828"/>
              <a:ext cx="1" cy="96"/>
            </a:xfrm>
            <a:prstGeom prst="rect">
              <a:avLst/>
            </a:prstGeom>
            <a:solidFill>
              <a:srgbClr val="393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3" name="Rectangle 213"/>
            <p:cNvSpPr>
              <a:spLocks noChangeArrowheads="1"/>
            </p:cNvSpPr>
            <p:nvPr userDrawn="1"/>
          </p:nvSpPr>
          <p:spPr bwMode="auto">
            <a:xfrm>
              <a:off x="3033" y="1828"/>
              <a:ext cx="1" cy="96"/>
            </a:xfrm>
            <a:prstGeom prst="rect">
              <a:avLst/>
            </a:prstGeom>
            <a:solidFill>
              <a:srgbClr val="383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4" name="Rectangle 214"/>
            <p:cNvSpPr>
              <a:spLocks noChangeArrowheads="1"/>
            </p:cNvSpPr>
            <p:nvPr userDrawn="1"/>
          </p:nvSpPr>
          <p:spPr bwMode="auto">
            <a:xfrm>
              <a:off x="3034" y="1828"/>
              <a:ext cx="1" cy="96"/>
            </a:xfrm>
            <a:prstGeom prst="rect">
              <a:avLst/>
            </a:prstGeom>
            <a:solidFill>
              <a:srgbClr val="383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5" name="Rectangle 215"/>
            <p:cNvSpPr>
              <a:spLocks noChangeArrowheads="1"/>
            </p:cNvSpPr>
            <p:nvPr userDrawn="1"/>
          </p:nvSpPr>
          <p:spPr bwMode="auto">
            <a:xfrm>
              <a:off x="3034" y="1828"/>
              <a:ext cx="1" cy="96"/>
            </a:xfrm>
            <a:prstGeom prst="rect">
              <a:avLst/>
            </a:prstGeom>
            <a:solidFill>
              <a:srgbClr val="373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6" name="Rectangle 216"/>
            <p:cNvSpPr>
              <a:spLocks noChangeArrowheads="1"/>
            </p:cNvSpPr>
            <p:nvPr userDrawn="1"/>
          </p:nvSpPr>
          <p:spPr bwMode="auto">
            <a:xfrm>
              <a:off x="3035" y="1828"/>
              <a:ext cx="1" cy="96"/>
            </a:xfrm>
            <a:prstGeom prst="rect">
              <a:avLst/>
            </a:prstGeom>
            <a:solidFill>
              <a:srgbClr val="363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7" name="Rectangle 217"/>
            <p:cNvSpPr>
              <a:spLocks noChangeArrowheads="1"/>
            </p:cNvSpPr>
            <p:nvPr userDrawn="1"/>
          </p:nvSpPr>
          <p:spPr bwMode="auto">
            <a:xfrm>
              <a:off x="3036" y="1828"/>
              <a:ext cx="1" cy="96"/>
            </a:xfrm>
            <a:prstGeom prst="rect">
              <a:avLst/>
            </a:prstGeom>
            <a:solidFill>
              <a:srgbClr val="363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8" name="Rectangle 218"/>
            <p:cNvSpPr>
              <a:spLocks noChangeArrowheads="1"/>
            </p:cNvSpPr>
            <p:nvPr userDrawn="1"/>
          </p:nvSpPr>
          <p:spPr bwMode="auto">
            <a:xfrm>
              <a:off x="3036" y="1828"/>
              <a:ext cx="1" cy="96"/>
            </a:xfrm>
            <a:prstGeom prst="rect">
              <a:avLst/>
            </a:prstGeom>
            <a:solidFill>
              <a:srgbClr val="353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9" name="Rectangle 219"/>
            <p:cNvSpPr>
              <a:spLocks noChangeArrowheads="1"/>
            </p:cNvSpPr>
            <p:nvPr userDrawn="1"/>
          </p:nvSpPr>
          <p:spPr bwMode="auto">
            <a:xfrm>
              <a:off x="3037" y="1828"/>
              <a:ext cx="1" cy="96"/>
            </a:xfrm>
            <a:prstGeom prst="rect">
              <a:avLst/>
            </a:prstGeom>
            <a:solidFill>
              <a:srgbClr val="343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0" name="Rectangle 220"/>
            <p:cNvSpPr>
              <a:spLocks noChangeArrowheads="1"/>
            </p:cNvSpPr>
            <p:nvPr userDrawn="1"/>
          </p:nvSpPr>
          <p:spPr bwMode="auto">
            <a:xfrm>
              <a:off x="3038" y="1828"/>
              <a:ext cx="1" cy="96"/>
            </a:xfrm>
            <a:prstGeom prst="rect">
              <a:avLst/>
            </a:prstGeom>
            <a:solidFill>
              <a:srgbClr val="333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1" name="Rectangle 221"/>
            <p:cNvSpPr>
              <a:spLocks noChangeArrowheads="1"/>
            </p:cNvSpPr>
            <p:nvPr userDrawn="1"/>
          </p:nvSpPr>
          <p:spPr bwMode="auto">
            <a:xfrm>
              <a:off x="3039" y="1828"/>
              <a:ext cx="1" cy="96"/>
            </a:xfrm>
            <a:prstGeom prst="rect">
              <a:avLst/>
            </a:prstGeom>
            <a:solidFill>
              <a:srgbClr val="333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2" name="Rectangle 222"/>
            <p:cNvSpPr>
              <a:spLocks noChangeArrowheads="1"/>
            </p:cNvSpPr>
            <p:nvPr userDrawn="1"/>
          </p:nvSpPr>
          <p:spPr bwMode="auto">
            <a:xfrm>
              <a:off x="3040" y="1828"/>
              <a:ext cx="1" cy="96"/>
            </a:xfrm>
            <a:prstGeom prst="rect">
              <a:avLst/>
            </a:prstGeom>
            <a:solidFill>
              <a:srgbClr val="323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3" name="Rectangle 223"/>
            <p:cNvSpPr>
              <a:spLocks noChangeArrowheads="1"/>
            </p:cNvSpPr>
            <p:nvPr userDrawn="1"/>
          </p:nvSpPr>
          <p:spPr bwMode="auto">
            <a:xfrm>
              <a:off x="3040" y="1828"/>
              <a:ext cx="1" cy="96"/>
            </a:xfrm>
            <a:prstGeom prst="rect">
              <a:avLst/>
            </a:prstGeom>
            <a:solidFill>
              <a:srgbClr val="313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4" name="Rectangle 224"/>
            <p:cNvSpPr>
              <a:spLocks noChangeArrowheads="1"/>
            </p:cNvSpPr>
            <p:nvPr userDrawn="1"/>
          </p:nvSpPr>
          <p:spPr bwMode="auto">
            <a:xfrm>
              <a:off x="3041" y="1828"/>
              <a:ext cx="1" cy="96"/>
            </a:xfrm>
            <a:prstGeom prst="rect">
              <a:avLst/>
            </a:prstGeom>
            <a:solidFill>
              <a:srgbClr val="303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5" name="Rectangle 225"/>
            <p:cNvSpPr>
              <a:spLocks noChangeArrowheads="1"/>
            </p:cNvSpPr>
            <p:nvPr userDrawn="1"/>
          </p:nvSpPr>
          <p:spPr bwMode="auto">
            <a:xfrm>
              <a:off x="3042" y="1828"/>
              <a:ext cx="1" cy="96"/>
            </a:xfrm>
            <a:prstGeom prst="rect">
              <a:avLst/>
            </a:prstGeom>
            <a:solidFill>
              <a:srgbClr val="303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6" name="Rectangle 226"/>
            <p:cNvSpPr>
              <a:spLocks noChangeArrowheads="1"/>
            </p:cNvSpPr>
            <p:nvPr userDrawn="1"/>
          </p:nvSpPr>
          <p:spPr bwMode="auto">
            <a:xfrm>
              <a:off x="3042" y="1828"/>
              <a:ext cx="1" cy="96"/>
            </a:xfrm>
            <a:prstGeom prst="rect">
              <a:avLst/>
            </a:prstGeom>
            <a:solidFill>
              <a:srgbClr val="2F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7" name="Rectangle 227"/>
            <p:cNvSpPr>
              <a:spLocks noChangeArrowheads="1"/>
            </p:cNvSpPr>
            <p:nvPr userDrawn="1"/>
          </p:nvSpPr>
          <p:spPr bwMode="auto">
            <a:xfrm>
              <a:off x="3043" y="1828"/>
              <a:ext cx="1" cy="96"/>
            </a:xfrm>
            <a:prstGeom prst="rect">
              <a:avLst/>
            </a:prstGeom>
            <a:solidFill>
              <a:srgbClr val="2E2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8" name="Rectangle 228"/>
            <p:cNvSpPr>
              <a:spLocks noChangeArrowheads="1"/>
            </p:cNvSpPr>
            <p:nvPr userDrawn="1"/>
          </p:nvSpPr>
          <p:spPr bwMode="auto">
            <a:xfrm>
              <a:off x="3044" y="1828"/>
              <a:ext cx="1" cy="96"/>
            </a:xfrm>
            <a:prstGeom prst="rect">
              <a:avLst/>
            </a:prstGeom>
            <a:solidFill>
              <a:srgbClr val="2E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9" name="Rectangle 229"/>
            <p:cNvSpPr>
              <a:spLocks noChangeArrowheads="1"/>
            </p:cNvSpPr>
            <p:nvPr userDrawn="1"/>
          </p:nvSpPr>
          <p:spPr bwMode="auto">
            <a:xfrm>
              <a:off x="3045" y="1828"/>
              <a:ext cx="1" cy="96"/>
            </a:xfrm>
            <a:prstGeom prst="rect">
              <a:avLst/>
            </a:prstGeom>
            <a:solidFill>
              <a:srgbClr val="2D2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0" name="Rectangle 230"/>
            <p:cNvSpPr>
              <a:spLocks noChangeArrowheads="1"/>
            </p:cNvSpPr>
            <p:nvPr userDrawn="1"/>
          </p:nvSpPr>
          <p:spPr bwMode="auto">
            <a:xfrm>
              <a:off x="3046" y="1828"/>
              <a:ext cx="1" cy="96"/>
            </a:xfrm>
            <a:prstGeom prst="rect">
              <a:avLst/>
            </a:prstGeom>
            <a:solidFill>
              <a:srgbClr val="2C2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1" name="Rectangle 231"/>
            <p:cNvSpPr>
              <a:spLocks noChangeArrowheads="1"/>
            </p:cNvSpPr>
            <p:nvPr userDrawn="1"/>
          </p:nvSpPr>
          <p:spPr bwMode="auto">
            <a:xfrm>
              <a:off x="3046" y="1828"/>
              <a:ext cx="1" cy="96"/>
            </a:xfrm>
            <a:prstGeom prst="rect">
              <a:avLst/>
            </a:prstGeom>
            <a:solidFill>
              <a:srgbClr val="2B2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2" name="Rectangle 232"/>
            <p:cNvSpPr>
              <a:spLocks noChangeArrowheads="1"/>
            </p:cNvSpPr>
            <p:nvPr userDrawn="1"/>
          </p:nvSpPr>
          <p:spPr bwMode="auto">
            <a:xfrm>
              <a:off x="3047" y="1828"/>
              <a:ext cx="1" cy="96"/>
            </a:xfrm>
            <a:prstGeom prst="rect">
              <a:avLst/>
            </a:prstGeom>
            <a:solidFill>
              <a:srgbClr val="2B2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3" name="Rectangle 233"/>
            <p:cNvSpPr>
              <a:spLocks noChangeArrowheads="1"/>
            </p:cNvSpPr>
            <p:nvPr userDrawn="1"/>
          </p:nvSpPr>
          <p:spPr bwMode="auto">
            <a:xfrm>
              <a:off x="3048" y="1828"/>
              <a:ext cx="1" cy="96"/>
            </a:xfrm>
            <a:prstGeom prst="rect">
              <a:avLst/>
            </a:prstGeom>
            <a:solidFill>
              <a:srgbClr val="2A2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4" name="Rectangle 234"/>
            <p:cNvSpPr>
              <a:spLocks noChangeArrowheads="1"/>
            </p:cNvSpPr>
            <p:nvPr userDrawn="1"/>
          </p:nvSpPr>
          <p:spPr bwMode="auto">
            <a:xfrm>
              <a:off x="3048" y="1828"/>
              <a:ext cx="1" cy="96"/>
            </a:xfrm>
            <a:prstGeom prst="rect">
              <a:avLst/>
            </a:prstGeom>
            <a:solidFill>
              <a:srgbClr val="292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5" name="Rectangle 235"/>
            <p:cNvSpPr>
              <a:spLocks noChangeArrowheads="1"/>
            </p:cNvSpPr>
            <p:nvPr userDrawn="1"/>
          </p:nvSpPr>
          <p:spPr bwMode="auto">
            <a:xfrm>
              <a:off x="3049" y="1828"/>
              <a:ext cx="1" cy="96"/>
            </a:xfrm>
            <a:prstGeom prst="rect">
              <a:avLst/>
            </a:prstGeom>
            <a:solidFill>
              <a:srgbClr val="282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6" name="Rectangle 236"/>
            <p:cNvSpPr>
              <a:spLocks noChangeArrowheads="1"/>
            </p:cNvSpPr>
            <p:nvPr userDrawn="1"/>
          </p:nvSpPr>
          <p:spPr bwMode="auto">
            <a:xfrm>
              <a:off x="3050" y="1828"/>
              <a:ext cx="1" cy="96"/>
            </a:xfrm>
            <a:prstGeom prst="rect">
              <a:avLst/>
            </a:prstGeom>
            <a:solidFill>
              <a:srgbClr val="282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7" name="Rectangle 237"/>
            <p:cNvSpPr>
              <a:spLocks noChangeArrowheads="1"/>
            </p:cNvSpPr>
            <p:nvPr userDrawn="1"/>
          </p:nvSpPr>
          <p:spPr bwMode="auto">
            <a:xfrm>
              <a:off x="3051" y="1828"/>
              <a:ext cx="1" cy="96"/>
            </a:xfrm>
            <a:prstGeom prst="rect">
              <a:avLst/>
            </a:prstGeom>
            <a:solidFill>
              <a:srgbClr val="272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8" name="Rectangle 238"/>
            <p:cNvSpPr>
              <a:spLocks noChangeArrowheads="1"/>
            </p:cNvSpPr>
            <p:nvPr userDrawn="1"/>
          </p:nvSpPr>
          <p:spPr bwMode="auto">
            <a:xfrm>
              <a:off x="3052" y="1828"/>
              <a:ext cx="1" cy="96"/>
            </a:xfrm>
            <a:prstGeom prst="rect">
              <a:avLst/>
            </a:prstGeom>
            <a:solidFill>
              <a:srgbClr val="26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9" name="Rectangle 239"/>
            <p:cNvSpPr>
              <a:spLocks noChangeArrowheads="1"/>
            </p:cNvSpPr>
            <p:nvPr userDrawn="1"/>
          </p:nvSpPr>
          <p:spPr bwMode="auto">
            <a:xfrm>
              <a:off x="3052" y="1828"/>
              <a:ext cx="1" cy="96"/>
            </a:xfrm>
            <a:prstGeom prst="rect">
              <a:avLst/>
            </a:prstGeom>
            <a:solidFill>
              <a:srgbClr val="252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0" name="Rectangle 240"/>
            <p:cNvSpPr>
              <a:spLocks noChangeArrowheads="1"/>
            </p:cNvSpPr>
            <p:nvPr userDrawn="1"/>
          </p:nvSpPr>
          <p:spPr bwMode="auto">
            <a:xfrm>
              <a:off x="3053" y="1828"/>
              <a:ext cx="1" cy="96"/>
            </a:xfrm>
            <a:prstGeom prst="rect">
              <a:avLst/>
            </a:prstGeom>
            <a:solidFill>
              <a:srgbClr val="252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1" name="Rectangle 241"/>
            <p:cNvSpPr>
              <a:spLocks noChangeArrowheads="1"/>
            </p:cNvSpPr>
            <p:nvPr userDrawn="1"/>
          </p:nvSpPr>
          <p:spPr bwMode="auto">
            <a:xfrm>
              <a:off x="3054" y="1828"/>
              <a:ext cx="1" cy="96"/>
            </a:xfrm>
            <a:prstGeom prst="rect">
              <a:avLst/>
            </a:prstGeom>
            <a:solidFill>
              <a:srgbClr val="24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2" name="Rectangle 242"/>
            <p:cNvSpPr>
              <a:spLocks noChangeArrowheads="1"/>
            </p:cNvSpPr>
            <p:nvPr userDrawn="1"/>
          </p:nvSpPr>
          <p:spPr bwMode="auto">
            <a:xfrm>
              <a:off x="3055" y="1828"/>
              <a:ext cx="1" cy="96"/>
            </a:xfrm>
            <a:prstGeom prst="rect">
              <a:avLst/>
            </a:prstGeom>
            <a:solidFill>
              <a:srgbClr val="232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3" name="Rectangle 243"/>
            <p:cNvSpPr>
              <a:spLocks noChangeArrowheads="1"/>
            </p:cNvSpPr>
            <p:nvPr userDrawn="1"/>
          </p:nvSpPr>
          <p:spPr bwMode="auto">
            <a:xfrm>
              <a:off x="3055" y="1828"/>
              <a:ext cx="1" cy="96"/>
            </a:xfrm>
            <a:prstGeom prst="rect">
              <a:avLst/>
            </a:prstGeom>
            <a:solidFill>
              <a:srgbClr val="232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4" name="Rectangle 244"/>
            <p:cNvSpPr>
              <a:spLocks noChangeArrowheads="1"/>
            </p:cNvSpPr>
            <p:nvPr userDrawn="1"/>
          </p:nvSpPr>
          <p:spPr bwMode="auto">
            <a:xfrm>
              <a:off x="3056" y="1828"/>
              <a:ext cx="1" cy="96"/>
            </a:xfrm>
            <a:prstGeom prst="rect">
              <a:avLst/>
            </a:prstGeom>
            <a:solidFill>
              <a:srgbClr val="222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5" name="Rectangle 245"/>
            <p:cNvSpPr>
              <a:spLocks noChangeArrowheads="1"/>
            </p:cNvSpPr>
            <p:nvPr userDrawn="1"/>
          </p:nvSpPr>
          <p:spPr bwMode="auto">
            <a:xfrm>
              <a:off x="3057" y="1828"/>
              <a:ext cx="1" cy="96"/>
            </a:xfrm>
            <a:prstGeom prst="rect">
              <a:avLst/>
            </a:prstGeom>
            <a:solidFill>
              <a:srgbClr val="212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6" name="Rectangle 246"/>
            <p:cNvSpPr>
              <a:spLocks noChangeArrowheads="1"/>
            </p:cNvSpPr>
            <p:nvPr userDrawn="1"/>
          </p:nvSpPr>
          <p:spPr bwMode="auto">
            <a:xfrm>
              <a:off x="3057" y="1828"/>
              <a:ext cx="1" cy="96"/>
            </a:xfrm>
            <a:prstGeom prst="rect">
              <a:avLst/>
            </a:prstGeom>
            <a:solidFill>
              <a:srgbClr val="202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7" name="Rectangle 247"/>
            <p:cNvSpPr>
              <a:spLocks noChangeArrowheads="1"/>
            </p:cNvSpPr>
            <p:nvPr userDrawn="1"/>
          </p:nvSpPr>
          <p:spPr bwMode="auto">
            <a:xfrm>
              <a:off x="3058" y="1828"/>
              <a:ext cx="1" cy="96"/>
            </a:xfrm>
            <a:prstGeom prst="rect">
              <a:avLst/>
            </a:prstGeom>
            <a:solidFill>
              <a:srgbClr val="202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8" name="Rectangle 248"/>
            <p:cNvSpPr>
              <a:spLocks noChangeArrowheads="1"/>
            </p:cNvSpPr>
            <p:nvPr userDrawn="1"/>
          </p:nvSpPr>
          <p:spPr bwMode="auto">
            <a:xfrm>
              <a:off x="3059" y="1828"/>
              <a:ext cx="1" cy="96"/>
            </a:xfrm>
            <a:prstGeom prst="rect">
              <a:avLst/>
            </a:prstGeom>
            <a:solidFill>
              <a:srgbClr val="1F1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9" name="Rectangle 249"/>
            <p:cNvSpPr>
              <a:spLocks noChangeArrowheads="1"/>
            </p:cNvSpPr>
            <p:nvPr userDrawn="1"/>
          </p:nvSpPr>
          <p:spPr bwMode="auto">
            <a:xfrm>
              <a:off x="3060" y="1828"/>
              <a:ext cx="1" cy="96"/>
            </a:xfrm>
            <a:prstGeom prst="rect">
              <a:avLst/>
            </a:prstGeom>
            <a:solidFill>
              <a:srgbClr val="1E1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0" name="Rectangle 250"/>
            <p:cNvSpPr>
              <a:spLocks noChangeArrowheads="1"/>
            </p:cNvSpPr>
            <p:nvPr userDrawn="1"/>
          </p:nvSpPr>
          <p:spPr bwMode="auto">
            <a:xfrm>
              <a:off x="3061" y="1828"/>
              <a:ext cx="1" cy="96"/>
            </a:xfrm>
            <a:prstGeom prst="rect">
              <a:avLst/>
            </a:prstGeom>
            <a:solidFill>
              <a:srgbClr val="1D1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1" name="Rectangle 251"/>
            <p:cNvSpPr>
              <a:spLocks noChangeArrowheads="1"/>
            </p:cNvSpPr>
            <p:nvPr userDrawn="1"/>
          </p:nvSpPr>
          <p:spPr bwMode="auto">
            <a:xfrm>
              <a:off x="3061" y="1828"/>
              <a:ext cx="1" cy="96"/>
            </a:xfrm>
            <a:prstGeom prst="rect">
              <a:avLst/>
            </a:prstGeom>
            <a:solidFill>
              <a:srgbClr val="1D1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2" name="Rectangle 252"/>
            <p:cNvSpPr>
              <a:spLocks noChangeArrowheads="1"/>
            </p:cNvSpPr>
            <p:nvPr userDrawn="1"/>
          </p:nvSpPr>
          <p:spPr bwMode="auto">
            <a:xfrm>
              <a:off x="3062" y="1828"/>
              <a:ext cx="1" cy="96"/>
            </a:xfrm>
            <a:prstGeom prst="rect">
              <a:avLst/>
            </a:prstGeom>
            <a:solidFill>
              <a:srgbClr val="1C1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3" name="Freeform 253"/>
            <p:cNvSpPr>
              <a:spLocks noEditPoints="1"/>
            </p:cNvSpPr>
            <p:nvPr userDrawn="1"/>
          </p:nvSpPr>
          <p:spPr bwMode="auto">
            <a:xfrm>
              <a:off x="3280" y="2683"/>
              <a:ext cx="366" cy="199"/>
            </a:xfrm>
            <a:custGeom>
              <a:avLst/>
              <a:gdLst>
                <a:gd name="T0" fmla="*/ 9 w 366"/>
                <a:gd name="T1" fmla="*/ 34 h 199"/>
                <a:gd name="T2" fmla="*/ 0 w 366"/>
                <a:gd name="T3" fmla="*/ 0 h 199"/>
                <a:gd name="T4" fmla="*/ 8 w 366"/>
                <a:gd name="T5" fmla="*/ 31 h 199"/>
                <a:gd name="T6" fmla="*/ 9 w 366"/>
                <a:gd name="T7" fmla="*/ 34 h 199"/>
                <a:gd name="T8" fmla="*/ 366 w 366"/>
                <a:gd name="T9" fmla="*/ 199 h 199"/>
                <a:gd name="T10" fmla="*/ 342 w 366"/>
                <a:gd name="T11" fmla="*/ 117 h 199"/>
                <a:gd name="T12" fmla="*/ 366 w 366"/>
                <a:gd name="T13" fmla="*/ 199 h 199"/>
                <a:gd name="T14" fmla="*/ 366 w 366"/>
                <a:gd name="T15" fmla="*/ 199 h 199"/>
                <a:gd name="T16" fmla="*/ 366 w 366"/>
                <a:gd name="T17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199">
                  <a:moveTo>
                    <a:pt x="9" y="3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9"/>
                    <a:pt x="5" y="20"/>
                    <a:pt x="8" y="31"/>
                  </a:cubicBezTo>
                  <a:cubicBezTo>
                    <a:pt x="8" y="32"/>
                    <a:pt x="9" y="33"/>
                    <a:pt x="9" y="34"/>
                  </a:cubicBezTo>
                  <a:close/>
                  <a:moveTo>
                    <a:pt x="366" y="199"/>
                  </a:moveTo>
                  <a:cubicBezTo>
                    <a:pt x="342" y="117"/>
                    <a:pt x="342" y="117"/>
                    <a:pt x="342" y="117"/>
                  </a:cubicBezTo>
                  <a:lnTo>
                    <a:pt x="366" y="199"/>
                  </a:lnTo>
                  <a:close/>
                  <a:moveTo>
                    <a:pt x="366" y="199"/>
                  </a:moveTo>
                  <a:cubicBezTo>
                    <a:pt x="366" y="199"/>
                    <a:pt x="366" y="199"/>
                    <a:pt x="366" y="199"/>
                  </a:cubicBezTo>
                </a:path>
              </a:pathLst>
            </a:custGeom>
            <a:solidFill>
              <a:srgbClr val="FF7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4" name="Freeform 254"/>
            <p:cNvSpPr>
              <a:spLocks noEditPoints="1"/>
            </p:cNvSpPr>
            <p:nvPr userDrawn="1"/>
          </p:nvSpPr>
          <p:spPr bwMode="auto">
            <a:xfrm>
              <a:off x="2917" y="1396"/>
              <a:ext cx="705" cy="1404"/>
            </a:xfrm>
            <a:custGeom>
              <a:avLst/>
              <a:gdLst>
                <a:gd name="T0" fmla="*/ 316 w 705"/>
                <a:gd name="T1" fmla="*/ 39 h 1404"/>
                <a:gd name="T2" fmla="*/ 305 w 705"/>
                <a:gd name="T3" fmla="*/ 0 h 1404"/>
                <a:gd name="T4" fmla="*/ 304 w 705"/>
                <a:gd name="T5" fmla="*/ 0 h 1404"/>
                <a:gd name="T6" fmla="*/ 316 w 705"/>
                <a:gd name="T7" fmla="*/ 39 h 1404"/>
                <a:gd name="T8" fmla="*/ 705 w 705"/>
                <a:gd name="T9" fmla="*/ 1404 h 1404"/>
                <a:gd name="T10" fmla="*/ 694 w 705"/>
                <a:gd name="T11" fmla="*/ 1365 h 1404"/>
                <a:gd name="T12" fmla="*/ 705 w 705"/>
                <a:gd name="T13" fmla="*/ 1404 h 1404"/>
                <a:gd name="T14" fmla="*/ 694 w 705"/>
                <a:gd name="T15" fmla="*/ 1365 h 1404"/>
                <a:gd name="T16" fmla="*/ 705 w 705"/>
                <a:gd name="T17" fmla="*/ 1404 h 1404"/>
                <a:gd name="T18" fmla="*/ 694 w 705"/>
                <a:gd name="T19" fmla="*/ 1365 h 1404"/>
                <a:gd name="T20" fmla="*/ 43 w 705"/>
                <a:gd name="T21" fmla="*/ 877 h 1404"/>
                <a:gd name="T22" fmla="*/ 64 w 705"/>
                <a:gd name="T23" fmla="*/ 839 h 1404"/>
                <a:gd name="T24" fmla="*/ 26 w 705"/>
                <a:gd name="T25" fmla="*/ 818 h 1404"/>
                <a:gd name="T26" fmla="*/ 5 w 705"/>
                <a:gd name="T27" fmla="*/ 856 h 1404"/>
                <a:gd name="T28" fmla="*/ 43 w 705"/>
                <a:gd name="T29" fmla="*/ 877 h 1404"/>
                <a:gd name="T30" fmla="*/ 43 w 705"/>
                <a:gd name="T31" fmla="*/ 877 h 1404"/>
                <a:gd name="T32" fmla="*/ 43 w 705"/>
                <a:gd name="T33" fmla="*/ 877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5" h="1404">
                  <a:moveTo>
                    <a:pt x="316" y="39"/>
                  </a:moveTo>
                  <a:cubicBezTo>
                    <a:pt x="305" y="0"/>
                    <a:pt x="305" y="0"/>
                    <a:pt x="305" y="0"/>
                  </a:cubicBezTo>
                  <a:cubicBezTo>
                    <a:pt x="304" y="0"/>
                    <a:pt x="304" y="0"/>
                    <a:pt x="304" y="0"/>
                  </a:cubicBezTo>
                  <a:lnTo>
                    <a:pt x="316" y="39"/>
                  </a:lnTo>
                  <a:close/>
                  <a:moveTo>
                    <a:pt x="705" y="1404"/>
                  </a:moveTo>
                  <a:cubicBezTo>
                    <a:pt x="694" y="1365"/>
                    <a:pt x="694" y="1365"/>
                    <a:pt x="694" y="1365"/>
                  </a:cubicBezTo>
                  <a:lnTo>
                    <a:pt x="705" y="1404"/>
                  </a:lnTo>
                  <a:close/>
                  <a:moveTo>
                    <a:pt x="694" y="1365"/>
                  </a:moveTo>
                  <a:cubicBezTo>
                    <a:pt x="705" y="1404"/>
                    <a:pt x="705" y="1404"/>
                    <a:pt x="705" y="1404"/>
                  </a:cubicBezTo>
                  <a:lnTo>
                    <a:pt x="694" y="1365"/>
                  </a:lnTo>
                  <a:close/>
                  <a:moveTo>
                    <a:pt x="43" y="877"/>
                  </a:moveTo>
                  <a:cubicBezTo>
                    <a:pt x="59" y="872"/>
                    <a:pt x="69" y="855"/>
                    <a:pt x="64" y="839"/>
                  </a:cubicBezTo>
                  <a:cubicBezTo>
                    <a:pt x="59" y="822"/>
                    <a:pt x="42" y="813"/>
                    <a:pt x="26" y="818"/>
                  </a:cubicBezTo>
                  <a:cubicBezTo>
                    <a:pt x="9" y="822"/>
                    <a:pt x="0" y="839"/>
                    <a:pt x="5" y="856"/>
                  </a:cubicBezTo>
                  <a:cubicBezTo>
                    <a:pt x="9" y="872"/>
                    <a:pt x="26" y="882"/>
                    <a:pt x="43" y="877"/>
                  </a:cubicBezTo>
                  <a:close/>
                  <a:moveTo>
                    <a:pt x="43" y="877"/>
                  </a:moveTo>
                  <a:cubicBezTo>
                    <a:pt x="43" y="877"/>
                    <a:pt x="43" y="877"/>
                    <a:pt x="43" y="8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5" name="Freeform 255"/>
            <p:cNvSpPr>
              <a:spLocks noEditPoints="1"/>
            </p:cNvSpPr>
            <p:nvPr userDrawn="1"/>
          </p:nvSpPr>
          <p:spPr bwMode="auto">
            <a:xfrm>
              <a:off x="2776" y="1662"/>
              <a:ext cx="351" cy="1163"/>
            </a:xfrm>
            <a:custGeom>
              <a:avLst/>
              <a:gdLst>
                <a:gd name="T0" fmla="*/ 152 w 351"/>
                <a:gd name="T1" fmla="*/ 502 h 1163"/>
                <a:gd name="T2" fmla="*/ 160 w 351"/>
                <a:gd name="T3" fmla="*/ 488 h 1163"/>
                <a:gd name="T4" fmla="*/ 24 w 351"/>
                <a:gd name="T5" fmla="*/ 10 h 1163"/>
                <a:gd name="T6" fmla="*/ 9 w 351"/>
                <a:gd name="T7" fmla="*/ 2 h 1163"/>
                <a:gd name="T8" fmla="*/ 2 w 351"/>
                <a:gd name="T9" fmla="*/ 16 h 1163"/>
                <a:gd name="T10" fmla="*/ 138 w 351"/>
                <a:gd name="T11" fmla="*/ 494 h 1163"/>
                <a:gd name="T12" fmla="*/ 152 w 351"/>
                <a:gd name="T13" fmla="*/ 502 h 1163"/>
                <a:gd name="T14" fmla="*/ 198 w 351"/>
                <a:gd name="T15" fmla="*/ 661 h 1163"/>
                <a:gd name="T16" fmla="*/ 190 w 351"/>
                <a:gd name="T17" fmla="*/ 676 h 1163"/>
                <a:gd name="T18" fmla="*/ 327 w 351"/>
                <a:gd name="T19" fmla="*/ 1154 h 1163"/>
                <a:gd name="T20" fmla="*/ 341 w 351"/>
                <a:gd name="T21" fmla="*/ 1161 h 1163"/>
                <a:gd name="T22" fmla="*/ 349 w 351"/>
                <a:gd name="T23" fmla="*/ 1147 h 1163"/>
                <a:gd name="T24" fmla="*/ 212 w 351"/>
                <a:gd name="T25" fmla="*/ 669 h 1163"/>
                <a:gd name="T26" fmla="*/ 198 w 351"/>
                <a:gd name="T27" fmla="*/ 661 h 1163"/>
                <a:gd name="T28" fmla="*/ 198 w 351"/>
                <a:gd name="T29" fmla="*/ 661 h 1163"/>
                <a:gd name="T30" fmla="*/ 198 w 351"/>
                <a:gd name="T31" fmla="*/ 661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1" h="1163">
                  <a:moveTo>
                    <a:pt x="152" y="502"/>
                  </a:moveTo>
                  <a:cubicBezTo>
                    <a:pt x="158" y="500"/>
                    <a:pt x="162" y="494"/>
                    <a:pt x="160" y="48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2" y="4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138" y="494"/>
                    <a:pt x="138" y="494"/>
                    <a:pt x="138" y="494"/>
                  </a:cubicBezTo>
                  <a:cubicBezTo>
                    <a:pt x="140" y="500"/>
                    <a:pt x="146" y="504"/>
                    <a:pt x="152" y="502"/>
                  </a:cubicBezTo>
                  <a:close/>
                  <a:moveTo>
                    <a:pt x="198" y="661"/>
                  </a:moveTo>
                  <a:cubicBezTo>
                    <a:pt x="192" y="663"/>
                    <a:pt x="189" y="670"/>
                    <a:pt x="190" y="676"/>
                  </a:cubicBezTo>
                  <a:cubicBezTo>
                    <a:pt x="327" y="1154"/>
                    <a:pt x="327" y="1154"/>
                    <a:pt x="327" y="1154"/>
                  </a:cubicBezTo>
                  <a:cubicBezTo>
                    <a:pt x="329" y="1160"/>
                    <a:pt x="335" y="1163"/>
                    <a:pt x="341" y="1161"/>
                  </a:cubicBezTo>
                  <a:cubicBezTo>
                    <a:pt x="347" y="1160"/>
                    <a:pt x="351" y="1153"/>
                    <a:pt x="349" y="1147"/>
                  </a:cubicBezTo>
                  <a:cubicBezTo>
                    <a:pt x="212" y="669"/>
                    <a:pt x="212" y="669"/>
                    <a:pt x="212" y="669"/>
                  </a:cubicBezTo>
                  <a:cubicBezTo>
                    <a:pt x="210" y="663"/>
                    <a:pt x="204" y="660"/>
                    <a:pt x="198" y="661"/>
                  </a:cubicBezTo>
                  <a:close/>
                  <a:moveTo>
                    <a:pt x="198" y="661"/>
                  </a:moveTo>
                  <a:cubicBezTo>
                    <a:pt x="198" y="661"/>
                    <a:pt x="198" y="661"/>
                    <a:pt x="198" y="661"/>
                  </a:cubicBezTo>
                </a:path>
              </a:pathLst>
            </a:custGeom>
            <a:solidFill>
              <a:srgbClr val="FD5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6" name="Freeform 256"/>
            <p:cNvSpPr>
              <a:spLocks noEditPoints="1"/>
            </p:cNvSpPr>
            <p:nvPr userDrawn="1"/>
          </p:nvSpPr>
          <p:spPr bwMode="auto">
            <a:xfrm>
              <a:off x="2905" y="1287"/>
              <a:ext cx="741" cy="1676"/>
            </a:xfrm>
            <a:custGeom>
              <a:avLst/>
              <a:gdLst>
                <a:gd name="T0" fmla="*/ 285 w 741"/>
                <a:gd name="T1" fmla="*/ 0 h 1676"/>
                <a:gd name="T2" fmla="*/ 0 w 741"/>
                <a:gd name="T3" fmla="*/ 81 h 1676"/>
                <a:gd name="T4" fmla="*/ 285 w 741"/>
                <a:gd name="T5" fmla="*/ 0 h 1676"/>
                <a:gd name="T6" fmla="*/ 455 w 741"/>
                <a:gd name="T7" fmla="*/ 1676 h 1676"/>
                <a:gd name="T8" fmla="*/ 741 w 741"/>
                <a:gd name="T9" fmla="*/ 1595 h 1676"/>
                <a:gd name="T10" fmla="*/ 455 w 741"/>
                <a:gd name="T11" fmla="*/ 1676 h 1676"/>
                <a:gd name="T12" fmla="*/ 107 w 741"/>
                <a:gd name="T13" fmla="*/ 429 h 1676"/>
                <a:gd name="T14" fmla="*/ 96 w 741"/>
                <a:gd name="T15" fmla="*/ 420 h 1676"/>
                <a:gd name="T16" fmla="*/ 102 w 741"/>
                <a:gd name="T17" fmla="*/ 440 h 1676"/>
                <a:gd name="T18" fmla="*/ 107 w 741"/>
                <a:gd name="T19" fmla="*/ 429 h 1676"/>
                <a:gd name="T20" fmla="*/ 107 w 741"/>
                <a:gd name="T21" fmla="*/ 429 h 1676"/>
                <a:gd name="T22" fmla="*/ 107 w 741"/>
                <a:gd name="T23" fmla="*/ 429 h 1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1" h="1676">
                  <a:moveTo>
                    <a:pt x="285" y="0"/>
                  </a:moveTo>
                  <a:cubicBezTo>
                    <a:pt x="0" y="81"/>
                    <a:pt x="0" y="81"/>
                    <a:pt x="0" y="81"/>
                  </a:cubicBezTo>
                  <a:lnTo>
                    <a:pt x="285" y="0"/>
                  </a:lnTo>
                  <a:close/>
                  <a:moveTo>
                    <a:pt x="455" y="1676"/>
                  </a:moveTo>
                  <a:cubicBezTo>
                    <a:pt x="741" y="1595"/>
                    <a:pt x="741" y="1595"/>
                    <a:pt x="741" y="1595"/>
                  </a:cubicBezTo>
                  <a:lnTo>
                    <a:pt x="455" y="1676"/>
                  </a:lnTo>
                  <a:close/>
                  <a:moveTo>
                    <a:pt x="107" y="429"/>
                  </a:moveTo>
                  <a:cubicBezTo>
                    <a:pt x="106" y="424"/>
                    <a:pt x="102" y="422"/>
                    <a:pt x="96" y="420"/>
                  </a:cubicBezTo>
                  <a:cubicBezTo>
                    <a:pt x="102" y="440"/>
                    <a:pt x="102" y="440"/>
                    <a:pt x="102" y="440"/>
                  </a:cubicBezTo>
                  <a:cubicBezTo>
                    <a:pt x="106" y="437"/>
                    <a:pt x="109" y="433"/>
                    <a:pt x="107" y="429"/>
                  </a:cubicBezTo>
                  <a:close/>
                  <a:moveTo>
                    <a:pt x="107" y="429"/>
                  </a:moveTo>
                  <a:cubicBezTo>
                    <a:pt x="107" y="429"/>
                    <a:pt x="107" y="429"/>
                    <a:pt x="107" y="429"/>
                  </a:cubicBezTo>
                </a:path>
              </a:pathLst>
            </a:custGeom>
            <a:solidFill>
              <a:srgbClr val="E086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7" name="Rectangle 257"/>
            <p:cNvSpPr>
              <a:spLocks noChangeArrowheads="1"/>
            </p:cNvSpPr>
            <p:nvPr userDrawn="1"/>
          </p:nvSpPr>
          <p:spPr bwMode="auto">
            <a:xfrm>
              <a:off x="3186" y="2421"/>
              <a:ext cx="4" cy="109"/>
            </a:xfrm>
            <a:prstGeom prst="rect">
              <a:avLst/>
            </a:prstGeom>
            <a:solidFill>
              <a:srgbClr val="3F3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8" name="Rectangle 258"/>
            <p:cNvSpPr>
              <a:spLocks noChangeArrowheads="1"/>
            </p:cNvSpPr>
            <p:nvPr userDrawn="1"/>
          </p:nvSpPr>
          <p:spPr bwMode="auto">
            <a:xfrm>
              <a:off x="3189" y="2421"/>
              <a:ext cx="2" cy="109"/>
            </a:xfrm>
            <a:prstGeom prst="rect">
              <a:avLst/>
            </a:prstGeom>
            <a:solidFill>
              <a:srgbClr val="3F3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9" name="Rectangle 259"/>
            <p:cNvSpPr>
              <a:spLocks noChangeArrowheads="1"/>
            </p:cNvSpPr>
            <p:nvPr userDrawn="1"/>
          </p:nvSpPr>
          <p:spPr bwMode="auto">
            <a:xfrm>
              <a:off x="3191" y="2421"/>
              <a:ext cx="1" cy="109"/>
            </a:xfrm>
            <a:prstGeom prst="rect">
              <a:avLst/>
            </a:prstGeom>
            <a:solidFill>
              <a:srgbClr val="3E3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0" name="Rectangle 260"/>
            <p:cNvSpPr>
              <a:spLocks noChangeArrowheads="1"/>
            </p:cNvSpPr>
            <p:nvPr userDrawn="1"/>
          </p:nvSpPr>
          <p:spPr bwMode="auto">
            <a:xfrm>
              <a:off x="3192" y="2421"/>
              <a:ext cx="1" cy="109"/>
            </a:xfrm>
            <a:prstGeom prst="rect">
              <a:avLst/>
            </a:prstGeom>
            <a:solidFill>
              <a:srgbClr val="3E3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1" name="Rectangle 261"/>
            <p:cNvSpPr>
              <a:spLocks noChangeArrowheads="1"/>
            </p:cNvSpPr>
            <p:nvPr userDrawn="1"/>
          </p:nvSpPr>
          <p:spPr bwMode="auto">
            <a:xfrm>
              <a:off x="3193" y="2421"/>
              <a:ext cx="1" cy="109"/>
            </a:xfrm>
            <a:prstGeom prst="rect">
              <a:avLst/>
            </a:prstGeom>
            <a:solidFill>
              <a:srgbClr val="3D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2" name="Rectangle 262"/>
            <p:cNvSpPr>
              <a:spLocks noChangeArrowheads="1"/>
            </p:cNvSpPr>
            <p:nvPr userDrawn="1"/>
          </p:nvSpPr>
          <p:spPr bwMode="auto">
            <a:xfrm>
              <a:off x="3194" y="2421"/>
              <a:ext cx="2" cy="109"/>
            </a:xfrm>
            <a:prstGeom prst="rect">
              <a:avLst/>
            </a:prstGeom>
            <a:solidFill>
              <a:srgbClr val="3C3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3" name="Rectangle 263"/>
            <p:cNvSpPr>
              <a:spLocks noChangeArrowheads="1"/>
            </p:cNvSpPr>
            <p:nvPr userDrawn="1"/>
          </p:nvSpPr>
          <p:spPr bwMode="auto">
            <a:xfrm>
              <a:off x="3195" y="2421"/>
              <a:ext cx="2" cy="109"/>
            </a:xfrm>
            <a:prstGeom prst="rect">
              <a:avLst/>
            </a:prstGeom>
            <a:solidFill>
              <a:srgbClr val="3B3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4" name="Rectangle 264"/>
            <p:cNvSpPr>
              <a:spLocks noChangeArrowheads="1"/>
            </p:cNvSpPr>
            <p:nvPr userDrawn="1"/>
          </p:nvSpPr>
          <p:spPr bwMode="auto">
            <a:xfrm>
              <a:off x="3197" y="2421"/>
              <a:ext cx="1" cy="109"/>
            </a:xfrm>
            <a:prstGeom prst="rect">
              <a:avLst/>
            </a:prstGeom>
            <a:solidFill>
              <a:srgbClr val="3B3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5" name="Rectangle 265"/>
            <p:cNvSpPr>
              <a:spLocks noChangeArrowheads="1"/>
            </p:cNvSpPr>
            <p:nvPr userDrawn="1"/>
          </p:nvSpPr>
          <p:spPr bwMode="auto">
            <a:xfrm>
              <a:off x="3198" y="2421"/>
              <a:ext cx="1" cy="109"/>
            </a:xfrm>
            <a:prstGeom prst="rect">
              <a:avLst/>
            </a:prstGeom>
            <a:solidFill>
              <a:srgbClr val="3A3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6" name="Rectangle 266"/>
            <p:cNvSpPr>
              <a:spLocks noChangeArrowheads="1"/>
            </p:cNvSpPr>
            <p:nvPr userDrawn="1"/>
          </p:nvSpPr>
          <p:spPr bwMode="auto">
            <a:xfrm>
              <a:off x="3199" y="2421"/>
              <a:ext cx="1" cy="109"/>
            </a:xfrm>
            <a:prstGeom prst="rect">
              <a:avLst/>
            </a:prstGeom>
            <a:solidFill>
              <a:srgbClr val="393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7" name="Rectangle 267"/>
            <p:cNvSpPr>
              <a:spLocks noChangeArrowheads="1"/>
            </p:cNvSpPr>
            <p:nvPr userDrawn="1"/>
          </p:nvSpPr>
          <p:spPr bwMode="auto">
            <a:xfrm>
              <a:off x="3200" y="2421"/>
              <a:ext cx="1" cy="109"/>
            </a:xfrm>
            <a:prstGeom prst="rect">
              <a:avLst/>
            </a:prstGeom>
            <a:solidFill>
              <a:srgbClr val="383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8" name="Rectangle 268"/>
            <p:cNvSpPr>
              <a:spLocks noChangeArrowheads="1"/>
            </p:cNvSpPr>
            <p:nvPr userDrawn="1"/>
          </p:nvSpPr>
          <p:spPr bwMode="auto">
            <a:xfrm>
              <a:off x="3201" y="2421"/>
              <a:ext cx="2" cy="109"/>
            </a:xfrm>
            <a:prstGeom prst="rect">
              <a:avLst/>
            </a:prstGeom>
            <a:solidFill>
              <a:srgbClr val="383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9" name="Rectangle 269"/>
            <p:cNvSpPr>
              <a:spLocks noChangeArrowheads="1"/>
            </p:cNvSpPr>
            <p:nvPr userDrawn="1"/>
          </p:nvSpPr>
          <p:spPr bwMode="auto">
            <a:xfrm>
              <a:off x="3203" y="2421"/>
              <a:ext cx="1" cy="109"/>
            </a:xfrm>
            <a:prstGeom prst="rect">
              <a:avLst/>
            </a:prstGeom>
            <a:solidFill>
              <a:srgbClr val="373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0" name="Rectangle 270"/>
            <p:cNvSpPr>
              <a:spLocks noChangeArrowheads="1"/>
            </p:cNvSpPr>
            <p:nvPr userDrawn="1"/>
          </p:nvSpPr>
          <p:spPr bwMode="auto">
            <a:xfrm>
              <a:off x="3204" y="2421"/>
              <a:ext cx="1" cy="109"/>
            </a:xfrm>
            <a:prstGeom prst="rect">
              <a:avLst/>
            </a:prstGeom>
            <a:solidFill>
              <a:srgbClr val="363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1" name="Rectangle 271"/>
            <p:cNvSpPr>
              <a:spLocks noChangeArrowheads="1"/>
            </p:cNvSpPr>
            <p:nvPr userDrawn="1"/>
          </p:nvSpPr>
          <p:spPr bwMode="auto">
            <a:xfrm>
              <a:off x="3205" y="2421"/>
              <a:ext cx="1" cy="109"/>
            </a:xfrm>
            <a:prstGeom prst="rect">
              <a:avLst/>
            </a:prstGeom>
            <a:solidFill>
              <a:srgbClr val="363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2" name="Rectangle 272"/>
            <p:cNvSpPr>
              <a:spLocks noChangeArrowheads="1"/>
            </p:cNvSpPr>
            <p:nvPr userDrawn="1"/>
          </p:nvSpPr>
          <p:spPr bwMode="auto">
            <a:xfrm>
              <a:off x="3206" y="2421"/>
              <a:ext cx="1" cy="109"/>
            </a:xfrm>
            <a:prstGeom prst="rect">
              <a:avLst/>
            </a:prstGeom>
            <a:solidFill>
              <a:srgbClr val="353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3" name="Rectangle 273"/>
            <p:cNvSpPr>
              <a:spLocks noChangeArrowheads="1"/>
            </p:cNvSpPr>
            <p:nvPr userDrawn="1"/>
          </p:nvSpPr>
          <p:spPr bwMode="auto">
            <a:xfrm>
              <a:off x="3207" y="2421"/>
              <a:ext cx="2" cy="109"/>
            </a:xfrm>
            <a:prstGeom prst="rect">
              <a:avLst/>
            </a:prstGeom>
            <a:solidFill>
              <a:srgbClr val="343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4" name="Rectangle 274"/>
            <p:cNvSpPr>
              <a:spLocks noChangeArrowheads="1"/>
            </p:cNvSpPr>
            <p:nvPr userDrawn="1"/>
          </p:nvSpPr>
          <p:spPr bwMode="auto">
            <a:xfrm>
              <a:off x="3208" y="2421"/>
              <a:ext cx="2" cy="109"/>
            </a:xfrm>
            <a:prstGeom prst="rect">
              <a:avLst/>
            </a:prstGeom>
            <a:solidFill>
              <a:srgbClr val="333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5" name="Rectangle 275"/>
            <p:cNvSpPr>
              <a:spLocks noChangeArrowheads="1"/>
            </p:cNvSpPr>
            <p:nvPr userDrawn="1"/>
          </p:nvSpPr>
          <p:spPr bwMode="auto">
            <a:xfrm>
              <a:off x="3210" y="2421"/>
              <a:ext cx="1" cy="109"/>
            </a:xfrm>
            <a:prstGeom prst="rect">
              <a:avLst/>
            </a:prstGeom>
            <a:solidFill>
              <a:srgbClr val="333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6" name="Rectangle 276"/>
            <p:cNvSpPr>
              <a:spLocks noChangeArrowheads="1"/>
            </p:cNvSpPr>
            <p:nvPr userDrawn="1"/>
          </p:nvSpPr>
          <p:spPr bwMode="auto">
            <a:xfrm>
              <a:off x="3211" y="2421"/>
              <a:ext cx="1" cy="109"/>
            </a:xfrm>
            <a:prstGeom prst="rect">
              <a:avLst/>
            </a:prstGeom>
            <a:solidFill>
              <a:srgbClr val="323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7" name="Rectangle 277"/>
            <p:cNvSpPr>
              <a:spLocks noChangeArrowheads="1"/>
            </p:cNvSpPr>
            <p:nvPr userDrawn="1"/>
          </p:nvSpPr>
          <p:spPr bwMode="auto">
            <a:xfrm>
              <a:off x="3212" y="2421"/>
              <a:ext cx="1" cy="109"/>
            </a:xfrm>
            <a:prstGeom prst="rect">
              <a:avLst/>
            </a:prstGeom>
            <a:solidFill>
              <a:srgbClr val="313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8" name="Rectangle 278"/>
            <p:cNvSpPr>
              <a:spLocks noChangeArrowheads="1"/>
            </p:cNvSpPr>
            <p:nvPr userDrawn="1"/>
          </p:nvSpPr>
          <p:spPr bwMode="auto">
            <a:xfrm>
              <a:off x="3213" y="2421"/>
              <a:ext cx="2" cy="109"/>
            </a:xfrm>
            <a:prstGeom prst="rect">
              <a:avLst/>
            </a:prstGeom>
            <a:solidFill>
              <a:srgbClr val="303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9" name="Rectangle 279"/>
            <p:cNvSpPr>
              <a:spLocks noChangeArrowheads="1"/>
            </p:cNvSpPr>
            <p:nvPr userDrawn="1"/>
          </p:nvSpPr>
          <p:spPr bwMode="auto">
            <a:xfrm>
              <a:off x="3214" y="2421"/>
              <a:ext cx="1" cy="109"/>
            </a:xfrm>
            <a:prstGeom prst="rect">
              <a:avLst/>
            </a:prstGeom>
            <a:solidFill>
              <a:srgbClr val="303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0" name="Rectangle 280"/>
            <p:cNvSpPr>
              <a:spLocks noChangeArrowheads="1"/>
            </p:cNvSpPr>
            <p:nvPr userDrawn="1"/>
          </p:nvSpPr>
          <p:spPr bwMode="auto">
            <a:xfrm>
              <a:off x="3215" y="2421"/>
              <a:ext cx="2" cy="109"/>
            </a:xfrm>
            <a:prstGeom prst="rect">
              <a:avLst/>
            </a:prstGeom>
            <a:solidFill>
              <a:srgbClr val="2F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1" name="Rectangle 281"/>
            <p:cNvSpPr>
              <a:spLocks noChangeArrowheads="1"/>
            </p:cNvSpPr>
            <p:nvPr userDrawn="1"/>
          </p:nvSpPr>
          <p:spPr bwMode="auto">
            <a:xfrm>
              <a:off x="3216" y="2421"/>
              <a:ext cx="2" cy="109"/>
            </a:xfrm>
            <a:prstGeom prst="rect">
              <a:avLst/>
            </a:prstGeom>
            <a:solidFill>
              <a:srgbClr val="2E2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2" name="Rectangle 282"/>
            <p:cNvSpPr>
              <a:spLocks noChangeArrowheads="1"/>
            </p:cNvSpPr>
            <p:nvPr userDrawn="1"/>
          </p:nvSpPr>
          <p:spPr bwMode="auto">
            <a:xfrm>
              <a:off x="3218" y="2421"/>
              <a:ext cx="1" cy="109"/>
            </a:xfrm>
            <a:prstGeom prst="rect">
              <a:avLst/>
            </a:prstGeom>
            <a:solidFill>
              <a:srgbClr val="2E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3" name="Rectangle 283"/>
            <p:cNvSpPr>
              <a:spLocks noChangeArrowheads="1"/>
            </p:cNvSpPr>
            <p:nvPr userDrawn="1"/>
          </p:nvSpPr>
          <p:spPr bwMode="auto">
            <a:xfrm>
              <a:off x="3219" y="2421"/>
              <a:ext cx="2" cy="109"/>
            </a:xfrm>
            <a:prstGeom prst="rect">
              <a:avLst/>
            </a:prstGeom>
            <a:solidFill>
              <a:srgbClr val="2D2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4" name="Rectangle 284"/>
            <p:cNvSpPr>
              <a:spLocks noChangeArrowheads="1"/>
            </p:cNvSpPr>
            <p:nvPr userDrawn="1"/>
          </p:nvSpPr>
          <p:spPr bwMode="auto">
            <a:xfrm>
              <a:off x="3220" y="2421"/>
              <a:ext cx="1" cy="109"/>
            </a:xfrm>
            <a:prstGeom prst="rect">
              <a:avLst/>
            </a:prstGeom>
            <a:solidFill>
              <a:srgbClr val="2C2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5" name="Rectangle 285"/>
            <p:cNvSpPr>
              <a:spLocks noChangeArrowheads="1"/>
            </p:cNvSpPr>
            <p:nvPr userDrawn="1"/>
          </p:nvSpPr>
          <p:spPr bwMode="auto">
            <a:xfrm>
              <a:off x="3221" y="2421"/>
              <a:ext cx="2" cy="109"/>
            </a:xfrm>
            <a:prstGeom prst="rect">
              <a:avLst/>
            </a:prstGeom>
            <a:solidFill>
              <a:srgbClr val="2B2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6" name="Rectangle 286"/>
            <p:cNvSpPr>
              <a:spLocks noChangeArrowheads="1"/>
            </p:cNvSpPr>
            <p:nvPr userDrawn="1"/>
          </p:nvSpPr>
          <p:spPr bwMode="auto">
            <a:xfrm>
              <a:off x="3222" y="2421"/>
              <a:ext cx="2" cy="109"/>
            </a:xfrm>
            <a:prstGeom prst="rect">
              <a:avLst/>
            </a:prstGeom>
            <a:solidFill>
              <a:srgbClr val="2B2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7" name="Rectangle 287"/>
            <p:cNvSpPr>
              <a:spLocks noChangeArrowheads="1"/>
            </p:cNvSpPr>
            <p:nvPr userDrawn="1"/>
          </p:nvSpPr>
          <p:spPr bwMode="auto">
            <a:xfrm>
              <a:off x="3224" y="2421"/>
              <a:ext cx="1" cy="109"/>
            </a:xfrm>
            <a:prstGeom prst="rect">
              <a:avLst/>
            </a:prstGeom>
            <a:solidFill>
              <a:srgbClr val="2A2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8" name="Rectangle 288"/>
            <p:cNvSpPr>
              <a:spLocks noChangeArrowheads="1"/>
            </p:cNvSpPr>
            <p:nvPr userDrawn="1"/>
          </p:nvSpPr>
          <p:spPr bwMode="auto">
            <a:xfrm>
              <a:off x="3225" y="2421"/>
              <a:ext cx="1" cy="109"/>
            </a:xfrm>
            <a:prstGeom prst="rect">
              <a:avLst/>
            </a:prstGeom>
            <a:solidFill>
              <a:srgbClr val="292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9" name="Rectangle 289"/>
            <p:cNvSpPr>
              <a:spLocks noChangeArrowheads="1"/>
            </p:cNvSpPr>
            <p:nvPr userDrawn="1"/>
          </p:nvSpPr>
          <p:spPr bwMode="auto">
            <a:xfrm>
              <a:off x="3226" y="2421"/>
              <a:ext cx="1" cy="109"/>
            </a:xfrm>
            <a:prstGeom prst="rect">
              <a:avLst/>
            </a:prstGeom>
            <a:solidFill>
              <a:srgbClr val="282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0" name="Rectangle 290"/>
            <p:cNvSpPr>
              <a:spLocks noChangeArrowheads="1"/>
            </p:cNvSpPr>
            <p:nvPr userDrawn="1"/>
          </p:nvSpPr>
          <p:spPr bwMode="auto">
            <a:xfrm>
              <a:off x="3227" y="2421"/>
              <a:ext cx="2" cy="109"/>
            </a:xfrm>
            <a:prstGeom prst="rect">
              <a:avLst/>
            </a:prstGeom>
            <a:solidFill>
              <a:srgbClr val="282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1" name="Rectangle 291"/>
            <p:cNvSpPr>
              <a:spLocks noChangeArrowheads="1"/>
            </p:cNvSpPr>
            <p:nvPr userDrawn="1"/>
          </p:nvSpPr>
          <p:spPr bwMode="auto">
            <a:xfrm>
              <a:off x="3228" y="2421"/>
              <a:ext cx="2" cy="109"/>
            </a:xfrm>
            <a:prstGeom prst="rect">
              <a:avLst/>
            </a:prstGeom>
            <a:solidFill>
              <a:srgbClr val="272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2" name="Rectangle 292"/>
            <p:cNvSpPr>
              <a:spLocks noChangeArrowheads="1"/>
            </p:cNvSpPr>
            <p:nvPr userDrawn="1"/>
          </p:nvSpPr>
          <p:spPr bwMode="auto">
            <a:xfrm>
              <a:off x="3230" y="2421"/>
              <a:ext cx="1" cy="109"/>
            </a:xfrm>
            <a:prstGeom prst="rect">
              <a:avLst/>
            </a:prstGeom>
            <a:solidFill>
              <a:srgbClr val="26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3" name="Rectangle 293"/>
            <p:cNvSpPr>
              <a:spLocks noChangeArrowheads="1"/>
            </p:cNvSpPr>
            <p:nvPr userDrawn="1"/>
          </p:nvSpPr>
          <p:spPr bwMode="auto">
            <a:xfrm>
              <a:off x="3231" y="2421"/>
              <a:ext cx="1" cy="109"/>
            </a:xfrm>
            <a:prstGeom prst="rect">
              <a:avLst/>
            </a:prstGeom>
            <a:solidFill>
              <a:srgbClr val="252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4" name="Rectangle 294"/>
            <p:cNvSpPr>
              <a:spLocks noChangeArrowheads="1"/>
            </p:cNvSpPr>
            <p:nvPr userDrawn="1"/>
          </p:nvSpPr>
          <p:spPr bwMode="auto">
            <a:xfrm>
              <a:off x="3232" y="2421"/>
              <a:ext cx="1" cy="109"/>
            </a:xfrm>
            <a:prstGeom prst="rect">
              <a:avLst/>
            </a:prstGeom>
            <a:solidFill>
              <a:srgbClr val="252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5" name="Rectangle 295"/>
            <p:cNvSpPr>
              <a:spLocks noChangeArrowheads="1"/>
            </p:cNvSpPr>
            <p:nvPr userDrawn="1"/>
          </p:nvSpPr>
          <p:spPr bwMode="auto">
            <a:xfrm>
              <a:off x="3233" y="2421"/>
              <a:ext cx="1" cy="109"/>
            </a:xfrm>
            <a:prstGeom prst="rect">
              <a:avLst/>
            </a:prstGeom>
            <a:solidFill>
              <a:srgbClr val="24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6" name="Rectangle 296"/>
            <p:cNvSpPr>
              <a:spLocks noChangeArrowheads="1"/>
            </p:cNvSpPr>
            <p:nvPr userDrawn="1"/>
          </p:nvSpPr>
          <p:spPr bwMode="auto">
            <a:xfrm>
              <a:off x="3234" y="2421"/>
              <a:ext cx="2" cy="109"/>
            </a:xfrm>
            <a:prstGeom prst="rect">
              <a:avLst/>
            </a:prstGeom>
            <a:solidFill>
              <a:srgbClr val="232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7" name="Rectangle 297"/>
            <p:cNvSpPr>
              <a:spLocks noChangeArrowheads="1"/>
            </p:cNvSpPr>
            <p:nvPr userDrawn="1"/>
          </p:nvSpPr>
          <p:spPr bwMode="auto">
            <a:xfrm>
              <a:off x="3236" y="2421"/>
              <a:ext cx="1" cy="109"/>
            </a:xfrm>
            <a:prstGeom prst="rect">
              <a:avLst/>
            </a:prstGeom>
            <a:solidFill>
              <a:srgbClr val="232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8" name="Rectangle 298"/>
            <p:cNvSpPr>
              <a:spLocks noChangeArrowheads="1"/>
            </p:cNvSpPr>
            <p:nvPr userDrawn="1"/>
          </p:nvSpPr>
          <p:spPr bwMode="auto">
            <a:xfrm>
              <a:off x="3237" y="2421"/>
              <a:ext cx="1" cy="109"/>
            </a:xfrm>
            <a:prstGeom prst="rect">
              <a:avLst/>
            </a:prstGeom>
            <a:solidFill>
              <a:srgbClr val="222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9" name="Rectangle 299"/>
            <p:cNvSpPr>
              <a:spLocks noChangeArrowheads="1"/>
            </p:cNvSpPr>
            <p:nvPr userDrawn="1"/>
          </p:nvSpPr>
          <p:spPr bwMode="auto">
            <a:xfrm>
              <a:off x="3238" y="2421"/>
              <a:ext cx="1" cy="109"/>
            </a:xfrm>
            <a:prstGeom prst="rect">
              <a:avLst/>
            </a:prstGeom>
            <a:solidFill>
              <a:srgbClr val="212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0" name="Rectangle 300"/>
            <p:cNvSpPr>
              <a:spLocks noChangeArrowheads="1"/>
            </p:cNvSpPr>
            <p:nvPr userDrawn="1"/>
          </p:nvSpPr>
          <p:spPr bwMode="auto">
            <a:xfrm>
              <a:off x="3239" y="2421"/>
              <a:ext cx="1" cy="109"/>
            </a:xfrm>
            <a:prstGeom prst="rect">
              <a:avLst/>
            </a:prstGeom>
            <a:solidFill>
              <a:srgbClr val="202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1" name="Rectangle 301"/>
            <p:cNvSpPr>
              <a:spLocks noChangeArrowheads="1"/>
            </p:cNvSpPr>
            <p:nvPr userDrawn="1"/>
          </p:nvSpPr>
          <p:spPr bwMode="auto">
            <a:xfrm>
              <a:off x="3240" y="2421"/>
              <a:ext cx="2" cy="109"/>
            </a:xfrm>
            <a:prstGeom prst="rect">
              <a:avLst/>
            </a:prstGeom>
            <a:solidFill>
              <a:srgbClr val="202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2" name="Rectangle 302"/>
            <p:cNvSpPr>
              <a:spLocks noChangeArrowheads="1"/>
            </p:cNvSpPr>
            <p:nvPr userDrawn="1"/>
          </p:nvSpPr>
          <p:spPr bwMode="auto">
            <a:xfrm>
              <a:off x="3241" y="2421"/>
              <a:ext cx="2" cy="109"/>
            </a:xfrm>
            <a:prstGeom prst="rect">
              <a:avLst/>
            </a:prstGeom>
            <a:solidFill>
              <a:srgbClr val="1F1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3" name="Rectangle 303"/>
            <p:cNvSpPr>
              <a:spLocks noChangeArrowheads="1"/>
            </p:cNvSpPr>
            <p:nvPr userDrawn="1"/>
          </p:nvSpPr>
          <p:spPr bwMode="auto">
            <a:xfrm>
              <a:off x="3243" y="2421"/>
              <a:ext cx="1" cy="109"/>
            </a:xfrm>
            <a:prstGeom prst="rect">
              <a:avLst/>
            </a:prstGeom>
            <a:solidFill>
              <a:srgbClr val="1E1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4" name="Rectangle 304"/>
            <p:cNvSpPr>
              <a:spLocks noChangeArrowheads="1"/>
            </p:cNvSpPr>
            <p:nvPr userDrawn="1"/>
          </p:nvSpPr>
          <p:spPr bwMode="auto">
            <a:xfrm>
              <a:off x="3244" y="2421"/>
              <a:ext cx="1" cy="109"/>
            </a:xfrm>
            <a:prstGeom prst="rect">
              <a:avLst/>
            </a:prstGeom>
            <a:solidFill>
              <a:srgbClr val="1D1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5" name="Rectangle 305"/>
            <p:cNvSpPr>
              <a:spLocks noChangeArrowheads="1"/>
            </p:cNvSpPr>
            <p:nvPr userDrawn="1"/>
          </p:nvSpPr>
          <p:spPr bwMode="auto">
            <a:xfrm>
              <a:off x="3245" y="2421"/>
              <a:ext cx="1" cy="109"/>
            </a:xfrm>
            <a:prstGeom prst="rect">
              <a:avLst/>
            </a:prstGeom>
            <a:solidFill>
              <a:srgbClr val="1D1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6" name="Rectangle 306"/>
            <p:cNvSpPr>
              <a:spLocks noChangeArrowheads="1"/>
            </p:cNvSpPr>
            <p:nvPr userDrawn="1"/>
          </p:nvSpPr>
          <p:spPr bwMode="auto">
            <a:xfrm>
              <a:off x="3246" y="2421"/>
              <a:ext cx="2" cy="109"/>
            </a:xfrm>
            <a:prstGeom prst="rect">
              <a:avLst/>
            </a:prstGeom>
            <a:solidFill>
              <a:srgbClr val="1C1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7" name="Rectangle 307"/>
            <p:cNvSpPr>
              <a:spLocks noChangeArrowheads="1"/>
            </p:cNvSpPr>
            <p:nvPr userDrawn="1"/>
          </p:nvSpPr>
          <p:spPr bwMode="auto">
            <a:xfrm>
              <a:off x="3247" y="2421"/>
              <a:ext cx="4" cy="109"/>
            </a:xfrm>
            <a:prstGeom prst="rect">
              <a:avLst/>
            </a:prstGeom>
            <a:solidFill>
              <a:srgbClr val="1C1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8" name="Freeform 308"/>
            <p:cNvSpPr>
              <a:spLocks noEditPoints="1"/>
            </p:cNvSpPr>
            <p:nvPr userDrawn="1"/>
          </p:nvSpPr>
          <p:spPr bwMode="auto">
            <a:xfrm>
              <a:off x="2617" y="1287"/>
              <a:ext cx="604" cy="273"/>
            </a:xfrm>
            <a:custGeom>
              <a:avLst/>
              <a:gdLst>
                <a:gd name="T0" fmla="*/ 573 w 604"/>
                <a:gd name="T1" fmla="*/ 0 h 273"/>
                <a:gd name="T2" fmla="*/ 288 w 604"/>
                <a:gd name="T3" fmla="*/ 81 h 273"/>
                <a:gd name="T4" fmla="*/ 0 w 604"/>
                <a:gd name="T5" fmla="*/ 163 h 273"/>
                <a:gd name="T6" fmla="*/ 31 w 604"/>
                <a:gd name="T7" fmla="*/ 273 h 273"/>
                <a:gd name="T8" fmla="*/ 319 w 604"/>
                <a:gd name="T9" fmla="*/ 191 h 273"/>
                <a:gd name="T10" fmla="*/ 604 w 604"/>
                <a:gd name="T11" fmla="*/ 109 h 273"/>
                <a:gd name="T12" fmla="*/ 573 w 604"/>
                <a:gd name="T13" fmla="*/ 0 h 273"/>
                <a:gd name="T14" fmla="*/ 573 w 604"/>
                <a:gd name="T15" fmla="*/ 0 h 273"/>
                <a:gd name="T16" fmla="*/ 573 w 604"/>
                <a:gd name="T17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4" h="273">
                  <a:moveTo>
                    <a:pt x="573" y="0"/>
                  </a:moveTo>
                  <a:lnTo>
                    <a:pt x="288" y="81"/>
                  </a:lnTo>
                  <a:lnTo>
                    <a:pt x="0" y="163"/>
                  </a:lnTo>
                  <a:lnTo>
                    <a:pt x="31" y="273"/>
                  </a:lnTo>
                  <a:lnTo>
                    <a:pt x="319" y="191"/>
                  </a:lnTo>
                  <a:lnTo>
                    <a:pt x="604" y="109"/>
                  </a:lnTo>
                  <a:lnTo>
                    <a:pt x="573" y="0"/>
                  </a:lnTo>
                  <a:close/>
                  <a:moveTo>
                    <a:pt x="573" y="0"/>
                  </a:moveTo>
                  <a:lnTo>
                    <a:pt x="573" y="0"/>
                  </a:lnTo>
                  <a:close/>
                </a:path>
              </a:pathLst>
            </a:custGeom>
            <a:solidFill>
              <a:srgbClr val="31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9" name="Freeform 309"/>
            <p:cNvSpPr>
              <a:spLocks noEditPoints="1"/>
            </p:cNvSpPr>
            <p:nvPr userDrawn="1"/>
          </p:nvSpPr>
          <p:spPr bwMode="auto">
            <a:xfrm>
              <a:off x="2617" y="1287"/>
              <a:ext cx="604" cy="273"/>
            </a:xfrm>
            <a:custGeom>
              <a:avLst/>
              <a:gdLst>
                <a:gd name="T0" fmla="*/ 573 w 604"/>
                <a:gd name="T1" fmla="*/ 0 h 273"/>
                <a:gd name="T2" fmla="*/ 288 w 604"/>
                <a:gd name="T3" fmla="*/ 81 h 273"/>
                <a:gd name="T4" fmla="*/ 0 w 604"/>
                <a:gd name="T5" fmla="*/ 163 h 273"/>
                <a:gd name="T6" fmla="*/ 31 w 604"/>
                <a:gd name="T7" fmla="*/ 273 h 273"/>
                <a:gd name="T8" fmla="*/ 319 w 604"/>
                <a:gd name="T9" fmla="*/ 191 h 273"/>
                <a:gd name="T10" fmla="*/ 604 w 604"/>
                <a:gd name="T11" fmla="*/ 109 h 273"/>
                <a:gd name="T12" fmla="*/ 573 w 604"/>
                <a:gd name="T13" fmla="*/ 0 h 273"/>
                <a:gd name="T14" fmla="*/ 573 w 604"/>
                <a:gd name="T15" fmla="*/ 0 h 273"/>
                <a:gd name="T16" fmla="*/ 573 w 604"/>
                <a:gd name="T17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4" h="273">
                  <a:moveTo>
                    <a:pt x="573" y="0"/>
                  </a:moveTo>
                  <a:lnTo>
                    <a:pt x="288" y="81"/>
                  </a:lnTo>
                  <a:lnTo>
                    <a:pt x="0" y="163"/>
                  </a:lnTo>
                  <a:lnTo>
                    <a:pt x="31" y="273"/>
                  </a:lnTo>
                  <a:lnTo>
                    <a:pt x="319" y="191"/>
                  </a:lnTo>
                  <a:lnTo>
                    <a:pt x="604" y="109"/>
                  </a:lnTo>
                  <a:lnTo>
                    <a:pt x="573" y="0"/>
                  </a:lnTo>
                  <a:moveTo>
                    <a:pt x="573" y="0"/>
                  </a:moveTo>
                  <a:lnTo>
                    <a:pt x="5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0" name="Rectangle 310"/>
            <p:cNvSpPr>
              <a:spLocks noChangeArrowheads="1"/>
            </p:cNvSpPr>
            <p:nvPr userDrawn="1"/>
          </p:nvSpPr>
          <p:spPr bwMode="auto">
            <a:xfrm>
              <a:off x="3129" y="2223"/>
              <a:ext cx="4" cy="109"/>
            </a:xfrm>
            <a:prstGeom prst="rect">
              <a:avLst/>
            </a:prstGeom>
            <a:solidFill>
              <a:srgbClr val="3F3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1" name="Rectangle 311"/>
            <p:cNvSpPr>
              <a:spLocks noChangeArrowheads="1"/>
            </p:cNvSpPr>
            <p:nvPr userDrawn="1"/>
          </p:nvSpPr>
          <p:spPr bwMode="auto">
            <a:xfrm>
              <a:off x="3133" y="2223"/>
              <a:ext cx="1" cy="109"/>
            </a:xfrm>
            <a:prstGeom prst="rect">
              <a:avLst/>
            </a:prstGeom>
            <a:solidFill>
              <a:srgbClr val="3F3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2" name="Rectangle 312"/>
            <p:cNvSpPr>
              <a:spLocks noChangeArrowheads="1"/>
            </p:cNvSpPr>
            <p:nvPr userDrawn="1"/>
          </p:nvSpPr>
          <p:spPr bwMode="auto">
            <a:xfrm>
              <a:off x="3134" y="2223"/>
              <a:ext cx="1" cy="109"/>
            </a:xfrm>
            <a:prstGeom prst="rect">
              <a:avLst/>
            </a:prstGeom>
            <a:solidFill>
              <a:srgbClr val="3E3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3" name="Rectangle 313"/>
            <p:cNvSpPr>
              <a:spLocks noChangeArrowheads="1"/>
            </p:cNvSpPr>
            <p:nvPr userDrawn="1"/>
          </p:nvSpPr>
          <p:spPr bwMode="auto">
            <a:xfrm>
              <a:off x="3135" y="2223"/>
              <a:ext cx="1" cy="109"/>
            </a:xfrm>
            <a:prstGeom prst="rect">
              <a:avLst/>
            </a:prstGeom>
            <a:solidFill>
              <a:srgbClr val="3E3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4" name="Rectangle 314"/>
            <p:cNvSpPr>
              <a:spLocks noChangeArrowheads="1"/>
            </p:cNvSpPr>
            <p:nvPr userDrawn="1"/>
          </p:nvSpPr>
          <p:spPr bwMode="auto">
            <a:xfrm>
              <a:off x="3136" y="2223"/>
              <a:ext cx="2" cy="109"/>
            </a:xfrm>
            <a:prstGeom prst="rect">
              <a:avLst/>
            </a:prstGeom>
            <a:solidFill>
              <a:srgbClr val="3D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5" name="Rectangle 315"/>
            <p:cNvSpPr>
              <a:spLocks noChangeArrowheads="1"/>
            </p:cNvSpPr>
            <p:nvPr userDrawn="1"/>
          </p:nvSpPr>
          <p:spPr bwMode="auto">
            <a:xfrm>
              <a:off x="3138" y="2223"/>
              <a:ext cx="1" cy="109"/>
            </a:xfrm>
            <a:prstGeom prst="rect">
              <a:avLst/>
            </a:prstGeom>
            <a:solidFill>
              <a:srgbClr val="3C3C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6" name="Rectangle 316"/>
            <p:cNvSpPr>
              <a:spLocks noChangeArrowheads="1"/>
            </p:cNvSpPr>
            <p:nvPr userDrawn="1"/>
          </p:nvSpPr>
          <p:spPr bwMode="auto">
            <a:xfrm>
              <a:off x="3139" y="2223"/>
              <a:ext cx="1" cy="109"/>
            </a:xfrm>
            <a:prstGeom prst="rect">
              <a:avLst/>
            </a:prstGeom>
            <a:solidFill>
              <a:srgbClr val="3B3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7" name="Rectangle 317"/>
            <p:cNvSpPr>
              <a:spLocks noChangeArrowheads="1"/>
            </p:cNvSpPr>
            <p:nvPr userDrawn="1"/>
          </p:nvSpPr>
          <p:spPr bwMode="auto">
            <a:xfrm>
              <a:off x="3140" y="2223"/>
              <a:ext cx="1" cy="109"/>
            </a:xfrm>
            <a:prstGeom prst="rect">
              <a:avLst/>
            </a:prstGeom>
            <a:solidFill>
              <a:srgbClr val="3B3B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8" name="Rectangle 318"/>
            <p:cNvSpPr>
              <a:spLocks noChangeArrowheads="1"/>
            </p:cNvSpPr>
            <p:nvPr userDrawn="1"/>
          </p:nvSpPr>
          <p:spPr bwMode="auto">
            <a:xfrm>
              <a:off x="3141" y="2223"/>
              <a:ext cx="1" cy="109"/>
            </a:xfrm>
            <a:prstGeom prst="rect">
              <a:avLst/>
            </a:prstGeom>
            <a:solidFill>
              <a:srgbClr val="3A3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9" name="Rectangle 319"/>
            <p:cNvSpPr>
              <a:spLocks noChangeArrowheads="1"/>
            </p:cNvSpPr>
            <p:nvPr userDrawn="1"/>
          </p:nvSpPr>
          <p:spPr bwMode="auto">
            <a:xfrm>
              <a:off x="3142" y="2223"/>
              <a:ext cx="2" cy="109"/>
            </a:xfrm>
            <a:prstGeom prst="rect">
              <a:avLst/>
            </a:prstGeom>
            <a:solidFill>
              <a:srgbClr val="393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0" name="Rectangle 320"/>
            <p:cNvSpPr>
              <a:spLocks noChangeArrowheads="1"/>
            </p:cNvSpPr>
            <p:nvPr userDrawn="1"/>
          </p:nvSpPr>
          <p:spPr bwMode="auto">
            <a:xfrm>
              <a:off x="3143" y="2223"/>
              <a:ext cx="1" cy="109"/>
            </a:xfrm>
            <a:prstGeom prst="rect">
              <a:avLst/>
            </a:prstGeom>
            <a:solidFill>
              <a:srgbClr val="383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1" name="Rectangle 321"/>
            <p:cNvSpPr>
              <a:spLocks noChangeArrowheads="1"/>
            </p:cNvSpPr>
            <p:nvPr userDrawn="1"/>
          </p:nvSpPr>
          <p:spPr bwMode="auto">
            <a:xfrm>
              <a:off x="3144" y="2223"/>
              <a:ext cx="2" cy="109"/>
            </a:xfrm>
            <a:prstGeom prst="rect">
              <a:avLst/>
            </a:prstGeom>
            <a:solidFill>
              <a:srgbClr val="383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2" name="Rectangle 322"/>
            <p:cNvSpPr>
              <a:spLocks noChangeArrowheads="1"/>
            </p:cNvSpPr>
            <p:nvPr userDrawn="1"/>
          </p:nvSpPr>
          <p:spPr bwMode="auto">
            <a:xfrm>
              <a:off x="3146" y="2223"/>
              <a:ext cx="1" cy="109"/>
            </a:xfrm>
            <a:prstGeom prst="rect">
              <a:avLst/>
            </a:prstGeom>
            <a:solidFill>
              <a:srgbClr val="373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3" name="Rectangle 323"/>
            <p:cNvSpPr>
              <a:spLocks noChangeArrowheads="1"/>
            </p:cNvSpPr>
            <p:nvPr userDrawn="1"/>
          </p:nvSpPr>
          <p:spPr bwMode="auto">
            <a:xfrm>
              <a:off x="3147" y="2223"/>
              <a:ext cx="1" cy="109"/>
            </a:xfrm>
            <a:prstGeom prst="rect">
              <a:avLst/>
            </a:prstGeom>
            <a:solidFill>
              <a:srgbClr val="363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4" name="Rectangle 324"/>
            <p:cNvSpPr>
              <a:spLocks noChangeArrowheads="1"/>
            </p:cNvSpPr>
            <p:nvPr userDrawn="1"/>
          </p:nvSpPr>
          <p:spPr bwMode="auto">
            <a:xfrm>
              <a:off x="3148" y="2223"/>
              <a:ext cx="2" cy="109"/>
            </a:xfrm>
            <a:prstGeom prst="rect">
              <a:avLst/>
            </a:prstGeom>
            <a:solidFill>
              <a:srgbClr val="363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5" name="Rectangle 325"/>
            <p:cNvSpPr>
              <a:spLocks noChangeArrowheads="1"/>
            </p:cNvSpPr>
            <p:nvPr userDrawn="1"/>
          </p:nvSpPr>
          <p:spPr bwMode="auto">
            <a:xfrm>
              <a:off x="3149" y="2223"/>
              <a:ext cx="1" cy="109"/>
            </a:xfrm>
            <a:prstGeom prst="rect">
              <a:avLst/>
            </a:prstGeom>
            <a:solidFill>
              <a:srgbClr val="353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6" name="Rectangle 326"/>
            <p:cNvSpPr>
              <a:spLocks noChangeArrowheads="1"/>
            </p:cNvSpPr>
            <p:nvPr userDrawn="1"/>
          </p:nvSpPr>
          <p:spPr bwMode="auto">
            <a:xfrm>
              <a:off x="3150" y="2223"/>
              <a:ext cx="2" cy="109"/>
            </a:xfrm>
            <a:prstGeom prst="rect">
              <a:avLst/>
            </a:prstGeom>
            <a:solidFill>
              <a:srgbClr val="3434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7" name="Rectangle 327"/>
            <p:cNvSpPr>
              <a:spLocks noChangeArrowheads="1"/>
            </p:cNvSpPr>
            <p:nvPr userDrawn="1"/>
          </p:nvSpPr>
          <p:spPr bwMode="auto">
            <a:xfrm>
              <a:off x="3151" y="2223"/>
              <a:ext cx="2" cy="109"/>
            </a:xfrm>
            <a:prstGeom prst="rect">
              <a:avLst/>
            </a:prstGeom>
            <a:solidFill>
              <a:srgbClr val="333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8" name="Rectangle 328"/>
            <p:cNvSpPr>
              <a:spLocks noChangeArrowheads="1"/>
            </p:cNvSpPr>
            <p:nvPr userDrawn="1"/>
          </p:nvSpPr>
          <p:spPr bwMode="auto">
            <a:xfrm>
              <a:off x="3153" y="2223"/>
              <a:ext cx="1" cy="109"/>
            </a:xfrm>
            <a:prstGeom prst="rect">
              <a:avLst/>
            </a:prstGeom>
            <a:solidFill>
              <a:srgbClr val="333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9" name="Rectangle 329"/>
            <p:cNvSpPr>
              <a:spLocks noChangeArrowheads="1"/>
            </p:cNvSpPr>
            <p:nvPr userDrawn="1"/>
          </p:nvSpPr>
          <p:spPr bwMode="auto">
            <a:xfrm>
              <a:off x="3154" y="2223"/>
              <a:ext cx="1" cy="109"/>
            </a:xfrm>
            <a:prstGeom prst="rect">
              <a:avLst/>
            </a:prstGeom>
            <a:solidFill>
              <a:srgbClr val="323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0" name="Rectangle 330"/>
            <p:cNvSpPr>
              <a:spLocks noChangeArrowheads="1"/>
            </p:cNvSpPr>
            <p:nvPr userDrawn="1"/>
          </p:nvSpPr>
          <p:spPr bwMode="auto">
            <a:xfrm>
              <a:off x="3155" y="2223"/>
              <a:ext cx="1" cy="109"/>
            </a:xfrm>
            <a:prstGeom prst="rect">
              <a:avLst/>
            </a:prstGeom>
            <a:solidFill>
              <a:srgbClr val="313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1" name="Rectangle 331"/>
            <p:cNvSpPr>
              <a:spLocks noChangeArrowheads="1"/>
            </p:cNvSpPr>
            <p:nvPr userDrawn="1"/>
          </p:nvSpPr>
          <p:spPr bwMode="auto">
            <a:xfrm>
              <a:off x="3156" y="2223"/>
              <a:ext cx="2" cy="109"/>
            </a:xfrm>
            <a:prstGeom prst="rect">
              <a:avLst/>
            </a:prstGeom>
            <a:solidFill>
              <a:srgbClr val="303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2" name="Rectangle 332"/>
            <p:cNvSpPr>
              <a:spLocks noChangeArrowheads="1"/>
            </p:cNvSpPr>
            <p:nvPr userDrawn="1"/>
          </p:nvSpPr>
          <p:spPr bwMode="auto">
            <a:xfrm>
              <a:off x="3157" y="2223"/>
              <a:ext cx="2" cy="109"/>
            </a:xfrm>
            <a:prstGeom prst="rect">
              <a:avLst/>
            </a:prstGeom>
            <a:solidFill>
              <a:srgbClr val="303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3" name="Rectangle 333"/>
            <p:cNvSpPr>
              <a:spLocks noChangeArrowheads="1"/>
            </p:cNvSpPr>
            <p:nvPr userDrawn="1"/>
          </p:nvSpPr>
          <p:spPr bwMode="auto">
            <a:xfrm>
              <a:off x="3159" y="2223"/>
              <a:ext cx="1" cy="109"/>
            </a:xfrm>
            <a:prstGeom prst="rect">
              <a:avLst/>
            </a:prstGeom>
            <a:solidFill>
              <a:srgbClr val="2F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4" name="Rectangle 334"/>
            <p:cNvSpPr>
              <a:spLocks noChangeArrowheads="1"/>
            </p:cNvSpPr>
            <p:nvPr userDrawn="1"/>
          </p:nvSpPr>
          <p:spPr bwMode="auto">
            <a:xfrm>
              <a:off x="3160" y="2223"/>
              <a:ext cx="1" cy="109"/>
            </a:xfrm>
            <a:prstGeom prst="rect">
              <a:avLst/>
            </a:prstGeom>
            <a:solidFill>
              <a:srgbClr val="2E2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5" name="Rectangle 335"/>
            <p:cNvSpPr>
              <a:spLocks noChangeArrowheads="1"/>
            </p:cNvSpPr>
            <p:nvPr userDrawn="1"/>
          </p:nvSpPr>
          <p:spPr bwMode="auto">
            <a:xfrm>
              <a:off x="3161" y="2223"/>
              <a:ext cx="1" cy="109"/>
            </a:xfrm>
            <a:prstGeom prst="rect">
              <a:avLst/>
            </a:prstGeom>
            <a:solidFill>
              <a:srgbClr val="2E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6" name="Rectangle 336"/>
            <p:cNvSpPr>
              <a:spLocks noChangeArrowheads="1"/>
            </p:cNvSpPr>
            <p:nvPr userDrawn="1"/>
          </p:nvSpPr>
          <p:spPr bwMode="auto">
            <a:xfrm>
              <a:off x="3162" y="2223"/>
              <a:ext cx="2" cy="109"/>
            </a:xfrm>
            <a:prstGeom prst="rect">
              <a:avLst/>
            </a:prstGeom>
            <a:solidFill>
              <a:srgbClr val="2D2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7" name="Rectangle 337"/>
            <p:cNvSpPr>
              <a:spLocks noChangeArrowheads="1"/>
            </p:cNvSpPr>
            <p:nvPr userDrawn="1"/>
          </p:nvSpPr>
          <p:spPr bwMode="auto">
            <a:xfrm>
              <a:off x="3163" y="2223"/>
              <a:ext cx="2" cy="109"/>
            </a:xfrm>
            <a:prstGeom prst="rect">
              <a:avLst/>
            </a:prstGeom>
            <a:solidFill>
              <a:srgbClr val="2C2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8" name="Rectangle 338"/>
            <p:cNvSpPr>
              <a:spLocks noChangeArrowheads="1"/>
            </p:cNvSpPr>
            <p:nvPr userDrawn="1"/>
          </p:nvSpPr>
          <p:spPr bwMode="auto">
            <a:xfrm>
              <a:off x="3165" y="2223"/>
              <a:ext cx="1" cy="109"/>
            </a:xfrm>
            <a:prstGeom prst="rect">
              <a:avLst/>
            </a:prstGeom>
            <a:solidFill>
              <a:srgbClr val="2B2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9" name="Rectangle 339"/>
            <p:cNvSpPr>
              <a:spLocks noChangeArrowheads="1"/>
            </p:cNvSpPr>
            <p:nvPr userDrawn="1"/>
          </p:nvSpPr>
          <p:spPr bwMode="auto">
            <a:xfrm>
              <a:off x="3166" y="2223"/>
              <a:ext cx="1" cy="109"/>
            </a:xfrm>
            <a:prstGeom prst="rect">
              <a:avLst/>
            </a:prstGeom>
            <a:solidFill>
              <a:srgbClr val="2B2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0" name="Rectangle 340"/>
            <p:cNvSpPr>
              <a:spLocks noChangeArrowheads="1"/>
            </p:cNvSpPr>
            <p:nvPr userDrawn="1"/>
          </p:nvSpPr>
          <p:spPr bwMode="auto">
            <a:xfrm>
              <a:off x="3167" y="2223"/>
              <a:ext cx="1" cy="109"/>
            </a:xfrm>
            <a:prstGeom prst="rect">
              <a:avLst/>
            </a:prstGeom>
            <a:solidFill>
              <a:srgbClr val="2A2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1" name="Rectangle 341"/>
            <p:cNvSpPr>
              <a:spLocks noChangeArrowheads="1"/>
            </p:cNvSpPr>
            <p:nvPr userDrawn="1"/>
          </p:nvSpPr>
          <p:spPr bwMode="auto">
            <a:xfrm>
              <a:off x="3168" y="2223"/>
              <a:ext cx="2" cy="109"/>
            </a:xfrm>
            <a:prstGeom prst="rect">
              <a:avLst/>
            </a:prstGeom>
            <a:solidFill>
              <a:srgbClr val="292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2" name="Rectangle 342"/>
            <p:cNvSpPr>
              <a:spLocks noChangeArrowheads="1"/>
            </p:cNvSpPr>
            <p:nvPr userDrawn="1"/>
          </p:nvSpPr>
          <p:spPr bwMode="auto">
            <a:xfrm>
              <a:off x="3169" y="2223"/>
              <a:ext cx="2" cy="109"/>
            </a:xfrm>
            <a:prstGeom prst="rect">
              <a:avLst/>
            </a:prstGeom>
            <a:solidFill>
              <a:srgbClr val="282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3" name="Rectangle 343"/>
            <p:cNvSpPr>
              <a:spLocks noChangeArrowheads="1"/>
            </p:cNvSpPr>
            <p:nvPr userDrawn="1"/>
          </p:nvSpPr>
          <p:spPr bwMode="auto">
            <a:xfrm>
              <a:off x="3171" y="2223"/>
              <a:ext cx="1" cy="109"/>
            </a:xfrm>
            <a:prstGeom prst="rect">
              <a:avLst/>
            </a:prstGeom>
            <a:solidFill>
              <a:srgbClr val="282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4" name="Rectangle 344"/>
            <p:cNvSpPr>
              <a:spLocks noChangeArrowheads="1"/>
            </p:cNvSpPr>
            <p:nvPr userDrawn="1"/>
          </p:nvSpPr>
          <p:spPr bwMode="auto">
            <a:xfrm>
              <a:off x="3172" y="2223"/>
              <a:ext cx="1" cy="109"/>
            </a:xfrm>
            <a:prstGeom prst="rect">
              <a:avLst/>
            </a:prstGeom>
            <a:solidFill>
              <a:srgbClr val="272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5" name="Rectangle 345"/>
            <p:cNvSpPr>
              <a:spLocks noChangeArrowheads="1"/>
            </p:cNvSpPr>
            <p:nvPr userDrawn="1"/>
          </p:nvSpPr>
          <p:spPr bwMode="auto">
            <a:xfrm>
              <a:off x="3173" y="2223"/>
              <a:ext cx="1" cy="109"/>
            </a:xfrm>
            <a:prstGeom prst="rect">
              <a:avLst/>
            </a:prstGeom>
            <a:solidFill>
              <a:srgbClr val="262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6" name="Rectangle 346"/>
            <p:cNvSpPr>
              <a:spLocks noChangeArrowheads="1"/>
            </p:cNvSpPr>
            <p:nvPr userDrawn="1"/>
          </p:nvSpPr>
          <p:spPr bwMode="auto">
            <a:xfrm>
              <a:off x="3174" y="2223"/>
              <a:ext cx="1" cy="109"/>
            </a:xfrm>
            <a:prstGeom prst="rect">
              <a:avLst/>
            </a:prstGeom>
            <a:solidFill>
              <a:srgbClr val="252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7" name="Rectangle 347"/>
            <p:cNvSpPr>
              <a:spLocks noChangeArrowheads="1"/>
            </p:cNvSpPr>
            <p:nvPr userDrawn="1"/>
          </p:nvSpPr>
          <p:spPr bwMode="auto">
            <a:xfrm>
              <a:off x="3175" y="2223"/>
              <a:ext cx="2" cy="109"/>
            </a:xfrm>
            <a:prstGeom prst="rect">
              <a:avLst/>
            </a:prstGeom>
            <a:solidFill>
              <a:srgbClr val="252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8" name="Rectangle 348"/>
            <p:cNvSpPr>
              <a:spLocks noChangeArrowheads="1"/>
            </p:cNvSpPr>
            <p:nvPr userDrawn="1"/>
          </p:nvSpPr>
          <p:spPr bwMode="auto">
            <a:xfrm>
              <a:off x="3177" y="2223"/>
              <a:ext cx="1" cy="109"/>
            </a:xfrm>
            <a:prstGeom prst="rect">
              <a:avLst/>
            </a:prstGeom>
            <a:solidFill>
              <a:srgbClr val="24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9" name="Rectangle 349"/>
            <p:cNvSpPr>
              <a:spLocks noChangeArrowheads="1"/>
            </p:cNvSpPr>
            <p:nvPr userDrawn="1"/>
          </p:nvSpPr>
          <p:spPr bwMode="auto">
            <a:xfrm>
              <a:off x="3177" y="2223"/>
              <a:ext cx="2" cy="109"/>
            </a:xfrm>
            <a:prstGeom prst="rect">
              <a:avLst/>
            </a:prstGeom>
            <a:solidFill>
              <a:srgbClr val="232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0" name="Rectangle 350"/>
            <p:cNvSpPr>
              <a:spLocks noChangeArrowheads="1"/>
            </p:cNvSpPr>
            <p:nvPr userDrawn="1"/>
          </p:nvSpPr>
          <p:spPr bwMode="auto">
            <a:xfrm>
              <a:off x="3179" y="2223"/>
              <a:ext cx="1" cy="109"/>
            </a:xfrm>
            <a:prstGeom prst="rect">
              <a:avLst/>
            </a:prstGeom>
            <a:solidFill>
              <a:srgbClr val="232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1" name="Rectangle 351"/>
            <p:cNvSpPr>
              <a:spLocks noChangeArrowheads="1"/>
            </p:cNvSpPr>
            <p:nvPr userDrawn="1"/>
          </p:nvSpPr>
          <p:spPr bwMode="auto">
            <a:xfrm>
              <a:off x="3180" y="2223"/>
              <a:ext cx="1" cy="109"/>
            </a:xfrm>
            <a:prstGeom prst="rect">
              <a:avLst/>
            </a:prstGeom>
            <a:solidFill>
              <a:srgbClr val="222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2" name="Rectangle 352"/>
            <p:cNvSpPr>
              <a:spLocks noChangeArrowheads="1"/>
            </p:cNvSpPr>
            <p:nvPr userDrawn="1"/>
          </p:nvSpPr>
          <p:spPr bwMode="auto">
            <a:xfrm>
              <a:off x="3181" y="2223"/>
              <a:ext cx="2" cy="109"/>
            </a:xfrm>
            <a:prstGeom prst="rect">
              <a:avLst/>
            </a:prstGeom>
            <a:solidFill>
              <a:srgbClr val="212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3" name="Rectangle 353"/>
            <p:cNvSpPr>
              <a:spLocks noChangeArrowheads="1"/>
            </p:cNvSpPr>
            <p:nvPr userDrawn="1"/>
          </p:nvSpPr>
          <p:spPr bwMode="auto">
            <a:xfrm>
              <a:off x="3182" y="2223"/>
              <a:ext cx="1" cy="109"/>
            </a:xfrm>
            <a:prstGeom prst="rect">
              <a:avLst/>
            </a:prstGeom>
            <a:solidFill>
              <a:srgbClr val="202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4" name="Rectangle 354"/>
            <p:cNvSpPr>
              <a:spLocks noChangeArrowheads="1"/>
            </p:cNvSpPr>
            <p:nvPr userDrawn="1"/>
          </p:nvSpPr>
          <p:spPr bwMode="auto">
            <a:xfrm>
              <a:off x="3183" y="2223"/>
              <a:ext cx="2" cy="109"/>
            </a:xfrm>
            <a:prstGeom prst="rect">
              <a:avLst/>
            </a:prstGeom>
            <a:solidFill>
              <a:srgbClr val="202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5" name="Rectangle 355"/>
            <p:cNvSpPr>
              <a:spLocks noChangeArrowheads="1"/>
            </p:cNvSpPr>
            <p:nvPr userDrawn="1"/>
          </p:nvSpPr>
          <p:spPr bwMode="auto">
            <a:xfrm>
              <a:off x="3185" y="2223"/>
              <a:ext cx="1" cy="109"/>
            </a:xfrm>
            <a:prstGeom prst="rect">
              <a:avLst/>
            </a:prstGeom>
            <a:solidFill>
              <a:srgbClr val="1F1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6" name="Rectangle 356"/>
            <p:cNvSpPr>
              <a:spLocks noChangeArrowheads="1"/>
            </p:cNvSpPr>
            <p:nvPr userDrawn="1"/>
          </p:nvSpPr>
          <p:spPr bwMode="auto">
            <a:xfrm>
              <a:off x="3186" y="2223"/>
              <a:ext cx="1" cy="109"/>
            </a:xfrm>
            <a:prstGeom prst="rect">
              <a:avLst/>
            </a:prstGeom>
            <a:solidFill>
              <a:srgbClr val="1E1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7" name="Rectangle 357"/>
            <p:cNvSpPr>
              <a:spLocks noChangeArrowheads="1"/>
            </p:cNvSpPr>
            <p:nvPr userDrawn="1"/>
          </p:nvSpPr>
          <p:spPr bwMode="auto">
            <a:xfrm>
              <a:off x="3187" y="2223"/>
              <a:ext cx="1" cy="109"/>
            </a:xfrm>
            <a:prstGeom prst="rect">
              <a:avLst/>
            </a:prstGeom>
            <a:solidFill>
              <a:srgbClr val="1D1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8" name="Rectangle 358"/>
            <p:cNvSpPr>
              <a:spLocks noChangeArrowheads="1"/>
            </p:cNvSpPr>
            <p:nvPr userDrawn="1"/>
          </p:nvSpPr>
          <p:spPr bwMode="auto">
            <a:xfrm>
              <a:off x="3188" y="2223"/>
              <a:ext cx="1" cy="109"/>
            </a:xfrm>
            <a:prstGeom prst="rect">
              <a:avLst/>
            </a:prstGeom>
            <a:solidFill>
              <a:srgbClr val="1D1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9" name="Rectangle 359"/>
            <p:cNvSpPr>
              <a:spLocks noChangeArrowheads="1"/>
            </p:cNvSpPr>
            <p:nvPr userDrawn="1"/>
          </p:nvSpPr>
          <p:spPr bwMode="auto">
            <a:xfrm>
              <a:off x="3189" y="2223"/>
              <a:ext cx="2" cy="109"/>
            </a:xfrm>
            <a:prstGeom prst="rect">
              <a:avLst/>
            </a:prstGeom>
            <a:solidFill>
              <a:srgbClr val="1C1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0" name="Rectangle 360"/>
            <p:cNvSpPr>
              <a:spLocks noChangeArrowheads="1"/>
            </p:cNvSpPr>
            <p:nvPr userDrawn="1"/>
          </p:nvSpPr>
          <p:spPr bwMode="auto">
            <a:xfrm>
              <a:off x="3190" y="2223"/>
              <a:ext cx="4" cy="109"/>
            </a:xfrm>
            <a:prstGeom prst="rect">
              <a:avLst/>
            </a:prstGeom>
            <a:solidFill>
              <a:srgbClr val="1C1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1" name="Freeform 361"/>
            <p:cNvSpPr>
              <a:spLocks noEditPoints="1"/>
            </p:cNvSpPr>
            <p:nvPr userDrawn="1"/>
          </p:nvSpPr>
          <p:spPr bwMode="auto">
            <a:xfrm>
              <a:off x="2659" y="1435"/>
              <a:ext cx="986" cy="1610"/>
            </a:xfrm>
            <a:custGeom>
              <a:avLst/>
              <a:gdLst>
                <a:gd name="T0" fmla="*/ 390 w 986"/>
                <a:gd name="T1" fmla="*/ 1529 h 1610"/>
                <a:gd name="T2" fmla="*/ 952 w 986"/>
                <a:gd name="T3" fmla="*/ 1326 h 1610"/>
                <a:gd name="T4" fmla="*/ 0 w 986"/>
                <a:gd name="T5" fmla="*/ 164 h 1610"/>
                <a:gd name="T6" fmla="*/ 986 w 986"/>
                <a:gd name="T7" fmla="*/ 1447 h 1610"/>
                <a:gd name="T8" fmla="*/ 537 w 986"/>
                <a:gd name="T9" fmla="*/ 954 h 1610"/>
                <a:gd name="T10" fmla="*/ 584 w 986"/>
                <a:gd name="T11" fmla="*/ 1122 h 1610"/>
                <a:gd name="T12" fmla="*/ 387 w 986"/>
                <a:gd name="T13" fmla="*/ 702 h 1610"/>
                <a:gd name="T14" fmla="*/ 343 w 986"/>
                <a:gd name="T15" fmla="*/ 607 h 1610"/>
                <a:gd name="T16" fmla="*/ 369 w 986"/>
                <a:gd name="T17" fmla="*/ 576 h 1610"/>
                <a:gd name="T18" fmla="*/ 414 w 986"/>
                <a:gd name="T19" fmla="*/ 600 h 1610"/>
                <a:gd name="T20" fmla="*/ 443 w 986"/>
                <a:gd name="T21" fmla="*/ 625 h 1610"/>
                <a:gd name="T22" fmla="*/ 442 w 986"/>
                <a:gd name="T23" fmla="*/ 579 h 1610"/>
                <a:gd name="T24" fmla="*/ 429 w 986"/>
                <a:gd name="T25" fmla="*/ 559 h 1610"/>
                <a:gd name="T26" fmla="*/ 518 w 986"/>
                <a:gd name="T27" fmla="*/ 556 h 1610"/>
                <a:gd name="T28" fmla="*/ 545 w 986"/>
                <a:gd name="T29" fmla="*/ 678 h 1610"/>
                <a:gd name="T30" fmla="*/ 558 w 986"/>
                <a:gd name="T31" fmla="*/ 699 h 1610"/>
                <a:gd name="T32" fmla="*/ 469 w 986"/>
                <a:gd name="T33" fmla="*/ 701 h 1610"/>
                <a:gd name="T34" fmla="*/ 458 w 986"/>
                <a:gd name="T35" fmla="*/ 656 h 1610"/>
                <a:gd name="T36" fmla="*/ 437 w 986"/>
                <a:gd name="T37" fmla="*/ 691 h 1610"/>
                <a:gd name="T38" fmla="*/ 459 w 986"/>
                <a:gd name="T39" fmla="*/ 706 h 1610"/>
                <a:gd name="T40" fmla="*/ 381 w 986"/>
                <a:gd name="T41" fmla="*/ 751 h 1610"/>
                <a:gd name="T42" fmla="*/ 480 w 986"/>
                <a:gd name="T43" fmla="*/ 755 h 1610"/>
                <a:gd name="T44" fmla="*/ 528 w 986"/>
                <a:gd name="T45" fmla="*/ 923 h 1610"/>
                <a:gd name="T46" fmla="*/ 480 w 986"/>
                <a:gd name="T47" fmla="*/ 755 h 1610"/>
                <a:gd name="T48" fmla="*/ 626 w 986"/>
                <a:gd name="T49" fmla="*/ 1323 h 1610"/>
                <a:gd name="T50" fmla="*/ 579 w 986"/>
                <a:gd name="T51" fmla="*/ 1290 h 1610"/>
                <a:gd name="T52" fmla="*/ 536 w 986"/>
                <a:gd name="T53" fmla="*/ 1197 h 1610"/>
                <a:gd name="T54" fmla="*/ 570 w 986"/>
                <a:gd name="T55" fmla="*/ 1164 h 1610"/>
                <a:gd name="T56" fmla="*/ 626 w 986"/>
                <a:gd name="T57" fmla="*/ 1172 h 1610"/>
                <a:gd name="T58" fmla="*/ 631 w 986"/>
                <a:gd name="T59" fmla="*/ 1282 h 1610"/>
                <a:gd name="T60" fmla="*/ 686 w 986"/>
                <a:gd name="T61" fmla="*/ 1227 h 1610"/>
                <a:gd name="T62" fmla="*/ 700 w 986"/>
                <a:gd name="T63" fmla="*/ 1303 h 1610"/>
                <a:gd name="T64" fmla="*/ 832 w 986"/>
                <a:gd name="T65" fmla="*/ 1282 h 1610"/>
                <a:gd name="T66" fmla="*/ 689 w 986"/>
                <a:gd name="T67" fmla="*/ 782 h 1610"/>
                <a:gd name="T68" fmla="*/ 675 w 986"/>
                <a:gd name="T69" fmla="*/ 732 h 1610"/>
                <a:gd name="T70" fmla="*/ 696 w 986"/>
                <a:gd name="T71" fmla="*/ 694 h 1610"/>
                <a:gd name="T72" fmla="*/ 651 w 986"/>
                <a:gd name="T73" fmla="*/ 608 h 1610"/>
                <a:gd name="T74" fmla="*/ 493 w 986"/>
                <a:gd name="T75" fmla="*/ 136 h 1610"/>
                <a:gd name="T76" fmla="*/ 447 w 986"/>
                <a:gd name="T77" fmla="*/ 405 h 1610"/>
                <a:gd name="T78" fmla="*/ 383 w 986"/>
                <a:gd name="T79" fmla="*/ 390 h 1610"/>
                <a:gd name="T80" fmla="*/ 413 w 986"/>
                <a:gd name="T81" fmla="*/ 488 h 1610"/>
                <a:gd name="T82" fmla="*/ 474 w 986"/>
                <a:gd name="T83" fmla="*/ 494 h 1610"/>
                <a:gd name="T84" fmla="*/ 415 w 986"/>
                <a:gd name="T85" fmla="*/ 526 h 1610"/>
                <a:gd name="T86" fmla="*/ 381 w 986"/>
                <a:gd name="T87" fmla="*/ 353 h 1610"/>
                <a:gd name="T88" fmla="*/ 310 w 986"/>
                <a:gd name="T89" fmla="*/ 159 h 1610"/>
                <a:gd name="T90" fmla="*/ 375 w 986"/>
                <a:gd name="T91" fmla="*/ 153 h 1610"/>
                <a:gd name="T92" fmla="*/ 349 w 986"/>
                <a:gd name="T93" fmla="*/ 209 h 1610"/>
                <a:gd name="T94" fmla="*/ 319 w 986"/>
                <a:gd name="T95" fmla="*/ 194 h 1610"/>
                <a:gd name="T96" fmla="*/ 406 w 986"/>
                <a:gd name="T97" fmla="*/ 256 h 1610"/>
                <a:gd name="T98" fmla="*/ 290 w 986"/>
                <a:gd name="T99" fmla="*/ 335 h 1610"/>
                <a:gd name="T100" fmla="*/ 311 w 986"/>
                <a:gd name="T101" fmla="*/ 276 h 1610"/>
                <a:gd name="T102" fmla="*/ 342 w 986"/>
                <a:gd name="T103" fmla="*/ 272 h 1610"/>
                <a:gd name="T104" fmla="*/ 310 w 986"/>
                <a:gd name="T105" fmla="*/ 159 h 1610"/>
                <a:gd name="T106" fmla="*/ 126 w 986"/>
                <a:gd name="T107" fmla="*/ 229 h 1610"/>
                <a:gd name="T108" fmla="*/ 269 w 986"/>
                <a:gd name="T109" fmla="*/ 729 h 1610"/>
                <a:gd name="T110" fmla="*/ 284 w 986"/>
                <a:gd name="T111" fmla="*/ 779 h 1610"/>
                <a:gd name="T112" fmla="*/ 277 w 986"/>
                <a:gd name="T113" fmla="*/ 836 h 1610"/>
                <a:gd name="T114" fmla="*/ 329 w 986"/>
                <a:gd name="T115" fmla="*/ 896 h 1610"/>
                <a:gd name="T116" fmla="*/ 444 w 986"/>
                <a:gd name="T117" fmla="*/ 1381 h 1610"/>
                <a:gd name="T118" fmla="*/ 315 w 986"/>
                <a:gd name="T119" fmla="*/ 888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6" h="1610">
                  <a:moveTo>
                    <a:pt x="963" y="1365"/>
                  </a:moveTo>
                  <a:cubicBezTo>
                    <a:pt x="677" y="1447"/>
                    <a:pt x="677" y="1447"/>
                    <a:pt x="677" y="1447"/>
                  </a:cubicBezTo>
                  <a:cubicBezTo>
                    <a:pt x="390" y="1529"/>
                    <a:pt x="390" y="1529"/>
                    <a:pt x="390" y="1529"/>
                  </a:cubicBezTo>
                  <a:cubicBezTo>
                    <a:pt x="379" y="1490"/>
                    <a:pt x="379" y="1490"/>
                    <a:pt x="379" y="1490"/>
                  </a:cubicBezTo>
                  <a:cubicBezTo>
                    <a:pt x="666" y="1408"/>
                    <a:pt x="666" y="1408"/>
                    <a:pt x="666" y="1408"/>
                  </a:cubicBezTo>
                  <a:cubicBezTo>
                    <a:pt x="952" y="1326"/>
                    <a:pt x="952" y="1326"/>
                    <a:pt x="952" y="1326"/>
                  </a:cubicBezTo>
                  <a:cubicBezTo>
                    <a:pt x="574" y="0"/>
                    <a:pt x="574" y="0"/>
                    <a:pt x="574" y="0"/>
                  </a:cubicBezTo>
                  <a:cubicBezTo>
                    <a:pt x="288" y="82"/>
                    <a:pt x="288" y="82"/>
                    <a:pt x="288" y="82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413" y="1610"/>
                    <a:pt x="413" y="1610"/>
                    <a:pt x="413" y="1610"/>
                  </a:cubicBezTo>
                  <a:cubicBezTo>
                    <a:pt x="700" y="1528"/>
                    <a:pt x="700" y="1528"/>
                    <a:pt x="700" y="1528"/>
                  </a:cubicBezTo>
                  <a:cubicBezTo>
                    <a:pt x="986" y="1447"/>
                    <a:pt x="986" y="1447"/>
                    <a:pt x="986" y="1447"/>
                  </a:cubicBezTo>
                  <a:lnTo>
                    <a:pt x="963" y="1365"/>
                  </a:lnTo>
                  <a:close/>
                  <a:moveTo>
                    <a:pt x="481" y="1064"/>
                  </a:moveTo>
                  <a:cubicBezTo>
                    <a:pt x="465" y="1008"/>
                    <a:pt x="485" y="969"/>
                    <a:pt x="537" y="954"/>
                  </a:cubicBezTo>
                  <a:cubicBezTo>
                    <a:pt x="537" y="954"/>
                    <a:pt x="538" y="953"/>
                    <a:pt x="539" y="953"/>
                  </a:cubicBezTo>
                  <a:cubicBezTo>
                    <a:pt x="589" y="939"/>
                    <a:pt x="621" y="959"/>
                    <a:pt x="636" y="1012"/>
                  </a:cubicBezTo>
                  <a:cubicBezTo>
                    <a:pt x="652" y="1067"/>
                    <a:pt x="633" y="1106"/>
                    <a:pt x="584" y="1122"/>
                  </a:cubicBezTo>
                  <a:cubicBezTo>
                    <a:pt x="583" y="1122"/>
                    <a:pt x="581" y="1123"/>
                    <a:pt x="579" y="1124"/>
                  </a:cubicBezTo>
                  <a:cubicBezTo>
                    <a:pt x="531" y="1138"/>
                    <a:pt x="496" y="1116"/>
                    <a:pt x="481" y="1064"/>
                  </a:cubicBezTo>
                  <a:close/>
                  <a:moveTo>
                    <a:pt x="387" y="702"/>
                  </a:moveTo>
                  <a:cubicBezTo>
                    <a:pt x="362" y="614"/>
                    <a:pt x="362" y="614"/>
                    <a:pt x="362" y="614"/>
                  </a:cubicBezTo>
                  <a:cubicBezTo>
                    <a:pt x="359" y="604"/>
                    <a:pt x="356" y="602"/>
                    <a:pt x="349" y="604"/>
                  </a:cubicBezTo>
                  <a:cubicBezTo>
                    <a:pt x="347" y="605"/>
                    <a:pt x="343" y="607"/>
                    <a:pt x="343" y="607"/>
                  </a:cubicBezTo>
                  <a:cubicBezTo>
                    <a:pt x="340" y="604"/>
                    <a:pt x="340" y="604"/>
                    <a:pt x="340" y="604"/>
                  </a:cubicBezTo>
                  <a:cubicBezTo>
                    <a:pt x="337" y="585"/>
                    <a:pt x="337" y="585"/>
                    <a:pt x="337" y="585"/>
                  </a:cubicBezTo>
                  <a:cubicBezTo>
                    <a:pt x="369" y="576"/>
                    <a:pt x="369" y="576"/>
                    <a:pt x="369" y="576"/>
                  </a:cubicBezTo>
                  <a:cubicBezTo>
                    <a:pt x="384" y="571"/>
                    <a:pt x="419" y="560"/>
                    <a:pt x="419" y="560"/>
                  </a:cubicBezTo>
                  <a:cubicBezTo>
                    <a:pt x="423" y="583"/>
                    <a:pt x="423" y="583"/>
                    <a:pt x="423" y="583"/>
                  </a:cubicBezTo>
                  <a:cubicBezTo>
                    <a:pt x="413" y="588"/>
                    <a:pt x="412" y="591"/>
                    <a:pt x="414" y="600"/>
                  </a:cubicBezTo>
                  <a:cubicBezTo>
                    <a:pt x="421" y="630"/>
                    <a:pt x="421" y="630"/>
                    <a:pt x="421" y="630"/>
                  </a:cubicBezTo>
                  <a:cubicBezTo>
                    <a:pt x="442" y="625"/>
                    <a:pt x="442" y="625"/>
                    <a:pt x="442" y="625"/>
                  </a:cubicBezTo>
                  <a:cubicBezTo>
                    <a:pt x="443" y="625"/>
                    <a:pt x="443" y="625"/>
                    <a:pt x="443" y="625"/>
                  </a:cubicBezTo>
                  <a:cubicBezTo>
                    <a:pt x="454" y="622"/>
                    <a:pt x="459" y="620"/>
                    <a:pt x="464" y="619"/>
                  </a:cubicBezTo>
                  <a:cubicBezTo>
                    <a:pt x="455" y="589"/>
                    <a:pt x="455" y="589"/>
                    <a:pt x="455" y="589"/>
                  </a:cubicBezTo>
                  <a:cubicBezTo>
                    <a:pt x="452" y="579"/>
                    <a:pt x="449" y="576"/>
                    <a:pt x="442" y="579"/>
                  </a:cubicBezTo>
                  <a:cubicBezTo>
                    <a:pt x="436" y="581"/>
                    <a:pt x="436" y="581"/>
                    <a:pt x="436" y="581"/>
                  </a:cubicBezTo>
                  <a:cubicBezTo>
                    <a:pt x="432" y="578"/>
                    <a:pt x="432" y="578"/>
                    <a:pt x="432" y="578"/>
                  </a:cubicBezTo>
                  <a:cubicBezTo>
                    <a:pt x="429" y="559"/>
                    <a:pt x="429" y="559"/>
                    <a:pt x="429" y="559"/>
                  </a:cubicBezTo>
                  <a:cubicBezTo>
                    <a:pt x="469" y="548"/>
                    <a:pt x="469" y="548"/>
                    <a:pt x="469" y="548"/>
                  </a:cubicBezTo>
                  <a:cubicBezTo>
                    <a:pt x="480" y="544"/>
                    <a:pt x="513" y="534"/>
                    <a:pt x="513" y="534"/>
                  </a:cubicBezTo>
                  <a:cubicBezTo>
                    <a:pt x="518" y="556"/>
                    <a:pt x="518" y="556"/>
                    <a:pt x="518" y="556"/>
                  </a:cubicBezTo>
                  <a:cubicBezTo>
                    <a:pt x="507" y="562"/>
                    <a:pt x="505" y="565"/>
                    <a:pt x="507" y="574"/>
                  </a:cubicBezTo>
                  <a:cubicBezTo>
                    <a:pt x="511" y="595"/>
                    <a:pt x="521" y="631"/>
                    <a:pt x="530" y="664"/>
                  </a:cubicBezTo>
                  <a:cubicBezTo>
                    <a:pt x="534" y="676"/>
                    <a:pt x="537" y="680"/>
                    <a:pt x="545" y="678"/>
                  </a:cubicBezTo>
                  <a:cubicBezTo>
                    <a:pt x="548" y="677"/>
                    <a:pt x="551" y="675"/>
                    <a:pt x="551" y="675"/>
                  </a:cubicBezTo>
                  <a:cubicBezTo>
                    <a:pt x="554" y="678"/>
                    <a:pt x="554" y="678"/>
                    <a:pt x="554" y="678"/>
                  </a:cubicBezTo>
                  <a:cubicBezTo>
                    <a:pt x="558" y="699"/>
                    <a:pt x="558" y="699"/>
                    <a:pt x="558" y="699"/>
                  </a:cubicBezTo>
                  <a:cubicBezTo>
                    <a:pt x="558" y="699"/>
                    <a:pt x="535" y="705"/>
                    <a:pt x="515" y="711"/>
                  </a:cubicBezTo>
                  <a:cubicBezTo>
                    <a:pt x="503" y="714"/>
                    <a:pt x="473" y="723"/>
                    <a:pt x="473" y="723"/>
                  </a:cubicBezTo>
                  <a:cubicBezTo>
                    <a:pt x="469" y="701"/>
                    <a:pt x="469" y="701"/>
                    <a:pt x="469" y="701"/>
                  </a:cubicBezTo>
                  <a:cubicBezTo>
                    <a:pt x="481" y="697"/>
                    <a:pt x="484" y="691"/>
                    <a:pt x="480" y="677"/>
                  </a:cubicBezTo>
                  <a:cubicBezTo>
                    <a:pt x="473" y="652"/>
                    <a:pt x="473" y="652"/>
                    <a:pt x="473" y="652"/>
                  </a:cubicBezTo>
                  <a:cubicBezTo>
                    <a:pt x="473" y="652"/>
                    <a:pt x="464" y="654"/>
                    <a:pt x="458" y="656"/>
                  </a:cubicBezTo>
                  <a:cubicBezTo>
                    <a:pt x="457" y="656"/>
                    <a:pt x="455" y="657"/>
                    <a:pt x="453" y="658"/>
                  </a:cubicBezTo>
                  <a:cubicBezTo>
                    <a:pt x="444" y="661"/>
                    <a:pt x="430" y="666"/>
                    <a:pt x="430" y="666"/>
                  </a:cubicBezTo>
                  <a:cubicBezTo>
                    <a:pt x="437" y="691"/>
                    <a:pt x="437" y="691"/>
                    <a:pt x="437" y="691"/>
                  </a:cubicBezTo>
                  <a:cubicBezTo>
                    <a:pt x="442" y="706"/>
                    <a:pt x="444" y="708"/>
                    <a:pt x="450" y="707"/>
                  </a:cubicBezTo>
                  <a:cubicBezTo>
                    <a:pt x="455" y="705"/>
                    <a:pt x="457" y="704"/>
                    <a:pt x="457" y="704"/>
                  </a:cubicBezTo>
                  <a:cubicBezTo>
                    <a:pt x="459" y="706"/>
                    <a:pt x="459" y="706"/>
                    <a:pt x="459" y="706"/>
                  </a:cubicBezTo>
                  <a:cubicBezTo>
                    <a:pt x="463" y="727"/>
                    <a:pt x="463" y="727"/>
                    <a:pt x="463" y="727"/>
                  </a:cubicBezTo>
                  <a:cubicBezTo>
                    <a:pt x="463" y="727"/>
                    <a:pt x="432" y="735"/>
                    <a:pt x="422" y="738"/>
                  </a:cubicBezTo>
                  <a:cubicBezTo>
                    <a:pt x="407" y="742"/>
                    <a:pt x="381" y="751"/>
                    <a:pt x="381" y="751"/>
                  </a:cubicBezTo>
                  <a:cubicBezTo>
                    <a:pt x="377" y="729"/>
                    <a:pt x="377" y="729"/>
                    <a:pt x="377" y="729"/>
                  </a:cubicBezTo>
                  <a:cubicBezTo>
                    <a:pt x="388" y="720"/>
                    <a:pt x="390" y="716"/>
                    <a:pt x="387" y="702"/>
                  </a:cubicBezTo>
                  <a:close/>
                  <a:moveTo>
                    <a:pt x="480" y="755"/>
                  </a:moveTo>
                  <a:cubicBezTo>
                    <a:pt x="480" y="755"/>
                    <a:pt x="481" y="755"/>
                    <a:pt x="482" y="755"/>
                  </a:cubicBezTo>
                  <a:cubicBezTo>
                    <a:pt x="532" y="740"/>
                    <a:pt x="564" y="761"/>
                    <a:pt x="579" y="813"/>
                  </a:cubicBezTo>
                  <a:cubicBezTo>
                    <a:pt x="595" y="868"/>
                    <a:pt x="576" y="907"/>
                    <a:pt x="528" y="923"/>
                  </a:cubicBezTo>
                  <a:cubicBezTo>
                    <a:pt x="526" y="924"/>
                    <a:pt x="524" y="925"/>
                    <a:pt x="523" y="925"/>
                  </a:cubicBezTo>
                  <a:cubicBezTo>
                    <a:pt x="474" y="939"/>
                    <a:pt x="440" y="918"/>
                    <a:pt x="425" y="865"/>
                  </a:cubicBezTo>
                  <a:cubicBezTo>
                    <a:pt x="409" y="810"/>
                    <a:pt x="428" y="771"/>
                    <a:pt x="480" y="755"/>
                  </a:cubicBezTo>
                  <a:close/>
                  <a:moveTo>
                    <a:pt x="700" y="1303"/>
                  </a:moveTo>
                  <a:cubicBezTo>
                    <a:pt x="700" y="1303"/>
                    <a:pt x="671" y="1310"/>
                    <a:pt x="641" y="1318"/>
                  </a:cubicBezTo>
                  <a:cubicBezTo>
                    <a:pt x="626" y="1323"/>
                    <a:pt x="626" y="1323"/>
                    <a:pt x="626" y="1323"/>
                  </a:cubicBezTo>
                  <a:cubicBezTo>
                    <a:pt x="600" y="1330"/>
                    <a:pt x="573" y="1340"/>
                    <a:pt x="573" y="1340"/>
                  </a:cubicBezTo>
                  <a:cubicBezTo>
                    <a:pt x="569" y="1316"/>
                    <a:pt x="569" y="1316"/>
                    <a:pt x="569" y="1316"/>
                  </a:cubicBezTo>
                  <a:cubicBezTo>
                    <a:pt x="581" y="1311"/>
                    <a:pt x="584" y="1305"/>
                    <a:pt x="579" y="1290"/>
                  </a:cubicBezTo>
                  <a:cubicBezTo>
                    <a:pt x="555" y="1205"/>
                    <a:pt x="555" y="1205"/>
                    <a:pt x="555" y="1205"/>
                  </a:cubicBezTo>
                  <a:cubicBezTo>
                    <a:pt x="552" y="1195"/>
                    <a:pt x="550" y="1192"/>
                    <a:pt x="543" y="1195"/>
                  </a:cubicBezTo>
                  <a:cubicBezTo>
                    <a:pt x="540" y="1196"/>
                    <a:pt x="536" y="1197"/>
                    <a:pt x="536" y="1197"/>
                  </a:cubicBezTo>
                  <a:cubicBezTo>
                    <a:pt x="533" y="1194"/>
                    <a:pt x="533" y="1194"/>
                    <a:pt x="533" y="1194"/>
                  </a:cubicBezTo>
                  <a:cubicBezTo>
                    <a:pt x="530" y="1175"/>
                    <a:pt x="530" y="1175"/>
                    <a:pt x="530" y="1175"/>
                  </a:cubicBezTo>
                  <a:cubicBezTo>
                    <a:pt x="570" y="1164"/>
                    <a:pt x="570" y="1164"/>
                    <a:pt x="570" y="1164"/>
                  </a:cubicBezTo>
                  <a:cubicBezTo>
                    <a:pt x="575" y="1162"/>
                    <a:pt x="585" y="1159"/>
                    <a:pt x="595" y="1156"/>
                  </a:cubicBezTo>
                  <a:cubicBezTo>
                    <a:pt x="609" y="1152"/>
                    <a:pt x="622" y="1147"/>
                    <a:pt x="622" y="1147"/>
                  </a:cubicBezTo>
                  <a:cubicBezTo>
                    <a:pt x="626" y="1172"/>
                    <a:pt x="626" y="1172"/>
                    <a:pt x="626" y="1172"/>
                  </a:cubicBezTo>
                  <a:cubicBezTo>
                    <a:pt x="609" y="1179"/>
                    <a:pt x="606" y="1183"/>
                    <a:pt x="608" y="1192"/>
                  </a:cubicBezTo>
                  <a:cubicBezTo>
                    <a:pt x="611" y="1208"/>
                    <a:pt x="616" y="1226"/>
                    <a:pt x="622" y="1248"/>
                  </a:cubicBezTo>
                  <a:cubicBezTo>
                    <a:pt x="631" y="1282"/>
                    <a:pt x="631" y="1282"/>
                    <a:pt x="631" y="1282"/>
                  </a:cubicBezTo>
                  <a:cubicBezTo>
                    <a:pt x="633" y="1287"/>
                    <a:pt x="637" y="1289"/>
                    <a:pt x="642" y="1287"/>
                  </a:cubicBezTo>
                  <a:cubicBezTo>
                    <a:pt x="660" y="1282"/>
                    <a:pt x="662" y="1273"/>
                    <a:pt x="654" y="1239"/>
                  </a:cubicBezTo>
                  <a:cubicBezTo>
                    <a:pt x="686" y="1227"/>
                    <a:pt x="686" y="1227"/>
                    <a:pt x="686" y="1227"/>
                  </a:cubicBezTo>
                  <a:cubicBezTo>
                    <a:pt x="690" y="1230"/>
                    <a:pt x="690" y="1230"/>
                    <a:pt x="690" y="1230"/>
                  </a:cubicBezTo>
                  <a:cubicBezTo>
                    <a:pt x="690" y="1230"/>
                    <a:pt x="695" y="1263"/>
                    <a:pt x="703" y="1298"/>
                  </a:cubicBezTo>
                  <a:lnTo>
                    <a:pt x="700" y="1303"/>
                  </a:lnTo>
                  <a:close/>
                  <a:moveTo>
                    <a:pt x="703" y="790"/>
                  </a:moveTo>
                  <a:cubicBezTo>
                    <a:pt x="840" y="1268"/>
                    <a:pt x="840" y="1268"/>
                    <a:pt x="840" y="1268"/>
                  </a:cubicBezTo>
                  <a:cubicBezTo>
                    <a:pt x="841" y="1274"/>
                    <a:pt x="838" y="1280"/>
                    <a:pt x="832" y="1282"/>
                  </a:cubicBezTo>
                  <a:cubicBezTo>
                    <a:pt x="826" y="1284"/>
                    <a:pt x="819" y="1280"/>
                    <a:pt x="818" y="1274"/>
                  </a:cubicBezTo>
                  <a:cubicBezTo>
                    <a:pt x="681" y="796"/>
                    <a:pt x="681" y="796"/>
                    <a:pt x="681" y="796"/>
                  </a:cubicBezTo>
                  <a:cubicBezTo>
                    <a:pt x="679" y="790"/>
                    <a:pt x="683" y="784"/>
                    <a:pt x="689" y="782"/>
                  </a:cubicBezTo>
                  <a:cubicBezTo>
                    <a:pt x="695" y="780"/>
                    <a:pt x="701" y="784"/>
                    <a:pt x="703" y="790"/>
                  </a:cubicBezTo>
                  <a:close/>
                  <a:moveTo>
                    <a:pt x="696" y="694"/>
                  </a:moveTo>
                  <a:cubicBezTo>
                    <a:pt x="700" y="710"/>
                    <a:pt x="691" y="727"/>
                    <a:pt x="675" y="732"/>
                  </a:cubicBezTo>
                  <a:cubicBezTo>
                    <a:pt x="658" y="736"/>
                    <a:pt x="641" y="727"/>
                    <a:pt x="637" y="711"/>
                  </a:cubicBezTo>
                  <a:cubicBezTo>
                    <a:pt x="632" y="694"/>
                    <a:pt x="641" y="677"/>
                    <a:pt x="658" y="673"/>
                  </a:cubicBezTo>
                  <a:cubicBezTo>
                    <a:pt x="674" y="668"/>
                    <a:pt x="691" y="677"/>
                    <a:pt x="696" y="694"/>
                  </a:cubicBezTo>
                  <a:close/>
                  <a:moveTo>
                    <a:pt x="501" y="122"/>
                  </a:moveTo>
                  <a:cubicBezTo>
                    <a:pt x="507" y="120"/>
                    <a:pt x="513" y="124"/>
                    <a:pt x="515" y="130"/>
                  </a:cubicBezTo>
                  <a:cubicBezTo>
                    <a:pt x="651" y="608"/>
                    <a:pt x="651" y="608"/>
                    <a:pt x="651" y="608"/>
                  </a:cubicBezTo>
                  <a:cubicBezTo>
                    <a:pt x="653" y="614"/>
                    <a:pt x="649" y="620"/>
                    <a:pt x="644" y="622"/>
                  </a:cubicBezTo>
                  <a:cubicBezTo>
                    <a:pt x="638" y="624"/>
                    <a:pt x="631" y="620"/>
                    <a:pt x="629" y="614"/>
                  </a:cubicBezTo>
                  <a:cubicBezTo>
                    <a:pt x="493" y="136"/>
                    <a:pt x="493" y="136"/>
                    <a:pt x="493" y="136"/>
                  </a:cubicBezTo>
                  <a:cubicBezTo>
                    <a:pt x="491" y="130"/>
                    <a:pt x="494" y="124"/>
                    <a:pt x="501" y="122"/>
                  </a:cubicBezTo>
                  <a:close/>
                  <a:moveTo>
                    <a:pt x="439" y="349"/>
                  </a:moveTo>
                  <a:cubicBezTo>
                    <a:pt x="439" y="349"/>
                    <a:pt x="440" y="374"/>
                    <a:pt x="447" y="405"/>
                  </a:cubicBezTo>
                  <a:cubicBezTo>
                    <a:pt x="409" y="418"/>
                    <a:pt x="409" y="418"/>
                    <a:pt x="409" y="418"/>
                  </a:cubicBezTo>
                  <a:cubicBezTo>
                    <a:pt x="409" y="418"/>
                    <a:pt x="408" y="412"/>
                    <a:pt x="405" y="404"/>
                  </a:cubicBezTo>
                  <a:cubicBezTo>
                    <a:pt x="402" y="390"/>
                    <a:pt x="395" y="386"/>
                    <a:pt x="383" y="390"/>
                  </a:cubicBezTo>
                  <a:cubicBezTo>
                    <a:pt x="381" y="391"/>
                    <a:pt x="378" y="391"/>
                    <a:pt x="376" y="393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407" y="489"/>
                    <a:pt x="409" y="489"/>
                    <a:pt x="413" y="488"/>
                  </a:cubicBezTo>
                  <a:cubicBezTo>
                    <a:pt x="425" y="484"/>
                    <a:pt x="429" y="475"/>
                    <a:pt x="424" y="453"/>
                  </a:cubicBezTo>
                  <a:cubicBezTo>
                    <a:pt x="462" y="440"/>
                    <a:pt x="462" y="440"/>
                    <a:pt x="462" y="440"/>
                  </a:cubicBezTo>
                  <a:cubicBezTo>
                    <a:pt x="462" y="440"/>
                    <a:pt x="467" y="470"/>
                    <a:pt x="474" y="494"/>
                  </a:cubicBezTo>
                  <a:cubicBezTo>
                    <a:pt x="472" y="500"/>
                    <a:pt x="472" y="500"/>
                    <a:pt x="472" y="500"/>
                  </a:cubicBezTo>
                  <a:cubicBezTo>
                    <a:pt x="472" y="500"/>
                    <a:pt x="447" y="517"/>
                    <a:pt x="415" y="526"/>
                  </a:cubicBezTo>
                  <a:cubicBezTo>
                    <a:pt x="415" y="526"/>
                    <a:pt x="415" y="526"/>
                    <a:pt x="415" y="526"/>
                  </a:cubicBezTo>
                  <a:cubicBezTo>
                    <a:pt x="368" y="539"/>
                    <a:pt x="333" y="517"/>
                    <a:pt x="318" y="466"/>
                  </a:cubicBezTo>
                  <a:cubicBezTo>
                    <a:pt x="303" y="415"/>
                    <a:pt x="321" y="377"/>
                    <a:pt x="367" y="358"/>
                  </a:cubicBezTo>
                  <a:cubicBezTo>
                    <a:pt x="371" y="357"/>
                    <a:pt x="376" y="355"/>
                    <a:pt x="381" y="353"/>
                  </a:cubicBezTo>
                  <a:cubicBezTo>
                    <a:pt x="403" y="347"/>
                    <a:pt x="436" y="345"/>
                    <a:pt x="436" y="345"/>
                  </a:cubicBezTo>
                  <a:lnTo>
                    <a:pt x="439" y="349"/>
                  </a:lnTo>
                  <a:close/>
                  <a:moveTo>
                    <a:pt x="310" y="159"/>
                  </a:moveTo>
                  <a:cubicBezTo>
                    <a:pt x="313" y="158"/>
                    <a:pt x="317" y="156"/>
                    <a:pt x="321" y="156"/>
                  </a:cubicBezTo>
                  <a:cubicBezTo>
                    <a:pt x="348" y="148"/>
                    <a:pt x="371" y="149"/>
                    <a:pt x="371" y="149"/>
                  </a:cubicBezTo>
                  <a:cubicBezTo>
                    <a:pt x="375" y="153"/>
                    <a:pt x="375" y="153"/>
                    <a:pt x="375" y="153"/>
                  </a:cubicBezTo>
                  <a:cubicBezTo>
                    <a:pt x="375" y="153"/>
                    <a:pt x="376" y="176"/>
                    <a:pt x="381" y="199"/>
                  </a:cubicBezTo>
                  <a:cubicBezTo>
                    <a:pt x="352" y="210"/>
                    <a:pt x="352" y="210"/>
                    <a:pt x="352" y="210"/>
                  </a:cubicBezTo>
                  <a:cubicBezTo>
                    <a:pt x="349" y="209"/>
                    <a:pt x="349" y="209"/>
                    <a:pt x="349" y="209"/>
                  </a:cubicBezTo>
                  <a:cubicBezTo>
                    <a:pt x="347" y="205"/>
                    <a:pt x="347" y="205"/>
                    <a:pt x="347" y="205"/>
                  </a:cubicBezTo>
                  <a:cubicBezTo>
                    <a:pt x="344" y="193"/>
                    <a:pt x="336" y="189"/>
                    <a:pt x="324" y="192"/>
                  </a:cubicBezTo>
                  <a:cubicBezTo>
                    <a:pt x="322" y="193"/>
                    <a:pt x="321" y="193"/>
                    <a:pt x="319" y="194"/>
                  </a:cubicBezTo>
                  <a:cubicBezTo>
                    <a:pt x="326" y="218"/>
                    <a:pt x="326" y="218"/>
                    <a:pt x="326" y="218"/>
                  </a:cubicBezTo>
                  <a:cubicBezTo>
                    <a:pt x="333" y="219"/>
                    <a:pt x="341" y="220"/>
                    <a:pt x="349" y="221"/>
                  </a:cubicBezTo>
                  <a:cubicBezTo>
                    <a:pt x="372" y="224"/>
                    <a:pt x="398" y="229"/>
                    <a:pt x="406" y="256"/>
                  </a:cubicBezTo>
                  <a:cubicBezTo>
                    <a:pt x="414" y="286"/>
                    <a:pt x="396" y="311"/>
                    <a:pt x="357" y="326"/>
                  </a:cubicBezTo>
                  <a:cubicBezTo>
                    <a:pt x="353" y="328"/>
                    <a:pt x="348" y="330"/>
                    <a:pt x="343" y="331"/>
                  </a:cubicBezTo>
                  <a:cubicBezTo>
                    <a:pt x="313" y="340"/>
                    <a:pt x="290" y="335"/>
                    <a:pt x="290" y="335"/>
                  </a:cubicBezTo>
                  <a:cubicBezTo>
                    <a:pt x="286" y="331"/>
                    <a:pt x="286" y="331"/>
                    <a:pt x="286" y="331"/>
                  </a:cubicBezTo>
                  <a:cubicBezTo>
                    <a:pt x="286" y="331"/>
                    <a:pt x="283" y="305"/>
                    <a:pt x="279" y="288"/>
                  </a:cubicBezTo>
                  <a:cubicBezTo>
                    <a:pt x="311" y="276"/>
                    <a:pt x="311" y="276"/>
                    <a:pt x="311" y="276"/>
                  </a:cubicBezTo>
                  <a:cubicBezTo>
                    <a:pt x="316" y="294"/>
                    <a:pt x="326" y="300"/>
                    <a:pt x="340" y="296"/>
                  </a:cubicBezTo>
                  <a:cubicBezTo>
                    <a:pt x="343" y="295"/>
                    <a:pt x="346" y="293"/>
                    <a:pt x="348" y="292"/>
                  </a:cubicBezTo>
                  <a:cubicBezTo>
                    <a:pt x="342" y="272"/>
                    <a:pt x="342" y="272"/>
                    <a:pt x="342" y="272"/>
                  </a:cubicBezTo>
                  <a:cubicBezTo>
                    <a:pt x="334" y="269"/>
                    <a:pt x="322" y="269"/>
                    <a:pt x="311" y="267"/>
                  </a:cubicBezTo>
                  <a:cubicBezTo>
                    <a:pt x="289" y="264"/>
                    <a:pt x="266" y="257"/>
                    <a:pt x="259" y="231"/>
                  </a:cubicBezTo>
                  <a:cubicBezTo>
                    <a:pt x="250" y="201"/>
                    <a:pt x="271" y="173"/>
                    <a:pt x="310" y="159"/>
                  </a:cubicBezTo>
                  <a:close/>
                  <a:moveTo>
                    <a:pt x="255" y="721"/>
                  </a:moveTo>
                  <a:cubicBezTo>
                    <a:pt x="119" y="243"/>
                    <a:pt x="119" y="243"/>
                    <a:pt x="119" y="243"/>
                  </a:cubicBezTo>
                  <a:cubicBezTo>
                    <a:pt x="117" y="237"/>
                    <a:pt x="120" y="231"/>
                    <a:pt x="126" y="229"/>
                  </a:cubicBezTo>
                  <a:cubicBezTo>
                    <a:pt x="132" y="227"/>
                    <a:pt x="139" y="231"/>
                    <a:pt x="141" y="237"/>
                  </a:cubicBezTo>
                  <a:cubicBezTo>
                    <a:pt x="277" y="715"/>
                    <a:pt x="277" y="715"/>
                    <a:pt x="277" y="715"/>
                  </a:cubicBezTo>
                  <a:cubicBezTo>
                    <a:pt x="279" y="721"/>
                    <a:pt x="275" y="727"/>
                    <a:pt x="269" y="729"/>
                  </a:cubicBezTo>
                  <a:cubicBezTo>
                    <a:pt x="263" y="731"/>
                    <a:pt x="257" y="727"/>
                    <a:pt x="255" y="721"/>
                  </a:cubicBezTo>
                  <a:close/>
                  <a:moveTo>
                    <a:pt x="263" y="817"/>
                  </a:moveTo>
                  <a:cubicBezTo>
                    <a:pt x="258" y="800"/>
                    <a:pt x="267" y="783"/>
                    <a:pt x="284" y="779"/>
                  </a:cubicBezTo>
                  <a:cubicBezTo>
                    <a:pt x="300" y="774"/>
                    <a:pt x="317" y="783"/>
                    <a:pt x="322" y="800"/>
                  </a:cubicBezTo>
                  <a:cubicBezTo>
                    <a:pt x="327" y="816"/>
                    <a:pt x="317" y="833"/>
                    <a:pt x="301" y="838"/>
                  </a:cubicBezTo>
                  <a:cubicBezTo>
                    <a:pt x="293" y="840"/>
                    <a:pt x="285" y="839"/>
                    <a:pt x="277" y="836"/>
                  </a:cubicBezTo>
                  <a:cubicBezTo>
                    <a:pt x="270" y="832"/>
                    <a:pt x="265" y="825"/>
                    <a:pt x="263" y="817"/>
                  </a:cubicBezTo>
                  <a:close/>
                  <a:moveTo>
                    <a:pt x="315" y="888"/>
                  </a:moveTo>
                  <a:cubicBezTo>
                    <a:pt x="321" y="887"/>
                    <a:pt x="327" y="890"/>
                    <a:pt x="329" y="896"/>
                  </a:cubicBezTo>
                  <a:cubicBezTo>
                    <a:pt x="466" y="1374"/>
                    <a:pt x="466" y="1374"/>
                    <a:pt x="466" y="1374"/>
                  </a:cubicBezTo>
                  <a:cubicBezTo>
                    <a:pt x="468" y="1380"/>
                    <a:pt x="464" y="1387"/>
                    <a:pt x="458" y="1388"/>
                  </a:cubicBezTo>
                  <a:cubicBezTo>
                    <a:pt x="452" y="1390"/>
                    <a:pt x="446" y="1387"/>
                    <a:pt x="444" y="1381"/>
                  </a:cubicBezTo>
                  <a:cubicBezTo>
                    <a:pt x="307" y="903"/>
                    <a:pt x="307" y="903"/>
                    <a:pt x="307" y="903"/>
                  </a:cubicBezTo>
                  <a:cubicBezTo>
                    <a:pt x="306" y="897"/>
                    <a:pt x="309" y="890"/>
                    <a:pt x="315" y="888"/>
                  </a:cubicBezTo>
                  <a:close/>
                  <a:moveTo>
                    <a:pt x="315" y="888"/>
                  </a:moveTo>
                  <a:cubicBezTo>
                    <a:pt x="315" y="888"/>
                    <a:pt x="315" y="888"/>
                    <a:pt x="315" y="888"/>
                  </a:cubicBezTo>
                </a:path>
              </a:pathLst>
            </a:custGeom>
            <a:solidFill>
              <a:srgbClr val="31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182" name="Freeform 363"/>
          <p:cNvSpPr>
            <a:spLocks noEditPoints="1"/>
          </p:cNvSpPr>
          <p:nvPr userDrawn="1"/>
        </p:nvSpPr>
        <p:spPr bwMode="auto">
          <a:xfrm>
            <a:off x="4203701" y="2216150"/>
            <a:ext cx="928688" cy="322263"/>
          </a:xfrm>
          <a:custGeom>
            <a:avLst/>
            <a:gdLst>
              <a:gd name="T0" fmla="*/ 573 w 585"/>
              <a:gd name="T1" fmla="*/ 0 h 203"/>
              <a:gd name="T2" fmla="*/ 288 w 585"/>
              <a:gd name="T3" fmla="*/ 82 h 203"/>
              <a:gd name="T4" fmla="*/ 0 w 585"/>
              <a:gd name="T5" fmla="*/ 164 h 203"/>
              <a:gd name="T6" fmla="*/ 11 w 585"/>
              <a:gd name="T7" fmla="*/ 203 h 203"/>
              <a:gd name="T8" fmla="*/ 299 w 585"/>
              <a:gd name="T9" fmla="*/ 121 h 203"/>
              <a:gd name="T10" fmla="*/ 585 w 585"/>
              <a:gd name="T11" fmla="*/ 39 h 203"/>
              <a:gd name="T12" fmla="*/ 573 w 585"/>
              <a:gd name="T13" fmla="*/ 0 h 203"/>
              <a:gd name="T14" fmla="*/ 573 w 585"/>
              <a:gd name="T15" fmla="*/ 0 h 203"/>
              <a:gd name="T16" fmla="*/ 573 w 585"/>
              <a:gd name="T17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5" h="203">
                <a:moveTo>
                  <a:pt x="573" y="0"/>
                </a:moveTo>
                <a:lnTo>
                  <a:pt x="288" y="82"/>
                </a:lnTo>
                <a:lnTo>
                  <a:pt x="0" y="164"/>
                </a:lnTo>
                <a:lnTo>
                  <a:pt x="11" y="203"/>
                </a:lnTo>
                <a:lnTo>
                  <a:pt x="299" y="121"/>
                </a:lnTo>
                <a:lnTo>
                  <a:pt x="585" y="39"/>
                </a:lnTo>
                <a:lnTo>
                  <a:pt x="573" y="0"/>
                </a:lnTo>
                <a:close/>
                <a:moveTo>
                  <a:pt x="573" y="0"/>
                </a:moveTo>
                <a:lnTo>
                  <a:pt x="5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83" name="Freeform 364"/>
          <p:cNvSpPr>
            <a:spLocks noEditPoints="1"/>
          </p:cNvSpPr>
          <p:nvPr userDrawn="1"/>
        </p:nvSpPr>
        <p:spPr bwMode="auto">
          <a:xfrm>
            <a:off x="4203701" y="2216150"/>
            <a:ext cx="928688" cy="322263"/>
          </a:xfrm>
          <a:custGeom>
            <a:avLst/>
            <a:gdLst>
              <a:gd name="T0" fmla="*/ 573 w 585"/>
              <a:gd name="T1" fmla="*/ 0 h 203"/>
              <a:gd name="T2" fmla="*/ 288 w 585"/>
              <a:gd name="T3" fmla="*/ 82 h 203"/>
              <a:gd name="T4" fmla="*/ 0 w 585"/>
              <a:gd name="T5" fmla="*/ 164 h 203"/>
              <a:gd name="T6" fmla="*/ 11 w 585"/>
              <a:gd name="T7" fmla="*/ 203 h 203"/>
              <a:gd name="T8" fmla="*/ 299 w 585"/>
              <a:gd name="T9" fmla="*/ 121 h 203"/>
              <a:gd name="T10" fmla="*/ 585 w 585"/>
              <a:gd name="T11" fmla="*/ 39 h 203"/>
              <a:gd name="T12" fmla="*/ 573 w 585"/>
              <a:gd name="T13" fmla="*/ 0 h 203"/>
              <a:gd name="T14" fmla="*/ 573 w 585"/>
              <a:gd name="T15" fmla="*/ 0 h 203"/>
              <a:gd name="T16" fmla="*/ 573 w 585"/>
              <a:gd name="T17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5" h="203">
                <a:moveTo>
                  <a:pt x="573" y="0"/>
                </a:moveTo>
                <a:lnTo>
                  <a:pt x="288" y="82"/>
                </a:lnTo>
                <a:lnTo>
                  <a:pt x="0" y="164"/>
                </a:lnTo>
                <a:lnTo>
                  <a:pt x="11" y="203"/>
                </a:lnTo>
                <a:lnTo>
                  <a:pt x="299" y="121"/>
                </a:lnTo>
                <a:lnTo>
                  <a:pt x="585" y="39"/>
                </a:lnTo>
                <a:lnTo>
                  <a:pt x="573" y="0"/>
                </a:lnTo>
                <a:moveTo>
                  <a:pt x="573" y="0"/>
                </a:moveTo>
                <a:lnTo>
                  <a:pt x="57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84" name="Freeform 365"/>
          <p:cNvSpPr>
            <a:spLocks noEditPoints="1"/>
          </p:cNvSpPr>
          <p:nvPr userDrawn="1"/>
        </p:nvSpPr>
        <p:spPr bwMode="auto">
          <a:xfrm>
            <a:off x="4822826" y="4383088"/>
            <a:ext cx="927100" cy="322263"/>
          </a:xfrm>
          <a:custGeom>
            <a:avLst/>
            <a:gdLst>
              <a:gd name="T0" fmla="*/ 573 w 584"/>
              <a:gd name="T1" fmla="*/ 0 h 203"/>
              <a:gd name="T2" fmla="*/ 287 w 584"/>
              <a:gd name="T3" fmla="*/ 82 h 203"/>
              <a:gd name="T4" fmla="*/ 0 w 584"/>
              <a:gd name="T5" fmla="*/ 164 h 203"/>
              <a:gd name="T6" fmla="*/ 11 w 584"/>
              <a:gd name="T7" fmla="*/ 203 h 203"/>
              <a:gd name="T8" fmla="*/ 298 w 584"/>
              <a:gd name="T9" fmla="*/ 121 h 203"/>
              <a:gd name="T10" fmla="*/ 584 w 584"/>
              <a:gd name="T11" fmla="*/ 39 h 203"/>
              <a:gd name="T12" fmla="*/ 573 w 584"/>
              <a:gd name="T13" fmla="*/ 0 h 203"/>
              <a:gd name="T14" fmla="*/ 573 w 584"/>
              <a:gd name="T15" fmla="*/ 0 h 203"/>
              <a:gd name="T16" fmla="*/ 573 w 584"/>
              <a:gd name="T17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4" h="203">
                <a:moveTo>
                  <a:pt x="573" y="0"/>
                </a:moveTo>
                <a:lnTo>
                  <a:pt x="287" y="82"/>
                </a:lnTo>
                <a:lnTo>
                  <a:pt x="0" y="164"/>
                </a:lnTo>
                <a:lnTo>
                  <a:pt x="11" y="203"/>
                </a:lnTo>
                <a:lnTo>
                  <a:pt x="298" y="121"/>
                </a:lnTo>
                <a:lnTo>
                  <a:pt x="584" y="39"/>
                </a:lnTo>
                <a:lnTo>
                  <a:pt x="573" y="0"/>
                </a:lnTo>
                <a:close/>
                <a:moveTo>
                  <a:pt x="573" y="0"/>
                </a:moveTo>
                <a:lnTo>
                  <a:pt x="5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85" name="Freeform 366"/>
          <p:cNvSpPr>
            <a:spLocks noEditPoints="1"/>
          </p:cNvSpPr>
          <p:nvPr userDrawn="1"/>
        </p:nvSpPr>
        <p:spPr bwMode="auto">
          <a:xfrm>
            <a:off x="4822826" y="4383088"/>
            <a:ext cx="927100" cy="322263"/>
          </a:xfrm>
          <a:custGeom>
            <a:avLst/>
            <a:gdLst>
              <a:gd name="T0" fmla="*/ 573 w 584"/>
              <a:gd name="T1" fmla="*/ 0 h 203"/>
              <a:gd name="T2" fmla="*/ 287 w 584"/>
              <a:gd name="T3" fmla="*/ 82 h 203"/>
              <a:gd name="T4" fmla="*/ 0 w 584"/>
              <a:gd name="T5" fmla="*/ 164 h 203"/>
              <a:gd name="T6" fmla="*/ 11 w 584"/>
              <a:gd name="T7" fmla="*/ 203 h 203"/>
              <a:gd name="T8" fmla="*/ 298 w 584"/>
              <a:gd name="T9" fmla="*/ 121 h 203"/>
              <a:gd name="T10" fmla="*/ 584 w 584"/>
              <a:gd name="T11" fmla="*/ 39 h 203"/>
              <a:gd name="T12" fmla="*/ 573 w 584"/>
              <a:gd name="T13" fmla="*/ 0 h 203"/>
              <a:gd name="T14" fmla="*/ 573 w 584"/>
              <a:gd name="T15" fmla="*/ 0 h 203"/>
              <a:gd name="T16" fmla="*/ 573 w 584"/>
              <a:gd name="T17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4" h="203">
                <a:moveTo>
                  <a:pt x="573" y="0"/>
                </a:moveTo>
                <a:lnTo>
                  <a:pt x="287" y="82"/>
                </a:lnTo>
                <a:lnTo>
                  <a:pt x="0" y="164"/>
                </a:lnTo>
                <a:lnTo>
                  <a:pt x="11" y="203"/>
                </a:lnTo>
                <a:lnTo>
                  <a:pt x="298" y="121"/>
                </a:lnTo>
                <a:lnTo>
                  <a:pt x="584" y="39"/>
                </a:lnTo>
                <a:lnTo>
                  <a:pt x="573" y="0"/>
                </a:lnTo>
                <a:moveTo>
                  <a:pt x="573" y="0"/>
                </a:moveTo>
                <a:lnTo>
                  <a:pt x="57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86" name="Freeform 367"/>
          <p:cNvSpPr>
            <a:spLocks noEditPoints="1"/>
          </p:cNvSpPr>
          <p:nvPr userDrawn="1"/>
        </p:nvSpPr>
        <p:spPr bwMode="auto">
          <a:xfrm>
            <a:off x="4619626" y="2511425"/>
            <a:ext cx="260350" cy="307975"/>
          </a:xfrm>
          <a:custGeom>
            <a:avLst/>
            <a:gdLst>
              <a:gd name="T0" fmla="*/ 155 w 164"/>
              <a:gd name="T1" fmla="*/ 109 h 194"/>
              <a:gd name="T2" fmla="*/ 99 w 164"/>
              <a:gd name="T3" fmla="*/ 74 h 194"/>
              <a:gd name="T4" fmla="*/ 76 w 164"/>
              <a:gd name="T5" fmla="*/ 71 h 194"/>
              <a:gd name="T6" fmla="*/ 61 w 164"/>
              <a:gd name="T7" fmla="*/ 61 h 194"/>
              <a:gd name="T8" fmla="*/ 69 w 164"/>
              <a:gd name="T9" fmla="*/ 47 h 194"/>
              <a:gd name="T10" fmla="*/ 73 w 164"/>
              <a:gd name="T11" fmla="*/ 45 h 194"/>
              <a:gd name="T12" fmla="*/ 97 w 164"/>
              <a:gd name="T13" fmla="*/ 58 h 194"/>
              <a:gd name="T14" fmla="*/ 98 w 164"/>
              <a:gd name="T15" fmla="*/ 62 h 194"/>
              <a:gd name="T16" fmla="*/ 102 w 164"/>
              <a:gd name="T17" fmla="*/ 63 h 194"/>
              <a:gd name="T18" fmla="*/ 130 w 164"/>
              <a:gd name="T19" fmla="*/ 52 h 194"/>
              <a:gd name="T20" fmla="*/ 125 w 164"/>
              <a:gd name="T21" fmla="*/ 6 h 194"/>
              <a:gd name="T22" fmla="*/ 120 w 164"/>
              <a:gd name="T23" fmla="*/ 2 h 194"/>
              <a:gd name="T24" fmla="*/ 70 w 164"/>
              <a:gd name="T25" fmla="*/ 9 h 194"/>
              <a:gd name="T26" fmla="*/ 59 w 164"/>
              <a:gd name="T27" fmla="*/ 12 h 194"/>
              <a:gd name="T28" fmla="*/ 8 w 164"/>
              <a:gd name="T29" fmla="*/ 85 h 194"/>
              <a:gd name="T30" fmla="*/ 60 w 164"/>
              <a:gd name="T31" fmla="*/ 120 h 194"/>
              <a:gd name="T32" fmla="*/ 91 w 164"/>
              <a:gd name="T33" fmla="*/ 125 h 194"/>
              <a:gd name="T34" fmla="*/ 103 w 164"/>
              <a:gd name="T35" fmla="*/ 135 h 194"/>
              <a:gd name="T36" fmla="*/ 97 w 164"/>
              <a:gd name="T37" fmla="*/ 146 h 194"/>
              <a:gd name="T38" fmla="*/ 89 w 164"/>
              <a:gd name="T39" fmla="*/ 150 h 194"/>
              <a:gd name="T40" fmla="*/ 60 w 164"/>
              <a:gd name="T41" fmla="*/ 130 h 194"/>
              <a:gd name="T42" fmla="*/ 28 w 164"/>
              <a:gd name="T43" fmla="*/ 142 h 194"/>
              <a:gd name="T44" fmla="*/ 35 w 164"/>
              <a:gd name="T45" fmla="*/ 185 h 194"/>
              <a:gd name="T46" fmla="*/ 39 w 164"/>
              <a:gd name="T47" fmla="*/ 189 h 194"/>
              <a:gd name="T48" fmla="*/ 92 w 164"/>
              <a:gd name="T49" fmla="*/ 185 h 194"/>
              <a:gd name="T50" fmla="*/ 106 w 164"/>
              <a:gd name="T51" fmla="*/ 180 h 194"/>
              <a:gd name="T52" fmla="*/ 155 w 164"/>
              <a:gd name="T53" fmla="*/ 109 h 194"/>
              <a:gd name="T54" fmla="*/ 155 w 164"/>
              <a:gd name="T55" fmla="*/ 109 h 194"/>
              <a:gd name="T56" fmla="*/ 155 w 164"/>
              <a:gd name="T57" fmla="*/ 10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4" h="194">
                <a:moveTo>
                  <a:pt x="155" y="109"/>
                </a:moveTo>
                <a:cubicBezTo>
                  <a:pt x="147" y="81"/>
                  <a:pt x="121" y="77"/>
                  <a:pt x="99" y="74"/>
                </a:cubicBezTo>
                <a:cubicBezTo>
                  <a:pt x="90" y="73"/>
                  <a:pt x="82" y="72"/>
                  <a:pt x="76" y="71"/>
                </a:cubicBezTo>
                <a:cubicBezTo>
                  <a:pt x="68" y="69"/>
                  <a:pt x="62" y="66"/>
                  <a:pt x="61" y="61"/>
                </a:cubicBezTo>
                <a:cubicBezTo>
                  <a:pt x="60" y="55"/>
                  <a:pt x="63" y="50"/>
                  <a:pt x="69" y="47"/>
                </a:cubicBezTo>
                <a:cubicBezTo>
                  <a:pt x="70" y="46"/>
                  <a:pt x="72" y="46"/>
                  <a:pt x="73" y="45"/>
                </a:cubicBezTo>
                <a:cubicBezTo>
                  <a:pt x="85" y="42"/>
                  <a:pt x="93" y="46"/>
                  <a:pt x="97" y="58"/>
                </a:cubicBezTo>
                <a:cubicBezTo>
                  <a:pt x="98" y="62"/>
                  <a:pt x="98" y="62"/>
                  <a:pt x="98" y="62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5" y="29"/>
                  <a:pt x="125" y="6"/>
                  <a:pt x="125" y="6"/>
                </a:cubicBezTo>
                <a:cubicBezTo>
                  <a:pt x="120" y="2"/>
                  <a:pt x="120" y="2"/>
                  <a:pt x="120" y="2"/>
                </a:cubicBezTo>
                <a:cubicBezTo>
                  <a:pt x="120" y="2"/>
                  <a:pt x="98" y="0"/>
                  <a:pt x="70" y="9"/>
                </a:cubicBezTo>
                <a:cubicBezTo>
                  <a:pt x="66" y="9"/>
                  <a:pt x="63" y="11"/>
                  <a:pt x="59" y="12"/>
                </a:cubicBezTo>
                <a:cubicBezTo>
                  <a:pt x="20" y="27"/>
                  <a:pt x="0" y="55"/>
                  <a:pt x="8" y="85"/>
                </a:cubicBezTo>
                <a:cubicBezTo>
                  <a:pt x="15" y="111"/>
                  <a:pt x="38" y="117"/>
                  <a:pt x="60" y="120"/>
                </a:cubicBezTo>
                <a:cubicBezTo>
                  <a:pt x="71" y="122"/>
                  <a:pt x="83" y="123"/>
                  <a:pt x="91" y="125"/>
                </a:cubicBezTo>
                <a:cubicBezTo>
                  <a:pt x="97" y="127"/>
                  <a:pt x="101" y="130"/>
                  <a:pt x="103" y="135"/>
                </a:cubicBezTo>
                <a:cubicBezTo>
                  <a:pt x="104" y="139"/>
                  <a:pt x="102" y="143"/>
                  <a:pt x="97" y="146"/>
                </a:cubicBezTo>
                <a:cubicBezTo>
                  <a:pt x="95" y="147"/>
                  <a:pt x="92" y="149"/>
                  <a:pt x="89" y="150"/>
                </a:cubicBezTo>
                <a:cubicBezTo>
                  <a:pt x="75" y="154"/>
                  <a:pt x="65" y="148"/>
                  <a:pt x="60" y="130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33" y="159"/>
                  <a:pt x="35" y="185"/>
                  <a:pt x="35" y="185"/>
                </a:cubicBezTo>
                <a:cubicBezTo>
                  <a:pt x="39" y="189"/>
                  <a:pt x="39" y="189"/>
                  <a:pt x="39" y="189"/>
                </a:cubicBezTo>
                <a:cubicBezTo>
                  <a:pt x="39" y="189"/>
                  <a:pt x="62" y="194"/>
                  <a:pt x="92" y="185"/>
                </a:cubicBezTo>
                <a:cubicBezTo>
                  <a:pt x="97" y="184"/>
                  <a:pt x="102" y="182"/>
                  <a:pt x="106" y="180"/>
                </a:cubicBezTo>
                <a:cubicBezTo>
                  <a:pt x="145" y="164"/>
                  <a:pt x="164" y="139"/>
                  <a:pt x="155" y="109"/>
                </a:cubicBezTo>
                <a:close/>
                <a:moveTo>
                  <a:pt x="155" y="109"/>
                </a:moveTo>
                <a:cubicBezTo>
                  <a:pt x="155" y="109"/>
                  <a:pt x="155" y="109"/>
                  <a:pt x="155" y="109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87" name="Freeform 368"/>
          <p:cNvSpPr>
            <a:spLocks noEditPoints="1"/>
          </p:cNvSpPr>
          <p:nvPr userDrawn="1"/>
        </p:nvSpPr>
        <p:spPr bwMode="auto">
          <a:xfrm>
            <a:off x="4702176" y="2824163"/>
            <a:ext cx="271463" cy="307975"/>
          </a:xfrm>
          <a:custGeom>
            <a:avLst/>
            <a:gdLst>
              <a:gd name="T0" fmla="*/ 159 w 171"/>
              <a:gd name="T1" fmla="*/ 96 h 194"/>
              <a:gd name="T2" fmla="*/ 121 w 171"/>
              <a:gd name="T3" fmla="*/ 109 h 194"/>
              <a:gd name="T4" fmla="*/ 110 w 171"/>
              <a:gd name="T5" fmla="*/ 144 h 194"/>
              <a:gd name="T6" fmla="*/ 101 w 171"/>
              <a:gd name="T7" fmla="*/ 144 h 194"/>
              <a:gd name="T8" fmla="*/ 69 w 171"/>
              <a:gd name="T9" fmla="*/ 96 h 194"/>
              <a:gd name="T10" fmla="*/ 73 w 171"/>
              <a:gd name="T11" fmla="*/ 48 h 194"/>
              <a:gd name="T12" fmla="*/ 80 w 171"/>
              <a:gd name="T13" fmla="*/ 46 h 194"/>
              <a:gd name="T14" fmla="*/ 102 w 171"/>
              <a:gd name="T15" fmla="*/ 59 h 194"/>
              <a:gd name="T16" fmla="*/ 106 w 171"/>
              <a:gd name="T17" fmla="*/ 74 h 194"/>
              <a:gd name="T18" fmla="*/ 144 w 171"/>
              <a:gd name="T19" fmla="*/ 61 h 194"/>
              <a:gd name="T20" fmla="*/ 136 w 171"/>
              <a:gd name="T21" fmla="*/ 5 h 194"/>
              <a:gd name="T22" fmla="*/ 132 w 171"/>
              <a:gd name="T23" fmla="*/ 0 h 194"/>
              <a:gd name="T24" fmla="*/ 78 w 171"/>
              <a:gd name="T25" fmla="*/ 9 h 194"/>
              <a:gd name="T26" fmla="*/ 63 w 171"/>
              <a:gd name="T27" fmla="*/ 14 h 194"/>
              <a:gd name="T28" fmla="*/ 14 w 171"/>
              <a:gd name="T29" fmla="*/ 122 h 194"/>
              <a:gd name="T30" fmla="*/ 111 w 171"/>
              <a:gd name="T31" fmla="*/ 182 h 194"/>
              <a:gd name="T32" fmla="*/ 112 w 171"/>
              <a:gd name="T33" fmla="*/ 182 h 194"/>
              <a:gd name="T34" fmla="*/ 168 w 171"/>
              <a:gd name="T35" fmla="*/ 155 h 194"/>
              <a:gd name="T36" fmla="*/ 171 w 171"/>
              <a:gd name="T37" fmla="*/ 150 h 194"/>
              <a:gd name="T38" fmla="*/ 159 w 171"/>
              <a:gd name="T39" fmla="*/ 96 h 194"/>
              <a:gd name="T40" fmla="*/ 159 w 171"/>
              <a:gd name="T41" fmla="*/ 96 h 194"/>
              <a:gd name="T42" fmla="*/ 159 w 171"/>
              <a:gd name="T43" fmla="*/ 96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1" h="194">
                <a:moveTo>
                  <a:pt x="159" y="96"/>
                </a:moveTo>
                <a:cubicBezTo>
                  <a:pt x="121" y="109"/>
                  <a:pt x="121" y="109"/>
                  <a:pt x="121" y="109"/>
                </a:cubicBezTo>
                <a:cubicBezTo>
                  <a:pt x="125" y="131"/>
                  <a:pt x="122" y="140"/>
                  <a:pt x="110" y="144"/>
                </a:cubicBezTo>
                <a:cubicBezTo>
                  <a:pt x="107" y="145"/>
                  <a:pt x="104" y="145"/>
                  <a:pt x="101" y="144"/>
                </a:cubicBezTo>
                <a:cubicBezTo>
                  <a:pt x="88" y="142"/>
                  <a:pt x="79" y="127"/>
                  <a:pt x="69" y="96"/>
                </a:cubicBezTo>
                <a:cubicBezTo>
                  <a:pt x="61" y="68"/>
                  <a:pt x="62" y="55"/>
                  <a:pt x="73" y="48"/>
                </a:cubicBezTo>
                <a:cubicBezTo>
                  <a:pt x="75" y="47"/>
                  <a:pt x="78" y="47"/>
                  <a:pt x="80" y="46"/>
                </a:cubicBezTo>
                <a:cubicBezTo>
                  <a:pt x="92" y="42"/>
                  <a:pt x="99" y="46"/>
                  <a:pt x="102" y="59"/>
                </a:cubicBezTo>
                <a:cubicBezTo>
                  <a:pt x="105" y="67"/>
                  <a:pt x="106" y="74"/>
                  <a:pt x="106" y="74"/>
                </a:cubicBezTo>
                <a:cubicBezTo>
                  <a:pt x="144" y="61"/>
                  <a:pt x="144" y="61"/>
                  <a:pt x="144" y="61"/>
                </a:cubicBezTo>
                <a:cubicBezTo>
                  <a:pt x="137" y="30"/>
                  <a:pt x="136" y="5"/>
                  <a:pt x="136" y="5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0"/>
                  <a:pt x="99" y="3"/>
                  <a:pt x="78" y="9"/>
                </a:cubicBezTo>
                <a:cubicBezTo>
                  <a:pt x="73" y="10"/>
                  <a:pt x="68" y="12"/>
                  <a:pt x="63" y="14"/>
                </a:cubicBezTo>
                <a:cubicBezTo>
                  <a:pt x="17" y="33"/>
                  <a:pt x="0" y="70"/>
                  <a:pt x="14" y="122"/>
                </a:cubicBezTo>
                <a:cubicBezTo>
                  <a:pt x="29" y="172"/>
                  <a:pt x="65" y="194"/>
                  <a:pt x="111" y="182"/>
                </a:cubicBezTo>
                <a:cubicBezTo>
                  <a:pt x="112" y="182"/>
                  <a:pt x="112" y="182"/>
                  <a:pt x="112" y="182"/>
                </a:cubicBezTo>
                <a:cubicBezTo>
                  <a:pt x="144" y="172"/>
                  <a:pt x="168" y="155"/>
                  <a:pt x="168" y="155"/>
                </a:cubicBezTo>
                <a:cubicBezTo>
                  <a:pt x="171" y="150"/>
                  <a:pt x="171" y="150"/>
                  <a:pt x="171" y="150"/>
                </a:cubicBezTo>
                <a:cubicBezTo>
                  <a:pt x="164" y="126"/>
                  <a:pt x="159" y="96"/>
                  <a:pt x="159" y="96"/>
                </a:cubicBezTo>
                <a:close/>
                <a:moveTo>
                  <a:pt x="159" y="96"/>
                </a:moveTo>
                <a:cubicBezTo>
                  <a:pt x="159" y="96"/>
                  <a:pt x="159" y="96"/>
                  <a:pt x="159" y="9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88" name="Freeform 369"/>
          <p:cNvSpPr>
            <a:spLocks noEditPoints="1"/>
          </p:cNvSpPr>
          <p:nvPr userDrawn="1"/>
        </p:nvSpPr>
        <p:spPr bwMode="auto">
          <a:xfrm>
            <a:off x="4754563" y="3122613"/>
            <a:ext cx="349250" cy="342900"/>
          </a:xfrm>
          <a:custGeom>
            <a:avLst/>
            <a:gdLst>
              <a:gd name="T0" fmla="*/ 217 w 220"/>
              <a:gd name="T1" fmla="*/ 144 h 216"/>
              <a:gd name="T2" fmla="*/ 215 w 220"/>
              <a:gd name="T3" fmla="*/ 142 h 216"/>
              <a:gd name="T4" fmla="*/ 208 w 220"/>
              <a:gd name="T5" fmla="*/ 144 h 216"/>
              <a:gd name="T6" fmla="*/ 193 w 220"/>
              <a:gd name="T7" fmla="*/ 130 h 216"/>
              <a:gd name="T8" fmla="*/ 170 w 220"/>
              <a:gd name="T9" fmla="*/ 40 h 216"/>
              <a:gd name="T10" fmla="*/ 181 w 220"/>
              <a:gd name="T11" fmla="*/ 22 h 216"/>
              <a:gd name="T12" fmla="*/ 177 w 220"/>
              <a:gd name="T13" fmla="*/ 0 h 216"/>
              <a:gd name="T14" fmla="*/ 133 w 220"/>
              <a:gd name="T15" fmla="*/ 14 h 216"/>
              <a:gd name="T16" fmla="*/ 92 w 220"/>
              <a:gd name="T17" fmla="*/ 25 h 216"/>
              <a:gd name="T18" fmla="*/ 95 w 220"/>
              <a:gd name="T19" fmla="*/ 44 h 216"/>
              <a:gd name="T20" fmla="*/ 99 w 220"/>
              <a:gd name="T21" fmla="*/ 47 h 216"/>
              <a:gd name="T22" fmla="*/ 106 w 220"/>
              <a:gd name="T23" fmla="*/ 45 h 216"/>
              <a:gd name="T24" fmla="*/ 118 w 220"/>
              <a:gd name="T25" fmla="*/ 55 h 216"/>
              <a:gd name="T26" fmla="*/ 127 w 220"/>
              <a:gd name="T27" fmla="*/ 85 h 216"/>
              <a:gd name="T28" fmla="*/ 106 w 220"/>
              <a:gd name="T29" fmla="*/ 91 h 216"/>
              <a:gd name="T30" fmla="*/ 106 w 220"/>
              <a:gd name="T31" fmla="*/ 91 h 216"/>
              <a:gd name="T32" fmla="*/ 84 w 220"/>
              <a:gd name="T33" fmla="*/ 97 h 216"/>
              <a:gd name="T34" fmla="*/ 77 w 220"/>
              <a:gd name="T35" fmla="*/ 67 h 216"/>
              <a:gd name="T36" fmla="*/ 87 w 220"/>
              <a:gd name="T37" fmla="*/ 50 h 216"/>
              <a:gd name="T38" fmla="*/ 82 w 220"/>
              <a:gd name="T39" fmla="*/ 28 h 216"/>
              <a:gd name="T40" fmla="*/ 33 w 220"/>
              <a:gd name="T41" fmla="*/ 43 h 216"/>
              <a:gd name="T42" fmla="*/ 0 w 220"/>
              <a:gd name="T43" fmla="*/ 52 h 216"/>
              <a:gd name="T44" fmla="*/ 3 w 220"/>
              <a:gd name="T45" fmla="*/ 71 h 216"/>
              <a:gd name="T46" fmla="*/ 7 w 220"/>
              <a:gd name="T47" fmla="*/ 74 h 216"/>
              <a:gd name="T48" fmla="*/ 13 w 220"/>
              <a:gd name="T49" fmla="*/ 72 h 216"/>
              <a:gd name="T50" fmla="*/ 25 w 220"/>
              <a:gd name="T51" fmla="*/ 82 h 216"/>
              <a:gd name="T52" fmla="*/ 50 w 220"/>
              <a:gd name="T53" fmla="*/ 169 h 216"/>
              <a:gd name="T54" fmla="*/ 40 w 220"/>
              <a:gd name="T55" fmla="*/ 194 h 216"/>
              <a:gd name="T56" fmla="*/ 44 w 220"/>
              <a:gd name="T57" fmla="*/ 216 h 216"/>
              <a:gd name="T58" fmla="*/ 85 w 220"/>
              <a:gd name="T59" fmla="*/ 203 h 216"/>
              <a:gd name="T60" fmla="*/ 126 w 220"/>
              <a:gd name="T61" fmla="*/ 192 h 216"/>
              <a:gd name="T62" fmla="*/ 122 w 220"/>
              <a:gd name="T63" fmla="*/ 171 h 216"/>
              <a:gd name="T64" fmla="*/ 119 w 220"/>
              <a:gd name="T65" fmla="*/ 169 h 216"/>
              <a:gd name="T66" fmla="*/ 113 w 220"/>
              <a:gd name="T67" fmla="*/ 172 h 216"/>
              <a:gd name="T68" fmla="*/ 100 w 220"/>
              <a:gd name="T69" fmla="*/ 157 h 216"/>
              <a:gd name="T70" fmla="*/ 93 w 220"/>
              <a:gd name="T71" fmla="*/ 131 h 216"/>
              <a:gd name="T72" fmla="*/ 115 w 220"/>
              <a:gd name="T73" fmla="*/ 123 h 216"/>
              <a:gd name="T74" fmla="*/ 121 w 220"/>
              <a:gd name="T75" fmla="*/ 121 h 216"/>
              <a:gd name="T76" fmla="*/ 135 w 220"/>
              <a:gd name="T77" fmla="*/ 117 h 216"/>
              <a:gd name="T78" fmla="*/ 143 w 220"/>
              <a:gd name="T79" fmla="*/ 142 h 216"/>
              <a:gd name="T80" fmla="*/ 132 w 220"/>
              <a:gd name="T81" fmla="*/ 166 h 216"/>
              <a:gd name="T82" fmla="*/ 136 w 220"/>
              <a:gd name="T83" fmla="*/ 189 h 216"/>
              <a:gd name="T84" fmla="*/ 177 w 220"/>
              <a:gd name="T85" fmla="*/ 176 h 216"/>
              <a:gd name="T86" fmla="*/ 220 w 220"/>
              <a:gd name="T87" fmla="*/ 164 h 216"/>
              <a:gd name="T88" fmla="*/ 217 w 220"/>
              <a:gd name="T89" fmla="*/ 144 h 216"/>
              <a:gd name="T90" fmla="*/ 217 w 220"/>
              <a:gd name="T91" fmla="*/ 144 h 216"/>
              <a:gd name="T92" fmla="*/ 217 w 220"/>
              <a:gd name="T93" fmla="*/ 144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20" h="216">
                <a:moveTo>
                  <a:pt x="217" y="144"/>
                </a:moveTo>
                <a:cubicBezTo>
                  <a:pt x="215" y="142"/>
                  <a:pt x="215" y="142"/>
                  <a:pt x="215" y="142"/>
                </a:cubicBezTo>
                <a:cubicBezTo>
                  <a:pt x="215" y="142"/>
                  <a:pt x="211" y="143"/>
                  <a:pt x="208" y="144"/>
                </a:cubicBezTo>
                <a:cubicBezTo>
                  <a:pt x="200" y="147"/>
                  <a:pt x="197" y="143"/>
                  <a:pt x="193" y="130"/>
                </a:cubicBezTo>
                <a:cubicBezTo>
                  <a:pt x="184" y="98"/>
                  <a:pt x="174" y="61"/>
                  <a:pt x="170" y="40"/>
                </a:cubicBezTo>
                <a:cubicBezTo>
                  <a:pt x="168" y="31"/>
                  <a:pt x="170" y="28"/>
                  <a:pt x="181" y="22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0"/>
                  <a:pt x="144" y="11"/>
                  <a:pt x="133" y="14"/>
                </a:cubicBezTo>
                <a:cubicBezTo>
                  <a:pt x="92" y="25"/>
                  <a:pt x="92" y="25"/>
                  <a:pt x="92" y="25"/>
                </a:cubicBezTo>
                <a:cubicBezTo>
                  <a:pt x="95" y="44"/>
                  <a:pt x="95" y="44"/>
                  <a:pt x="95" y="44"/>
                </a:cubicBezTo>
                <a:cubicBezTo>
                  <a:pt x="99" y="47"/>
                  <a:pt x="99" y="47"/>
                  <a:pt x="99" y="47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112" y="43"/>
                  <a:pt x="115" y="45"/>
                  <a:pt x="118" y="55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22" y="87"/>
                  <a:pt x="117" y="88"/>
                  <a:pt x="106" y="91"/>
                </a:cubicBezTo>
                <a:cubicBezTo>
                  <a:pt x="106" y="91"/>
                  <a:pt x="106" y="91"/>
                  <a:pt x="106" y="91"/>
                </a:cubicBezTo>
                <a:cubicBezTo>
                  <a:pt x="84" y="97"/>
                  <a:pt x="84" y="97"/>
                  <a:pt x="84" y="97"/>
                </a:cubicBezTo>
                <a:cubicBezTo>
                  <a:pt x="77" y="67"/>
                  <a:pt x="77" y="67"/>
                  <a:pt x="77" y="67"/>
                </a:cubicBezTo>
                <a:cubicBezTo>
                  <a:pt x="75" y="58"/>
                  <a:pt x="77" y="55"/>
                  <a:pt x="87" y="50"/>
                </a:cubicBezTo>
                <a:cubicBezTo>
                  <a:pt x="82" y="28"/>
                  <a:pt x="82" y="28"/>
                  <a:pt x="82" y="28"/>
                </a:cubicBezTo>
                <a:cubicBezTo>
                  <a:pt x="82" y="28"/>
                  <a:pt x="47" y="39"/>
                  <a:pt x="33" y="43"/>
                </a:cubicBezTo>
                <a:cubicBezTo>
                  <a:pt x="0" y="52"/>
                  <a:pt x="0" y="52"/>
                  <a:pt x="0" y="52"/>
                </a:cubicBezTo>
                <a:cubicBezTo>
                  <a:pt x="3" y="71"/>
                  <a:pt x="3" y="71"/>
                  <a:pt x="3" y="71"/>
                </a:cubicBezTo>
                <a:cubicBezTo>
                  <a:pt x="7" y="74"/>
                  <a:pt x="7" y="74"/>
                  <a:pt x="7" y="74"/>
                </a:cubicBezTo>
                <a:cubicBezTo>
                  <a:pt x="7" y="74"/>
                  <a:pt x="10" y="73"/>
                  <a:pt x="13" y="72"/>
                </a:cubicBezTo>
                <a:cubicBezTo>
                  <a:pt x="20" y="70"/>
                  <a:pt x="23" y="72"/>
                  <a:pt x="25" y="82"/>
                </a:cubicBezTo>
                <a:cubicBezTo>
                  <a:pt x="50" y="169"/>
                  <a:pt x="50" y="169"/>
                  <a:pt x="50" y="169"/>
                </a:cubicBezTo>
                <a:cubicBezTo>
                  <a:pt x="54" y="183"/>
                  <a:pt x="52" y="188"/>
                  <a:pt x="40" y="194"/>
                </a:cubicBezTo>
                <a:cubicBezTo>
                  <a:pt x="44" y="216"/>
                  <a:pt x="44" y="216"/>
                  <a:pt x="44" y="216"/>
                </a:cubicBezTo>
                <a:cubicBezTo>
                  <a:pt x="44" y="216"/>
                  <a:pt x="69" y="207"/>
                  <a:pt x="85" y="203"/>
                </a:cubicBezTo>
                <a:cubicBezTo>
                  <a:pt x="95" y="200"/>
                  <a:pt x="126" y="192"/>
                  <a:pt x="126" y="192"/>
                </a:cubicBezTo>
                <a:cubicBezTo>
                  <a:pt x="122" y="171"/>
                  <a:pt x="122" y="171"/>
                  <a:pt x="122" y="171"/>
                </a:cubicBezTo>
                <a:cubicBezTo>
                  <a:pt x="119" y="169"/>
                  <a:pt x="119" y="169"/>
                  <a:pt x="119" y="169"/>
                </a:cubicBezTo>
                <a:cubicBezTo>
                  <a:pt x="119" y="169"/>
                  <a:pt x="117" y="170"/>
                  <a:pt x="113" y="172"/>
                </a:cubicBezTo>
                <a:cubicBezTo>
                  <a:pt x="106" y="174"/>
                  <a:pt x="104" y="171"/>
                  <a:pt x="100" y="157"/>
                </a:cubicBezTo>
                <a:cubicBezTo>
                  <a:pt x="93" y="131"/>
                  <a:pt x="93" y="131"/>
                  <a:pt x="93" y="131"/>
                </a:cubicBezTo>
                <a:cubicBezTo>
                  <a:pt x="93" y="131"/>
                  <a:pt x="106" y="126"/>
                  <a:pt x="115" y="123"/>
                </a:cubicBezTo>
                <a:cubicBezTo>
                  <a:pt x="117" y="122"/>
                  <a:pt x="119" y="121"/>
                  <a:pt x="121" y="121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43" y="142"/>
                  <a:pt x="143" y="142"/>
                  <a:pt x="143" y="142"/>
                </a:cubicBezTo>
                <a:cubicBezTo>
                  <a:pt x="146" y="156"/>
                  <a:pt x="144" y="163"/>
                  <a:pt x="132" y="166"/>
                </a:cubicBezTo>
                <a:cubicBezTo>
                  <a:pt x="136" y="189"/>
                  <a:pt x="136" y="189"/>
                  <a:pt x="136" y="189"/>
                </a:cubicBezTo>
                <a:cubicBezTo>
                  <a:pt x="136" y="189"/>
                  <a:pt x="166" y="180"/>
                  <a:pt x="177" y="176"/>
                </a:cubicBezTo>
                <a:cubicBezTo>
                  <a:pt x="198" y="170"/>
                  <a:pt x="220" y="164"/>
                  <a:pt x="220" y="164"/>
                </a:cubicBezTo>
                <a:lnTo>
                  <a:pt x="217" y="144"/>
                </a:lnTo>
                <a:close/>
                <a:moveTo>
                  <a:pt x="217" y="144"/>
                </a:moveTo>
                <a:cubicBezTo>
                  <a:pt x="217" y="144"/>
                  <a:pt x="217" y="144"/>
                  <a:pt x="217" y="14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89" name="Freeform 370"/>
          <p:cNvSpPr>
            <a:spLocks noEditPoints="1"/>
          </p:cNvSpPr>
          <p:nvPr userDrawn="1"/>
        </p:nvSpPr>
        <p:spPr bwMode="auto">
          <a:xfrm>
            <a:off x="4870451" y="3452813"/>
            <a:ext cx="295275" cy="315913"/>
          </a:xfrm>
          <a:custGeom>
            <a:avLst/>
            <a:gdLst>
              <a:gd name="T0" fmla="*/ 170 w 186"/>
              <a:gd name="T1" fmla="*/ 73 h 199"/>
              <a:gd name="T2" fmla="*/ 73 w 186"/>
              <a:gd name="T3" fmla="*/ 15 h 199"/>
              <a:gd name="T4" fmla="*/ 71 w 186"/>
              <a:gd name="T5" fmla="*/ 15 h 199"/>
              <a:gd name="T6" fmla="*/ 16 w 186"/>
              <a:gd name="T7" fmla="*/ 125 h 199"/>
              <a:gd name="T8" fmla="*/ 114 w 186"/>
              <a:gd name="T9" fmla="*/ 185 h 199"/>
              <a:gd name="T10" fmla="*/ 119 w 186"/>
              <a:gd name="T11" fmla="*/ 183 h 199"/>
              <a:gd name="T12" fmla="*/ 170 w 186"/>
              <a:gd name="T13" fmla="*/ 73 h 199"/>
              <a:gd name="T14" fmla="*/ 110 w 186"/>
              <a:gd name="T15" fmla="*/ 152 h 199"/>
              <a:gd name="T16" fmla="*/ 109 w 186"/>
              <a:gd name="T17" fmla="*/ 152 h 199"/>
              <a:gd name="T18" fmla="*/ 70 w 186"/>
              <a:gd name="T19" fmla="*/ 96 h 199"/>
              <a:gd name="T20" fmla="*/ 77 w 186"/>
              <a:gd name="T21" fmla="*/ 50 h 199"/>
              <a:gd name="T22" fmla="*/ 81 w 186"/>
              <a:gd name="T23" fmla="*/ 49 h 199"/>
              <a:gd name="T24" fmla="*/ 117 w 186"/>
              <a:gd name="T25" fmla="*/ 105 h 199"/>
              <a:gd name="T26" fmla="*/ 110 w 186"/>
              <a:gd name="T27" fmla="*/ 152 h 199"/>
              <a:gd name="T28" fmla="*/ 110 w 186"/>
              <a:gd name="T29" fmla="*/ 152 h 199"/>
              <a:gd name="T30" fmla="*/ 110 w 186"/>
              <a:gd name="T31" fmla="*/ 152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6" h="199">
                <a:moveTo>
                  <a:pt x="170" y="73"/>
                </a:moveTo>
                <a:cubicBezTo>
                  <a:pt x="155" y="20"/>
                  <a:pt x="122" y="0"/>
                  <a:pt x="73" y="15"/>
                </a:cubicBezTo>
                <a:cubicBezTo>
                  <a:pt x="72" y="15"/>
                  <a:pt x="71" y="15"/>
                  <a:pt x="71" y="15"/>
                </a:cubicBezTo>
                <a:cubicBezTo>
                  <a:pt x="19" y="31"/>
                  <a:pt x="0" y="70"/>
                  <a:pt x="16" y="125"/>
                </a:cubicBezTo>
                <a:cubicBezTo>
                  <a:pt x="31" y="178"/>
                  <a:pt x="65" y="199"/>
                  <a:pt x="114" y="185"/>
                </a:cubicBezTo>
                <a:cubicBezTo>
                  <a:pt x="115" y="185"/>
                  <a:pt x="117" y="184"/>
                  <a:pt x="119" y="183"/>
                </a:cubicBezTo>
                <a:cubicBezTo>
                  <a:pt x="168" y="167"/>
                  <a:pt x="186" y="128"/>
                  <a:pt x="170" y="73"/>
                </a:cubicBezTo>
                <a:close/>
                <a:moveTo>
                  <a:pt x="110" y="152"/>
                </a:moveTo>
                <a:cubicBezTo>
                  <a:pt x="109" y="152"/>
                  <a:pt x="109" y="152"/>
                  <a:pt x="109" y="152"/>
                </a:cubicBezTo>
                <a:cubicBezTo>
                  <a:pt x="93" y="157"/>
                  <a:pt x="83" y="142"/>
                  <a:pt x="70" y="96"/>
                </a:cubicBezTo>
                <a:cubicBezTo>
                  <a:pt x="61" y="67"/>
                  <a:pt x="63" y="54"/>
                  <a:pt x="77" y="50"/>
                </a:cubicBezTo>
                <a:cubicBezTo>
                  <a:pt x="78" y="50"/>
                  <a:pt x="80" y="50"/>
                  <a:pt x="81" y="49"/>
                </a:cubicBezTo>
                <a:cubicBezTo>
                  <a:pt x="95" y="48"/>
                  <a:pt x="105" y="63"/>
                  <a:pt x="117" y="105"/>
                </a:cubicBezTo>
                <a:cubicBezTo>
                  <a:pt x="126" y="135"/>
                  <a:pt x="124" y="147"/>
                  <a:pt x="110" y="152"/>
                </a:cubicBezTo>
                <a:close/>
                <a:moveTo>
                  <a:pt x="110" y="152"/>
                </a:moveTo>
                <a:cubicBezTo>
                  <a:pt x="110" y="152"/>
                  <a:pt x="110" y="152"/>
                  <a:pt x="110" y="15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90" name="Freeform 371"/>
          <p:cNvSpPr>
            <a:spLocks noEditPoints="1"/>
          </p:cNvSpPr>
          <p:nvPr userDrawn="1"/>
        </p:nvSpPr>
        <p:spPr bwMode="auto">
          <a:xfrm>
            <a:off x="4960938" y="3768725"/>
            <a:ext cx="295275" cy="315913"/>
          </a:xfrm>
          <a:custGeom>
            <a:avLst/>
            <a:gdLst>
              <a:gd name="T0" fmla="*/ 170 w 186"/>
              <a:gd name="T1" fmla="*/ 73 h 199"/>
              <a:gd name="T2" fmla="*/ 73 w 186"/>
              <a:gd name="T3" fmla="*/ 14 h 199"/>
              <a:gd name="T4" fmla="*/ 71 w 186"/>
              <a:gd name="T5" fmla="*/ 15 h 199"/>
              <a:gd name="T6" fmla="*/ 15 w 186"/>
              <a:gd name="T7" fmla="*/ 125 h 199"/>
              <a:gd name="T8" fmla="*/ 113 w 186"/>
              <a:gd name="T9" fmla="*/ 185 h 199"/>
              <a:gd name="T10" fmla="*/ 118 w 186"/>
              <a:gd name="T11" fmla="*/ 183 h 199"/>
              <a:gd name="T12" fmla="*/ 170 w 186"/>
              <a:gd name="T13" fmla="*/ 73 h 199"/>
              <a:gd name="T14" fmla="*/ 110 w 186"/>
              <a:gd name="T15" fmla="*/ 152 h 199"/>
              <a:gd name="T16" fmla="*/ 109 w 186"/>
              <a:gd name="T17" fmla="*/ 152 h 199"/>
              <a:gd name="T18" fmla="*/ 69 w 186"/>
              <a:gd name="T19" fmla="*/ 96 h 199"/>
              <a:gd name="T20" fmla="*/ 77 w 186"/>
              <a:gd name="T21" fmla="*/ 50 h 199"/>
              <a:gd name="T22" fmla="*/ 80 w 186"/>
              <a:gd name="T23" fmla="*/ 49 h 199"/>
              <a:gd name="T24" fmla="*/ 117 w 186"/>
              <a:gd name="T25" fmla="*/ 105 h 199"/>
              <a:gd name="T26" fmla="*/ 110 w 186"/>
              <a:gd name="T27" fmla="*/ 152 h 199"/>
              <a:gd name="T28" fmla="*/ 110 w 186"/>
              <a:gd name="T29" fmla="*/ 152 h 199"/>
              <a:gd name="T30" fmla="*/ 110 w 186"/>
              <a:gd name="T31" fmla="*/ 152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6" h="199">
                <a:moveTo>
                  <a:pt x="170" y="73"/>
                </a:moveTo>
                <a:cubicBezTo>
                  <a:pt x="155" y="20"/>
                  <a:pt x="122" y="0"/>
                  <a:pt x="73" y="14"/>
                </a:cubicBezTo>
                <a:cubicBezTo>
                  <a:pt x="72" y="14"/>
                  <a:pt x="71" y="15"/>
                  <a:pt x="71" y="15"/>
                </a:cubicBezTo>
                <a:cubicBezTo>
                  <a:pt x="19" y="30"/>
                  <a:pt x="0" y="69"/>
                  <a:pt x="15" y="125"/>
                </a:cubicBezTo>
                <a:cubicBezTo>
                  <a:pt x="30" y="177"/>
                  <a:pt x="65" y="199"/>
                  <a:pt x="113" y="185"/>
                </a:cubicBezTo>
                <a:cubicBezTo>
                  <a:pt x="115" y="184"/>
                  <a:pt x="117" y="184"/>
                  <a:pt x="118" y="183"/>
                </a:cubicBezTo>
                <a:cubicBezTo>
                  <a:pt x="167" y="167"/>
                  <a:pt x="186" y="128"/>
                  <a:pt x="170" y="73"/>
                </a:cubicBezTo>
                <a:close/>
                <a:moveTo>
                  <a:pt x="110" y="152"/>
                </a:moveTo>
                <a:cubicBezTo>
                  <a:pt x="109" y="152"/>
                  <a:pt x="109" y="152"/>
                  <a:pt x="109" y="152"/>
                </a:cubicBezTo>
                <a:cubicBezTo>
                  <a:pt x="93" y="156"/>
                  <a:pt x="83" y="142"/>
                  <a:pt x="69" y="96"/>
                </a:cubicBezTo>
                <a:cubicBezTo>
                  <a:pt x="61" y="67"/>
                  <a:pt x="63" y="54"/>
                  <a:pt x="77" y="50"/>
                </a:cubicBezTo>
                <a:cubicBezTo>
                  <a:pt x="78" y="50"/>
                  <a:pt x="79" y="50"/>
                  <a:pt x="80" y="49"/>
                </a:cubicBezTo>
                <a:cubicBezTo>
                  <a:pt x="96" y="47"/>
                  <a:pt x="105" y="62"/>
                  <a:pt x="117" y="105"/>
                </a:cubicBezTo>
                <a:cubicBezTo>
                  <a:pt x="126" y="134"/>
                  <a:pt x="123" y="148"/>
                  <a:pt x="110" y="152"/>
                </a:cubicBezTo>
                <a:close/>
                <a:moveTo>
                  <a:pt x="110" y="152"/>
                </a:moveTo>
                <a:cubicBezTo>
                  <a:pt x="110" y="152"/>
                  <a:pt x="110" y="152"/>
                  <a:pt x="110" y="15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91" name="Freeform 372"/>
          <p:cNvSpPr>
            <a:spLocks noEditPoints="1"/>
          </p:cNvSpPr>
          <p:nvPr userDrawn="1"/>
        </p:nvSpPr>
        <p:spPr bwMode="auto">
          <a:xfrm>
            <a:off x="5060951" y="4100513"/>
            <a:ext cx="176213" cy="304800"/>
          </a:xfrm>
          <a:custGeom>
            <a:avLst/>
            <a:gdLst>
              <a:gd name="T0" fmla="*/ 101 w 111"/>
              <a:gd name="T1" fmla="*/ 134 h 192"/>
              <a:gd name="T2" fmla="*/ 100 w 111"/>
              <a:gd name="T3" fmla="*/ 131 h 192"/>
              <a:gd name="T4" fmla="*/ 92 w 111"/>
              <a:gd name="T5" fmla="*/ 101 h 192"/>
              <a:gd name="T6" fmla="*/ 78 w 111"/>
              <a:gd name="T7" fmla="*/ 44 h 192"/>
              <a:gd name="T8" fmla="*/ 96 w 111"/>
              <a:gd name="T9" fmla="*/ 25 h 192"/>
              <a:gd name="T10" fmla="*/ 92 w 111"/>
              <a:gd name="T11" fmla="*/ 0 h 192"/>
              <a:gd name="T12" fmla="*/ 65 w 111"/>
              <a:gd name="T13" fmla="*/ 8 h 192"/>
              <a:gd name="T14" fmla="*/ 40 w 111"/>
              <a:gd name="T15" fmla="*/ 16 h 192"/>
              <a:gd name="T16" fmla="*/ 0 w 111"/>
              <a:gd name="T17" fmla="*/ 28 h 192"/>
              <a:gd name="T18" fmla="*/ 3 w 111"/>
              <a:gd name="T19" fmla="*/ 47 h 192"/>
              <a:gd name="T20" fmla="*/ 6 w 111"/>
              <a:gd name="T21" fmla="*/ 49 h 192"/>
              <a:gd name="T22" fmla="*/ 13 w 111"/>
              <a:gd name="T23" fmla="*/ 47 h 192"/>
              <a:gd name="T24" fmla="*/ 25 w 111"/>
              <a:gd name="T25" fmla="*/ 57 h 192"/>
              <a:gd name="T26" fmla="*/ 49 w 111"/>
              <a:gd name="T27" fmla="*/ 142 h 192"/>
              <a:gd name="T28" fmla="*/ 39 w 111"/>
              <a:gd name="T29" fmla="*/ 169 h 192"/>
              <a:gd name="T30" fmla="*/ 44 w 111"/>
              <a:gd name="T31" fmla="*/ 192 h 192"/>
              <a:gd name="T32" fmla="*/ 96 w 111"/>
              <a:gd name="T33" fmla="*/ 175 h 192"/>
              <a:gd name="T34" fmla="*/ 111 w 111"/>
              <a:gd name="T35" fmla="*/ 171 h 192"/>
              <a:gd name="T36" fmla="*/ 101 w 111"/>
              <a:gd name="T37" fmla="*/ 134 h 192"/>
              <a:gd name="T38" fmla="*/ 101 w 111"/>
              <a:gd name="T39" fmla="*/ 134 h 192"/>
              <a:gd name="T40" fmla="*/ 101 w 111"/>
              <a:gd name="T41" fmla="*/ 13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1" h="192">
                <a:moveTo>
                  <a:pt x="101" y="134"/>
                </a:moveTo>
                <a:cubicBezTo>
                  <a:pt x="101" y="133"/>
                  <a:pt x="100" y="132"/>
                  <a:pt x="100" y="131"/>
                </a:cubicBezTo>
                <a:cubicBezTo>
                  <a:pt x="97" y="120"/>
                  <a:pt x="94" y="110"/>
                  <a:pt x="92" y="101"/>
                </a:cubicBezTo>
                <a:cubicBezTo>
                  <a:pt x="86" y="78"/>
                  <a:pt x="82" y="60"/>
                  <a:pt x="78" y="44"/>
                </a:cubicBezTo>
                <a:cubicBezTo>
                  <a:pt x="76" y="35"/>
                  <a:pt x="79" y="31"/>
                  <a:pt x="96" y="25"/>
                </a:cubicBezTo>
                <a:cubicBezTo>
                  <a:pt x="92" y="0"/>
                  <a:pt x="92" y="0"/>
                  <a:pt x="92" y="0"/>
                </a:cubicBezTo>
                <a:cubicBezTo>
                  <a:pt x="92" y="0"/>
                  <a:pt x="79" y="4"/>
                  <a:pt x="65" y="8"/>
                </a:cubicBezTo>
                <a:cubicBezTo>
                  <a:pt x="55" y="12"/>
                  <a:pt x="45" y="14"/>
                  <a:pt x="40" y="16"/>
                </a:cubicBezTo>
                <a:cubicBezTo>
                  <a:pt x="0" y="28"/>
                  <a:pt x="0" y="28"/>
                  <a:pt x="0" y="28"/>
                </a:cubicBezTo>
                <a:cubicBezTo>
                  <a:pt x="3" y="47"/>
                  <a:pt x="3" y="47"/>
                  <a:pt x="3" y="47"/>
                </a:cubicBezTo>
                <a:cubicBezTo>
                  <a:pt x="6" y="49"/>
                  <a:pt x="6" y="49"/>
                  <a:pt x="6" y="49"/>
                </a:cubicBezTo>
                <a:cubicBezTo>
                  <a:pt x="6" y="49"/>
                  <a:pt x="10" y="48"/>
                  <a:pt x="13" y="47"/>
                </a:cubicBezTo>
                <a:cubicBezTo>
                  <a:pt x="20" y="45"/>
                  <a:pt x="22" y="47"/>
                  <a:pt x="25" y="57"/>
                </a:cubicBezTo>
                <a:cubicBezTo>
                  <a:pt x="49" y="142"/>
                  <a:pt x="49" y="142"/>
                  <a:pt x="49" y="142"/>
                </a:cubicBezTo>
                <a:cubicBezTo>
                  <a:pt x="54" y="157"/>
                  <a:pt x="51" y="163"/>
                  <a:pt x="39" y="169"/>
                </a:cubicBezTo>
                <a:cubicBezTo>
                  <a:pt x="44" y="192"/>
                  <a:pt x="44" y="192"/>
                  <a:pt x="44" y="192"/>
                </a:cubicBezTo>
                <a:cubicBezTo>
                  <a:pt x="44" y="192"/>
                  <a:pt x="70" y="182"/>
                  <a:pt x="96" y="175"/>
                </a:cubicBezTo>
                <a:cubicBezTo>
                  <a:pt x="111" y="171"/>
                  <a:pt x="111" y="171"/>
                  <a:pt x="111" y="171"/>
                </a:cubicBezTo>
                <a:lnTo>
                  <a:pt x="101" y="134"/>
                </a:lnTo>
                <a:close/>
                <a:moveTo>
                  <a:pt x="101" y="134"/>
                </a:moveTo>
                <a:cubicBezTo>
                  <a:pt x="101" y="134"/>
                  <a:pt x="101" y="134"/>
                  <a:pt x="101" y="13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92" name="Freeform 373"/>
          <p:cNvSpPr>
            <a:spLocks noEditPoints="1"/>
          </p:cNvSpPr>
          <p:nvPr userDrawn="1"/>
        </p:nvSpPr>
        <p:spPr bwMode="auto">
          <a:xfrm>
            <a:off x="5221288" y="4225925"/>
            <a:ext cx="114300" cy="144463"/>
          </a:xfrm>
          <a:custGeom>
            <a:avLst/>
            <a:gdLst>
              <a:gd name="T0" fmla="*/ 72 w 72"/>
              <a:gd name="T1" fmla="*/ 71 h 91"/>
              <a:gd name="T2" fmla="*/ 59 w 72"/>
              <a:gd name="T3" fmla="*/ 3 h 91"/>
              <a:gd name="T4" fmla="*/ 55 w 72"/>
              <a:gd name="T5" fmla="*/ 0 h 91"/>
              <a:gd name="T6" fmla="*/ 24 w 72"/>
              <a:gd name="T7" fmla="*/ 12 h 91"/>
              <a:gd name="T8" fmla="*/ 11 w 72"/>
              <a:gd name="T9" fmla="*/ 60 h 91"/>
              <a:gd name="T10" fmla="*/ 0 w 72"/>
              <a:gd name="T11" fmla="*/ 55 h 91"/>
              <a:gd name="T12" fmla="*/ 11 w 72"/>
              <a:gd name="T13" fmla="*/ 91 h 91"/>
              <a:gd name="T14" fmla="*/ 70 w 72"/>
              <a:gd name="T15" fmla="*/ 76 h 91"/>
              <a:gd name="T16" fmla="*/ 72 w 72"/>
              <a:gd name="T17" fmla="*/ 71 h 91"/>
              <a:gd name="T18" fmla="*/ 72 w 72"/>
              <a:gd name="T19" fmla="*/ 71 h 91"/>
              <a:gd name="T20" fmla="*/ 72 w 72"/>
              <a:gd name="T21" fmla="*/ 7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91">
                <a:moveTo>
                  <a:pt x="72" y="71"/>
                </a:moveTo>
                <a:cubicBezTo>
                  <a:pt x="64" y="36"/>
                  <a:pt x="59" y="3"/>
                  <a:pt x="59" y="3"/>
                </a:cubicBezTo>
                <a:cubicBezTo>
                  <a:pt x="55" y="0"/>
                  <a:pt x="55" y="0"/>
                  <a:pt x="55" y="0"/>
                </a:cubicBezTo>
                <a:cubicBezTo>
                  <a:pt x="24" y="12"/>
                  <a:pt x="24" y="12"/>
                  <a:pt x="24" y="12"/>
                </a:cubicBezTo>
                <a:cubicBezTo>
                  <a:pt x="31" y="47"/>
                  <a:pt x="29" y="55"/>
                  <a:pt x="11" y="60"/>
                </a:cubicBezTo>
                <a:cubicBezTo>
                  <a:pt x="6" y="62"/>
                  <a:pt x="3" y="60"/>
                  <a:pt x="0" y="55"/>
                </a:cubicBezTo>
                <a:cubicBezTo>
                  <a:pt x="11" y="91"/>
                  <a:pt x="11" y="91"/>
                  <a:pt x="11" y="91"/>
                </a:cubicBezTo>
                <a:cubicBezTo>
                  <a:pt x="41" y="83"/>
                  <a:pt x="70" y="76"/>
                  <a:pt x="70" y="76"/>
                </a:cubicBezTo>
                <a:lnTo>
                  <a:pt x="72" y="71"/>
                </a:lnTo>
                <a:close/>
                <a:moveTo>
                  <a:pt x="72" y="71"/>
                </a:moveTo>
                <a:cubicBezTo>
                  <a:pt x="72" y="71"/>
                  <a:pt x="72" y="71"/>
                  <a:pt x="72" y="7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93" name="Freeform 374"/>
          <p:cNvSpPr>
            <a:spLocks noEditPoints="1"/>
          </p:cNvSpPr>
          <p:nvPr userDrawn="1"/>
        </p:nvSpPr>
        <p:spPr bwMode="auto">
          <a:xfrm>
            <a:off x="5224463" y="3338513"/>
            <a:ext cx="107950" cy="107950"/>
          </a:xfrm>
          <a:custGeom>
            <a:avLst/>
            <a:gdLst>
              <a:gd name="T0" fmla="*/ 26 w 68"/>
              <a:gd name="T1" fmla="*/ 5 h 68"/>
              <a:gd name="T2" fmla="*/ 5 w 68"/>
              <a:gd name="T3" fmla="*/ 43 h 68"/>
              <a:gd name="T4" fmla="*/ 43 w 68"/>
              <a:gd name="T5" fmla="*/ 64 h 68"/>
              <a:gd name="T6" fmla="*/ 64 w 68"/>
              <a:gd name="T7" fmla="*/ 26 h 68"/>
              <a:gd name="T8" fmla="*/ 26 w 68"/>
              <a:gd name="T9" fmla="*/ 5 h 68"/>
              <a:gd name="T10" fmla="*/ 26 w 68"/>
              <a:gd name="T11" fmla="*/ 5 h 68"/>
              <a:gd name="T12" fmla="*/ 26 w 68"/>
              <a:gd name="T13" fmla="*/ 5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68">
                <a:moveTo>
                  <a:pt x="26" y="5"/>
                </a:moveTo>
                <a:cubicBezTo>
                  <a:pt x="9" y="9"/>
                  <a:pt x="0" y="26"/>
                  <a:pt x="5" y="43"/>
                </a:cubicBezTo>
                <a:cubicBezTo>
                  <a:pt x="9" y="59"/>
                  <a:pt x="26" y="68"/>
                  <a:pt x="43" y="64"/>
                </a:cubicBezTo>
                <a:cubicBezTo>
                  <a:pt x="59" y="59"/>
                  <a:pt x="68" y="42"/>
                  <a:pt x="64" y="26"/>
                </a:cubicBezTo>
                <a:cubicBezTo>
                  <a:pt x="59" y="9"/>
                  <a:pt x="42" y="0"/>
                  <a:pt x="26" y="5"/>
                </a:cubicBezTo>
                <a:close/>
                <a:moveTo>
                  <a:pt x="26" y="5"/>
                </a:moveTo>
                <a:cubicBezTo>
                  <a:pt x="26" y="5"/>
                  <a:pt x="26" y="5"/>
                  <a:pt x="26" y="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94" name="Freeform 375"/>
          <p:cNvSpPr>
            <a:spLocks noEditPoints="1"/>
          </p:cNvSpPr>
          <p:nvPr userDrawn="1"/>
        </p:nvSpPr>
        <p:spPr bwMode="auto">
          <a:xfrm>
            <a:off x="5000626" y="2468563"/>
            <a:ext cx="257175" cy="800100"/>
          </a:xfrm>
          <a:custGeom>
            <a:avLst/>
            <a:gdLst>
              <a:gd name="T0" fmla="*/ 152 w 162"/>
              <a:gd name="T1" fmla="*/ 502 h 504"/>
              <a:gd name="T2" fmla="*/ 160 w 162"/>
              <a:gd name="T3" fmla="*/ 488 h 504"/>
              <a:gd name="T4" fmla="*/ 23 w 162"/>
              <a:gd name="T5" fmla="*/ 10 h 504"/>
              <a:gd name="T6" fmla="*/ 9 w 162"/>
              <a:gd name="T7" fmla="*/ 2 h 504"/>
              <a:gd name="T8" fmla="*/ 1 w 162"/>
              <a:gd name="T9" fmla="*/ 16 h 504"/>
              <a:gd name="T10" fmla="*/ 138 w 162"/>
              <a:gd name="T11" fmla="*/ 494 h 504"/>
              <a:gd name="T12" fmla="*/ 152 w 162"/>
              <a:gd name="T13" fmla="*/ 502 h 504"/>
              <a:gd name="T14" fmla="*/ 152 w 162"/>
              <a:gd name="T15" fmla="*/ 502 h 504"/>
              <a:gd name="T16" fmla="*/ 152 w 162"/>
              <a:gd name="T17" fmla="*/ 502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" h="504">
                <a:moveTo>
                  <a:pt x="152" y="502"/>
                </a:moveTo>
                <a:cubicBezTo>
                  <a:pt x="158" y="500"/>
                  <a:pt x="162" y="494"/>
                  <a:pt x="160" y="488"/>
                </a:cubicBezTo>
                <a:cubicBezTo>
                  <a:pt x="23" y="10"/>
                  <a:pt x="23" y="10"/>
                  <a:pt x="23" y="10"/>
                </a:cubicBezTo>
                <a:cubicBezTo>
                  <a:pt x="22" y="4"/>
                  <a:pt x="15" y="0"/>
                  <a:pt x="9" y="2"/>
                </a:cubicBezTo>
                <a:cubicBezTo>
                  <a:pt x="3" y="4"/>
                  <a:pt x="0" y="10"/>
                  <a:pt x="1" y="16"/>
                </a:cubicBezTo>
                <a:cubicBezTo>
                  <a:pt x="138" y="494"/>
                  <a:pt x="138" y="494"/>
                  <a:pt x="138" y="494"/>
                </a:cubicBezTo>
                <a:cubicBezTo>
                  <a:pt x="140" y="500"/>
                  <a:pt x="146" y="504"/>
                  <a:pt x="152" y="502"/>
                </a:cubicBezTo>
                <a:close/>
                <a:moveTo>
                  <a:pt x="152" y="502"/>
                </a:moveTo>
                <a:cubicBezTo>
                  <a:pt x="152" y="502"/>
                  <a:pt x="152" y="502"/>
                  <a:pt x="152" y="502"/>
                </a:cubicBezTo>
              </a:path>
            </a:pathLst>
          </a:custGeom>
          <a:solidFill>
            <a:srgbClr val="FD5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95" name="Freeform 376"/>
          <p:cNvSpPr>
            <a:spLocks noEditPoints="1"/>
          </p:cNvSpPr>
          <p:nvPr userDrawn="1"/>
        </p:nvSpPr>
        <p:spPr bwMode="auto">
          <a:xfrm>
            <a:off x="5299076" y="3516313"/>
            <a:ext cx="257175" cy="800100"/>
          </a:xfrm>
          <a:custGeom>
            <a:avLst/>
            <a:gdLst>
              <a:gd name="T0" fmla="*/ 10 w 162"/>
              <a:gd name="T1" fmla="*/ 2 h 504"/>
              <a:gd name="T2" fmla="*/ 2 w 162"/>
              <a:gd name="T3" fmla="*/ 16 h 504"/>
              <a:gd name="T4" fmla="*/ 139 w 162"/>
              <a:gd name="T5" fmla="*/ 494 h 504"/>
              <a:gd name="T6" fmla="*/ 153 w 162"/>
              <a:gd name="T7" fmla="*/ 502 h 504"/>
              <a:gd name="T8" fmla="*/ 161 w 162"/>
              <a:gd name="T9" fmla="*/ 488 h 504"/>
              <a:gd name="T10" fmla="*/ 24 w 162"/>
              <a:gd name="T11" fmla="*/ 10 h 504"/>
              <a:gd name="T12" fmla="*/ 10 w 162"/>
              <a:gd name="T13" fmla="*/ 2 h 504"/>
              <a:gd name="T14" fmla="*/ 10 w 162"/>
              <a:gd name="T15" fmla="*/ 2 h 504"/>
              <a:gd name="T16" fmla="*/ 10 w 162"/>
              <a:gd name="T17" fmla="*/ 2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" h="504">
                <a:moveTo>
                  <a:pt x="10" y="2"/>
                </a:moveTo>
                <a:cubicBezTo>
                  <a:pt x="4" y="4"/>
                  <a:pt x="0" y="10"/>
                  <a:pt x="2" y="16"/>
                </a:cubicBezTo>
                <a:cubicBezTo>
                  <a:pt x="139" y="494"/>
                  <a:pt x="139" y="494"/>
                  <a:pt x="139" y="494"/>
                </a:cubicBezTo>
                <a:cubicBezTo>
                  <a:pt x="140" y="500"/>
                  <a:pt x="147" y="504"/>
                  <a:pt x="153" y="502"/>
                </a:cubicBezTo>
                <a:cubicBezTo>
                  <a:pt x="159" y="500"/>
                  <a:pt x="162" y="494"/>
                  <a:pt x="161" y="488"/>
                </a:cubicBezTo>
                <a:cubicBezTo>
                  <a:pt x="24" y="10"/>
                  <a:pt x="24" y="10"/>
                  <a:pt x="24" y="10"/>
                </a:cubicBezTo>
                <a:cubicBezTo>
                  <a:pt x="22" y="4"/>
                  <a:pt x="16" y="0"/>
                  <a:pt x="10" y="2"/>
                </a:cubicBezTo>
                <a:close/>
                <a:moveTo>
                  <a:pt x="10" y="2"/>
                </a:moveTo>
                <a:cubicBezTo>
                  <a:pt x="10" y="2"/>
                  <a:pt x="10" y="2"/>
                  <a:pt x="10" y="2"/>
                </a:cubicBezTo>
              </a:path>
            </a:pathLst>
          </a:custGeom>
          <a:solidFill>
            <a:srgbClr val="FD5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96" name="Freeform 377"/>
          <p:cNvSpPr>
            <a:spLocks noEditPoints="1"/>
          </p:cNvSpPr>
          <p:nvPr userDrawn="1"/>
        </p:nvSpPr>
        <p:spPr bwMode="auto">
          <a:xfrm>
            <a:off x="2362201" y="1058863"/>
            <a:ext cx="657225" cy="687388"/>
          </a:xfrm>
          <a:custGeom>
            <a:avLst/>
            <a:gdLst>
              <a:gd name="T0" fmla="*/ 0 w 415"/>
              <a:gd name="T1" fmla="*/ 216 h 433"/>
              <a:gd name="T2" fmla="*/ 104 w 415"/>
              <a:gd name="T3" fmla="*/ 396 h 433"/>
              <a:gd name="T4" fmla="*/ 311 w 415"/>
              <a:gd name="T5" fmla="*/ 396 h 433"/>
              <a:gd name="T6" fmla="*/ 415 w 415"/>
              <a:gd name="T7" fmla="*/ 216 h 433"/>
              <a:gd name="T8" fmla="*/ 311 w 415"/>
              <a:gd name="T9" fmla="*/ 37 h 433"/>
              <a:gd name="T10" fmla="*/ 104 w 415"/>
              <a:gd name="T11" fmla="*/ 37 h 433"/>
              <a:gd name="T12" fmla="*/ 0 w 415"/>
              <a:gd name="T13" fmla="*/ 216 h 433"/>
              <a:gd name="T14" fmla="*/ 0 w 415"/>
              <a:gd name="T15" fmla="*/ 216 h 433"/>
              <a:gd name="T16" fmla="*/ 0 w 415"/>
              <a:gd name="T17" fmla="*/ 216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5" h="433">
                <a:moveTo>
                  <a:pt x="0" y="216"/>
                </a:moveTo>
                <a:cubicBezTo>
                  <a:pt x="0" y="290"/>
                  <a:pt x="40" y="359"/>
                  <a:pt x="104" y="396"/>
                </a:cubicBezTo>
                <a:cubicBezTo>
                  <a:pt x="168" y="433"/>
                  <a:pt x="247" y="433"/>
                  <a:pt x="311" y="396"/>
                </a:cubicBezTo>
                <a:cubicBezTo>
                  <a:pt x="375" y="359"/>
                  <a:pt x="415" y="290"/>
                  <a:pt x="415" y="216"/>
                </a:cubicBezTo>
                <a:cubicBezTo>
                  <a:pt x="415" y="142"/>
                  <a:pt x="375" y="74"/>
                  <a:pt x="311" y="37"/>
                </a:cubicBezTo>
                <a:cubicBezTo>
                  <a:pt x="247" y="0"/>
                  <a:pt x="168" y="0"/>
                  <a:pt x="104" y="37"/>
                </a:cubicBezTo>
                <a:cubicBezTo>
                  <a:pt x="40" y="74"/>
                  <a:pt x="0" y="142"/>
                  <a:pt x="0" y="216"/>
                </a:cubicBezTo>
                <a:close/>
                <a:moveTo>
                  <a:pt x="0" y="216"/>
                </a:moveTo>
                <a:cubicBezTo>
                  <a:pt x="0" y="216"/>
                  <a:pt x="0" y="216"/>
                  <a:pt x="0" y="216"/>
                </a:cubicBezTo>
              </a:path>
            </a:pathLst>
          </a:custGeom>
          <a:solidFill>
            <a:srgbClr val="31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97" name="Freeform 378"/>
          <p:cNvSpPr>
            <a:spLocks noEditPoints="1"/>
          </p:cNvSpPr>
          <p:nvPr userDrawn="1"/>
        </p:nvSpPr>
        <p:spPr bwMode="auto">
          <a:xfrm>
            <a:off x="3317876" y="838200"/>
            <a:ext cx="657225" cy="687388"/>
          </a:xfrm>
          <a:custGeom>
            <a:avLst/>
            <a:gdLst>
              <a:gd name="T0" fmla="*/ 0 w 414"/>
              <a:gd name="T1" fmla="*/ 217 h 433"/>
              <a:gd name="T2" fmla="*/ 103 w 414"/>
              <a:gd name="T3" fmla="*/ 396 h 433"/>
              <a:gd name="T4" fmla="*/ 310 w 414"/>
              <a:gd name="T5" fmla="*/ 396 h 433"/>
              <a:gd name="T6" fmla="*/ 414 w 414"/>
              <a:gd name="T7" fmla="*/ 217 h 433"/>
              <a:gd name="T8" fmla="*/ 310 w 414"/>
              <a:gd name="T9" fmla="*/ 37 h 433"/>
              <a:gd name="T10" fmla="*/ 103 w 414"/>
              <a:gd name="T11" fmla="*/ 37 h 433"/>
              <a:gd name="T12" fmla="*/ 0 w 414"/>
              <a:gd name="T13" fmla="*/ 217 h 433"/>
              <a:gd name="T14" fmla="*/ 0 w 414"/>
              <a:gd name="T15" fmla="*/ 217 h 433"/>
              <a:gd name="T16" fmla="*/ 0 w 414"/>
              <a:gd name="T17" fmla="*/ 217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4" h="433">
                <a:moveTo>
                  <a:pt x="0" y="217"/>
                </a:moveTo>
                <a:cubicBezTo>
                  <a:pt x="0" y="291"/>
                  <a:pt x="39" y="359"/>
                  <a:pt x="103" y="396"/>
                </a:cubicBezTo>
                <a:cubicBezTo>
                  <a:pt x="167" y="433"/>
                  <a:pt x="246" y="433"/>
                  <a:pt x="310" y="396"/>
                </a:cubicBezTo>
                <a:cubicBezTo>
                  <a:pt x="374" y="359"/>
                  <a:pt x="414" y="291"/>
                  <a:pt x="414" y="217"/>
                </a:cubicBezTo>
                <a:cubicBezTo>
                  <a:pt x="414" y="143"/>
                  <a:pt x="374" y="74"/>
                  <a:pt x="310" y="37"/>
                </a:cubicBezTo>
                <a:cubicBezTo>
                  <a:pt x="246" y="0"/>
                  <a:pt x="167" y="0"/>
                  <a:pt x="103" y="37"/>
                </a:cubicBezTo>
                <a:cubicBezTo>
                  <a:pt x="39" y="74"/>
                  <a:pt x="0" y="143"/>
                  <a:pt x="0" y="217"/>
                </a:cubicBezTo>
                <a:close/>
                <a:moveTo>
                  <a:pt x="0" y="217"/>
                </a:moveTo>
                <a:cubicBezTo>
                  <a:pt x="0" y="217"/>
                  <a:pt x="0" y="217"/>
                  <a:pt x="0" y="217"/>
                </a:cubicBezTo>
              </a:path>
            </a:pathLst>
          </a:custGeom>
          <a:solidFill>
            <a:srgbClr val="3131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98" name="Freeform 379"/>
          <p:cNvSpPr>
            <a:spLocks noEditPoints="1"/>
          </p:cNvSpPr>
          <p:nvPr userDrawn="1"/>
        </p:nvSpPr>
        <p:spPr bwMode="auto">
          <a:xfrm>
            <a:off x="2205038" y="800100"/>
            <a:ext cx="1890713" cy="982663"/>
          </a:xfrm>
          <a:custGeom>
            <a:avLst/>
            <a:gdLst>
              <a:gd name="T0" fmla="*/ 1 w 1192"/>
              <a:gd name="T1" fmla="*/ 390 h 619"/>
              <a:gd name="T2" fmla="*/ 24 w 1192"/>
              <a:gd name="T3" fmla="*/ 392 h 619"/>
              <a:gd name="T4" fmla="*/ 31 w 1192"/>
              <a:gd name="T5" fmla="*/ 418 h 619"/>
              <a:gd name="T6" fmla="*/ 1190 w 1192"/>
              <a:gd name="T7" fmla="*/ 143 h 619"/>
              <a:gd name="T8" fmla="*/ 1162 w 1192"/>
              <a:gd name="T9" fmla="*/ 112 h 619"/>
              <a:gd name="T10" fmla="*/ 1185 w 1192"/>
              <a:gd name="T11" fmla="*/ 128 h 619"/>
              <a:gd name="T12" fmla="*/ 1190 w 1192"/>
              <a:gd name="T13" fmla="*/ 143 h 619"/>
              <a:gd name="T14" fmla="*/ 1142 w 1192"/>
              <a:gd name="T15" fmla="*/ 161 h 619"/>
              <a:gd name="T16" fmla="*/ 950 w 1192"/>
              <a:gd name="T17" fmla="*/ 455 h 619"/>
              <a:gd name="T18" fmla="*/ 671 w 1192"/>
              <a:gd name="T19" fmla="*/ 242 h 619"/>
              <a:gd name="T20" fmla="*/ 531 w 1192"/>
              <a:gd name="T21" fmla="*/ 244 h 619"/>
              <a:gd name="T22" fmla="*/ 527 w 1192"/>
              <a:gd name="T23" fmla="*/ 357 h 619"/>
              <a:gd name="T24" fmla="*/ 105 w 1192"/>
              <a:gd name="T25" fmla="*/ 443 h 619"/>
              <a:gd name="T26" fmla="*/ 57 w 1192"/>
              <a:gd name="T27" fmla="*/ 413 h 619"/>
              <a:gd name="T28" fmla="*/ 49 w 1192"/>
              <a:gd name="T29" fmla="*/ 372 h 619"/>
              <a:gd name="T30" fmla="*/ 81 w 1192"/>
              <a:gd name="T31" fmla="*/ 346 h 619"/>
              <a:gd name="T32" fmla="*/ 277 w 1192"/>
              <a:gd name="T33" fmla="*/ 159 h 619"/>
              <a:gd name="T34" fmla="*/ 505 w 1192"/>
              <a:gd name="T35" fmla="*/ 212 h 619"/>
              <a:gd name="T36" fmla="*/ 653 w 1192"/>
              <a:gd name="T37" fmla="*/ 177 h 619"/>
              <a:gd name="T38" fmla="*/ 834 w 1192"/>
              <a:gd name="T39" fmla="*/ 30 h 619"/>
              <a:gd name="T40" fmla="*/ 1093 w 1192"/>
              <a:gd name="T41" fmla="*/ 111 h 619"/>
              <a:gd name="T42" fmla="*/ 1133 w 1192"/>
              <a:gd name="T43" fmla="*/ 119 h 619"/>
              <a:gd name="T44" fmla="*/ 1144 w 1192"/>
              <a:gd name="T45" fmla="*/ 160 h 619"/>
              <a:gd name="T46" fmla="*/ 369 w 1192"/>
              <a:gd name="T47" fmla="*/ 189 h 619"/>
              <a:gd name="T48" fmla="*/ 129 w 1192"/>
              <a:gd name="T49" fmla="*/ 451 h 619"/>
              <a:gd name="T50" fmla="*/ 475 w 1192"/>
              <a:gd name="T51" fmla="*/ 488 h 619"/>
              <a:gd name="T52" fmla="*/ 496 w 1192"/>
              <a:gd name="T53" fmla="*/ 377 h 619"/>
              <a:gd name="T54" fmla="*/ 495 w 1192"/>
              <a:gd name="T55" fmla="*/ 398 h 619"/>
              <a:gd name="T56" fmla="*/ 487 w 1192"/>
              <a:gd name="T57" fmla="*/ 333 h 619"/>
              <a:gd name="T58" fmla="*/ 496 w 1192"/>
              <a:gd name="T59" fmla="*/ 356 h 619"/>
              <a:gd name="T60" fmla="*/ 470 w 1192"/>
              <a:gd name="T61" fmla="*/ 262 h 619"/>
              <a:gd name="T62" fmla="*/ 765 w 1192"/>
              <a:gd name="T63" fmla="*/ 97 h 619"/>
              <a:gd name="T64" fmla="*/ 719 w 1192"/>
              <a:gd name="T65" fmla="*/ 304 h 619"/>
              <a:gd name="T66" fmla="*/ 719 w 1192"/>
              <a:gd name="T67" fmla="*/ 280 h 619"/>
              <a:gd name="T68" fmla="*/ 751 w 1192"/>
              <a:gd name="T69" fmla="*/ 338 h 619"/>
              <a:gd name="T70" fmla="*/ 742 w 1192"/>
              <a:gd name="T71" fmla="*/ 335 h 619"/>
              <a:gd name="T72" fmla="*/ 726 w 1192"/>
              <a:gd name="T73" fmla="*/ 319 h 619"/>
              <a:gd name="T74" fmla="*/ 1005 w 1192"/>
              <a:gd name="T75" fmla="*/ 413 h 619"/>
              <a:gd name="T76" fmla="*/ 942 w 1192"/>
              <a:gd name="T77" fmla="*/ 41 h 619"/>
              <a:gd name="T78" fmla="*/ 942 w 1192"/>
              <a:gd name="T79" fmla="*/ 41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92" h="619">
                <a:moveTo>
                  <a:pt x="9" y="418"/>
                </a:moveTo>
                <a:cubicBezTo>
                  <a:pt x="3" y="410"/>
                  <a:pt x="0" y="400"/>
                  <a:pt x="1" y="390"/>
                </a:cubicBezTo>
                <a:cubicBezTo>
                  <a:pt x="2" y="385"/>
                  <a:pt x="13" y="382"/>
                  <a:pt x="21" y="378"/>
                </a:cubicBezTo>
                <a:cubicBezTo>
                  <a:pt x="23" y="384"/>
                  <a:pt x="23" y="389"/>
                  <a:pt x="24" y="392"/>
                </a:cubicBezTo>
                <a:cubicBezTo>
                  <a:pt x="18" y="395"/>
                  <a:pt x="13" y="399"/>
                  <a:pt x="7" y="402"/>
                </a:cubicBezTo>
                <a:cubicBezTo>
                  <a:pt x="16" y="409"/>
                  <a:pt x="30" y="396"/>
                  <a:pt x="31" y="418"/>
                </a:cubicBezTo>
                <a:cubicBezTo>
                  <a:pt x="23" y="419"/>
                  <a:pt x="12" y="422"/>
                  <a:pt x="9" y="418"/>
                </a:cubicBezTo>
                <a:close/>
                <a:moveTo>
                  <a:pt x="1190" y="143"/>
                </a:moveTo>
                <a:cubicBezTo>
                  <a:pt x="1192" y="134"/>
                  <a:pt x="1189" y="122"/>
                  <a:pt x="1184" y="115"/>
                </a:cubicBezTo>
                <a:cubicBezTo>
                  <a:pt x="1181" y="111"/>
                  <a:pt x="1170" y="112"/>
                  <a:pt x="1162" y="112"/>
                </a:cubicBezTo>
                <a:cubicBezTo>
                  <a:pt x="1163" y="118"/>
                  <a:pt x="1164" y="122"/>
                  <a:pt x="1165" y="126"/>
                </a:cubicBezTo>
                <a:cubicBezTo>
                  <a:pt x="1172" y="127"/>
                  <a:pt x="1178" y="127"/>
                  <a:pt x="1185" y="128"/>
                </a:cubicBezTo>
                <a:cubicBezTo>
                  <a:pt x="1180" y="137"/>
                  <a:pt x="1162" y="132"/>
                  <a:pt x="1171" y="153"/>
                </a:cubicBezTo>
                <a:cubicBezTo>
                  <a:pt x="1178" y="150"/>
                  <a:pt x="1189" y="148"/>
                  <a:pt x="1190" y="143"/>
                </a:cubicBezTo>
                <a:close/>
                <a:moveTo>
                  <a:pt x="1144" y="160"/>
                </a:moveTo>
                <a:cubicBezTo>
                  <a:pt x="1143" y="160"/>
                  <a:pt x="1143" y="161"/>
                  <a:pt x="1142" y="161"/>
                </a:cubicBezTo>
                <a:cubicBezTo>
                  <a:pt x="1111" y="171"/>
                  <a:pt x="1111" y="171"/>
                  <a:pt x="1114" y="207"/>
                </a:cubicBezTo>
                <a:cubicBezTo>
                  <a:pt x="1126" y="331"/>
                  <a:pt x="1061" y="430"/>
                  <a:pt x="950" y="455"/>
                </a:cubicBezTo>
                <a:cubicBezTo>
                  <a:pt x="846" y="480"/>
                  <a:pt x="750" y="428"/>
                  <a:pt x="698" y="316"/>
                </a:cubicBezTo>
                <a:cubicBezTo>
                  <a:pt x="686" y="292"/>
                  <a:pt x="679" y="267"/>
                  <a:pt x="671" y="242"/>
                </a:cubicBezTo>
                <a:cubicBezTo>
                  <a:pt x="665" y="223"/>
                  <a:pt x="662" y="218"/>
                  <a:pt x="644" y="217"/>
                </a:cubicBezTo>
                <a:cubicBezTo>
                  <a:pt x="605" y="215"/>
                  <a:pt x="565" y="225"/>
                  <a:pt x="531" y="244"/>
                </a:cubicBezTo>
                <a:cubicBezTo>
                  <a:pt x="516" y="253"/>
                  <a:pt x="514" y="259"/>
                  <a:pt x="518" y="278"/>
                </a:cubicBezTo>
                <a:cubicBezTo>
                  <a:pt x="522" y="304"/>
                  <a:pt x="526" y="330"/>
                  <a:pt x="527" y="357"/>
                </a:cubicBezTo>
                <a:cubicBezTo>
                  <a:pt x="529" y="480"/>
                  <a:pt x="466" y="569"/>
                  <a:pt x="362" y="593"/>
                </a:cubicBezTo>
                <a:cubicBezTo>
                  <a:pt x="251" y="619"/>
                  <a:pt x="149" y="560"/>
                  <a:pt x="105" y="443"/>
                </a:cubicBezTo>
                <a:cubicBezTo>
                  <a:pt x="92" y="409"/>
                  <a:pt x="92" y="409"/>
                  <a:pt x="59" y="413"/>
                </a:cubicBezTo>
                <a:cubicBezTo>
                  <a:pt x="57" y="413"/>
                  <a:pt x="57" y="413"/>
                  <a:pt x="57" y="413"/>
                </a:cubicBezTo>
                <a:cubicBezTo>
                  <a:pt x="42" y="415"/>
                  <a:pt x="35" y="410"/>
                  <a:pt x="32" y="390"/>
                </a:cubicBezTo>
                <a:cubicBezTo>
                  <a:pt x="29" y="375"/>
                  <a:pt x="39" y="373"/>
                  <a:pt x="49" y="372"/>
                </a:cubicBezTo>
                <a:cubicBezTo>
                  <a:pt x="50" y="371"/>
                  <a:pt x="53" y="371"/>
                  <a:pt x="55" y="370"/>
                </a:cubicBezTo>
                <a:cubicBezTo>
                  <a:pt x="69" y="368"/>
                  <a:pt x="77" y="360"/>
                  <a:pt x="81" y="346"/>
                </a:cubicBezTo>
                <a:cubicBezTo>
                  <a:pt x="83" y="339"/>
                  <a:pt x="85" y="332"/>
                  <a:pt x="87" y="325"/>
                </a:cubicBezTo>
                <a:cubicBezTo>
                  <a:pt x="115" y="220"/>
                  <a:pt x="190" y="170"/>
                  <a:pt x="277" y="159"/>
                </a:cubicBezTo>
                <a:cubicBezTo>
                  <a:pt x="343" y="151"/>
                  <a:pt x="405" y="170"/>
                  <a:pt x="462" y="210"/>
                </a:cubicBezTo>
                <a:cubicBezTo>
                  <a:pt x="477" y="221"/>
                  <a:pt x="491" y="221"/>
                  <a:pt x="505" y="212"/>
                </a:cubicBezTo>
                <a:cubicBezTo>
                  <a:pt x="529" y="196"/>
                  <a:pt x="554" y="186"/>
                  <a:pt x="580" y="181"/>
                </a:cubicBezTo>
                <a:cubicBezTo>
                  <a:pt x="603" y="175"/>
                  <a:pt x="628" y="174"/>
                  <a:pt x="653" y="177"/>
                </a:cubicBezTo>
                <a:cubicBezTo>
                  <a:pt x="670" y="180"/>
                  <a:pt x="682" y="173"/>
                  <a:pt x="691" y="157"/>
                </a:cubicBezTo>
                <a:cubicBezTo>
                  <a:pt x="724" y="95"/>
                  <a:pt x="771" y="52"/>
                  <a:pt x="834" y="30"/>
                </a:cubicBezTo>
                <a:cubicBezTo>
                  <a:pt x="917" y="0"/>
                  <a:pt x="1007" y="12"/>
                  <a:pt x="1078" y="94"/>
                </a:cubicBezTo>
                <a:cubicBezTo>
                  <a:pt x="1083" y="100"/>
                  <a:pt x="1088" y="105"/>
                  <a:pt x="1093" y="111"/>
                </a:cubicBezTo>
                <a:cubicBezTo>
                  <a:pt x="1102" y="122"/>
                  <a:pt x="1114" y="125"/>
                  <a:pt x="1127" y="121"/>
                </a:cubicBezTo>
                <a:cubicBezTo>
                  <a:pt x="1133" y="119"/>
                  <a:pt x="1133" y="119"/>
                  <a:pt x="1133" y="119"/>
                </a:cubicBezTo>
                <a:cubicBezTo>
                  <a:pt x="1142" y="117"/>
                  <a:pt x="1152" y="113"/>
                  <a:pt x="1157" y="129"/>
                </a:cubicBezTo>
                <a:cubicBezTo>
                  <a:pt x="1162" y="147"/>
                  <a:pt x="1159" y="155"/>
                  <a:pt x="1144" y="160"/>
                </a:cubicBezTo>
                <a:close/>
                <a:moveTo>
                  <a:pt x="470" y="262"/>
                </a:moveTo>
                <a:cubicBezTo>
                  <a:pt x="444" y="224"/>
                  <a:pt x="410" y="200"/>
                  <a:pt x="369" y="189"/>
                </a:cubicBezTo>
                <a:cubicBezTo>
                  <a:pt x="304" y="172"/>
                  <a:pt x="241" y="178"/>
                  <a:pt x="186" y="216"/>
                </a:cubicBezTo>
                <a:cubicBezTo>
                  <a:pt x="110" y="269"/>
                  <a:pt x="88" y="360"/>
                  <a:pt x="129" y="451"/>
                </a:cubicBezTo>
                <a:cubicBezTo>
                  <a:pt x="163" y="526"/>
                  <a:pt x="217" y="570"/>
                  <a:pt x="293" y="578"/>
                </a:cubicBezTo>
                <a:cubicBezTo>
                  <a:pt x="370" y="586"/>
                  <a:pt x="432" y="556"/>
                  <a:pt x="475" y="488"/>
                </a:cubicBezTo>
                <a:cubicBezTo>
                  <a:pt x="497" y="456"/>
                  <a:pt x="507" y="408"/>
                  <a:pt x="503" y="369"/>
                </a:cubicBezTo>
                <a:cubicBezTo>
                  <a:pt x="500" y="372"/>
                  <a:pt x="499" y="373"/>
                  <a:pt x="496" y="377"/>
                </a:cubicBezTo>
                <a:cubicBezTo>
                  <a:pt x="496" y="382"/>
                  <a:pt x="496" y="386"/>
                  <a:pt x="495" y="391"/>
                </a:cubicBezTo>
                <a:cubicBezTo>
                  <a:pt x="495" y="394"/>
                  <a:pt x="495" y="396"/>
                  <a:pt x="495" y="398"/>
                </a:cubicBezTo>
                <a:cubicBezTo>
                  <a:pt x="494" y="401"/>
                  <a:pt x="489" y="401"/>
                  <a:pt x="489" y="398"/>
                </a:cubicBezTo>
                <a:cubicBezTo>
                  <a:pt x="488" y="376"/>
                  <a:pt x="490" y="355"/>
                  <a:pt x="487" y="333"/>
                </a:cubicBezTo>
                <a:cubicBezTo>
                  <a:pt x="486" y="330"/>
                  <a:pt x="491" y="329"/>
                  <a:pt x="492" y="332"/>
                </a:cubicBezTo>
                <a:cubicBezTo>
                  <a:pt x="494" y="340"/>
                  <a:pt x="495" y="348"/>
                  <a:pt x="496" y="356"/>
                </a:cubicBezTo>
                <a:cubicBezTo>
                  <a:pt x="497" y="355"/>
                  <a:pt x="500" y="354"/>
                  <a:pt x="502" y="354"/>
                </a:cubicBezTo>
                <a:cubicBezTo>
                  <a:pt x="501" y="320"/>
                  <a:pt x="488" y="290"/>
                  <a:pt x="470" y="262"/>
                </a:cubicBezTo>
                <a:close/>
                <a:moveTo>
                  <a:pt x="942" y="41"/>
                </a:moveTo>
                <a:cubicBezTo>
                  <a:pt x="874" y="30"/>
                  <a:pt x="816" y="52"/>
                  <a:pt x="765" y="97"/>
                </a:cubicBezTo>
                <a:cubicBezTo>
                  <a:pt x="733" y="125"/>
                  <a:pt x="714" y="162"/>
                  <a:pt x="708" y="207"/>
                </a:cubicBezTo>
                <a:cubicBezTo>
                  <a:pt x="703" y="241"/>
                  <a:pt x="705" y="274"/>
                  <a:pt x="719" y="304"/>
                </a:cubicBezTo>
                <a:cubicBezTo>
                  <a:pt x="721" y="304"/>
                  <a:pt x="724" y="303"/>
                  <a:pt x="726" y="303"/>
                </a:cubicBezTo>
                <a:cubicBezTo>
                  <a:pt x="723" y="296"/>
                  <a:pt x="721" y="288"/>
                  <a:pt x="719" y="280"/>
                </a:cubicBezTo>
                <a:cubicBezTo>
                  <a:pt x="719" y="277"/>
                  <a:pt x="723" y="276"/>
                  <a:pt x="724" y="279"/>
                </a:cubicBezTo>
                <a:cubicBezTo>
                  <a:pt x="731" y="300"/>
                  <a:pt x="742" y="319"/>
                  <a:pt x="751" y="338"/>
                </a:cubicBezTo>
                <a:cubicBezTo>
                  <a:pt x="752" y="341"/>
                  <a:pt x="748" y="344"/>
                  <a:pt x="746" y="341"/>
                </a:cubicBezTo>
                <a:cubicBezTo>
                  <a:pt x="744" y="339"/>
                  <a:pt x="743" y="337"/>
                  <a:pt x="742" y="335"/>
                </a:cubicBezTo>
                <a:cubicBezTo>
                  <a:pt x="739" y="331"/>
                  <a:pt x="737" y="326"/>
                  <a:pt x="735" y="322"/>
                </a:cubicBezTo>
                <a:cubicBezTo>
                  <a:pt x="731" y="321"/>
                  <a:pt x="729" y="320"/>
                  <a:pt x="726" y="319"/>
                </a:cubicBezTo>
                <a:cubicBezTo>
                  <a:pt x="738" y="355"/>
                  <a:pt x="769" y="393"/>
                  <a:pt x="802" y="413"/>
                </a:cubicBezTo>
                <a:cubicBezTo>
                  <a:pt x="872" y="455"/>
                  <a:pt x="940" y="454"/>
                  <a:pt x="1005" y="413"/>
                </a:cubicBezTo>
                <a:cubicBezTo>
                  <a:pt x="1070" y="373"/>
                  <a:pt x="1100" y="309"/>
                  <a:pt x="1097" y="226"/>
                </a:cubicBezTo>
                <a:cubicBezTo>
                  <a:pt x="1092" y="126"/>
                  <a:pt x="1033" y="54"/>
                  <a:pt x="942" y="41"/>
                </a:cubicBezTo>
                <a:close/>
                <a:moveTo>
                  <a:pt x="942" y="41"/>
                </a:moveTo>
                <a:cubicBezTo>
                  <a:pt x="942" y="41"/>
                  <a:pt x="942" y="41"/>
                  <a:pt x="942" y="41"/>
                </a:cubicBezTo>
              </a:path>
            </a:pathLst>
          </a:custGeom>
          <a:solidFill>
            <a:srgbClr val="FD5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99" name="Freeform 380"/>
          <p:cNvSpPr>
            <a:spLocks noEditPoints="1"/>
          </p:cNvSpPr>
          <p:nvPr userDrawn="1"/>
        </p:nvSpPr>
        <p:spPr bwMode="auto">
          <a:xfrm>
            <a:off x="2579688" y="1231900"/>
            <a:ext cx="180975" cy="180975"/>
          </a:xfrm>
          <a:custGeom>
            <a:avLst/>
            <a:gdLst>
              <a:gd name="T0" fmla="*/ 7 w 114"/>
              <a:gd name="T1" fmla="*/ 114 h 114"/>
              <a:gd name="T2" fmla="*/ 2 w 114"/>
              <a:gd name="T3" fmla="*/ 112 h 114"/>
              <a:gd name="T4" fmla="*/ 2 w 114"/>
              <a:gd name="T5" fmla="*/ 103 h 114"/>
              <a:gd name="T6" fmla="*/ 103 w 114"/>
              <a:gd name="T7" fmla="*/ 2 h 114"/>
              <a:gd name="T8" fmla="*/ 112 w 114"/>
              <a:gd name="T9" fmla="*/ 2 h 114"/>
              <a:gd name="T10" fmla="*/ 112 w 114"/>
              <a:gd name="T11" fmla="*/ 11 h 114"/>
              <a:gd name="T12" fmla="*/ 11 w 114"/>
              <a:gd name="T13" fmla="*/ 112 h 114"/>
              <a:gd name="T14" fmla="*/ 7 w 114"/>
              <a:gd name="T15" fmla="*/ 114 h 114"/>
              <a:gd name="T16" fmla="*/ 7 w 114"/>
              <a:gd name="T17" fmla="*/ 114 h 114"/>
              <a:gd name="T18" fmla="*/ 7 w 114"/>
              <a:gd name="T19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4" h="114">
                <a:moveTo>
                  <a:pt x="7" y="114"/>
                </a:moveTo>
                <a:cubicBezTo>
                  <a:pt x="5" y="114"/>
                  <a:pt x="4" y="113"/>
                  <a:pt x="2" y="112"/>
                </a:cubicBezTo>
                <a:cubicBezTo>
                  <a:pt x="0" y="110"/>
                  <a:pt x="0" y="106"/>
                  <a:pt x="2" y="103"/>
                </a:cubicBezTo>
                <a:cubicBezTo>
                  <a:pt x="103" y="2"/>
                  <a:pt x="103" y="2"/>
                  <a:pt x="103" y="2"/>
                </a:cubicBezTo>
                <a:cubicBezTo>
                  <a:pt x="105" y="0"/>
                  <a:pt x="109" y="0"/>
                  <a:pt x="112" y="2"/>
                </a:cubicBezTo>
                <a:cubicBezTo>
                  <a:pt x="114" y="4"/>
                  <a:pt x="114" y="9"/>
                  <a:pt x="112" y="11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0" y="113"/>
                  <a:pt x="8" y="114"/>
                  <a:pt x="7" y="114"/>
                </a:cubicBezTo>
                <a:close/>
                <a:moveTo>
                  <a:pt x="7" y="114"/>
                </a:moveTo>
                <a:cubicBezTo>
                  <a:pt x="7" y="114"/>
                  <a:pt x="7" y="114"/>
                  <a:pt x="7" y="114"/>
                </a:cubicBezTo>
              </a:path>
            </a:pathLst>
          </a:custGeom>
          <a:solidFill>
            <a:srgbClr val="FD5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00" name="Freeform 381"/>
          <p:cNvSpPr>
            <a:spLocks noEditPoints="1"/>
          </p:cNvSpPr>
          <p:nvPr userDrawn="1"/>
        </p:nvSpPr>
        <p:spPr bwMode="auto">
          <a:xfrm>
            <a:off x="2562226" y="1347788"/>
            <a:ext cx="239713" cy="238125"/>
          </a:xfrm>
          <a:custGeom>
            <a:avLst/>
            <a:gdLst>
              <a:gd name="T0" fmla="*/ 7 w 151"/>
              <a:gd name="T1" fmla="*/ 150 h 150"/>
              <a:gd name="T2" fmla="*/ 3 w 151"/>
              <a:gd name="T3" fmla="*/ 148 h 150"/>
              <a:gd name="T4" fmla="*/ 3 w 151"/>
              <a:gd name="T5" fmla="*/ 139 h 150"/>
              <a:gd name="T6" fmla="*/ 140 w 151"/>
              <a:gd name="T7" fmla="*/ 2 h 150"/>
              <a:gd name="T8" fmla="*/ 149 w 151"/>
              <a:gd name="T9" fmla="*/ 2 h 150"/>
              <a:gd name="T10" fmla="*/ 149 w 151"/>
              <a:gd name="T11" fmla="*/ 11 h 150"/>
              <a:gd name="T12" fmla="*/ 12 w 151"/>
              <a:gd name="T13" fmla="*/ 148 h 150"/>
              <a:gd name="T14" fmla="*/ 7 w 151"/>
              <a:gd name="T15" fmla="*/ 150 h 150"/>
              <a:gd name="T16" fmla="*/ 7 w 151"/>
              <a:gd name="T17" fmla="*/ 150 h 150"/>
              <a:gd name="T18" fmla="*/ 7 w 151"/>
              <a:gd name="T19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1" h="150">
                <a:moveTo>
                  <a:pt x="7" y="150"/>
                </a:moveTo>
                <a:cubicBezTo>
                  <a:pt x="5" y="150"/>
                  <a:pt x="4" y="149"/>
                  <a:pt x="3" y="148"/>
                </a:cubicBezTo>
                <a:cubicBezTo>
                  <a:pt x="0" y="146"/>
                  <a:pt x="0" y="142"/>
                  <a:pt x="3" y="139"/>
                </a:cubicBezTo>
                <a:cubicBezTo>
                  <a:pt x="140" y="2"/>
                  <a:pt x="140" y="2"/>
                  <a:pt x="140" y="2"/>
                </a:cubicBezTo>
                <a:cubicBezTo>
                  <a:pt x="142" y="0"/>
                  <a:pt x="146" y="0"/>
                  <a:pt x="149" y="2"/>
                </a:cubicBezTo>
                <a:cubicBezTo>
                  <a:pt x="151" y="4"/>
                  <a:pt x="151" y="8"/>
                  <a:pt x="149" y="11"/>
                </a:cubicBezTo>
                <a:cubicBezTo>
                  <a:pt x="12" y="148"/>
                  <a:pt x="12" y="148"/>
                  <a:pt x="12" y="148"/>
                </a:cubicBezTo>
                <a:cubicBezTo>
                  <a:pt x="11" y="149"/>
                  <a:pt x="9" y="150"/>
                  <a:pt x="7" y="150"/>
                </a:cubicBezTo>
                <a:close/>
                <a:moveTo>
                  <a:pt x="7" y="150"/>
                </a:moveTo>
                <a:cubicBezTo>
                  <a:pt x="7" y="150"/>
                  <a:pt x="7" y="150"/>
                  <a:pt x="7" y="150"/>
                </a:cubicBezTo>
              </a:path>
            </a:pathLst>
          </a:custGeom>
          <a:solidFill>
            <a:srgbClr val="FD5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01" name="Freeform 382"/>
          <p:cNvSpPr>
            <a:spLocks noEditPoints="1"/>
          </p:cNvSpPr>
          <p:nvPr userDrawn="1"/>
        </p:nvSpPr>
        <p:spPr bwMode="auto">
          <a:xfrm>
            <a:off x="3530601" y="1004888"/>
            <a:ext cx="180975" cy="180975"/>
          </a:xfrm>
          <a:custGeom>
            <a:avLst/>
            <a:gdLst>
              <a:gd name="T0" fmla="*/ 7 w 114"/>
              <a:gd name="T1" fmla="*/ 114 h 114"/>
              <a:gd name="T2" fmla="*/ 2 w 114"/>
              <a:gd name="T3" fmla="*/ 112 h 114"/>
              <a:gd name="T4" fmla="*/ 2 w 114"/>
              <a:gd name="T5" fmla="*/ 103 h 114"/>
              <a:gd name="T6" fmla="*/ 103 w 114"/>
              <a:gd name="T7" fmla="*/ 2 h 114"/>
              <a:gd name="T8" fmla="*/ 112 w 114"/>
              <a:gd name="T9" fmla="*/ 2 h 114"/>
              <a:gd name="T10" fmla="*/ 112 w 114"/>
              <a:gd name="T11" fmla="*/ 11 h 114"/>
              <a:gd name="T12" fmla="*/ 11 w 114"/>
              <a:gd name="T13" fmla="*/ 112 h 114"/>
              <a:gd name="T14" fmla="*/ 7 w 114"/>
              <a:gd name="T15" fmla="*/ 114 h 114"/>
              <a:gd name="T16" fmla="*/ 7 w 114"/>
              <a:gd name="T17" fmla="*/ 114 h 114"/>
              <a:gd name="T18" fmla="*/ 7 w 114"/>
              <a:gd name="T19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4" h="114">
                <a:moveTo>
                  <a:pt x="7" y="114"/>
                </a:moveTo>
                <a:cubicBezTo>
                  <a:pt x="5" y="114"/>
                  <a:pt x="4" y="113"/>
                  <a:pt x="2" y="112"/>
                </a:cubicBezTo>
                <a:cubicBezTo>
                  <a:pt x="0" y="110"/>
                  <a:pt x="0" y="106"/>
                  <a:pt x="2" y="103"/>
                </a:cubicBezTo>
                <a:cubicBezTo>
                  <a:pt x="103" y="2"/>
                  <a:pt x="103" y="2"/>
                  <a:pt x="103" y="2"/>
                </a:cubicBezTo>
                <a:cubicBezTo>
                  <a:pt x="105" y="0"/>
                  <a:pt x="109" y="0"/>
                  <a:pt x="112" y="2"/>
                </a:cubicBezTo>
                <a:cubicBezTo>
                  <a:pt x="114" y="4"/>
                  <a:pt x="114" y="9"/>
                  <a:pt x="112" y="11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0" y="113"/>
                  <a:pt x="8" y="114"/>
                  <a:pt x="7" y="114"/>
                </a:cubicBezTo>
                <a:close/>
                <a:moveTo>
                  <a:pt x="7" y="114"/>
                </a:moveTo>
                <a:cubicBezTo>
                  <a:pt x="7" y="114"/>
                  <a:pt x="7" y="114"/>
                  <a:pt x="7" y="114"/>
                </a:cubicBezTo>
              </a:path>
            </a:pathLst>
          </a:custGeom>
          <a:solidFill>
            <a:srgbClr val="FD5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02" name="Freeform 383"/>
          <p:cNvSpPr>
            <a:spLocks noEditPoints="1"/>
          </p:cNvSpPr>
          <p:nvPr userDrawn="1"/>
        </p:nvSpPr>
        <p:spPr bwMode="auto">
          <a:xfrm>
            <a:off x="3513138" y="1120775"/>
            <a:ext cx="239713" cy="238125"/>
          </a:xfrm>
          <a:custGeom>
            <a:avLst/>
            <a:gdLst>
              <a:gd name="T0" fmla="*/ 7 w 151"/>
              <a:gd name="T1" fmla="*/ 150 h 150"/>
              <a:gd name="T2" fmla="*/ 3 w 151"/>
              <a:gd name="T3" fmla="*/ 148 h 150"/>
              <a:gd name="T4" fmla="*/ 3 w 151"/>
              <a:gd name="T5" fmla="*/ 139 h 150"/>
              <a:gd name="T6" fmla="*/ 140 w 151"/>
              <a:gd name="T7" fmla="*/ 2 h 150"/>
              <a:gd name="T8" fmla="*/ 149 w 151"/>
              <a:gd name="T9" fmla="*/ 2 h 150"/>
              <a:gd name="T10" fmla="*/ 149 w 151"/>
              <a:gd name="T11" fmla="*/ 11 h 150"/>
              <a:gd name="T12" fmla="*/ 12 w 151"/>
              <a:gd name="T13" fmla="*/ 148 h 150"/>
              <a:gd name="T14" fmla="*/ 7 w 151"/>
              <a:gd name="T15" fmla="*/ 150 h 150"/>
              <a:gd name="T16" fmla="*/ 7 w 151"/>
              <a:gd name="T17" fmla="*/ 150 h 150"/>
              <a:gd name="T18" fmla="*/ 7 w 151"/>
              <a:gd name="T19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1" h="150">
                <a:moveTo>
                  <a:pt x="7" y="150"/>
                </a:moveTo>
                <a:cubicBezTo>
                  <a:pt x="5" y="150"/>
                  <a:pt x="4" y="149"/>
                  <a:pt x="3" y="148"/>
                </a:cubicBezTo>
                <a:cubicBezTo>
                  <a:pt x="0" y="146"/>
                  <a:pt x="0" y="142"/>
                  <a:pt x="3" y="139"/>
                </a:cubicBezTo>
                <a:cubicBezTo>
                  <a:pt x="140" y="2"/>
                  <a:pt x="140" y="2"/>
                  <a:pt x="140" y="2"/>
                </a:cubicBezTo>
                <a:cubicBezTo>
                  <a:pt x="142" y="0"/>
                  <a:pt x="146" y="0"/>
                  <a:pt x="149" y="2"/>
                </a:cubicBezTo>
                <a:cubicBezTo>
                  <a:pt x="151" y="4"/>
                  <a:pt x="151" y="8"/>
                  <a:pt x="149" y="11"/>
                </a:cubicBezTo>
                <a:cubicBezTo>
                  <a:pt x="12" y="148"/>
                  <a:pt x="12" y="148"/>
                  <a:pt x="12" y="148"/>
                </a:cubicBezTo>
                <a:cubicBezTo>
                  <a:pt x="10" y="149"/>
                  <a:pt x="9" y="150"/>
                  <a:pt x="7" y="150"/>
                </a:cubicBezTo>
                <a:close/>
                <a:moveTo>
                  <a:pt x="7" y="150"/>
                </a:moveTo>
                <a:cubicBezTo>
                  <a:pt x="7" y="150"/>
                  <a:pt x="7" y="150"/>
                  <a:pt x="7" y="150"/>
                </a:cubicBezTo>
              </a:path>
            </a:pathLst>
          </a:custGeom>
          <a:solidFill>
            <a:srgbClr val="FD5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03" name="Freeform 384"/>
          <p:cNvSpPr>
            <a:spLocks noEditPoints="1"/>
          </p:cNvSpPr>
          <p:nvPr userDrawn="1"/>
        </p:nvSpPr>
        <p:spPr bwMode="auto">
          <a:xfrm>
            <a:off x="5788026" y="3608388"/>
            <a:ext cx="254000" cy="242888"/>
          </a:xfrm>
          <a:custGeom>
            <a:avLst/>
            <a:gdLst>
              <a:gd name="T0" fmla="*/ 134 w 160"/>
              <a:gd name="T1" fmla="*/ 25 h 153"/>
              <a:gd name="T2" fmla="*/ 127 w 160"/>
              <a:gd name="T3" fmla="*/ 127 h 153"/>
              <a:gd name="T4" fmla="*/ 26 w 160"/>
              <a:gd name="T5" fmla="*/ 120 h 153"/>
              <a:gd name="T6" fmla="*/ 32 w 160"/>
              <a:gd name="T7" fmla="*/ 19 h 153"/>
              <a:gd name="T8" fmla="*/ 84 w 160"/>
              <a:gd name="T9" fmla="*/ 1 h 153"/>
              <a:gd name="T10" fmla="*/ 134 w 160"/>
              <a:gd name="T11" fmla="*/ 25 h 153"/>
              <a:gd name="T12" fmla="*/ 55 w 160"/>
              <a:gd name="T13" fmla="*/ 94 h 153"/>
              <a:gd name="T14" fmla="*/ 101 w 160"/>
              <a:gd name="T15" fmla="*/ 98 h 153"/>
              <a:gd name="T16" fmla="*/ 104 w 160"/>
              <a:gd name="T17" fmla="*/ 51 h 153"/>
              <a:gd name="T18" fmla="*/ 58 w 160"/>
              <a:gd name="T19" fmla="*/ 48 h 153"/>
              <a:gd name="T20" fmla="*/ 55 w 160"/>
              <a:gd name="T21" fmla="*/ 94 h 153"/>
              <a:gd name="T22" fmla="*/ 55 w 160"/>
              <a:gd name="T23" fmla="*/ 94 h 153"/>
              <a:gd name="T24" fmla="*/ 55 w 160"/>
              <a:gd name="T25" fmla="*/ 9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" h="153">
                <a:moveTo>
                  <a:pt x="134" y="25"/>
                </a:moveTo>
                <a:cubicBezTo>
                  <a:pt x="160" y="55"/>
                  <a:pt x="157" y="100"/>
                  <a:pt x="127" y="127"/>
                </a:cubicBezTo>
                <a:cubicBezTo>
                  <a:pt x="98" y="153"/>
                  <a:pt x="52" y="150"/>
                  <a:pt x="26" y="120"/>
                </a:cubicBezTo>
                <a:cubicBezTo>
                  <a:pt x="0" y="91"/>
                  <a:pt x="2" y="45"/>
                  <a:pt x="32" y="19"/>
                </a:cubicBezTo>
                <a:cubicBezTo>
                  <a:pt x="46" y="6"/>
                  <a:pt x="65" y="0"/>
                  <a:pt x="84" y="1"/>
                </a:cubicBezTo>
                <a:cubicBezTo>
                  <a:pt x="103" y="2"/>
                  <a:pt x="121" y="11"/>
                  <a:pt x="134" y="25"/>
                </a:cubicBezTo>
                <a:close/>
                <a:moveTo>
                  <a:pt x="55" y="94"/>
                </a:moveTo>
                <a:cubicBezTo>
                  <a:pt x="67" y="108"/>
                  <a:pt x="87" y="109"/>
                  <a:pt x="101" y="98"/>
                </a:cubicBezTo>
                <a:cubicBezTo>
                  <a:pt x="115" y="86"/>
                  <a:pt x="116" y="65"/>
                  <a:pt x="104" y="51"/>
                </a:cubicBezTo>
                <a:cubicBezTo>
                  <a:pt x="93" y="38"/>
                  <a:pt x="72" y="36"/>
                  <a:pt x="58" y="48"/>
                </a:cubicBezTo>
                <a:cubicBezTo>
                  <a:pt x="44" y="60"/>
                  <a:pt x="43" y="81"/>
                  <a:pt x="55" y="94"/>
                </a:cubicBezTo>
                <a:close/>
                <a:moveTo>
                  <a:pt x="55" y="94"/>
                </a:moveTo>
                <a:cubicBezTo>
                  <a:pt x="55" y="94"/>
                  <a:pt x="55" y="94"/>
                  <a:pt x="55" y="9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04" name="Freeform 385"/>
          <p:cNvSpPr>
            <a:spLocks noEditPoints="1"/>
          </p:cNvSpPr>
          <p:nvPr userDrawn="1"/>
        </p:nvSpPr>
        <p:spPr bwMode="auto">
          <a:xfrm>
            <a:off x="2552701" y="5846763"/>
            <a:ext cx="255588" cy="244475"/>
          </a:xfrm>
          <a:custGeom>
            <a:avLst/>
            <a:gdLst>
              <a:gd name="T0" fmla="*/ 135 w 161"/>
              <a:gd name="T1" fmla="*/ 26 h 154"/>
              <a:gd name="T2" fmla="*/ 128 w 161"/>
              <a:gd name="T3" fmla="*/ 127 h 154"/>
              <a:gd name="T4" fmla="*/ 27 w 161"/>
              <a:gd name="T5" fmla="*/ 121 h 154"/>
              <a:gd name="T6" fmla="*/ 33 w 161"/>
              <a:gd name="T7" fmla="*/ 19 h 154"/>
              <a:gd name="T8" fmla="*/ 85 w 161"/>
              <a:gd name="T9" fmla="*/ 1 h 154"/>
              <a:gd name="T10" fmla="*/ 135 w 161"/>
              <a:gd name="T11" fmla="*/ 26 h 154"/>
              <a:gd name="T12" fmla="*/ 56 w 161"/>
              <a:gd name="T13" fmla="*/ 95 h 154"/>
              <a:gd name="T14" fmla="*/ 102 w 161"/>
              <a:gd name="T15" fmla="*/ 98 h 154"/>
              <a:gd name="T16" fmla="*/ 105 w 161"/>
              <a:gd name="T17" fmla="*/ 52 h 154"/>
              <a:gd name="T18" fmla="*/ 59 w 161"/>
              <a:gd name="T19" fmla="*/ 49 h 154"/>
              <a:gd name="T20" fmla="*/ 56 w 161"/>
              <a:gd name="T21" fmla="*/ 95 h 154"/>
              <a:gd name="T22" fmla="*/ 56 w 161"/>
              <a:gd name="T23" fmla="*/ 95 h 154"/>
              <a:gd name="T24" fmla="*/ 56 w 161"/>
              <a:gd name="T25" fmla="*/ 9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1" h="154">
                <a:moveTo>
                  <a:pt x="135" y="26"/>
                </a:moveTo>
                <a:cubicBezTo>
                  <a:pt x="161" y="56"/>
                  <a:pt x="158" y="101"/>
                  <a:pt x="128" y="127"/>
                </a:cubicBezTo>
                <a:cubicBezTo>
                  <a:pt x="98" y="154"/>
                  <a:pt x="53" y="151"/>
                  <a:pt x="27" y="121"/>
                </a:cubicBezTo>
                <a:cubicBezTo>
                  <a:pt x="0" y="91"/>
                  <a:pt x="3" y="46"/>
                  <a:pt x="33" y="19"/>
                </a:cubicBezTo>
                <a:cubicBezTo>
                  <a:pt x="47" y="7"/>
                  <a:pt x="66" y="0"/>
                  <a:pt x="85" y="1"/>
                </a:cubicBezTo>
                <a:cubicBezTo>
                  <a:pt x="104" y="3"/>
                  <a:pt x="122" y="11"/>
                  <a:pt x="135" y="26"/>
                </a:cubicBezTo>
                <a:close/>
                <a:moveTo>
                  <a:pt x="56" y="95"/>
                </a:moveTo>
                <a:cubicBezTo>
                  <a:pt x="68" y="109"/>
                  <a:pt x="88" y="110"/>
                  <a:pt x="102" y="98"/>
                </a:cubicBezTo>
                <a:cubicBezTo>
                  <a:pt x="116" y="86"/>
                  <a:pt x="117" y="66"/>
                  <a:pt x="105" y="52"/>
                </a:cubicBezTo>
                <a:cubicBezTo>
                  <a:pt x="93" y="38"/>
                  <a:pt x="73" y="37"/>
                  <a:pt x="59" y="49"/>
                </a:cubicBezTo>
                <a:cubicBezTo>
                  <a:pt x="45" y="61"/>
                  <a:pt x="44" y="81"/>
                  <a:pt x="56" y="95"/>
                </a:cubicBezTo>
                <a:close/>
                <a:moveTo>
                  <a:pt x="56" y="95"/>
                </a:moveTo>
                <a:cubicBezTo>
                  <a:pt x="56" y="95"/>
                  <a:pt x="56" y="95"/>
                  <a:pt x="56" y="9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05" name="Freeform 386"/>
          <p:cNvSpPr>
            <a:spLocks noEditPoints="1"/>
          </p:cNvSpPr>
          <p:nvPr userDrawn="1"/>
        </p:nvSpPr>
        <p:spPr bwMode="auto">
          <a:xfrm>
            <a:off x="422276" y="3300413"/>
            <a:ext cx="393700" cy="393700"/>
          </a:xfrm>
          <a:custGeom>
            <a:avLst/>
            <a:gdLst>
              <a:gd name="T0" fmla="*/ 220 w 248"/>
              <a:gd name="T1" fmla="*/ 175 h 248"/>
              <a:gd name="T2" fmla="*/ 73 w 248"/>
              <a:gd name="T3" fmla="*/ 220 h 248"/>
              <a:gd name="T4" fmla="*/ 28 w 248"/>
              <a:gd name="T5" fmla="*/ 73 h 248"/>
              <a:gd name="T6" fmla="*/ 175 w 248"/>
              <a:gd name="T7" fmla="*/ 28 h 248"/>
              <a:gd name="T8" fmla="*/ 220 w 248"/>
              <a:gd name="T9" fmla="*/ 175 h 248"/>
              <a:gd name="T10" fmla="*/ 63 w 248"/>
              <a:gd name="T11" fmla="*/ 92 h 248"/>
              <a:gd name="T12" fmla="*/ 92 w 248"/>
              <a:gd name="T13" fmla="*/ 186 h 248"/>
              <a:gd name="T14" fmla="*/ 186 w 248"/>
              <a:gd name="T15" fmla="*/ 157 h 248"/>
              <a:gd name="T16" fmla="*/ 157 w 248"/>
              <a:gd name="T17" fmla="*/ 63 h 248"/>
              <a:gd name="T18" fmla="*/ 63 w 248"/>
              <a:gd name="T19" fmla="*/ 92 h 248"/>
              <a:gd name="T20" fmla="*/ 63 w 248"/>
              <a:gd name="T21" fmla="*/ 92 h 248"/>
              <a:gd name="T22" fmla="*/ 63 w 248"/>
              <a:gd name="T23" fmla="*/ 92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8" h="248">
                <a:moveTo>
                  <a:pt x="220" y="175"/>
                </a:moveTo>
                <a:cubicBezTo>
                  <a:pt x="192" y="228"/>
                  <a:pt x="126" y="248"/>
                  <a:pt x="73" y="220"/>
                </a:cubicBezTo>
                <a:cubicBezTo>
                  <a:pt x="20" y="192"/>
                  <a:pt x="0" y="126"/>
                  <a:pt x="28" y="73"/>
                </a:cubicBezTo>
                <a:cubicBezTo>
                  <a:pt x="56" y="20"/>
                  <a:pt x="122" y="0"/>
                  <a:pt x="175" y="28"/>
                </a:cubicBezTo>
                <a:cubicBezTo>
                  <a:pt x="228" y="56"/>
                  <a:pt x="248" y="122"/>
                  <a:pt x="220" y="175"/>
                </a:cubicBezTo>
                <a:close/>
                <a:moveTo>
                  <a:pt x="63" y="92"/>
                </a:moveTo>
                <a:cubicBezTo>
                  <a:pt x="45" y="126"/>
                  <a:pt x="58" y="168"/>
                  <a:pt x="92" y="186"/>
                </a:cubicBezTo>
                <a:cubicBezTo>
                  <a:pt x="126" y="204"/>
                  <a:pt x="168" y="191"/>
                  <a:pt x="186" y="157"/>
                </a:cubicBezTo>
                <a:cubicBezTo>
                  <a:pt x="203" y="123"/>
                  <a:pt x="191" y="81"/>
                  <a:pt x="157" y="63"/>
                </a:cubicBezTo>
                <a:cubicBezTo>
                  <a:pt x="123" y="45"/>
                  <a:pt x="81" y="58"/>
                  <a:pt x="63" y="92"/>
                </a:cubicBezTo>
                <a:close/>
                <a:moveTo>
                  <a:pt x="63" y="92"/>
                </a:moveTo>
                <a:cubicBezTo>
                  <a:pt x="63" y="92"/>
                  <a:pt x="63" y="92"/>
                  <a:pt x="63" y="9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06" name="Freeform 387"/>
          <p:cNvSpPr>
            <a:spLocks noEditPoints="1"/>
          </p:cNvSpPr>
          <p:nvPr userDrawn="1"/>
        </p:nvSpPr>
        <p:spPr bwMode="auto">
          <a:xfrm>
            <a:off x="5713413" y="2754313"/>
            <a:ext cx="330200" cy="293688"/>
          </a:xfrm>
          <a:custGeom>
            <a:avLst/>
            <a:gdLst>
              <a:gd name="T0" fmla="*/ 72 w 208"/>
              <a:gd name="T1" fmla="*/ 121 h 185"/>
              <a:gd name="T2" fmla="*/ 71 w 208"/>
              <a:gd name="T3" fmla="*/ 136 h 185"/>
              <a:gd name="T4" fmla="*/ 20 w 208"/>
              <a:gd name="T5" fmla="*/ 181 h 185"/>
              <a:gd name="T6" fmla="*/ 4 w 208"/>
              <a:gd name="T7" fmla="*/ 180 h 185"/>
              <a:gd name="T8" fmla="*/ 5 w 208"/>
              <a:gd name="T9" fmla="*/ 165 h 185"/>
              <a:gd name="T10" fmla="*/ 57 w 208"/>
              <a:gd name="T11" fmla="*/ 120 h 185"/>
              <a:gd name="T12" fmla="*/ 72 w 208"/>
              <a:gd name="T13" fmla="*/ 121 h 185"/>
              <a:gd name="T14" fmla="*/ 204 w 208"/>
              <a:gd name="T15" fmla="*/ 5 h 185"/>
              <a:gd name="T16" fmla="*/ 203 w 208"/>
              <a:gd name="T17" fmla="*/ 20 h 185"/>
              <a:gd name="T18" fmla="*/ 151 w 208"/>
              <a:gd name="T19" fmla="*/ 66 h 185"/>
              <a:gd name="T20" fmla="*/ 136 w 208"/>
              <a:gd name="T21" fmla="*/ 65 h 185"/>
              <a:gd name="T22" fmla="*/ 137 w 208"/>
              <a:gd name="T23" fmla="*/ 50 h 185"/>
              <a:gd name="T24" fmla="*/ 189 w 208"/>
              <a:gd name="T25" fmla="*/ 4 h 185"/>
              <a:gd name="T26" fmla="*/ 204 w 208"/>
              <a:gd name="T27" fmla="*/ 5 h 185"/>
              <a:gd name="T28" fmla="*/ 204 w 208"/>
              <a:gd name="T29" fmla="*/ 5 h 185"/>
              <a:gd name="T30" fmla="*/ 204 w 208"/>
              <a:gd name="T31" fmla="*/ 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8" h="185">
                <a:moveTo>
                  <a:pt x="72" y="121"/>
                </a:moveTo>
                <a:cubicBezTo>
                  <a:pt x="76" y="125"/>
                  <a:pt x="76" y="132"/>
                  <a:pt x="71" y="136"/>
                </a:cubicBezTo>
                <a:cubicBezTo>
                  <a:pt x="20" y="181"/>
                  <a:pt x="20" y="181"/>
                  <a:pt x="20" y="181"/>
                </a:cubicBezTo>
                <a:cubicBezTo>
                  <a:pt x="15" y="185"/>
                  <a:pt x="8" y="185"/>
                  <a:pt x="4" y="180"/>
                </a:cubicBezTo>
                <a:cubicBezTo>
                  <a:pt x="0" y="176"/>
                  <a:pt x="1" y="169"/>
                  <a:pt x="5" y="165"/>
                </a:cubicBezTo>
                <a:cubicBezTo>
                  <a:pt x="57" y="120"/>
                  <a:pt x="57" y="120"/>
                  <a:pt x="57" y="120"/>
                </a:cubicBezTo>
                <a:cubicBezTo>
                  <a:pt x="61" y="116"/>
                  <a:pt x="68" y="116"/>
                  <a:pt x="72" y="121"/>
                </a:cubicBezTo>
                <a:close/>
                <a:moveTo>
                  <a:pt x="204" y="5"/>
                </a:moveTo>
                <a:cubicBezTo>
                  <a:pt x="208" y="10"/>
                  <a:pt x="207" y="17"/>
                  <a:pt x="203" y="20"/>
                </a:cubicBezTo>
                <a:cubicBezTo>
                  <a:pt x="151" y="66"/>
                  <a:pt x="151" y="66"/>
                  <a:pt x="151" y="66"/>
                </a:cubicBezTo>
                <a:cubicBezTo>
                  <a:pt x="146" y="70"/>
                  <a:pt x="140" y="69"/>
                  <a:pt x="136" y="65"/>
                </a:cubicBezTo>
                <a:cubicBezTo>
                  <a:pt x="132" y="60"/>
                  <a:pt x="132" y="53"/>
                  <a:pt x="137" y="50"/>
                </a:cubicBezTo>
                <a:cubicBezTo>
                  <a:pt x="189" y="4"/>
                  <a:pt x="189" y="4"/>
                  <a:pt x="189" y="4"/>
                </a:cubicBezTo>
                <a:cubicBezTo>
                  <a:pt x="193" y="0"/>
                  <a:pt x="200" y="1"/>
                  <a:pt x="204" y="5"/>
                </a:cubicBezTo>
                <a:close/>
                <a:moveTo>
                  <a:pt x="204" y="5"/>
                </a:moveTo>
                <a:cubicBezTo>
                  <a:pt x="204" y="5"/>
                  <a:pt x="204" y="5"/>
                  <a:pt x="204" y="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07" name="Freeform 388"/>
          <p:cNvSpPr>
            <a:spLocks noEditPoints="1"/>
          </p:cNvSpPr>
          <p:nvPr userDrawn="1"/>
        </p:nvSpPr>
        <p:spPr bwMode="auto">
          <a:xfrm>
            <a:off x="5730876" y="2738438"/>
            <a:ext cx="293688" cy="327025"/>
          </a:xfrm>
          <a:custGeom>
            <a:avLst/>
            <a:gdLst>
              <a:gd name="T0" fmla="*/ 20 w 185"/>
              <a:gd name="T1" fmla="*/ 4 h 206"/>
              <a:gd name="T2" fmla="*/ 66 w 185"/>
              <a:gd name="T3" fmla="*/ 56 h 206"/>
              <a:gd name="T4" fmla="*/ 65 w 185"/>
              <a:gd name="T5" fmla="*/ 71 h 206"/>
              <a:gd name="T6" fmla="*/ 50 w 185"/>
              <a:gd name="T7" fmla="*/ 70 h 206"/>
              <a:gd name="T8" fmla="*/ 4 w 185"/>
              <a:gd name="T9" fmla="*/ 19 h 206"/>
              <a:gd name="T10" fmla="*/ 5 w 185"/>
              <a:gd name="T11" fmla="*/ 3 h 206"/>
              <a:gd name="T12" fmla="*/ 20 w 185"/>
              <a:gd name="T13" fmla="*/ 4 h 206"/>
              <a:gd name="T14" fmla="*/ 136 w 185"/>
              <a:gd name="T15" fmla="*/ 135 h 206"/>
              <a:gd name="T16" fmla="*/ 181 w 185"/>
              <a:gd name="T17" fmla="*/ 187 h 206"/>
              <a:gd name="T18" fmla="*/ 180 w 185"/>
              <a:gd name="T19" fmla="*/ 202 h 206"/>
              <a:gd name="T20" fmla="*/ 165 w 185"/>
              <a:gd name="T21" fmla="*/ 201 h 206"/>
              <a:gd name="T22" fmla="*/ 120 w 185"/>
              <a:gd name="T23" fmla="*/ 150 h 206"/>
              <a:gd name="T24" fmla="*/ 121 w 185"/>
              <a:gd name="T25" fmla="*/ 134 h 206"/>
              <a:gd name="T26" fmla="*/ 136 w 185"/>
              <a:gd name="T27" fmla="*/ 135 h 206"/>
              <a:gd name="T28" fmla="*/ 136 w 185"/>
              <a:gd name="T29" fmla="*/ 135 h 206"/>
              <a:gd name="T30" fmla="*/ 136 w 185"/>
              <a:gd name="T31" fmla="*/ 135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5" h="206">
                <a:moveTo>
                  <a:pt x="20" y="4"/>
                </a:moveTo>
                <a:cubicBezTo>
                  <a:pt x="66" y="56"/>
                  <a:pt x="66" y="56"/>
                  <a:pt x="66" y="56"/>
                </a:cubicBezTo>
                <a:cubicBezTo>
                  <a:pt x="70" y="61"/>
                  <a:pt x="69" y="68"/>
                  <a:pt x="65" y="71"/>
                </a:cubicBezTo>
                <a:cubicBezTo>
                  <a:pt x="60" y="75"/>
                  <a:pt x="53" y="75"/>
                  <a:pt x="50" y="70"/>
                </a:cubicBezTo>
                <a:cubicBezTo>
                  <a:pt x="4" y="19"/>
                  <a:pt x="4" y="19"/>
                  <a:pt x="4" y="19"/>
                </a:cubicBezTo>
                <a:cubicBezTo>
                  <a:pt x="0" y="14"/>
                  <a:pt x="1" y="7"/>
                  <a:pt x="5" y="3"/>
                </a:cubicBezTo>
                <a:cubicBezTo>
                  <a:pt x="10" y="0"/>
                  <a:pt x="17" y="0"/>
                  <a:pt x="20" y="4"/>
                </a:cubicBezTo>
                <a:close/>
                <a:moveTo>
                  <a:pt x="136" y="135"/>
                </a:moveTo>
                <a:cubicBezTo>
                  <a:pt x="181" y="187"/>
                  <a:pt x="181" y="187"/>
                  <a:pt x="181" y="187"/>
                </a:cubicBezTo>
                <a:cubicBezTo>
                  <a:pt x="185" y="192"/>
                  <a:pt x="185" y="199"/>
                  <a:pt x="180" y="202"/>
                </a:cubicBezTo>
                <a:cubicBezTo>
                  <a:pt x="176" y="206"/>
                  <a:pt x="169" y="206"/>
                  <a:pt x="165" y="201"/>
                </a:cubicBezTo>
                <a:cubicBezTo>
                  <a:pt x="120" y="150"/>
                  <a:pt x="120" y="150"/>
                  <a:pt x="120" y="150"/>
                </a:cubicBezTo>
                <a:cubicBezTo>
                  <a:pt x="116" y="145"/>
                  <a:pt x="116" y="138"/>
                  <a:pt x="121" y="134"/>
                </a:cubicBezTo>
                <a:cubicBezTo>
                  <a:pt x="125" y="131"/>
                  <a:pt x="132" y="131"/>
                  <a:pt x="136" y="135"/>
                </a:cubicBezTo>
                <a:close/>
                <a:moveTo>
                  <a:pt x="136" y="135"/>
                </a:moveTo>
                <a:cubicBezTo>
                  <a:pt x="136" y="135"/>
                  <a:pt x="136" y="135"/>
                  <a:pt x="136" y="13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08" name="Freeform 389"/>
          <p:cNvSpPr>
            <a:spLocks noEditPoints="1"/>
          </p:cNvSpPr>
          <p:nvPr userDrawn="1"/>
        </p:nvSpPr>
        <p:spPr bwMode="auto">
          <a:xfrm>
            <a:off x="1411288" y="1546225"/>
            <a:ext cx="330200" cy="293688"/>
          </a:xfrm>
          <a:custGeom>
            <a:avLst/>
            <a:gdLst>
              <a:gd name="T0" fmla="*/ 72 w 208"/>
              <a:gd name="T1" fmla="*/ 120 h 185"/>
              <a:gd name="T2" fmla="*/ 71 w 208"/>
              <a:gd name="T3" fmla="*/ 135 h 185"/>
              <a:gd name="T4" fmla="*/ 20 w 208"/>
              <a:gd name="T5" fmla="*/ 181 h 185"/>
              <a:gd name="T6" fmla="*/ 5 w 208"/>
              <a:gd name="T7" fmla="*/ 180 h 185"/>
              <a:gd name="T8" fmla="*/ 5 w 208"/>
              <a:gd name="T9" fmla="*/ 165 h 185"/>
              <a:gd name="T10" fmla="*/ 57 w 208"/>
              <a:gd name="T11" fmla="*/ 119 h 185"/>
              <a:gd name="T12" fmla="*/ 72 w 208"/>
              <a:gd name="T13" fmla="*/ 120 h 185"/>
              <a:gd name="T14" fmla="*/ 204 w 208"/>
              <a:gd name="T15" fmla="*/ 5 h 185"/>
              <a:gd name="T16" fmla="*/ 203 w 208"/>
              <a:gd name="T17" fmla="*/ 20 h 185"/>
              <a:gd name="T18" fmla="*/ 151 w 208"/>
              <a:gd name="T19" fmla="*/ 65 h 185"/>
              <a:gd name="T20" fmla="*/ 136 w 208"/>
              <a:gd name="T21" fmla="*/ 64 h 185"/>
              <a:gd name="T22" fmla="*/ 137 w 208"/>
              <a:gd name="T23" fmla="*/ 49 h 185"/>
              <a:gd name="T24" fmla="*/ 189 w 208"/>
              <a:gd name="T25" fmla="*/ 4 h 185"/>
              <a:gd name="T26" fmla="*/ 204 w 208"/>
              <a:gd name="T27" fmla="*/ 5 h 185"/>
              <a:gd name="T28" fmla="*/ 204 w 208"/>
              <a:gd name="T29" fmla="*/ 5 h 185"/>
              <a:gd name="T30" fmla="*/ 204 w 208"/>
              <a:gd name="T31" fmla="*/ 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8" h="185">
                <a:moveTo>
                  <a:pt x="72" y="120"/>
                </a:moveTo>
                <a:cubicBezTo>
                  <a:pt x="76" y="125"/>
                  <a:pt x="76" y="132"/>
                  <a:pt x="71" y="135"/>
                </a:cubicBezTo>
                <a:cubicBezTo>
                  <a:pt x="20" y="181"/>
                  <a:pt x="20" y="181"/>
                  <a:pt x="20" y="181"/>
                </a:cubicBezTo>
                <a:cubicBezTo>
                  <a:pt x="15" y="185"/>
                  <a:pt x="8" y="184"/>
                  <a:pt x="5" y="180"/>
                </a:cubicBezTo>
                <a:cubicBezTo>
                  <a:pt x="0" y="175"/>
                  <a:pt x="1" y="168"/>
                  <a:pt x="5" y="165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62" y="115"/>
                  <a:pt x="69" y="116"/>
                  <a:pt x="72" y="120"/>
                </a:cubicBezTo>
                <a:close/>
                <a:moveTo>
                  <a:pt x="204" y="5"/>
                </a:moveTo>
                <a:cubicBezTo>
                  <a:pt x="208" y="9"/>
                  <a:pt x="207" y="16"/>
                  <a:pt x="203" y="20"/>
                </a:cubicBezTo>
                <a:cubicBezTo>
                  <a:pt x="151" y="65"/>
                  <a:pt x="151" y="65"/>
                  <a:pt x="151" y="65"/>
                </a:cubicBezTo>
                <a:cubicBezTo>
                  <a:pt x="147" y="69"/>
                  <a:pt x="140" y="69"/>
                  <a:pt x="136" y="64"/>
                </a:cubicBezTo>
                <a:cubicBezTo>
                  <a:pt x="132" y="60"/>
                  <a:pt x="132" y="53"/>
                  <a:pt x="137" y="49"/>
                </a:cubicBezTo>
                <a:cubicBezTo>
                  <a:pt x="189" y="4"/>
                  <a:pt x="189" y="4"/>
                  <a:pt x="189" y="4"/>
                </a:cubicBezTo>
                <a:cubicBezTo>
                  <a:pt x="193" y="0"/>
                  <a:pt x="200" y="1"/>
                  <a:pt x="204" y="5"/>
                </a:cubicBezTo>
                <a:close/>
                <a:moveTo>
                  <a:pt x="204" y="5"/>
                </a:moveTo>
                <a:cubicBezTo>
                  <a:pt x="204" y="5"/>
                  <a:pt x="204" y="5"/>
                  <a:pt x="204" y="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09" name="Freeform 390"/>
          <p:cNvSpPr>
            <a:spLocks noEditPoints="1"/>
          </p:cNvSpPr>
          <p:nvPr userDrawn="1"/>
        </p:nvSpPr>
        <p:spPr bwMode="auto">
          <a:xfrm>
            <a:off x="1430338" y="1528763"/>
            <a:ext cx="293688" cy="328613"/>
          </a:xfrm>
          <a:custGeom>
            <a:avLst/>
            <a:gdLst>
              <a:gd name="T0" fmla="*/ 20 w 185"/>
              <a:gd name="T1" fmla="*/ 5 h 207"/>
              <a:gd name="T2" fmla="*/ 65 w 185"/>
              <a:gd name="T3" fmla="*/ 56 h 207"/>
              <a:gd name="T4" fmla="*/ 64 w 185"/>
              <a:gd name="T5" fmla="*/ 72 h 207"/>
              <a:gd name="T6" fmla="*/ 49 w 185"/>
              <a:gd name="T7" fmla="*/ 71 h 207"/>
              <a:gd name="T8" fmla="*/ 4 w 185"/>
              <a:gd name="T9" fmla="*/ 19 h 207"/>
              <a:gd name="T10" fmla="*/ 5 w 185"/>
              <a:gd name="T11" fmla="*/ 4 h 207"/>
              <a:gd name="T12" fmla="*/ 20 w 185"/>
              <a:gd name="T13" fmla="*/ 5 h 207"/>
              <a:gd name="T14" fmla="*/ 135 w 185"/>
              <a:gd name="T15" fmla="*/ 136 h 207"/>
              <a:gd name="T16" fmla="*/ 181 w 185"/>
              <a:gd name="T17" fmla="*/ 188 h 207"/>
              <a:gd name="T18" fmla="*/ 180 w 185"/>
              <a:gd name="T19" fmla="*/ 203 h 207"/>
              <a:gd name="T20" fmla="*/ 165 w 185"/>
              <a:gd name="T21" fmla="*/ 202 h 207"/>
              <a:gd name="T22" fmla="*/ 119 w 185"/>
              <a:gd name="T23" fmla="*/ 150 h 207"/>
              <a:gd name="T24" fmla="*/ 120 w 185"/>
              <a:gd name="T25" fmla="*/ 135 h 207"/>
              <a:gd name="T26" fmla="*/ 135 w 185"/>
              <a:gd name="T27" fmla="*/ 136 h 207"/>
              <a:gd name="T28" fmla="*/ 135 w 185"/>
              <a:gd name="T29" fmla="*/ 136 h 207"/>
              <a:gd name="T30" fmla="*/ 135 w 185"/>
              <a:gd name="T31" fmla="*/ 136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5" h="207">
                <a:moveTo>
                  <a:pt x="20" y="5"/>
                </a:moveTo>
                <a:cubicBezTo>
                  <a:pt x="65" y="56"/>
                  <a:pt x="65" y="56"/>
                  <a:pt x="65" y="56"/>
                </a:cubicBezTo>
                <a:cubicBezTo>
                  <a:pt x="69" y="61"/>
                  <a:pt x="69" y="68"/>
                  <a:pt x="64" y="72"/>
                </a:cubicBezTo>
                <a:cubicBezTo>
                  <a:pt x="60" y="76"/>
                  <a:pt x="53" y="75"/>
                  <a:pt x="49" y="71"/>
                </a:cubicBezTo>
                <a:cubicBezTo>
                  <a:pt x="4" y="19"/>
                  <a:pt x="4" y="19"/>
                  <a:pt x="4" y="19"/>
                </a:cubicBezTo>
                <a:cubicBezTo>
                  <a:pt x="0" y="14"/>
                  <a:pt x="0" y="7"/>
                  <a:pt x="5" y="4"/>
                </a:cubicBezTo>
                <a:cubicBezTo>
                  <a:pt x="9" y="0"/>
                  <a:pt x="16" y="0"/>
                  <a:pt x="20" y="5"/>
                </a:cubicBezTo>
                <a:close/>
                <a:moveTo>
                  <a:pt x="135" y="136"/>
                </a:moveTo>
                <a:cubicBezTo>
                  <a:pt x="181" y="188"/>
                  <a:pt x="181" y="188"/>
                  <a:pt x="181" y="188"/>
                </a:cubicBezTo>
                <a:cubicBezTo>
                  <a:pt x="185" y="192"/>
                  <a:pt x="184" y="199"/>
                  <a:pt x="180" y="203"/>
                </a:cubicBezTo>
                <a:cubicBezTo>
                  <a:pt x="175" y="207"/>
                  <a:pt x="168" y="207"/>
                  <a:pt x="165" y="202"/>
                </a:cubicBezTo>
                <a:cubicBezTo>
                  <a:pt x="119" y="150"/>
                  <a:pt x="119" y="150"/>
                  <a:pt x="119" y="150"/>
                </a:cubicBezTo>
                <a:cubicBezTo>
                  <a:pt x="115" y="146"/>
                  <a:pt x="116" y="139"/>
                  <a:pt x="120" y="135"/>
                </a:cubicBezTo>
                <a:cubicBezTo>
                  <a:pt x="124" y="131"/>
                  <a:pt x="131" y="132"/>
                  <a:pt x="135" y="136"/>
                </a:cubicBezTo>
                <a:close/>
                <a:moveTo>
                  <a:pt x="135" y="136"/>
                </a:moveTo>
                <a:cubicBezTo>
                  <a:pt x="135" y="136"/>
                  <a:pt x="135" y="136"/>
                  <a:pt x="135" y="13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10" name="Freeform 391"/>
          <p:cNvSpPr>
            <a:spLocks noEditPoints="1"/>
          </p:cNvSpPr>
          <p:nvPr userDrawn="1"/>
        </p:nvSpPr>
        <p:spPr bwMode="auto">
          <a:xfrm>
            <a:off x="3365501" y="5734050"/>
            <a:ext cx="330200" cy="293688"/>
          </a:xfrm>
          <a:custGeom>
            <a:avLst/>
            <a:gdLst>
              <a:gd name="T0" fmla="*/ 72 w 208"/>
              <a:gd name="T1" fmla="*/ 120 h 185"/>
              <a:gd name="T2" fmla="*/ 71 w 208"/>
              <a:gd name="T3" fmla="*/ 135 h 185"/>
              <a:gd name="T4" fmla="*/ 20 w 208"/>
              <a:gd name="T5" fmla="*/ 181 h 185"/>
              <a:gd name="T6" fmla="*/ 5 w 208"/>
              <a:gd name="T7" fmla="*/ 180 h 185"/>
              <a:gd name="T8" fmla="*/ 5 w 208"/>
              <a:gd name="T9" fmla="*/ 165 h 185"/>
              <a:gd name="T10" fmla="*/ 57 w 208"/>
              <a:gd name="T11" fmla="*/ 119 h 185"/>
              <a:gd name="T12" fmla="*/ 72 w 208"/>
              <a:gd name="T13" fmla="*/ 120 h 185"/>
              <a:gd name="T14" fmla="*/ 204 w 208"/>
              <a:gd name="T15" fmla="*/ 5 h 185"/>
              <a:gd name="T16" fmla="*/ 203 w 208"/>
              <a:gd name="T17" fmla="*/ 20 h 185"/>
              <a:gd name="T18" fmla="*/ 151 w 208"/>
              <a:gd name="T19" fmla="*/ 65 h 185"/>
              <a:gd name="T20" fmla="*/ 136 w 208"/>
              <a:gd name="T21" fmla="*/ 64 h 185"/>
              <a:gd name="T22" fmla="*/ 137 w 208"/>
              <a:gd name="T23" fmla="*/ 49 h 185"/>
              <a:gd name="T24" fmla="*/ 189 w 208"/>
              <a:gd name="T25" fmla="*/ 4 h 185"/>
              <a:gd name="T26" fmla="*/ 204 w 208"/>
              <a:gd name="T27" fmla="*/ 5 h 185"/>
              <a:gd name="T28" fmla="*/ 204 w 208"/>
              <a:gd name="T29" fmla="*/ 5 h 185"/>
              <a:gd name="T30" fmla="*/ 204 w 208"/>
              <a:gd name="T31" fmla="*/ 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8" h="185">
                <a:moveTo>
                  <a:pt x="72" y="120"/>
                </a:moveTo>
                <a:cubicBezTo>
                  <a:pt x="76" y="125"/>
                  <a:pt x="76" y="132"/>
                  <a:pt x="71" y="135"/>
                </a:cubicBezTo>
                <a:cubicBezTo>
                  <a:pt x="20" y="181"/>
                  <a:pt x="20" y="181"/>
                  <a:pt x="20" y="181"/>
                </a:cubicBezTo>
                <a:cubicBezTo>
                  <a:pt x="15" y="185"/>
                  <a:pt x="8" y="184"/>
                  <a:pt x="5" y="180"/>
                </a:cubicBezTo>
                <a:cubicBezTo>
                  <a:pt x="0" y="175"/>
                  <a:pt x="1" y="168"/>
                  <a:pt x="5" y="165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62" y="115"/>
                  <a:pt x="69" y="116"/>
                  <a:pt x="72" y="120"/>
                </a:cubicBezTo>
                <a:close/>
                <a:moveTo>
                  <a:pt x="204" y="5"/>
                </a:moveTo>
                <a:cubicBezTo>
                  <a:pt x="208" y="9"/>
                  <a:pt x="207" y="16"/>
                  <a:pt x="203" y="20"/>
                </a:cubicBezTo>
                <a:cubicBezTo>
                  <a:pt x="151" y="65"/>
                  <a:pt x="151" y="65"/>
                  <a:pt x="151" y="65"/>
                </a:cubicBezTo>
                <a:cubicBezTo>
                  <a:pt x="147" y="69"/>
                  <a:pt x="140" y="69"/>
                  <a:pt x="136" y="64"/>
                </a:cubicBezTo>
                <a:cubicBezTo>
                  <a:pt x="132" y="60"/>
                  <a:pt x="132" y="53"/>
                  <a:pt x="137" y="49"/>
                </a:cubicBezTo>
                <a:cubicBezTo>
                  <a:pt x="189" y="4"/>
                  <a:pt x="189" y="4"/>
                  <a:pt x="189" y="4"/>
                </a:cubicBezTo>
                <a:cubicBezTo>
                  <a:pt x="193" y="0"/>
                  <a:pt x="200" y="1"/>
                  <a:pt x="204" y="5"/>
                </a:cubicBezTo>
                <a:close/>
                <a:moveTo>
                  <a:pt x="204" y="5"/>
                </a:moveTo>
                <a:cubicBezTo>
                  <a:pt x="204" y="5"/>
                  <a:pt x="204" y="5"/>
                  <a:pt x="204" y="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11" name="Freeform 392"/>
          <p:cNvSpPr>
            <a:spLocks noEditPoints="1"/>
          </p:cNvSpPr>
          <p:nvPr userDrawn="1"/>
        </p:nvSpPr>
        <p:spPr bwMode="auto">
          <a:xfrm>
            <a:off x="3384551" y="5716588"/>
            <a:ext cx="293688" cy="328613"/>
          </a:xfrm>
          <a:custGeom>
            <a:avLst/>
            <a:gdLst>
              <a:gd name="T0" fmla="*/ 20 w 185"/>
              <a:gd name="T1" fmla="*/ 5 h 207"/>
              <a:gd name="T2" fmla="*/ 65 w 185"/>
              <a:gd name="T3" fmla="*/ 57 h 207"/>
              <a:gd name="T4" fmla="*/ 64 w 185"/>
              <a:gd name="T5" fmla="*/ 72 h 207"/>
              <a:gd name="T6" fmla="*/ 49 w 185"/>
              <a:gd name="T7" fmla="*/ 71 h 207"/>
              <a:gd name="T8" fmla="*/ 4 w 185"/>
              <a:gd name="T9" fmla="*/ 19 h 207"/>
              <a:gd name="T10" fmla="*/ 5 w 185"/>
              <a:gd name="T11" fmla="*/ 4 h 207"/>
              <a:gd name="T12" fmla="*/ 20 w 185"/>
              <a:gd name="T13" fmla="*/ 5 h 207"/>
              <a:gd name="T14" fmla="*/ 135 w 185"/>
              <a:gd name="T15" fmla="*/ 136 h 207"/>
              <a:gd name="T16" fmla="*/ 181 w 185"/>
              <a:gd name="T17" fmla="*/ 188 h 207"/>
              <a:gd name="T18" fmla="*/ 180 w 185"/>
              <a:gd name="T19" fmla="*/ 203 h 207"/>
              <a:gd name="T20" fmla="*/ 165 w 185"/>
              <a:gd name="T21" fmla="*/ 202 h 207"/>
              <a:gd name="T22" fmla="*/ 119 w 185"/>
              <a:gd name="T23" fmla="*/ 150 h 207"/>
              <a:gd name="T24" fmla="*/ 120 w 185"/>
              <a:gd name="T25" fmla="*/ 135 h 207"/>
              <a:gd name="T26" fmla="*/ 135 w 185"/>
              <a:gd name="T27" fmla="*/ 136 h 207"/>
              <a:gd name="T28" fmla="*/ 135 w 185"/>
              <a:gd name="T29" fmla="*/ 136 h 207"/>
              <a:gd name="T30" fmla="*/ 135 w 185"/>
              <a:gd name="T31" fmla="*/ 136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5" h="207">
                <a:moveTo>
                  <a:pt x="20" y="5"/>
                </a:moveTo>
                <a:cubicBezTo>
                  <a:pt x="65" y="57"/>
                  <a:pt x="65" y="57"/>
                  <a:pt x="65" y="57"/>
                </a:cubicBezTo>
                <a:cubicBezTo>
                  <a:pt x="69" y="61"/>
                  <a:pt x="69" y="68"/>
                  <a:pt x="64" y="72"/>
                </a:cubicBezTo>
                <a:cubicBezTo>
                  <a:pt x="60" y="76"/>
                  <a:pt x="53" y="75"/>
                  <a:pt x="49" y="71"/>
                </a:cubicBezTo>
                <a:cubicBezTo>
                  <a:pt x="4" y="19"/>
                  <a:pt x="4" y="19"/>
                  <a:pt x="4" y="19"/>
                </a:cubicBezTo>
                <a:cubicBezTo>
                  <a:pt x="0" y="14"/>
                  <a:pt x="0" y="7"/>
                  <a:pt x="5" y="4"/>
                </a:cubicBezTo>
                <a:cubicBezTo>
                  <a:pt x="9" y="0"/>
                  <a:pt x="16" y="0"/>
                  <a:pt x="20" y="5"/>
                </a:cubicBezTo>
                <a:close/>
                <a:moveTo>
                  <a:pt x="135" y="136"/>
                </a:moveTo>
                <a:cubicBezTo>
                  <a:pt x="181" y="188"/>
                  <a:pt x="181" y="188"/>
                  <a:pt x="181" y="188"/>
                </a:cubicBezTo>
                <a:cubicBezTo>
                  <a:pt x="185" y="193"/>
                  <a:pt x="184" y="199"/>
                  <a:pt x="180" y="203"/>
                </a:cubicBezTo>
                <a:cubicBezTo>
                  <a:pt x="175" y="207"/>
                  <a:pt x="168" y="207"/>
                  <a:pt x="165" y="202"/>
                </a:cubicBezTo>
                <a:cubicBezTo>
                  <a:pt x="119" y="150"/>
                  <a:pt x="119" y="150"/>
                  <a:pt x="119" y="150"/>
                </a:cubicBezTo>
                <a:cubicBezTo>
                  <a:pt x="115" y="146"/>
                  <a:pt x="116" y="139"/>
                  <a:pt x="120" y="135"/>
                </a:cubicBezTo>
                <a:cubicBezTo>
                  <a:pt x="124" y="131"/>
                  <a:pt x="131" y="132"/>
                  <a:pt x="135" y="136"/>
                </a:cubicBezTo>
                <a:close/>
                <a:moveTo>
                  <a:pt x="135" y="136"/>
                </a:moveTo>
                <a:cubicBezTo>
                  <a:pt x="135" y="136"/>
                  <a:pt x="135" y="136"/>
                  <a:pt x="135" y="13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69924" y="1135063"/>
            <a:ext cx="5426076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69924" y="3130428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228589" marR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69924" y="3441299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C8E76A30-4BB7-D0B8-D269-54A7671C96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1569" y="1494763"/>
            <a:ext cx="4773964" cy="576000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DCEF2CCC-0552-B739-7ED1-36823D991C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41413" y="4556233"/>
            <a:ext cx="2340984" cy="232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669925" y="3309864"/>
            <a:ext cx="10737548" cy="558799"/>
          </a:xfrm>
        </p:spPr>
        <p:txBody>
          <a:bodyPr/>
          <a:lstStyle/>
          <a:p>
            <a:r>
              <a:rPr lang="en-US" altLang="zh-CN" dirty="0">
                <a:solidFill>
                  <a:schemeClr val="accent6"/>
                </a:solidFill>
              </a:rPr>
              <a:t>Subtitle here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69925" y="1839283"/>
            <a:ext cx="10737548" cy="1363542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accent6"/>
                </a:solidFill>
                <a:latin typeface="+mj-ea"/>
              </a:rPr>
              <a:t>毕业论文答辩</a:t>
            </a:r>
            <a:r>
              <a:rPr lang="en-US" altLang="zh-CN" dirty="0">
                <a:solidFill>
                  <a:schemeClr val="accent6"/>
                </a:solidFill>
                <a:latin typeface="+mj-ea"/>
              </a:rPr>
              <a:t>PPT</a:t>
            </a:r>
            <a:r>
              <a:rPr lang="zh-CN" altLang="en-US" dirty="0">
                <a:solidFill>
                  <a:schemeClr val="accent6"/>
                </a:solidFill>
                <a:latin typeface="+mj-ea"/>
              </a:rPr>
              <a:t>模板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69925" y="4421089"/>
            <a:ext cx="10737548" cy="296271"/>
          </a:xfrm>
        </p:spPr>
        <p:txBody>
          <a:bodyPr/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669925" y="4717360"/>
            <a:ext cx="10737548" cy="296271"/>
          </a:xfrm>
        </p:spPr>
        <p:txBody>
          <a:bodyPr/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mba.guet.edu.cn</a:t>
            </a: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597021" y="1554848"/>
            <a:ext cx="5419185" cy="895350"/>
          </a:xfrm>
        </p:spPr>
        <p:txBody>
          <a:bodyPr/>
          <a:lstStyle/>
          <a:p>
            <a:r>
              <a:rPr lang="zh-CN" altLang="en-US" dirty="0"/>
              <a:t>关键技术与实践难点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598137" y="2450198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4246686" y="2059030"/>
            <a:ext cx="89176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30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53D44C-AD53-4980-8B4D-896E83F61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FF17AC-F4E2-4477-9FB6-47F9B61ED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75AF4C-497A-415A-B0BF-2350707BB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31" name="iṡļíḓè">
            <a:extLst>
              <a:ext uri="{FF2B5EF4-FFF2-40B4-BE49-F238E27FC236}">
                <a16:creationId xmlns:a16="http://schemas.microsoft.com/office/drawing/2014/main" id="{81506CFF-ADC5-4270-BE10-C7869FA26D3A}"/>
              </a:ext>
            </a:extLst>
          </p:cNvPr>
          <p:cNvSpPr/>
          <p:nvPr/>
        </p:nvSpPr>
        <p:spPr>
          <a:xfrm rot="17590688">
            <a:off x="9280118" y="3010055"/>
            <a:ext cx="503678" cy="1190736"/>
          </a:xfrm>
          <a:prstGeom prst="triangle">
            <a:avLst>
              <a:gd name="adj" fmla="val 19748"/>
            </a:avLst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ísḷiḑè">
            <a:extLst>
              <a:ext uri="{FF2B5EF4-FFF2-40B4-BE49-F238E27FC236}">
                <a16:creationId xmlns:a16="http://schemas.microsoft.com/office/drawing/2014/main" id="{FD20771E-726F-44BE-9692-219AF06A7AF1}"/>
              </a:ext>
            </a:extLst>
          </p:cNvPr>
          <p:cNvSpPr/>
          <p:nvPr/>
        </p:nvSpPr>
        <p:spPr>
          <a:xfrm flipV="1">
            <a:off x="9295017" y="2480784"/>
            <a:ext cx="1372939" cy="1597485"/>
          </a:xfrm>
          <a:prstGeom prst="triangle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accent4"/>
              </a:solidFill>
            </a:endParaRPr>
          </a:p>
        </p:txBody>
      </p:sp>
      <p:sp>
        <p:nvSpPr>
          <p:cNvPr id="33" name="i$1îḑê">
            <a:extLst>
              <a:ext uri="{FF2B5EF4-FFF2-40B4-BE49-F238E27FC236}">
                <a16:creationId xmlns:a16="http://schemas.microsoft.com/office/drawing/2014/main" id="{F477DE12-3EB1-4086-9279-9F6E84692FCA}"/>
              </a:ext>
            </a:extLst>
          </p:cNvPr>
          <p:cNvSpPr/>
          <p:nvPr/>
        </p:nvSpPr>
        <p:spPr>
          <a:xfrm>
            <a:off x="9295017" y="2239397"/>
            <a:ext cx="1372939" cy="482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í$ľíḑè">
            <a:extLst>
              <a:ext uri="{FF2B5EF4-FFF2-40B4-BE49-F238E27FC236}">
                <a16:creationId xmlns:a16="http://schemas.microsoft.com/office/drawing/2014/main" id="{5E93CF65-0ECE-4E86-AB13-A2A76B502C9A}"/>
              </a:ext>
            </a:extLst>
          </p:cNvPr>
          <p:cNvSpPr/>
          <p:nvPr/>
        </p:nvSpPr>
        <p:spPr>
          <a:xfrm rot="20223228">
            <a:off x="3798806" y="2517723"/>
            <a:ext cx="1032154" cy="580571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îṧḷïḋê">
            <a:extLst>
              <a:ext uri="{FF2B5EF4-FFF2-40B4-BE49-F238E27FC236}">
                <a16:creationId xmlns:a16="http://schemas.microsoft.com/office/drawing/2014/main" id="{36FF7C9E-4A3B-4CD1-ACCC-AA3972CAB53E}"/>
              </a:ext>
            </a:extLst>
          </p:cNvPr>
          <p:cNvSpPr/>
          <p:nvPr/>
        </p:nvSpPr>
        <p:spPr>
          <a:xfrm rot="1376772" flipH="1">
            <a:off x="7781032" y="2640589"/>
            <a:ext cx="1032154" cy="580571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îŝḻiḑè">
            <a:extLst>
              <a:ext uri="{FF2B5EF4-FFF2-40B4-BE49-F238E27FC236}">
                <a16:creationId xmlns:a16="http://schemas.microsoft.com/office/drawing/2014/main" id="{E881FF15-260C-4ED0-8192-0C769BCDD320}"/>
              </a:ext>
            </a:extLst>
          </p:cNvPr>
          <p:cNvSpPr/>
          <p:nvPr/>
        </p:nvSpPr>
        <p:spPr>
          <a:xfrm rot="17590688">
            <a:off x="1757964" y="3010055"/>
            <a:ext cx="503678" cy="1190736"/>
          </a:xfrm>
          <a:prstGeom prst="triangle">
            <a:avLst>
              <a:gd name="adj" fmla="val 19748"/>
            </a:avLst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îṧlîďé">
            <a:extLst>
              <a:ext uri="{FF2B5EF4-FFF2-40B4-BE49-F238E27FC236}">
                <a16:creationId xmlns:a16="http://schemas.microsoft.com/office/drawing/2014/main" id="{5FEE15CB-CA24-4C75-8BE4-CAC7109ED508}"/>
              </a:ext>
            </a:extLst>
          </p:cNvPr>
          <p:cNvSpPr/>
          <p:nvPr/>
        </p:nvSpPr>
        <p:spPr>
          <a:xfrm flipV="1">
            <a:off x="1772863" y="2480784"/>
            <a:ext cx="1372939" cy="1597485"/>
          </a:xfrm>
          <a:prstGeom prst="triangl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accent1"/>
              </a:solidFill>
            </a:endParaRPr>
          </a:p>
        </p:txBody>
      </p:sp>
      <p:sp>
        <p:nvSpPr>
          <p:cNvPr id="30" name="išḻïḋe">
            <a:extLst>
              <a:ext uri="{FF2B5EF4-FFF2-40B4-BE49-F238E27FC236}">
                <a16:creationId xmlns:a16="http://schemas.microsoft.com/office/drawing/2014/main" id="{1177341C-69F1-4751-AF0A-D19012DC5962}"/>
              </a:ext>
            </a:extLst>
          </p:cNvPr>
          <p:cNvSpPr/>
          <p:nvPr/>
        </p:nvSpPr>
        <p:spPr>
          <a:xfrm>
            <a:off x="1772863" y="2239397"/>
            <a:ext cx="1372939" cy="4827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iSlîdè">
            <a:extLst>
              <a:ext uri="{FF2B5EF4-FFF2-40B4-BE49-F238E27FC236}">
                <a16:creationId xmlns:a16="http://schemas.microsoft.com/office/drawing/2014/main" id="{BC68E199-BD9B-4EC7-A3B3-A4BD209FE9DE}"/>
              </a:ext>
            </a:extLst>
          </p:cNvPr>
          <p:cNvSpPr/>
          <p:nvPr/>
        </p:nvSpPr>
        <p:spPr bwMode="auto">
          <a:xfrm>
            <a:off x="2180558" y="2832529"/>
            <a:ext cx="578623" cy="468342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0" name="îṥḷiḑê">
            <a:extLst>
              <a:ext uri="{FF2B5EF4-FFF2-40B4-BE49-F238E27FC236}">
                <a16:creationId xmlns:a16="http://schemas.microsoft.com/office/drawing/2014/main" id="{084F0C15-34EA-4A65-A531-9FD3BB9BD670}"/>
              </a:ext>
            </a:extLst>
          </p:cNvPr>
          <p:cNvSpPr/>
          <p:nvPr/>
        </p:nvSpPr>
        <p:spPr bwMode="auto">
          <a:xfrm>
            <a:off x="9692129" y="2874143"/>
            <a:ext cx="602910" cy="432662"/>
          </a:xfrm>
          <a:custGeom>
            <a:avLst/>
            <a:gdLst>
              <a:gd name="connsiteX0" fmla="*/ 533228 w 606862"/>
              <a:gd name="connsiteY0" fmla="*/ 69781 h 435499"/>
              <a:gd name="connsiteX1" fmla="*/ 528214 w 606862"/>
              <a:gd name="connsiteY1" fmla="*/ 81924 h 435499"/>
              <a:gd name="connsiteX2" fmla="*/ 515122 w 606862"/>
              <a:gd name="connsiteY2" fmla="*/ 82851 h 435499"/>
              <a:gd name="connsiteX3" fmla="*/ 513543 w 606862"/>
              <a:gd name="connsiteY3" fmla="*/ 87671 h 435499"/>
              <a:gd name="connsiteX4" fmla="*/ 523571 w 606862"/>
              <a:gd name="connsiteY4" fmla="*/ 96107 h 435499"/>
              <a:gd name="connsiteX5" fmla="*/ 520414 w 606862"/>
              <a:gd name="connsiteY5" fmla="*/ 108806 h 435499"/>
              <a:gd name="connsiteX6" fmla="*/ 524500 w 606862"/>
              <a:gd name="connsiteY6" fmla="*/ 111773 h 435499"/>
              <a:gd name="connsiteX7" fmla="*/ 535643 w 606862"/>
              <a:gd name="connsiteY7" fmla="*/ 104913 h 435499"/>
              <a:gd name="connsiteX8" fmla="*/ 546785 w 606862"/>
              <a:gd name="connsiteY8" fmla="*/ 111773 h 435499"/>
              <a:gd name="connsiteX9" fmla="*/ 550871 w 606862"/>
              <a:gd name="connsiteY9" fmla="*/ 108806 h 435499"/>
              <a:gd name="connsiteX10" fmla="*/ 547807 w 606862"/>
              <a:gd name="connsiteY10" fmla="*/ 96107 h 435499"/>
              <a:gd name="connsiteX11" fmla="*/ 557835 w 606862"/>
              <a:gd name="connsiteY11" fmla="*/ 87671 h 435499"/>
              <a:gd name="connsiteX12" fmla="*/ 556349 w 606862"/>
              <a:gd name="connsiteY12" fmla="*/ 82851 h 435499"/>
              <a:gd name="connsiteX13" fmla="*/ 543257 w 606862"/>
              <a:gd name="connsiteY13" fmla="*/ 81924 h 435499"/>
              <a:gd name="connsiteX14" fmla="*/ 538242 w 606862"/>
              <a:gd name="connsiteY14" fmla="*/ 69781 h 435499"/>
              <a:gd name="connsiteX15" fmla="*/ 533228 w 606862"/>
              <a:gd name="connsiteY15" fmla="*/ 69781 h 435499"/>
              <a:gd name="connsiteX16" fmla="*/ 474173 w 606862"/>
              <a:gd name="connsiteY16" fmla="*/ 69781 h 435499"/>
              <a:gd name="connsiteX17" fmla="*/ 469159 w 606862"/>
              <a:gd name="connsiteY17" fmla="*/ 81924 h 435499"/>
              <a:gd name="connsiteX18" fmla="*/ 456066 w 606862"/>
              <a:gd name="connsiteY18" fmla="*/ 82851 h 435499"/>
              <a:gd name="connsiteX19" fmla="*/ 454488 w 606862"/>
              <a:gd name="connsiteY19" fmla="*/ 87671 h 435499"/>
              <a:gd name="connsiteX20" fmla="*/ 464516 w 606862"/>
              <a:gd name="connsiteY20" fmla="*/ 96107 h 435499"/>
              <a:gd name="connsiteX21" fmla="*/ 461359 w 606862"/>
              <a:gd name="connsiteY21" fmla="*/ 108806 h 435499"/>
              <a:gd name="connsiteX22" fmla="*/ 465445 w 606862"/>
              <a:gd name="connsiteY22" fmla="*/ 111773 h 435499"/>
              <a:gd name="connsiteX23" fmla="*/ 476587 w 606862"/>
              <a:gd name="connsiteY23" fmla="*/ 104913 h 435499"/>
              <a:gd name="connsiteX24" fmla="*/ 487730 w 606862"/>
              <a:gd name="connsiteY24" fmla="*/ 111773 h 435499"/>
              <a:gd name="connsiteX25" fmla="*/ 491815 w 606862"/>
              <a:gd name="connsiteY25" fmla="*/ 108806 h 435499"/>
              <a:gd name="connsiteX26" fmla="*/ 488751 w 606862"/>
              <a:gd name="connsiteY26" fmla="*/ 96107 h 435499"/>
              <a:gd name="connsiteX27" fmla="*/ 498779 w 606862"/>
              <a:gd name="connsiteY27" fmla="*/ 87671 h 435499"/>
              <a:gd name="connsiteX28" fmla="*/ 497294 w 606862"/>
              <a:gd name="connsiteY28" fmla="*/ 82851 h 435499"/>
              <a:gd name="connsiteX29" fmla="*/ 484201 w 606862"/>
              <a:gd name="connsiteY29" fmla="*/ 81924 h 435499"/>
              <a:gd name="connsiteX30" fmla="*/ 479187 w 606862"/>
              <a:gd name="connsiteY30" fmla="*/ 69781 h 435499"/>
              <a:gd name="connsiteX31" fmla="*/ 474173 w 606862"/>
              <a:gd name="connsiteY31" fmla="*/ 69781 h 435499"/>
              <a:gd name="connsiteX32" fmla="*/ 415117 w 606862"/>
              <a:gd name="connsiteY32" fmla="*/ 69781 h 435499"/>
              <a:gd name="connsiteX33" fmla="*/ 410103 w 606862"/>
              <a:gd name="connsiteY33" fmla="*/ 81924 h 435499"/>
              <a:gd name="connsiteX34" fmla="*/ 397011 w 606862"/>
              <a:gd name="connsiteY34" fmla="*/ 82851 h 435499"/>
              <a:gd name="connsiteX35" fmla="*/ 395432 w 606862"/>
              <a:gd name="connsiteY35" fmla="*/ 87671 h 435499"/>
              <a:gd name="connsiteX36" fmla="*/ 405460 w 606862"/>
              <a:gd name="connsiteY36" fmla="*/ 96107 h 435499"/>
              <a:gd name="connsiteX37" fmla="*/ 402303 w 606862"/>
              <a:gd name="connsiteY37" fmla="*/ 108806 h 435499"/>
              <a:gd name="connsiteX38" fmla="*/ 406389 w 606862"/>
              <a:gd name="connsiteY38" fmla="*/ 111773 h 435499"/>
              <a:gd name="connsiteX39" fmla="*/ 417532 w 606862"/>
              <a:gd name="connsiteY39" fmla="*/ 104913 h 435499"/>
              <a:gd name="connsiteX40" fmla="*/ 428674 w 606862"/>
              <a:gd name="connsiteY40" fmla="*/ 111773 h 435499"/>
              <a:gd name="connsiteX41" fmla="*/ 432760 w 606862"/>
              <a:gd name="connsiteY41" fmla="*/ 108806 h 435499"/>
              <a:gd name="connsiteX42" fmla="*/ 429696 w 606862"/>
              <a:gd name="connsiteY42" fmla="*/ 96107 h 435499"/>
              <a:gd name="connsiteX43" fmla="*/ 439724 w 606862"/>
              <a:gd name="connsiteY43" fmla="*/ 87671 h 435499"/>
              <a:gd name="connsiteX44" fmla="*/ 438238 w 606862"/>
              <a:gd name="connsiteY44" fmla="*/ 82851 h 435499"/>
              <a:gd name="connsiteX45" fmla="*/ 425146 w 606862"/>
              <a:gd name="connsiteY45" fmla="*/ 81924 h 435499"/>
              <a:gd name="connsiteX46" fmla="*/ 420132 w 606862"/>
              <a:gd name="connsiteY46" fmla="*/ 69781 h 435499"/>
              <a:gd name="connsiteX47" fmla="*/ 415117 w 606862"/>
              <a:gd name="connsiteY47" fmla="*/ 69781 h 435499"/>
              <a:gd name="connsiteX48" fmla="*/ 436010 w 606862"/>
              <a:gd name="connsiteY48" fmla="*/ 3780 h 435499"/>
              <a:gd name="connsiteX49" fmla="*/ 517257 w 606862"/>
              <a:gd name="connsiteY49" fmla="*/ 3780 h 435499"/>
              <a:gd name="connsiteX50" fmla="*/ 606862 w 606862"/>
              <a:gd name="connsiteY50" fmla="*/ 93140 h 435499"/>
              <a:gd name="connsiteX51" fmla="*/ 517257 w 606862"/>
              <a:gd name="connsiteY51" fmla="*/ 182594 h 435499"/>
              <a:gd name="connsiteX52" fmla="*/ 456438 w 606862"/>
              <a:gd name="connsiteY52" fmla="*/ 182594 h 435499"/>
              <a:gd name="connsiteX53" fmla="*/ 415210 w 606862"/>
              <a:gd name="connsiteY53" fmla="*/ 223751 h 435499"/>
              <a:gd name="connsiteX54" fmla="*/ 407689 w 606862"/>
              <a:gd name="connsiteY54" fmla="*/ 220692 h 435499"/>
              <a:gd name="connsiteX55" fmla="*/ 407689 w 606862"/>
              <a:gd name="connsiteY55" fmla="*/ 178051 h 435499"/>
              <a:gd name="connsiteX56" fmla="*/ 346405 w 606862"/>
              <a:gd name="connsiteY56" fmla="*/ 93233 h 435499"/>
              <a:gd name="connsiteX57" fmla="*/ 436010 w 606862"/>
              <a:gd name="connsiteY57" fmla="*/ 3780 h 435499"/>
              <a:gd name="connsiteX58" fmla="*/ 140854 w 606862"/>
              <a:gd name="connsiteY58" fmla="*/ 207 h 435499"/>
              <a:gd name="connsiteX59" fmla="*/ 216621 w 606862"/>
              <a:gd name="connsiteY59" fmla="*/ 856 h 435499"/>
              <a:gd name="connsiteX60" fmla="*/ 272145 w 606862"/>
              <a:gd name="connsiteY60" fmla="*/ 33762 h 435499"/>
              <a:gd name="connsiteX61" fmla="*/ 302693 w 606862"/>
              <a:gd name="connsiteY61" fmla="*/ 122934 h 435499"/>
              <a:gd name="connsiteX62" fmla="*/ 310400 w 606862"/>
              <a:gd name="connsiteY62" fmla="*/ 158343 h 435499"/>
              <a:gd name="connsiteX63" fmla="*/ 293130 w 606862"/>
              <a:gd name="connsiteY63" fmla="*/ 188098 h 435499"/>
              <a:gd name="connsiteX64" fmla="*/ 281152 w 606862"/>
              <a:gd name="connsiteY64" fmla="*/ 220819 h 435499"/>
              <a:gd name="connsiteX65" fmla="*/ 281152 w 606862"/>
              <a:gd name="connsiteY65" fmla="*/ 260863 h 435499"/>
              <a:gd name="connsiteX66" fmla="*/ 283287 w 606862"/>
              <a:gd name="connsiteY66" fmla="*/ 264385 h 435499"/>
              <a:gd name="connsiteX67" fmla="*/ 407057 w 606862"/>
              <a:gd name="connsiteY67" fmla="*/ 343732 h 435499"/>
              <a:gd name="connsiteX68" fmla="*/ 422192 w 606862"/>
              <a:gd name="connsiteY68" fmla="*/ 375989 h 435499"/>
              <a:gd name="connsiteX69" fmla="*/ 422192 w 606862"/>
              <a:gd name="connsiteY69" fmla="*/ 435406 h 435499"/>
              <a:gd name="connsiteX70" fmla="*/ 238533 w 606862"/>
              <a:gd name="connsiteY70" fmla="*/ 435406 h 435499"/>
              <a:gd name="connsiteX71" fmla="*/ 220520 w 606862"/>
              <a:gd name="connsiteY71" fmla="*/ 352816 h 435499"/>
              <a:gd name="connsiteX72" fmla="*/ 210957 w 606862"/>
              <a:gd name="connsiteY72" fmla="*/ 299331 h 435499"/>
              <a:gd name="connsiteX73" fmla="*/ 201393 w 606862"/>
              <a:gd name="connsiteY73" fmla="*/ 352816 h 435499"/>
              <a:gd name="connsiteX74" fmla="*/ 183566 w 606862"/>
              <a:gd name="connsiteY74" fmla="*/ 435499 h 435499"/>
              <a:gd name="connsiteX75" fmla="*/ 0 w 606862"/>
              <a:gd name="connsiteY75" fmla="*/ 435499 h 435499"/>
              <a:gd name="connsiteX76" fmla="*/ 0 w 606862"/>
              <a:gd name="connsiteY76" fmla="*/ 376082 h 435499"/>
              <a:gd name="connsiteX77" fmla="*/ 15135 w 606862"/>
              <a:gd name="connsiteY77" fmla="*/ 343824 h 435499"/>
              <a:gd name="connsiteX78" fmla="*/ 138905 w 606862"/>
              <a:gd name="connsiteY78" fmla="*/ 264478 h 435499"/>
              <a:gd name="connsiteX79" fmla="*/ 141040 w 606862"/>
              <a:gd name="connsiteY79" fmla="*/ 261049 h 435499"/>
              <a:gd name="connsiteX80" fmla="*/ 141040 w 606862"/>
              <a:gd name="connsiteY80" fmla="*/ 221005 h 435499"/>
              <a:gd name="connsiteX81" fmla="*/ 128970 w 606862"/>
              <a:gd name="connsiteY81" fmla="*/ 188191 h 435499"/>
              <a:gd name="connsiteX82" fmla="*/ 111792 w 606862"/>
              <a:gd name="connsiteY82" fmla="*/ 158436 h 435499"/>
              <a:gd name="connsiteX83" fmla="*/ 118942 w 606862"/>
              <a:gd name="connsiteY83" fmla="*/ 123120 h 435499"/>
              <a:gd name="connsiteX84" fmla="*/ 149397 w 606862"/>
              <a:gd name="connsiteY84" fmla="*/ 18560 h 435499"/>
              <a:gd name="connsiteX85" fmla="*/ 140854 w 606862"/>
              <a:gd name="connsiteY85" fmla="*/ 207 h 43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06862" h="435499">
                <a:moveTo>
                  <a:pt x="533228" y="69781"/>
                </a:moveTo>
                <a:lnTo>
                  <a:pt x="528214" y="81924"/>
                </a:lnTo>
                <a:lnTo>
                  <a:pt x="515122" y="82851"/>
                </a:lnTo>
                <a:cubicBezTo>
                  <a:pt x="512615" y="83036"/>
                  <a:pt x="511686" y="86095"/>
                  <a:pt x="513543" y="87671"/>
                </a:cubicBezTo>
                <a:lnTo>
                  <a:pt x="523571" y="96107"/>
                </a:lnTo>
                <a:lnTo>
                  <a:pt x="520414" y="108806"/>
                </a:lnTo>
                <a:cubicBezTo>
                  <a:pt x="519857" y="111217"/>
                  <a:pt x="522457" y="113163"/>
                  <a:pt x="524500" y="111773"/>
                </a:cubicBezTo>
                <a:lnTo>
                  <a:pt x="535643" y="104913"/>
                </a:lnTo>
                <a:lnTo>
                  <a:pt x="546785" y="111773"/>
                </a:lnTo>
                <a:cubicBezTo>
                  <a:pt x="548921" y="113163"/>
                  <a:pt x="551521" y="111217"/>
                  <a:pt x="550871" y="108806"/>
                </a:cubicBezTo>
                <a:lnTo>
                  <a:pt x="547807" y="96107"/>
                </a:lnTo>
                <a:lnTo>
                  <a:pt x="557835" y="87671"/>
                </a:lnTo>
                <a:cubicBezTo>
                  <a:pt x="559785" y="86095"/>
                  <a:pt x="558856" y="83036"/>
                  <a:pt x="556349" y="82851"/>
                </a:cubicBezTo>
                <a:lnTo>
                  <a:pt x="543257" y="81924"/>
                </a:lnTo>
                <a:lnTo>
                  <a:pt x="538242" y="69781"/>
                </a:lnTo>
                <a:cubicBezTo>
                  <a:pt x="537407" y="67463"/>
                  <a:pt x="534157" y="67463"/>
                  <a:pt x="533228" y="69781"/>
                </a:cubicBezTo>
                <a:close/>
                <a:moveTo>
                  <a:pt x="474173" y="69781"/>
                </a:moveTo>
                <a:lnTo>
                  <a:pt x="469159" y="81924"/>
                </a:lnTo>
                <a:lnTo>
                  <a:pt x="456066" y="82851"/>
                </a:lnTo>
                <a:cubicBezTo>
                  <a:pt x="453559" y="83036"/>
                  <a:pt x="452631" y="86095"/>
                  <a:pt x="454488" y="87671"/>
                </a:cubicBezTo>
                <a:lnTo>
                  <a:pt x="464516" y="96107"/>
                </a:lnTo>
                <a:lnTo>
                  <a:pt x="461359" y="108806"/>
                </a:lnTo>
                <a:cubicBezTo>
                  <a:pt x="460802" y="111217"/>
                  <a:pt x="463402" y="113163"/>
                  <a:pt x="465445" y="111773"/>
                </a:cubicBezTo>
                <a:lnTo>
                  <a:pt x="476587" y="104913"/>
                </a:lnTo>
                <a:lnTo>
                  <a:pt x="487730" y="111773"/>
                </a:lnTo>
                <a:cubicBezTo>
                  <a:pt x="489865" y="113163"/>
                  <a:pt x="492465" y="111217"/>
                  <a:pt x="491815" y="108806"/>
                </a:cubicBezTo>
                <a:lnTo>
                  <a:pt x="488751" y="96107"/>
                </a:lnTo>
                <a:lnTo>
                  <a:pt x="498779" y="87671"/>
                </a:lnTo>
                <a:cubicBezTo>
                  <a:pt x="500729" y="86095"/>
                  <a:pt x="499615" y="83036"/>
                  <a:pt x="497294" y="82851"/>
                </a:cubicBezTo>
                <a:lnTo>
                  <a:pt x="484201" y="81924"/>
                </a:lnTo>
                <a:lnTo>
                  <a:pt x="479187" y="69781"/>
                </a:lnTo>
                <a:cubicBezTo>
                  <a:pt x="478351" y="67463"/>
                  <a:pt x="475101" y="67463"/>
                  <a:pt x="474173" y="69781"/>
                </a:cubicBezTo>
                <a:close/>
                <a:moveTo>
                  <a:pt x="415117" y="69781"/>
                </a:moveTo>
                <a:lnTo>
                  <a:pt x="410103" y="81924"/>
                </a:lnTo>
                <a:lnTo>
                  <a:pt x="397011" y="82851"/>
                </a:lnTo>
                <a:cubicBezTo>
                  <a:pt x="394504" y="83036"/>
                  <a:pt x="393575" y="86095"/>
                  <a:pt x="395432" y="87671"/>
                </a:cubicBezTo>
                <a:lnTo>
                  <a:pt x="405460" y="96107"/>
                </a:lnTo>
                <a:lnTo>
                  <a:pt x="402303" y="108806"/>
                </a:lnTo>
                <a:cubicBezTo>
                  <a:pt x="401746" y="111217"/>
                  <a:pt x="404346" y="113163"/>
                  <a:pt x="406389" y="111773"/>
                </a:cubicBezTo>
                <a:lnTo>
                  <a:pt x="417532" y="104913"/>
                </a:lnTo>
                <a:lnTo>
                  <a:pt x="428674" y="111773"/>
                </a:lnTo>
                <a:cubicBezTo>
                  <a:pt x="430810" y="113163"/>
                  <a:pt x="433410" y="111217"/>
                  <a:pt x="432760" y="108806"/>
                </a:cubicBezTo>
                <a:lnTo>
                  <a:pt x="429696" y="96107"/>
                </a:lnTo>
                <a:lnTo>
                  <a:pt x="439724" y="87671"/>
                </a:lnTo>
                <a:cubicBezTo>
                  <a:pt x="441581" y="86095"/>
                  <a:pt x="440560" y="83036"/>
                  <a:pt x="438238" y="82851"/>
                </a:cubicBezTo>
                <a:lnTo>
                  <a:pt x="425146" y="81924"/>
                </a:lnTo>
                <a:lnTo>
                  <a:pt x="420132" y="69781"/>
                </a:lnTo>
                <a:cubicBezTo>
                  <a:pt x="419296" y="67463"/>
                  <a:pt x="416046" y="67463"/>
                  <a:pt x="415117" y="69781"/>
                </a:cubicBezTo>
                <a:close/>
                <a:moveTo>
                  <a:pt x="436010" y="3780"/>
                </a:moveTo>
                <a:lnTo>
                  <a:pt x="517257" y="3780"/>
                </a:lnTo>
                <a:cubicBezTo>
                  <a:pt x="566749" y="3780"/>
                  <a:pt x="606862" y="43825"/>
                  <a:pt x="606862" y="93140"/>
                </a:cubicBezTo>
                <a:cubicBezTo>
                  <a:pt x="606862" y="142548"/>
                  <a:pt x="566749" y="182594"/>
                  <a:pt x="517257" y="182594"/>
                </a:cubicBezTo>
                <a:lnTo>
                  <a:pt x="456438" y="182594"/>
                </a:lnTo>
                <a:lnTo>
                  <a:pt x="415210" y="223751"/>
                </a:lnTo>
                <a:cubicBezTo>
                  <a:pt x="412517" y="226625"/>
                  <a:pt x="407689" y="224678"/>
                  <a:pt x="407689" y="220692"/>
                </a:cubicBezTo>
                <a:lnTo>
                  <a:pt x="407689" y="178051"/>
                </a:lnTo>
                <a:cubicBezTo>
                  <a:pt x="372126" y="166279"/>
                  <a:pt x="346405" y="132815"/>
                  <a:pt x="346405" y="93233"/>
                </a:cubicBezTo>
                <a:cubicBezTo>
                  <a:pt x="346405" y="43825"/>
                  <a:pt x="386518" y="3780"/>
                  <a:pt x="436010" y="3780"/>
                </a:cubicBezTo>
                <a:close/>
                <a:moveTo>
                  <a:pt x="140854" y="207"/>
                </a:moveTo>
                <a:cubicBezTo>
                  <a:pt x="140854" y="207"/>
                  <a:pt x="191922" y="5954"/>
                  <a:pt x="216621" y="856"/>
                </a:cubicBezTo>
                <a:cubicBezTo>
                  <a:pt x="241412" y="-4335"/>
                  <a:pt x="267874" y="15038"/>
                  <a:pt x="272145" y="33762"/>
                </a:cubicBezTo>
                <a:cubicBezTo>
                  <a:pt x="272145" y="33762"/>
                  <a:pt x="322099" y="33948"/>
                  <a:pt x="302693" y="122934"/>
                </a:cubicBezTo>
                <a:cubicBezTo>
                  <a:pt x="310493" y="122563"/>
                  <a:pt x="318942" y="128032"/>
                  <a:pt x="310400" y="158343"/>
                </a:cubicBezTo>
                <a:cubicBezTo>
                  <a:pt x="303807" y="181331"/>
                  <a:pt x="297772" y="187727"/>
                  <a:pt x="293130" y="188098"/>
                </a:cubicBezTo>
                <a:cubicBezTo>
                  <a:pt x="291551" y="198480"/>
                  <a:pt x="287466" y="209974"/>
                  <a:pt x="281152" y="220819"/>
                </a:cubicBezTo>
                <a:lnTo>
                  <a:pt x="281152" y="260863"/>
                </a:lnTo>
                <a:cubicBezTo>
                  <a:pt x="281152" y="262346"/>
                  <a:pt x="281895" y="263737"/>
                  <a:pt x="283287" y="264385"/>
                </a:cubicBezTo>
                <a:cubicBezTo>
                  <a:pt x="294987" y="270133"/>
                  <a:pt x="353204" y="299424"/>
                  <a:pt x="407057" y="343732"/>
                </a:cubicBezTo>
                <a:cubicBezTo>
                  <a:pt x="416714" y="351611"/>
                  <a:pt x="422192" y="363476"/>
                  <a:pt x="422192" y="375989"/>
                </a:cubicBezTo>
                <a:lnTo>
                  <a:pt x="422192" y="435406"/>
                </a:lnTo>
                <a:lnTo>
                  <a:pt x="238533" y="435406"/>
                </a:lnTo>
                <a:lnTo>
                  <a:pt x="220520" y="352816"/>
                </a:lnTo>
                <a:cubicBezTo>
                  <a:pt x="257104" y="301834"/>
                  <a:pt x="217735" y="299331"/>
                  <a:pt x="210957" y="299331"/>
                </a:cubicBezTo>
                <a:cubicBezTo>
                  <a:pt x="204179" y="299424"/>
                  <a:pt x="164810" y="301834"/>
                  <a:pt x="201393" y="352816"/>
                </a:cubicBezTo>
                <a:lnTo>
                  <a:pt x="183566" y="435499"/>
                </a:lnTo>
                <a:lnTo>
                  <a:pt x="0" y="435499"/>
                </a:lnTo>
                <a:lnTo>
                  <a:pt x="0" y="376082"/>
                </a:lnTo>
                <a:cubicBezTo>
                  <a:pt x="0" y="363754"/>
                  <a:pt x="5478" y="351703"/>
                  <a:pt x="15135" y="343824"/>
                </a:cubicBezTo>
                <a:cubicBezTo>
                  <a:pt x="68988" y="299609"/>
                  <a:pt x="127113" y="270318"/>
                  <a:pt x="138905" y="264478"/>
                </a:cubicBezTo>
                <a:cubicBezTo>
                  <a:pt x="140112" y="263829"/>
                  <a:pt x="141040" y="262532"/>
                  <a:pt x="141040" y="261049"/>
                </a:cubicBezTo>
                <a:lnTo>
                  <a:pt x="141040" y="221005"/>
                </a:lnTo>
                <a:cubicBezTo>
                  <a:pt x="134726" y="210067"/>
                  <a:pt x="130641" y="198573"/>
                  <a:pt x="128970" y="188191"/>
                </a:cubicBezTo>
                <a:cubicBezTo>
                  <a:pt x="124420" y="187820"/>
                  <a:pt x="118385" y="181424"/>
                  <a:pt x="111792" y="158436"/>
                </a:cubicBezTo>
                <a:cubicBezTo>
                  <a:pt x="103528" y="128867"/>
                  <a:pt x="111328" y="123120"/>
                  <a:pt x="118942" y="123120"/>
                </a:cubicBezTo>
                <a:cubicBezTo>
                  <a:pt x="114856" y="105786"/>
                  <a:pt x="104643" y="45813"/>
                  <a:pt x="149397" y="18560"/>
                </a:cubicBezTo>
                <a:cubicBezTo>
                  <a:pt x="149397" y="18560"/>
                  <a:pt x="140112" y="10960"/>
                  <a:pt x="140854" y="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3" name="îṡḷïḋê">
            <a:extLst>
              <a:ext uri="{FF2B5EF4-FFF2-40B4-BE49-F238E27FC236}">
                <a16:creationId xmlns:a16="http://schemas.microsoft.com/office/drawing/2014/main" id="{8AB4FFB2-3552-4B0F-B688-0DF01E131E21}"/>
              </a:ext>
            </a:extLst>
          </p:cNvPr>
          <p:cNvSpPr/>
          <p:nvPr/>
        </p:nvSpPr>
        <p:spPr>
          <a:xfrm rot="17590688">
            <a:off x="5283365" y="2653258"/>
            <a:ext cx="747792" cy="1767840"/>
          </a:xfrm>
          <a:prstGeom prst="triangle">
            <a:avLst>
              <a:gd name="adj" fmla="val 19748"/>
            </a:avLst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íşļïdê">
            <a:extLst>
              <a:ext uri="{FF2B5EF4-FFF2-40B4-BE49-F238E27FC236}">
                <a16:creationId xmlns:a16="http://schemas.microsoft.com/office/drawing/2014/main" id="{4EC349F3-6A0A-4EFC-8F9F-8B4BBE267F52}"/>
              </a:ext>
            </a:extLst>
          </p:cNvPr>
          <p:cNvSpPr/>
          <p:nvPr/>
        </p:nvSpPr>
        <p:spPr>
          <a:xfrm flipV="1">
            <a:off x="5305486" y="1867469"/>
            <a:ext cx="2038350" cy="2371725"/>
          </a:xfrm>
          <a:prstGeom prst="triangle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accent2"/>
              </a:solidFill>
            </a:endParaRPr>
          </a:p>
        </p:txBody>
      </p:sp>
      <p:sp>
        <p:nvSpPr>
          <p:cNvPr id="25" name="ïšlîḋé">
            <a:extLst>
              <a:ext uri="{FF2B5EF4-FFF2-40B4-BE49-F238E27FC236}">
                <a16:creationId xmlns:a16="http://schemas.microsoft.com/office/drawing/2014/main" id="{07C0BAB4-3304-4860-B7E6-99EFF42F9A5D}"/>
              </a:ext>
            </a:extLst>
          </p:cNvPr>
          <p:cNvSpPr/>
          <p:nvPr/>
        </p:nvSpPr>
        <p:spPr>
          <a:xfrm>
            <a:off x="5305486" y="1509091"/>
            <a:ext cx="2038350" cy="7167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îšľîḓè">
            <a:extLst>
              <a:ext uri="{FF2B5EF4-FFF2-40B4-BE49-F238E27FC236}">
                <a16:creationId xmlns:a16="http://schemas.microsoft.com/office/drawing/2014/main" id="{6D1B0E23-7F8C-49A5-9CFE-EAA669B324EA}"/>
              </a:ext>
            </a:extLst>
          </p:cNvPr>
          <p:cNvSpPr/>
          <p:nvPr/>
        </p:nvSpPr>
        <p:spPr bwMode="auto">
          <a:xfrm>
            <a:off x="5997141" y="2483621"/>
            <a:ext cx="584160" cy="556342"/>
          </a:xfrm>
          <a:custGeom>
            <a:avLst/>
            <a:gdLst>
              <a:gd name="connsiteX0" fmla="*/ 168121 w 609643"/>
              <a:gd name="connsiteY0" fmla="*/ 328124 h 580612"/>
              <a:gd name="connsiteX1" fmla="*/ 161669 w 609643"/>
              <a:gd name="connsiteY1" fmla="*/ 334470 h 580612"/>
              <a:gd name="connsiteX2" fmla="*/ 161669 w 609643"/>
              <a:gd name="connsiteY2" fmla="*/ 346575 h 580612"/>
              <a:gd name="connsiteX3" fmla="*/ 160301 w 609643"/>
              <a:gd name="connsiteY3" fmla="*/ 347942 h 580612"/>
              <a:gd name="connsiteX4" fmla="*/ 132343 w 609643"/>
              <a:gd name="connsiteY4" fmla="*/ 380450 h 580612"/>
              <a:gd name="connsiteX5" fmla="*/ 166361 w 609643"/>
              <a:gd name="connsiteY5" fmla="*/ 415887 h 580612"/>
              <a:gd name="connsiteX6" fmla="*/ 186303 w 609643"/>
              <a:gd name="connsiteY6" fmla="*/ 435313 h 580612"/>
              <a:gd name="connsiteX7" fmla="*/ 166459 w 609643"/>
              <a:gd name="connsiteY7" fmla="*/ 450543 h 580612"/>
              <a:gd name="connsiteX8" fmla="*/ 142803 w 609643"/>
              <a:gd name="connsiteY8" fmla="*/ 444197 h 580612"/>
              <a:gd name="connsiteX9" fmla="*/ 140066 w 609643"/>
              <a:gd name="connsiteY9" fmla="*/ 443514 h 580612"/>
              <a:gd name="connsiteX10" fmla="*/ 134298 w 609643"/>
              <a:gd name="connsiteY10" fmla="*/ 447516 h 580612"/>
              <a:gd name="connsiteX11" fmla="*/ 131366 w 609643"/>
              <a:gd name="connsiteY11" fmla="*/ 455521 h 580612"/>
              <a:gd name="connsiteX12" fmla="*/ 134005 w 609643"/>
              <a:gd name="connsiteY12" fmla="*/ 462062 h 580612"/>
              <a:gd name="connsiteX13" fmla="*/ 159127 w 609643"/>
              <a:gd name="connsiteY13" fmla="*/ 468993 h 580612"/>
              <a:gd name="connsiteX14" fmla="*/ 160301 w 609643"/>
              <a:gd name="connsiteY14" fmla="*/ 470262 h 580612"/>
              <a:gd name="connsiteX15" fmla="*/ 160301 w 609643"/>
              <a:gd name="connsiteY15" fmla="*/ 482367 h 580612"/>
              <a:gd name="connsiteX16" fmla="*/ 166752 w 609643"/>
              <a:gd name="connsiteY16" fmla="*/ 488615 h 580612"/>
              <a:gd name="connsiteX17" fmla="*/ 172520 w 609643"/>
              <a:gd name="connsiteY17" fmla="*/ 488615 h 580612"/>
              <a:gd name="connsiteX18" fmla="*/ 178971 w 609643"/>
              <a:gd name="connsiteY18" fmla="*/ 482367 h 580612"/>
              <a:gd name="connsiteX19" fmla="*/ 178971 w 609643"/>
              <a:gd name="connsiteY19" fmla="*/ 469677 h 580612"/>
              <a:gd name="connsiteX20" fmla="*/ 180046 w 609643"/>
              <a:gd name="connsiteY20" fmla="*/ 468310 h 580612"/>
              <a:gd name="connsiteX21" fmla="*/ 209665 w 609643"/>
              <a:gd name="connsiteY21" fmla="*/ 434044 h 580612"/>
              <a:gd name="connsiteX22" fmla="*/ 177505 w 609643"/>
              <a:gd name="connsiteY22" fmla="*/ 396753 h 580612"/>
              <a:gd name="connsiteX23" fmla="*/ 155511 w 609643"/>
              <a:gd name="connsiteY23" fmla="*/ 378204 h 580612"/>
              <a:gd name="connsiteX24" fmla="*/ 172813 w 609643"/>
              <a:gd name="connsiteY24" fmla="*/ 365221 h 580612"/>
              <a:gd name="connsiteX25" fmla="*/ 192852 w 609643"/>
              <a:gd name="connsiteY25" fmla="*/ 369809 h 580612"/>
              <a:gd name="connsiteX26" fmla="*/ 195882 w 609643"/>
              <a:gd name="connsiteY26" fmla="*/ 370492 h 580612"/>
              <a:gd name="connsiteX27" fmla="*/ 201454 w 609643"/>
              <a:gd name="connsiteY27" fmla="*/ 366685 h 580612"/>
              <a:gd name="connsiteX28" fmla="*/ 204582 w 609643"/>
              <a:gd name="connsiteY28" fmla="*/ 358778 h 580612"/>
              <a:gd name="connsiteX29" fmla="*/ 201845 w 609643"/>
              <a:gd name="connsiteY29" fmla="*/ 352432 h 580612"/>
              <a:gd name="connsiteX30" fmla="*/ 181122 w 609643"/>
              <a:gd name="connsiteY30" fmla="*/ 347063 h 580612"/>
              <a:gd name="connsiteX31" fmla="*/ 180144 w 609643"/>
              <a:gd name="connsiteY31" fmla="*/ 345891 h 580612"/>
              <a:gd name="connsiteX32" fmla="*/ 180144 w 609643"/>
              <a:gd name="connsiteY32" fmla="*/ 334470 h 580612"/>
              <a:gd name="connsiteX33" fmla="*/ 173693 w 609643"/>
              <a:gd name="connsiteY33" fmla="*/ 328124 h 580612"/>
              <a:gd name="connsiteX34" fmla="*/ 170369 w 609643"/>
              <a:gd name="connsiteY34" fmla="*/ 227573 h 580612"/>
              <a:gd name="connsiteX35" fmla="*/ 191092 w 609643"/>
              <a:gd name="connsiteY35" fmla="*/ 234602 h 580612"/>
              <a:gd name="connsiteX36" fmla="*/ 237720 w 609643"/>
              <a:gd name="connsiteY36" fmla="*/ 272870 h 580612"/>
              <a:gd name="connsiteX37" fmla="*/ 237720 w 609643"/>
              <a:gd name="connsiteY37" fmla="*/ 244071 h 580612"/>
              <a:gd name="connsiteX38" fmla="*/ 243390 w 609643"/>
              <a:gd name="connsiteY38" fmla="*/ 238312 h 580612"/>
              <a:gd name="connsiteX39" fmla="*/ 289725 w 609643"/>
              <a:gd name="connsiteY39" fmla="*/ 238312 h 580612"/>
              <a:gd name="connsiteX40" fmla="*/ 295492 w 609643"/>
              <a:gd name="connsiteY40" fmla="*/ 244071 h 580612"/>
              <a:gd name="connsiteX41" fmla="*/ 295492 w 609643"/>
              <a:gd name="connsiteY41" fmla="*/ 320314 h 580612"/>
              <a:gd name="connsiteX42" fmla="*/ 333322 w 609643"/>
              <a:gd name="connsiteY42" fmla="*/ 351358 h 580612"/>
              <a:gd name="connsiteX43" fmla="*/ 340360 w 609643"/>
              <a:gd name="connsiteY43" fmla="*/ 365709 h 580612"/>
              <a:gd name="connsiteX44" fmla="*/ 327261 w 609643"/>
              <a:gd name="connsiteY44" fmla="*/ 374788 h 580612"/>
              <a:gd name="connsiteX45" fmla="*/ 304290 w 609643"/>
              <a:gd name="connsiteY45" fmla="*/ 378985 h 580612"/>
              <a:gd name="connsiteX46" fmla="*/ 304290 w 609643"/>
              <a:gd name="connsiteY46" fmla="*/ 556658 h 580612"/>
              <a:gd name="connsiteX47" fmla="*/ 291680 w 609643"/>
              <a:gd name="connsiteY47" fmla="*/ 569251 h 580612"/>
              <a:gd name="connsiteX48" fmla="*/ 49058 w 609643"/>
              <a:gd name="connsiteY48" fmla="*/ 569251 h 580612"/>
              <a:gd name="connsiteX49" fmla="*/ 36448 w 609643"/>
              <a:gd name="connsiteY49" fmla="*/ 556658 h 580612"/>
              <a:gd name="connsiteX50" fmla="*/ 36448 w 609643"/>
              <a:gd name="connsiteY50" fmla="*/ 378985 h 580612"/>
              <a:gd name="connsiteX51" fmla="*/ 13477 w 609643"/>
              <a:gd name="connsiteY51" fmla="*/ 374788 h 580612"/>
              <a:gd name="connsiteX52" fmla="*/ 280 w 609643"/>
              <a:gd name="connsiteY52" fmla="*/ 365709 h 580612"/>
              <a:gd name="connsiteX53" fmla="*/ 7318 w 609643"/>
              <a:gd name="connsiteY53" fmla="*/ 351358 h 580612"/>
              <a:gd name="connsiteX54" fmla="*/ 149548 w 609643"/>
              <a:gd name="connsiteY54" fmla="*/ 234602 h 580612"/>
              <a:gd name="connsiteX55" fmla="*/ 170369 w 609643"/>
              <a:gd name="connsiteY55" fmla="*/ 227573 h 580612"/>
              <a:gd name="connsiteX56" fmla="*/ 518056 w 609643"/>
              <a:gd name="connsiteY56" fmla="*/ 159266 h 580612"/>
              <a:gd name="connsiteX57" fmla="*/ 541035 w 609643"/>
              <a:gd name="connsiteY57" fmla="*/ 172836 h 580612"/>
              <a:gd name="connsiteX58" fmla="*/ 606058 w 609643"/>
              <a:gd name="connsiteY58" fmla="*/ 286373 h 580612"/>
              <a:gd name="connsiteX59" fmla="*/ 608698 w 609643"/>
              <a:gd name="connsiteY59" fmla="*/ 306874 h 580612"/>
              <a:gd name="connsiteX60" fmla="*/ 595987 w 609643"/>
              <a:gd name="connsiteY60" fmla="*/ 323177 h 580612"/>
              <a:gd name="connsiteX61" fmla="*/ 585622 w 609643"/>
              <a:gd name="connsiteY61" fmla="*/ 326594 h 580612"/>
              <a:gd name="connsiteX62" fmla="*/ 582689 w 609643"/>
              <a:gd name="connsiteY62" fmla="*/ 326692 h 580612"/>
              <a:gd name="connsiteX63" fmla="*/ 565968 w 609643"/>
              <a:gd name="connsiteY63" fmla="*/ 321030 h 580612"/>
              <a:gd name="connsiteX64" fmla="*/ 580342 w 609643"/>
              <a:gd name="connsiteY64" fmla="*/ 405279 h 580612"/>
              <a:gd name="connsiteX65" fmla="*/ 576626 w 609643"/>
              <a:gd name="connsiteY65" fmla="*/ 420020 h 580612"/>
              <a:gd name="connsiteX66" fmla="*/ 562742 w 609643"/>
              <a:gd name="connsiteY66" fmla="*/ 426171 h 580612"/>
              <a:gd name="connsiteX67" fmla="*/ 534092 w 609643"/>
              <a:gd name="connsiteY67" fmla="*/ 426171 h 580612"/>
              <a:gd name="connsiteX68" fmla="*/ 534092 w 609643"/>
              <a:gd name="connsiteY68" fmla="*/ 552594 h 580612"/>
              <a:gd name="connsiteX69" fmla="*/ 506029 w 609643"/>
              <a:gd name="connsiteY69" fmla="*/ 580612 h 580612"/>
              <a:gd name="connsiteX70" fmla="*/ 477869 w 609643"/>
              <a:gd name="connsiteY70" fmla="*/ 552594 h 580612"/>
              <a:gd name="connsiteX71" fmla="*/ 477869 w 609643"/>
              <a:gd name="connsiteY71" fmla="*/ 426171 h 580612"/>
              <a:gd name="connsiteX72" fmla="*/ 453326 w 609643"/>
              <a:gd name="connsiteY72" fmla="*/ 426171 h 580612"/>
              <a:gd name="connsiteX73" fmla="*/ 453326 w 609643"/>
              <a:gd name="connsiteY73" fmla="*/ 552594 h 580612"/>
              <a:gd name="connsiteX74" fmla="*/ 425263 w 609643"/>
              <a:gd name="connsiteY74" fmla="*/ 580612 h 580612"/>
              <a:gd name="connsiteX75" fmla="*/ 397103 w 609643"/>
              <a:gd name="connsiteY75" fmla="*/ 552594 h 580612"/>
              <a:gd name="connsiteX76" fmla="*/ 397103 w 609643"/>
              <a:gd name="connsiteY76" fmla="*/ 426171 h 580612"/>
              <a:gd name="connsiteX77" fmla="*/ 370702 w 609643"/>
              <a:gd name="connsiteY77" fmla="*/ 426171 h 580612"/>
              <a:gd name="connsiteX78" fmla="*/ 356719 w 609643"/>
              <a:gd name="connsiteY78" fmla="*/ 420020 h 580612"/>
              <a:gd name="connsiteX79" fmla="*/ 353102 w 609643"/>
              <a:gd name="connsiteY79" fmla="*/ 405279 h 580612"/>
              <a:gd name="connsiteX80" fmla="*/ 367769 w 609643"/>
              <a:gd name="connsiteY80" fmla="*/ 321615 h 580612"/>
              <a:gd name="connsiteX81" fmla="*/ 352026 w 609643"/>
              <a:gd name="connsiteY81" fmla="*/ 326692 h 580612"/>
              <a:gd name="connsiteX82" fmla="*/ 348995 w 609643"/>
              <a:gd name="connsiteY82" fmla="*/ 326594 h 580612"/>
              <a:gd name="connsiteX83" fmla="*/ 338630 w 609643"/>
              <a:gd name="connsiteY83" fmla="*/ 323177 h 580612"/>
              <a:gd name="connsiteX84" fmla="*/ 326017 w 609643"/>
              <a:gd name="connsiteY84" fmla="*/ 306874 h 580612"/>
              <a:gd name="connsiteX85" fmla="*/ 328559 w 609643"/>
              <a:gd name="connsiteY85" fmla="*/ 286373 h 580612"/>
              <a:gd name="connsiteX86" fmla="*/ 393680 w 609643"/>
              <a:gd name="connsiteY86" fmla="*/ 172836 h 580612"/>
              <a:gd name="connsiteX87" fmla="*/ 415094 w 609643"/>
              <a:gd name="connsiteY87" fmla="*/ 159364 h 580612"/>
              <a:gd name="connsiteX88" fmla="*/ 518056 w 609643"/>
              <a:gd name="connsiteY88" fmla="*/ 159266 h 580612"/>
              <a:gd name="connsiteX89" fmla="*/ 462898 w 609643"/>
              <a:gd name="connsiteY89" fmla="*/ 0 h 580612"/>
              <a:gd name="connsiteX90" fmla="*/ 536745 w 609643"/>
              <a:gd name="connsiteY90" fmla="*/ 73706 h 580612"/>
              <a:gd name="connsiteX91" fmla="*/ 462898 w 609643"/>
              <a:gd name="connsiteY91" fmla="*/ 147412 h 580612"/>
              <a:gd name="connsiteX92" fmla="*/ 389051 w 609643"/>
              <a:gd name="connsiteY92" fmla="*/ 73706 h 580612"/>
              <a:gd name="connsiteX93" fmla="*/ 462898 w 609643"/>
              <a:gd name="connsiteY93" fmla="*/ 0 h 58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609643" h="580612">
                <a:moveTo>
                  <a:pt x="168121" y="328124"/>
                </a:moveTo>
                <a:cubicBezTo>
                  <a:pt x="164504" y="328124"/>
                  <a:pt x="161669" y="330955"/>
                  <a:pt x="161669" y="334470"/>
                </a:cubicBezTo>
                <a:lnTo>
                  <a:pt x="161669" y="346575"/>
                </a:lnTo>
                <a:cubicBezTo>
                  <a:pt x="161669" y="347453"/>
                  <a:pt x="160692" y="347844"/>
                  <a:pt x="160301" y="347942"/>
                </a:cubicBezTo>
                <a:cubicBezTo>
                  <a:pt x="143096" y="352042"/>
                  <a:pt x="132343" y="364635"/>
                  <a:pt x="132343" y="380450"/>
                </a:cubicBezTo>
                <a:cubicBezTo>
                  <a:pt x="132343" y="400267"/>
                  <a:pt x="148668" y="409248"/>
                  <a:pt x="166361" y="415887"/>
                </a:cubicBezTo>
                <a:cubicBezTo>
                  <a:pt x="180535" y="421451"/>
                  <a:pt x="186303" y="427113"/>
                  <a:pt x="186303" y="435313"/>
                </a:cubicBezTo>
                <a:cubicBezTo>
                  <a:pt x="186303" y="444295"/>
                  <a:pt x="178091" y="450543"/>
                  <a:pt x="166459" y="450543"/>
                </a:cubicBezTo>
                <a:cubicBezTo>
                  <a:pt x="156390" y="450543"/>
                  <a:pt x="142901" y="444197"/>
                  <a:pt x="142803" y="444197"/>
                </a:cubicBezTo>
                <a:cubicBezTo>
                  <a:pt x="141923" y="443709"/>
                  <a:pt x="141043" y="443514"/>
                  <a:pt x="140066" y="443514"/>
                </a:cubicBezTo>
                <a:cubicBezTo>
                  <a:pt x="137524" y="443514"/>
                  <a:pt x="135276" y="445076"/>
                  <a:pt x="134298" y="447516"/>
                </a:cubicBezTo>
                <a:lnTo>
                  <a:pt x="131366" y="455521"/>
                </a:lnTo>
                <a:cubicBezTo>
                  <a:pt x="130291" y="458548"/>
                  <a:pt x="131952" y="460988"/>
                  <a:pt x="134005" y="462062"/>
                </a:cubicBezTo>
                <a:cubicBezTo>
                  <a:pt x="142314" y="466357"/>
                  <a:pt x="158345" y="468896"/>
                  <a:pt x="159127" y="468993"/>
                </a:cubicBezTo>
                <a:cubicBezTo>
                  <a:pt x="159323" y="468993"/>
                  <a:pt x="160301" y="469384"/>
                  <a:pt x="160301" y="470262"/>
                </a:cubicBezTo>
                <a:lnTo>
                  <a:pt x="160301" y="482367"/>
                </a:lnTo>
                <a:cubicBezTo>
                  <a:pt x="160301" y="485784"/>
                  <a:pt x="163135" y="488615"/>
                  <a:pt x="166752" y="488615"/>
                </a:cubicBezTo>
                <a:lnTo>
                  <a:pt x="172520" y="488615"/>
                </a:lnTo>
                <a:cubicBezTo>
                  <a:pt x="176039" y="488615"/>
                  <a:pt x="178971" y="485784"/>
                  <a:pt x="178971" y="482367"/>
                </a:cubicBezTo>
                <a:lnTo>
                  <a:pt x="178971" y="469677"/>
                </a:lnTo>
                <a:cubicBezTo>
                  <a:pt x="178971" y="468407"/>
                  <a:pt x="179851" y="468310"/>
                  <a:pt x="180046" y="468310"/>
                </a:cubicBezTo>
                <a:cubicBezTo>
                  <a:pt x="198326" y="464210"/>
                  <a:pt x="209665" y="450835"/>
                  <a:pt x="209665" y="434044"/>
                </a:cubicBezTo>
                <a:cubicBezTo>
                  <a:pt x="209665" y="416765"/>
                  <a:pt x="199988" y="405539"/>
                  <a:pt x="177505" y="396753"/>
                </a:cubicBezTo>
                <a:cubicBezTo>
                  <a:pt x="160398" y="389821"/>
                  <a:pt x="155511" y="385721"/>
                  <a:pt x="155511" y="378204"/>
                </a:cubicBezTo>
                <a:cubicBezTo>
                  <a:pt x="155511" y="372249"/>
                  <a:pt x="160007" y="365221"/>
                  <a:pt x="172813" y="365221"/>
                </a:cubicBezTo>
                <a:cubicBezTo>
                  <a:pt x="184152" y="365221"/>
                  <a:pt x="192852" y="369711"/>
                  <a:pt x="192852" y="369809"/>
                </a:cubicBezTo>
                <a:cubicBezTo>
                  <a:pt x="193830" y="370199"/>
                  <a:pt x="194807" y="370492"/>
                  <a:pt x="195882" y="370492"/>
                </a:cubicBezTo>
                <a:cubicBezTo>
                  <a:pt x="198326" y="370492"/>
                  <a:pt x="200477" y="369028"/>
                  <a:pt x="201454" y="366685"/>
                </a:cubicBezTo>
                <a:lnTo>
                  <a:pt x="204582" y="358778"/>
                </a:lnTo>
                <a:cubicBezTo>
                  <a:pt x="205658" y="355849"/>
                  <a:pt x="203996" y="353311"/>
                  <a:pt x="201845" y="352432"/>
                </a:cubicBezTo>
                <a:cubicBezTo>
                  <a:pt x="194905" y="349406"/>
                  <a:pt x="181317" y="347063"/>
                  <a:pt x="181122" y="347063"/>
                </a:cubicBezTo>
                <a:cubicBezTo>
                  <a:pt x="180926" y="346965"/>
                  <a:pt x="180144" y="346868"/>
                  <a:pt x="180144" y="345891"/>
                </a:cubicBezTo>
                <a:lnTo>
                  <a:pt x="180144" y="334470"/>
                </a:lnTo>
                <a:cubicBezTo>
                  <a:pt x="180144" y="330955"/>
                  <a:pt x="177212" y="328124"/>
                  <a:pt x="173693" y="328124"/>
                </a:cubicBezTo>
                <a:close/>
                <a:moveTo>
                  <a:pt x="170369" y="227573"/>
                </a:moveTo>
                <a:cubicBezTo>
                  <a:pt x="178189" y="227573"/>
                  <a:pt x="185618" y="230014"/>
                  <a:pt x="191092" y="234602"/>
                </a:cubicBezTo>
                <a:lnTo>
                  <a:pt x="237720" y="272870"/>
                </a:lnTo>
                <a:lnTo>
                  <a:pt x="237720" y="244071"/>
                </a:lnTo>
                <a:cubicBezTo>
                  <a:pt x="237720" y="240948"/>
                  <a:pt x="240262" y="238312"/>
                  <a:pt x="243390" y="238312"/>
                </a:cubicBezTo>
                <a:lnTo>
                  <a:pt x="289725" y="238312"/>
                </a:lnTo>
                <a:cubicBezTo>
                  <a:pt x="292950" y="238312"/>
                  <a:pt x="295492" y="240948"/>
                  <a:pt x="295492" y="244071"/>
                </a:cubicBezTo>
                <a:lnTo>
                  <a:pt x="295492" y="320314"/>
                </a:lnTo>
                <a:lnTo>
                  <a:pt x="333322" y="351358"/>
                </a:lnTo>
                <a:cubicBezTo>
                  <a:pt x="339089" y="356044"/>
                  <a:pt x="341631" y="361121"/>
                  <a:pt x="340360" y="365709"/>
                </a:cubicBezTo>
                <a:cubicBezTo>
                  <a:pt x="339187" y="370297"/>
                  <a:pt x="334495" y="373519"/>
                  <a:pt x="327261" y="374788"/>
                </a:cubicBezTo>
                <a:lnTo>
                  <a:pt x="304290" y="378985"/>
                </a:lnTo>
                <a:lnTo>
                  <a:pt x="304290" y="556658"/>
                </a:lnTo>
                <a:cubicBezTo>
                  <a:pt x="304290" y="563589"/>
                  <a:pt x="298620" y="569251"/>
                  <a:pt x="291680" y="569251"/>
                </a:cubicBezTo>
                <a:lnTo>
                  <a:pt x="49058" y="569251"/>
                </a:lnTo>
                <a:cubicBezTo>
                  <a:pt x="42118" y="569251"/>
                  <a:pt x="36448" y="563589"/>
                  <a:pt x="36448" y="556658"/>
                </a:cubicBezTo>
                <a:lnTo>
                  <a:pt x="36448" y="378985"/>
                </a:lnTo>
                <a:lnTo>
                  <a:pt x="13477" y="374788"/>
                </a:lnTo>
                <a:cubicBezTo>
                  <a:pt x="6145" y="373519"/>
                  <a:pt x="1453" y="370297"/>
                  <a:pt x="280" y="365709"/>
                </a:cubicBezTo>
                <a:cubicBezTo>
                  <a:pt x="-893" y="361121"/>
                  <a:pt x="1649" y="356044"/>
                  <a:pt x="7318" y="351358"/>
                </a:cubicBezTo>
                <a:lnTo>
                  <a:pt x="149548" y="234602"/>
                </a:lnTo>
                <a:cubicBezTo>
                  <a:pt x="155120" y="230014"/>
                  <a:pt x="162451" y="227573"/>
                  <a:pt x="170369" y="227573"/>
                </a:cubicBezTo>
                <a:close/>
                <a:moveTo>
                  <a:pt x="518056" y="159266"/>
                </a:moveTo>
                <a:cubicBezTo>
                  <a:pt x="528030" y="159266"/>
                  <a:pt x="537026" y="165807"/>
                  <a:pt x="541035" y="172836"/>
                </a:cubicBezTo>
                <a:lnTo>
                  <a:pt x="606058" y="286373"/>
                </a:lnTo>
                <a:cubicBezTo>
                  <a:pt x="609676" y="292621"/>
                  <a:pt x="610556" y="299943"/>
                  <a:pt x="608698" y="306874"/>
                </a:cubicBezTo>
                <a:cubicBezTo>
                  <a:pt x="606743" y="313805"/>
                  <a:pt x="602245" y="319565"/>
                  <a:pt x="595987" y="323177"/>
                </a:cubicBezTo>
                <a:cubicBezTo>
                  <a:pt x="592760" y="325032"/>
                  <a:pt x="589338" y="326106"/>
                  <a:pt x="585622" y="326594"/>
                </a:cubicBezTo>
                <a:cubicBezTo>
                  <a:pt x="584644" y="326692"/>
                  <a:pt x="583667" y="326692"/>
                  <a:pt x="582689" y="326692"/>
                </a:cubicBezTo>
                <a:cubicBezTo>
                  <a:pt x="576529" y="326692"/>
                  <a:pt x="570662" y="324642"/>
                  <a:pt x="565968" y="321030"/>
                </a:cubicBezTo>
                <a:lnTo>
                  <a:pt x="580342" y="405279"/>
                </a:lnTo>
                <a:cubicBezTo>
                  <a:pt x="581320" y="410844"/>
                  <a:pt x="579951" y="416018"/>
                  <a:pt x="576626" y="420020"/>
                </a:cubicBezTo>
                <a:cubicBezTo>
                  <a:pt x="573302" y="424023"/>
                  <a:pt x="568315" y="426171"/>
                  <a:pt x="562742" y="426171"/>
                </a:cubicBezTo>
                <a:lnTo>
                  <a:pt x="534092" y="426171"/>
                </a:lnTo>
                <a:lnTo>
                  <a:pt x="534092" y="552594"/>
                </a:lnTo>
                <a:cubicBezTo>
                  <a:pt x="534092" y="568116"/>
                  <a:pt x="521479" y="580612"/>
                  <a:pt x="506029" y="580612"/>
                </a:cubicBezTo>
                <a:cubicBezTo>
                  <a:pt x="490482" y="580612"/>
                  <a:pt x="477869" y="568116"/>
                  <a:pt x="477869" y="552594"/>
                </a:cubicBezTo>
                <a:lnTo>
                  <a:pt x="477869" y="426171"/>
                </a:lnTo>
                <a:lnTo>
                  <a:pt x="453326" y="426171"/>
                </a:lnTo>
                <a:lnTo>
                  <a:pt x="453326" y="552594"/>
                </a:lnTo>
                <a:cubicBezTo>
                  <a:pt x="453326" y="568116"/>
                  <a:pt x="440712" y="580612"/>
                  <a:pt x="425263" y="580612"/>
                </a:cubicBezTo>
                <a:cubicBezTo>
                  <a:pt x="409716" y="580612"/>
                  <a:pt x="397103" y="568116"/>
                  <a:pt x="397103" y="552594"/>
                </a:cubicBezTo>
                <a:lnTo>
                  <a:pt x="397103" y="426171"/>
                </a:lnTo>
                <a:lnTo>
                  <a:pt x="370702" y="426171"/>
                </a:lnTo>
                <a:cubicBezTo>
                  <a:pt x="365031" y="426171"/>
                  <a:pt x="360142" y="424023"/>
                  <a:pt x="356719" y="420020"/>
                </a:cubicBezTo>
                <a:cubicBezTo>
                  <a:pt x="353395" y="416018"/>
                  <a:pt x="352124" y="410844"/>
                  <a:pt x="353102" y="405279"/>
                </a:cubicBezTo>
                <a:lnTo>
                  <a:pt x="367769" y="321615"/>
                </a:lnTo>
                <a:cubicBezTo>
                  <a:pt x="363271" y="324837"/>
                  <a:pt x="357697" y="326692"/>
                  <a:pt x="352026" y="326692"/>
                </a:cubicBezTo>
                <a:cubicBezTo>
                  <a:pt x="351048" y="326692"/>
                  <a:pt x="349973" y="326692"/>
                  <a:pt x="348995" y="326594"/>
                </a:cubicBezTo>
                <a:cubicBezTo>
                  <a:pt x="345377" y="326106"/>
                  <a:pt x="341857" y="325032"/>
                  <a:pt x="338630" y="323177"/>
                </a:cubicBezTo>
                <a:cubicBezTo>
                  <a:pt x="332372" y="319565"/>
                  <a:pt x="327874" y="313805"/>
                  <a:pt x="326017" y="306874"/>
                </a:cubicBezTo>
                <a:cubicBezTo>
                  <a:pt x="324061" y="299943"/>
                  <a:pt x="325039" y="292621"/>
                  <a:pt x="328559" y="286373"/>
                </a:cubicBezTo>
                <a:lnTo>
                  <a:pt x="393680" y="172836"/>
                </a:lnTo>
                <a:cubicBezTo>
                  <a:pt x="397885" y="165319"/>
                  <a:pt x="406881" y="159364"/>
                  <a:pt x="415094" y="159364"/>
                </a:cubicBezTo>
                <a:cubicBezTo>
                  <a:pt x="415387" y="159364"/>
                  <a:pt x="492340" y="159266"/>
                  <a:pt x="518056" y="159266"/>
                </a:cubicBezTo>
                <a:close/>
                <a:moveTo>
                  <a:pt x="462898" y="0"/>
                </a:moveTo>
                <a:cubicBezTo>
                  <a:pt x="503683" y="0"/>
                  <a:pt x="536745" y="32999"/>
                  <a:pt x="536745" y="73706"/>
                </a:cubicBezTo>
                <a:cubicBezTo>
                  <a:pt x="536745" y="114413"/>
                  <a:pt x="503683" y="147412"/>
                  <a:pt x="462898" y="147412"/>
                </a:cubicBezTo>
                <a:cubicBezTo>
                  <a:pt x="422113" y="147412"/>
                  <a:pt x="389051" y="114413"/>
                  <a:pt x="389051" y="73706"/>
                </a:cubicBezTo>
                <a:cubicBezTo>
                  <a:pt x="389051" y="32999"/>
                  <a:pt x="422113" y="0"/>
                  <a:pt x="4628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2" name="îsļîḍe">
            <a:extLst>
              <a:ext uri="{FF2B5EF4-FFF2-40B4-BE49-F238E27FC236}">
                <a16:creationId xmlns:a16="http://schemas.microsoft.com/office/drawing/2014/main" id="{E3839D8C-6AE9-4FE9-B10D-EA7A4DA33054}"/>
              </a:ext>
            </a:extLst>
          </p:cNvPr>
          <p:cNvSpPr txBox="1"/>
          <p:nvPr/>
        </p:nvSpPr>
        <p:spPr>
          <a:xfrm>
            <a:off x="811750" y="5210661"/>
            <a:ext cx="3295164" cy="102980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Supporting text here.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  <a:endParaRPr lang="zh-CN" altLang="en-US" sz="1000" dirty="0"/>
          </a:p>
        </p:txBody>
      </p:sp>
      <p:sp>
        <p:nvSpPr>
          <p:cNvPr id="13" name="îṡ1iďé">
            <a:extLst>
              <a:ext uri="{FF2B5EF4-FFF2-40B4-BE49-F238E27FC236}">
                <a16:creationId xmlns:a16="http://schemas.microsoft.com/office/drawing/2014/main" id="{25A8DC70-C2C2-421F-904D-E3187E542F26}"/>
              </a:ext>
            </a:extLst>
          </p:cNvPr>
          <p:cNvSpPr txBox="1"/>
          <p:nvPr/>
        </p:nvSpPr>
        <p:spPr>
          <a:xfrm>
            <a:off x="811750" y="4687968"/>
            <a:ext cx="3295164" cy="522693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accent1"/>
                </a:solidFill>
              </a:rPr>
              <a:t>Text here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DEAC0400-B456-4E81-AE28-5186A198C8CB}"/>
              </a:ext>
            </a:extLst>
          </p:cNvPr>
          <p:cNvCxnSpPr>
            <a:cxnSpLocks/>
          </p:cNvCxnSpPr>
          <p:nvPr/>
        </p:nvCxnSpPr>
        <p:spPr>
          <a:xfrm>
            <a:off x="4352175" y="4687967"/>
            <a:ext cx="0" cy="145565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ïṡļïḋè">
            <a:extLst>
              <a:ext uri="{FF2B5EF4-FFF2-40B4-BE49-F238E27FC236}">
                <a16:creationId xmlns:a16="http://schemas.microsoft.com/office/drawing/2014/main" id="{B7A19E45-E181-48AD-87F3-51F221EC8B1D}"/>
              </a:ext>
            </a:extLst>
          </p:cNvPr>
          <p:cNvSpPr txBox="1"/>
          <p:nvPr/>
        </p:nvSpPr>
        <p:spPr>
          <a:xfrm>
            <a:off x="4670799" y="4887345"/>
            <a:ext cx="3295164" cy="105686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Supporting text here.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You can use </a:t>
            </a:r>
            <a:r>
              <a:rPr lang="en-US" altLang="zh-CN" sz="1050" dirty="0"/>
              <a:t>the</a:t>
            </a:r>
            <a:r>
              <a:rPr lang="en-US" altLang="zh-CN" sz="1000" dirty="0"/>
              <a:t> icon library in iSlide  (www.islide.cc) to filter and replace existing icon elements with one click.</a:t>
            </a:r>
            <a:endParaRPr lang="zh-CN" altLang="en-US" sz="1000" dirty="0"/>
          </a:p>
        </p:txBody>
      </p:sp>
      <p:sp>
        <p:nvSpPr>
          <p:cNvPr id="20" name="îṡḻíḓe">
            <a:extLst>
              <a:ext uri="{FF2B5EF4-FFF2-40B4-BE49-F238E27FC236}">
                <a16:creationId xmlns:a16="http://schemas.microsoft.com/office/drawing/2014/main" id="{9DD85AA2-A9C8-4B2A-9D62-7E1FC68F0432}"/>
              </a:ext>
            </a:extLst>
          </p:cNvPr>
          <p:cNvSpPr txBox="1"/>
          <p:nvPr/>
        </p:nvSpPr>
        <p:spPr>
          <a:xfrm>
            <a:off x="4670799" y="4456260"/>
            <a:ext cx="3295164" cy="431084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accent2"/>
                </a:solidFill>
              </a:rPr>
              <a:t>Text here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16" name="išliḓê">
            <a:extLst>
              <a:ext uri="{FF2B5EF4-FFF2-40B4-BE49-F238E27FC236}">
                <a16:creationId xmlns:a16="http://schemas.microsoft.com/office/drawing/2014/main" id="{57129485-FC38-42C6-A4DB-F20603E483D4}"/>
              </a:ext>
            </a:extLst>
          </p:cNvPr>
          <p:cNvSpPr txBox="1"/>
          <p:nvPr/>
        </p:nvSpPr>
        <p:spPr>
          <a:xfrm>
            <a:off x="8208842" y="5210661"/>
            <a:ext cx="3295164" cy="102980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Supporting text here.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You can use the icon library in iSlide  (www.islide.cc) to filter and replace existing icon elements with one click.</a:t>
            </a:r>
            <a:endParaRPr lang="zh-CN" altLang="en-US" sz="1000" dirty="0"/>
          </a:p>
        </p:txBody>
      </p:sp>
      <p:sp>
        <p:nvSpPr>
          <p:cNvPr id="17" name="íšļîde">
            <a:extLst>
              <a:ext uri="{FF2B5EF4-FFF2-40B4-BE49-F238E27FC236}">
                <a16:creationId xmlns:a16="http://schemas.microsoft.com/office/drawing/2014/main" id="{4FD72BE0-DA71-4637-94E9-BBA41209E4C6}"/>
              </a:ext>
            </a:extLst>
          </p:cNvPr>
          <p:cNvSpPr txBox="1"/>
          <p:nvPr/>
        </p:nvSpPr>
        <p:spPr>
          <a:xfrm>
            <a:off x="8208842" y="4687967"/>
            <a:ext cx="3295164" cy="522693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accent4"/>
                </a:solidFill>
              </a:rPr>
              <a:t>Text here</a:t>
            </a:r>
            <a:endParaRPr lang="zh-CN" altLang="en-US" sz="1400" b="1" dirty="0">
              <a:solidFill>
                <a:schemeClr val="accent4"/>
              </a:solidFill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3CB5081-AD76-4509-84F7-3CB9138174C2}"/>
              </a:ext>
            </a:extLst>
          </p:cNvPr>
          <p:cNvCxnSpPr>
            <a:cxnSpLocks/>
          </p:cNvCxnSpPr>
          <p:nvPr/>
        </p:nvCxnSpPr>
        <p:spPr>
          <a:xfrm>
            <a:off x="8121000" y="4687967"/>
            <a:ext cx="0" cy="145565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991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4B38BC-2771-4475-9A07-1D70D33DC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60B912B-4B50-4475-AEC2-48CA394E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18AE5A-1069-46D7-B098-D22B4782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67A19A2-1FCD-4F07-ADF9-BF2896CA0F17}"/>
              </a:ext>
            </a:extLst>
          </p:cNvPr>
          <p:cNvCxnSpPr>
            <a:cxnSpLocks/>
          </p:cNvCxnSpPr>
          <p:nvPr/>
        </p:nvCxnSpPr>
        <p:spPr>
          <a:xfrm>
            <a:off x="670718" y="3879000"/>
            <a:ext cx="10850563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ïṩļídé">
            <a:extLst>
              <a:ext uri="{FF2B5EF4-FFF2-40B4-BE49-F238E27FC236}">
                <a16:creationId xmlns:a16="http://schemas.microsoft.com/office/drawing/2014/main" id="{60E585FD-BC04-47A1-AD37-D19CEF5B97AC}"/>
              </a:ext>
            </a:extLst>
          </p:cNvPr>
          <p:cNvSpPr/>
          <p:nvPr/>
        </p:nvSpPr>
        <p:spPr>
          <a:xfrm>
            <a:off x="1952423" y="3518409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04" name="iśḻidé">
            <a:extLst>
              <a:ext uri="{FF2B5EF4-FFF2-40B4-BE49-F238E27FC236}">
                <a16:creationId xmlns:a16="http://schemas.microsoft.com/office/drawing/2014/main" id="{C0CC2D70-5E45-4213-8D1F-1B77375DFBC6}"/>
              </a:ext>
            </a:extLst>
          </p:cNvPr>
          <p:cNvSpPr/>
          <p:nvPr/>
        </p:nvSpPr>
        <p:spPr bwMode="auto">
          <a:xfrm>
            <a:off x="2117830" y="3687173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01" name="islîḍé">
            <a:extLst>
              <a:ext uri="{FF2B5EF4-FFF2-40B4-BE49-F238E27FC236}">
                <a16:creationId xmlns:a16="http://schemas.microsoft.com/office/drawing/2014/main" id="{089C69B4-5962-4A53-B2D1-2BEB55C17F4E}"/>
              </a:ext>
            </a:extLst>
          </p:cNvPr>
          <p:cNvSpPr txBox="1"/>
          <p:nvPr/>
        </p:nvSpPr>
        <p:spPr>
          <a:xfrm>
            <a:off x="669925" y="4777282"/>
            <a:ext cx="3239994" cy="146318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lvl="0" indent="-171450" defTabSz="914377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00" kern="0" dirty="0">
                <a:solidFill>
                  <a:srgbClr val="000000"/>
                </a:solidFill>
              </a:rPr>
              <a:t>Supporting text here.</a:t>
            </a:r>
          </a:p>
          <a:p>
            <a:pPr marL="171450" lvl="0" indent="-171450" defTabSz="914377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00" kern="0" dirty="0">
                <a:solidFill>
                  <a:srgbClr val="000000"/>
                </a:solidFill>
              </a:rPr>
              <a:t>You can use the icon library in iSlide  (www.islide.cc) to filter and replace existing icon elements with one click.</a:t>
            </a:r>
          </a:p>
        </p:txBody>
      </p:sp>
      <p:sp>
        <p:nvSpPr>
          <p:cNvPr id="102" name="ïśļíḓè">
            <a:extLst>
              <a:ext uri="{FF2B5EF4-FFF2-40B4-BE49-F238E27FC236}">
                <a16:creationId xmlns:a16="http://schemas.microsoft.com/office/drawing/2014/main" id="{D5646093-546B-41D4-B2F6-6065D0D5635C}"/>
              </a:ext>
            </a:extLst>
          </p:cNvPr>
          <p:cNvSpPr txBox="1"/>
          <p:nvPr/>
        </p:nvSpPr>
        <p:spPr>
          <a:xfrm>
            <a:off x="669925" y="4305462"/>
            <a:ext cx="3239994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97" name="íṡḷîḍé">
            <a:extLst>
              <a:ext uri="{FF2B5EF4-FFF2-40B4-BE49-F238E27FC236}">
                <a16:creationId xmlns:a16="http://schemas.microsoft.com/office/drawing/2014/main" id="{528370B0-A0B2-492C-921D-2E54D7391462}"/>
              </a:ext>
            </a:extLst>
          </p:cNvPr>
          <p:cNvSpPr/>
          <p:nvPr/>
        </p:nvSpPr>
        <p:spPr>
          <a:xfrm>
            <a:off x="5756712" y="3518409"/>
            <a:ext cx="675000" cy="67500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accent3"/>
              </a:solidFill>
            </a:endParaRPr>
          </a:p>
        </p:txBody>
      </p:sp>
      <p:sp>
        <p:nvSpPr>
          <p:cNvPr id="98" name="íšḷîdé">
            <a:extLst>
              <a:ext uri="{FF2B5EF4-FFF2-40B4-BE49-F238E27FC236}">
                <a16:creationId xmlns:a16="http://schemas.microsoft.com/office/drawing/2014/main" id="{DBE833D6-E98B-4BDE-91B6-98F2D37AD88D}"/>
              </a:ext>
            </a:extLst>
          </p:cNvPr>
          <p:cNvSpPr/>
          <p:nvPr/>
        </p:nvSpPr>
        <p:spPr bwMode="auto">
          <a:xfrm>
            <a:off x="5922119" y="3738477"/>
            <a:ext cx="344185" cy="234865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82270 w 607639"/>
              <a:gd name="connsiteY14" fmla="*/ 262926 h 414642"/>
              <a:gd name="connsiteX15" fmla="*/ 192432 w 607639"/>
              <a:gd name="connsiteY15" fmla="*/ 262926 h 414642"/>
              <a:gd name="connsiteX16" fmla="*/ 202593 w 607639"/>
              <a:gd name="connsiteY16" fmla="*/ 273052 h 414642"/>
              <a:gd name="connsiteX17" fmla="*/ 192432 w 607639"/>
              <a:gd name="connsiteY17" fmla="*/ 283178 h 414642"/>
              <a:gd name="connsiteX18" fmla="*/ 182270 w 607639"/>
              <a:gd name="connsiteY18" fmla="*/ 283178 h 414642"/>
              <a:gd name="connsiteX19" fmla="*/ 172109 w 607639"/>
              <a:gd name="connsiteY19" fmla="*/ 273052 h 414642"/>
              <a:gd name="connsiteX20" fmla="*/ 182270 w 607639"/>
              <a:gd name="connsiteY20" fmla="*/ 262926 h 414642"/>
              <a:gd name="connsiteX21" fmla="*/ 91153 w 607639"/>
              <a:gd name="connsiteY21" fmla="*/ 262926 h 414642"/>
              <a:gd name="connsiteX22" fmla="*/ 141783 w 607639"/>
              <a:gd name="connsiteY22" fmla="*/ 262926 h 414642"/>
              <a:gd name="connsiteX23" fmla="*/ 151927 w 607639"/>
              <a:gd name="connsiteY23" fmla="*/ 273052 h 414642"/>
              <a:gd name="connsiteX24" fmla="*/ 141783 w 607639"/>
              <a:gd name="connsiteY24" fmla="*/ 283178 h 414642"/>
              <a:gd name="connsiteX25" fmla="*/ 91153 w 607639"/>
              <a:gd name="connsiteY25" fmla="*/ 283178 h 414642"/>
              <a:gd name="connsiteX26" fmla="*/ 81009 w 607639"/>
              <a:gd name="connsiteY26" fmla="*/ 273052 h 414642"/>
              <a:gd name="connsiteX27" fmla="*/ 91153 w 607639"/>
              <a:gd name="connsiteY27" fmla="*/ 262926 h 414642"/>
              <a:gd name="connsiteX28" fmla="*/ 161988 w 607639"/>
              <a:gd name="connsiteY28" fmla="*/ 222493 h 414642"/>
              <a:gd name="connsiteX29" fmla="*/ 232948 w 607639"/>
              <a:gd name="connsiteY29" fmla="*/ 222493 h 414642"/>
              <a:gd name="connsiteX30" fmla="*/ 243098 w 607639"/>
              <a:gd name="connsiteY30" fmla="*/ 232619 h 414642"/>
              <a:gd name="connsiteX31" fmla="*/ 232948 w 607639"/>
              <a:gd name="connsiteY31" fmla="*/ 242745 h 414642"/>
              <a:gd name="connsiteX32" fmla="*/ 161988 w 607639"/>
              <a:gd name="connsiteY32" fmla="*/ 242745 h 414642"/>
              <a:gd name="connsiteX33" fmla="*/ 151927 w 607639"/>
              <a:gd name="connsiteY33" fmla="*/ 232619 h 414642"/>
              <a:gd name="connsiteX34" fmla="*/ 161988 w 607639"/>
              <a:gd name="connsiteY34" fmla="*/ 222493 h 414642"/>
              <a:gd name="connsiteX35" fmla="*/ 91146 w 607639"/>
              <a:gd name="connsiteY35" fmla="*/ 222493 h 414642"/>
              <a:gd name="connsiteX36" fmla="*/ 121467 w 607639"/>
              <a:gd name="connsiteY36" fmla="*/ 222493 h 414642"/>
              <a:gd name="connsiteX37" fmla="*/ 131604 w 607639"/>
              <a:gd name="connsiteY37" fmla="*/ 232619 h 414642"/>
              <a:gd name="connsiteX38" fmla="*/ 121467 w 607639"/>
              <a:gd name="connsiteY38" fmla="*/ 242745 h 414642"/>
              <a:gd name="connsiteX39" fmla="*/ 91146 w 607639"/>
              <a:gd name="connsiteY39" fmla="*/ 242745 h 414642"/>
              <a:gd name="connsiteX40" fmla="*/ 81009 w 607639"/>
              <a:gd name="connsiteY40" fmla="*/ 232619 h 414642"/>
              <a:gd name="connsiteX41" fmla="*/ 91146 w 607639"/>
              <a:gd name="connsiteY41" fmla="*/ 222493 h 414642"/>
              <a:gd name="connsiteX42" fmla="*/ 182270 w 607639"/>
              <a:gd name="connsiteY42" fmla="*/ 182059 h 414642"/>
              <a:gd name="connsiteX43" fmla="*/ 192432 w 607639"/>
              <a:gd name="connsiteY43" fmla="*/ 182059 h 414642"/>
              <a:gd name="connsiteX44" fmla="*/ 202593 w 607639"/>
              <a:gd name="connsiteY44" fmla="*/ 192195 h 414642"/>
              <a:gd name="connsiteX45" fmla="*/ 192432 w 607639"/>
              <a:gd name="connsiteY45" fmla="*/ 202241 h 414642"/>
              <a:gd name="connsiteX46" fmla="*/ 182270 w 607639"/>
              <a:gd name="connsiteY46" fmla="*/ 202241 h 414642"/>
              <a:gd name="connsiteX47" fmla="*/ 172109 w 607639"/>
              <a:gd name="connsiteY47" fmla="*/ 192195 h 414642"/>
              <a:gd name="connsiteX48" fmla="*/ 182270 w 607639"/>
              <a:gd name="connsiteY48" fmla="*/ 182059 h 414642"/>
              <a:gd name="connsiteX49" fmla="*/ 91153 w 607639"/>
              <a:gd name="connsiteY49" fmla="*/ 182059 h 414642"/>
              <a:gd name="connsiteX50" fmla="*/ 141783 w 607639"/>
              <a:gd name="connsiteY50" fmla="*/ 182059 h 414642"/>
              <a:gd name="connsiteX51" fmla="*/ 151927 w 607639"/>
              <a:gd name="connsiteY51" fmla="*/ 192195 h 414642"/>
              <a:gd name="connsiteX52" fmla="*/ 141783 w 607639"/>
              <a:gd name="connsiteY52" fmla="*/ 202241 h 414642"/>
              <a:gd name="connsiteX53" fmla="*/ 91153 w 607639"/>
              <a:gd name="connsiteY53" fmla="*/ 202241 h 414642"/>
              <a:gd name="connsiteX54" fmla="*/ 81009 w 607639"/>
              <a:gd name="connsiteY54" fmla="*/ 192195 h 414642"/>
              <a:gd name="connsiteX55" fmla="*/ 91153 w 607639"/>
              <a:gd name="connsiteY55" fmla="*/ 182059 h 414642"/>
              <a:gd name="connsiteX56" fmla="*/ 161988 w 607639"/>
              <a:gd name="connsiteY56" fmla="*/ 141625 h 414642"/>
              <a:gd name="connsiteX57" fmla="*/ 232948 w 607639"/>
              <a:gd name="connsiteY57" fmla="*/ 141625 h 414642"/>
              <a:gd name="connsiteX58" fmla="*/ 243098 w 607639"/>
              <a:gd name="connsiteY58" fmla="*/ 151761 h 414642"/>
              <a:gd name="connsiteX59" fmla="*/ 232948 w 607639"/>
              <a:gd name="connsiteY59" fmla="*/ 161807 h 414642"/>
              <a:gd name="connsiteX60" fmla="*/ 161988 w 607639"/>
              <a:gd name="connsiteY60" fmla="*/ 161807 h 414642"/>
              <a:gd name="connsiteX61" fmla="*/ 151927 w 607639"/>
              <a:gd name="connsiteY61" fmla="*/ 151761 h 414642"/>
              <a:gd name="connsiteX62" fmla="*/ 161988 w 607639"/>
              <a:gd name="connsiteY62" fmla="*/ 141625 h 414642"/>
              <a:gd name="connsiteX63" fmla="*/ 91146 w 607639"/>
              <a:gd name="connsiteY63" fmla="*/ 141625 h 414642"/>
              <a:gd name="connsiteX64" fmla="*/ 121467 w 607639"/>
              <a:gd name="connsiteY64" fmla="*/ 141625 h 414642"/>
              <a:gd name="connsiteX65" fmla="*/ 131604 w 607639"/>
              <a:gd name="connsiteY65" fmla="*/ 151761 h 414642"/>
              <a:gd name="connsiteX66" fmla="*/ 121467 w 607639"/>
              <a:gd name="connsiteY66" fmla="*/ 161807 h 414642"/>
              <a:gd name="connsiteX67" fmla="*/ 91146 w 607639"/>
              <a:gd name="connsiteY67" fmla="*/ 161807 h 414642"/>
              <a:gd name="connsiteX68" fmla="*/ 81009 w 607639"/>
              <a:gd name="connsiteY68" fmla="*/ 151761 h 414642"/>
              <a:gd name="connsiteX69" fmla="*/ 91146 w 607639"/>
              <a:gd name="connsiteY69" fmla="*/ 141625 h 414642"/>
              <a:gd name="connsiteX70" fmla="*/ 364566 w 607639"/>
              <a:gd name="connsiteY70" fmla="*/ 102176 h 414642"/>
              <a:gd name="connsiteX71" fmla="*/ 283573 w 607639"/>
              <a:gd name="connsiteY71" fmla="*/ 192194 h 414642"/>
              <a:gd name="connsiteX72" fmla="*/ 374712 w 607639"/>
              <a:gd name="connsiteY72" fmla="*/ 283188 h 414642"/>
              <a:gd name="connsiteX73" fmla="*/ 464783 w 607639"/>
              <a:gd name="connsiteY73" fmla="*/ 202235 h 414642"/>
              <a:gd name="connsiteX74" fmla="*/ 374712 w 607639"/>
              <a:gd name="connsiteY74" fmla="*/ 202235 h 414642"/>
              <a:gd name="connsiteX75" fmla="*/ 364566 w 607639"/>
              <a:gd name="connsiteY75" fmla="*/ 192194 h 414642"/>
              <a:gd name="connsiteX76" fmla="*/ 182270 w 607639"/>
              <a:gd name="connsiteY76" fmla="*/ 101191 h 414642"/>
              <a:gd name="connsiteX77" fmla="*/ 192432 w 607639"/>
              <a:gd name="connsiteY77" fmla="*/ 101191 h 414642"/>
              <a:gd name="connsiteX78" fmla="*/ 202593 w 607639"/>
              <a:gd name="connsiteY78" fmla="*/ 111238 h 414642"/>
              <a:gd name="connsiteX79" fmla="*/ 192432 w 607639"/>
              <a:gd name="connsiteY79" fmla="*/ 121373 h 414642"/>
              <a:gd name="connsiteX80" fmla="*/ 182270 w 607639"/>
              <a:gd name="connsiteY80" fmla="*/ 121373 h 414642"/>
              <a:gd name="connsiteX81" fmla="*/ 172109 w 607639"/>
              <a:gd name="connsiteY81" fmla="*/ 111238 h 414642"/>
              <a:gd name="connsiteX82" fmla="*/ 182270 w 607639"/>
              <a:gd name="connsiteY82" fmla="*/ 101191 h 414642"/>
              <a:gd name="connsiteX83" fmla="*/ 91153 w 607639"/>
              <a:gd name="connsiteY83" fmla="*/ 101191 h 414642"/>
              <a:gd name="connsiteX84" fmla="*/ 141783 w 607639"/>
              <a:gd name="connsiteY84" fmla="*/ 101191 h 414642"/>
              <a:gd name="connsiteX85" fmla="*/ 151927 w 607639"/>
              <a:gd name="connsiteY85" fmla="*/ 111238 h 414642"/>
              <a:gd name="connsiteX86" fmla="*/ 141783 w 607639"/>
              <a:gd name="connsiteY86" fmla="*/ 121373 h 414642"/>
              <a:gd name="connsiteX87" fmla="*/ 91153 w 607639"/>
              <a:gd name="connsiteY87" fmla="*/ 121373 h 414642"/>
              <a:gd name="connsiteX88" fmla="*/ 81009 w 607639"/>
              <a:gd name="connsiteY88" fmla="*/ 111238 h 414642"/>
              <a:gd name="connsiteX89" fmla="*/ 91153 w 607639"/>
              <a:gd name="connsiteY89" fmla="*/ 101191 h 414642"/>
              <a:gd name="connsiteX90" fmla="*/ 374712 w 607639"/>
              <a:gd name="connsiteY90" fmla="*/ 80938 h 414642"/>
              <a:gd name="connsiteX91" fmla="*/ 384858 w 607639"/>
              <a:gd name="connsiteY91" fmla="*/ 91068 h 414642"/>
              <a:gd name="connsiteX92" fmla="*/ 384858 w 607639"/>
              <a:gd name="connsiteY92" fmla="*/ 182063 h 414642"/>
              <a:gd name="connsiteX93" fmla="*/ 475998 w 607639"/>
              <a:gd name="connsiteY93" fmla="*/ 182063 h 414642"/>
              <a:gd name="connsiteX94" fmla="*/ 486055 w 607639"/>
              <a:gd name="connsiteY94" fmla="*/ 192194 h 414642"/>
              <a:gd name="connsiteX95" fmla="*/ 374712 w 607639"/>
              <a:gd name="connsiteY95" fmla="*/ 303360 h 414642"/>
              <a:gd name="connsiteX96" fmla="*/ 263280 w 607639"/>
              <a:gd name="connsiteY96" fmla="*/ 192194 h 414642"/>
              <a:gd name="connsiteX97" fmla="*/ 374712 w 607639"/>
              <a:gd name="connsiteY97" fmla="*/ 80938 h 414642"/>
              <a:gd name="connsiteX98" fmla="*/ 425343 w 607639"/>
              <a:gd name="connsiteY98" fmla="*/ 61744 h 414642"/>
              <a:gd name="connsiteX99" fmla="*/ 425343 w 607639"/>
              <a:gd name="connsiteY99" fmla="*/ 141635 h 414642"/>
              <a:gd name="connsiteX100" fmla="*/ 505373 w 607639"/>
              <a:gd name="connsiteY100" fmla="*/ 141635 h 414642"/>
              <a:gd name="connsiteX101" fmla="*/ 425343 w 607639"/>
              <a:gd name="connsiteY101" fmla="*/ 61744 h 414642"/>
              <a:gd name="connsiteX102" fmla="*/ 161988 w 607639"/>
              <a:gd name="connsiteY102" fmla="*/ 60757 h 414642"/>
              <a:gd name="connsiteX103" fmla="*/ 232948 w 607639"/>
              <a:gd name="connsiteY103" fmla="*/ 60757 h 414642"/>
              <a:gd name="connsiteX104" fmla="*/ 243098 w 607639"/>
              <a:gd name="connsiteY104" fmla="*/ 70804 h 414642"/>
              <a:gd name="connsiteX105" fmla="*/ 232948 w 607639"/>
              <a:gd name="connsiteY105" fmla="*/ 80939 h 414642"/>
              <a:gd name="connsiteX106" fmla="*/ 161988 w 607639"/>
              <a:gd name="connsiteY106" fmla="*/ 80939 h 414642"/>
              <a:gd name="connsiteX107" fmla="*/ 151927 w 607639"/>
              <a:gd name="connsiteY107" fmla="*/ 70804 h 414642"/>
              <a:gd name="connsiteX108" fmla="*/ 161988 w 607639"/>
              <a:gd name="connsiteY108" fmla="*/ 60757 h 414642"/>
              <a:gd name="connsiteX109" fmla="*/ 91146 w 607639"/>
              <a:gd name="connsiteY109" fmla="*/ 60757 h 414642"/>
              <a:gd name="connsiteX110" fmla="*/ 121467 w 607639"/>
              <a:gd name="connsiteY110" fmla="*/ 60757 h 414642"/>
              <a:gd name="connsiteX111" fmla="*/ 131604 w 607639"/>
              <a:gd name="connsiteY111" fmla="*/ 70804 h 414642"/>
              <a:gd name="connsiteX112" fmla="*/ 121467 w 607639"/>
              <a:gd name="connsiteY112" fmla="*/ 80939 h 414642"/>
              <a:gd name="connsiteX113" fmla="*/ 91146 w 607639"/>
              <a:gd name="connsiteY113" fmla="*/ 80939 h 414642"/>
              <a:gd name="connsiteX114" fmla="*/ 81009 w 607639"/>
              <a:gd name="connsiteY114" fmla="*/ 70804 h 414642"/>
              <a:gd name="connsiteX115" fmla="*/ 91146 w 607639"/>
              <a:gd name="connsiteY115" fmla="*/ 60757 h 414642"/>
              <a:gd name="connsiteX116" fmla="*/ 415194 w 607639"/>
              <a:gd name="connsiteY116" fmla="*/ 40505 h 414642"/>
              <a:gd name="connsiteX117" fmla="*/ 526560 w 607639"/>
              <a:gd name="connsiteY117" fmla="*/ 151765 h 414642"/>
              <a:gd name="connsiteX118" fmla="*/ 516501 w 607639"/>
              <a:gd name="connsiteY118" fmla="*/ 161807 h 414642"/>
              <a:gd name="connsiteX119" fmla="*/ 415194 w 607639"/>
              <a:gd name="connsiteY119" fmla="*/ 161807 h 414642"/>
              <a:gd name="connsiteX120" fmla="*/ 405046 w 607639"/>
              <a:gd name="connsiteY120" fmla="*/ 151765 h 414642"/>
              <a:gd name="connsiteX121" fmla="*/ 405046 w 607639"/>
              <a:gd name="connsiteY121" fmla="*/ 50636 h 414642"/>
              <a:gd name="connsiteX122" fmla="*/ 415194 w 607639"/>
              <a:gd name="connsiteY122" fmla="*/ 40505 h 414642"/>
              <a:gd name="connsiteX123" fmla="*/ 70848 w 607639"/>
              <a:gd name="connsiteY123" fmla="*/ 20177 h 414642"/>
              <a:gd name="connsiteX124" fmla="*/ 60791 w 607639"/>
              <a:gd name="connsiteY124" fmla="*/ 30309 h 414642"/>
              <a:gd name="connsiteX125" fmla="*/ 60791 w 607639"/>
              <a:gd name="connsiteY125" fmla="*/ 343802 h 414642"/>
              <a:gd name="connsiteX126" fmla="*/ 222780 w 607639"/>
              <a:gd name="connsiteY126" fmla="*/ 343802 h 414642"/>
              <a:gd name="connsiteX127" fmla="*/ 232927 w 607639"/>
              <a:gd name="connsiteY127" fmla="*/ 353935 h 414642"/>
              <a:gd name="connsiteX128" fmla="*/ 232927 w 607639"/>
              <a:gd name="connsiteY128" fmla="*/ 364067 h 414642"/>
              <a:gd name="connsiteX129" fmla="*/ 374712 w 607639"/>
              <a:gd name="connsiteY129" fmla="*/ 364067 h 414642"/>
              <a:gd name="connsiteX130" fmla="*/ 374712 w 607639"/>
              <a:gd name="connsiteY130" fmla="*/ 353935 h 414642"/>
              <a:gd name="connsiteX131" fmla="*/ 384859 w 607639"/>
              <a:gd name="connsiteY131" fmla="*/ 343802 h 414642"/>
              <a:gd name="connsiteX132" fmla="*/ 546848 w 607639"/>
              <a:gd name="connsiteY132" fmla="*/ 343802 h 414642"/>
              <a:gd name="connsiteX133" fmla="*/ 546848 w 607639"/>
              <a:gd name="connsiteY133" fmla="*/ 30309 h 414642"/>
              <a:gd name="connsiteX134" fmla="*/ 536702 w 607639"/>
              <a:gd name="connsiteY134" fmla="*/ 20177 h 414642"/>
              <a:gd name="connsiteX135" fmla="*/ 70848 w 607639"/>
              <a:gd name="connsiteY135" fmla="*/ 0 h 414642"/>
              <a:gd name="connsiteX136" fmla="*/ 536702 w 607639"/>
              <a:gd name="connsiteY136" fmla="*/ 0 h 414642"/>
              <a:gd name="connsiteX137" fmla="*/ 567142 w 607639"/>
              <a:gd name="connsiteY137" fmla="*/ 30309 h 414642"/>
              <a:gd name="connsiteX138" fmla="*/ 567142 w 607639"/>
              <a:gd name="connsiteY138" fmla="*/ 343802 h 414642"/>
              <a:gd name="connsiteX139" fmla="*/ 597492 w 607639"/>
              <a:gd name="connsiteY139" fmla="*/ 343802 h 414642"/>
              <a:gd name="connsiteX140" fmla="*/ 607639 w 607639"/>
              <a:gd name="connsiteY140" fmla="*/ 353935 h 414642"/>
              <a:gd name="connsiteX141" fmla="*/ 607639 w 607639"/>
              <a:gd name="connsiteY141" fmla="*/ 384244 h 414642"/>
              <a:gd name="connsiteX142" fmla="*/ 577199 w 607639"/>
              <a:gd name="connsiteY142" fmla="*/ 414642 h 414642"/>
              <a:gd name="connsiteX143" fmla="*/ 30351 w 607639"/>
              <a:gd name="connsiteY143" fmla="*/ 414642 h 414642"/>
              <a:gd name="connsiteX144" fmla="*/ 0 w 607639"/>
              <a:gd name="connsiteY144" fmla="*/ 384244 h 414642"/>
              <a:gd name="connsiteX145" fmla="*/ 0 w 607639"/>
              <a:gd name="connsiteY145" fmla="*/ 353935 h 414642"/>
              <a:gd name="connsiteX146" fmla="*/ 10147 w 607639"/>
              <a:gd name="connsiteY146" fmla="*/ 343802 h 414642"/>
              <a:gd name="connsiteX147" fmla="*/ 40497 w 607639"/>
              <a:gd name="connsiteY147" fmla="*/ 343802 h 414642"/>
              <a:gd name="connsiteX148" fmla="*/ 40497 w 607639"/>
              <a:gd name="connsiteY148" fmla="*/ 30309 h 414642"/>
              <a:gd name="connsiteX149" fmla="*/ 70848 w 607639"/>
              <a:gd name="connsiteY149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9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82270" y="262926"/>
                </a:moveTo>
                <a:lnTo>
                  <a:pt x="192432" y="262926"/>
                </a:lnTo>
                <a:cubicBezTo>
                  <a:pt x="198493" y="262926"/>
                  <a:pt x="202593" y="267012"/>
                  <a:pt x="202593" y="273052"/>
                </a:cubicBezTo>
                <a:cubicBezTo>
                  <a:pt x="202593" y="279092"/>
                  <a:pt x="198493" y="283178"/>
                  <a:pt x="192432" y="283178"/>
                </a:cubicBezTo>
                <a:lnTo>
                  <a:pt x="182270" y="283178"/>
                </a:lnTo>
                <a:cubicBezTo>
                  <a:pt x="176209" y="283178"/>
                  <a:pt x="172109" y="279092"/>
                  <a:pt x="172109" y="273052"/>
                </a:cubicBezTo>
                <a:cubicBezTo>
                  <a:pt x="172109" y="267012"/>
                  <a:pt x="176209" y="262926"/>
                  <a:pt x="182270" y="262926"/>
                </a:cubicBezTo>
                <a:close/>
                <a:moveTo>
                  <a:pt x="91153" y="262926"/>
                </a:moveTo>
                <a:lnTo>
                  <a:pt x="141783" y="262926"/>
                </a:lnTo>
                <a:cubicBezTo>
                  <a:pt x="147834" y="262926"/>
                  <a:pt x="151927" y="267012"/>
                  <a:pt x="151927" y="273052"/>
                </a:cubicBezTo>
                <a:cubicBezTo>
                  <a:pt x="151927" y="279092"/>
                  <a:pt x="147834" y="283178"/>
                  <a:pt x="141783" y="283178"/>
                </a:cubicBezTo>
                <a:lnTo>
                  <a:pt x="91153" y="283178"/>
                </a:lnTo>
                <a:cubicBezTo>
                  <a:pt x="85102" y="283178"/>
                  <a:pt x="81009" y="279092"/>
                  <a:pt x="81009" y="273052"/>
                </a:cubicBezTo>
                <a:cubicBezTo>
                  <a:pt x="81009" y="267012"/>
                  <a:pt x="85102" y="262926"/>
                  <a:pt x="91153" y="262926"/>
                </a:cubicBezTo>
                <a:close/>
                <a:moveTo>
                  <a:pt x="161988" y="222493"/>
                </a:moveTo>
                <a:lnTo>
                  <a:pt x="232948" y="222493"/>
                </a:lnTo>
                <a:cubicBezTo>
                  <a:pt x="239002" y="222493"/>
                  <a:pt x="243098" y="226579"/>
                  <a:pt x="243098" y="232619"/>
                </a:cubicBezTo>
                <a:cubicBezTo>
                  <a:pt x="243098" y="238659"/>
                  <a:pt x="239002" y="242745"/>
                  <a:pt x="232948" y="242745"/>
                </a:cubicBezTo>
                <a:lnTo>
                  <a:pt x="161988" y="242745"/>
                </a:lnTo>
                <a:cubicBezTo>
                  <a:pt x="155934" y="242745"/>
                  <a:pt x="151927" y="238659"/>
                  <a:pt x="151927" y="232619"/>
                </a:cubicBezTo>
                <a:cubicBezTo>
                  <a:pt x="151927" y="226579"/>
                  <a:pt x="155934" y="222493"/>
                  <a:pt x="161988" y="222493"/>
                </a:cubicBezTo>
                <a:close/>
                <a:moveTo>
                  <a:pt x="91146" y="222493"/>
                </a:moveTo>
                <a:lnTo>
                  <a:pt x="121467" y="222493"/>
                </a:lnTo>
                <a:cubicBezTo>
                  <a:pt x="127603" y="222493"/>
                  <a:pt x="131604" y="226579"/>
                  <a:pt x="131604" y="232619"/>
                </a:cubicBezTo>
                <a:cubicBezTo>
                  <a:pt x="131604" y="238659"/>
                  <a:pt x="127603" y="242745"/>
                  <a:pt x="121467" y="242745"/>
                </a:cubicBezTo>
                <a:lnTo>
                  <a:pt x="91146" y="242745"/>
                </a:lnTo>
                <a:cubicBezTo>
                  <a:pt x="85099" y="242745"/>
                  <a:pt x="81009" y="238659"/>
                  <a:pt x="81009" y="232619"/>
                </a:cubicBezTo>
                <a:cubicBezTo>
                  <a:pt x="81009" y="226579"/>
                  <a:pt x="85099" y="222493"/>
                  <a:pt x="91146" y="222493"/>
                </a:cubicBezTo>
                <a:close/>
                <a:moveTo>
                  <a:pt x="182270" y="182059"/>
                </a:moveTo>
                <a:lnTo>
                  <a:pt x="192432" y="182059"/>
                </a:lnTo>
                <a:cubicBezTo>
                  <a:pt x="198493" y="182059"/>
                  <a:pt x="202593" y="186060"/>
                  <a:pt x="202593" y="192195"/>
                </a:cubicBezTo>
                <a:cubicBezTo>
                  <a:pt x="202593" y="198240"/>
                  <a:pt x="198493" y="202241"/>
                  <a:pt x="192432" y="202241"/>
                </a:cubicBezTo>
                <a:lnTo>
                  <a:pt x="182270" y="202241"/>
                </a:lnTo>
                <a:cubicBezTo>
                  <a:pt x="176209" y="202241"/>
                  <a:pt x="172109" y="198240"/>
                  <a:pt x="172109" y="192195"/>
                </a:cubicBezTo>
                <a:cubicBezTo>
                  <a:pt x="172109" y="186060"/>
                  <a:pt x="176209" y="182059"/>
                  <a:pt x="182270" y="182059"/>
                </a:cubicBezTo>
                <a:close/>
                <a:moveTo>
                  <a:pt x="91153" y="182059"/>
                </a:moveTo>
                <a:lnTo>
                  <a:pt x="141783" y="182059"/>
                </a:lnTo>
                <a:cubicBezTo>
                  <a:pt x="147834" y="182059"/>
                  <a:pt x="151927" y="186060"/>
                  <a:pt x="151927" y="192195"/>
                </a:cubicBezTo>
                <a:cubicBezTo>
                  <a:pt x="151927" y="198240"/>
                  <a:pt x="147834" y="202241"/>
                  <a:pt x="141783" y="202241"/>
                </a:cubicBezTo>
                <a:lnTo>
                  <a:pt x="91153" y="202241"/>
                </a:lnTo>
                <a:cubicBezTo>
                  <a:pt x="85102" y="202241"/>
                  <a:pt x="81009" y="198240"/>
                  <a:pt x="81009" y="192195"/>
                </a:cubicBezTo>
                <a:cubicBezTo>
                  <a:pt x="81009" y="186060"/>
                  <a:pt x="85102" y="182059"/>
                  <a:pt x="91153" y="182059"/>
                </a:cubicBezTo>
                <a:close/>
                <a:moveTo>
                  <a:pt x="161988" y="141625"/>
                </a:moveTo>
                <a:lnTo>
                  <a:pt x="232948" y="141625"/>
                </a:lnTo>
                <a:cubicBezTo>
                  <a:pt x="239002" y="141625"/>
                  <a:pt x="243098" y="145626"/>
                  <a:pt x="243098" y="151761"/>
                </a:cubicBezTo>
                <a:cubicBezTo>
                  <a:pt x="243098" y="157806"/>
                  <a:pt x="239002" y="161807"/>
                  <a:pt x="232948" y="161807"/>
                </a:cubicBezTo>
                <a:lnTo>
                  <a:pt x="161988" y="161807"/>
                </a:lnTo>
                <a:cubicBezTo>
                  <a:pt x="155934" y="161807"/>
                  <a:pt x="151927" y="157806"/>
                  <a:pt x="151927" y="151761"/>
                </a:cubicBezTo>
                <a:cubicBezTo>
                  <a:pt x="151927" y="145626"/>
                  <a:pt x="155934" y="141625"/>
                  <a:pt x="161988" y="141625"/>
                </a:cubicBezTo>
                <a:close/>
                <a:moveTo>
                  <a:pt x="91146" y="141625"/>
                </a:moveTo>
                <a:lnTo>
                  <a:pt x="121467" y="141625"/>
                </a:lnTo>
                <a:cubicBezTo>
                  <a:pt x="127603" y="141625"/>
                  <a:pt x="131604" y="145626"/>
                  <a:pt x="131604" y="151761"/>
                </a:cubicBezTo>
                <a:cubicBezTo>
                  <a:pt x="131604" y="157806"/>
                  <a:pt x="127603" y="161807"/>
                  <a:pt x="121467" y="161807"/>
                </a:cubicBezTo>
                <a:lnTo>
                  <a:pt x="91146" y="161807"/>
                </a:lnTo>
                <a:cubicBezTo>
                  <a:pt x="85099" y="161807"/>
                  <a:pt x="81009" y="157806"/>
                  <a:pt x="81009" y="151761"/>
                </a:cubicBezTo>
                <a:cubicBezTo>
                  <a:pt x="81009" y="145626"/>
                  <a:pt x="85099" y="141625"/>
                  <a:pt x="91146" y="141625"/>
                </a:cubicBezTo>
                <a:close/>
                <a:moveTo>
                  <a:pt x="364566" y="102176"/>
                </a:moveTo>
                <a:cubicBezTo>
                  <a:pt x="318996" y="107241"/>
                  <a:pt x="283573" y="145630"/>
                  <a:pt x="283573" y="192194"/>
                </a:cubicBezTo>
                <a:cubicBezTo>
                  <a:pt x="283573" y="242756"/>
                  <a:pt x="324069" y="283188"/>
                  <a:pt x="374712" y="283188"/>
                </a:cubicBezTo>
                <a:cubicBezTo>
                  <a:pt x="421261" y="283188"/>
                  <a:pt x="459799" y="247732"/>
                  <a:pt x="464783" y="202235"/>
                </a:cubicBezTo>
                <a:lnTo>
                  <a:pt x="374712" y="202235"/>
                </a:lnTo>
                <a:cubicBezTo>
                  <a:pt x="368660" y="202235"/>
                  <a:pt x="364566" y="198236"/>
                  <a:pt x="364566" y="192194"/>
                </a:cubicBezTo>
                <a:close/>
                <a:moveTo>
                  <a:pt x="182270" y="101191"/>
                </a:moveTo>
                <a:lnTo>
                  <a:pt x="192432" y="101191"/>
                </a:lnTo>
                <a:cubicBezTo>
                  <a:pt x="198493" y="101191"/>
                  <a:pt x="202593" y="105192"/>
                  <a:pt x="202593" y="111238"/>
                </a:cubicBezTo>
                <a:cubicBezTo>
                  <a:pt x="202593" y="117372"/>
                  <a:pt x="198493" y="121373"/>
                  <a:pt x="192432" y="121373"/>
                </a:cubicBezTo>
                <a:lnTo>
                  <a:pt x="182270" y="121373"/>
                </a:lnTo>
                <a:cubicBezTo>
                  <a:pt x="176209" y="121373"/>
                  <a:pt x="172109" y="117372"/>
                  <a:pt x="172109" y="111238"/>
                </a:cubicBezTo>
                <a:cubicBezTo>
                  <a:pt x="172109" y="105192"/>
                  <a:pt x="176209" y="101191"/>
                  <a:pt x="182270" y="101191"/>
                </a:cubicBezTo>
                <a:close/>
                <a:moveTo>
                  <a:pt x="91153" y="101191"/>
                </a:moveTo>
                <a:lnTo>
                  <a:pt x="141783" y="101191"/>
                </a:lnTo>
                <a:cubicBezTo>
                  <a:pt x="147834" y="101191"/>
                  <a:pt x="151927" y="105192"/>
                  <a:pt x="151927" y="111238"/>
                </a:cubicBezTo>
                <a:cubicBezTo>
                  <a:pt x="151927" y="117372"/>
                  <a:pt x="147834" y="121373"/>
                  <a:pt x="141783" y="121373"/>
                </a:cubicBezTo>
                <a:lnTo>
                  <a:pt x="91153" y="121373"/>
                </a:lnTo>
                <a:cubicBezTo>
                  <a:pt x="85102" y="121373"/>
                  <a:pt x="81009" y="117372"/>
                  <a:pt x="81009" y="111238"/>
                </a:cubicBezTo>
                <a:cubicBezTo>
                  <a:pt x="81009" y="105192"/>
                  <a:pt x="85102" y="101191"/>
                  <a:pt x="91153" y="101191"/>
                </a:cubicBezTo>
                <a:close/>
                <a:moveTo>
                  <a:pt x="374712" y="80938"/>
                </a:moveTo>
                <a:cubicBezTo>
                  <a:pt x="380764" y="80938"/>
                  <a:pt x="384858" y="85026"/>
                  <a:pt x="384858" y="91068"/>
                </a:cubicBezTo>
                <a:lnTo>
                  <a:pt x="384858" y="182063"/>
                </a:lnTo>
                <a:lnTo>
                  <a:pt x="475998" y="182063"/>
                </a:lnTo>
                <a:cubicBezTo>
                  <a:pt x="482050" y="182063"/>
                  <a:pt x="486055" y="186062"/>
                  <a:pt x="486055" y="192194"/>
                </a:cubicBezTo>
                <a:cubicBezTo>
                  <a:pt x="486055" y="253864"/>
                  <a:pt x="436480" y="303360"/>
                  <a:pt x="374712" y="303360"/>
                </a:cubicBezTo>
                <a:cubicBezTo>
                  <a:pt x="312944" y="303360"/>
                  <a:pt x="263280" y="253864"/>
                  <a:pt x="263280" y="192194"/>
                </a:cubicBezTo>
                <a:cubicBezTo>
                  <a:pt x="263280" y="130523"/>
                  <a:pt x="312944" y="80938"/>
                  <a:pt x="374712" y="80938"/>
                </a:cubicBezTo>
                <a:close/>
                <a:moveTo>
                  <a:pt x="425343" y="61744"/>
                </a:moveTo>
                <a:lnTo>
                  <a:pt x="425343" y="141635"/>
                </a:lnTo>
                <a:lnTo>
                  <a:pt x="505373" y="141635"/>
                </a:lnTo>
                <a:cubicBezTo>
                  <a:pt x="500299" y="99157"/>
                  <a:pt x="466827" y="65743"/>
                  <a:pt x="425343" y="61744"/>
                </a:cubicBezTo>
                <a:close/>
                <a:moveTo>
                  <a:pt x="161988" y="60757"/>
                </a:moveTo>
                <a:lnTo>
                  <a:pt x="232948" y="60757"/>
                </a:lnTo>
                <a:cubicBezTo>
                  <a:pt x="239002" y="60757"/>
                  <a:pt x="243098" y="64758"/>
                  <a:pt x="243098" y="70804"/>
                </a:cubicBezTo>
                <a:cubicBezTo>
                  <a:pt x="243098" y="76938"/>
                  <a:pt x="239002" y="80939"/>
                  <a:pt x="232948" y="80939"/>
                </a:cubicBezTo>
                <a:lnTo>
                  <a:pt x="161988" y="80939"/>
                </a:lnTo>
                <a:cubicBezTo>
                  <a:pt x="155934" y="80939"/>
                  <a:pt x="151927" y="76938"/>
                  <a:pt x="151927" y="70804"/>
                </a:cubicBezTo>
                <a:cubicBezTo>
                  <a:pt x="151927" y="64758"/>
                  <a:pt x="155934" y="60757"/>
                  <a:pt x="161988" y="60757"/>
                </a:cubicBezTo>
                <a:close/>
                <a:moveTo>
                  <a:pt x="91146" y="60757"/>
                </a:moveTo>
                <a:lnTo>
                  <a:pt x="121467" y="60757"/>
                </a:lnTo>
                <a:cubicBezTo>
                  <a:pt x="127603" y="60757"/>
                  <a:pt x="131604" y="64758"/>
                  <a:pt x="131604" y="70804"/>
                </a:cubicBezTo>
                <a:cubicBezTo>
                  <a:pt x="131604" y="76938"/>
                  <a:pt x="127603" y="80939"/>
                  <a:pt x="121467" y="80939"/>
                </a:cubicBezTo>
                <a:lnTo>
                  <a:pt x="91146" y="80939"/>
                </a:lnTo>
                <a:cubicBezTo>
                  <a:pt x="85099" y="80939"/>
                  <a:pt x="81009" y="76938"/>
                  <a:pt x="81009" y="70804"/>
                </a:cubicBezTo>
                <a:cubicBezTo>
                  <a:pt x="81009" y="64758"/>
                  <a:pt x="85099" y="60757"/>
                  <a:pt x="91146" y="60757"/>
                </a:cubicBezTo>
                <a:close/>
                <a:moveTo>
                  <a:pt x="415194" y="40505"/>
                </a:moveTo>
                <a:cubicBezTo>
                  <a:pt x="476975" y="40505"/>
                  <a:pt x="526560" y="90092"/>
                  <a:pt x="526560" y="151765"/>
                </a:cubicBezTo>
                <a:cubicBezTo>
                  <a:pt x="526560" y="157808"/>
                  <a:pt x="522554" y="161807"/>
                  <a:pt x="516501" y="161807"/>
                </a:cubicBezTo>
                <a:lnTo>
                  <a:pt x="415194" y="161807"/>
                </a:lnTo>
                <a:cubicBezTo>
                  <a:pt x="409141" y="161807"/>
                  <a:pt x="405046" y="157808"/>
                  <a:pt x="405046" y="151765"/>
                </a:cubicBezTo>
                <a:lnTo>
                  <a:pt x="405046" y="50636"/>
                </a:lnTo>
                <a:cubicBezTo>
                  <a:pt x="405046" y="44593"/>
                  <a:pt x="409141" y="40505"/>
                  <a:pt x="415194" y="40505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8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95" name="îSḷïḋe">
            <a:extLst>
              <a:ext uri="{FF2B5EF4-FFF2-40B4-BE49-F238E27FC236}">
                <a16:creationId xmlns:a16="http://schemas.microsoft.com/office/drawing/2014/main" id="{3260DAF1-4C74-45CC-B9A3-50D6AC242E25}"/>
              </a:ext>
            </a:extLst>
          </p:cNvPr>
          <p:cNvSpPr txBox="1"/>
          <p:nvPr/>
        </p:nvSpPr>
        <p:spPr>
          <a:xfrm>
            <a:off x="4474214" y="4777283"/>
            <a:ext cx="3239994" cy="146318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lvl="0" indent="-171450" defTabSz="914377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00" kern="0" dirty="0">
                <a:solidFill>
                  <a:srgbClr val="000000"/>
                </a:solidFill>
              </a:rPr>
              <a:t>Supporting text here.</a:t>
            </a:r>
          </a:p>
          <a:p>
            <a:pPr marL="171450" lvl="0" indent="-171450" defTabSz="914377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00" kern="0" dirty="0">
                <a:solidFill>
                  <a:srgbClr val="000000"/>
                </a:solidFill>
              </a:rPr>
              <a:t>You can use the icon library in iSlide  (www.islide.cc) to filter and replace existing icon elements with one click.</a:t>
            </a:r>
          </a:p>
        </p:txBody>
      </p:sp>
      <p:sp>
        <p:nvSpPr>
          <p:cNvPr id="96" name="ïṧḷîḓê">
            <a:extLst>
              <a:ext uri="{FF2B5EF4-FFF2-40B4-BE49-F238E27FC236}">
                <a16:creationId xmlns:a16="http://schemas.microsoft.com/office/drawing/2014/main" id="{9501A858-660B-451A-95AE-BF4CCB631470}"/>
              </a:ext>
            </a:extLst>
          </p:cNvPr>
          <p:cNvSpPr txBox="1"/>
          <p:nvPr/>
        </p:nvSpPr>
        <p:spPr>
          <a:xfrm>
            <a:off x="4474214" y="4305462"/>
            <a:ext cx="3239994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  <a:endParaRPr lang="zh-CN" altLang="en-US" b="1" dirty="0">
              <a:solidFill>
                <a:schemeClr val="accent3"/>
              </a:solidFill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BFC4FDB-1411-44BF-AF5F-7A6FB8A4F79E}"/>
              </a:ext>
            </a:extLst>
          </p:cNvPr>
          <p:cNvCxnSpPr>
            <a:cxnSpLocks/>
          </p:cNvCxnSpPr>
          <p:nvPr/>
        </p:nvCxnSpPr>
        <p:spPr>
          <a:xfrm>
            <a:off x="4207440" y="4777282"/>
            <a:ext cx="0" cy="136634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iṡḻïdè">
            <a:extLst>
              <a:ext uri="{FF2B5EF4-FFF2-40B4-BE49-F238E27FC236}">
                <a16:creationId xmlns:a16="http://schemas.microsoft.com/office/drawing/2014/main" id="{32B7E4A6-197E-4F60-A0BE-704BA8E78555}"/>
              </a:ext>
            </a:extLst>
          </p:cNvPr>
          <p:cNvSpPr/>
          <p:nvPr/>
        </p:nvSpPr>
        <p:spPr>
          <a:xfrm>
            <a:off x="9561001" y="3518409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92" name="íṩḷiďé">
            <a:extLst>
              <a:ext uri="{FF2B5EF4-FFF2-40B4-BE49-F238E27FC236}">
                <a16:creationId xmlns:a16="http://schemas.microsoft.com/office/drawing/2014/main" id="{86DE37C1-4432-4531-BA2D-C4BF228C4A6C}"/>
              </a:ext>
            </a:extLst>
          </p:cNvPr>
          <p:cNvSpPr/>
          <p:nvPr/>
        </p:nvSpPr>
        <p:spPr bwMode="auto">
          <a:xfrm>
            <a:off x="9726408" y="3684043"/>
            <a:ext cx="344185" cy="343732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89" name="ïṩḻiḓè">
            <a:extLst>
              <a:ext uri="{FF2B5EF4-FFF2-40B4-BE49-F238E27FC236}">
                <a16:creationId xmlns:a16="http://schemas.microsoft.com/office/drawing/2014/main" id="{C0412710-2EB2-4FD2-916C-B70B7891E8AD}"/>
              </a:ext>
            </a:extLst>
          </p:cNvPr>
          <p:cNvSpPr txBox="1"/>
          <p:nvPr/>
        </p:nvSpPr>
        <p:spPr>
          <a:xfrm>
            <a:off x="8278503" y="4777283"/>
            <a:ext cx="3239994" cy="146318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lvl="0" indent="-171450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00" kern="0" dirty="0">
                <a:solidFill>
                  <a:srgbClr val="000000"/>
                </a:solidFill>
              </a:rPr>
              <a:t>Supporting text here.</a:t>
            </a:r>
          </a:p>
          <a:p>
            <a:pPr marL="171450" lvl="0" indent="-171450">
              <a:lnSpc>
                <a:spcPct val="16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000" kern="0" dirty="0">
                <a:solidFill>
                  <a:srgbClr val="000000"/>
                </a:solidFill>
              </a:rPr>
              <a:t>You can use the icon library in iSlide  (www.islide.cc) to filter and replace existing icon elements with one click.</a:t>
            </a:r>
          </a:p>
        </p:txBody>
      </p:sp>
      <p:sp>
        <p:nvSpPr>
          <p:cNvPr id="90" name="ïṥḻîdè">
            <a:extLst>
              <a:ext uri="{FF2B5EF4-FFF2-40B4-BE49-F238E27FC236}">
                <a16:creationId xmlns:a16="http://schemas.microsoft.com/office/drawing/2014/main" id="{12AC5138-743E-451B-9222-327B99D09634}"/>
              </a:ext>
            </a:extLst>
          </p:cNvPr>
          <p:cNvSpPr txBox="1"/>
          <p:nvPr/>
        </p:nvSpPr>
        <p:spPr>
          <a:xfrm>
            <a:off x="8278503" y="4305462"/>
            <a:ext cx="3239994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1869127-71D9-409F-8784-0102EF9754D9}"/>
              </a:ext>
            </a:extLst>
          </p:cNvPr>
          <p:cNvCxnSpPr>
            <a:cxnSpLocks/>
          </p:cNvCxnSpPr>
          <p:nvPr/>
        </p:nvCxnSpPr>
        <p:spPr>
          <a:xfrm>
            <a:off x="8002200" y="4777282"/>
            <a:ext cx="0" cy="136634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ïS1íḑê">
            <a:extLst>
              <a:ext uri="{FF2B5EF4-FFF2-40B4-BE49-F238E27FC236}">
                <a16:creationId xmlns:a16="http://schemas.microsoft.com/office/drawing/2014/main" id="{5ECB346D-740B-4208-B75E-2E7BFDFCA1AA}"/>
              </a:ext>
            </a:extLst>
          </p:cNvPr>
          <p:cNvSpPr/>
          <p:nvPr/>
        </p:nvSpPr>
        <p:spPr bwMode="auto">
          <a:xfrm>
            <a:off x="7484258" y="1314488"/>
            <a:ext cx="2131690" cy="1391785"/>
          </a:xfrm>
          <a:custGeom>
            <a:avLst/>
            <a:gdLst>
              <a:gd name="T0" fmla="*/ 3244 w 3244"/>
              <a:gd name="T1" fmla="*/ 1973 h 2120"/>
              <a:gd name="T2" fmla="*/ 3097 w 3244"/>
              <a:gd name="T3" fmla="*/ 2120 h 2120"/>
              <a:gd name="T4" fmla="*/ 147 w 3244"/>
              <a:gd name="T5" fmla="*/ 2120 h 2120"/>
              <a:gd name="T6" fmla="*/ 0 w 3244"/>
              <a:gd name="T7" fmla="*/ 1973 h 2120"/>
              <a:gd name="T8" fmla="*/ 0 w 3244"/>
              <a:gd name="T9" fmla="*/ 148 h 2120"/>
              <a:gd name="T10" fmla="*/ 147 w 3244"/>
              <a:gd name="T11" fmla="*/ 0 h 2120"/>
              <a:gd name="T12" fmla="*/ 3097 w 3244"/>
              <a:gd name="T13" fmla="*/ 0 h 2120"/>
              <a:gd name="T14" fmla="*/ 3244 w 3244"/>
              <a:gd name="T15" fmla="*/ 148 h 2120"/>
              <a:gd name="T16" fmla="*/ 3244 w 3244"/>
              <a:gd name="T17" fmla="*/ 1973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44" h="2120">
                <a:moveTo>
                  <a:pt x="3244" y="1973"/>
                </a:moveTo>
                <a:cubicBezTo>
                  <a:pt x="3244" y="2054"/>
                  <a:pt x="3178" y="2120"/>
                  <a:pt x="3097" y="2120"/>
                </a:cubicBezTo>
                <a:cubicBezTo>
                  <a:pt x="147" y="2120"/>
                  <a:pt x="147" y="2120"/>
                  <a:pt x="147" y="2120"/>
                </a:cubicBezTo>
                <a:cubicBezTo>
                  <a:pt x="66" y="2120"/>
                  <a:pt x="0" y="2054"/>
                  <a:pt x="0" y="1973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66"/>
                  <a:pt x="66" y="0"/>
                  <a:pt x="147" y="0"/>
                </a:cubicBezTo>
                <a:cubicBezTo>
                  <a:pt x="3097" y="0"/>
                  <a:pt x="3097" y="0"/>
                  <a:pt x="3097" y="0"/>
                </a:cubicBezTo>
                <a:cubicBezTo>
                  <a:pt x="3178" y="0"/>
                  <a:pt x="3244" y="66"/>
                  <a:pt x="3244" y="148"/>
                </a:cubicBezTo>
                <a:cubicBezTo>
                  <a:pt x="3244" y="1973"/>
                  <a:pt x="3244" y="1973"/>
                  <a:pt x="3244" y="1973"/>
                </a:cubicBezTo>
              </a:path>
            </a:pathLst>
          </a:custGeom>
          <a:solidFill>
            <a:srgbClr val="1531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îṧļïḋê">
            <a:extLst>
              <a:ext uri="{FF2B5EF4-FFF2-40B4-BE49-F238E27FC236}">
                <a16:creationId xmlns:a16="http://schemas.microsoft.com/office/drawing/2014/main" id="{5AA6F669-C969-414A-8183-B17A828B1ACD}"/>
              </a:ext>
            </a:extLst>
          </p:cNvPr>
          <p:cNvSpPr/>
          <p:nvPr/>
        </p:nvSpPr>
        <p:spPr bwMode="auto">
          <a:xfrm>
            <a:off x="7579756" y="1406665"/>
            <a:ext cx="1949828" cy="1202449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ïṥḷíḋé">
            <a:extLst>
              <a:ext uri="{FF2B5EF4-FFF2-40B4-BE49-F238E27FC236}">
                <a16:creationId xmlns:a16="http://schemas.microsoft.com/office/drawing/2014/main" id="{369C2583-5A4A-4A0F-A2B6-67E7B38F5A7B}"/>
              </a:ext>
            </a:extLst>
          </p:cNvPr>
          <p:cNvSpPr/>
          <p:nvPr/>
        </p:nvSpPr>
        <p:spPr bwMode="auto">
          <a:xfrm>
            <a:off x="7579756" y="1406665"/>
            <a:ext cx="1949828" cy="120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ïṩ1idê">
            <a:extLst>
              <a:ext uri="{FF2B5EF4-FFF2-40B4-BE49-F238E27FC236}">
                <a16:creationId xmlns:a16="http://schemas.microsoft.com/office/drawing/2014/main" id="{1DB7E096-5296-4B90-898F-0BC64E23E4F9}"/>
              </a:ext>
            </a:extLst>
          </p:cNvPr>
          <p:cNvSpPr/>
          <p:nvPr/>
        </p:nvSpPr>
        <p:spPr bwMode="auto">
          <a:xfrm>
            <a:off x="7065726" y="2698799"/>
            <a:ext cx="2977058" cy="165254"/>
          </a:xfrm>
          <a:custGeom>
            <a:avLst/>
            <a:gdLst>
              <a:gd name="T0" fmla="*/ 3 w 4532"/>
              <a:gd name="T1" fmla="*/ 0 h 252"/>
              <a:gd name="T2" fmla="*/ 0 w 4532"/>
              <a:gd name="T3" fmla="*/ 41 h 252"/>
              <a:gd name="T4" fmla="*/ 158 w 4532"/>
              <a:gd name="T5" fmla="*/ 252 h 252"/>
              <a:gd name="T6" fmla="*/ 4374 w 4532"/>
              <a:gd name="T7" fmla="*/ 252 h 252"/>
              <a:gd name="T8" fmla="*/ 4532 w 4532"/>
              <a:gd name="T9" fmla="*/ 41 h 252"/>
              <a:gd name="T10" fmla="*/ 4529 w 4532"/>
              <a:gd name="T11" fmla="*/ 0 h 252"/>
              <a:gd name="T12" fmla="*/ 3 w 4532"/>
              <a:gd name="T13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32" h="252">
                <a:moveTo>
                  <a:pt x="3" y="0"/>
                </a:moveTo>
                <a:cubicBezTo>
                  <a:pt x="1" y="14"/>
                  <a:pt x="0" y="27"/>
                  <a:pt x="0" y="41"/>
                </a:cubicBezTo>
                <a:cubicBezTo>
                  <a:pt x="0" y="157"/>
                  <a:pt x="71" y="252"/>
                  <a:pt x="158" y="252"/>
                </a:cubicBezTo>
                <a:cubicBezTo>
                  <a:pt x="4374" y="252"/>
                  <a:pt x="4374" y="252"/>
                  <a:pt x="4374" y="252"/>
                </a:cubicBezTo>
                <a:cubicBezTo>
                  <a:pt x="4461" y="252"/>
                  <a:pt x="4532" y="157"/>
                  <a:pt x="4532" y="41"/>
                </a:cubicBezTo>
                <a:cubicBezTo>
                  <a:pt x="4532" y="27"/>
                  <a:pt x="4531" y="14"/>
                  <a:pt x="4529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A3A3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iṧḻîḓè">
            <a:extLst>
              <a:ext uri="{FF2B5EF4-FFF2-40B4-BE49-F238E27FC236}">
                <a16:creationId xmlns:a16="http://schemas.microsoft.com/office/drawing/2014/main" id="{B4BE5BCE-757A-4114-9138-6E6D85D43ABD}"/>
              </a:ext>
            </a:extLst>
          </p:cNvPr>
          <p:cNvSpPr/>
          <p:nvPr/>
        </p:nvSpPr>
        <p:spPr bwMode="auto">
          <a:xfrm>
            <a:off x="7074860" y="2781842"/>
            <a:ext cx="2959619" cy="82212"/>
          </a:xfrm>
          <a:custGeom>
            <a:avLst/>
            <a:gdLst>
              <a:gd name="T0" fmla="*/ 0 w 4505"/>
              <a:gd name="T1" fmla="*/ 0 h 126"/>
              <a:gd name="T2" fmla="*/ 144 w 4505"/>
              <a:gd name="T3" fmla="*/ 126 h 126"/>
              <a:gd name="T4" fmla="*/ 4360 w 4505"/>
              <a:gd name="T5" fmla="*/ 126 h 126"/>
              <a:gd name="T6" fmla="*/ 4505 w 4505"/>
              <a:gd name="T7" fmla="*/ 0 h 126"/>
              <a:gd name="T8" fmla="*/ 0 w 4505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05" h="126">
                <a:moveTo>
                  <a:pt x="0" y="0"/>
                </a:moveTo>
                <a:cubicBezTo>
                  <a:pt x="24" y="74"/>
                  <a:pt x="80" y="126"/>
                  <a:pt x="144" y="126"/>
                </a:cubicBezTo>
                <a:cubicBezTo>
                  <a:pt x="4360" y="126"/>
                  <a:pt x="4360" y="126"/>
                  <a:pt x="4360" y="126"/>
                </a:cubicBezTo>
                <a:cubicBezTo>
                  <a:pt x="4425" y="126"/>
                  <a:pt x="4480" y="74"/>
                  <a:pt x="4505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1531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ïṣľîďê">
            <a:extLst>
              <a:ext uri="{FF2B5EF4-FFF2-40B4-BE49-F238E27FC236}">
                <a16:creationId xmlns:a16="http://schemas.microsoft.com/office/drawing/2014/main" id="{86CE0C33-5920-4CBA-9BC7-AFDA7623BF0E}"/>
              </a:ext>
            </a:extLst>
          </p:cNvPr>
          <p:cNvSpPr/>
          <p:nvPr/>
        </p:nvSpPr>
        <p:spPr bwMode="auto">
          <a:xfrm>
            <a:off x="7711793" y="1505485"/>
            <a:ext cx="689249" cy="33217"/>
          </a:xfrm>
          <a:prstGeom prst="rect">
            <a:avLst/>
          </a:prstGeom>
          <a:solidFill>
            <a:srgbClr val="F39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íšḻîḑe">
            <a:extLst>
              <a:ext uri="{FF2B5EF4-FFF2-40B4-BE49-F238E27FC236}">
                <a16:creationId xmlns:a16="http://schemas.microsoft.com/office/drawing/2014/main" id="{B01291B0-04A1-4E81-81A8-4496D323E55D}"/>
              </a:ext>
            </a:extLst>
          </p:cNvPr>
          <p:cNvSpPr/>
          <p:nvPr/>
        </p:nvSpPr>
        <p:spPr bwMode="auto">
          <a:xfrm>
            <a:off x="7711793" y="1552819"/>
            <a:ext cx="689249" cy="33217"/>
          </a:xfrm>
          <a:prstGeom prst="rect">
            <a:avLst/>
          </a:prstGeom>
          <a:solidFill>
            <a:srgbClr val="F39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iş1iḍè">
            <a:extLst>
              <a:ext uri="{FF2B5EF4-FFF2-40B4-BE49-F238E27FC236}">
                <a16:creationId xmlns:a16="http://schemas.microsoft.com/office/drawing/2014/main" id="{369C164A-510D-4631-85C4-A078EE001264}"/>
              </a:ext>
            </a:extLst>
          </p:cNvPr>
          <p:cNvSpPr/>
          <p:nvPr/>
        </p:nvSpPr>
        <p:spPr bwMode="auto">
          <a:xfrm>
            <a:off x="7711793" y="1602644"/>
            <a:ext cx="689249" cy="33217"/>
          </a:xfrm>
          <a:prstGeom prst="rect">
            <a:avLst/>
          </a:prstGeom>
          <a:solidFill>
            <a:srgbClr val="F39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îṥlíḑé">
            <a:extLst>
              <a:ext uri="{FF2B5EF4-FFF2-40B4-BE49-F238E27FC236}">
                <a16:creationId xmlns:a16="http://schemas.microsoft.com/office/drawing/2014/main" id="{92C04FB3-757F-4178-8ADA-128FC21B6764}"/>
              </a:ext>
            </a:extLst>
          </p:cNvPr>
          <p:cNvSpPr/>
          <p:nvPr/>
        </p:nvSpPr>
        <p:spPr bwMode="auto">
          <a:xfrm>
            <a:off x="7711793" y="1652469"/>
            <a:ext cx="689249" cy="33217"/>
          </a:xfrm>
          <a:prstGeom prst="rect">
            <a:avLst/>
          </a:prstGeom>
          <a:solidFill>
            <a:srgbClr val="F39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iṣḻiḍé">
            <a:extLst>
              <a:ext uri="{FF2B5EF4-FFF2-40B4-BE49-F238E27FC236}">
                <a16:creationId xmlns:a16="http://schemas.microsoft.com/office/drawing/2014/main" id="{C02A6E53-31FA-481A-8249-4FC315BDCB8F}"/>
              </a:ext>
            </a:extLst>
          </p:cNvPr>
          <p:cNvSpPr/>
          <p:nvPr/>
        </p:nvSpPr>
        <p:spPr bwMode="auto">
          <a:xfrm>
            <a:off x="8422633" y="2186430"/>
            <a:ext cx="315560" cy="88025"/>
          </a:xfrm>
          <a:custGeom>
            <a:avLst/>
            <a:gdLst>
              <a:gd name="T0" fmla="*/ 7 w 380"/>
              <a:gd name="T1" fmla="*/ 106 h 106"/>
              <a:gd name="T2" fmla="*/ 0 w 380"/>
              <a:gd name="T3" fmla="*/ 79 h 106"/>
              <a:gd name="T4" fmla="*/ 374 w 380"/>
              <a:gd name="T5" fmla="*/ 0 h 106"/>
              <a:gd name="T6" fmla="*/ 380 w 380"/>
              <a:gd name="T7" fmla="*/ 28 h 106"/>
              <a:gd name="T8" fmla="*/ 7 w 380"/>
              <a:gd name="T9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0" h="106">
                <a:moveTo>
                  <a:pt x="7" y="106"/>
                </a:moveTo>
                <a:lnTo>
                  <a:pt x="0" y="79"/>
                </a:lnTo>
                <a:lnTo>
                  <a:pt x="374" y="0"/>
                </a:lnTo>
                <a:lnTo>
                  <a:pt x="380" y="28"/>
                </a:lnTo>
                <a:lnTo>
                  <a:pt x="7" y="106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Sḻíďé">
            <a:extLst>
              <a:ext uri="{FF2B5EF4-FFF2-40B4-BE49-F238E27FC236}">
                <a16:creationId xmlns:a16="http://schemas.microsoft.com/office/drawing/2014/main" id="{CFCAAC2A-4D56-40D4-95DA-CC129FB24925}"/>
              </a:ext>
            </a:extLst>
          </p:cNvPr>
          <p:cNvSpPr/>
          <p:nvPr/>
        </p:nvSpPr>
        <p:spPr bwMode="auto">
          <a:xfrm>
            <a:off x="8525605" y="1928999"/>
            <a:ext cx="241653" cy="249957"/>
          </a:xfrm>
          <a:custGeom>
            <a:avLst/>
            <a:gdLst>
              <a:gd name="T0" fmla="*/ 0 w 291"/>
              <a:gd name="T1" fmla="*/ 19 h 301"/>
              <a:gd name="T2" fmla="*/ 20 w 291"/>
              <a:gd name="T3" fmla="*/ 0 h 301"/>
              <a:gd name="T4" fmla="*/ 291 w 291"/>
              <a:gd name="T5" fmla="*/ 281 h 301"/>
              <a:gd name="T6" fmla="*/ 271 w 291"/>
              <a:gd name="T7" fmla="*/ 301 h 301"/>
              <a:gd name="T8" fmla="*/ 0 w 291"/>
              <a:gd name="T9" fmla="*/ 19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1" h="301">
                <a:moveTo>
                  <a:pt x="0" y="19"/>
                </a:moveTo>
                <a:lnTo>
                  <a:pt x="20" y="0"/>
                </a:lnTo>
                <a:lnTo>
                  <a:pt x="291" y="281"/>
                </a:lnTo>
                <a:lnTo>
                  <a:pt x="271" y="301"/>
                </a:lnTo>
                <a:lnTo>
                  <a:pt x="0" y="19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î$ļïďè">
            <a:extLst>
              <a:ext uri="{FF2B5EF4-FFF2-40B4-BE49-F238E27FC236}">
                <a16:creationId xmlns:a16="http://schemas.microsoft.com/office/drawing/2014/main" id="{1ED01A31-FB57-4BA4-B4E3-DAF431EAD7F6}"/>
              </a:ext>
            </a:extLst>
          </p:cNvPr>
          <p:cNvSpPr/>
          <p:nvPr/>
        </p:nvSpPr>
        <p:spPr bwMode="auto">
          <a:xfrm>
            <a:off x="8353708" y="1963877"/>
            <a:ext cx="170237" cy="290647"/>
          </a:xfrm>
          <a:custGeom>
            <a:avLst/>
            <a:gdLst>
              <a:gd name="T0" fmla="*/ 180 w 205"/>
              <a:gd name="T1" fmla="*/ 0 h 350"/>
              <a:gd name="T2" fmla="*/ 205 w 205"/>
              <a:gd name="T3" fmla="*/ 14 h 350"/>
              <a:gd name="T4" fmla="*/ 25 w 205"/>
              <a:gd name="T5" fmla="*/ 350 h 350"/>
              <a:gd name="T6" fmla="*/ 0 w 205"/>
              <a:gd name="T7" fmla="*/ 336 h 350"/>
              <a:gd name="T8" fmla="*/ 180 w 205"/>
              <a:gd name="T9" fmla="*/ 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350">
                <a:moveTo>
                  <a:pt x="180" y="0"/>
                </a:moveTo>
                <a:lnTo>
                  <a:pt x="205" y="14"/>
                </a:lnTo>
                <a:lnTo>
                  <a:pt x="25" y="350"/>
                </a:lnTo>
                <a:lnTo>
                  <a:pt x="0" y="336"/>
                </a:lnTo>
                <a:lnTo>
                  <a:pt x="180" y="0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ïśḻïḋe">
            <a:extLst>
              <a:ext uri="{FF2B5EF4-FFF2-40B4-BE49-F238E27FC236}">
                <a16:creationId xmlns:a16="http://schemas.microsoft.com/office/drawing/2014/main" id="{9F3D916F-3FE1-4AD6-8912-DB4ACE2C540A}"/>
              </a:ext>
            </a:extLst>
          </p:cNvPr>
          <p:cNvSpPr/>
          <p:nvPr/>
        </p:nvSpPr>
        <p:spPr bwMode="auto">
          <a:xfrm>
            <a:off x="8258210" y="2173143"/>
            <a:ext cx="190997" cy="191827"/>
          </a:xfrm>
          <a:custGeom>
            <a:avLst/>
            <a:gdLst>
              <a:gd name="T0" fmla="*/ 247 w 290"/>
              <a:gd name="T1" fmla="*/ 71 h 293"/>
              <a:gd name="T2" fmla="*/ 223 w 290"/>
              <a:gd name="T3" fmla="*/ 252 h 293"/>
              <a:gd name="T4" fmla="*/ 43 w 290"/>
              <a:gd name="T5" fmla="*/ 222 h 293"/>
              <a:gd name="T6" fmla="*/ 68 w 290"/>
              <a:gd name="T7" fmla="*/ 41 h 293"/>
              <a:gd name="T8" fmla="*/ 247 w 290"/>
              <a:gd name="T9" fmla="*/ 7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0" h="293">
                <a:moveTo>
                  <a:pt x="247" y="71"/>
                </a:moveTo>
                <a:cubicBezTo>
                  <a:pt x="290" y="129"/>
                  <a:pt x="279" y="210"/>
                  <a:pt x="223" y="252"/>
                </a:cubicBezTo>
                <a:cubicBezTo>
                  <a:pt x="166" y="293"/>
                  <a:pt x="86" y="280"/>
                  <a:pt x="43" y="222"/>
                </a:cubicBezTo>
                <a:cubicBezTo>
                  <a:pt x="0" y="163"/>
                  <a:pt x="11" y="83"/>
                  <a:pt x="68" y="41"/>
                </a:cubicBezTo>
                <a:cubicBezTo>
                  <a:pt x="124" y="0"/>
                  <a:pt x="204" y="13"/>
                  <a:pt x="247" y="71"/>
                </a:cubicBezTo>
                <a:close/>
              </a:path>
            </a:pathLst>
          </a:custGeom>
          <a:solidFill>
            <a:srgbClr val="344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îSlîdè">
            <a:extLst>
              <a:ext uri="{FF2B5EF4-FFF2-40B4-BE49-F238E27FC236}">
                <a16:creationId xmlns:a16="http://schemas.microsoft.com/office/drawing/2014/main" id="{F1A369BD-A078-4BBD-9744-1E977AC9709A}"/>
              </a:ext>
            </a:extLst>
          </p:cNvPr>
          <p:cNvSpPr/>
          <p:nvPr/>
        </p:nvSpPr>
        <p:spPr bwMode="auto">
          <a:xfrm>
            <a:off x="8455019" y="1860905"/>
            <a:ext cx="158611" cy="160271"/>
          </a:xfrm>
          <a:custGeom>
            <a:avLst/>
            <a:gdLst>
              <a:gd name="T0" fmla="*/ 205 w 241"/>
              <a:gd name="T1" fmla="*/ 59 h 244"/>
              <a:gd name="T2" fmla="*/ 185 w 241"/>
              <a:gd name="T3" fmla="*/ 209 h 244"/>
              <a:gd name="T4" fmla="*/ 36 w 241"/>
              <a:gd name="T5" fmla="*/ 184 h 244"/>
              <a:gd name="T6" fmla="*/ 56 w 241"/>
              <a:gd name="T7" fmla="*/ 35 h 244"/>
              <a:gd name="T8" fmla="*/ 205 w 241"/>
              <a:gd name="T9" fmla="*/ 59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1" h="244">
                <a:moveTo>
                  <a:pt x="205" y="59"/>
                </a:moveTo>
                <a:cubicBezTo>
                  <a:pt x="241" y="108"/>
                  <a:pt x="232" y="175"/>
                  <a:pt x="185" y="209"/>
                </a:cubicBezTo>
                <a:cubicBezTo>
                  <a:pt x="138" y="244"/>
                  <a:pt x="71" y="233"/>
                  <a:pt x="36" y="184"/>
                </a:cubicBezTo>
                <a:cubicBezTo>
                  <a:pt x="0" y="136"/>
                  <a:pt x="9" y="69"/>
                  <a:pt x="56" y="35"/>
                </a:cubicBezTo>
                <a:cubicBezTo>
                  <a:pt x="103" y="0"/>
                  <a:pt x="170" y="11"/>
                  <a:pt x="205" y="59"/>
                </a:cubicBezTo>
                <a:close/>
              </a:path>
            </a:pathLst>
          </a:custGeom>
          <a:solidFill>
            <a:srgbClr val="F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ïṣḻïḍè">
            <a:extLst>
              <a:ext uri="{FF2B5EF4-FFF2-40B4-BE49-F238E27FC236}">
                <a16:creationId xmlns:a16="http://schemas.microsoft.com/office/drawing/2014/main" id="{A462DB8F-89DC-45A5-AB85-67AC0C5EED86}"/>
              </a:ext>
            </a:extLst>
          </p:cNvPr>
          <p:cNvSpPr/>
          <p:nvPr/>
        </p:nvSpPr>
        <p:spPr bwMode="auto">
          <a:xfrm>
            <a:off x="8678403" y="2061036"/>
            <a:ext cx="239992" cy="243314"/>
          </a:xfrm>
          <a:custGeom>
            <a:avLst/>
            <a:gdLst>
              <a:gd name="T0" fmla="*/ 311 w 365"/>
              <a:gd name="T1" fmla="*/ 90 h 370"/>
              <a:gd name="T2" fmla="*/ 280 w 365"/>
              <a:gd name="T3" fmla="*/ 318 h 370"/>
              <a:gd name="T4" fmla="*/ 54 w 365"/>
              <a:gd name="T5" fmla="*/ 280 h 370"/>
              <a:gd name="T6" fmla="*/ 85 w 365"/>
              <a:gd name="T7" fmla="*/ 52 h 370"/>
              <a:gd name="T8" fmla="*/ 311 w 365"/>
              <a:gd name="T9" fmla="*/ 9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5" h="370">
                <a:moveTo>
                  <a:pt x="311" y="90"/>
                </a:moveTo>
                <a:cubicBezTo>
                  <a:pt x="365" y="163"/>
                  <a:pt x="351" y="265"/>
                  <a:pt x="280" y="318"/>
                </a:cubicBezTo>
                <a:cubicBezTo>
                  <a:pt x="209" y="370"/>
                  <a:pt x="108" y="353"/>
                  <a:pt x="54" y="280"/>
                </a:cubicBezTo>
                <a:cubicBezTo>
                  <a:pt x="0" y="207"/>
                  <a:pt x="13" y="105"/>
                  <a:pt x="85" y="52"/>
                </a:cubicBezTo>
                <a:cubicBezTo>
                  <a:pt x="156" y="0"/>
                  <a:pt x="257" y="17"/>
                  <a:pt x="311" y="90"/>
                </a:cubicBezTo>
                <a:close/>
              </a:path>
            </a:pathLst>
          </a:custGeom>
          <a:solidFill>
            <a:srgbClr val="14A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sļiḑé">
            <a:extLst>
              <a:ext uri="{FF2B5EF4-FFF2-40B4-BE49-F238E27FC236}">
                <a16:creationId xmlns:a16="http://schemas.microsoft.com/office/drawing/2014/main" id="{66CB7332-D0C2-45FB-AA77-4E2B55B8245B}"/>
              </a:ext>
            </a:extLst>
          </p:cNvPr>
          <p:cNvSpPr/>
          <p:nvPr/>
        </p:nvSpPr>
        <p:spPr bwMode="auto">
          <a:xfrm>
            <a:off x="9107730" y="2136604"/>
            <a:ext cx="95499" cy="66434"/>
          </a:xfrm>
          <a:custGeom>
            <a:avLst/>
            <a:gdLst>
              <a:gd name="T0" fmla="*/ 0 w 115"/>
              <a:gd name="T1" fmla="*/ 8 h 80"/>
              <a:gd name="T2" fmla="*/ 5 w 115"/>
              <a:gd name="T3" fmla="*/ 0 h 80"/>
              <a:gd name="T4" fmla="*/ 115 w 115"/>
              <a:gd name="T5" fmla="*/ 72 h 80"/>
              <a:gd name="T6" fmla="*/ 110 w 115"/>
              <a:gd name="T7" fmla="*/ 80 h 80"/>
              <a:gd name="T8" fmla="*/ 0 w 115"/>
              <a:gd name="T9" fmla="*/ 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80">
                <a:moveTo>
                  <a:pt x="0" y="8"/>
                </a:moveTo>
                <a:lnTo>
                  <a:pt x="5" y="0"/>
                </a:lnTo>
                <a:lnTo>
                  <a:pt x="115" y="72"/>
                </a:lnTo>
                <a:lnTo>
                  <a:pt x="110" y="80"/>
                </a:lnTo>
                <a:lnTo>
                  <a:pt x="0" y="8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iŝḻíḍe">
            <a:extLst>
              <a:ext uri="{FF2B5EF4-FFF2-40B4-BE49-F238E27FC236}">
                <a16:creationId xmlns:a16="http://schemas.microsoft.com/office/drawing/2014/main" id="{F7E56433-38DF-4E68-885C-62A5EF0A9760}"/>
              </a:ext>
            </a:extLst>
          </p:cNvPr>
          <p:cNvSpPr/>
          <p:nvPr/>
        </p:nvSpPr>
        <p:spPr bwMode="auto">
          <a:xfrm>
            <a:off x="9185790" y="2071832"/>
            <a:ext cx="24913" cy="108785"/>
          </a:xfrm>
          <a:custGeom>
            <a:avLst/>
            <a:gdLst>
              <a:gd name="T0" fmla="*/ 30 w 30"/>
              <a:gd name="T1" fmla="*/ 129 h 131"/>
              <a:gd name="T2" fmla="*/ 20 w 30"/>
              <a:gd name="T3" fmla="*/ 131 h 131"/>
              <a:gd name="T4" fmla="*/ 0 w 30"/>
              <a:gd name="T5" fmla="*/ 1 h 131"/>
              <a:gd name="T6" fmla="*/ 9 w 30"/>
              <a:gd name="T7" fmla="*/ 0 h 131"/>
              <a:gd name="T8" fmla="*/ 30 w 30"/>
              <a:gd name="T9" fmla="*/ 129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131">
                <a:moveTo>
                  <a:pt x="30" y="129"/>
                </a:moveTo>
                <a:lnTo>
                  <a:pt x="20" y="131"/>
                </a:lnTo>
                <a:lnTo>
                  <a:pt x="0" y="1"/>
                </a:lnTo>
                <a:lnTo>
                  <a:pt x="9" y="0"/>
                </a:lnTo>
                <a:lnTo>
                  <a:pt x="30" y="129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ïŝḷïḍè">
            <a:extLst>
              <a:ext uri="{FF2B5EF4-FFF2-40B4-BE49-F238E27FC236}">
                <a16:creationId xmlns:a16="http://schemas.microsoft.com/office/drawing/2014/main" id="{F507D27E-EF52-44D3-A40D-9438F3D51D43}"/>
              </a:ext>
            </a:extLst>
          </p:cNvPr>
          <p:cNvSpPr/>
          <p:nvPr/>
        </p:nvSpPr>
        <p:spPr bwMode="auto">
          <a:xfrm>
            <a:off x="9096935" y="2060206"/>
            <a:ext cx="86364" cy="74738"/>
          </a:xfrm>
          <a:custGeom>
            <a:avLst/>
            <a:gdLst>
              <a:gd name="T0" fmla="*/ 6 w 104"/>
              <a:gd name="T1" fmla="*/ 90 h 90"/>
              <a:gd name="T2" fmla="*/ 0 w 104"/>
              <a:gd name="T3" fmla="*/ 82 h 90"/>
              <a:gd name="T4" fmla="*/ 98 w 104"/>
              <a:gd name="T5" fmla="*/ 0 h 90"/>
              <a:gd name="T6" fmla="*/ 104 w 104"/>
              <a:gd name="T7" fmla="*/ 8 h 90"/>
              <a:gd name="T8" fmla="*/ 6 w 104"/>
              <a:gd name="T9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90">
                <a:moveTo>
                  <a:pt x="6" y="90"/>
                </a:moveTo>
                <a:lnTo>
                  <a:pt x="0" y="82"/>
                </a:lnTo>
                <a:lnTo>
                  <a:pt x="98" y="0"/>
                </a:lnTo>
                <a:lnTo>
                  <a:pt x="104" y="8"/>
                </a:lnTo>
                <a:lnTo>
                  <a:pt x="6" y="90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ṡľïḑè">
            <a:extLst>
              <a:ext uri="{FF2B5EF4-FFF2-40B4-BE49-F238E27FC236}">
                <a16:creationId xmlns:a16="http://schemas.microsoft.com/office/drawing/2014/main" id="{5A5B84F7-4B80-4E40-80FD-1BE2997E496C}"/>
              </a:ext>
            </a:extLst>
          </p:cNvPr>
          <p:cNvSpPr/>
          <p:nvPr/>
        </p:nvSpPr>
        <p:spPr bwMode="auto">
          <a:xfrm>
            <a:off x="9174994" y="2170652"/>
            <a:ext cx="64773" cy="66434"/>
          </a:xfrm>
          <a:custGeom>
            <a:avLst/>
            <a:gdLst>
              <a:gd name="T0" fmla="*/ 26 w 98"/>
              <a:gd name="T1" fmla="*/ 13 h 100"/>
              <a:gd name="T2" fmla="*/ 86 w 98"/>
              <a:gd name="T3" fmla="*/ 27 h 100"/>
              <a:gd name="T4" fmla="*/ 73 w 98"/>
              <a:gd name="T5" fmla="*/ 87 h 100"/>
              <a:gd name="T6" fmla="*/ 13 w 98"/>
              <a:gd name="T7" fmla="*/ 73 h 100"/>
              <a:gd name="T8" fmla="*/ 26 w 98"/>
              <a:gd name="T9" fmla="*/ 1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0">
                <a:moveTo>
                  <a:pt x="26" y="13"/>
                </a:moveTo>
                <a:cubicBezTo>
                  <a:pt x="46" y="0"/>
                  <a:pt x="72" y="7"/>
                  <a:pt x="86" y="27"/>
                </a:cubicBezTo>
                <a:cubicBezTo>
                  <a:pt x="98" y="48"/>
                  <a:pt x="93" y="74"/>
                  <a:pt x="73" y="87"/>
                </a:cubicBezTo>
                <a:cubicBezTo>
                  <a:pt x="53" y="100"/>
                  <a:pt x="26" y="93"/>
                  <a:pt x="13" y="73"/>
                </a:cubicBezTo>
                <a:cubicBezTo>
                  <a:pt x="0" y="52"/>
                  <a:pt x="6" y="25"/>
                  <a:pt x="26" y="13"/>
                </a:cubicBezTo>
                <a:close/>
              </a:path>
            </a:pathLst>
          </a:custGeom>
          <a:solidFill>
            <a:srgbClr val="344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ṩ1îḍè">
            <a:extLst>
              <a:ext uri="{FF2B5EF4-FFF2-40B4-BE49-F238E27FC236}">
                <a16:creationId xmlns:a16="http://schemas.microsoft.com/office/drawing/2014/main" id="{050A0EDC-1AA7-45DF-B7E7-DCEFBDAD1F31}"/>
              </a:ext>
            </a:extLst>
          </p:cNvPr>
          <p:cNvSpPr/>
          <p:nvPr/>
        </p:nvSpPr>
        <p:spPr bwMode="auto">
          <a:xfrm>
            <a:off x="9074513" y="2105048"/>
            <a:ext cx="53147" cy="53147"/>
          </a:xfrm>
          <a:custGeom>
            <a:avLst/>
            <a:gdLst>
              <a:gd name="T0" fmla="*/ 21 w 81"/>
              <a:gd name="T1" fmla="*/ 10 h 82"/>
              <a:gd name="T2" fmla="*/ 70 w 81"/>
              <a:gd name="T3" fmla="*/ 22 h 82"/>
              <a:gd name="T4" fmla="*/ 60 w 81"/>
              <a:gd name="T5" fmla="*/ 72 h 82"/>
              <a:gd name="T6" fmla="*/ 10 w 81"/>
              <a:gd name="T7" fmla="*/ 60 h 82"/>
              <a:gd name="T8" fmla="*/ 21 w 81"/>
              <a:gd name="T9" fmla="*/ 1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2">
                <a:moveTo>
                  <a:pt x="21" y="10"/>
                </a:moveTo>
                <a:cubicBezTo>
                  <a:pt x="38" y="0"/>
                  <a:pt x="60" y="5"/>
                  <a:pt x="70" y="22"/>
                </a:cubicBezTo>
                <a:cubicBezTo>
                  <a:pt x="81" y="39"/>
                  <a:pt x="77" y="62"/>
                  <a:pt x="60" y="72"/>
                </a:cubicBezTo>
                <a:cubicBezTo>
                  <a:pt x="43" y="82"/>
                  <a:pt x="21" y="77"/>
                  <a:pt x="10" y="60"/>
                </a:cubicBezTo>
                <a:cubicBezTo>
                  <a:pt x="0" y="43"/>
                  <a:pt x="4" y="21"/>
                  <a:pt x="21" y="10"/>
                </a:cubicBezTo>
                <a:close/>
              </a:path>
            </a:pathLst>
          </a:custGeom>
          <a:solidFill>
            <a:srgbClr val="F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îŝḷiḓé">
            <a:extLst>
              <a:ext uri="{FF2B5EF4-FFF2-40B4-BE49-F238E27FC236}">
                <a16:creationId xmlns:a16="http://schemas.microsoft.com/office/drawing/2014/main" id="{0DFF639E-A3CF-4DDA-8240-FE20B4822CAE}"/>
              </a:ext>
            </a:extLst>
          </p:cNvPr>
          <p:cNvSpPr/>
          <p:nvPr/>
        </p:nvSpPr>
        <p:spPr bwMode="auto">
          <a:xfrm>
            <a:off x="9145099" y="2009550"/>
            <a:ext cx="81381" cy="82212"/>
          </a:xfrm>
          <a:custGeom>
            <a:avLst/>
            <a:gdLst>
              <a:gd name="T0" fmla="*/ 32 w 124"/>
              <a:gd name="T1" fmla="*/ 16 h 125"/>
              <a:gd name="T2" fmla="*/ 107 w 124"/>
              <a:gd name="T3" fmla="*/ 34 h 125"/>
              <a:gd name="T4" fmla="*/ 91 w 124"/>
              <a:gd name="T5" fmla="*/ 109 h 125"/>
              <a:gd name="T6" fmla="*/ 16 w 124"/>
              <a:gd name="T7" fmla="*/ 91 h 125"/>
              <a:gd name="T8" fmla="*/ 32 w 124"/>
              <a:gd name="T9" fmla="*/ 16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125">
                <a:moveTo>
                  <a:pt x="32" y="16"/>
                </a:moveTo>
                <a:cubicBezTo>
                  <a:pt x="57" y="0"/>
                  <a:pt x="91" y="8"/>
                  <a:pt x="107" y="34"/>
                </a:cubicBezTo>
                <a:cubicBezTo>
                  <a:pt x="124" y="60"/>
                  <a:pt x="116" y="94"/>
                  <a:pt x="91" y="109"/>
                </a:cubicBezTo>
                <a:cubicBezTo>
                  <a:pt x="66" y="125"/>
                  <a:pt x="33" y="117"/>
                  <a:pt x="16" y="91"/>
                </a:cubicBezTo>
                <a:cubicBezTo>
                  <a:pt x="0" y="65"/>
                  <a:pt x="7" y="32"/>
                  <a:pt x="32" y="16"/>
                </a:cubicBezTo>
                <a:close/>
              </a:path>
            </a:pathLst>
          </a:custGeom>
          <a:solidFill>
            <a:srgbClr val="14A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ïṣļíḑé">
            <a:extLst>
              <a:ext uri="{FF2B5EF4-FFF2-40B4-BE49-F238E27FC236}">
                <a16:creationId xmlns:a16="http://schemas.microsoft.com/office/drawing/2014/main" id="{8DB55E42-F539-4AE5-9232-4995D64A4665}"/>
              </a:ext>
            </a:extLst>
          </p:cNvPr>
          <p:cNvSpPr/>
          <p:nvPr/>
        </p:nvSpPr>
        <p:spPr bwMode="auto">
          <a:xfrm>
            <a:off x="8900125" y="1595170"/>
            <a:ext cx="44013" cy="193488"/>
          </a:xfrm>
          <a:custGeom>
            <a:avLst/>
            <a:gdLst>
              <a:gd name="T0" fmla="*/ 53 w 53"/>
              <a:gd name="T1" fmla="*/ 230 h 233"/>
              <a:gd name="T2" fmla="*/ 37 w 53"/>
              <a:gd name="T3" fmla="*/ 233 h 233"/>
              <a:gd name="T4" fmla="*/ 0 w 53"/>
              <a:gd name="T5" fmla="*/ 3 h 233"/>
              <a:gd name="T6" fmla="*/ 17 w 53"/>
              <a:gd name="T7" fmla="*/ 0 h 233"/>
              <a:gd name="T8" fmla="*/ 53 w 53"/>
              <a:gd name="T9" fmla="*/ 23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233">
                <a:moveTo>
                  <a:pt x="53" y="230"/>
                </a:moveTo>
                <a:lnTo>
                  <a:pt x="37" y="233"/>
                </a:lnTo>
                <a:lnTo>
                  <a:pt x="0" y="3"/>
                </a:lnTo>
                <a:lnTo>
                  <a:pt x="17" y="0"/>
                </a:lnTo>
                <a:lnTo>
                  <a:pt x="53" y="230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i$ļiďè">
            <a:extLst>
              <a:ext uri="{FF2B5EF4-FFF2-40B4-BE49-F238E27FC236}">
                <a16:creationId xmlns:a16="http://schemas.microsoft.com/office/drawing/2014/main" id="{B8744BF2-3F15-4828-8ADF-16C84636ED1A}"/>
              </a:ext>
            </a:extLst>
          </p:cNvPr>
          <p:cNvSpPr/>
          <p:nvPr/>
        </p:nvSpPr>
        <p:spPr bwMode="auto">
          <a:xfrm>
            <a:off x="8742345" y="1575240"/>
            <a:ext cx="153628" cy="132037"/>
          </a:xfrm>
          <a:custGeom>
            <a:avLst/>
            <a:gdLst>
              <a:gd name="T0" fmla="*/ 11 w 185"/>
              <a:gd name="T1" fmla="*/ 159 h 159"/>
              <a:gd name="T2" fmla="*/ 0 w 185"/>
              <a:gd name="T3" fmla="*/ 146 h 159"/>
              <a:gd name="T4" fmla="*/ 174 w 185"/>
              <a:gd name="T5" fmla="*/ 0 h 159"/>
              <a:gd name="T6" fmla="*/ 185 w 185"/>
              <a:gd name="T7" fmla="*/ 13 h 159"/>
              <a:gd name="T8" fmla="*/ 11 w 185"/>
              <a:gd name="T9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159">
                <a:moveTo>
                  <a:pt x="11" y="159"/>
                </a:moveTo>
                <a:lnTo>
                  <a:pt x="0" y="146"/>
                </a:lnTo>
                <a:lnTo>
                  <a:pt x="174" y="0"/>
                </a:lnTo>
                <a:lnTo>
                  <a:pt x="185" y="13"/>
                </a:lnTo>
                <a:lnTo>
                  <a:pt x="11" y="159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îSlîde">
            <a:extLst>
              <a:ext uri="{FF2B5EF4-FFF2-40B4-BE49-F238E27FC236}">
                <a16:creationId xmlns:a16="http://schemas.microsoft.com/office/drawing/2014/main" id="{B456965E-676A-4C59-A5AE-E2DFCCE5AEAD}"/>
              </a:ext>
            </a:extLst>
          </p:cNvPr>
          <p:cNvSpPr/>
          <p:nvPr/>
        </p:nvSpPr>
        <p:spPr bwMode="auto">
          <a:xfrm>
            <a:off x="8761445" y="1710599"/>
            <a:ext cx="170237" cy="118750"/>
          </a:xfrm>
          <a:custGeom>
            <a:avLst/>
            <a:gdLst>
              <a:gd name="T0" fmla="*/ 0 w 205"/>
              <a:gd name="T1" fmla="*/ 14 h 143"/>
              <a:gd name="T2" fmla="*/ 9 w 205"/>
              <a:gd name="T3" fmla="*/ 0 h 143"/>
              <a:gd name="T4" fmla="*/ 205 w 205"/>
              <a:gd name="T5" fmla="*/ 129 h 143"/>
              <a:gd name="T6" fmla="*/ 195 w 205"/>
              <a:gd name="T7" fmla="*/ 143 h 143"/>
              <a:gd name="T8" fmla="*/ 0 w 205"/>
              <a:gd name="T9" fmla="*/ 1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143">
                <a:moveTo>
                  <a:pt x="0" y="14"/>
                </a:moveTo>
                <a:lnTo>
                  <a:pt x="9" y="0"/>
                </a:lnTo>
                <a:lnTo>
                  <a:pt x="205" y="129"/>
                </a:lnTo>
                <a:lnTo>
                  <a:pt x="195" y="143"/>
                </a:lnTo>
                <a:lnTo>
                  <a:pt x="0" y="14"/>
                </a:lnTo>
                <a:close/>
              </a:path>
            </a:pathLst>
          </a:custGeom>
          <a:solidFill>
            <a:srgbClr val="F1C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ïsļiḓe">
            <a:extLst>
              <a:ext uri="{FF2B5EF4-FFF2-40B4-BE49-F238E27FC236}">
                <a16:creationId xmlns:a16="http://schemas.microsoft.com/office/drawing/2014/main" id="{931AF50F-668A-4907-8D79-F7EE8F41A2CA}"/>
              </a:ext>
            </a:extLst>
          </p:cNvPr>
          <p:cNvSpPr/>
          <p:nvPr/>
        </p:nvSpPr>
        <p:spPr bwMode="auto">
          <a:xfrm>
            <a:off x="8881025" y="1772880"/>
            <a:ext cx="116259" cy="116259"/>
          </a:xfrm>
          <a:custGeom>
            <a:avLst/>
            <a:gdLst>
              <a:gd name="T0" fmla="*/ 46 w 176"/>
              <a:gd name="T1" fmla="*/ 23 h 178"/>
              <a:gd name="T2" fmla="*/ 153 w 176"/>
              <a:gd name="T3" fmla="*/ 49 h 178"/>
              <a:gd name="T4" fmla="*/ 130 w 176"/>
              <a:gd name="T5" fmla="*/ 155 h 178"/>
              <a:gd name="T6" fmla="*/ 24 w 176"/>
              <a:gd name="T7" fmla="*/ 129 h 178"/>
              <a:gd name="T8" fmla="*/ 46 w 176"/>
              <a:gd name="T9" fmla="*/ 23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" h="178">
                <a:moveTo>
                  <a:pt x="46" y="23"/>
                </a:moveTo>
                <a:cubicBezTo>
                  <a:pt x="82" y="0"/>
                  <a:pt x="129" y="12"/>
                  <a:pt x="153" y="49"/>
                </a:cubicBezTo>
                <a:cubicBezTo>
                  <a:pt x="176" y="85"/>
                  <a:pt x="166" y="133"/>
                  <a:pt x="130" y="155"/>
                </a:cubicBezTo>
                <a:cubicBezTo>
                  <a:pt x="94" y="178"/>
                  <a:pt x="47" y="166"/>
                  <a:pt x="24" y="129"/>
                </a:cubicBezTo>
                <a:cubicBezTo>
                  <a:pt x="0" y="93"/>
                  <a:pt x="11" y="45"/>
                  <a:pt x="46" y="23"/>
                </a:cubicBezTo>
                <a:close/>
              </a:path>
            </a:pathLst>
          </a:custGeom>
          <a:solidFill>
            <a:srgbClr val="3449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íṥlîḓê">
            <a:extLst>
              <a:ext uri="{FF2B5EF4-FFF2-40B4-BE49-F238E27FC236}">
                <a16:creationId xmlns:a16="http://schemas.microsoft.com/office/drawing/2014/main" id="{FEB32EF3-A371-4D83-A6B6-553F03C39049}"/>
              </a:ext>
            </a:extLst>
          </p:cNvPr>
          <p:cNvSpPr/>
          <p:nvPr/>
        </p:nvSpPr>
        <p:spPr bwMode="auto">
          <a:xfrm>
            <a:off x="8701655" y="1654130"/>
            <a:ext cx="95499" cy="97159"/>
          </a:xfrm>
          <a:custGeom>
            <a:avLst/>
            <a:gdLst>
              <a:gd name="T0" fmla="*/ 38 w 146"/>
              <a:gd name="T1" fmla="*/ 19 h 148"/>
              <a:gd name="T2" fmla="*/ 127 w 146"/>
              <a:gd name="T3" fmla="*/ 40 h 148"/>
              <a:gd name="T4" fmla="*/ 108 w 146"/>
              <a:gd name="T5" fmla="*/ 129 h 148"/>
              <a:gd name="T6" fmla="*/ 19 w 146"/>
              <a:gd name="T7" fmla="*/ 108 h 148"/>
              <a:gd name="T8" fmla="*/ 38 w 146"/>
              <a:gd name="T9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148">
                <a:moveTo>
                  <a:pt x="38" y="19"/>
                </a:moveTo>
                <a:cubicBezTo>
                  <a:pt x="68" y="0"/>
                  <a:pt x="107" y="10"/>
                  <a:pt x="127" y="40"/>
                </a:cubicBezTo>
                <a:cubicBezTo>
                  <a:pt x="146" y="71"/>
                  <a:pt x="137" y="111"/>
                  <a:pt x="108" y="129"/>
                </a:cubicBezTo>
                <a:cubicBezTo>
                  <a:pt x="78" y="148"/>
                  <a:pt x="39" y="138"/>
                  <a:pt x="19" y="108"/>
                </a:cubicBezTo>
                <a:cubicBezTo>
                  <a:pt x="0" y="77"/>
                  <a:pt x="9" y="38"/>
                  <a:pt x="38" y="19"/>
                </a:cubicBezTo>
                <a:close/>
              </a:path>
            </a:pathLst>
          </a:custGeom>
          <a:solidFill>
            <a:srgbClr val="F4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ṥḻïdê">
            <a:extLst>
              <a:ext uri="{FF2B5EF4-FFF2-40B4-BE49-F238E27FC236}">
                <a16:creationId xmlns:a16="http://schemas.microsoft.com/office/drawing/2014/main" id="{33F12B16-4CA9-41DB-A375-0C1B06B203FA}"/>
              </a:ext>
            </a:extLst>
          </p:cNvPr>
          <p:cNvSpPr/>
          <p:nvPr/>
        </p:nvSpPr>
        <p:spPr bwMode="auto">
          <a:xfrm>
            <a:off x="8827048" y="1484724"/>
            <a:ext cx="145324" cy="146154"/>
          </a:xfrm>
          <a:custGeom>
            <a:avLst/>
            <a:gdLst>
              <a:gd name="T0" fmla="*/ 58 w 221"/>
              <a:gd name="T1" fmla="*/ 28 h 223"/>
              <a:gd name="T2" fmla="*/ 192 w 221"/>
              <a:gd name="T3" fmla="*/ 60 h 223"/>
              <a:gd name="T4" fmla="*/ 164 w 221"/>
              <a:gd name="T5" fmla="*/ 195 h 223"/>
              <a:gd name="T6" fmla="*/ 30 w 221"/>
              <a:gd name="T7" fmla="*/ 163 h 223"/>
              <a:gd name="T8" fmla="*/ 58 w 221"/>
              <a:gd name="T9" fmla="*/ 2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" h="223">
                <a:moveTo>
                  <a:pt x="58" y="28"/>
                </a:moveTo>
                <a:cubicBezTo>
                  <a:pt x="103" y="0"/>
                  <a:pt x="163" y="14"/>
                  <a:pt x="192" y="60"/>
                </a:cubicBezTo>
                <a:cubicBezTo>
                  <a:pt x="221" y="107"/>
                  <a:pt x="209" y="167"/>
                  <a:pt x="164" y="195"/>
                </a:cubicBezTo>
                <a:cubicBezTo>
                  <a:pt x="119" y="223"/>
                  <a:pt x="59" y="209"/>
                  <a:pt x="30" y="163"/>
                </a:cubicBezTo>
                <a:cubicBezTo>
                  <a:pt x="0" y="116"/>
                  <a:pt x="13" y="56"/>
                  <a:pt x="58" y="28"/>
                </a:cubicBezTo>
                <a:close/>
              </a:path>
            </a:pathLst>
          </a:custGeom>
          <a:solidFill>
            <a:srgbClr val="14AF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ïṡḷïḓè">
            <a:extLst>
              <a:ext uri="{FF2B5EF4-FFF2-40B4-BE49-F238E27FC236}">
                <a16:creationId xmlns:a16="http://schemas.microsoft.com/office/drawing/2014/main" id="{E4528BA6-9E61-4D02-AD0C-B03B6ADABF1C}"/>
              </a:ext>
            </a:extLst>
          </p:cNvPr>
          <p:cNvSpPr/>
          <p:nvPr/>
        </p:nvSpPr>
        <p:spPr bwMode="auto">
          <a:xfrm>
            <a:off x="9411664" y="1982977"/>
            <a:ext cx="856164" cy="1093664"/>
          </a:xfrm>
          <a:custGeom>
            <a:avLst/>
            <a:gdLst>
              <a:gd name="T0" fmla="*/ 78 w 1303"/>
              <a:gd name="T1" fmla="*/ 0 h 1667"/>
              <a:gd name="T2" fmla="*/ 1225 w 1303"/>
              <a:gd name="T3" fmla="*/ 0 h 1667"/>
              <a:gd name="T4" fmla="*/ 1303 w 1303"/>
              <a:gd name="T5" fmla="*/ 85 h 1667"/>
              <a:gd name="T6" fmla="*/ 1303 w 1303"/>
              <a:gd name="T7" fmla="*/ 1582 h 1667"/>
              <a:gd name="T8" fmla="*/ 1225 w 1303"/>
              <a:gd name="T9" fmla="*/ 1667 h 1667"/>
              <a:gd name="T10" fmla="*/ 78 w 1303"/>
              <a:gd name="T11" fmla="*/ 1667 h 1667"/>
              <a:gd name="T12" fmla="*/ 0 w 1303"/>
              <a:gd name="T13" fmla="*/ 1582 h 1667"/>
              <a:gd name="T14" fmla="*/ 0 w 1303"/>
              <a:gd name="T15" fmla="*/ 85 h 1667"/>
              <a:gd name="T16" fmla="*/ 78 w 1303"/>
              <a:gd name="T17" fmla="*/ 0 h 1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3" h="1667">
                <a:moveTo>
                  <a:pt x="78" y="0"/>
                </a:moveTo>
                <a:cubicBezTo>
                  <a:pt x="1225" y="0"/>
                  <a:pt x="1225" y="0"/>
                  <a:pt x="1225" y="0"/>
                </a:cubicBezTo>
                <a:cubicBezTo>
                  <a:pt x="1268" y="0"/>
                  <a:pt x="1303" y="38"/>
                  <a:pt x="1303" y="85"/>
                </a:cubicBezTo>
                <a:cubicBezTo>
                  <a:pt x="1303" y="1582"/>
                  <a:pt x="1303" y="1582"/>
                  <a:pt x="1303" y="1582"/>
                </a:cubicBezTo>
                <a:cubicBezTo>
                  <a:pt x="1303" y="1629"/>
                  <a:pt x="1268" y="1667"/>
                  <a:pt x="1225" y="1667"/>
                </a:cubicBezTo>
                <a:cubicBezTo>
                  <a:pt x="78" y="1667"/>
                  <a:pt x="78" y="1667"/>
                  <a:pt x="78" y="1667"/>
                </a:cubicBezTo>
                <a:cubicBezTo>
                  <a:pt x="35" y="1667"/>
                  <a:pt x="0" y="1629"/>
                  <a:pt x="0" y="158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38"/>
                  <a:pt x="35" y="0"/>
                  <a:pt x="78" y="0"/>
                </a:cubicBezTo>
              </a:path>
            </a:pathLst>
          </a:custGeom>
          <a:solidFill>
            <a:srgbClr val="F39C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îśļîdè">
            <a:extLst>
              <a:ext uri="{FF2B5EF4-FFF2-40B4-BE49-F238E27FC236}">
                <a16:creationId xmlns:a16="http://schemas.microsoft.com/office/drawing/2014/main" id="{B3FE1343-BDE3-4F78-8137-F23067AD7E41}"/>
              </a:ext>
            </a:extLst>
          </p:cNvPr>
          <p:cNvSpPr/>
          <p:nvPr/>
        </p:nvSpPr>
        <p:spPr bwMode="auto">
          <a:xfrm>
            <a:off x="9453185" y="2031141"/>
            <a:ext cx="773122" cy="997335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isļîḋé">
            <a:extLst>
              <a:ext uri="{FF2B5EF4-FFF2-40B4-BE49-F238E27FC236}">
                <a16:creationId xmlns:a16="http://schemas.microsoft.com/office/drawing/2014/main" id="{02B32FF4-06EA-4E48-9A81-BCB5013C9BEC}"/>
              </a:ext>
            </a:extLst>
          </p:cNvPr>
          <p:cNvSpPr/>
          <p:nvPr/>
        </p:nvSpPr>
        <p:spPr bwMode="auto">
          <a:xfrm>
            <a:off x="9453185" y="2031141"/>
            <a:ext cx="773122" cy="99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iṣḻíďe">
            <a:extLst>
              <a:ext uri="{FF2B5EF4-FFF2-40B4-BE49-F238E27FC236}">
                <a16:creationId xmlns:a16="http://schemas.microsoft.com/office/drawing/2014/main" id="{DCF6808F-349A-49B9-9C87-E3DB97D0F1E6}"/>
              </a:ext>
            </a:extLst>
          </p:cNvPr>
          <p:cNvSpPr/>
          <p:nvPr/>
        </p:nvSpPr>
        <p:spPr bwMode="auto">
          <a:xfrm>
            <a:off x="9679059" y="1873361"/>
            <a:ext cx="321373" cy="157780"/>
          </a:xfrm>
          <a:custGeom>
            <a:avLst/>
            <a:gdLst>
              <a:gd name="T0" fmla="*/ 0 w 387"/>
              <a:gd name="T1" fmla="*/ 0 h 190"/>
              <a:gd name="T2" fmla="*/ 387 w 387"/>
              <a:gd name="T3" fmla="*/ 0 h 190"/>
              <a:gd name="T4" fmla="*/ 387 w 387"/>
              <a:gd name="T5" fmla="*/ 190 h 190"/>
              <a:gd name="T6" fmla="*/ 366 w 387"/>
              <a:gd name="T7" fmla="*/ 190 h 190"/>
              <a:gd name="T8" fmla="*/ 366 w 387"/>
              <a:gd name="T9" fmla="*/ 24 h 190"/>
              <a:gd name="T10" fmla="*/ 21 w 387"/>
              <a:gd name="T11" fmla="*/ 24 h 190"/>
              <a:gd name="T12" fmla="*/ 21 w 387"/>
              <a:gd name="T13" fmla="*/ 190 h 190"/>
              <a:gd name="T14" fmla="*/ 0 w 387"/>
              <a:gd name="T15" fmla="*/ 190 h 190"/>
              <a:gd name="T16" fmla="*/ 0 w 387"/>
              <a:gd name="T17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7" h="190">
                <a:moveTo>
                  <a:pt x="0" y="0"/>
                </a:moveTo>
                <a:lnTo>
                  <a:pt x="387" y="0"/>
                </a:lnTo>
                <a:lnTo>
                  <a:pt x="387" y="190"/>
                </a:lnTo>
                <a:lnTo>
                  <a:pt x="366" y="190"/>
                </a:lnTo>
                <a:lnTo>
                  <a:pt x="366" y="24"/>
                </a:lnTo>
                <a:lnTo>
                  <a:pt x="21" y="24"/>
                </a:lnTo>
                <a:lnTo>
                  <a:pt x="21" y="190"/>
                </a:lnTo>
                <a:lnTo>
                  <a:pt x="0" y="190"/>
                </a:lnTo>
                <a:lnTo>
                  <a:pt x="0" y="0"/>
                </a:lnTo>
                <a:close/>
              </a:path>
            </a:pathLst>
          </a:custGeom>
          <a:solidFill>
            <a:srgbClr val="474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iṥľïḑè">
            <a:extLst>
              <a:ext uri="{FF2B5EF4-FFF2-40B4-BE49-F238E27FC236}">
                <a16:creationId xmlns:a16="http://schemas.microsoft.com/office/drawing/2014/main" id="{EEA6E7D8-62C7-400E-B554-CAC902BF16DF}"/>
              </a:ext>
            </a:extLst>
          </p:cNvPr>
          <p:cNvSpPr/>
          <p:nvPr/>
        </p:nvSpPr>
        <p:spPr bwMode="auto">
          <a:xfrm>
            <a:off x="9679059" y="1873361"/>
            <a:ext cx="321373" cy="157780"/>
          </a:xfrm>
          <a:custGeom>
            <a:avLst/>
            <a:gdLst>
              <a:gd name="T0" fmla="*/ 0 w 387"/>
              <a:gd name="T1" fmla="*/ 0 h 190"/>
              <a:gd name="T2" fmla="*/ 387 w 387"/>
              <a:gd name="T3" fmla="*/ 0 h 190"/>
              <a:gd name="T4" fmla="*/ 387 w 387"/>
              <a:gd name="T5" fmla="*/ 190 h 190"/>
              <a:gd name="T6" fmla="*/ 366 w 387"/>
              <a:gd name="T7" fmla="*/ 190 h 190"/>
              <a:gd name="T8" fmla="*/ 366 w 387"/>
              <a:gd name="T9" fmla="*/ 24 h 190"/>
              <a:gd name="T10" fmla="*/ 21 w 387"/>
              <a:gd name="T11" fmla="*/ 24 h 190"/>
              <a:gd name="T12" fmla="*/ 21 w 387"/>
              <a:gd name="T13" fmla="*/ 190 h 190"/>
              <a:gd name="T14" fmla="*/ 0 w 387"/>
              <a:gd name="T15" fmla="*/ 190 h 190"/>
              <a:gd name="T16" fmla="*/ 0 w 387"/>
              <a:gd name="T17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7" h="190">
                <a:moveTo>
                  <a:pt x="0" y="0"/>
                </a:moveTo>
                <a:lnTo>
                  <a:pt x="387" y="0"/>
                </a:lnTo>
                <a:lnTo>
                  <a:pt x="387" y="190"/>
                </a:lnTo>
                <a:lnTo>
                  <a:pt x="366" y="190"/>
                </a:lnTo>
                <a:lnTo>
                  <a:pt x="366" y="24"/>
                </a:lnTo>
                <a:lnTo>
                  <a:pt x="21" y="24"/>
                </a:lnTo>
                <a:lnTo>
                  <a:pt x="21" y="190"/>
                </a:lnTo>
                <a:lnTo>
                  <a:pt x="0" y="19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íṣḻíďé">
            <a:extLst>
              <a:ext uri="{FF2B5EF4-FFF2-40B4-BE49-F238E27FC236}">
                <a16:creationId xmlns:a16="http://schemas.microsoft.com/office/drawing/2014/main" id="{0C1C26F5-E99C-429D-A394-EADC4C4A04D8}"/>
              </a:ext>
            </a:extLst>
          </p:cNvPr>
          <p:cNvSpPr/>
          <p:nvPr/>
        </p:nvSpPr>
        <p:spPr bwMode="auto">
          <a:xfrm>
            <a:off x="9640030" y="1967199"/>
            <a:ext cx="399433" cy="101311"/>
          </a:xfrm>
          <a:custGeom>
            <a:avLst/>
            <a:gdLst>
              <a:gd name="T0" fmla="*/ 21 w 609"/>
              <a:gd name="T1" fmla="*/ 0 h 154"/>
              <a:gd name="T2" fmla="*/ 587 w 609"/>
              <a:gd name="T3" fmla="*/ 0 h 154"/>
              <a:gd name="T4" fmla="*/ 609 w 609"/>
              <a:gd name="T5" fmla="*/ 23 h 154"/>
              <a:gd name="T6" fmla="*/ 609 w 609"/>
              <a:gd name="T7" fmla="*/ 131 h 154"/>
              <a:gd name="T8" fmla="*/ 587 w 609"/>
              <a:gd name="T9" fmla="*/ 154 h 154"/>
              <a:gd name="T10" fmla="*/ 21 w 609"/>
              <a:gd name="T11" fmla="*/ 154 h 154"/>
              <a:gd name="T12" fmla="*/ 0 w 609"/>
              <a:gd name="T13" fmla="*/ 131 h 154"/>
              <a:gd name="T14" fmla="*/ 0 w 609"/>
              <a:gd name="T15" fmla="*/ 23 h 154"/>
              <a:gd name="T16" fmla="*/ 21 w 609"/>
              <a:gd name="T17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9" h="154">
                <a:moveTo>
                  <a:pt x="21" y="0"/>
                </a:moveTo>
                <a:cubicBezTo>
                  <a:pt x="587" y="0"/>
                  <a:pt x="587" y="0"/>
                  <a:pt x="587" y="0"/>
                </a:cubicBezTo>
                <a:cubicBezTo>
                  <a:pt x="599" y="0"/>
                  <a:pt x="609" y="10"/>
                  <a:pt x="609" y="23"/>
                </a:cubicBezTo>
                <a:cubicBezTo>
                  <a:pt x="609" y="131"/>
                  <a:pt x="609" y="131"/>
                  <a:pt x="609" y="131"/>
                </a:cubicBezTo>
                <a:cubicBezTo>
                  <a:pt x="609" y="144"/>
                  <a:pt x="599" y="154"/>
                  <a:pt x="587" y="154"/>
                </a:cubicBezTo>
                <a:cubicBezTo>
                  <a:pt x="21" y="154"/>
                  <a:pt x="21" y="154"/>
                  <a:pt x="21" y="154"/>
                </a:cubicBezTo>
                <a:cubicBezTo>
                  <a:pt x="10" y="154"/>
                  <a:pt x="0" y="144"/>
                  <a:pt x="0" y="1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0"/>
                  <a:pt x="10" y="0"/>
                  <a:pt x="21" y="0"/>
                </a:cubicBezTo>
              </a:path>
            </a:pathLst>
          </a:custGeom>
          <a:solidFill>
            <a:srgbClr val="D848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íşľiḑè">
            <a:extLst>
              <a:ext uri="{FF2B5EF4-FFF2-40B4-BE49-F238E27FC236}">
                <a16:creationId xmlns:a16="http://schemas.microsoft.com/office/drawing/2014/main" id="{925D08CA-DEAC-4BD8-9E25-436F0361F6AC}"/>
              </a:ext>
            </a:extLst>
          </p:cNvPr>
          <p:cNvSpPr/>
          <p:nvPr/>
        </p:nvSpPr>
        <p:spPr bwMode="auto">
          <a:xfrm>
            <a:off x="9831027" y="1967199"/>
            <a:ext cx="208436" cy="101311"/>
          </a:xfrm>
          <a:custGeom>
            <a:avLst/>
            <a:gdLst>
              <a:gd name="T0" fmla="*/ 296 w 318"/>
              <a:gd name="T1" fmla="*/ 0 h 154"/>
              <a:gd name="T2" fmla="*/ 258 w 318"/>
              <a:gd name="T3" fmla="*/ 0 h 154"/>
              <a:gd name="T4" fmla="*/ 231 w 318"/>
              <a:gd name="T5" fmla="*/ 0 h 154"/>
              <a:gd name="T6" fmla="*/ 0 w 318"/>
              <a:gd name="T7" fmla="*/ 0 h 154"/>
              <a:gd name="T8" fmla="*/ 0 w 318"/>
              <a:gd name="T9" fmla="*/ 154 h 154"/>
              <a:gd name="T10" fmla="*/ 0 w 318"/>
              <a:gd name="T11" fmla="*/ 23 h 154"/>
              <a:gd name="T12" fmla="*/ 318 w 318"/>
              <a:gd name="T13" fmla="*/ 23 h 154"/>
              <a:gd name="T14" fmla="*/ 296 w 318"/>
              <a:gd name="T15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8" h="154">
                <a:moveTo>
                  <a:pt x="296" y="0"/>
                </a:moveTo>
                <a:cubicBezTo>
                  <a:pt x="258" y="0"/>
                  <a:pt x="258" y="0"/>
                  <a:pt x="258" y="0"/>
                </a:cubicBezTo>
                <a:cubicBezTo>
                  <a:pt x="231" y="0"/>
                  <a:pt x="231" y="0"/>
                  <a:pt x="23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23"/>
                  <a:pt x="0" y="23"/>
                  <a:pt x="0" y="23"/>
                </a:cubicBezTo>
                <a:cubicBezTo>
                  <a:pt x="318" y="23"/>
                  <a:pt x="318" y="23"/>
                  <a:pt x="318" y="23"/>
                </a:cubicBezTo>
                <a:cubicBezTo>
                  <a:pt x="318" y="10"/>
                  <a:pt x="308" y="0"/>
                  <a:pt x="296" y="0"/>
                </a:cubicBezTo>
              </a:path>
            </a:pathLst>
          </a:custGeom>
          <a:solidFill>
            <a:srgbClr val="B4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îŝľïḍé">
            <a:extLst>
              <a:ext uri="{FF2B5EF4-FFF2-40B4-BE49-F238E27FC236}">
                <a16:creationId xmlns:a16="http://schemas.microsoft.com/office/drawing/2014/main" id="{963C6A51-299B-4095-B9A5-96A1388D9AEB}"/>
              </a:ext>
            </a:extLst>
          </p:cNvPr>
          <p:cNvSpPr/>
          <p:nvPr/>
        </p:nvSpPr>
        <p:spPr bwMode="auto">
          <a:xfrm>
            <a:off x="9831027" y="1982977"/>
            <a:ext cx="436801" cy="1093664"/>
          </a:xfrm>
          <a:custGeom>
            <a:avLst/>
            <a:gdLst>
              <a:gd name="T0" fmla="*/ 587 w 665"/>
              <a:gd name="T1" fmla="*/ 0 h 1667"/>
              <a:gd name="T2" fmla="*/ 318 w 665"/>
              <a:gd name="T3" fmla="*/ 0 h 1667"/>
              <a:gd name="T4" fmla="*/ 318 w 665"/>
              <a:gd name="T5" fmla="*/ 74 h 1667"/>
              <a:gd name="T6" fmla="*/ 602 w 665"/>
              <a:gd name="T7" fmla="*/ 74 h 1667"/>
              <a:gd name="T8" fmla="*/ 602 w 665"/>
              <a:gd name="T9" fmla="*/ 1593 h 1667"/>
              <a:gd name="T10" fmla="*/ 0 w 665"/>
              <a:gd name="T11" fmla="*/ 1593 h 1667"/>
              <a:gd name="T12" fmla="*/ 0 w 665"/>
              <a:gd name="T13" fmla="*/ 1667 h 1667"/>
              <a:gd name="T14" fmla="*/ 587 w 665"/>
              <a:gd name="T15" fmla="*/ 1667 h 1667"/>
              <a:gd name="T16" fmla="*/ 665 w 665"/>
              <a:gd name="T17" fmla="*/ 1582 h 1667"/>
              <a:gd name="T18" fmla="*/ 665 w 665"/>
              <a:gd name="T19" fmla="*/ 85 h 1667"/>
              <a:gd name="T20" fmla="*/ 587 w 665"/>
              <a:gd name="T21" fmla="*/ 0 h 1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5" h="1667">
                <a:moveTo>
                  <a:pt x="587" y="0"/>
                </a:moveTo>
                <a:cubicBezTo>
                  <a:pt x="318" y="0"/>
                  <a:pt x="318" y="0"/>
                  <a:pt x="318" y="0"/>
                </a:cubicBezTo>
                <a:cubicBezTo>
                  <a:pt x="318" y="74"/>
                  <a:pt x="318" y="74"/>
                  <a:pt x="318" y="74"/>
                </a:cubicBezTo>
                <a:cubicBezTo>
                  <a:pt x="602" y="74"/>
                  <a:pt x="602" y="74"/>
                  <a:pt x="602" y="74"/>
                </a:cubicBezTo>
                <a:cubicBezTo>
                  <a:pt x="602" y="1593"/>
                  <a:pt x="602" y="1593"/>
                  <a:pt x="602" y="1593"/>
                </a:cubicBezTo>
                <a:cubicBezTo>
                  <a:pt x="0" y="1593"/>
                  <a:pt x="0" y="1593"/>
                  <a:pt x="0" y="1593"/>
                </a:cubicBezTo>
                <a:cubicBezTo>
                  <a:pt x="0" y="1667"/>
                  <a:pt x="0" y="1667"/>
                  <a:pt x="0" y="1667"/>
                </a:cubicBezTo>
                <a:cubicBezTo>
                  <a:pt x="587" y="1667"/>
                  <a:pt x="587" y="1667"/>
                  <a:pt x="587" y="1667"/>
                </a:cubicBezTo>
                <a:cubicBezTo>
                  <a:pt x="630" y="1667"/>
                  <a:pt x="665" y="1629"/>
                  <a:pt x="665" y="1582"/>
                </a:cubicBezTo>
                <a:cubicBezTo>
                  <a:pt x="665" y="85"/>
                  <a:pt x="665" y="85"/>
                  <a:pt x="665" y="85"/>
                </a:cubicBezTo>
                <a:cubicBezTo>
                  <a:pt x="665" y="38"/>
                  <a:pt x="630" y="0"/>
                  <a:pt x="587" y="0"/>
                </a:cubicBezTo>
              </a:path>
            </a:pathLst>
          </a:custGeom>
          <a:solidFill>
            <a:srgbClr val="DE8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iṧliḓè">
            <a:extLst>
              <a:ext uri="{FF2B5EF4-FFF2-40B4-BE49-F238E27FC236}">
                <a16:creationId xmlns:a16="http://schemas.microsoft.com/office/drawing/2014/main" id="{6C21BABA-541D-4968-9AB8-3C379370BEAD}"/>
              </a:ext>
            </a:extLst>
          </p:cNvPr>
          <p:cNvSpPr/>
          <p:nvPr/>
        </p:nvSpPr>
        <p:spPr bwMode="auto">
          <a:xfrm>
            <a:off x="9831027" y="2031141"/>
            <a:ext cx="395280" cy="997335"/>
          </a:xfrm>
          <a:custGeom>
            <a:avLst/>
            <a:gdLst>
              <a:gd name="T0" fmla="*/ 602 w 602"/>
              <a:gd name="T1" fmla="*/ 0 h 1519"/>
              <a:gd name="T2" fmla="*/ 318 w 602"/>
              <a:gd name="T3" fmla="*/ 0 h 1519"/>
              <a:gd name="T4" fmla="*/ 318 w 602"/>
              <a:gd name="T5" fmla="*/ 34 h 1519"/>
              <a:gd name="T6" fmla="*/ 318 w 602"/>
              <a:gd name="T7" fmla="*/ 34 h 1519"/>
              <a:gd name="T8" fmla="*/ 296 w 602"/>
              <a:gd name="T9" fmla="*/ 57 h 1519"/>
              <a:gd name="T10" fmla="*/ 0 w 602"/>
              <a:gd name="T11" fmla="*/ 57 h 1519"/>
              <a:gd name="T12" fmla="*/ 0 w 602"/>
              <a:gd name="T13" fmla="*/ 1519 h 1519"/>
              <a:gd name="T14" fmla="*/ 602 w 602"/>
              <a:gd name="T15" fmla="*/ 1519 h 1519"/>
              <a:gd name="T16" fmla="*/ 602 w 602"/>
              <a:gd name="T17" fmla="*/ 0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1519">
                <a:moveTo>
                  <a:pt x="602" y="0"/>
                </a:moveTo>
                <a:cubicBezTo>
                  <a:pt x="318" y="0"/>
                  <a:pt x="318" y="0"/>
                  <a:pt x="318" y="0"/>
                </a:cubicBezTo>
                <a:cubicBezTo>
                  <a:pt x="318" y="34"/>
                  <a:pt x="318" y="34"/>
                  <a:pt x="318" y="34"/>
                </a:cubicBezTo>
                <a:cubicBezTo>
                  <a:pt x="318" y="34"/>
                  <a:pt x="318" y="34"/>
                  <a:pt x="318" y="34"/>
                </a:cubicBezTo>
                <a:cubicBezTo>
                  <a:pt x="318" y="47"/>
                  <a:pt x="308" y="57"/>
                  <a:pt x="296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1519"/>
                  <a:pt x="0" y="1519"/>
                  <a:pt x="0" y="1519"/>
                </a:cubicBezTo>
                <a:cubicBezTo>
                  <a:pt x="602" y="1519"/>
                  <a:pt x="602" y="1519"/>
                  <a:pt x="602" y="1519"/>
                </a:cubicBezTo>
                <a:cubicBezTo>
                  <a:pt x="602" y="0"/>
                  <a:pt x="602" y="0"/>
                  <a:pt x="602" y="0"/>
                </a:cubicBezTo>
              </a:path>
            </a:pathLst>
          </a:custGeom>
          <a:solidFill>
            <a:srgbClr val="D2D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iṡľîḓe">
            <a:extLst>
              <a:ext uri="{FF2B5EF4-FFF2-40B4-BE49-F238E27FC236}">
                <a16:creationId xmlns:a16="http://schemas.microsoft.com/office/drawing/2014/main" id="{7C3FA8A9-ABFD-4C52-8FD4-3691D43FFD80}"/>
              </a:ext>
            </a:extLst>
          </p:cNvPr>
          <p:cNvSpPr/>
          <p:nvPr/>
        </p:nvSpPr>
        <p:spPr bwMode="auto">
          <a:xfrm>
            <a:off x="9831027" y="1982977"/>
            <a:ext cx="208436" cy="85534"/>
          </a:xfrm>
          <a:custGeom>
            <a:avLst/>
            <a:gdLst>
              <a:gd name="T0" fmla="*/ 318 w 318"/>
              <a:gd name="T1" fmla="*/ 0 h 131"/>
              <a:gd name="T2" fmla="*/ 0 w 318"/>
              <a:gd name="T3" fmla="*/ 0 h 131"/>
              <a:gd name="T4" fmla="*/ 0 w 318"/>
              <a:gd name="T5" fmla="*/ 131 h 131"/>
              <a:gd name="T6" fmla="*/ 296 w 318"/>
              <a:gd name="T7" fmla="*/ 131 h 131"/>
              <a:gd name="T8" fmla="*/ 318 w 318"/>
              <a:gd name="T9" fmla="*/ 108 h 131"/>
              <a:gd name="T10" fmla="*/ 318 w 318"/>
              <a:gd name="T11" fmla="*/ 74 h 131"/>
              <a:gd name="T12" fmla="*/ 318 w 318"/>
              <a:gd name="T13" fmla="*/ 0 h 131"/>
              <a:gd name="T14" fmla="*/ 318 w 318"/>
              <a:gd name="T15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8" h="131">
                <a:moveTo>
                  <a:pt x="31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31"/>
                  <a:pt x="0" y="131"/>
                  <a:pt x="0" y="131"/>
                </a:cubicBezTo>
                <a:cubicBezTo>
                  <a:pt x="296" y="131"/>
                  <a:pt x="296" y="131"/>
                  <a:pt x="296" y="131"/>
                </a:cubicBezTo>
                <a:cubicBezTo>
                  <a:pt x="308" y="131"/>
                  <a:pt x="318" y="121"/>
                  <a:pt x="318" y="108"/>
                </a:cubicBezTo>
                <a:cubicBezTo>
                  <a:pt x="318" y="74"/>
                  <a:pt x="318" y="74"/>
                  <a:pt x="318" y="74"/>
                </a:cubicBezTo>
                <a:cubicBezTo>
                  <a:pt x="318" y="0"/>
                  <a:pt x="318" y="0"/>
                  <a:pt x="318" y="0"/>
                </a:cubicBezTo>
                <a:cubicBezTo>
                  <a:pt x="318" y="0"/>
                  <a:pt x="318" y="0"/>
                  <a:pt x="318" y="0"/>
                </a:cubicBezTo>
              </a:path>
            </a:pathLst>
          </a:custGeom>
          <a:solidFill>
            <a:srgbClr val="A53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išḷíḋé">
            <a:extLst>
              <a:ext uri="{FF2B5EF4-FFF2-40B4-BE49-F238E27FC236}">
                <a16:creationId xmlns:a16="http://schemas.microsoft.com/office/drawing/2014/main" id="{278EC32D-9790-4574-AF04-6BA8C5D9450A}"/>
              </a:ext>
            </a:extLst>
          </p:cNvPr>
          <p:cNvSpPr/>
          <p:nvPr/>
        </p:nvSpPr>
        <p:spPr bwMode="auto">
          <a:xfrm>
            <a:off x="9548684" y="2217986"/>
            <a:ext cx="563025" cy="18269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íšlïḍè">
            <a:extLst>
              <a:ext uri="{FF2B5EF4-FFF2-40B4-BE49-F238E27FC236}">
                <a16:creationId xmlns:a16="http://schemas.microsoft.com/office/drawing/2014/main" id="{24849F99-0CBB-45C7-AF21-59C80AE838D0}"/>
              </a:ext>
            </a:extLst>
          </p:cNvPr>
          <p:cNvSpPr/>
          <p:nvPr/>
        </p:nvSpPr>
        <p:spPr bwMode="auto">
          <a:xfrm>
            <a:off x="9548684" y="2261168"/>
            <a:ext cx="563025" cy="18269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is1íḓe">
            <a:extLst>
              <a:ext uri="{FF2B5EF4-FFF2-40B4-BE49-F238E27FC236}">
                <a16:creationId xmlns:a16="http://schemas.microsoft.com/office/drawing/2014/main" id="{2F147382-B046-4BEB-BDE0-7E8187769628}"/>
              </a:ext>
            </a:extLst>
          </p:cNvPr>
          <p:cNvSpPr/>
          <p:nvPr/>
        </p:nvSpPr>
        <p:spPr bwMode="auto">
          <a:xfrm>
            <a:off x="9548684" y="2301858"/>
            <a:ext cx="563025" cy="18269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ïś1ïḓê">
            <a:extLst>
              <a:ext uri="{FF2B5EF4-FFF2-40B4-BE49-F238E27FC236}">
                <a16:creationId xmlns:a16="http://schemas.microsoft.com/office/drawing/2014/main" id="{852D725B-CC01-4F4B-BB06-CDE8CD214F8A}"/>
              </a:ext>
            </a:extLst>
          </p:cNvPr>
          <p:cNvSpPr/>
          <p:nvPr/>
        </p:nvSpPr>
        <p:spPr bwMode="auto">
          <a:xfrm>
            <a:off x="9548684" y="2345040"/>
            <a:ext cx="563025" cy="18269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i$ḷîḋé">
            <a:extLst>
              <a:ext uri="{FF2B5EF4-FFF2-40B4-BE49-F238E27FC236}">
                <a16:creationId xmlns:a16="http://schemas.microsoft.com/office/drawing/2014/main" id="{E242BF02-E5B4-4929-87EE-DB9B692965CC}"/>
              </a:ext>
            </a:extLst>
          </p:cNvPr>
          <p:cNvSpPr/>
          <p:nvPr/>
        </p:nvSpPr>
        <p:spPr bwMode="auto">
          <a:xfrm>
            <a:off x="9548684" y="2387391"/>
            <a:ext cx="563025" cy="18269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iŝlídé">
            <a:extLst>
              <a:ext uri="{FF2B5EF4-FFF2-40B4-BE49-F238E27FC236}">
                <a16:creationId xmlns:a16="http://schemas.microsoft.com/office/drawing/2014/main" id="{064C10C5-E6EA-4B6B-A439-F9F80DE8CAA6}"/>
              </a:ext>
            </a:extLst>
          </p:cNvPr>
          <p:cNvSpPr/>
          <p:nvPr/>
        </p:nvSpPr>
        <p:spPr bwMode="auto">
          <a:xfrm>
            <a:off x="9548684" y="2428082"/>
            <a:ext cx="563025" cy="18269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îṡľïḍé">
            <a:extLst>
              <a:ext uri="{FF2B5EF4-FFF2-40B4-BE49-F238E27FC236}">
                <a16:creationId xmlns:a16="http://schemas.microsoft.com/office/drawing/2014/main" id="{86304836-E8B6-4573-A0F0-253AA4D8CEE2}"/>
              </a:ext>
            </a:extLst>
          </p:cNvPr>
          <p:cNvSpPr/>
          <p:nvPr/>
        </p:nvSpPr>
        <p:spPr bwMode="auto">
          <a:xfrm>
            <a:off x="9548684" y="2471264"/>
            <a:ext cx="563025" cy="19100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í$ľïďé">
            <a:extLst>
              <a:ext uri="{FF2B5EF4-FFF2-40B4-BE49-F238E27FC236}">
                <a16:creationId xmlns:a16="http://schemas.microsoft.com/office/drawing/2014/main" id="{7B798FC8-9B97-4195-9575-BD7CD98BC4CA}"/>
              </a:ext>
            </a:extLst>
          </p:cNvPr>
          <p:cNvSpPr/>
          <p:nvPr/>
        </p:nvSpPr>
        <p:spPr bwMode="auto">
          <a:xfrm>
            <a:off x="9537058" y="2948756"/>
            <a:ext cx="563025" cy="14948"/>
          </a:xfrm>
          <a:prstGeom prst="rect">
            <a:avLst/>
          </a:pr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iṣļíḓè">
            <a:extLst>
              <a:ext uri="{FF2B5EF4-FFF2-40B4-BE49-F238E27FC236}">
                <a16:creationId xmlns:a16="http://schemas.microsoft.com/office/drawing/2014/main" id="{02EFEB8F-F398-480C-9FC2-1B89F5EB4725}"/>
              </a:ext>
            </a:extLst>
          </p:cNvPr>
          <p:cNvSpPr/>
          <p:nvPr/>
        </p:nvSpPr>
        <p:spPr bwMode="auto">
          <a:xfrm>
            <a:off x="9572766" y="2795128"/>
            <a:ext cx="29065" cy="149476"/>
          </a:xfrm>
          <a:custGeom>
            <a:avLst/>
            <a:gdLst>
              <a:gd name="T0" fmla="*/ 22 w 45"/>
              <a:gd name="T1" fmla="*/ 0 h 228"/>
              <a:gd name="T2" fmla="*/ 22 w 45"/>
              <a:gd name="T3" fmla="*/ 0 h 228"/>
              <a:gd name="T4" fmla="*/ 45 w 45"/>
              <a:gd name="T5" fmla="*/ 20 h 228"/>
              <a:gd name="T6" fmla="*/ 45 w 45"/>
              <a:gd name="T7" fmla="*/ 228 h 228"/>
              <a:gd name="T8" fmla="*/ 0 w 45"/>
              <a:gd name="T9" fmla="*/ 228 h 228"/>
              <a:gd name="T10" fmla="*/ 0 w 45"/>
              <a:gd name="T11" fmla="*/ 20 h 228"/>
              <a:gd name="T12" fmla="*/ 22 w 45"/>
              <a:gd name="T13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228"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35" y="0"/>
                  <a:pt x="45" y="9"/>
                  <a:pt x="45" y="20"/>
                </a:cubicBezTo>
                <a:cubicBezTo>
                  <a:pt x="45" y="228"/>
                  <a:pt x="45" y="228"/>
                  <a:pt x="45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10" y="0"/>
                  <a:pt x="22" y="0"/>
                </a:cubicBezTo>
                <a:close/>
              </a:path>
            </a:pathLst>
          </a:cu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i$lïḋe">
            <a:extLst>
              <a:ext uri="{FF2B5EF4-FFF2-40B4-BE49-F238E27FC236}">
                <a16:creationId xmlns:a16="http://schemas.microsoft.com/office/drawing/2014/main" id="{EE2AA0FA-9D3B-4335-8227-AF242B05480D}"/>
              </a:ext>
            </a:extLst>
          </p:cNvPr>
          <p:cNvSpPr/>
          <p:nvPr/>
        </p:nvSpPr>
        <p:spPr bwMode="auto">
          <a:xfrm>
            <a:off x="9630065" y="2779350"/>
            <a:ext cx="29065" cy="165254"/>
          </a:xfrm>
          <a:custGeom>
            <a:avLst/>
            <a:gdLst>
              <a:gd name="T0" fmla="*/ 23 w 45"/>
              <a:gd name="T1" fmla="*/ 0 h 252"/>
              <a:gd name="T2" fmla="*/ 23 w 45"/>
              <a:gd name="T3" fmla="*/ 0 h 252"/>
              <a:gd name="T4" fmla="*/ 45 w 45"/>
              <a:gd name="T5" fmla="*/ 22 h 252"/>
              <a:gd name="T6" fmla="*/ 45 w 45"/>
              <a:gd name="T7" fmla="*/ 252 h 252"/>
              <a:gd name="T8" fmla="*/ 0 w 45"/>
              <a:gd name="T9" fmla="*/ 252 h 252"/>
              <a:gd name="T10" fmla="*/ 0 w 45"/>
              <a:gd name="T11" fmla="*/ 22 h 252"/>
              <a:gd name="T12" fmla="*/ 23 w 45"/>
              <a:gd name="T13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252"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45" y="10"/>
                  <a:pt x="45" y="22"/>
                </a:cubicBezTo>
                <a:cubicBezTo>
                  <a:pt x="45" y="252"/>
                  <a:pt x="45" y="252"/>
                  <a:pt x="45" y="252"/>
                </a:cubicBezTo>
                <a:cubicBezTo>
                  <a:pt x="0" y="252"/>
                  <a:pt x="0" y="252"/>
                  <a:pt x="0" y="25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3" y="0"/>
                </a:cubicBezTo>
                <a:close/>
              </a:path>
            </a:pathLst>
          </a:custGeom>
          <a:solidFill>
            <a:srgbClr val="005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ïṧļïḓé">
            <a:extLst>
              <a:ext uri="{FF2B5EF4-FFF2-40B4-BE49-F238E27FC236}">
                <a16:creationId xmlns:a16="http://schemas.microsoft.com/office/drawing/2014/main" id="{A81B5F9F-2B89-42E6-9349-E36D464B4F2F}"/>
              </a:ext>
            </a:extLst>
          </p:cNvPr>
          <p:cNvSpPr/>
          <p:nvPr/>
        </p:nvSpPr>
        <p:spPr bwMode="auto">
          <a:xfrm>
            <a:off x="9687364" y="2795958"/>
            <a:ext cx="29065" cy="150306"/>
          </a:xfrm>
          <a:custGeom>
            <a:avLst/>
            <a:gdLst>
              <a:gd name="T0" fmla="*/ 23 w 45"/>
              <a:gd name="T1" fmla="*/ 0 h 229"/>
              <a:gd name="T2" fmla="*/ 23 w 45"/>
              <a:gd name="T3" fmla="*/ 0 h 229"/>
              <a:gd name="T4" fmla="*/ 45 w 45"/>
              <a:gd name="T5" fmla="*/ 20 h 229"/>
              <a:gd name="T6" fmla="*/ 45 w 45"/>
              <a:gd name="T7" fmla="*/ 229 h 229"/>
              <a:gd name="T8" fmla="*/ 0 w 45"/>
              <a:gd name="T9" fmla="*/ 229 h 229"/>
              <a:gd name="T10" fmla="*/ 0 w 45"/>
              <a:gd name="T11" fmla="*/ 20 h 229"/>
              <a:gd name="T12" fmla="*/ 23 w 45"/>
              <a:gd name="T13" fmla="*/ 0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229"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45" y="9"/>
                  <a:pt x="45" y="20"/>
                </a:cubicBezTo>
                <a:cubicBezTo>
                  <a:pt x="45" y="229"/>
                  <a:pt x="45" y="229"/>
                  <a:pt x="45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10" y="0"/>
                  <a:pt x="23" y="0"/>
                </a:cubicBezTo>
                <a:close/>
              </a:path>
            </a:pathLst>
          </a:cu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iş1íḑè">
            <a:extLst>
              <a:ext uri="{FF2B5EF4-FFF2-40B4-BE49-F238E27FC236}">
                <a16:creationId xmlns:a16="http://schemas.microsoft.com/office/drawing/2014/main" id="{6937B006-A175-464B-8714-C8EC556D497D}"/>
              </a:ext>
            </a:extLst>
          </p:cNvPr>
          <p:cNvSpPr/>
          <p:nvPr/>
        </p:nvSpPr>
        <p:spPr bwMode="auto">
          <a:xfrm>
            <a:off x="9749645" y="2718730"/>
            <a:ext cx="29065" cy="227535"/>
          </a:xfrm>
          <a:custGeom>
            <a:avLst/>
            <a:gdLst>
              <a:gd name="T0" fmla="*/ 22 w 45"/>
              <a:gd name="T1" fmla="*/ 0 h 347"/>
              <a:gd name="T2" fmla="*/ 22 w 45"/>
              <a:gd name="T3" fmla="*/ 0 h 347"/>
              <a:gd name="T4" fmla="*/ 45 w 45"/>
              <a:gd name="T5" fmla="*/ 30 h 347"/>
              <a:gd name="T6" fmla="*/ 45 w 45"/>
              <a:gd name="T7" fmla="*/ 347 h 347"/>
              <a:gd name="T8" fmla="*/ 0 w 45"/>
              <a:gd name="T9" fmla="*/ 347 h 347"/>
              <a:gd name="T10" fmla="*/ 0 w 45"/>
              <a:gd name="T11" fmla="*/ 30 h 347"/>
              <a:gd name="T12" fmla="*/ 22 w 45"/>
              <a:gd name="T13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347"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34" y="0"/>
                  <a:pt x="45" y="13"/>
                  <a:pt x="45" y="30"/>
                </a:cubicBezTo>
                <a:cubicBezTo>
                  <a:pt x="45" y="347"/>
                  <a:pt x="45" y="347"/>
                  <a:pt x="45" y="347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3"/>
                  <a:pt x="10" y="0"/>
                  <a:pt x="22" y="0"/>
                </a:cubicBezTo>
                <a:close/>
              </a:path>
            </a:pathLst>
          </a:custGeom>
          <a:solidFill>
            <a:srgbClr val="005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ïşḻíḍè">
            <a:extLst>
              <a:ext uri="{FF2B5EF4-FFF2-40B4-BE49-F238E27FC236}">
                <a16:creationId xmlns:a16="http://schemas.microsoft.com/office/drawing/2014/main" id="{A28F6CFF-238B-42FD-BD2E-1FC176B69526}"/>
              </a:ext>
            </a:extLst>
          </p:cNvPr>
          <p:cNvSpPr/>
          <p:nvPr/>
        </p:nvSpPr>
        <p:spPr bwMode="auto">
          <a:xfrm>
            <a:off x="9809436" y="2802602"/>
            <a:ext cx="29065" cy="143663"/>
          </a:xfrm>
          <a:custGeom>
            <a:avLst/>
            <a:gdLst>
              <a:gd name="T0" fmla="*/ 23 w 45"/>
              <a:gd name="T1" fmla="*/ 0 h 219"/>
              <a:gd name="T2" fmla="*/ 23 w 45"/>
              <a:gd name="T3" fmla="*/ 0 h 219"/>
              <a:gd name="T4" fmla="*/ 45 w 45"/>
              <a:gd name="T5" fmla="*/ 20 h 219"/>
              <a:gd name="T6" fmla="*/ 45 w 45"/>
              <a:gd name="T7" fmla="*/ 219 h 219"/>
              <a:gd name="T8" fmla="*/ 0 w 45"/>
              <a:gd name="T9" fmla="*/ 219 h 219"/>
              <a:gd name="T10" fmla="*/ 0 w 45"/>
              <a:gd name="T11" fmla="*/ 20 h 219"/>
              <a:gd name="T12" fmla="*/ 23 w 45"/>
              <a:gd name="T13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219"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45" y="9"/>
                  <a:pt x="45" y="20"/>
                </a:cubicBezTo>
                <a:cubicBezTo>
                  <a:pt x="45" y="219"/>
                  <a:pt x="45" y="219"/>
                  <a:pt x="45" y="219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10" y="0"/>
                  <a:pt x="23" y="0"/>
                </a:cubicBezTo>
                <a:close/>
              </a:path>
            </a:pathLst>
          </a:cu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í$liḍé">
            <a:extLst>
              <a:ext uri="{FF2B5EF4-FFF2-40B4-BE49-F238E27FC236}">
                <a16:creationId xmlns:a16="http://schemas.microsoft.com/office/drawing/2014/main" id="{8AC79724-CAC1-4CE8-84B6-583511723AB4}"/>
              </a:ext>
            </a:extLst>
          </p:cNvPr>
          <p:cNvSpPr/>
          <p:nvPr/>
        </p:nvSpPr>
        <p:spPr bwMode="auto">
          <a:xfrm>
            <a:off x="9870056" y="2859901"/>
            <a:ext cx="29895" cy="86364"/>
          </a:xfrm>
          <a:custGeom>
            <a:avLst/>
            <a:gdLst>
              <a:gd name="T0" fmla="*/ 22 w 45"/>
              <a:gd name="T1" fmla="*/ 0 h 131"/>
              <a:gd name="T2" fmla="*/ 23 w 45"/>
              <a:gd name="T3" fmla="*/ 0 h 131"/>
              <a:gd name="T4" fmla="*/ 45 w 45"/>
              <a:gd name="T5" fmla="*/ 12 h 131"/>
              <a:gd name="T6" fmla="*/ 45 w 45"/>
              <a:gd name="T7" fmla="*/ 131 h 131"/>
              <a:gd name="T8" fmla="*/ 0 w 45"/>
              <a:gd name="T9" fmla="*/ 131 h 131"/>
              <a:gd name="T10" fmla="*/ 0 w 45"/>
              <a:gd name="T11" fmla="*/ 12 h 131"/>
              <a:gd name="T12" fmla="*/ 22 w 45"/>
              <a:gd name="T13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31">
                <a:moveTo>
                  <a:pt x="22" y="0"/>
                </a:move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45" y="5"/>
                  <a:pt x="45" y="12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10" y="0"/>
                  <a:pt x="22" y="0"/>
                </a:cubicBezTo>
                <a:close/>
              </a:path>
            </a:pathLst>
          </a:custGeom>
          <a:solidFill>
            <a:srgbClr val="005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ïşḻïdê">
            <a:extLst>
              <a:ext uri="{FF2B5EF4-FFF2-40B4-BE49-F238E27FC236}">
                <a16:creationId xmlns:a16="http://schemas.microsoft.com/office/drawing/2014/main" id="{936579EE-5643-498C-A6BF-32BA6DC70EBB}"/>
              </a:ext>
            </a:extLst>
          </p:cNvPr>
          <p:cNvSpPr/>
          <p:nvPr/>
        </p:nvSpPr>
        <p:spPr bwMode="auto">
          <a:xfrm>
            <a:off x="9933168" y="2718730"/>
            <a:ext cx="29895" cy="227535"/>
          </a:xfrm>
          <a:custGeom>
            <a:avLst/>
            <a:gdLst>
              <a:gd name="T0" fmla="*/ 22 w 45"/>
              <a:gd name="T1" fmla="*/ 0 h 346"/>
              <a:gd name="T2" fmla="*/ 22 w 45"/>
              <a:gd name="T3" fmla="*/ 0 h 346"/>
              <a:gd name="T4" fmla="*/ 45 w 45"/>
              <a:gd name="T5" fmla="*/ 30 h 346"/>
              <a:gd name="T6" fmla="*/ 45 w 45"/>
              <a:gd name="T7" fmla="*/ 346 h 346"/>
              <a:gd name="T8" fmla="*/ 0 w 45"/>
              <a:gd name="T9" fmla="*/ 346 h 346"/>
              <a:gd name="T10" fmla="*/ 0 w 45"/>
              <a:gd name="T11" fmla="*/ 30 h 346"/>
              <a:gd name="T12" fmla="*/ 22 w 45"/>
              <a:gd name="T13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346"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35" y="0"/>
                  <a:pt x="45" y="14"/>
                  <a:pt x="45" y="30"/>
                </a:cubicBezTo>
                <a:cubicBezTo>
                  <a:pt x="45" y="346"/>
                  <a:pt x="45" y="346"/>
                  <a:pt x="45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4"/>
                  <a:pt x="10" y="0"/>
                  <a:pt x="22" y="0"/>
                </a:cubicBezTo>
                <a:close/>
              </a:path>
            </a:pathLst>
          </a:custGeom>
          <a:solidFill>
            <a:srgbClr val="005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íš1ídé">
            <a:extLst>
              <a:ext uri="{FF2B5EF4-FFF2-40B4-BE49-F238E27FC236}">
                <a16:creationId xmlns:a16="http://schemas.microsoft.com/office/drawing/2014/main" id="{41A92223-A88A-4B57-A0C3-6AD8972D6E61}"/>
              </a:ext>
            </a:extLst>
          </p:cNvPr>
          <p:cNvSpPr/>
          <p:nvPr/>
        </p:nvSpPr>
        <p:spPr bwMode="auto">
          <a:xfrm>
            <a:off x="9987976" y="2734507"/>
            <a:ext cx="29065" cy="211758"/>
          </a:xfrm>
          <a:custGeom>
            <a:avLst/>
            <a:gdLst>
              <a:gd name="T0" fmla="*/ 22 w 45"/>
              <a:gd name="T1" fmla="*/ 0 h 323"/>
              <a:gd name="T2" fmla="*/ 22 w 45"/>
              <a:gd name="T3" fmla="*/ 0 h 323"/>
              <a:gd name="T4" fmla="*/ 45 w 45"/>
              <a:gd name="T5" fmla="*/ 28 h 323"/>
              <a:gd name="T6" fmla="*/ 45 w 45"/>
              <a:gd name="T7" fmla="*/ 323 h 323"/>
              <a:gd name="T8" fmla="*/ 0 w 45"/>
              <a:gd name="T9" fmla="*/ 323 h 323"/>
              <a:gd name="T10" fmla="*/ 0 w 45"/>
              <a:gd name="T11" fmla="*/ 28 h 323"/>
              <a:gd name="T12" fmla="*/ 22 w 45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323"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34" y="0"/>
                  <a:pt x="45" y="13"/>
                  <a:pt x="45" y="28"/>
                </a:cubicBezTo>
                <a:cubicBezTo>
                  <a:pt x="45" y="323"/>
                  <a:pt x="45" y="323"/>
                  <a:pt x="45" y="323"/>
                </a:cubicBezTo>
                <a:cubicBezTo>
                  <a:pt x="0" y="323"/>
                  <a:pt x="0" y="323"/>
                  <a:pt x="0" y="32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3"/>
                  <a:pt x="10" y="0"/>
                  <a:pt x="22" y="0"/>
                </a:cubicBezTo>
                <a:close/>
              </a:path>
            </a:pathLst>
          </a:custGeom>
          <a:solidFill>
            <a:srgbClr val="33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iṥļïḓe">
            <a:extLst>
              <a:ext uri="{FF2B5EF4-FFF2-40B4-BE49-F238E27FC236}">
                <a16:creationId xmlns:a16="http://schemas.microsoft.com/office/drawing/2014/main" id="{270326A5-1578-497B-9704-0366E1AF457B}"/>
              </a:ext>
            </a:extLst>
          </p:cNvPr>
          <p:cNvSpPr/>
          <p:nvPr/>
        </p:nvSpPr>
        <p:spPr bwMode="auto">
          <a:xfrm>
            <a:off x="10036971" y="2681360"/>
            <a:ext cx="29895" cy="264904"/>
          </a:xfrm>
          <a:custGeom>
            <a:avLst/>
            <a:gdLst>
              <a:gd name="T0" fmla="*/ 23 w 45"/>
              <a:gd name="T1" fmla="*/ 0 h 403"/>
              <a:gd name="T2" fmla="*/ 23 w 45"/>
              <a:gd name="T3" fmla="*/ 0 h 403"/>
              <a:gd name="T4" fmla="*/ 45 w 45"/>
              <a:gd name="T5" fmla="*/ 35 h 403"/>
              <a:gd name="T6" fmla="*/ 45 w 45"/>
              <a:gd name="T7" fmla="*/ 403 h 403"/>
              <a:gd name="T8" fmla="*/ 0 w 45"/>
              <a:gd name="T9" fmla="*/ 403 h 403"/>
              <a:gd name="T10" fmla="*/ 0 w 45"/>
              <a:gd name="T11" fmla="*/ 35 h 403"/>
              <a:gd name="T12" fmla="*/ 23 w 45"/>
              <a:gd name="T13" fmla="*/ 0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403"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35" y="0"/>
                  <a:pt x="45" y="16"/>
                  <a:pt x="45" y="35"/>
                </a:cubicBezTo>
                <a:cubicBezTo>
                  <a:pt x="45" y="403"/>
                  <a:pt x="45" y="403"/>
                  <a:pt x="45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6"/>
                  <a:pt x="11" y="0"/>
                  <a:pt x="23" y="0"/>
                </a:cubicBezTo>
                <a:close/>
              </a:path>
            </a:pathLst>
          </a:cu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îŝḻiḍê">
            <a:extLst>
              <a:ext uri="{FF2B5EF4-FFF2-40B4-BE49-F238E27FC236}">
                <a16:creationId xmlns:a16="http://schemas.microsoft.com/office/drawing/2014/main" id="{3DB43376-BF72-422B-ADB8-CE310F6B7CC8}"/>
              </a:ext>
            </a:extLst>
          </p:cNvPr>
          <p:cNvSpPr/>
          <p:nvPr/>
        </p:nvSpPr>
        <p:spPr bwMode="auto">
          <a:xfrm>
            <a:off x="10135791" y="2730355"/>
            <a:ext cx="52317" cy="46504"/>
          </a:xfrm>
          <a:prstGeom prst="rect">
            <a:avLst/>
          </a:pr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îṧḷîḍe">
            <a:extLst>
              <a:ext uri="{FF2B5EF4-FFF2-40B4-BE49-F238E27FC236}">
                <a16:creationId xmlns:a16="http://schemas.microsoft.com/office/drawing/2014/main" id="{65902339-C5DC-4F70-AFB7-91C4EB1997D0}"/>
              </a:ext>
            </a:extLst>
          </p:cNvPr>
          <p:cNvSpPr/>
          <p:nvPr/>
        </p:nvSpPr>
        <p:spPr bwMode="auto">
          <a:xfrm>
            <a:off x="10135791" y="2807584"/>
            <a:ext cx="52317" cy="46504"/>
          </a:xfrm>
          <a:prstGeom prst="rect">
            <a:avLst/>
          </a:prstGeom>
          <a:solidFill>
            <a:srgbClr val="33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ïṣľïḓé">
            <a:extLst>
              <a:ext uri="{FF2B5EF4-FFF2-40B4-BE49-F238E27FC236}">
                <a16:creationId xmlns:a16="http://schemas.microsoft.com/office/drawing/2014/main" id="{04776B6F-5F76-4862-B027-28CF24EFE4C4}"/>
              </a:ext>
            </a:extLst>
          </p:cNvPr>
          <p:cNvSpPr/>
          <p:nvPr/>
        </p:nvSpPr>
        <p:spPr bwMode="auto">
          <a:xfrm>
            <a:off x="10135791" y="2887305"/>
            <a:ext cx="52317" cy="46504"/>
          </a:xfrm>
          <a:prstGeom prst="rect">
            <a:avLst/>
          </a:prstGeom>
          <a:solidFill>
            <a:srgbClr val="0056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îṡḻidê">
            <a:extLst>
              <a:ext uri="{FF2B5EF4-FFF2-40B4-BE49-F238E27FC236}">
                <a16:creationId xmlns:a16="http://schemas.microsoft.com/office/drawing/2014/main" id="{1FC2FC0B-488A-4796-AE49-074ABC714C6F}"/>
              </a:ext>
            </a:extLst>
          </p:cNvPr>
          <p:cNvSpPr/>
          <p:nvPr/>
        </p:nvSpPr>
        <p:spPr bwMode="auto">
          <a:xfrm>
            <a:off x="6752657" y="2615757"/>
            <a:ext cx="620325" cy="684267"/>
          </a:xfrm>
          <a:custGeom>
            <a:avLst/>
            <a:gdLst>
              <a:gd name="T0" fmla="*/ 306 w 944"/>
              <a:gd name="T1" fmla="*/ 965 h 1042"/>
              <a:gd name="T2" fmla="*/ 76 w 944"/>
              <a:gd name="T3" fmla="*/ 983 h 1042"/>
              <a:gd name="T4" fmla="*/ 58 w 944"/>
              <a:gd name="T5" fmla="*/ 753 h 1042"/>
              <a:gd name="T6" fmla="*/ 638 w 944"/>
              <a:gd name="T7" fmla="*/ 76 h 1042"/>
              <a:gd name="T8" fmla="*/ 868 w 944"/>
              <a:gd name="T9" fmla="*/ 59 h 1042"/>
              <a:gd name="T10" fmla="*/ 886 w 944"/>
              <a:gd name="T11" fmla="*/ 288 h 1042"/>
              <a:gd name="T12" fmla="*/ 306 w 944"/>
              <a:gd name="T13" fmla="*/ 965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4" h="1042">
                <a:moveTo>
                  <a:pt x="306" y="965"/>
                </a:moveTo>
                <a:cubicBezTo>
                  <a:pt x="247" y="1034"/>
                  <a:pt x="144" y="1042"/>
                  <a:pt x="76" y="983"/>
                </a:cubicBezTo>
                <a:cubicBezTo>
                  <a:pt x="8" y="924"/>
                  <a:pt x="0" y="821"/>
                  <a:pt x="58" y="753"/>
                </a:cubicBezTo>
                <a:cubicBezTo>
                  <a:pt x="638" y="76"/>
                  <a:pt x="638" y="76"/>
                  <a:pt x="638" y="76"/>
                </a:cubicBezTo>
                <a:cubicBezTo>
                  <a:pt x="697" y="8"/>
                  <a:pt x="800" y="0"/>
                  <a:pt x="868" y="59"/>
                </a:cubicBezTo>
                <a:cubicBezTo>
                  <a:pt x="937" y="117"/>
                  <a:pt x="944" y="220"/>
                  <a:pt x="886" y="288"/>
                </a:cubicBezTo>
                <a:cubicBezTo>
                  <a:pt x="306" y="965"/>
                  <a:pt x="306" y="965"/>
                  <a:pt x="306" y="965"/>
                </a:cubicBezTo>
              </a:path>
            </a:pathLst>
          </a:custGeom>
          <a:solidFill>
            <a:srgbClr val="CE64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íṩḻiḍê">
            <a:extLst>
              <a:ext uri="{FF2B5EF4-FFF2-40B4-BE49-F238E27FC236}">
                <a16:creationId xmlns:a16="http://schemas.microsoft.com/office/drawing/2014/main" id="{D6A34431-C724-4BB8-819B-98728A687883}"/>
              </a:ext>
            </a:extLst>
          </p:cNvPr>
          <p:cNvSpPr/>
          <p:nvPr/>
        </p:nvSpPr>
        <p:spPr bwMode="auto">
          <a:xfrm>
            <a:off x="6799161" y="2678039"/>
            <a:ext cx="527317" cy="558873"/>
          </a:xfrm>
          <a:custGeom>
            <a:avLst/>
            <a:gdLst>
              <a:gd name="T0" fmla="*/ 647 w 802"/>
              <a:gd name="T1" fmla="*/ 0 h 851"/>
              <a:gd name="T2" fmla="*/ 542 w 802"/>
              <a:gd name="T3" fmla="*/ 49 h 851"/>
              <a:gd name="T4" fmla="*/ 50 w 802"/>
              <a:gd name="T5" fmla="*/ 623 h 851"/>
              <a:gd name="T6" fmla="*/ 65 w 802"/>
              <a:gd name="T7" fmla="*/ 818 h 851"/>
              <a:gd name="T8" fmla="*/ 155 w 802"/>
              <a:gd name="T9" fmla="*/ 851 h 851"/>
              <a:gd name="T10" fmla="*/ 260 w 802"/>
              <a:gd name="T11" fmla="*/ 803 h 851"/>
              <a:gd name="T12" fmla="*/ 752 w 802"/>
              <a:gd name="T13" fmla="*/ 229 h 851"/>
              <a:gd name="T14" fmla="*/ 737 w 802"/>
              <a:gd name="T15" fmla="*/ 34 h 851"/>
              <a:gd name="T16" fmla="*/ 647 w 802"/>
              <a:gd name="T17" fmla="*/ 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2" h="851">
                <a:moveTo>
                  <a:pt x="647" y="0"/>
                </a:moveTo>
                <a:cubicBezTo>
                  <a:pt x="608" y="0"/>
                  <a:pt x="569" y="17"/>
                  <a:pt x="542" y="49"/>
                </a:cubicBezTo>
                <a:cubicBezTo>
                  <a:pt x="50" y="623"/>
                  <a:pt x="50" y="623"/>
                  <a:pt x="50" y="623"/>
                </a:cubicBezTo>
                <a:cubicBezTo>
                  <a:pt x="0" y="681"/>
                  <a:pt x="7" y="768"/>
                  <a:pt x="65" y="818"/>
                </a:cubicBezTo>
                <a:cubicBezTo>
                  <a:pt x="91" y="840"/>
                  <a:pt x="123" y="851"/>
                  <a:pt x="155" y="851"/>
                </a:cubicBezTo>
                <a:cubicBezTo>
                  <a:pt x="194" y="851"/>
                  <a:pt x="233" y="835"/>
                  <a:pt x="260" y="803"/>
                </a:cubicBezTo>
                <a:cubicBezTo>
                  <a:pt x="752" y="229"/>
                  <a:pt x="752" y="229"/>
                  <a:pt x="752" y="229"/>
                </a:cubicBezTo>
                <a:cubicBezTo>
                  <a:pt x="802" y="171"/>
                  <a:pt x="795" y="83"/>
                  <a:pt x="737" y="34"/>
                </a:cubicBezTo>
                <a:cubicBezTo>
                  <a:pt x="711" y="11"/>
                  <a:pt x="679" y="0"/>
                  <a:pt x="647" y="0"/>
                </a:cubicBezTo>
              </a:path>
            </a:pathLst>
          </a:custGeom>
          <a:solidFill>
            <a:srgbClr val="D883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ïṣľiḍé">
            <a:extLst>
              <a:ext uri="{FF2B5EF4-FFF2-40B4-BE49-F238E27FC236}">
                <a16:creationId xmlns:a16="http://schemas.microsoft.com/office/drawing/2014/main" id="{D595AB8D-8DB8-42E7-9234-79D536BEC268}"/>
              </a:ext>
            </a:extLst>
          </p:cNvPr>
          <p:cNvSpPr/>
          <p:nvPr/>
        </p:nvSpPr>
        <p:spPr bwMode="auto">
          <a:xfrm>
            <a:off x="7281635" y="1771219"/>
            <a:ext cx="860316" cy="859486"/>
          </a:xfrm>
          <a:custGeom>
            <a:avLst/>
            <a:gdLst>
              <a:gd name="T0" fmla="*/ 1099 w 1310"/>
              <a:gd name="T1" fmla="*/ 1036 h 1309"/>
              <a:gd name="T2" fmla="*/ 274 w 1310"/>
              <a:gd name="T3" fmla="*/ 1099 h 1309"/>
              <a:gd name="T4" fmla="*/ 211 w 1310"/>
              <a:gd name="T5" fmla="*/ 274 h 1309"/>
              <a:gd name="T6" fmla="*/ 1036 w 1310"/>
              <a:gd name="T7" fmla="*/ 210 h 1309"/>
              <a:gd name="T8" fmla="*/ 1099 w 1310"/>
              <a:gd name="T9" fmla="*/ 1036 h 1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0" h="1309">
                <a:moveTo>
                  <a:pt x="1099" y="1036"/>
                </a:moveTo>
                <a:cubicBezTo>
                  <a:pt x="889" y="1281"/>
                  <a:pt x="520" y="1309"/>
                  <a:pt x="274" y="1099"/>
                </a:cubicBezTo>
                <a:cubicBezTo>
                  <a:pt x="29" y="889"/>
                  <a:pt x="0" y="519"/>
                  <a:pt x="211" y="274"/>
                </a:cubicBezTo>
                <a:cubicBezTo>
                  <a:pt x="421" y="29"/>
                  <a:pt x="790" y="0"/>
                  <a:pt x="1036" y="210"/>
                </a:cubicBezTo>
                <a:cubicBezTo>
                  <a:pt x="1281" y="421"/>
                  <a:pt x="1310" y="790"/>
                  <a:pt x="1099" y="1036"/>
                </a:cubicBezTo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îšľiḋè">
            <a:extLst>
              <a:ext uri="{FF2B5EF4-FFF2-40B4-BE49-F238E27FC236}">
                <a16:creationId xmlns:a16="http://schemas.microsoft.com/office/drawing/2014/main" id="{227560C8-2BA5-4937-9C18-5B6A56D6D558}"/>
              </a:ext>
            </a:extLst>
          </p:cNvPr>
          <p:cNvSpPr/>
          <p:nvPr/>
        </p:nvSpPr>
        <p:spPr bwMode="auto">
          <a:xfrm>
            <a:off x="7245927" y="2629044"/>
            <a:ext cx="114598" cy="107955"/>
          </a:xfrm>
          <a:custGeom>
            <a:avLst/>
            <a:gdLst>
              <a:gd name="T0" fmla="*/ 11 w 174"/>
              <a:gd name="T1" fmla="*/ 0 h 164"/>
              <a:gd name="T2" fmla="*/ 3 w 174"/>
              <a:gd name="T3" fmla="*/ 0 h 164"/>
              <a:gd name="T4" fmla="*/ 66 w 174"/>
              <a:gd name="T5" fmla="*/ 117 h 164"/>
              <a:gd name="T6" fmla="*/ 174 w 174"/>
              <a:gd name="T7" fmla="*/ 164 h 164"/>
              <a:gd name="T8" fmla="*/ 174 w 174"/>
              <a:gd name="T9" fmla="*/ 164 h 164"/>
              <a:gd name="T10" fmla="*/ 171 w 174"/>
              <a:gd name="T11" fmla="*/ 133 h 164"/>
              <a:gd name="T12" fmla="*/ 171 w 174"/>
              <a:gd name="T13" fmla="*/ 134 h 164"/>
              <a:gd name="T14" fmla="*/ 161 w 174"/>
              <a:gd name="T15" fmla="*/ 134 h 164"/>
              <a:gd name="T16" fmla="*/ 31 w 174"/>
              <a:gd name="T17" fmla="*/ 1 h 164"/>
              <a:gd name="T18" fmla="*/ 11 w 174"/>
              <a:gd name="T19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4" h="164">
                <a:moveTo>
                  <a:pt x="11" y="0"/>
                </a:moveTo>
                <a:cubicBezTo>
                  <a:pt x="8" y="0"/>
                  <a:pt x="5" y="0"/>
                  <a:pt x="3" y="0"/>
                </a:cubicBezTo>
                <a:cubicBezTo>
                  <a:pt x="0" y="34"/>
                  <a:pt x="24" y="80"/>
                  <a:pt x="66" y="117"/>
                </a:cubicBezTo>
                <a:cubicBezTo>
                  <a:pt x="102" y="147"/>
                  <a:pt x="142" y="164"/>
                  <a:pt x="174" y="164"/>
                </a:cubicBezTo>
                <a:cubicBezTo>
                  <a:pt x="174" y="164"/>
                  <a:pt x="174" y="164"/>
                  <a:pt x="174" y="164"/>
                </a:cubicBezTo>
                <a:cubicBezTo>
                  <a:pt x="174" y="153"/>
                  <a:pt x="173" y="143"/>
                  <a:pt x="171" y="133"/>
                </a:cubicBezTo>
                <a:cubicBezTo>
                  <a:pt x="171" y="134"/>
                  <a:pt x="171" y="134"/>
                  <a:pt x="171" y="134"/>
                </a:cubicBezTo>
                <a:cubicBezTo>
                  <a:pt x="167" y="134"/>
                  <a:pt x="164" y="134"/>
                  <a:pt x="161" y="134"/>
                </a:cubicBezTo>
                <a:cubicBezTo>
                  <a:pt x="40" y="134"/>
                  <a:pt x="32" y="6"/>
                  <a:pt x="31" y="1"/>
                </a:cubicBezTo>
                <a:cubicBezTo>
                  <a:pt x="25" y="0"/>
                  <a:pt x="18" y="0"/>
                  <a:pt x="11" y="0"/>
                </a:cubicBezTo>
              </a:path>
            </a:pathLst>
          </a:custGeom>
          <a:solidFill>
            <a:srgbClr val="B95A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iŝľiḑè">
            <a:extLst>
              <a:ext uri="{FF2B5EF4-FFF2-40B4-BE49-F238E27FC236}">
                <a16:creationId xmlns:a16="http://schemas.microsoft.com/office/drawing/2014/main" id="{C6BBD3C5-BBB8-491E-95DB-046A90265872}"/>
              </a:ext>
            </a:extLst>
          </p:cNvPr>
          <p:cNvSpPr/>
          <p:nvPr/>
        </p:nvSpPr>
        <p:spPr bwMode="auto">
          <a:xfrm>
            <a:off x="7444398" y="1800284"/>
            <a:ext cx="162762" cy="784748"/>
          </a:xfrm>
          <a:custGeom>
            <a:avLst/>
            <a:gdLst>
              <a:gd name="T0" fmla="*/ 0 w 196"/>
              <a:gd name="T1" fmla="*/ 88 h 945"/>
              <a:gd name="T2" fmla="*/ 0 w 196"/>
              <a:gd name="T3" fmla="*/ 893 h 945"/>
              <a:gd name="T4" fmla="*/ 196 w 196"/>
              <a:gd name="T5" fmla="*/ 945 h 945"/>
              <a:gd name="T6" fmla="*/ 196 w 196"/>
              <a:gd name="T7" fmla="*/ 0 h 945"/>
              <a:gd name="T8" fmla="*/ 0 w 196"/>
              <a:gd name="T9" fmla="*/ 88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" h="945">
                <a:moveTo>
                  <a:pt x="0" y="88"/>
                </a:moveTo>
                <a:lnTo>
                  <a:pt x="0" y="893"/>
                </a:lnTo>
                <a:lnTo>
                  <a:pt x="196" y="945"/>
                </a:lnTo>
                <a:lnTo>
                  <a:pt x="196" y="0"/>
                </a:lnTo>
                <a:lnTo>
                  <a:pt x="0" y="88"/>
                </a:lnTo>
                <a:close/>
              </a:path>
            </a:pathLst>
          </a:custGeom>
          <a:solidFill>
            <a:srgbClr val="1C3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isḷïdè">
            <a:extLst>
              <a:ext uri="{FF2B5EF4-FFF2-40B4-BE49-F238E27FC236}">
                <a16:creationId xmlns:a16="http://schemas.microsoft.com/office/drawing/2014/main" id="{830C9C1E-B1F0-48C6-BF32-91746EC4C2F4}"/>
              </a:ext>
            </a:extLst>
          </p:cNvPr>
          <p:cNvSpPr/>
          <p:nvPr/>
        </p:nvSpPr>
        <p:spPr bwMode="auto">
          <a:xfrm>
            <a:off x="7444398" y="1800284"/>
            <a:ext cx="162762" cy="784748"/>
          </a:xfrm>
          <a:custGeom>
            <a:avLst/>
            <a:gdLst>
              <a:gd name="T0" fmla="*/ 0 w 196"/>
              <a:gd name="T1" fmla="*/ 88 h 945"/>
              <a:gd name="T2" fmla="*/ 0 w 196"/>
              <a:gd name="T3" fmla="*/ 893 h 945"/>
              <a:gd name="T4" fmla="*/ 196 w 196"/>
              <a:gd name="T5" fmla="*/ 945 h 945"/>
              <a:gd name="T6" fmla="*/ 196 w 196"/>
              <a:gd name="T7" fmla="*/ 0 h 945"/>
              <a:gd name="T8" fmla="*/ 0 w 196"/>
              <a:gd name="T9" fmla="*/ 88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" h="945">
                <a:moveTo>
                  <a:pt x="0" y="88"/>
                </a:moveTo>
                <a:lnTo>
                  <a:pt x="0" y="893"/>
                </a:lnTo>
                <a:lnTo>
                  <a:pt x="196" y="945"/>
                </a:lnTo>
                <a:lnTo>
                  <a:pt x="196" y="0"/>
                </a:lnTo>
                <a:lnTo>
                  <a:pt x="0" y="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iṥḷiďe">
            <a:extLst>
              <a:ext uri="{FF2B5EF4-FFF2-40B4-BE49-F238E27FC236}">
                <a16:creationId xmlns:a16="http://schemas.microsoft.com/office/drawing/2014/main" id="{EB1004B0-2A68-4CA1-9D1B-1A7B3B6CE9BA}"/>
              </a:ext>
            </a:extLst>
          </p:cNvPr>
          <p:cNvSpPr/>
          <p:nvPr/>
        </p:nvSpPr>
        <p:spPr bwMode="auto">
          <a:xfrm>
            <a:off x="7175341" y="1651639"/>
            <a:ext cx="1086190" cy="1093664"/>
          </a:xfrm>
          <a:custGeom>
            <a:avLst/>
            <a:gdLst>
              <a:gd name="T0" fmla="*/ 1385 w 1654"/>
              <a:gd name="T1" fmla="*/ 1324 h 1666"/>
              <a:gd name="T2" fmla="*/ 1304 w 1654"/>
              <a:gd name="T3" fmla="*/ 269 h 1666"/>
              <a:gd name="T4" fmla="*/ 249 w 1654"/>
              <a:gd name="T5" fmla="*/ 350 h 1666"/>
              <a:gd name="T6" fmla="*/ 266 w 1654"/>
              <a:gd name="T7" fmla="*/ 1342 h 1666"/>
              <a:gd name="T8" fmla="*/ 139 w 1654"/>
              <a:gd name="T9" fmla="*/ 1490 h 1666"/>
              <a:gd name="T10" fmla="*/ 279 w 1654"/>
              <a:gd name="T11" fmla="*/ 1623 h 1666"/>
              <a:gd name="T12" fmla="*/ 413 w 1654"/>
              <a:gd name="T13" fmla="*/ 1466 h 1666"/>
              <a:gd name="T14" fmla="*/ 1385 w 1654"/>
              <a:gd name="T15" fmla="*/ 1324 h 1666"/>
              <a:gd name="T16" fmla="*/ 436 w 1654"/>
              <a:gd name="T17" fmla="*/ 1281 h 1666"/>
              <a:gd name="T18" fmla="*/ 373 w 1654"/>
              <a:gd name="T19" fmla="*/ 456 h 1666"/>
              <a:gd name="T20" fmla="*/ 1198 w 1654"/>
              <a:gd name="T21" fmla="*/ 392 h 1666"/>
              <a:gd name="T22" fmla="*/ 1261 w 1654"/>
              <a:gd name="T23" fmla="*/ 1218 h 1666"/>
              <a:gd name="T24" fmla="*/ 436 w 1654"/>
              <a:gd name="T25" fmla="*/ 1281 h 1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54" h="1666">
                <a:moveTo>
                  <a:pt x="1385" y="1324"/>
                </a:moveTo>
                <a:cubicBezTo>
                  <a:pt x="1654" y="1010"/>
                  <a:pt x="1618" y="537"/>
                  <a:pt x="1304" y="269"/>
                </a:cubicBezTo>
                <a:cubicBezTo>
                  <a:pt x="990" y="0"/>
                  <a:pt x="518" y="36"/>
                  <a:pt x="249" y="350"/>
                </a:cubicBezTo>
                <a:cubicBezTo>
                  <a:pt x="0" y="641"/>
                  <a:pt x="13" y="1067"/>
                  <a:pt x="266" y="1342"/>
                </a:cubicBezTo>
                <a:cubicBezTo>
                  <a:pt x="139" y="1490"/>
                  <a:pt x="139" y="1490"/>
                  <a:pt x="139" y="1490"/>
                </a:cubicBezTo>
                <a:cubicBezTo>
                  <a:pt x="139" y="1490"/>
                  <a:pt x="146" y="1630"/>
                  <a:pt x="279" y="1623"/>
                </a:cubicBezTo>
                <a:cubicBezTo>
                  <a:pt x="413" y="1466"/>
                  <a:pt x="413" y="1466"/>
                  <a:pt x="413" y="1466"/>
                </a:cubicBezTo>
                <a:cubicBezTo>
                  <a:pt x="722" y="1666"/>
                  <a:pt x="1139" y="1611"/>
                  <a:pt x="1385" y="1324"/>
                </a:cubicBezTo>
                <a:moveTo>
                  <a:pt x="436" y="1281"/>
                </a:moveTo>
                <a:cubicBezTo>
                  <a:pt x="191" y="1071"/>
                  <a:pt x="162" y="701"/>
                  <a:pt x="373" y="456"/>
                </a:cubicBezTo>
                <a:cubicBezTo>
                  <a:pt x="583" y="211"/>
                  <a:pt x="952" y="182"/>
                  <a:pt x="1198" y="392"/>
                </a:cubicBezTo>
                <a:cubicBezTo>
                  <a:pt x="1443" y="603"/>
                  <a:pt x="1472" y="972"/>
                  <a:pt x="1261" y="1218"/>
                </a:cubicBezTo>
                <a:cubicBezTo>
                  <a:pt x="1051" y="1463"/>
                  <a:pt x="682" y="1491"/>
                  <a:pt x="436" y="1281"/>
                </a:cubicBezTo>
              </a:path>
            </a:pathLst>
          </a:custGeom>
          <a:solidFill>
            <a:srgbClr val="1ABC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ïṡľïḓê">
            <a:extLst>
              <a:ext uri="{FF2B5EF4-FFF2-40B4-BE49-F238E27FC236}">
                <a16:creationId xmlns:a16="http://schemas.microsoft.com/office/drawing/2014/main" id="{2496EE6E-A3AC-4416-86BA-17EE60C2FAC8}"/>
              </a:ext>
            </a:extLst>
          </p:cNvPr>
          <p:cNvSpPr/>
          <p:nvPr/>
        </p:nvSpPr>
        <p:spPr bwMode="auto">
          <a:xfrm>
            <a:off x="7607160" y="1816893"/>
            <a:ext cx="462545" cy="242483"/>
          </a:xfrm>
          <a:custGeom>
            <a:avLst/>
            <a:gdLst>
              <a:gd name="T0" fmla="*/ 159 w 703"/>
              <a:gd name="T1" fmla="*/ 0 h 369"/>
              <a:gd name="T2" fmla="*/ 0 w 703"/>
              <a:gd name="T3" fmla="*/ 21 h 369"/>
              <a:gd name="T4" fmla="*/ 0 w 703"/>
              <a:gd name="T5" fmla="*/ 74 h 369"/>
              <a:gd name="T6" fmla="*/ 133 w 703"/>
              <a:gd name="T7" fmla="*/ 61 h 369"/>
              <a:gd name="T8" fmla="*/ 703 w 703"/>
              <a:gd name="T9" fmla="*/ 369 h 369"/>
              <a:gd name="T10" fmla="*/ 540 w 703"/>
              <a:gd name="T11" fmla="*/ 140 h 369"/>
              <a:gd name="T12" fmla="*/ 159 w 703"/>
              <a:gd name="T13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3" h="369">
                <a:moveTo>
                  <a:pt x="159" y="0"/>
                </a:moveTo>
                <a:cubicBezTo>
                  <a:pt x="106" y="0"/>
                  <a:pt x="52" y="7"/>
                  <a:pt x="0" y="21"/>
                </a:cubicBezTo>
                <a:cubicBezTo>
                  <a:pt x="0" y="74"/>
                  <a:pt x="0" y="74"/>
                  <a:pt x="0" y="74"/>
                </a:cubicBezTo>
                <a:cubicBezTo>
                  <a:pt x="47" y="65"/>
                  <a:pt x="91" y="61"/>
                  <a:pt x="133" y="61"/>
                </a:cubicBezTo>
                <a:cubicBezTo>
                  <a:pt x="407" y="61"/>
                  <a:pt x="598" y="236"/>
                  <a:pt x="703" y="369"/>
                </a:cubicBezTo>
                <a:cubicBezTo>
                  <a:pt x="669" y="283"/>
                  <a:pt x="615" y="204"/>
                  <a:pt x="540" y="140"/>
                </a:cubicBezTo>
                <a:cubicBezTo>
                  <a:pt x="430" y="46"/>
                  <a:pt x="294" y="0"/>
                  <a:pt x="159" y="0"/>
                </a:cubicBezTo>
              </a:path>
            </a:pathLst>
          </a:custGeom>
          <a:solidFill>
            <a:srgbClr val="A9A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îṥlïḋê">
            <a:extLst>
              <a:ext uri="{FF2B5EF4-FFF2-40B4-BE49-F238E27FC236}">
                <a16:creationId xmlns:a16="http://schemas.microsoft.com/office/drawing/2014/main" id="{BAFFE23C-183A-482B-8ADC-5D0054EC0B1B}"/>
              </a:ext>
            </a:extLst>
          </p:cNvPr>
          <p:cNvSpPr/>
          <p:nvPr/>
        </p:nvSpPr>
        <p:spPr bwMode="auto">
          <a:xfrm>
            <a:off x="7444398" y="1831010"/>
            <a:ext cx="162762" cy="95499"/>
          </a:xfrm>
          <a:custGeom>
            <a:avLst/>
            <a:gdLst>
              <a:gd name="T0" fmla="*/ 248 w 248"/>
              <a:gd name="T1" fmla="*/ 0 h 145"/>
              <a:gd name="T2" fmla="*/ 94 w 248"/>
              <a:gd name="T3" fmla="*/ 69 h 145"/>
              <a:gd name="T4" fmla="*/ 0 w 248"/>
              <a:gd name="T5" fmla="*/ 145 h 145"/>
              <a:gd name="T6" fmla="*/ 248 w 248"/>
              <a:gd name="T7" fmla="*/ 53 h 145"/>
              <a:gd name="T8" fmla="*/ 248 w 248"/>
              <a:gd name="T9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8" h="145">
                <a:moveTo>
                  <a:pt x="248" y="0"/>
                </a:moveTo>
                <a:cubicBezTo>
                  <a:pt x="194" y="16"/>
                  <a:pt x="142" y="39"/>
                  <a:pt x="94" y="69"/>
                </a:cubicBezTo>
                <a:cubicBezTo>
                  <a:pt x="60" y="91"/>
                  <a:pt x="29" y="116"/>
                  <a:pt x="0" y="145"/>
                </a:cubicBezTo>
                <a:cubicBezTo>
                  <a:pt x="88" y="98"/>
                  <a:pt x="171" y="68"/>
                  <a:pt x="248" y="53"/>
                </a:cubicBezTo>
                <a:cubicBezTo>
                  <a:pt x="248" y="0"/>
                  <a:pt x="248" y="0"/>
                  <a:pt x="248" y="0"/>
                </a:cubicBezTo>
              </a:path>
            </a:pathLst>
          </a:custGeom>
          <a:solidFill>
            <a:srgbClr val="162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íṣlîďè">
            <a:extLst>
              <a:ext uri="{FF2B5EF4-FFF2-40B4-BE49-F238E27FC236}">
                <a16:creationId xmlns:a16="http://schemas.microsoft.com/office/drawing/2014/main" id="{7BAA23F0-CDD4-40BB-B9FC-30FC3DEE23E4}"/>
              </a:ext>
            </a:extLst>
          </p:cNvPr>
          <p:cNvSpPr/>
          <p:nvPr/>
        </p:nvSpPr>
        <p:spPr bwMode="auto">
          <a:xfrm>
            <a:off x="7505849" y="1816062"/>
            <a:ext cx="568008" cy="249126"/>
          </a:xfrm>
          <a:custGeom>
            <a:avLst/>
            <a:gdLst>
              <a:gd name="T0" fmla="*/ 317 w 864"/>
              <a:gd name="T1" fmla="*/ 0 h 380"/>
              <a:gd name="T2" fmla="*/ 0 w 864"/>
              <a:gd name="T3" fmla="*/ 92 h 380"/>
              <a:gd name="T4" fmla="*/ 154 w 864"/>
              <a:gd name="T5" fmla="*/ 23 h 380"/>
              <a:gd name="T6" fmla="*/ 313 w 864"/>
              <a:gd name="T7" fmla="*/ 2 h 380"/>
              <a:gd name="T8" fmla="*/ 694 w 864"/>
              <a:gd name="T9" fmla="*/ 142 h 380"/>
              <a:gd name="T10" fmla="*/ 857 w 864"/>
              <a:gd name="T11" fmla="*/ 371 h 380"/>
              <a:gd name="T12" fmla="*/ 864 w 864"/>
              <a:gd name="T13" fmla="*/ 380 h 380"/>
              <a:gd name="T14" fmla="*/ 697 w 864"/>
              <a:gd name="T15" fmla="*/ 140 h 380"/>
              <a:gd name="T16" fmla="*/ 317 w 864"/>
              <a:gd name="T17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4" h="380">
                <a:moveTo>
                  <a:pt x="317" y="0"/>
                </a:moveTo>
                <a:cubicBezTo>
                  <a:pt x="206" y="0"/>
                  <a:pt x="95" y="31"/>
                  <a:pt x="0" y="92"/>
                </a:cubicBezTo>
                <a:cubicBezTo>
                  <a:pt x="48" y="62"/>
                  <a:pt x="100" y="39"/>
                  <a:pt x="154" y="23"/>
                </a:cubicBezTo>
                <a:cubicBezTo>
                  <a:pt x="206" y="9"/>
                  <a:pt x="260" y="2"/>
                  <a:pt x="313" y="2"/>
                </a:cubicBezTo>
                <a:cubicBezTo>
                  <a:pt x="448" y="2"/>
                  <a:pt x="584" y="48"/>
                  <a:pt x="694" y="142"/>
                </a:cubicBezTo>
                <a:cubicBezTo>
                  <a:pt x="769" y="206"/>
                  <a:pt x="823" y="285"/>
                  <a:pt x="857" y="371"/>
                </a:cubicBezTo>
                <a:cubicBezTo>
                  <a:pt x="859" y="374"/>
                  <a:pt x="862" y="377"/>
                  <a:pt x="864" y="380"/>
                </a:cubicBezTo>
                <a:cubicBezTo>
                  <a:pt x="831" y="290"/>
                  <a:pt x="775" y="207"/>
                  <a:pt x="697" y="140"/>
                </a:cubicBezTo>
                <a:cubicBezTo>
                  <a:pt x="587" y="46"/>
                  <a:pt x="451" y="0"/>
                  <a:pt x="317" y="0"/>
                </a:cubicBezTo>
              </a:path>
            </a:pathLst>
          </a:custGeom>
          <a:solidFill>
            <a:srgbClr val="1596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ísḻîďe">
            <a:extLst>
              <a:ext uri="{FF2B5EF4-FFF2-40B4-BE49-F238E27FC236}">
                <a16:creationId xmlns:a16="http://schemas.microsoft.com/office/drawing/2014/main" id="{46CA2B46-3B60-400F-9F1F-C668C7B32136}"/>
              </a:ext>
            </a:extLst>
          </p:cNvPr>
          <p:cNvSpPr/>
          <p:nvPr/>
        </p:nvSpPr>
        <p:spPr bwMode="auto">
          <a:xfrm>
            <a:off x="10366789" y="2181002"/>
            <a:ext cx="907705" cy="897460"/>
          </a:xfrm>
          <a:prstGeom prst="wedgeEllipseCallout">
            <a:avLst>
              <a:gd name="adj1" fmla="val -61075"/>
              <a:gd name="adj2" fmla="val -40893"/>
            </a:avLst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8" name="i$ļidê">
            <a:extLst>
              <a:ext uri="{FF2B5EF4-FFF2-40B4-BE49-F238E27FC236}">
                <a16:creationId xmlns:a16="http://schemas.microsoft.com/office/drawing/2014/main" id="{68F6FF7C-EED9-4D4C-A987-6E6FC48C7C8F}"/>
              </a:ext>
            </a:extLst>
          </p:cNvPr>
          <p:cNvSpPr txBox="1"/>
          <p:nvPr/>
        </p:nvSpPr>
        <p:spPr>
          <a:xfrm>
            <a:off x="10520895" y="2678470"/>
            <a:ext cx="619573" cy="1346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6600" dirty="0">
                <a:solidFill>
                  <a:schemeClr val="bg1"/>
                </a:solidFill>
              </a:rPr>
              <a:t>REPORT</a:t>
            </a:r>
            <a:endParaRPr lang="zh-CN" altLang="en-US" sz="16600" dirty="0">
              <a:solidFill>
                <a:schemeClr val="bg1"/>
              </a:solidFill>
            </a:endParaRPr>
          </a:p>
        </p:txBody>
      </p:sp>
      <p:sp>
        <p:nvSpPr>
          <p:cNvPr id="19" name="ïṥ1íḋê">
            <a:extLst>
              <a:ext uri="{FF2B5EF4-FFF2-40B4-BE49-F238E27FC236}">
                <a16:creationId xmlns:a16="http://schemas.microsoft.com/office/drawing/2014/main" id="{71A3E28F-F358-4170-A99D-B36A08948251}"/>
              </a:ext>
            </a:extLst>
          </p:cNvPr>
          <p:cNvSpPr txBox="1"/>
          <p:nvPr/>
        </p:nvSpPr>
        <p:spPr>
          <a:xfrm>
            <a:off x="10522048" y="2465981"/>
            <a:ext cx="618420" cy="19238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</a:rPr>
              <a:t>2018</a:t>
            </a:r>
            <a:endParaRPr lang="zh-CN" altLang="en-US" sz="9600" dirty="0">
              <a:solidFill>
                <a:schemeClr val="bg1"/>
              </a:solidFill>
            </a:endParaRPr>
          </a:p>
        </p:txBody>
      </p:sp>
      <p:sp>
        <p:nvSpPr>
          <p:cNvPr id="13" name="ïṡḻîḑê">
            <a:extLst>
              <a:ext uri="{FF2B5EF4-FFF2-40B4-BE49-F238E27FC236}">
                <a16:creationId xmlns:a16="http://schemas.microsoft.com/office/drawing/2014/main" id="{47D7D91A-B221-461E-8653-9C9A988472F8}"/>
              </a:ext>
            </a:extLst>
          </p:cNvPr>
          <p:cNvSpPr txBox="1"/>
          <p:nvPr/>
        </p:nvSpPr>
        <p:spPr>
          <a:xfrm>
            <a:off x="685380" y="1360124"/>
            <a:ext cx="4917143" cy="214060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defTabSz="914377">
              <a:lnSpc>
                <a:spcPct val="150000"/>
              </a:lnSpc>
            </a:pPr>
            <a:r>
              <a:rPr lang="en-US" altLang="zh-CN" sz="1200" dirty="0">
                <a:solidFill>
                  <a:srgbClr val="000000"/>
                </a:solidFill>
              </a:rPr>
              <a:t>Unified fonts make reading more fluent.</a:t>
            </a:r>
          </a:p>
          <a:p>
            <a:pPr defTabSz="914377">
              <a:lnSpc>
                <a:spcPct val="150000"/>
              </a:lnSpc>
            </a:pPr>
            <a:r>
              <a:rPr lang="en-US" altLang="zh-CN" sz="1600" b="1" dirty="0">
                <a:solidFill>
                  <a:srgbClr val="000000"/>
                </a:solidFill>
              </a:rPr>
              <a:t>Theme color makes PPT more convenient to change.</a:t>
            </a:r>
          </a:p>
          <a:p>
            <a:pPr defTabSz="914377">
              <a:lnSpc>
                <a:spcPct val="150000"/>
              </a:lnSpc>
            </a:pPr>
            <a:r>
              <a:rPr lang="en-US" altLang="zh-CN" sz="1200" dirty="0">
                <a:solidFill>
                  <a:srgbClr val="000000"/>
                </a:solidFill>
              </a:rPr>
              <a:t>Adjust the spacing to adapt to Chinese typesetting, use the reference line in PPT.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86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5E7DAD-E067-44C0-9B2E-204DABB26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B011F81-DFF3-4D5A-81A4-F8F595C03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F7BB88-73CC-40AC-B0C0-237E84960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8168945-DE7B-4F75-8200-277730CD71CF}"/>
              </a:ext>
            </a:extLst>
          </p:cNvPr>
          <p:cNvCxnSpPr>
            <a:cxnSpLocks/>
            <a:stCxn id="18" idx="4"/>
            <a:endCxn id="21" idx="6"/>
          </p:cNvCxnSpPr>
          <p:nvPr/>
        </p:nvCxnSpPr>
        <p:spPr>
          <a:xfrm flipH="1">
            <a:off x="1518418" y="1888538"/>
            <a:ext cx="408807" cy="1379000"/>
          </a:xfrm>
          <a:prstGeom prst="line">
            <a:avLst/>
          </a:prstGeom>
          <a:ln w="3175" cap="rnd">
            <a:solidFill>
              <a:schemeClr val="bg1">
                <a:lumMod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402F9DC-36EF-4094-AD19-FC8D3ABCF4E1}"/>
              </a:ext>
            </a:extLst>
          </p:cNvPr>
          <p:cNvCxnSpPr>
            <a:cxnSpLocks/>
            <a:stCxn id="21" idx="6"/>
            <a:endCxn id="22" idx="1"/>
          </p:cNvCxnSpPr>
          <p:nvPr/>
        </p:nvCxnSpPr>
        <p:spPr>
          <a:xfrm>
            <a:off x="1518418" y="3267538"/>
            <a:ext cx="1215326" cy="205097"/>
          </a:xfrm>
          <a:prstGeom prst="line">
            <a:avLst/>
          </a:prstGeom>
          <a:ln w="3175" cap="rnd">
            <a:solidFill>
              <a:schemeClr val="bg1">
                <a:lumMod val="6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F539EE4-AC0A-4A81-B10C-66AA0F10D6B1}"/>
              </a:ext>
            </a:extLst>
          </p:cNvPr>
          <p:cNvCxnSpPr>
            <a:cxnSpLocks/>
            <a:stCxn id="18" idx="4"/>
            <a:endCxn id="22" idx="1"/>
          </p:cNvCxnSpPr>
          <p:nvPr/>
        </p:nvCxnSpPr>
        <p:spPr>
          <a:xfrm>
            <a:off x="1927225" y="1888538"/>
            <a:ext cx="806519" cy="1584097"/>
          </a:xfrm>
          <a:prstGeom prst="line">
            <a:avLst/>
          </a:prstGeom>
          <a:ln w="3175" cap="rnd">
            <a:solidFill>
              <a:schemeClr val="bg1">
                <a:lumMod val="6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F92D369-2F28-4557-A487-096109EB1674}"/>
              </a:ext>
            </a:extLst>
          </p:cNvPr>
          <p:cNvCxnSpPr>
            <a:cxnSpLocks/>
            <a:stCxn id="22" idx="7"/>
            <a:endCxn id="20" idx="2"/>
          </p:cNvCxnSpPr>
          <p:nvPr/>
        </p:nvCxnSpPr>
        <p:spPr>
          <a:xfrm flipV="1">
            <a:off x="3510187" y="3042538"/>
            <a:ext cx="1139538" cy="430097"/>
          </a:xfrm>
          <a:prstGeom prst="line">
            <a:avLst/>
          </a:prstGeom>
          <a:ln w="3175" cap="rnd">
            <a:solidFill>
              <a:schemeClr val="bg1">
                <a:lumMod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A2BD94F-93A1-46C7-B0F4-8870F128F155}"/>
              </a:ext>
            </a:extLst>
          </p:cNvPr>
          <p:cNvCxnSpPr>
            <a:cxnSpLocks/>
            <a:stCxn id="20" idx="2"/>
            <a:endCxn id="19" idx="3"/>
          </p:cNvCxnSpPr>
          <p:nvPr/>
        </p:nvCxnSpPr>
        <p:spPr>
          <a:xfrm flipH="1" flipV="1">
            <a:off x="3655452" y="2191811"/>
            <a:ext cx="994273" cy="850727"/>
          </a:xfrm>
          <a:prstGeom prst="line">
            <a:avLst/>
          </a:prstGeom>
          <a:ln w="3175" cap="rnd">
            <a:solidFill>
              <a:schemeClr val="bg1">
                <a:lumMod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AAB17EF8-96CC-4FA3-A926-7FF6BF3CAEEB}"/>
              </a:ext>
            </a:extLst>
          </p:cNvPr>
          <p:cNvCxnSpPr>
            <a:cxnSpLocks/>
            <a:stCxn id="19" idx="3"/>
            <a:endCxn id="22" idx="7"/>
          </p:cNvCxnSpPr>
          <p:nvPr/>
        </p:nvCxnSpPr>
        <p:spPr>
          <a:xfrm flipH="1">
            <a:off x="3510187" y="2191811"/>
            <a:ext cx="145265" cy="1280824"/>
          </a:xfrm>
          <a:prstGeom prst="line">
            <a:avLst/>
          </a:prstGeom>
          <a:ln w="3175" cap="rnd">
            <a:solidFill>
              <a:schemeClr val="bg1">
                <a:lumMod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E4843E4-9D47-4997-BC6C-876B921E198E}"/>
              </a:ext>
            </a:extLst>
          </p:cNvPr>
          <p:cNvCxnSpPr>
            <a:cxnSpLocks/>
            <a:stCxn id="18" idx="4"/>
            <a:endCxn id="19" idx="3"/>
          </p:cNvCxnSpPr>
          <p:nvPr/>
        </p:nvCxnSpPr>
        <p:spPr>
          <a:xfrm>
            <a:off x="1927225" y="1888538"/>
            <a:ext cx="1728227" cy="303273"/>
          </a:xfrm>
          <a:prstGeom prst="line">
            <a:avLst/>
          </a:prstGeom>
          <a:ln w="3175" cap="rnd">
            <a:solidFill>
              <a:schemeClr val="bg1">
                <a:lumMod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EDAC94E-D718-42DF-8E9E-9F1CEA16AC47}"/>
              </a:ext>
            </a:extLst>
          </p:cNvPr>
          <p:cNvCxnSpPr>
            <a:cxnSpLocks/>
            <a:stCxn id="21" idx="6"/>
            <a:endCxn id="19" idx="3"/>
          </p:cNvCxnSpPr>
          <p:nvPr/>
        </p:nvCxnSpPr>
        <p:spPr>
          <a:xfrm flipV="1">
            <a:off x="1518418" y="2191811"/>
            <a:ext cx="2137034" cy="1075727"/>
          </a:xfrm>
          <a:prstGeom prst="line">
            <a:avLst/>
          </a:prstGeom>
          <a:ln w="3175" cap="rnd">
            <a:solidFill>
              <a:schemeClr val="bg1">
                <a:lumMod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C0EAE36-2FEA-485B-900B-80EC54B4414A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H="1">
            <a:off x="2733744" y="2191811"/>
            <a:ext cx="921708" cy="128082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65D5303-F423-4BF3-AC38-9960E905BC8D}"/>
              </a:ext>
            </a:extLst>
          </p:cNvPr>
          <p:cNvCxnSpPr>
            <a:cxnSpLocks/>
            <a:stCxn id="20" idx="2"/>
            <a:endCxn id="18" idx="4"/>
          </p:cNvCxnSpPr>
          <p:nvPr/>
        </p:nvCxnSpPr>
        <p:spPr>
          <a:xfrm flipH="1" flipV="1">
            <a:off x="1927225" y="1888538"/>
            <a:ext cx="2722500" cy="115400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05444D6B-4AD5-474D-8ACE-F2BFF0D634F3}"/>
              </a:ext>
            </a:extLst>
          </p:cNvPr>
          <p:cNvCxnSpPr>
            <a:cxnSpLocks/>
            <a:stCxn id="21" idx="6"/>
            <a:endCxn id="20" idx="2"/>
          </p:cNvCxnSpPr>
          <p:nvPr/>
        </p:nvCxnSpPr>
        <p:spPr>
          <a:xfrm flipV="1">
            <a:off x="1518418" y="3042538"/>
            <a:ext cx="3131307" cy="225000"/>
          </a:xfrm>
          <a:prstGeom prst="line">
            <a:avLst/>
          </a:prstGeom>
          <a:ln w="3175" cap="rnd">
            <a:solidFill>
              <a:schemeClr val="bg1">
                <a:lumMod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42D1775-8A05-4730-BA12-CCEF3C4BF60E}"/>
              </a:ext>
            </a:extLst>
          </p:cNvPr>
          <p:cNvCxnSpPr>
            <a:cxnSpLocks/>
            <a:stCxn id="22" idx="7"/>
            <a:endCxn id="18" idx="4"/>
          </p:cNvCxnSpPr>
          <p:nvPr/>
        </p:nvCxnSpPr>
        <p:spPr>
          <a:xfrm flipH="1" flipV="1">
            <a:off x="1927225" y="1888538"/>
            <a:ext cx="1582962" cy="158409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ïS1ïḋè">
            <a:extLst>
              <a:ext uri="{FF2B5EF4-FFF2-40B4-BE49-F238E27FC236}">
                <a16:creationId xmlns:a16="http://schemas.microsoft.com/office/drawing/2014/main" id="{0480C251-FEB3-4B96-8E01-66AAFD5E6175}"/>
              </a:ext>
            </a:extLst>
          </p:cNvPr>
          <p:cNvSpPr/>
          <p:nvPr/>
        </p:nvSpPr>
        <p:spPr bwMode="auto">
          <a:xfrm>
            <a:off x="1551225" y="1136538"/>
            <a:ext cx="752000" cy="752000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1000" b="1" dirty="0">
                <a:solidFill>
                  <a:schemeClr val="bg1"/>
                </a:solidFill>
              </a:rPr>
              <a:t>Key words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19" name="îs1íde">
            <a:extLst>
              <a:ext uri="{FF2B5EF4-FFF2-40B4-BE49-F238E27FC236}">
                <a16:creationId xmlns:a16="http://schemas.microsoft.com/office/drawing/2014/main" id="{EDD66312-3978-4E9F-AC3A-2F6976F99D19}"/>
              </a:ext>
            </a:extLst>
          </p:cNvPr>
          <p:cNvSpPr/>
          <p:nvPr/>
        </p:nvSpPr>
        <p:spPr bwMode="auto">
          <a:xfrm>
            <a:off x="3532525" y="1475338"/>
            <a:ext cx="839400" cy="83940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Key words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î$1ïḓê">
            <a:extLst>
              <a:ext uri="{FF2B5EF4-FFF2-40B4-BE49-F238E27FC236}">
                <a16:creationId xmlns:a16="http://schemas.microsoft.com/office/drawing/2014/main" id="{23D4A61F-9207-451C-A78C-99106FB766F5}"/>
              </a:ext>
            </a:extLst>
          </p:cNvPr>
          <p:cNvSpPr/>
          <p:nvPr/>
        </p:nvSpPr>
        <p:spPr bwMode="auto">
          <a:xfrm>
            <a:off x="4649725" y="2660038"/>
            <a:ext cx="765000" cy="765000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</a:rPr>
              <a:t>Key words</a:t>
            </a:r>
            <a:endParaRPr lang="zh-CN" altLang="en-US" sz="1100" b="1" dirty="0">
              <a:solidFill>
                <a:schemeClr val="bg1"/>
              </a:solidFill>
            </a:endParaRPr>
          </a:p>
        </p:txBody>
      </p:sp>
      <p:sp>
        <p:nvSpPr>
          <p:cNvPr id="21" name="íṩ1ïḓe">
            <a:extLst>
              <a:ext uri="{FF2B5EF4-FFF2-40B4-BE49-F238E27FC236}">
                <a16:creationId xmlns:a16="http://schemas.microsoft.com/office/drawing/2014/main" id="{75DC467B-0F39-4EB0-A307-EF92471338C7}"/>
              </a:ext>
            </a:extLst>
          </p:cNvPr>
          <p:cNvSpPr/>
          <p:nvPr/>
        </p:nvSpPr>
        <p:spPr bwMode="auto">
          <a:xfrm>
            <a:off x="682018" y="2849338"/>
            <a:ext cx="836400" cy="836400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Key words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2" name="ïSľîḑê">
            <a:extLst>
              <a:ext uri="{FF2B5EF4-FFF2-40B4-BE49-F238E27FC236}">
                <a16:creationId xmlns:a16="http://schemas.microsoft.com/office/drawing/2014/main" id="{ABFB8AAB-15A3-4420-B6B3-B04B53B6C729}"/>
              </a:ext>
            </a:extLst>
          </p:cNvPr>
          <p:cNvSpPr/>
          <p:nvPr/>
        </p:nvSpPr>
        <p:spPr bwMode="auto">
          <a:xfrm>
            <a:off x="2572938" y="3312538"/>
            <a:ext cx="1098055" cy="1093214"/>
          </a:xfrm>
          <a:prstGeom prst="wedgeEllipseCallout">
            <a:avLst>
              <a:gd name="adj1" fmla="val -40741"/>
              <a:gd name="adj2" fmla="val 65000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Key words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4260C84E-0FF6-4756-A17E-9309B7B639C7}"/>
              </a:ext>
            </a:extLst>
          </p:cNvPr>
          <p:cNvCxnSpPr>
            <a:cxnSpLocks/>
          </p:cNvCxnSpPr>
          <p:nvPr/>
        </p:nvCxnSpPr>
        <p:spPr>
          <a:xfrm>
            <a:off x="6071700" y="1136538"/>
            <a:ext cx="0" cy="4985129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îS1îḓê">
            <a:extLst>
              <a:ext uri="{FF2B5EF4-FFF2-40B4-BE49-F238E27FC236}">
                <a16:creationId xmlns:a16="http://schemas.microsoft.com/office/drawing/2014/main" id="{3DCC8CB0-1C76-4313-99E7-AC77C8007260}"/>
              </a:ext>
            </a:extLst>
          </p:cNvPr>
          <p:cNvSpPr txBox="1"/>
          <p:nvPr/>
        </p:nvSpPr>
        <p:spPr>
          <a:xfrm>
            <a:off x="7409250" y="1597358"/>
            <a:ext cx="4111238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defTabSz="914377">
              <a:lnSpc>
                <a:spcPct val="160000"/>
              </a:lnSpc>
            </a:pPr>
            <a:r>
              <a:rPr lang="en-US" altLang="zh-CN" sz="1000" dirty="0">
                <a:solidFill>
                  <a:srgbClr val="000000"/>
                </a:solidFill>
              </a:rPr>
              <a:t>Supporting text here.</a:t>
            </a:r>
          </a:p>
          <a:p>
            <a:pPr defTabSz="914377">
              <a:lnSpc>
                <a:spcPct val="160000"/>
              </a:lnSpc>
            </a:pPr>
            <a:r>
              <a:rPr lang="en-US" altLang="zh-CN" sz="1000" dirty="0">
                <a:solidFill>
                  <a:srgbClr val="000000"/>
                </a:solidFill>
              </a:rPr>
              <a:t>You can use the icon library in iSlide  (www.islide.cc) to filter and replace existing icon elements with one click.</a:t>
            </a:r>
          </a:p>
        </p:txBody>
      </p:sp>
      <p:sp>
        <p:nvSpPr>
          <p:cNvPr id="25" name="iṡḷíḑê">
            <a:extLst>
              <a:ext uri="{FF2B5EF4-FFF2-40B4-BE49-F238E27FC236}">
                <a16:creationId xmlns:a16="http://schemas.microsoft.com/office/drawing/2014/main" id="{2A7E06FA-C816-47A1-B916-4A08099689F9}"/>
              </a:ext>
            </a:extLst>
          </p:cNvPr>
          <p:cNvSpPr txBox="1"/>
          <p:nvPr/>
        </p:nvSpPr>
        <p:spPr>
          <a:xfrm>
            <a:off x="7409250" y="1125538"/>
            <a:ext cx="4111238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Text here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40" name="iṧľiďè">
            <a:extLst>
              <a:ext uri="{FF2B5EF4-FFF2-40B4-BE49-F238E27FC236}">
                <a16:creationId xmlns:a16="http://schemas.microsoft.com/office/drawing/2014/main" id="{EE5B26CB-351C-4CB5-A8D6-061655CA83BB}"/>
              </a:ext>
            </a:extLst>
          </p:cNvPr>
          <p:cNvSpPr/>
          <p:nvPr/>
        </p:nvSpPr>
        <p:spPr>
          <a:xfrm>
            <a:off x="6572268" y="1163807"/>
            <a:ext cx="675000" cy="675005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1" name="îsļíḋè">
            <a:extLst>
              <a:ext uri="{FF2B5EF4-FFF2-40B4-BE49-F238E27FC236}">
                <a16:creationId xmlns:a16="http://schemas.microsoft.com/office/drawing/2014/main" id="{63C2CA33-FCC2-4E2F-891C-42EE6F6074C4}"/>
              </a:ext>
            </a:extLst>
          </p:cNvPr>
          <p:cNvSpPr/>
          <p:nvPr/>
        </p:nvSpPr>
        <p:spPr bwMode="auto">
          <a:xfrm>
            <a:off x="6737675" y="1332571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7" name="isliďe">
            <a:extLst>
              <a:ext uri="{FF2B5EF4-FFF2-40B4-BE49-F238E27FC236}">
                <a16:creationId xmlns:a16="http://schemas.microsoft.com/office/drawing/2014/main" id="{1D8FAD6E-E9C6-41ED-8D88-4F1172D1AB3F}"/>
              </a:ext>
            </a:extLst>
          </p:cNvPr>
          <p:cNvSpPr txBox="1"/>
          <p:nvPr/>
        </p:nvSpPr>
        <p:spPr>
          <a:xfrm>
            <a:off x="7409250" y="3425133"/>
            <a:ext cx="4111238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defTabSz="914377">
              <a:lnSpc>
                <a:spcPct val="160000"/>
              </a:lnSpc>
            </a:pPr>
            <a:r>
              <a:rPr lang="en-US" altLang="zh-CN" sz="1000" dirty="0">
                <a:solidFill>
                  <a:srgbClr val="000000"/>
                </a:solidFill>
              </a:rPr>
              <a:t>Supporting text here.</a:t>
            </a:r>
          </a:p>
          <a:p>
            <a:pPr defTabSz="914377">
              <a:lnSpc>
                <a:spcPct val="160000"/>
              </a:lnSpc>
            </a:pPr>
            <a:r>
              <a:rPr lang="en-US" altLang="zh-CN" sz="1000" dirty="0">
                <a:solidFill>
                  <a:srgbClr val="000000"/>
                </a:solidFill>
              </a:rPr>
              <a:t>You can use the icon library in iSlide  (www.islide.cc) to filter and replace existing icon elements with one click.</a:t>
            </a:r>
          </a:p>
        </p:txBody>
      </p:sp>
      <p:sp>
        <p:nvSpPr>
          <p:cNvPr id="28" name="ïSľíḓê">
            <a:extLst>
              <a:ext uri="{FF2B5EF4-FFF2-40B4-BE49-F238E27FC236}">
                <a16:creationId xmlns:a16="http://schemas.microsoft.com/office/drawing/2014/main" id="{711020DA-2453-4716-8AB1-1BC937BFFBC5}"/>
              </a:ext>
            </a:extLst>
          </p:cNvPr>
          <p:cNvSpPr txBox="1"/>
          <p:nvPr/>
        </p:nvSpPr>
        <p:spPr>
          <a:xfrm>
            <a:off x="7409250" y="2953313"/>
            <a:ext cx="4111238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  <a:endParaRPr lang="zh-CN" altLang="en-US" b="1" dirty="0">
              <a:solidFill>
                <a:schemeClr val="accent3"/>
              </a:solidFill>
            </a:endParaRPr>
          </a:p>
        </p:txBody>
      </p:sp>
      <p:sp>
        <p:nvSpPr>
          <p:cNvPr id="38" name="iSļíḓè">
            <a:extLst>
              <a:ext uri="{FF2B5EF4-FFF2-40B4-BE49-F238E27FC236}">
                <a16:creationId xmlns:a16="http://schemas.microsoft.com/office/drawing/2014/main" id="{3FFAB16C-A9BE-4C5F-88AF-D6B6D478B9BF}"/>
              </a:ext>
            </a:extLst>
          </p:cNvPr>
          <p:cNvSpPr/>
          <p:nvPr/>
        </p:nvSpPr>
        <p:spPr>
          <a:xfrm>
            <a:off x="6572268" y="2991582"/>
            <a:ext cx="675000" cy="675005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accent3"/>
              </a:solidFill>
            </a:endParaRPr>
          </a:p>
        </p:txBody>
      </p:sp>
      <p:sp>
        <p:nvSpPr>
          <p:cNvPr id="39" name="işḻíḑê">
            <a:extLst>
              <a:ext uri="{FF2B5EF4-FFF2-40B4-BE49-F238E27FC236}">
                <a16:creationId xmlns:a16="http://schemas.microsoft.com/office/drawing/2014/main" id="{A99EDEDC-982E-4F42-96F9-C6FAB9527935}"/>
              </a:ext>
            </a:extLst>
          </p:cNvPr>
          <p:cNvSpPr/>
          <p:nvPr/>
        </p:nvSpPr>
        <p:spPr bwMode="auto">
          <a:xfrm>
            <a:off x="6737675" y="3160346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30" name="îş1ïďé">
            <a:extLst>
              <a:ext uri="{FF2B5EF4-FFF2-40B4-BE49-F238E27FC236}">
                <a16:creationId xmlns:a16="http://schemas.microsoft.com/office/drawing/2014/main" id="{A6EC133B-61CC-456C-A9B5-F2BF3F8DAE32}"/>
              </a:ext>
            </a:extLst>
          </p:cNvPr>
          <p:cNvSpPr txBox="1"/>
          <p:nvPr/>
        </p:nvSpPr>
        <p:spPr>
          <a:xfrm>
            <a:off x="7409250" y="5252908"/>
            <a:ext cx="4111238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defTabSz="914377">
              <a:lnSpc>
                <a:spcPct val="160000"/>
              </a:lnSpc>
            </a:pPr>
            <a:r>
              <a:rPr lang="en-US" altLang="zh-CN" sz="1050" dirty="0">
                <a:solidFill>
                  <a:srgbClr val="000000"/>
                </a:solidFill>
              </a:rPr>
              <a:t>Supporting</a:t>
            </a:r>
            <a:r>
              <a:rPr lang="en-US" altLang="zh-CN" sz="1000" dirty="0">
                <a:solidFill>
                  <a:srgbClr val="000000"/>
                </a:solidFill>
              </a:rPr>
              <a:t> text here.</a:t>
            </a:r>
          </a:p>
          <a:p>
            <a:pPr defTabSz="914377">
              <a:lnSpc>
                <a:spcPct val="160000"/>
              </a:lnSpc>
            </a:pPr>
            <a:r>
              <a:rPr lang="en-US" altLang="zh-CN" sz="1000" dirty="0">
                <a:solidFill>
                  <a:srgbClr val="000000"/>
                </a:solidFill>
              </a:rPr>
              <a:t>You can use the icon library in iSlide  (www.islide.cc) to filter and replace existing icon elements with one click.</a:t>
            </a:r>
          </a:p>
        </p:txBody>
      </p:sp>
      <p:sp>
        <p:nvSpPr>
          <p:cNvPr id="31" name="íṡḻïḑé">
            <a:extLst>
              <a:ext uri="{FF2B5EF4-FFF2-40B4-BE49-F238E27FC236}">
                <a16:creationId xmlns:a16="http://schemas.microsoft.com/office/drawing/2014/main" id="{591B136F-E887-4CBF-8226-ED1D7D375A89}"/>
              </a:ext>
            </a:extLst>
          </p:cNvPr>
          <p:cNvSpPr txBox="1"/>
          <p:nvPr/>
        </p:nvSpPr>
        <p:spPr>
          <a:xfrm>
            <a:off x="7409250" y="4781088"/>
            <a:ext cx="4111238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b="1" dirty="0">
                <a:solidFill>
                  <a:schemeClr val="accent4"/>
                </a:solidFill>
              </a:rPr>
              <a:t>Text here</a:t>
            </a:r>
            <a:endParaRPr lang="zh-CN" altLang="en-US" b="1" dirty="0">
              <a:solidFill>
                <a:schemeClr val="accent4"/>
              </a:solidFill>
            </a:endParaRPr>
          </a:p>
        </p:txBody>
      </p:sp>
      <p:sp>
        <p:nvSpPr>
          <p:cNvPr id="36" name="îšľîḍé">
            <a:extLst>
              <a:ext uri="{FF2B5EF4-FFF2-40B4-BE49-F238E27FC236}">
                <a16:creationId xmlns:a16="http://schemas.microsoft.com/office/drawing/2014/main" id="{655A0ABA-BE20-43A8-B37A-AB571CA44F84}"/>
              </a:ext>
            </a:extLst>
          </p:cNvPr>
          <p:cNvSpPr/>
          <p:nvPr/>
        </p:nvSpPr>
        <p:spPr>
          <a:xfrm>
            <a:off x="6572268" y="4819357"/>
            <a:ext cx="675000" cy="675005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accent4"/>
              </a:solidFill>
            </a:endParaRPr>
          </a:p>
        </p:txBody>
      </p:sp>
      <p:sp>
        <p:nvSpPr>
          <p:cNvPr id="37" name="íšḻíďê">
            <a:extLst>
              <a:ext uri="{FF2B5EF4-FFF2-40B4-BE49-F238E27FC236}">
                <a16:creationId xmlns:a16="http://schemas.microsoft.com/office/drawing/2014/main" id="{894E5168-81A3-4F20-BE19-0E3BF6EDC9F5}"/>
              </a:ext>
            </a:extLst>
          </p:cNvPr>
          <p:cNvSpPr/>
          <p:nvPr/>
        </p:nvSpPr>
        <p:spPr bwMode="auto">
          <a:xfrm>
            <a:off x="6737675" y="4988121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74D1130F-E8E5-4454-BB53-3FC106D421D3}"/>
              </a:ext>
            </a:extLst>
          </p:cNvPr>
          <p:cNvCxnSpPr/>
          <p:nvPr/>
        </p:nvCxnSpPr>
        <p:spPr>
          <a:xfrm>
            <a:off x="6737675" y="2729674"/>
            <a:ext cx="4782813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63757E06-76D0-4718-9DD5-AAAD83392946}"/>
              </a:ext>
            </a:extLst>
          </p:cNvPr>
          <p:cNvCxnSpPr/>
          <p:nvPr/>
        </p:nvCxnSpPr>
        <p:spPr>
          <a:xfrm>
            <a:off x="6737675" y="4533074"/>
            <a:ext cx="4782813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ïṡľide">
            <a:extLst>
              <a:ext uri="{FF2B5EF4-FFF2-40B4-BE49-F238E27FC236}">
                <a16:creationId xmlns:a16="http://schemas.microsoft.com/office/drawing/2014/main" id="{A15AC67C-1567-46CD-93BE-5B5C47014FE2}"/>
              </a:ext>
            </a:extLst>
          </p:cNvPr>
          <p:cNvSpPr txBox="1"/>
          <p:nvPr/>
        </p:nvSpPr>
        <p:spPr>
          <a:xfrm>
            <a:off x="681733" y="4563252"/>
            <a:ext cx="5389964" cy="167721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defTabSz="914377">
              <a:lnSpc>
                <a:spcPct val="150000"/>
              </a:lnSpc>
            </a:pPr>
            <a:r>
              <a:rPr lang="en-US" altLang="zh-CN" sz="1200" dirty="0">
                <a:solidFill>
                  <a:srgbClr val="000000"/>
                </a:solidFill>
              </a:rPr>
              <a:t>Unified fonts make reading more fluent.</a:t>
            </a:r>
          </a:p>
          <a:p>
            <a:pPr defTabSz="914377">
              <a:lnSpc>
                <a:spcPct val="150000"/>
              </a:lnSpc>
            </a:pPr>
            <a:r>
              <a:rPr lang="en-US" altLang="zh-CN" sz="1600" b="1" dirty="0">
                <a:solidFill>
                  <a:srgbClr val="000000"/>
                </a:solidFill>
              </a:rPr>
              <a:t>Theme color makes PPT more convenient to change.</a:t>
            </a:r>
          </a:p>
          <a:p>
            <a:pPr defTabSz="914377">
              <a:lnSpc>
                <a:spcPct val="150000"/>
              </a:lnSpc>
            </a:pPr>
            <a:r>
              <a:rPr lang="en-US" altLang="zh-CN" sz="1200" dirty="0">
                <a:solidFill>
                  <a:srgbClr val="000000"/>
                </a:solidFill>
              </a:rPr>
              <a:t>Adjust the spacing to adapt to Chinese typesetting, use the reference line in PPT.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5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597021" y="1554848"/>
            <a:ext cx="5419185" cy="895350"/>
          </a:xfrm>
        </p:spPr>
        <p:txBody>
          <a:bodyPr/>
          <a:lstStyle/>
          <a:p>
            <a:r>
              <a:rPr lang="zh-CN" altLang="en-US" dirty="0"/>
              <a:t>研究成果与应用前景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598137" y="2450198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4246686" y="2059030"/>
            <a:ext cx="89176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30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CD2438-7CBC-4B89-9239-FFE9781BF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E65D84B-6ED5-4E29-B914-B06031C73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15BEA45-C15B-431E-98FD-2B848739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6" name="îS1íḑè">
            <a:extLst>
              <a:ext uri="{FF2B5EF4-FFF2-40B4-BE49-F238E27FC236}">
                <a16:creationId xmlns:a16="http://schemas.microsoft.com/office/drawing/2014/main" id="{21A9AF21-959D-49FE-A95A-AA87C53C9C67}"/>
              </a:ext>
            </a:extLst>
          </p:cNvPr>
          <p:cNvSpPr/>
          <p:nvPr/>
        </p:nvSpPr>
        <p:spPr>
          <a:xfrm>
            <a:off x="669760" y="1058616"/>
            <a:ext cx="4457888" cy="1259760"/>
          </a:xfrm>
          <a:prstGeom prst="rect">
            <a:avLst/>
          </a:prstGeom>
          <a:solidFill>
            <a:schemeClr val="tx1">
              <a:alpha val="7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7" name="ï$ḻide">
            <a:extLst>
              <a:ext uri="{FF2B5EF4-FFF2-40B4-BE49-F238E27FC236}">
                <a16:creationId xmlns:a16="http://schemas.microsoft.com/office/drawing/2014/main" id="{86E3C5C0-92C0-4A4E-A87A-49E03132FF6B}"/>
              </a:ext>
            </a:extLst>
          </p:cNvPr>
          <p:cNvSpPr/>
          <p:nvPr/>
        </p:nvSpPr>
        <p:spPr>
          <a:xfrm>
            <a:off x="4426312" y="1558627"/>
            <a:ext cx="3461727" cy="3461729"/>
          </a:xfrm>
          <a:custGeom>
            <a:avLst/>
            <a:gdLst>
              <a:gd name="connsiteX0" fmla="*/ 1919288 w 3838576"/>
              <a:gd name="connsiteY0" fmla="*/ 0 h 3838576"/>
              <a:gd name="connsiteX1" fmla="*/ 3838576 w 3838576"/>
              <a:gd name="connsiteY1" fmla="*/ 1919288 h 3838576"/>
              <a:gd name="connsiteX2" fmla="*/ 1919288 w 3838576"/>
              <a:gd name="connsiteY2" fmla="*/ 3838576 h 3838576"/>
              <a:gd name="connsiteX3" fmla="*/ 0 w 3838576"/>
              <a:gd name="connsiteY3" fmla="*/ 1919288 h 3838576"/>
              <a:gd name="connsiteX4" fmla="*/ 959644 w 3838576"/>
              <a:gd name="connsiteY4" fmla="*/ 1919288 h 3838576"/>
              <a:gd name="connsiteX5" fmla="*/ 1919288 w 3838576"/>
              <a:gd name="connsiteY5" fmla="*/ 2878932 h 3838576"/>
              <a:gd name="connsiteX6" fmla="*/ 2878932 w 3838576"/>
              <a:gd name="connsiteY6" fmla="*/ 1919288 h 3838576"/>
              <a:gd name="connsiteX7" fmla="*/ 1919288 w 3838576"/>
              <a:gd name="connsiteY7" fmla="*/ 959644 h 3838576"/>
              <a:gd name="connsiteX8" fmla="*/ 1919288 w 3838576"/>
              <a:gd name="connsiteY8" fmla="*/ 0 h 383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8576" h="3838576">
                <a:moveTo>
                  <a:pt x="1919288" y="0"/>
                </a:moveTo>
                <a:cubicBezTo>
                  <a:pt x="2979281" y="0"/>
                  <a:pt x="3838576" y="859295"/>
                  <a:pt x="3838576" y="1919288"/>
                </a:cubicBezTo>
                <a:cubicBezTo>
                  <a:pt x="3838576" y="2979281"/>
                  <a:pt x="2979281" y="3838576"/>
                  <a:pt x="1919288" y="3838576"/>
                </a:cubicBezTo>
                <a:cubicBezTo>
                  <a:pt x="859295" y="3838576"/>
                  <a:pt x="0" y="2979281"/>
                  <a:pt x="0" y="1919288"/>
                </a:cubicBezTo>
                <a:lnTo>
                  <a:pt x="959644" y="1919288"/>
                </a:lnTo>
                <a:cubicBezTo>
                  <a:pt x="959644" y="2449285"/>
                  <a:pt x="1389291" y="2878932"/>
                  <a:pt x="1919288" y="2878932"/>
                </a:cubicBezTo>
                <a:cubicBezTo>
                  <a:pt x="2449285" y="2878932"/>
                  <a:pt x="2878932" y="2449285"/>
                  <a:pt x="2878932" y="1919288"/>
                </a:cubicBezTo>
                <a:cubicBezTo>
                  <a:pt x="2878932" y="1389291"/>
                  <a:pt x="2449285" y="959644"/>
                  <a:pt x="1919288" y="959644"/>
                </a:cubicBezTo>
                <a:lnTo>
                  <a:pt x="1919288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8" name="íṣlïḓè">
            <a:extLst>
              <a:ext uri="{FF2B5EF4-FFF2-40B4-BE49-F238E27FC236}">
                <a16:creationId xmlns:a16="http://schemas.microsoft.com/office/drawing/2014/main" id="{BA8A8175-E92D-4186-8625-26B0746F0C11}"/>
              </a:ext>
            </a:extLst>
          </p:cNvPr>
          <p:cNvSpPr/>
          <p:nvPr/>
        </p:nvSpPr>
        <p:spPr>
          <a:xfrm rot="16200000">
            <a:off x="5161243" y="1722329"/>
            <a:ext cx="1460282" cy="531588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îşḻíḓê">
            <a:extLst>
              <a:ext uri="{FF2B5EF4-FFF2-40B4-BE49-F238E27FC236}">
                <a16:creationId xmlns:a16="http://schemas.microsoft.com/office/drawing/2014/main" id="{26B94718-9A83-4F0B-9C7A-69E7004BEE78}"/>
              </a:ext>
            </a:extLst>
          </p:cNvPr>
          <p:cNvSpPr/>
          <p:nvPr/>
        </p:nvSpPr>
        <p:spPr>
          <a:xfrm>
            <a:off x="4268436" y="2539742"/>
            <a:ext cx="1159986" cy="115998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íslîḓe">
            <a:extLst>
              <a:ext uri="{FF2B5EF4-FFF2-40B4-BE49-F238E27FC236}">
                <a16:creationId xmlns:a16="http://schemas.microsoft.com/office/drawing/2014/main" id="{14907869-8D86-49D8-8F8B-87AC76594410}"/>
              </a:ext>
            </a:extLst>
          </p:cNvPr>
          <p:cNvSpPr/>
          <p:nvPr/>
        </p:nvSpPr>
        <p:spPr>
          <a:xfrm>
            <a:off x="4340683" y="2611990"/>
            <a:ext cx="1015489" cy="1015489"/>
          </a:xfrm>
          <a:prstGeom prst="round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í$1îďe">
            <a:extLst>
              <a:ext uri="{FF2B5EF4-FFF2-40B4-BE49-F238E27FC236}">
                <a16:creationId xmlns:a16="http://schemas.microsoft.com/office/drawing/2014/main" id="{71FFDE84-9237-49B8-8318-A66415962C68}"/>
              </a:ext>
            </a:extLst>
          </p:cNvPr>
          <p:cNvSpPr/>
          <p:nvPr/>
        </p:nvSpPr>
        <p:spPr>
          <a:xfrm>
            <a:off x="5675661" y="4510910"/>
            <a:ext cx="963026" cy="96303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4" name="ïṡlïde">
            <a:extLst>
              <a:ext uri="{FF2B5EF4-FFF2-40B4-BE49-F238E27FC236}">
                <a16:creationId xmlns:a16="http://schemas.microsoft.com/office/drawing/2014/main" id="{01A62709-A596-40D1-B1EC-4024F51EC1A4}"/>
              </a:ext>
            </a:extLst>
          </p:cNvPr>
          <p:cNvSpPr/>
          <p:nvPr/>
        </p:nvSpPr>
        <p:spPr bwMode="auto">
          <a:xfrm>
            <a:off x="5911649" y="4751687"/>
            <a:ext cx="491051" cy="481476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31" name="îṥlíḓê">
            <a:extLst>
              <a:ext uri="{FF2B5EF4-FFF2-40B4-BE49-F238E27FC236}">
                <a16:creationId xmlns:a16="http://schemas.microsoft.com/office/drawing/2014/main" id="{E9A9B910-07D8-44E4-9570-ACCDD03084A0}"/>
              </a:ext>
            </a:extLst>
          </p:cNvPr>
          <p:cNvSpPr/>
          <p:nvPr/>
        </p:nvSpPr>
        <p:spPr>
          <a:xfrm>
            <a:off x="6923261" y="2320045"/>
            <a:ext cx="963026" cy="96303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2" name="îsḷiḑé">
            <a:extLst>
              <a:ext uri="{FF2B5EF4-FFF2-40B4-BE49-F238E27FC236}">
                <a16:creationId xmlns:a16="http://schemas.microsoft.com/office/drawing/2014/main" id="{A5F205A0-259C-4150-ACA4-3851A9891F6C}"/>
              </a:ext>
            </a:extLst>
          </p:cNvPr>
          <p:cNvSpPr/>
          <p:nvPr/>
        </p:nvSpPr>
        <p:spPr bwMode="auto">
          <a:xfrm>
            <a:off x="7159248" y="2560822"/>
            <a:ext cx="491051" cy="481476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9" name="îṩľidè">
            <a:extLst>
              <a:ext uri="{FF2B5EF4-FFF2-40B4-BE49-F238E27FC236}">
                <a16:creationId xmlns:a16="http://schemas.microsoft.com/office/drawing/2014/main" id="{46373B82-1B4B-45AA-9C79-777BC411E4CE}"/>
              </a:ext>
            </a:extLst>
          </p:cNvPr>
          <p:cNvSpPr txBox="1"/>
          <p:nvPr/>
        </p:nvSpPr>
        <p:spPr>
          <a:xfrm>
            <a:off x="6638687" y="5323639"/>
            <a:ext cx="3589033" cy="80280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</a:t>
            </a:r>
            <a:endParaRPr lang="zh-CN" altLang="en-US" sz="1000" dirty="0"/>
          </a:p>
        </p:txBody>
      </p:sp>
      <p:sp>
        <p:nvSpPr>
          <p:cNvPr id="30" name="iSľîďê">
            <a:extLst>
              <a:ext uri="{FF2B5EF4-FFF2-40B4-BE49-F238E27FC236}">
                <a16:creationId xmlns:a16="http://schemas.microsoft.com/office/drawing/2014/main" id="{FEEE1596-0BB0-4669-8ED1-7D94D6F2965A}"/>
              </a:ext>
            </a:extLst>
          </p:cNvPr>
          <p:cNvSpPr txBox="1"/>
          <p:nvPr/>
        </p:nvSpPr>
        <p:spPr>
          <a:xfrm>
            <a:off x="6638687" y="4851819"/>
            <a:ext cx="4918521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7" name="iṧḷidè">
            <a:extLst>
              <a:ext uri="{FF2B5EF4-FFF2-40B4-BE49-F238E27FC236}">
                <a16:creationId xmlns:a16="http://schemas.microsoft.com/office/drawing/2014/main" id="{AACC4034-3D78-474C-A3D9-08A1E1ABF149}"/>
              </a:ext>
            </a:extLst>
          </p:cNvPr>
          <p:cNvSpPr txBox="1"/>
          <p:nvPr/>
        </p:nvSpPr>
        <p:spPr>
          <a:xfrm>
            <a:off x="7929725" y="2381888"/>
            <a:ext cx="3627483" cy="68425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</a:t>
            </a:r>
            <a:endParaRPr lang="zh-CN" altLang="en-US" sz="1000" dirty="0"/>
          </a:p>
        </p:txBody>
      </p:sp>
      <p:sp>
        <p:nvSpPr>
          <p:cNvPr id="28" name="iṧḻïḑe">
            <a:extLst>
              <a:ext uri="{FF2B5EF4-FFF2-40B4-BE49-F238E27FC236}">
                <a16:creationId xmlns:a16="http://schemas.microsoft.com/office/drawing/2014/main" id="{39D59B5A-5DAB-40F4-B9E2-91F91BA4AD65}"/>
              </a:ext>
            </a:extLst>
          </p:cNvPr>
          <p:cNvSpPr txBox="1"/>
          <p:nvPr/>
        </p:nvSpPr>
        <p:spPr>
          <a:xfrm>
            <a:off x="7929725" y="1910068"/>
            <a:ext cx="3627483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5" name="îşľídé">
            <a:extLst>
              <a:ext uri="{FF2B5EF4-FFF2-40B4-BE49-F238E27FC236}">
                <a16:creationId xmlns:a16="http://schemas.microsoft.com/office/drawing/2014/main" id="{48CC218A-F3A8-4C20-8C54-2735A93FD1B4}"/>
              </a:ext>
            </a:extLst>
          </p:cNvPr>
          <p:cNvSpPr txBox="1"/>
          <p:nvPr/>
        </p:nvSpPr>
        <p:spPr>
          <a:xfrm>
            <a:off x="631742" y="4496924"/>
            <a:ext cx="3672221" cy="141831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 dirty="0"/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endParaRPr lang="en-US" altLang="zh-CN" sz="10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click.</a:t>
            </a:r>
          </a:p>
        </p:txBody>
      </p:sp>
      <p:sp>
        <p:nvSpPr>
          <p:cNvPr id="26" name="íSļídè">
            <a:extLst>
              <a:ext uri="{FF2B5EF4-FFF2-40B4-BE49-F238E27FC236}">
                <a16:creationId xmlns:a16="http://schemas.microsoft.com/office/drawing/2014/main" id="{819AD2DC-700B-4E95-AD6E-73DB36D368BD}"/>
              </a:ext>
            </a:extLst>
          </p:cNvPr>
          <p:cNvSpPr txBox="1"/>
          <p:nvPr/>
        </p:nvSpPr>
        <p:spPr>
          <a:xfrm>
            <a:off x="631742" y="4101317"/>
            <a:ext cx="3672221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4" name="ïṥlïḓe">
            <a:extLst>
              <a:ext uri="{FF2B5EF4-FFF2-40B4-BE49-F238E27FC236}">
                <a16:creationId xmlns:a16="http://schemas.microsoft.com/office/drawing/2014/main" id="{6F9E0C8B-5BCD-431C-B695-87BF5D70A13F}"/>
              </a:ext>
            </a:extLst>
          </p:cNvPr>
          <p:cNvSpPr/>
          <p:nvPr/>
        </p:nvSpPr>
        <p:spPr bwMode="auto">
          <a:xfrm>
            <a:off x="746042" y="3625515"/>
            <a:ext cx="478639" cy="314632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0" name="îşļîḋê">
            <a:extLst>
              <a:ext uri="{FF2B5EF4-FFF2-40B4-BE49-F238E27FC236}">
                <a16:creationId xmlns:a16="http://schemas.microsoft.com/office/drawing/2014/main" id="{55DB5E13-FE5A-40F6-A410-1C2A80BFAA92}"/>
              </a:ext>
            </a:extLst>
          </p:cNvPr>
          <p:cNvSpPr txBox="1"/>
          <p:nvPr/>
        </p:nvSpPr>
        <p:spPr>
          <a:xfrm>
            <a:off x="4433511" y="3180784"/>
            <a:ext cx="829833" cy="169068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REPORT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1" name="iṣ1ídê">
            <a:extLst>
              <a:ext uri="{FF2B5EF4-FFF2-40B4-BE49-F238E27FC236}">
                <a16:creationId xmlns:a16="http://schemas.microsoft.com/office/drawing/2014/main" id="{8151212F-1C58-4EE8-96D6-5E1A8A650C4F}"/>
              </a:ext>
            </a:extLst>
          </p:cNvPr>
          <p:cNvSpPr txBox="1"/>
          <p:nvPr/>
        </p:nvSpPr>
        <p:spPr>
          <a:xfrm>
            <a:off x="4434958" y="3044999"/>
            <a:ext cx="592108" cy="101314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ANNUAL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2" name="îŝḻiḑe">
            <a:extLst>
              <a:ext uri="{FF2B5EF4-FFF2-40B4-BE49-F238E27FC236}">
                <a16:creationId xmlns:a16="http://schemas.microsoft.com/office/drawing/2014/main" id="{2F635A80-511E-46A2-B044-B527A1A1908D}"/>
              </a:ext>
            </a:extLst>
          </p:cNvPr>
          <p:cNvSpPr txBox="1"/>
          <p:nvPr/>
        </p:nvSpPr>
        <p:spPr>
          <a:xfrm>
            <a:off x="4746349" y="2856985"/>
            <a:ext cx="369849" cy="151822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2018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7" name="ïṥḻîḋê">
            <a:extLst>
              <a:ext uri="{FF2B5EF4-FFF2-40B4-BE49-F238E27FC236}">
                <a16:creationId xmlns:a16="http://schemas.microsoft.com/office/drawing/2014/main" id="{FF884984-BC82-45EC-82FD-753F1EC72D66}"/>
              </a:ext>
            </a:extLst>
          </p:cNvPr>
          <p:cNvSpPr/>
          <p:nvPr/>
        </p:nvSpPr>
        <p:spPr>
          <a:xfrm>
            <a:off x="4433511" y="2856984"/>
            <a:ext cx="274512" cy="14161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8" name="iṣļídé">
            <a:extLst>
              <a:ext uri="{FF2B5EF4-FFF2-40B4-BE49-F238E27FC236}">
                <a16:creationId xmlns:a16="http://schemas.microsoft.com/office/drawing/2014/main" id="{72E1DF1D-BC2E-459C-8DA2-1A0ED829537E}"/>
              </a:ext>
            </a:extLst>
          </p:cNvPr>
          <p:cNvSpPr/>
          <p:nvPr/>
        </p:nvSpPr>
        <p:spPr>
          <a:xfrm>
            <a:off x="4433510" y="2856984"/>
            <a:ext cx="82354" cy="1416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9" name="is1ïḋé">
            <a:extLst>
              <a:ext uri="{FF2B5EF4-FFF2-40B4-BE49-F238E27FC236}">
                <a16:creationId xmlns:a16="http://schemas.microsoft.com/office/drawing/2014/main" id="{024FB468-F0BE-4FBC-A055-B671858A53BE}"/>
              </a:ext>
            </a:extLst>
          </p:cNvPr>
          <p:cNvSpPr/>
          <p:nvPr/>
        </p:nvSpPr>
        <p:spPr>
          <a:xfrm>
            <a:off x="5065394" y="2947336"/>
            <a:ext cx="197950" cy="197651"/>
          </a:xfrm>
          <a:custGeom>
            <a:avLst/>
            <a:gdLst>
              <a:gd name="connsiteX0" fmla="*/ 259984 w 607639"/>
              <a:gd name="connsiteY0" fmla="*/ 430308 h 606722"/>
              <a:gd name="connsiteX1" fmla="*/ 287837 w 607639"/>
              <a:gd name="connsiteY1" fmla="*/ 458126 h 606722"/>
              <a:gd name="connsiteX2" fmla="*/ 139047 w 607639"/>
              <a:gd name="connsiteY2" fmla="*/ 606722 h 606722"/>
              <a:gd name="connsiteX3" fmla="*/ 111282 w 607639"/>
              <a:gd name="connsiteY3" fmla="*/ 578905 h 606722"/>
              <a:gd name="connsiteX4" fmla="*/ 204460 w 607639"/>
              <a:gd name="connsiteY4" fmla="*/ 374844 h 606722"/>
              <a:gd name="connsiteX5" fmla="*/ 232231 w 607639"/>
              <a:gd name="connsiteY5" fmla="*/ 402573 h 606722"/>
              <a:gd name="connsiteX6" fmla="*/ 27771 w 607639"/>
              <a:gd name="connsiteY6" fmla="*/ 606722 h 606722"/>
              <a:gd name="connsiteX7" fmla="*/ 0 w 607639"/>
              <a:gd name="connsiteY7" fmla="*/ 578904 h 606722"/>
              <a:gd name="connsiteX8" fmla="*/ 148791 w 607639"/>
              <a:gd name="connsiteY8" fmla="*/ 319309 h 606722"/>
              <a:gd name="connsiteX9" fmla="*/ 176555 w 607639"/>
              <a:gd name="connsiteY9" fmla="*/ 347040 h 606722"/>
              <a:gd name="connsiteX10" fmla="*/ 27853 w 607639"/>
              <a:gd name="connsiteY10" fmla="*/ 495652 h 606722"/>
              <a:gd name="connsiteX11" fmla="*/ 0 w 607639"/>
              <a:gd name="connsiteY11" fmla="*/ 467921 h 606722"/>
              <a:gd name="connsiteX12" fmla="*/ 482456 w 607639"/>
              <a:gd name="connsiteY12" fmla="*/ 291506 h 606722"/>
              <a:gd name="connsiteX13" fmla="*/ 441354 w 607639"/>
              <a:gd name="connsiteY13" fmla="*/ 444829 h 606722"/>
              <a:gd name="connsiteX14" fmla="*/ 385749 w 607639"/>
              <a:gd name="connsiteY14" fmla="*/ 500380 h 606722"/>
              <a:gd name="connsiteX15" fmla="*/ 329611 w 607639"/>
              <a:gd name="connsiteY15" fmla="*/ 444295 h 606722"/>
              <a:gd name="connsiteX16" fmla="*/ 218312 w 607639"/>
              <a:gd name="connsiteY16" fmla="*/ 277605 h 606722"/>
              <a:gd name="connsiteX17" fmla="*/ 329470 w 607639"/>
              <a:gd name="connsiteY17" fmla="*/ 388739 h 606722"/>
              <a:gd name="connsiteX18" fmla="*/ 301703 w 607639"/>
              <a:gd name="connsiteY18" fmla="*/ 416478 h 606722"/>
              <a:gd name="connsiteX19" fmla="*/ 190456 w 607639"/>
              <a:gd name="connsiteY19" fmla="*/ 305433 h 606722"/>
              <a:gd name="connsiteX20" fmla="*/ 315639 w 607639"/>
              <a:gd name="connsiteY20" fmla="*/ 124971 h 606722"/>
              <a:gd name="connsiteX21" fmla="*/ 162720 w 607639"/>
              <a:gd name="connsiteY21" fmla="*/ 277604 h 606722"/>
              <a:gd name="connsiteX22" fmla="*/ 106554 w 607639"/>
              <a:gd name="connsiteY22" fmla="*/ 221544 h 606722"/>
              <a:gd name="connsiteX23" fmla="*/ 162097 w 607639"/>
              <a:gd name="connsiteY23" fmla="*/ 166016 h 606722"/>
              <a:gd name="connsiteX24" fmla="*/ 459243 w 607639"/>
              <a:gd name="connsiteY24" fmla="*/ 120359 h 606722"/>
              <a:gd name="connsiteX25" fmla="*/ 431471 w 607639"/>
              <a:gd name="connsiteY25" fmla="*/ 148088 h 606722"/>
              <a:gd name="connsiteX26" fmla="*/ 459243 w 607639"/>
              <a:gd name="connsiteY26" fmla="*/ 175905 h 606722"/>
              <a:gd name="connsiteX27" fmla="*/ 487103 w 607639"/>
              <a:gd name="connsiteY27" fmla="*/ 148088 h 606722"/>
              <a:gd name="connsiteX28" fmla="*/ 445357 w 607639"/>
              <a:gd name="connsiteY28" fmla="*/ 50948 h 606722"/>
              <a:gd name="connsiteX29" fmla="*/ 556620 w 607639"/>
              <a:gd name="connsiteY29" fmla="*/ 161952 h 606722"/>
              <a:gd name="connsiteX30" fmla="*/ 357326 w 607639"/>
              <a:gd name="connsiteY30" fmla="*/ 360942 h 606722"/>
              <a:gd name="connsiteX31" fmla="*/ 246062 w 607639"/>
              <a:gd name="connsiteY31" fmla="*/ 249938 h 606722"/>
              <a:gd name="connsiteX32" fmla="*/ 607639 w 607639"/>
              <a:gd name="connsiteY32" fmla="*/ 0 h 606722"/>
              <a:gd name="connsiteX33" fmla="*/ 576136 w 607639"/>
              <a:gd name="connsiteY33" fmla="*/ 125818 h 606722"/>
              <a:gd name="connsiteX34" fmla="*/ 481539 w 607639"/>
              <a:gd name="connsiteY34" fmla="*/ 31454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639" h="606722">
                <a:moveTo>
                  <a:pt x="259984" y="430308"/>
                </a:moveTo>
                <a:lnTo>
                  <a:pt x="287837" y="458126"/>
                </a:lnTo>
                <a:lnTo>
                  <a:pt x="139047" y="606722"/>
                </a:lnTo>
                <a:lnTo>
                  <a:pt x="111282" y="578905"/>
                </a:lnTo>
                <a:close/>
                <a:moveTo>
                  <a:pt x="204460" y="374844"/>
                </a:moveTo>
                <a:lnTo>
                  <a:pt x="232231" y="402573"/>
                </a:lnTo>
                <a:lnTo>
                  <a:pt x="27771" y="606722"/>
                </a:lnTo>
                <a:lnTo>
                  <a:pt x="0" y="578904"/>
                </a:lnTo>
                <a:close/>
                <a:moveTo>
                  <a:pt x="148791" y="319309"/>
                </a:moveTo>
                <a:lnTo>
                  <a:pt x="176555" y="347040"/>
                </a:lnTo>
                <a:lnTo>
                  <a:pt x="27853" y="495652"/>
                </a:lnTo>
                <a:lnTo>
                  <a:pt x="0" y="467921"/>
                </a:lnTo>
                <a:close/>
                <a:moveTo>
                  <a:pt x="482456" y="291506"/>
                </a:moveTo>
                <a:lnTo>
                  <a:pt x="441354" y="444829"/>
                </a:lnTo>
                <a:lnTo>
                  <a:pt x="385749" y="500380"/>
                </a:lnTo>
                <a:lnTo>
                  <a:pt x="329611" y="444295"/>
                </a:lnTo>
                <a:close/>
                <a:moveTo>
                  <a:pt x="218312" y="277605"/>
                </a:moveTo>
                <a:lnTo>
                  <a:pt x="329470" y="388739"/>
                </a:lnTo>
                <a:lnTo>
                  <a:pt x="301703" y="416478"/>
                </a:lnTo>
                <a:lnTo>
                  <a:pt x="190456" y="305433"/>
                </a:lnTo>
                <a:close/>
                <a:moveTo>
                  <a:pt x="315639" y="124971"/>
                </a:moveTo>
                <a:lnTo>
                  <a:pt x="162720" y="277604"/>
                </a:lnTo>
                <a:lnTo>
                  <a:pt x="106554" y="221544"/>
                </a:lnTo>
                <a:lnTo>
                  <a:pt x="162097" y="166016"/>
                </a:lnTo>
                <a:close/>
                <a:moveTo>
                  <a:pt x="459243" y="120359"/>
                </a:moveTo>
                <a:lnTo>
                  <a:pt x="431471" y="148088"/>
                </a:lnTo>
                <a:lnTo>
                  <a:pt x="459243" y="175905"/>
                </a:lnTo>
                <a:lnTo>
                  <a:pt x="487103" y="148088"/>
                </a:lnTo>
                <a:close/>
                <a:moveTo>
                  <a:pt x="445357" y="50948"/>
                </a:moveTo>
                <a:lnTo>
                  <a:pt x="556620" y="161952"/>
                </a:lnTo>
                <a:lnTo>
                  <a:pt x="357326" y="360942"/>
                </a:lnTo>
                <a:lnTo>
                  <a:pt x="246062" y="249938"/>
                </a:lnTo>
                <a:close/>
                <a:moveTo>
                  <a:pt x="607639" y="0"/>
                </a:moveTo>
                <a:lnTo>
                  <a:pt x="576136" y="125818"/>
                </a:lnTo>
                <a:lnTo>
                  <a:pt x="481539" y="31454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5" name="îsḷîḍé">
            <a:extLst>
              <a:ext uri="{FF2B5EF4-FFF2-40B4-BE49-F238E27FC236}">
                <a16:creationId xmlns:a16="http://schemas.microsoft.com/office/drawing/2014/main" id="{83D8E0BD-EAAA-40DB-9A5B-A89CE346F228}"/>
              </a:ext>
            </a:extLst>
          </p:cNvPr>
          <p:cNvSpPr txBox="1"/>
          <p:nvPr/>
        </p:nvSpPr>
        <p:spPr>
          <a:xfrm>
            <a:off x="671512" y="1058616"/>
            <a:ext cx="4495124" cy="111764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1300" dirty="0">
                <a:solidFill>
                  <a:schemeClr val="bg1"/>
                </a:solidFill>
              </a:rPr>
              <a:t>Unified fonts make reading more fluent.</a:t>
            </a:r>
          </a:p>
          <a:p>
            <a:pPr>
              <a:lnSpc>
                <a:spcPct val="130000"/>
              </a:lnSpc>
            </a:pPr>
            <a:r>
              <a:rPr lang="en-US" altLang="zh-CN" sz="1300" b="1" dirty="0">
                <a:solidFill>
                  <a:schemeClr val="bg1"/>
                </a:solidFill>
              </a:rPr>
              <a:t>Theme color makes PPT more convenient to change.</a:t>
            </a:r>
          </a:p>
          <a:p>
            <a:pPr>
              <a:lnSpc>
                <a:spcPct val="130000"/>
              </a:lnSpc>
            </a:pPr>
            <a:r>
              <a:rPr lang="en-US" altLang="zh-CN" sz="1300" dirty="0">
                <a:solidFill>
                  <a:schemeClr val="bg1"/>
                </a:solidFill>
              </a:rPr>
              <a:t>Adjust the spacing to adapt to Chinese typesetting, use the reference line in PPT.</a:t>
            </a:r>
            <a:endParaRPr lang="en-US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44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4CC2D9-3EEB-4720-836D-C3DF18D5B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E157665-9900-4C25-BC62-49001F7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7923CF-5F9D-4688-A578-6D1759EB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34" name="íṣľîḓe">
            <a:extLst>
              <a:ext uri="{FF2B5EF4-FFF2-40B4-BE49-F238E27FC236}">
                <a16:creationId xmlns:a16="http://schemas.microsoft.com/office/drawing/2014/main" id="{599CB0CD-E83E-4C9C-AE1A-CEBA262EB532}"/>
              </a:ext>
            </a:extLst>
          </p:cNvPr>
          <p:cNvSpPr/>
          <p:nvPr/>
        </p:nvSpPr>
        <p:spPr>
          <a:xfrm>
            <a:off x="1471824" y="2705633"/>
            <a:ext cx="2523151" cy="2523150"/>
          </a:xfrm>
          <a:prstGeom prst="ellipse">
            <a:avLst/>
          </a:prstGeom>
          <a:noFill/>
          <a:ln w="19050">
            <a:solidFill>
              <a:schemeClr val="tx2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i$ľïḍê">
            <a:extLst>
              <a:ext uri="{FF2B5EF4-FFF2-40B4-BE49-F238E27FC236}">
                <a16:creationId xmlns:a16="http://schemas.microsoft.com/office/drawing/2014/main" id="{C2ADC767-A98C-42A5-9CE7-732EAEA4313A}"/>
              </a:ext>
            </a:extLst>
          </p:cNvPr>
          <p:cNvSpPr/>
          <p:nvPr/>
        </p:nvSpPr>
        <p:spPr>
          <a:xfrm rot="5400000">
            <a:off x="1969884" y="2299505"/>
            <a:ext cx="1483762" cy="1034951"/>
          </a:xfrm>
          <a:custGeom>
            <a:avLst/>
            <a:gdLst>
              <a:gd name="connsiteX0" fmla="*/ 0 w 1844224"/>
              <a:gd name="connsiteY0" fmla="*/ 646071 h 1286380"/>
              <a:gd name="connsiteX1" fmla="*/ 184331 w 1844224"/>
              <a:gd name="connsiteY1" fmla="*/ 461740 h 1286380"/>
              <a:gd name="connsiteX2" fmla="*/ 1216348 w 1844224"/>
              <a:gd name="connsiteY2" fmla="*/ 461740 h 1286380"/>
              <a:gd name="connsiteX3" fmla="*/ 1069280 w 1844224"/>
              <a:gd name="connsiteY3" fmla="*/ 314672 h 1286380"/>
              <a:gd name="connsiteX4" fmla="*/ 1069280 w 1844224"/>
              <a:gd name="connsiteY4" fmla="*/ 53988 h 1286380"/>
              <a:gd name="connsiteX5" fmla="*/ 1329964 w 1844224"/>
              <a:gd name="connsiteY5" fmla="*/ 53988 h 1286380"/>
              <a:gd name="connsiteX6" fmla="*/ 1781838 w 1844224"/>
              <a:gd name="connsiteY6" fmla="*/ 505862 h 1286380"/>
              <a:gd name="connsiteX7" fmla="*/ 1790235 w 1844224"/>
              <a:gd name="connsiteY7" fmla="*/ 511438 h 1286380"/>
              <a:gd name="connsiteX8" fmla="*/ 1809081 w 1844224"/>
              <a:gd name="connsiteY8" fmla="*/ 539820 h 1286380"/>
              <a:gd name="connsiteX9" fmla="*/ 1823133 w 1844224"/>
              <a:gd name="connsiteY9" fmla="*/ 558878 h 1286380"/>
              <a:gd name="connsiteX10" fmla="*/ 1824697 w 1844224"/>
              <a:gd name="connsiteY10" fmla="*/ 563336 h 1286380"/>
              <a:gd name="connsiteX11" fmla="*/ 1830726 w 1844224"/>
              <a:gd name="connsiteY11" fmla="*/ 572416 h 1286380"/>
              <a:gd name="connsiteX12" fmla="*/ 1834274 w 1844224"/>
              <a:gd name="connsiteY12" fmla="*/ 590645 h 1286380"/>
              <a:gd name="connsiteX13" fmla="*/ 1840849 w 1844224"/>
              <a:gd name="connsiteY13" fmla="*/ 609394 h 1286380"/>
              <a:gd name="connsiteX14" fmla="*/ 1841803 w 1844224"/>
              <a:gd name="connsiteY14" fmla="*/ 629341 h 1286380"/>
              <a:gd name="connsiteX15" fmla="*/ 1844224 w 1844224"/>
              <a:gd name="connsiteY15" fmla="*/ 641780 h 1286380"/>
              <a:gd name="connsiteX16" fmla="*/ 1842759 w 1844224"/>
              <a:gd name="connsiteY16" fmla="*/ 649308 h 1286380"/>
              <a:gd name="connsiteX17" fmla="*/ 1843379 w 1844224"/>
              <a:gd name="connsiteY17" fmla="*/ 662269 h 1286380"/>
              <a:gd name="connsiteX18" fmla="*/ 1830725 w 1844224"/>
              <a:gd name="connsiteY18" fmla="*/ 713964 h 1286380"/>
              <a:gd name="connsiteX19" fmla="*/ 1829112 w 1844224"/>
              <a:gd name="connsiteY19" fmla="*/ 716393 h 1286380"/>
              <a:gd name="connsiteX20" fmla="*/ 1828824 w 1844224"/>
              <a:gd name="connsiteY20" fmla="*/ 717821 h 1286380"/>
              <a:gd name="connsiteX21" fmla="*/ 1801218 w 1844224"/>
              <a:gd name="connsiteY21" fmla="*/ 763323 h 1286380"/>
              <a:gd name="connsiteX22" fmla="*/ 1777314 w 1844224"/>
              <a:gd name="connsiteY22" fmla="*/ 785042 h 1286380"/>
              <a:gd name="connsiteX23" fmla="*/ 1329965 w 1844224"/>
              <a:gd name="connsiteY23" fmla="*/ 1232392 h 1286380"/>
              <a:gd name="connsiteX24" fmla="*/ 1069281 w 1844224"/>
              <a:gd name="connsiteY24" fmla="*/ 1232392 h 1286380"/>
              <a:gd name="connsiteX25" fmla="*/ 1069281 w 1844224"/>
              <a:gd name="connsiteY25" fmla="*/ 971708 h 1286380"/>
              <a:gd name="connsiteX26" fmla="*/ 1210587 w 1844224"/>
              <a:gd name="connsiteY26" fmla="*/ 830402 h 1286380"/>
              <a:gd name="connsiteX27" fmla="*/ 184331 w 1844224"/>
              <a:gd name="connsiteY27" fmla="*/ 830402 h 1286380"/>
              <a:gd name="connsiteX28" fmla="*/ 0 w 1844224"/>
              <a:gd name="connsiteY28" fmla="*/ 646071 h 128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44224" h="1286380">
                <a:moveTo>
                  <a:pt x="0" y="646071"/>
                </a:moveTo>
                <a:cubicBezTo>
                  <a:pt x="0" y="544268"/>
                  <a:pt x="82528" y="461740"/>
                  <a:pt x="184331" y="461740"/>
                </a:cubicBezTo>
                <a:lnTo>
                  <a:pt x="1216348" y="461740"/>
                </a:lnTo>
                <a:lnTo>
                  <a:pt x="1069280" y="314672"/>
                </a:lnTo>
                <a:cubicBezTo>
                  <a:pt x="997295" y="242686"/>
                  <a:pt x="997295" y="125974"/>
                  <a:pt x="1069280" y="53988"/>
                </a:cubicBezTo>
                <a:cubicBezTo>
                  <a:pt x="1141266" y="-17997"/>
                  <a:pt x="1257978" y="-17997"/>
                  <a:pt x="1329964" y="53988"/>
                </a:cubicBezTo>
                <a:lnTo>
                  <a:pt x="1781838" y="505862"/>
                </a:lnTo>
                <a:lnTo>
                  <a:pt x="1790235" y="511438"/>
                </a:lnTo>
                <a:lnTo>
                  <a:pt x="1809081" y="539820"/>
                </a:lnTo>
                <a:lnTo>
                  <a:pt x="1823133" y="558878"/>
                </a:lnTo>
                <a:lnTo>
                  <a:pt x="1824697" y="563336"/>
                </a:lnTo>
                <a:lnTo>
                  <a:pt x="1830726" y="572416"/>
                </a:lnTo>
                <a:lnTo>
                  <a:pt x="1834274" y="590645"/>
                </a:lnTo>
                <a:lnTo>
                  <a:pt x="1840849" y="609394"/>
                </a:lnTo>
                <a:lnTo>
                  <a:pt x="1841803" y="629341"/>
                </a:lnTo>
                <a:lnTo>
                  <a:pt x="1844224" y="641780"/>
                </a:lnTo>
                <a:lnTo>
                  <a:pt x="1842759" y="649308"/>
                </a:lnTo>
                <a:lnTo>
                  <a:pt x="1843379" y="662269"/>
                </a:lnTo>
                <a:cubicBezTo>
                  <a:pt x="1841692" y="679894"/>
                  <a:pt x="1837474" y="697322"/>
                  <a:pt x="1830725" y="713964"/>
                </a:cubicBezTo>
                <a:lnTo>
                  <a:pt x="1829112" y="716393"/>
                </a:lnTo>
                <a:lnTo>
                  <a:pt x="1828824" y="717821"/>
                </a:lnTo>
                <a:cubicBezTo>
                  <a:pt x="1821828" y="734361"/>
                  <a:pt x="1812487" y="749667"/>
                  <a:pt x="1801218" y="763323"/>
                </a:cubicBezTo>
                <a:lnTo>
                  <a:pt x="1777314" y="785042"/>
                </a:lnTo>
                <a:lnTo>
                  <a:pt x="1329965" y="1232392"/>
                </a:lnTo>
                <a:cubicBezTo>
                  <a:pt x="1257979" y="1304377"/>
                  <a:pt x="1141267" y="1304377"/>
                  <a:pt x="1069281" y="1232392"/>
                </a:cubicBezTo>
                <a:cubicBezTo>
                  <a:pt x="997296" y="1160406"/>
                  <a:pt x="997296" y="1043694"/>
                  <a:pt x="1069281" y="971708"/>
                </a:cubicBezTo>
                <a:lnTo>
                  <a:pt x="1210587" y="830402"/>
                </a:lnTo>
                <a:lnTo>
                  <a:pt x="184331" y="830402"/>
                </a:lnTo>
                <a:cubicBezTo>
                  <a:pt x="82528" y="830402"/>
                  <a:pt x="0" y="747874"/>
                  <a:pt x="0" y="6460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îŝ1îḍé">
            <a:extLst>
              <a:ext uri="{FF2B5EF4-FFF2-40B4-BE49-F238E27FC236}">
                <a16:creationId xmlns:a16="http://schemas.microsoft.com/office/drawing/2014/main" id="{E7B36541-672F-4F83-A2E9-44DAEDF0CE54}"/>
              </a:ext>
            </a:extLst>
          </p:cNvPr>
          <p:cNvSpPr/>
          <p:nvPr/>
        </p:nvSpPr>
        <p:spPr>
          <a:xfrm rot="8100000" flipV="1">
            <a:off x="3344206" y="3405881"/>
            <a:ext cx="1138492" cy="1135531"/>
          </a:xfrm>
          <a:custGeom>
            <a:avLst/>
            <a:gdLst>
              <a:gd name="connsiteX0" fmla="*/ 449482 w 1415075"/>
              <a:gd name="connsiteY0" fmla="*/ 56378 h 1411395"/>
              <a:gd name="connsiteX1" fmla="*/ 395493 w 1415075"/>
              <a:gd name="connsiteY1" fmla="*/ 186720 h 1411395"/>
              <a:gd name="connsiteX2" fmla="*/ 579824 w 1415075"/>
              <a:gd name="connsiteY2" fmla="*/ 371051 h 1411395"/>
              <a:gd name="connsiteX3" fmla="*/ 779661 w 1415075"/>
              <a:gd name="connsiteY3" fmla="*/ 371051 h 1411395"/>
              <a:gd name="connsiteX4" fmla="*/ 53989 w 1415075"/>
              <a:gd name="connsiteY4" fmla="*/ 1096723 h 1411395"/>
              <a:gd name="connsiteX5" fmla="*/ 53989 w 1415075"/>
              <a:gd name="connsiteY5" fmla="*/ 1357407 h 1411395"/>
              <a:gd name="connsiteX6" fmla="*/ 314672 w 1415075"/>
              <a:gd name="connsiteY6" fmla="*/ 1357407 h 1411395"/>
              <a:gd name="connsiteX7" fmla="*/ 1044419 w 1415075"/>
              <a:gd name="connsiteY7" fmla="*/ 627660 h 1411395"/>
              <a:gd name="connsiteX8" fmla="*/ 1044419 w 1415075"/>
              <a:gd name="connsiteY8" fmla="*/ 835646 h 1411395"/>
              <a:gd name="connsiteX9" fmla="*/ 1228750 w 1415075"/>
              <a:gd name="connsiteY9" fmla="*/ 1019977 h 1411395"/>
              <a:gd name="connsiteX10" fmla="*/ 1413081 w 1415075"/>
              <a:gd name="connsiteY10" fmla="*/ 835646 h 1411395"/>
              <a:gd name="connsiteX11" fmla="*/ 1413081 w 1415075"/>
              <a:gd name="connsiteY11" fmla="*/ 196597 h 1411395"/>
              <a:gd name="connsiteX12" fmla="*/ 1415075 w 1415075"/>
              <a:gd name="connsiteY12" fmla="*/ 186720 h 1411395"/>
              <a:gd name="connsiteX13" fmla="*/ 1406788 w 1415075"/>
              <a:gd name="connsiteY13" fmla="*/ 131906 h 1411395"/>
              <a:gd name="connsiteX14" fmla="*/ 1399253 w 1415075"/>
              <a:gd name="connsiteY14" fmla="*/ 116231 h 1411395"/>
              <a:gd name="connsiteX15" fmla="*/ 1398595 w 1415075"/>
              <a:gd name="connsiteY15" fmla="*/ 112976 h 1411395"/>
              <a:gd name="connsiteX16" fmla="*/ 1395433 w 1415075"/>
              <a:gd name="connsiteY16" fmla="*/ 108286 h 1411395"/>
              <a:gd name="connsiteX17" fmla="*/ 1383594 w 1415075"/>
              <a:gd name="connsiteY17" fmla="*/ 83659 h 1411395"/>
              <a:gd name="connsiteX18" fmla="*/ 1365125 w 1415075"/>
              <a:gd name="connsiteY18" fmla="*/ 63333 h 1411395"/>
              <a:gd name="connsiteX19" fmla="*/ 1359092 w 1415075"/>
              <a:gd name="connsiteY19" fmla="*/ 54384 h 1411395"/>
              <a:gd name="connsiteX20" fmla="*/ 1353676 w 1415075"/>
              <a:gd name="connsiteY20" fmla="*/ 50733 h 1411395"/>
              <a:gd name="connsiteX21" fmla="*/ 1347996 w 1415075"/>
              <a:gd name="connsiteY21" fmla="*/ 44481 h 1411395"/>
              <a:gd name="connsiteX22" fmla="*/ 1312119 w 1415075"/>
              <a:gd name="connsiteY22" fmla="*/ 22715 h 1411395"/>
              <a:gd name="connsiteX23" fmla="*/ 1300500 w 1415075"/>
              <a:gd name="connsiteY23" fmla="*/ 14881 h 1411395"/>
              <a:gd name="connsiteX24" fmla="*/ 1297641 w 1415075"/>
              <a:gd name="connsiteY24" fmla="*/ 14304 h 1411395"/>
              <a:gd name="connsiteX25" fmla="*/ 1296428 w 1415075"/>
              <a:gd name="connsiteY25" fmla="*/ 13498 h 1411395"/>
              <a:gd name="connsiteX26" fmla="*/ 1227064 w 1415075"/>
              <a:gd name="connsiteY26" fmla="*/ 0 h 1411395"/>
              <a:gd name="connsiteX27" fmla="*/ 1214790 w 1415075"/>
              <a:gd name="connsiteY27" fmla="*/ 2389 h 1411395"/>
              <a:gd name="connsiteX28" fmla="*/ 579824 w 1415075"/>
              <a:gd name="connsiteY28" fmla="*/ 2389 h 1411395"/>
              <a:gd name="connsiteX29" fmla="*/ 449482 w 1415075"/>
              <a:gd name="connsiteY29" fmla="*/ 56378 h 14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415075" h="1411395">
                <a:moveTo>
                  <a:pt x="449482" y="56378"/>
                </a:moveTo>
                <a:cubicBezTo>
                  <a:pt x="416125" y="89736"/>
                  <a:pt x="395493" y="135819"/>
                  <a:pt x="395493" y="186720"/>
                </a:cubicBezTo>
                <a:cubicBezTo>
                  <a:pt x="395493" y="288523"/>
                  <a:pt x="478021" y="371051"/>
                  <a:pt x="579824" y="371051"/>
                </a:cubicBezTo>
                <a:lnTo>
                  <a:pt x="779661" y="371051"/>
                </a:lnTo>
                <a:lnTo>
                  <a:pt x="53989" y="1096723"/>
                </a:lnTo>
                <a:cubicBezTo>
                  <a:pt x="-17997" y="1168709"/>
                  <a:pt x="-17997" y="1285421"/>
                  <a:pt x="53989" y="1357407"/>
                </a:cubicBezTo>
                <a:cubicBezTo>
                  <a:pt x="125975" y="1429392"/>
                  <a:pt x="242687" y="1429392"/>
                  <a:pt x="314672" y="1357407"/>
                </a:cubicBezTo>
                <a:lnTo>
                  <a:pt x="1044419" y="627660"/>
                </a:lnTo>
                <a:lnTo>
                  <a:pt x="1044419" y="835646"/>
                </a:lnTo>
                <a:cubicBezTo>
                  <a:pt x="1044419" y="937449"/>
                  <a:pt x="1126947" y="1019977"/>
                  <a:pt x="1228750" y="1019977"/>
                </a:cubicBezTo>
                <a:cubicBezTo>
                  <a:pt x="1330553" y="1019977"/>
                  <a:pt x="1413081" y="937449"/>
                  <a:pt x="1413081" y="835646"/>
                </a:cubicBezTo>
                <a:lnTo>
                  <a:pt x="1413081" y="196597"/>
                </a:lnTo>
                <a:lnTo>
                  <a:pt x="1415075" y="186720"/>
                </a:lnTo>
                <a:cubicBezTo>
                  <a:pt x="1415075" y="167632"/>
                  <a:pt x="1412174" y="149222"/>
                  <a:pt x="1406788" y="131906"/>
                </a:cubicBezTo>
                <a:lnTo>
                  <a:pt x="1399253" y="116231"/>
                </a:lnTo>
                <a:lnTo>
                  <a:pt x="1398595" y="112976"/>
                </a:lnTo>
                <a:lnTo>
                  <a:pt x="1395433" y="108286"/>
                </a:lnTo>
                <a:lnTo>
                  <a:pt x="1383594" y="83659"/>
                </a:lnTo>
                <a:lnTo>
                  <a:pt x="1365125" y="63333"/>
                </a:lnTo>
                <a:lnTo>
                  <a:pt x="1359092" y="54384"/>
                </a:lnTo>
                <a:lnTo>
                  <a:pt x="1353676" y="50733"/>
                </a:lnTo>
                <a:lnTo>
                  <a:pt x="1347996" y="44481"/>
                </a:lnTo>
                <a:lnTo>
                  <a:pt x="1312119" y="22715"/>
                </a:lnTo>
                <a:lnTo>
                  <a:pt x="1300500" y="14881"/>
                </a:lnTo>
                <a:lnTo>
                  <a:pt x="1297641" y="14304"/>
                </a:lnTo>
                <a:lnTo>
                  <a:pt x="1296428" y="13498"/>
                </a:lnTo>
                <a:cubicBezTo>
                  <a:pt x="1274239" y="4499"/>
                  <a:pt x="1250651" y="0"/>
                  <a:pt x="1227064" y="0"/>
                </a:cubicBezTo>
                <a:lnTo>
                  <a:pt x="1214790" y="2389"/>
                </a:lnTo>
                <a:lnTo>
                  <a:pt x="579824" y="2389"/>
                </a:lnTo>
                <a:cubicBezTo>
                  <a:pt x="528923" y="2389"/>
                  <a:pt x="482840" y="23021"/>
                  <a:pt x="449482" y="563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7" name="í$ḷiḑè">
            <a:extLst>
              <a:ext uri="{FF2B5EF4-FFF2-40B4-BE49-F238E27FC236}">
                <a16:creationId xmlns:a16="http://schemas.microsoft.com/office/drawing/2014/main" id="{A20DB959-43C8-41F0-97D2-53BF5BA0BFFA}"/>
              </a:ext>
            </a:extLst>
          </p:cNvPr>
          <p:cNvSpPr/>
          <p:nvPr/>
        </p:nvSpPr>
        <p:spPr>
          <a:xfrm rot="18900000" flipV="1">
            <a:off x="917410" y="3388726"/>
            <a:ext cx="1138492" cy="1135531"/>
          </a:xfrm>
          <a:custGeom>
            <a:avLst/>
            <a:gdLst>
              <a:gd name="connsiteX0" fmla="*/ 1359092 w 1415075"/>
              <a:gd name="connsiteY0" fmla="*/ 965988 h 1411395"/>
              <a:gd name="connsiteX1" fmla="*/ 1413081 w 1415075"/>
              <a:gd name="connsiteY1" fmla="*/ 835646 h 1411395"/>
              <a:gd name="connsiteX2" fmla="*/ 1413081 w 1415075"/>
              <a:gd name="connsiteY2" fmla="*/ 196597 h 1411395"/>
              <a:gd name="connsiteX3" fmla="*/ 1415075 w 1415075"/>
              <a:gd name="connsiteY3" fmla="*/ 186720 h 1411395"/>
              <a:gd name="connsiteX4" fmla="*/ 1406788 w 1415075"/>
              <a:gd name="connsiteY4" fmla="*/ 131906 h 1411395"/>
              <a:gd name="connsiteX5" fmla="*/ 1399252 w 1415075"/>
              <a:gd name="connsiteY5" fmla="*/ 116231 h 1411395"/>
              <a:gd name="connsiteX6" fmla="*/ 1398595 w 1415075"/>
              <a:gd name="connsiteY6" fmla="*/ 112976 h 1411395"/>
              <a:gd name="connsiteX7" fmla="*/ 1395433 w 1415075"/>
              <a:gd name="connsiteY7" fmla="*/ 108286 h 1411395"/>
              <a:gd name="connsiteX8" fmla="*/ 1383594 w 1415075"/>
              <a:gd name="connsiteY8" fmla="*/ 83659 h 1411395"/>
              <a:gd name="connsiteX9" fmla="*/ 1365125 w 1415075"/>
              <a:gd name="connsiteY9" fmla="*/ 63333 h 1411395"/>
              <a:gd name="connsiteX10" fmla="*/ 1359092 w 1415075"/>
              <a:gd name="connsiteY10" fmla="*/ 54384 h 1411395"/>
              <a:gd name="connsiteX11" fmla="*/ 1353676 w 1415075"/>
              <a:gd name="connsiteY11" fmla="*/ 50733 h 1411395"/>
              <a:gd name="connsiteX12" fmla="*/ 1347995 w 1415075"/>
              <a:gd name="connsiteY12" fmla="*/ 44481 h 1411395"/>
              <a:gd name="connsiteX13" fmla="*/ 1312118 w 1415075"/>
              <a:gd name="connsiteY13" fmla="*/ 22714 h 1411395"/>
              <a:gd name="connsiteX14" fmla="*/ 1300500 w 1415075"/>
              <a:gd name="connsiteY14" fmla="*/ 14881 h 1411395"/>
              <a:gd name="connsiteX15" fmla="*/ 1297641 w 1415075"/>
              <a:gd name="connsiteY15" fmla="*/ 14304 h 1411395"/>
              <a:gd name="connsiteX16" fmla="*/ 1296428 w 1415075"/>
              <a:gd name="connsiteY16" fmla="*/ 13498 h 1411395"/>
              <a:gd name="connsiteX17" fmla="*/ 1227064 w 1415075"/>
              <a:gd name="connsiteY17" fmla="*/ 0 h 1411395"/>
              <a:gd name="connsiteX18" fmla="*/ 1214790 w 1415075"/>
              <a:gd name="connsiteY18" fmla="*/ 2389 h 1411395"/>
              <a:gd name="connsiteX19" fmla="*/ 579824 w 1415075"/>
              <a:gd name="connsiteY19" fmla="*/ 2389 h 1411395"/>
              <a:gd name="connsiteX20" fmla="*/ 395493 w 1415075"/>
              <a:gd name="connsiteY20" fmla="*/ 186720 h 1411395"/>
              <a:gd name="connsiteX21" fmla="*/ 579824 w 1415075"/>
              <a:gd name="connsiteY21" fmla="*/ 371051 h 1411395"/>
              <a:gd name="connsiteX22" fmla="*/ 779661 w 1415075"/>
              <a:gd name="connsiteY22" fmla="*/ 371051 h 1411395"/>
              <a:gd name="connsiteX23" fmla="*/ 53989 w 1415075"/>
              <a:gd name="connsiteY23" fmla="*/ 1096723 h 1411395"/>
              <a:gd name="connsiteX24" fmla="*/ 53989 w 1415075"/>
              <a:gd name="connsiteY24" fmla="*/ 1357407 h 1411395"/>
              <a:gd name="connsiteX25" fmla="*/ 314672 w 1415075"/>
              <a:gd name="connsiteY25" fmla="*/ 1357407 h 1411395"/>
              <a:gd name="connsiteX26" fmla="*/ 1044419 w 1415075"/>
              <a:gd name="connsiteY26" fmla="*/ 627660 h 1411395"/>
              <a:gd name="connsiteX27" fmla="*/ 1044419 w 1415075"/>
              <a:gd name="connsiteY27" fmla="*/ 835646 h 1411395"/>
              <a:gd name="connsiteX28" fmla="*/ 1228750 w 1415075"/>
              <a:gd name="connsiteY28" fmla="*/ 1019977 h 1411395"/>
              <a:gd name="connsiteX29" fmla="*/ 1359092 w 1415075"/>
              <a:gd name="connsiteY29" fmla="*/ 965988 h 14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415075" h="1411395">
                <a:moveTo>
                  <a:pt x="1359092" y="965988"/>
                </a:moveTo>
                <a:cubicBezTo>
                  <a:pt x="1392449" y="932630"/>
                  <a:pt x="1413081" y="886547"/>
                  <a:pt x="1413081" y="835646"/>
                </a:cubicBezTo>
                <a:lnTo>
                  <a:pt x="1413081" y="196597"/>
                </a:lnTo>
                <a:lnTo>
                  <a:pt x="1415075" y="186720"/>
                </a:lnTo>
                <a:cubicBezTo>
                  <a:pt x="1415075" y="167632"/>
                  <a:pt x="1412174" y="149222"/>
                  <a:pt x="1406788" y="131906"/>
                </a:cubicBezTo>
                <a:lnTo>
                  <a:pt x="1399252" y="116231"/>
                </a:lnTo>
                <a:lnTo>
                  <a:pt x="1398595" y="112976"/>
                </a:lnTo>
                <a:lnTo>
                  <a:pt x="1395433" y="108286"/>
                </a:lnTo>
                <a:lnTo>
                  <a:pt x="1383594" y="83659"/>
                </a:lnTo>
                <a:lnTo>
                  <a:pt x="1365125" y="63333"/>
                </a:lnTo>
                <a:lnTo>
                  <a:pt x="1359092" y="54384"/>
                </a:lnTo>
                <a:lnTo>
                  <a:pt x="1353676" y="50733"/>
                </a:lnTo>
                <a:lnTo>
                  <a:pt x="1347995" y="44481"/>
                </a:lnTo>
                <a:lnTo>
                  <a:pt x="1312118" y="22714"/>
                </a:lnTo>
                <a:lnTo>
                  <a:pt x="1300500" y="14881"/>
                </a:lnTo>
                <a:lnTo>
                  <a:pt x="1297641" y="14304"/>
                </a:lnTo>
                <a:lnTo>
                  <a:pt x="1296428" y="13498"/>
                </a:lnTo>
                <a:cubicBezTo>
                  <a:pt x="1274239" y="4499"/>
                  <a:pt x="1250651" y="0"/>
                  <a:pt x="1227064" y="0"/>
                </a:cubicBezTo>
                <a:lnTo>
                  <a:pt x="1214790" y="2389"/>
                </a:lnTo>
                <a:lnTo>
                  <a:pt x="579824" y="2389"/>
                </a:lnTo>
                <a:cubicBezTo>
                  <a:pt x="478021" y="2389"/>
                  <a:pt x="395493" y="84917"/>
                  <a:pt x="395493" y="186720"/>
                </a:cubicBezTo>
                <a:cubicBezTo>
                  <a:pt x="395493" y="288523"/>
                  <a:pt x="478021" y="371051"/>
                  <a:pt x="579824" y="371051"/>
                </a:cubicBezTo>
                <a:lnTo>
                  <a:pt x="779661" y="371051"/>
                </a:lnTo>
                <a:lnTo>
                  <a:pt x="53989" y="1096723"/>
                </a:lnTo>
                <a:cubicBezTo>
                  <a:pt x="-17997" y="1168709"/>
                  <a:pt x="-17997" y="1285421"/>
                  <a:pt x="53989" y="1357407"/>
                </a:cubicBezTo>
                <a:cubicBezTo>
                  <a:pt x="125975" y="1429392"/>
                  <a:pt x="242687" y="1429392"/>
                  <a:pt x="314672" y="1357407"/>
                </a:cubicBezTo>
                <a:lnTo>
                  <a:pt x="1044419" y="627660"/>
                </a:lnTo>
                <a:lnTo>
                  <a:pt x="1044419" y="835646"/>
                </a:lnTo>
                <a:cubicBezTo>
                  <a:pt x="1044419" y="937449"/>
                  <a:pt x="1126947" y="1019977"/>
                  <a:pt x="1228750" y="1019977"/>
                </a:cubicBezTo>
                <a:cubicBezTo>
                  <a:pt x="1279652" y="1019977"/>
                  <a:pt x="1325734" y="999345"/>
                  <a:pt x="1359092" y="96598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8" name="îṡḻiḋe">
            <a:extLst>
              <a:ext uri="{FF2B5EF4-FFF2-40B4-BE49-F238E27FC236}">
                <a16:creationId xmlns:a16="http://schemas.microsoft.com/office/drawing/2014/main" id="{6FE5CA3D-B458-4B4B-B8E1-1CA304E57AA1}"/>
              </a:ext>
            </a:extLst>
          </p:cNvPr>
          <p:cNvSpPr/>
          <p:nvPr/>
        </p:nvSpPr>
        <p:spPr>
          <a:xfrm rot="13500000" flipV="1">
            <a:off x="2159054" y="4597979"/>
            <a:ext cx="1138492" cy="1135531"/>
          </a:xfrm>
          <a:custGeom>
            <a:avLst/>
            <a:gdLst>
              <a:gd name="connsiteX0" fmla="*/ 1359091 w 1415075"/>
              <a:gd name="connsiteY0" fmla="*/ 54383 h 1411395"/>
              <a:gd name="connsiteX1" fmla="*/ 1300499 w 1415075"/>
              <a:gd name="connsiteY1" fmla="*/ 14879 h 1411395"/>
              <a:gd name="connsiteX2" fmla="*/ 1297638 w 1415075"/>
              <a:gd name="connsiteY2" fmla="*/ 14301 h 1411395"/>
              <a:gd name="connsiteX3" fmla="*/ 1296428 w 1415075"/>
              <a:gd name="connsiteY3" fmla="*/ 13498 h 1411395"/>
              <a:gd name="connsiteX4" fmla="*/ 1227063 w 1415075"/>
              <a:gd name="connsiteY4" fmla="*/ 0 h 1411395"/>
              <a:gd name="connsiteX5" fmla="*/ 1214793 w 1415075"/>
              <a:gd name="connsiteY5" fmla="*/ 2388 h 1411395"/>
              <a:gd name="connsiteX6" fmla="*/ 579824 w 1415075"/>
              <a:gd name="connsiteY6" fmla="*/ 2388 h 1411395"/>
              <a:gd name="connsiteX7" fmla="*/ 395493 w 1415075"/>
              <a:gd name="connsiteY7" fmla="*/ 186719 h 1411395"/>
              <a:gd name="connsiteX8" fmla="*/ 579824 w 1415075"/>
              <a:gd name="connsiteY8" fmla="*/ 371050 h 1411395"/>
              <a:gd name="connsiteX9" fmla="*/ 779661 w 1415075"/>
              <a:gd name="connsiteY9" fmla="*/ 371050 h 1411395"/>
              <a:gd name="connsiteX10" fmla="*/ 53988 w 1415075"/>
              <a:gd name="connsiteY10" fmla="*/ 1096723 h 1411395"/>
              <a:gd name="connsiteX11" fmla="*/ 53988 w 1415075"/>
              <a:gd name="connsiteY11" fmla="*/ 1357406 h 1411395"/>
              <a:gd name="connsiteX12" fmla="*/ 314672 w 1415075"/>
              <a:gd name="connsiteY12" fmla="*/ 1357406 h 1411395"/>
              <a:gd name="connsiteX13" fmla="*/ 1044418 w 1415075"/>
              <a:gd name="connsiteY13" fmla="*/ 627660 h 1411395"/>
              <a:gd name="connsiteX14" fmla="*/ 1044418 w 1415075"/>
              <a:gd name="connsiteY14" fmla="*/ 835644 h 1411395"/>
              <a:gd name="connsiteX15" fmla="*/ 1228749 w 1415075"/>
              <a:gd name="connsiteY15" fmla="*/ 1019975 h 1411395"/>
              <a:gd name="connsiteX16" fmla="*/ 1413080 w 1415075"/>
              <a:gd name="connsiteY16" fmla="*/ 835644 h 1411395"/>
              <a:gd name="connsiteX17" fmla="*/ 1413080 w 1415075"/>
              <a:gd name="connsiteY17" fmla="*/ 196599 h 1411395"/>
              <a:gd name="connsiteX18" fmla="*/ 1415075 w 1415075"/>
              <a:gd name="connsiteY18" fmla="*/ 186719 h 1411395"/>
              <a:gd name="connsiteX19" fmla="*/ 1361086 w 1415075"/>
              <a:gd name="connsiteY19" fmla="*/ 56377 h 1411395"/>
              <a:gd name="connsiteX20" fmla="*/ 1359894 w 1415075"/>
              <a:gd name="connsiteY20" fmla="*/ 55575 h 141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5075" h="1411395">
                <a:moveTo>
                  <a:pt x="1359091" y="54383"/>
                </a:moveTo>
                <a:cubicBezTo>
                  <a:pt x="1342412" y="37704"/>
                  <a:pt x="1322552" y="24207"/>
                  <a:pt x="1300499" y="14879"/>
                </a:cubicBezTo>
                <a:lnTo>
                  <a:pt x="1297638" y="14301"/>
                </a:lnTo>
                <a:lnTo>
                  <a:pt x="1296428" y="13498"/>
                </a:lnTo>
                <a:cubicBezTo>
                  <a:pt x="1274238" y="4499"/>
                  <a:pt x="1250651" y="0"/>
                  <a:pt x="1227063" y="0"/>
                </a:cubicBezTo>
                <a:lnTo>
                  <a:pt x="1214793" y="2388"/>
                </a:lnTo>
                <a:lnTo>
                  <a:pt x="579824" y="2388"/>
                </a:lnTo>
                <a:cubicBezTo>
                  <a:pt x="478021" y="2388"/>
                  <a:pt x="395493" y="84916"/>
                  <a:pt x="395493" y="186719"/>
                </a:cubicBezTo>
                <a:cubicBezTo>
                  <a:pt x="395493" y="288522"/>
                  <a:pt x="478021" y="371050"/>
                  <a:pt x="579824" y="371050"/>
                </a:cubicBezTo>
                <a:lnTo>
                  <a:pt x="779661" y="371050"/>
                </a:lnTo>
                <a:lnTo>
                  <a:pt x="53988" y="1096723"/>
                </a:lnTo>
                <a:cubicBezTo>
                  <a:pt x="-17997" y="1168709"/>
                  <a:pt x="-17997" y="1285421"/>
                  <a:pt x="53988" y="1357406"/>
                </a:cubicBezTo>
                <a:cubicBezTo>
                  <a:pt x="125974" y="1429392"/>
                  <a:pt x="242686" y="1429392"/>
                  <a:pt x="314672" y="1357406"/>
                </a:cubicBezTo>
                <a:lnTo>
                  <a:pt x="1044418" y="627660"/>
                </a:lnTo>
                <a:lnTo>
                  <a:pt x="1044418" y="835644"/>
                </a:lnTo>
                <a:cubicBezTo>
                  <a:pt x="1044418" y="937447"/>
                  <a:pt x="1126946" y="1019975"/>
                  <a:pt x="1228749" y="1019975"/>
                </a:cubicBezTo>
                <a:cubicBezTo>
                  <a:pt x="1330552" y="1019975"/>
                  <a:pt x="1413080" y="937447"/>
                  <a:pt x="1413080" y="835644"/>
                </a:cubicBezTo>
                <a:lnTo>
                  <a:pt x="1413080" y="196599"/>
                </a:lnTo>
                <a:lnTo>
                  <a:pt x="1415075" y="186719"/>
                </a:lnTo>
                <a:cubicBezTo>
                  <a:pt x="1415075" y="135817"/>
                  <a:pt x="1394443" y="89735"/>
                  <a:pt x="1361086" y="56377"/>
                </a:cubicBezTo>
                <a:lnTo>
                  <a:pt x="1359894" y="555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íṥliḋé">
            <a:extLst>
              <a:ext uri="{FF2B5EF4-FFF2-40B4-BE49-F238E27FC236}">
                <a16:creationId xmlns:a16="http://schemas.microsoft.com/office/drawing/2014/main" id="{C14305E3-EDAB-4432-BFDE-85ECC8FD49FF}"/>
              </a:ext>
            </a:extLst>
          </p:cNvPr>
          <p:cNvSpPr txBox="1"/>
          <p:nvPr/>
        </p:nvSpPr>
        <p:spPr>
          <a:xfrm>
            <a:off x="2257410" y="3724060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en-US" altLang="zh-CN" sz="1400" b="1" dirty="0"/>
              <a:t>keyword</a:t>
            </a:r>
            <a:endParaRPr lang="zh-CN" altLang="en-US" sz="1400" b="1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1FEFEA6-DAB0-45BD-9E5E-7FDF7941974D}"/>
              </a:ext>
            </a:extLst>
          </p:cNvPr>
          <p:cNvCxnSpPr>
            <a:cxnSpLocks/>
          </p:cNvCxnSpPr>
          <p:nvPr/>
        </p:nvCxnSpPr>
        <p:spPr>
          <a:xfrm>
            <a:off x="5207418" y="2648723"/>
            <a:ext cx="631307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iṧļiḑè">
            <a:extLst>
              <a:ext uri="{FF2B5EF4-FFF2-40B4-BE49-F238E27FC236}">
                <a16:creationId xmlns:a16="http://schemas.microsoft.com/office/drawing/2014/main" id="{83A8F5EA-4107-4D9E-B10D-4BFB27A24217}"/>
              </a:ext>
            </a:extLst>
          </p:cNvPr>
          <p:cNvSpPr/>
          <p:nvPr/>
        </p:nvSpPr>
        <p:spPr bwMode="auto">
          <a:xfrm>
            <a:off x="5850374" y="5526355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32" name="iŝḻidè">
            <a:extLst>
              <a:ext uri="{FF2B5EF4-FFF2-40B4-BE49-F238E27FC236}">
                <a16:creationId xmlns:a16="http://schemas.microsoft.com/office/drawing/2014/main" id="{BB3748DD-A2A1-4F66-B013-C6E0EF0AFF13}"/>
              </a:ext>
            </a:extLst>
          </p:cNvPr>
          <p:cNvSpPr txBox="1"/>
          <p:nvPr/>
        </p:nvSpPr>
        <p:spPr bwMode="auto">
          <a:xfrm>
            <a:off x="5850374" y="5113475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4"/>
                </a:solidFill>
              </a:rPr>
              <a:t>Text here</a:t>
            </a:r>
          </a:p>
        </p:txBody>
      </p:sp>
      <p:sp>
        <p:nvSpPr>
          <p:cNvPr id="33" name="íş1iḓe">
            <a:extLst>
              <a:ext uri="{FF2B5EF4-FFF2-40B4-BE49-F238E27FC236}">
                <a16:creationId xmlns:a16="http://schemas.microsoft.com/office/drawing/2014/main" id="{D7A126D8-46B6-4E9F-8137-90024495F5F6}"/>
              </a:ext>
            </a:extLst>
          </p:cNvPr>
          <p:cNvSpPr/>
          <p:nvPr/>
        </p:nvSpPr>
        <p:spPr bwMode="auto">
          <a:xfrm>
            <a:off x="5211827" y="5206366"/>
            <a:ext cx="461080" cy="460795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ṡḻidè">
            <a:extLst>
              <a:ext uri="{FF2B5EF4-FFF2-40B4-BE49-F238E27FC236}">
                <a16:creationId xmlns:a16="http://schemas.microsoft.com/office/drawing/2014/main" id="{231FF499-8D0B-45B7-BBAC-B63D1709F7F8}"/>
              </a:ext>
            </a:extLst>
          </p:cNvPr>
          <p:cNvSpPr/>
          <p:nvPr/>
        </p:nvSpPr>
        <p:spPr bwMode="auto">
          <a:xfrm>
            <a:off x="9378766" y="5526355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29" name="íS1íḍê">
            <a:extLst>
              <a:ext uri="{FF2B5EF4-FFF2-40B4-BE49-F238E27FC236}">
                <a16:creationId xmlns:a16="http://schemas.microsoft.com/office/drawing/2014/main" id="{240C9C47-53CB-45E7-A2F9-9C5CFAEA390A}"/>
              </a:ext>
            </a:extLst>
          </p:cNvPr>
          <p:cNvSpPr txBox="1"/>
          <p:nvPr/>
        </p:nvSpPr>
        <p:spPr bwMode="auto">
          <a:xfrm>
            <a:off x="9378766" y="5113475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30" name="îṥľîḑé">
            <a:extLst>
              <a:ext uri="{FF2B5EF4-FFF2-40B4-BE49-F238E27FC236}">
                <a16:creationId xmlns:a16="http://schemas.microsoft.com/office/drawing/2014/main" id="{6D82B3AD-E581-4DA7-AC9A-0BAAEE12E5A6}"/>
              </a:ext>
            </a:extLst>
          </p:cNvPr>
          <p:cNvSpPr/>
          <p:nvPr/>
        </p:nvSpPr>
        <p:spPr bwMode="auto">
          <a:xfrm>
            <a:off x="8740219" y="5270398"/>
            <a:ext cx="461080" cy="332731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629060F8-4021-4DD4-9984-2957190BFB25}"/>
              </a:ext>
            </a:extLst>
          </p:cNvPr>
          <p:cNvCxnSpPr/>
          <p:nvPr/>
        </p:nvCxnSpPr>
        <p:spPr>
          <a:xfrm flipH="1">
            <a:off x="7691265" y="5440517"/>
            <a:ext cx="864096" cy="0"/>
          </a:xfrm>
          <a:prstGeom prst="straightConnector1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śļiďê">
            <a:extLst>
              <a:ext uri="{FF2B5EF4-FFF2-40B4-BE49-F238E27FC236}">
                <a16:creationId xmlns:a16="http://schemas.microsoft.com/office/drawing/2014/main" id="{AEBBB01D-D26C-45FE-901E-642F4DB24B2D}"/>
              </a:ext>
            </a:extLst>
          </p:cNvPr>
          <p:cNvSpPr txBox="1"/>
          <p:nvPr/>
        </p:nvSpPr>
        <p:spPr>
          <a:xfrm flipH="1">
            <a:off x="7697465" y="4982929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en-US" altLang="zh-CN" sz="1400" b="1" dirty="0"/>
              <a:t>keyword</a:t>
            </a:r>
            <a:endParaRPr lang="zh-CN" altLang="en-US" sz="1400" b="1" dirty="0"/>
          </a:p>
        </p:txBody>
      </p:sp>
      <p:sp>
        <p:nvSpPr>
          <p:cNvPr id="23" name="íṩlîḑe">
            <a:extLst>
              <a:ext uri="{FF2B5EF4-FFF2-40B4-BE49-F238E27FC236}">
                <a16:creationId xmlns:a16="http://schemas.microsoft.com/office/drawing/2014/main" id="{1A6C9C58-28D4-47CB-A27A-125FE5118F20}"/>
              </a:ext>
            </a:extLst>
          </p:cNvPr>
          <p:cNvSpPr/>
          <p:nvPr/>
        </p:nvSpPr>
        <p:spPr bwMode="auto">
          <a:xfrm>
            <a:off x="5850374" y="3764401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24" name="ï$ḷidê">
            <a:extLst>
              <a:ext uri="{FF2B5EF4-FFF2-40B4-BE49-F238E27FC236}">
                <a16:creationId xmlns:a16="http://schemas.microsoft.com/office/drawing/2014/main" id="{774C48A3-293B-48D6-86FE-4B86A13C4FA8}"/>
              </a:ext>
            </a:extLst>
          </p:cNvPr>
          <p:cNvSpPr txBox="1"/>
          <p:nvPr/>
        </p:nvSpPr>
        <p:spPr bwMode="auto">
          <a:xfrm>
            <a:off x="5850374" y="3351521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5" name="îSḷiďé">
            <a:extLst>
              <a:ext uri="{FF2B5EF4-FFF2-40B4-BE49-F238E27FC236}">
                <a16:creationId xmlns:a16="http://schemas.microsoft.com/office/drawing/2014/main" id="{021E49BD-866F-4C5F-BE0E-E0C53764A292}"/>
              </a:ext>
            </a:extLst>
          </p:cNvPr>
          <p:cNvSpPr/>
          <p:nvPr/>
        </p:nvSpPr>
        <p:spPr bwMode="auto">
          <a:xfrm>
            <a:off x="5211827" y="3492122"/>
            <a:ext cx="461080" cy="365375"/>
          </a:xfrm>
          <a:custGeom>
            <a:avLst/>
            <a:gdLst>
              <a:gd name="connsiteX0" fmla="*/ 511657 w 606157"/>
              <a:gd name="connsiteY0" fmla="*/ 343654 h 480339"/>
              <a:gd name="connsiteX1" fmla="*/ 521432 w 606157"/>
              <a:gd name="connsiteY1" fmla="*/ 353421 h 480339"/>
              <a:gd name="connsiteX2" fmla="*/ 521432 w 606157"/>
              <a:gd name="connsiteY2" fmla="*/ 376178 h 480339"/>
              <a:gd name="connsiteX3" fmla="*/ 544305 w 606157"/>
              <a:gd name="connsiteY3" fmla="*/ 376178 h 480339"/>
              <a:gd name="connsiteX4" fmla="*/ 554080 w 606157"/>
              <a:gd name="connsiteY4" fmla="*/ 385945 h 480339"/>
              <a:gd name="connsiteX5" fmla="*/ 544305 w 606157"/>
              <a:gd name="connsiteY5" fmla="*/ 395712 h 480339"/>
              <a:gd name="connsiteX6" fmla="*/ 521432 w 606157"/>
              <a:gd name="connsiteY6" fmla="*/ 395712 h 480339"/>
              <a:gd name="connsiteX7" fmla="*/ 521432 w 606157"/>
              <a:gd name="connsiteY7" fmla="*/ 418566 h 480339"/>
              <a:gd name="connsiteX8" fmla="*/ 511657 w 606157"/>
              <a:gd name="connsiteY8" fmla="*/ 428333 h 480339"/>
              <a:gd name="connsiteX9" fmla="*/ 501882 w 606157"/>
              <a:gd name="connsiteY9" fmla="*/ 418566 h 480339"/>
              <a:gd name="connsiteX10" fmla="*/ 501882 w 606157"/>
              <a:gd name="connsiteY10" fmla="*/ 395712 h 480339"/>
              <a:gd name="connsiteX11" fmla="*/ 479106 w 606157"/>
              <a:gd name="connsiteY11" fmla="*/ 395712 h 480339"/>
              <a:gd name="connsiteX12" fmla="*/ 469331 w 606157"/>
              <a:gd name="connsiteY12" fmla="*/ 385945 h 480339"/>
              <a:gd name="connsiteX13" fmla="*/ 479106 w 606157"/>
              <a:gd name="connsiteY13" fmla="*/ 376178 h 480339"/>
              <a:gd name="connsiteX14" fmla="*/ 501882 w 606157"/>
              <a:gd name="connsiteY14" fmla="*/ 376178 h 480339"/>
              <a:gd name="connsiteX15" fmla="*/ 501882 w 606157"/>
              <a:gd name="connsiteY15" fmla="*/ 353421 h 480339"/>
              <a:gd name="connsiteX16" fmla="*/ 511657 w 606157"/>
              <a:gd name="connsiteY16" fmla="*/ 343654 h 480339"/>
              <a:gd name="connsiteX17" fmla="*/ 511621 w 606157"/>
              <a:gd name="connsiteY17" fmla="*/ 311170 h 480339"/>
              <a:gd name="connsiteX18" fmla="*/ 436735 w 606157"/>
              <a:gd name="connsiteY18" fmla="*/ 385944 h 480339"/>
              <a:gd name="connsiteX19" fmla="*/ 511621 w 606157"/>
              <a:gd name="connsiteY19" fmla="*/ 460816 h 480339"/>
              <a:gd name="connsiteX20" fmla="*/ 586605 w 606157"/>
              <a:gd name="connsiteY20" fmla="*/ 385944 h 480339"/>
              <a:gd name="connsiteX21" fmla="*/ 511621 w 606157"/>
              <a:gd name="connsiteY21" fmla="*/ 311170 h 480339"/>
              <a:gd name="connsiteX22" fmla="*/ 511621 w 606157"/>
              <a:gd name="connsiteY22" fmla="*/ 291647 h 480339"/>
              <a:gd name="connsiteX23" fmla="*/ 606157 w 606157"/>
              <a:gd name="connsiteY23" fmla="*/ 385944 h 480339"/>
              <a:gd name="connsiteX24" fmla="*/ 511621 w 606157"/>
              <a:gd name="connsiteY24" fmla="*/ 480339 h 480339"/>
              <a:gd name="connsiteX25" fmla="*/ 417183 w 606157"/>
              <a:gd name="connsiteY25" fmla="*/ 385944 h 480339"/>
              <a:gd name="connsiteX26" fmla="*/ 511621 w 606157"/>
              <a:gd name="connsiteY26" fmla="*/ 291647 h 480339"/>
              <a:gd name="connsiteX27" fmla="*/ 368279 w 606157"/>
              <a:gd name="connsiteY27" fmla="*/ 200476 h 480339"/>
              <a:gd name="connsiteX28" fmla="*/ 489505 w 606157"/>
              <a:gd name="connsiteY28" fmla="*/ 259991 h 480339"/>
              <a:gd name="connsiteX29" fmla="*/ 487746 w 606157"/>
              <a:gd name="connsiteY29" fmla="*/ 273650 h 480339"/>
              <a:gd name="connsiteX30" fmla="*/ 481782 w 606157"/>
              <a:gd name="connsiteY30" fmla="*/ 275699 h 480339"/>
              <a:gd name="connsiteX31" fmla="*/ 474059 w 606157"/>
              <a:gd name="connsiteY31" fmla="*/ 271894 h 480339"/>
              <a:gd name="connsiteX32" fmla="*/ 368279 w 606157"/>
              <a:gd name="connsiteY32" fmla="*/ 219989 h 480339"/>
              <a:gd name="connsiteX33" fmla="*/ 293588 w 606157"/>
              <a:gd name="connsiteY33" fmla="*/ 242819 h 480339"/>
              <a:gd name="connsiteX34" fmla="*/ 279999 w 606157"/>
              <a:gd name="connsiteY34" fmla="*/ 240185 h 480339"/>
              <a:gd name="connsiteX35" fmla="*/ 282639 w 606157"/>
              <a:gd name="connsiteY35" fmla="*/ 226623 h 480339"/>
              <a:gd name="connsiteX36" fmla="*/ 368279 w 606157"/>
              <a:gd name="connsiteY36" fmla="*/ 200476 h 480339"/>
              <a:gd name="connsiteX37" fmla="*/ 153211 w 606157"/>
              <a:gd name="connsiteY37" fmla="*/ 200476 h 480339"/>
              <a:gd name="connsiteX38" fmla="*/ 306325 w 606157"/>
              <a:gd name="connsiteY38" fmla="*/ 353439 h 480339"/>
              <a:gd name="connsiteX39" fmla="*/ 296547 w 606157"/>
              <a:gd name="connsiteY39" fmla="*/ 363200 h 480339"/>
              <a:gd name="connsiteX40" fmla="*/ 286770 w 606157"/>
              <a:gd name="connsiteY40" fmla="*/ 353439 h 480339"/>
              <a:gd name="connsiteX41" fmla="*/ 153211 w 606157"/>
              <a:gd name="connsiteY41" fmla="*/ 219999 h 480339"/>
              <a:gd name="connsiteX42" fmla="*/ 19554 w 606157"/>
              <a:gd name="connsiteY42" fmla="*/ 353439 h 480339"/>
              <a:gd name="connsiteX43" fmla="*/ 9777 w 606157"/>
              <a:gd name="connsiteY43" fmla="*/ 363200 h 480339"/>
              <a:gd name="connsiteX44" fmla="*/ 0 w 606157"/>
              <a:gd name="connsiteY44" fmla="*/ 353439 h 480339"/>
              <a:gd name="connsiteX45" fmla="*/ 153211 w 606157"/>
              <a:gd name="connsiteY45" fmla="*/ 200476 h 480339"/>
              <a:gd name="connsiteX46" fmla="*/ 368295 w 606157"/>
              <a:gd name="connsiteY46" fmla="*/ 19531 h 480339"/>
              <a:gd name="connsiteX47" fmla="*/ 306326 w 606157"/>
              <a:gd name="connsiteY47" fmla="*/ 81348 h 480339"/>
              <a:gd name="connsiteX48" fmla="*/ 368295 w 606157"/>
              <a:gd name="connsiteY48" fmla="*/ 143262 h 480339"/>
              <a:gd name="connsiteX49" fmla="*/ 430165 w 606157"/>
              <a:gd name="connsiteY49" fmla="*/ 81348 h 480339"/>
              <a:gd name="connsiteX50" fmla="*/ 368295 w 606157"/>
              <a:gd name="connsiteY50" fmla="*/ 19531 h 480339"/>
              <a:gd name="connsiteX51" fmla="*/ 153211 w 606157"/>
              <a:gd name="connsiteY51" fmla="*/ 19531 h 480339"/>
              <a:gd name="connsiteX52" fmla="*/ 91242 w 606157"/>
              <a:gd name="connsiteY52" fmla="*/ 81348 h 480339"/>
              <a:gd name="connsiteX53" fmla="*/ 153211 w 606157"/>
              <a:gd name="connsiteY53" fmla="*/ 143262 h 480339"/>
              <a:gd name="connsiteX54" fmla="*/ 215081 w 606157"/>
              <a:gd name="connsiteY54" fmla="*/ 81348 h 480339"/>
              <a:gd name="connsiteX55" fmla="*/ 153211 w 606157"/>
              <a:gd name="connsiteY55" fmla="*/ 19531 h 480339"/>
              <a:gd name="connsiteX56" fmla="*/ 368295 w 606157"/>
              <a:gd name="connsiteY56" fmla="*/ 0 h 480339"/>
              <a:gd name="connsiteX57" fmla="*/ 449714 w 606157"/>
              <a:gd name="connsiteY57" fmla="*/ 81348 h 480339"/>
              <a:gd name="connsiteX58" fmla="*/ 368295 w 606157"/>
              <a:gd name="connsiteY58" fmla="*/ 162794 h 480339"/>
              <a:gd name="connsiteX59" fmla="*/ 286778 w 606157"/>
              <a:gd name="connsiteY59" fmla="*/ 81348 h 480339"/>
              <a:gd name="connsiteX60" fmla="*/ 368295 w 606157"/>
              <a:gd name="connsiteY60" fmla="*/ 0 h 480339"/>
              <a:gd name="connsiteX61" fmla="*/ 153211 w 606157"/>
              <a:gd name="connsiteY61" fmla="*/ 0 h 480339"/>
              <a:gd name="connsiteX62" fmla="*/ 234630 w 606157"/>
              <a:gd name="connsiteY62" fmla="*/ 81348 h 480339"/>
              <a:gd name="connsiteX63" fmla="*/ 153211 w 606157"/>
              <a:gd name="connsiteY63" fmla="*/ 162794 h 480339"/>
              <a:gd name="connsiteX64" fmla="*/ 71694 w 606157"/>
              <a:gd name="connsiteY64" fmla="*/ 81348 h 480339"/>
              <a:gd name="connsiteX65" fmla="*/ 153211 w 606157"/>
              <a:gd name="connsiteY65" fmla="*/ 0 h 48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6157" h="480339">
                <a:moveTo>
                  <a:pt x="511657" y="343654"/>
                </a:moveTo>
                <a:cubicBezTo>
                  <a:pt x="517131" y="343654"/>
                  <a:pt x="521432" y="348049"/>
                  <a:pt x="521432" y="353421"/>
                </a:cubicBezTo>
                <a:lnTo>
                  <a:pt x="521432" y="376178"/>
                </a:lnTo>
                <a:lnTo>
                  <a:pt x="544305" y="376178"/>
                </a:lnTo>
                <a:cubicBezTo>
                  <a:pt x="549682" y="376178"/>
                  <a:pt x="554080" y="380573"/>
                  <a:pt x="554080" y="385945"/>
                </a:cubicBezTo>
                <a:cubicBezTo>
                  <a:pt x="554080" y="391414"/>
                  <a:pt x="549682" y="395712"/>
                  <a:pt x="544305" y="395712"/>
                </a:cubicBezTo>
                <a:lnTo>
                  <a:pt x="521432" y="395712"/>
                </a:lnTo>
                <a:lnTo>
                  <a:pt x="521432" y="418566"/>
                </a:lnTo>
                <a:cubicBezTo>
                  <a:pt x="521432" y="423938"/>
                  <a:pt x="517131" y="428333"/>
                  <a:pt x="511657" y="428333"/>
                </a:cubicBezTo>
                <a:cubicBezTo>
                  <a:pt x="506281" y="428333"/>
                  <a:pt x="501882" y="423938"/>
                  <a:pt x="501882" y="418566"/>
                </a:cubicBezTo>
                <a:lnTo>
                  <a:pt x="501882" y="395712"/>
                </a:lnTo>
                <a:lnTo>
                  <a:pt x="479106" y="395712"/>
                </a:lnTo>
                <a:cubicBezTo>
                  <a:pt x="473730" y="395712"/>
                  <a:pt x="469331" y="391414"/>
                  <a:pt x="469331" y="385945"/>
                </a:cubicBezTo>
                <a:cubicBezTo>
                  <a:pt x="469331" y="380573"/>
                  <a:pt x="473730" y="376178"/>
                  <a:pt x="479106" y="376178"/>
                </a:cubicBezTo>
                <a:lnTo>
                  <a:pt x="501882" y="376178"/>
                </a:lnTo>
                <a:lnTo>
                  <a:pt x="501882" y="353421"/>
                </a:lnTo>
                <a:cubicBezTo>
                  <a:pt x="501882" y="348049"/>
                  <a:pt x="506281" y="343654"/>
                  <a:pt x="511657" y="343654"/>
                </a:cubicBezTo>
                <a:close/>
                <a:moveTo>
                  <a:pt x="511621" y="311170"/>
                </a:moveTo>
                <a:cubicBezTo>
                  <a:pt x="470366" y="311170"/>
                  <a:pt x="436735" y="344750"/>
                  <a:pt x="436735" y="385944"/>
                </a:cubicBezTo>
                <a:cubicBezTo>
                  <a:pt x="436735" y="427236"/>
                  <a:pt x="470366" y="460816"/>
                  <a:pt x="511621" y="460816"/>
                </a:cubicBezTo>
                <a:cubicBezTo>
                  <a:pt x="552975" y="460816"/>
                  <a:pt x="586605" y="427236"/>
                  <a:pt x="586605" y="385944"/>
                </a:cubicBezTo>
                <a:cubicBezTo>
                  <a:pt x="586605" y="344750"/>
                  <a:pt x="552975" y="311170"/>
                  <a:pt x="511621" y="311170"/>
                </a:cubicBezTo>
                <a:close/>
                <a:moveTo>
                  <a:pt x="511621" y="291647"/>
                </a:moveTo>
                <a:cubicBezTo>
                  <a:pt x="563729" y="291647"/>
                  <a:pt x="606157" y="333915"/>
                  <a:pt x="606157" y="385944"/>
                </a:cubicBezTo>
                <a:cubicBezTo>
                  <a:pt x="606157" y="437974"/>
                  <a:pt x="563729" y="480339"/>
                  <a:pt x="511621" y="480339"/>
                </a:cubicBezTo>
                <a:cubicBezTo>
                  <a:pt x="459514" y="480339"/>
                  <a:pt x="417183" y="437974"/>
                  <a:pt x="417183" y="385944"/>
                </a:cubicBezTo>
                <a:cubicBezTo>
                  <a:pt x="417183" y="333915"/>
                  <a:pt x="459514" y="291647"/>
                  <a:pt x="511621" y="291647"/>
                </a:cubicBezTo>
                <a:close/>
                <a:moveTo>
                  <a:pt x="368279" y="200476"/>
                </a:moveTo>
                <a:cubicBezTo>
                  <a:pt x="416085" y="200476"/>
                  <a:pt x="460274" y="222135"/>
                  <a:pt x="489505" y="259991"/>
                </a:cubicBezTo>
                <a:cubicBezTo>
                  <a:pt x="492829" y="264284"/>
                  <a:pt x="492047" y="270333"/>
                  <a:pt x="487746" y="273650"/>
                </a:cubicBezTo>
                <a:cubicBezTo>
                  <a:pt x="485986" y="275016"/>
                  <a:pt x="483835" y="275699"/>
                  <a:pt x="481782" y="275699"/>
                </a:cubicBezTo>
                <a:cubicBezTo>
                  <a:pt x="478849" y="275699"/>
                  <a:pt x="475916" y="274430"/>
                  <a:pt x="474059" y="271894"/>
                </a:cubicBezTo>
                <a:cubicBezTo>
                  <a:pt x="448542" y="238917"/>
                  <a:pt x="409926" y="219989"/>
                  <a:pt x="368279" y="219989"/>
                </a:cubicBezTo>
                <a:cubicBezTo>
                  <a:pt x="341492" y="219989"/>
                  <a:pt x="315683" y="227892"/>
                  <a:pt x="293588" y="242819"/>
                </a:cubicBezTo>
                <a:cubicBezTo>
                  <a:pt x="289091" y="245844"/>
                  <a:pt x="283030" y="244673"/>
                  <a:pt x="279999" y="240185"/>
                </a:cubicBezTo>
                <a:cubicBezTo>
                  <a:pt x="276969" y="235697"/>
                  <a:pt x="278142" y="229648"/>
                  <a:pt x="282639" y="226623"/>
                </a:cubicBezTo>
                <a:cubicBezTo>
                  <a:pt x="307960" y="209549"/>
                  <a:pt x="337582" y="200476"/>
                  <a:pt x="368279" y="200476"/>
                </a:cubicBezTo>
                <a:close/>
                <a:moveTo>
                  <a:pt x="153211" y="200476"/>
                </a:moveTo>
                <a:cubicBezTo>
                  <a:pt x="237688" y="200476"/>
                  <a:pt x="306325" y="269099"/>
                  <a:pt x="306325" y="353439"/>
                </a:cubicBezTo>
                <a:cubicBezTo>
                  <a:pt x="306325" y="358808"/>
                  <a:pt x="302023" y="363200"/>
                  <a:pt x="296547" y="363200"/>
                </a:cubicBezTo>
                <a:cubicBezTo>
                  <a:pt x="291170" y="363200"/>
                  <a:pt x="286770" y="358808"/>
                  <a:pt x="286770" y="353439"/>
                </a:cubicBezTo>
                <a:cubicBezTo>
                  <a:pt x="286770" y="279837"/>
                  <a:pt x="226835" y="219999"/>
                  <a:pt x="153211" y="219999"/>
                </a:cubicBezTo>
                <a:cubicBezTo>
                  <a:pt x="79490" y="219999"/>
                  <a:pt x="19554" y="279837"/>
                  <a:pt x="19554" y="353439"/>
                </a:cubicBezTo>
                <a:cubicBezTo>
                  <a:pt x="19554" y="358808"/>
                  <a:pt x="15155" y="363200"/>
                  <a:pt x="9777" y="363200"/>
                </a:cubicBezTo>
                <a:cubicBezTo>
                  <a:pt x="4400" y="363200"/>
                  <a:pt x="0" y="358808"/>
                  <a:pt x="0" y="353439"/>
                </a:cubicBezTo>
                <a:cubicBezTo>
                  <a:pt x="0" y="269099"/>
                  <a:pt x="68735" y="200476"/>
                  <a:pt x="153211" y="200476"/>
                </a:cubicBezTo>
                <a:close/>
                <a:moveTo>
                  <a:pt x="368295" y="19531"/>
                </a:moveTo>
                <a:cubicBezTo>
                  <a:pt x="334085" y="19531"/>
                  <a:pt x="306326" y="47266"/>
                  <a:pt x="306326" y="81348"/>
                </a:cubicBezTo>
                <a:cubicBezTo>
                  <a:pt x="306326" y="115528"/>
                  <a:pt x="334085" y="143262"/>
                  <a:pt x="368295" y="143262"/>
                </a:cubicBezTo>
                <a:cubicBezTo>
                  <a:pt x="402407" y="143262"/>
                  <a:pt x="430165" y="115528"/>
                  <a:pt x="430165" y="81348"/>
                </a:cubicBezTo>
                <a:cubicBezTo>
                  <a:pt x="430165" y="47266"/>
                  <a:pt x="402407" y="19531"/>
                  <a:pt x="368295" y="19531"/>
                </a:cubicBezTo>
                <a:close/>
                <a:moveTo>
                  <a:pt x="153211" y="19531"/>
                </a:moveTo>
                <a:cubicBezTo>
                  <a:pt x="119001" y="19531"/>
                  <a:pt x="91242" y="47266"/>
                  <a:pt x="91242" y="81348"/>
                </a:cubicBezTo>
                <a:cubicBezTo>
                  <a:pt x="91242" y="115528"/>
                  <a:pt x="119001" y="143262"/>
                  <a:pt x="153211" y="143262"/>
                </a:cubicBezTo>
                <a:cubicBezTo>
                  <a:pt x="187323" y="143262"/>
                  <a:pt x="215081" y="115528"/>
                  <a:pt x="215081" y="81348"/>
                </a:cubicBezTo>
                <a:cubicBezTo>
                  <a:pt x="215081" y="47266"/>
                  <a:pt x="187323" y="19531"/>
                  <a:pt x="153211" y="19531"/>
                </a:cubicBezTo>
                <a:close/>
                <a:moveTo>
                  <a:pt x="368295" y="0"/>
                </a:moveTo>
                <a:cubicBezTo>
                  <a:pt x="413158" y="0"/>
                  <a:pt x="449714" y="36523"/>
                  <a:pt x="449714" y="81348"/>
                </a:cubicBezTo>
                <a:cubicBezTo>
                  <a:pt x="449714" y="126270"/>
                  <a:pt x="413158" y="162794"/>
                  <a:pt x="368295" y="162794"/>
                </a:cubicBezTo>
                <a:cubicBezTo>
                  <a:pt x="323333" y="162794"/>
                  <a:pt x="286778" y="126270"/>
                  <a:pt x="286778" y="81348"/>
                </a:cubicBezTo>
                <a:cubicBezTo>
                  <a:pt x="286778" y="36523"/>
                  <a:pt x="323333" y="0"/>
                  <a:pt x="368295" y="0"/>
                </a:cubicBezTo>
                <a:close/>
                <a:moveTo>
                  <a:pt x="153211" y="0"/>
                </a:moveTo>
                <a:cubicBezTo>
                  <a:pt x="198074" y="0"/>
                  <a:pt x="234630" y="36523"/>
                  <a:pt x="234630" y="81348"/>
                </a:cubicBezTo>
                <a:cubicBezTo>
                  <a:pt x="234630" y="126270"/>
                  <a:pt x="198074" y="162794"/>
                  <a:pt x="153211" y="162794"/>
                </a:cubicBezTo>
                <a:cubicBezTo>
                  <a:pt x="108249" y="162794"/>
                  <a:pt x="71694" y="126270"/>
                  <a:pt x="71694" y="81348"/>
                </a:cubicBezTo>
                <a:cubicBezTo>
                  <a:pt x="71694" y="36523"/>
                  <a:pt x="108249" y="0"/>
                  <a:pt x="1532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íšliḑé">
            <a:extLst>
              <a:ext uri="{FF2B5EF4-FFF2-40B4-BE49-F238E27FC236}">
                <a16:creationId xmlns:a16="http://schemas.microsoft.com/office/drawing/2014/main" id="{F4022C11-A59B-442F-A4B6-1D69F1E35C5C}"/>
              </a:ext>
            </a:extLst>
          </p:cNvPr>
          <p:cNvSpPr/>
          <p:nvPr/>
        </p:nvSpPr>
        <p:spPr bwMode="auto">
          <a:xfrm>
            <a:off x="9378766" y="3764401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21" name="išľîďè">
            <a:extLst>
              <a:ext uri="{FF2B5EF4-FFF2-40B4-BE49-F238E27FC236}">
                <a16:creationId xmlns:a16="http://schemas.microsoft.com/office/drawing/2014/main" id="{54D60A5A-7492-4786-BD03-EC9534222EEE}"/>
              </a:ext>
            </a:extLst>
          </p:cNvPr>
          <p:cNvSpPr txBox="1"/>
          <p:nvPr/>
        </p:nvSpPr>
        <p:spPr bwMode="auto">
          <a:xfrm>
            <a:off x="9378766" y="3351521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22" name="îŝļiḑé">
            <a:extLst>
              <a:ext uri="{FF2B5EF4-FFF2-40B4-BE49-F238E27FC236}">
                <a16:creationId xmlns:a16="http://schemas.microsoft.com/office/drawing/2014/main" id="{27227167-BB8D-4C51-BFB2-5457FBA46D12}"/>
              </a:ext>
            </a:extLst>
          </p:cNvPr>
          <p:cNvSpPr/>
          <p:nvPr/>
        </p:nvSpPr>
        <p:spPr bwMode="auto">
          <a:xfrm>
            <a:off x="8740219" y="3444573"/>
            <a:ext cx="461080" cy="460474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1E8FB80B-E56F-4D26-837E-245F3E30A92F}"/>
              </a:ext>
            </a:extLst>
          </p:cNvPr>
          <p:cNvCxnSpPr/>
          <p:nvPr/>
        </p:nvCxnSpPr>
        <p:spPr>
          <a:xfrm>
            <a:off x="7747769" y="3678563"/>
            <a:ext cx="864096" cy="0"/>
          </a:xfrm>
          <a:prstGeom prst="straightConnector1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ṧľïḍè">
            <a:extLst>
              <a:ext uri="{FF2B5EF4-FFF2-40B4-BE49-F238E27FC236}">
                <a16:creationId xmlns:a16="http://schemas.microsoft.com/office/drawing/2014/main" id="{BBEF5FFD-8C16-4C92-979D-F9B3583DFD38}"/>
              </a:ext>
            </a:extLst>
          </p:cNvPr>
          <p:cNvSpPr txBox="1"/>
          <p:nvPr/>
        </p:nvSpPr>
        <p:spPr>
          <a:xfrm>
            <a:off x="7691265" y="3220975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en-US" altLang="zh-CN" sz="1400" b="1" dirty="0"/>
              <a:t>keyword</a:t>
            </a:r>
            <a:endParaRPr lang="zh-CN" altLang="en-US" sz="1400" b="1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1E9CFA21-2593-4B9E-9AED-167831CE275C}"/>
              </a:ext>
            </a:extLst>
          </p:cNvPr>
          <p:cNvCxnSpPr/>
          <p:nvPr/>
        </p:nvCxnSpPr>
        <p:spPr>
          <a:xfrm>
            <a:off x="10248178" y="4330148"/>
            <a:ext cx="0" cy="718825"/>
          </a:xfrm>
          <a:prstGeom prst="straightConnector1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ïṡľíďé">
            <a:extLst>
              <a:ext uri="{FF2B5EF4-FFF2-40B4-BE49-F238E27FC236}">
                <a16:creationId xmlns:a16="http://schemas.microsoft.com/office/drawing/2014/main" id="{D6E97579-F0F5-4964-BC3C-54C054095F7C}"/>
              </a:ext>
            </a:extLst>
          </p:cNvPr>
          <p:cNvSpPr txBox="1"/>
          <p:nvPr/>
        </p:nvSpPr>
        <p:spPr>
          <a:xfrm>
            <a:off x="10256385" y="4445479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en-US" altLang="zh-CN" sz="1400" b="1" dirty="0"/>
              <a:t>keyword</a:t>
            </a:r>
            <a:endParaRPr lang="zh-CN" altLang="en-US" sz="1400" b="1" dirty="0"/>
          </a:p>
        </p:txBody>
      </p:sp>
      <p:sp>
        <p:nvSpPr>
          <p:cNvPr id="17" name="ïsľiḓê">
            <a:extLst>
              <a:ext uri="{FF2B5EF4-FFF2-40B4-BE49-F238E27FC236}">
                <a16:creationId xmlns:a16="http://schemas.microsoft.com/office/drawing/2014/main" id="{F9D9E6A4-8005-41BB-BF3D-EAF73F5803F5}"/>
              </a:ext>
            </a:extLst>
          </p:cNvPr>
          <p:cNvSpPr txBox="1"/>
          <p:nvPr/>
        </p:nvSpPr>
        <p:spPr>
          <a:xfrm>
            <a:off x="5066709" y="1502501"/>
            <a:ext cx="6594487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/>
              <a:t>Unified fonts make reading more fluent.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b="1" dirty="0"/>
              <a:t>Theme color makes PPT more convenient to change.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/>
              <a:t>Adjust the spacing to adapt to Chinese typesetting, use the reference line in PPT.</a:t>
            </a:r>
            <a:endParaRPr lang="en-US" altLang="zh-CN" sz="1400" b="1" dirty="0"/>
          </a:p>
        </p:txBody>
      </p:sp>
    </p:spTree>
    <p:extLst>
      <p:ext uri="{BB962C8B-B14F-4D97-AF65-F5344CB8AC3E}">
        <p14:creationId xmlns:p14="http://schemas.microsoft.com/office/powerpoint/2010/main" val="820996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7B15EF-D90F-4028-836F-FD7BFD607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3EAF657-0BA0-40A4-8626-AAA261991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E97F32-06EC-4E05-8FD9-477D4D33A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6" name="ïṣḷide">
            <a:extLst>
              <a:ext uri="{FF2B5EF4-FFF2-40B4-BE49-F238E27FC236}">
                <a16:creationId xmlns:a16="http://schemas.microsoft.com/office/drawing/2014/main" id="{20AA1AC3-1BA8-43E8-8D77-5DA33B2A6336}"/>
              </a:ext>
            </a:extLst>
          </p:cNvPr>
          <p:cNvSpPr txBox="1"/>
          <p:nvPr/>
        </p:nvSpPr>
        <p:spPr>
          <a:xfrm>
            <a:off x="669924" y="1138211"/>
            <a:ext cx="5651075" cy="166188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sz="1600" b="1" dirty="0"/>
          </a:p>
        </p:txBody>
      </p:sp>
      <p:sp>
        <p:nvSpPr>
          <p:cNvPr id="37" name="iṧliďe">
            <a:extLst>
              <a:ext uri="{FF2B5EF4-FFF2-40B4-BE49-F238E27FC236}">
                <a16:creationId xmlns:a16="http://schemas.microsoft.com/office/drawing/2014/main" id="{ABAF15F1-6A58-46FB-9EB6-4A74F9594217}"/>
              </a:ext>
            </a:extLst>
          </p:cNvPr>
          <p:cNvSpPr/>
          <p:nvPr/>
        </p:nvSpPr>
        <p:spPr>
          <a:xfrm>
            <a:off x="9003416" y="2622834"/>
            <a:ext cx="889769" cy="889769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8" name="íšľîḑê">
            <a:extLst>
              <a:ext uri="{FF2B5EF4-FFF2-40B4-BE49-F238E27FC236}">
                <a16:creationId xmlns:a16="http://schemas.microsoft.com/office/drawing/2014/main" id="{99FFA93C-C3E8-4689-965D-810D98992B7A}"/>
              </a:ext>
            </a:extLst>
          </p:cNvPr>
          <p:cNvSpPr/>
          <p:nvPr/>
        </p:nvSpPr>
        <p:spPr bwMode="auto">
          <a:xfrm>
            <a:off x="9228522" y="2917746"/>
            <a:ext cx="439555" cy="299944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82270 w 607639"/>
              <a:gd name="connsiteY14" fmla="*/ 273017 h 414642"/>
              <a:gd name="connsiteX15" fmla="*/ 192432 w 607639"/>
              <a:gd name="connsiteY15" fmla="*/ 273017 h 414642"/>
              <a:gd name="connsiteX16" fmla="*/ 202593 w 607639"/>
              <a:gd name="connsiteY16" fmla="*/ 283153 h 414642"/>
              <a:gd name="connsiteX17" fmla="*/ 192432 w 607639"/>
              <a:gd name="connsiteY17" fmla="*/ 293199 h 414642"/>
              <a:gd name="connsiteX18" fmla="*/ 182270 w 607639"/>
              <a:gd name="connsiteY18" fmla="*/ 293199 h 414642"/>
              <a:gd name="connsiteX19" fmla="*/ 172109 w 607639"/>
              <a:gd name="connsiteY19" fmla="*/ 283153 h 414642"/>
              <a:gd name="connsiteX20" fmla="*/ 182270 w 607639"/>
              <a:gd name="connsiteY20" fmla="*/ 273017 h 414642"/>
              <a:gd name="connsiteX21" fmla="*/ 91153 w 607639"/>
              <a:gd name="connsiteY21" fmla="*/ 273017 h 414642"/>
              <a:gd name="connsiteX22" fmla="*/ 141783 w 607639"/>
              <a:gd name="connsiteY22" fmla="*/ 273017 h 414642"/>
              <a:gd name="connsiteX23" fmla="*/ 151927 w 607639"/>
              <a:gd name="connsiteY23" fmla="*/ 283153 h 414642"/>
              <a:gd name="connsiteX24" fmla="*/ 141783 w 607639"/>
              <a:gd name="connsiteY24" fmla="*/ 293199 h 414642"/>
              <a:gd name="connsiteX25" fmla="*/ 91153 w 607639"/>
              <a:gd name="connsiteY25" fmla="*/ 293199 h 414642"/>
              <a:gd name="connsiteX26" fmla="*/ 81009 w 607639"/>
              <a:gd name="connsiteY26" fmla="*/ 283153 h 414642"/>
              <a:gd name="connsiteX27" fmla="*/ 91153 w 607639"/>
              <a:gd name="connsiteY27" fmla="*/ 273017 h 414642"/>
              <a:gd name="connsiteX28" fmla="*/ 313935 w 607639"/>
              <a:gd name="connsiteY28" fmla="*/ 242748 h 414642"/>
              <a:gd name="connsiteX29" fmla="*/ 293732 w 607639"/>
              <a:gd name="connsiteY29" fmla="*/ 262923 h 414642"/>
              <a:gd name="connsiteX30" fmla="*/ 313935 w 607639"/>
              <a:gd name="connsiteY30" fmla="*/ 283186 h 414642"/>
              <a:gd name="connsiteX31" fmla="*/ 334226 w 607639"/>
              <a:gd name="connsiteY31" fmla="*/ 262923 h 414642"/>
              <a:gd name="connsiteX32" fmla="*/ 313935 w 607639"/>
              <a:gd name="connsiteY32" fmla="*/ 242748 h 414642"/>
              <a:gd name="connsiteX33" fmla="*/ 458728 w 607639"/>
              <a:gd name="connsiteY33" fmla="*/ 235613 h 414642"/>
              <a:gd name="connsiteX34" fmla="*/ 472877 w 607639"/>
              <a:gd name="connsiteY34" fmla="*/ 235613 h 414642"/>
              <a:gd name="connsiteX35" fmla="*/ 486046 w 607639"/>
              <a:gd name="connsiteY35" fmla="*/ 248765 h 414642"/>
              <a:gd name="connsiteX36" fmla="*/ 499215 w 607639"/>
              <a:gd name="connsiteY36" fmla="*/ 235613 h 414642"/>
              <a:gd name="connsiteX37" fmla="*/ 513453 w 607639"/>
              <a:gd name="connsiteY37" fmla="*/ 235613 h 414642"/>
              <a:gd name="connsiteX38" fmla="*/ 513453 w 607639"/>
              <a:gd name="connsiteY38" fmla="*/ 249743 h 414642"/>
              <a:gd name="connsiteX39" fmla="*/ 500283 w 607639"/>
              <a:gd name="connsiteY39" fmla="*/ 262895 h 414642"/>
              <a:gd name="connsiteX40" fmla="*/ 513453 w 607639"/>
              <a:gd name="connsiteY40" fmla="*/ 276048 h 414642"/>
              <a:gd name="connsiteX41" fmla="*/ 513453 w 607639"/>
              <a:gd name="connsiteY41" fmla="*/ 290178 h 414642"/>
              <a:gd name="connsiteX42" fmla="*/ 506334 w 607639"/>
              <a:gd name="connsiteY42" fmla="*/ 293199 h 414642"/>
              <a:gd name="connsiteX43" fmla="*/ 499215 w 607639"/>
              <a:gd name="connsiteY43" fmla="*/ 290178 h 414642"/>
              <a:gd name="connsiteX44" fmla="*/ 486046 w 607639"/>
              <a:gd name="connsiteY44" fmla="*/ 277025 h 414642"/>
              <a:gd name="connsiteX45" fmla="*/ 472877 w 607639"/>
              <a:gd name="connsiteY45" fmla="*/ 290178 h 414642"/>
              <a:gd name="connsiteX46" fmla="*/ 465847 w 607639"/>
              <a:gd name="connsiteY46" fmla="*/ 293199 h 414642"/>
              <a:gd name="connsiteX47" fmla="*/ 458728 w 607639"/>
              <a:gd name="connsiteY47" fmla="*/ 290178 h 414642"/>
              <a:gd name="connsiteX48" fmla="*/ 458728 w 607639"/>
              <a:gd name="connsiteY48" fmla="*/ 276048 h 414642"/>
              <a:gd name="connsiteX49" fmla="*/ 471898 w 607639"/>
              <a:gd name="connsiteY49" fmla="*/ 262895 h 414642"/>
              <a:gd name="connsiteX50" fmla="*/ 458728 w 607639"/>
              <a:gd name="connsiteY50" fmla="*/ 249743 h 414642"/>
              <a:gd name="connsiteX51" fmla="*/ 458728 w 607639"/>
              <a:gd name="connsiteY51" fmla="*/ 235613 h 414642"/>
              <a:gd name="connsiteX52" fmla="*/ 161988 w 607639"/>
              <a:gd name="connsiteY52" fmla="*/ 232583 h 414642"/>
              <a:gd name="connsiteX53" fmla="*/ 232948 w 607639"/>
              <a:gd name="connsiteY53" fmla="*/ 232583 h 414642"/>
              <a:gd name="connsiteX54" fmla="*/ 243098 w 607639"/>
              <a:gd name="connsiteY54" fmla="*/ 242719 h 414642"/>
              <a:gd name="connsiteX55" fmla="*/ 232948 w 607639"/>
              <a:gd name="connsiteY55" fmla="*/ 252765 h 414642"/>
              <a:gd name="connsiteX56" fmla="*/ 161988 w 607639"/>
              <a:gd name="connsiteY56" fmla="*/ 252765 h 414642"/>
              <a:gd name="connsiteX57" fmla="*/ 151927 w 607639"/>
              <a:gd name="connsiteY57" fmla="*/ 242719 h 414642"/>
              <a:gd name="connsiteX58" fmla="*/ 161988 w 607639"/>
              <a:gd name="connsiteY58" fmla="*/ 232583 h 414642"/>
              <a:gd name="connsiteX59" fmla="*/ 91146 w 607639"/>
              <a:gd name="connsiteY59" fmla="*/ 232583 h 414642"/>
              <a:gd name="connsiteX60" fmla="*/ 121467 w 607639"/>
              <a:gd name="connsiteY60" fmla="*/ 232583 h 414642"/>
              <a:gd name="connsiteX61" fmla="*/ 131604 w 607639"/>
              <a:gd name="connsiteY61" fmla="*/ 242719 h 414642"/>
              <a:gd name="connsiteX62" fmla="*/ 121467 w 607639"/>
              <a:gd name="connsiteY62" fmla="*/ 252765 h 414642"/>
              <a:gd name="connsiteX63" fmla="*/ 91146 w 607639"/>
              <a:gd name="connsiteY63" fmla="*/ 252765 h 414642"/>
              <a:gd name="connsiteX64" fmla="*/ 81009 w 607639"/>
              <a:gd name="connsiteY64" fmla="*/ 242719 h 414642"/>
              <a:gd name="connsiteX65" fmla="*/ 91146 w 607639"/>
              <a:gd name="connsiteY65" fmla="*/ 232583 h 414642"/>
              <a:gd name="connsiteX66" fmla="*/ 182270 w 607639"/>
              <a:gd name="connsiteY66" fmla="*/ 192149 h 414642"/>
              <a:gd name="connsiteX67" fmla="*/ 192432 w 607639"/>
              <a:gd name="connsiteY67" fmla="*/ 192149 h 414642"/>
              <a:gd name="connsiteX68" fmla="*/ 202593 w 607639"/>
              <a:gd name="connsiteY68" fmla="*/ 202196 h 414642"/>
              <a:gd name="connsiteX69" fmla="*/ 192432 w 607639"/>
              <a:gd name="connsiteY69" fmla="*/ 212331 h 414642"/>
              <a:gd name="connsiteX70" fmla="*/ 182270 w 607639"/>
              <a:gd name="connsiteY70" fmla="*/ 212331 h 414642"/>
              <a:gd name="connsiteX71" fmla="*/ 172109 w 607639"/>
              <a:gd name="connsiteY71" fmla="*/ 202196 h 414642"/>
              <a:gd name="connsiteX72" fmla="*/ 182270 w 607639"/>
              <a:gd name="connsiteY72" fmla="*/ 192149 h 414642"/>
              <a:gd name="connsiteX73" fmla="*/ 91153 w 607639"/>
              <a:gd name="connsiteY73" fmla="*/ 192149 h 414642"/>
              <a:gd name="connsiteX74" fmla="*/ 141783 w 607639"/>
              <a:gd name="connsiteY74" fmla="*/ 192149 h 414642"/>
              <a:gd name="connsiteX75" fmla="*/ 151927 w 607639"/>
              <a:gd name="connsiteY75" fmla="*/ 202196 h 414642"/>
              <a:gd name="connsiteX76" fmla="*/ 141783 w 607639"/>
              <a:gd name="connsiteY76" fmla="*/ 212331 h 414642"/>
              <a:gd name="connsiteX77" fmla="*/ 91153 w 607639"/>
              <a:gd name="connsiteY77" fmla="*/ 212331 h 414642"/>
              <a:gd name="connsiteX78" fmla="*/ 81009 w 607639"/>
              <a:gd name="connsiteY78" fmla="*/ 202196 h 414642"/>
              <a:gd name="connsiteX79" fmla="*/ 91153 w 607639"/>
              <a:gd name="connsiteY79" fmla="*/ 192149 h 414642"/>
              <a:gd name="connsiteX80" fmla="*/ 161988 w 607639"/>
              <a:gd name="connsiteY80" fmla="*/ 151716 h 414642"/>
              <a:gd name="connsiteX81" fmla="*/ 232948 w 607639"/>
              <a:gd name="connsiteY81" fmla="*/ 151716 h 414642"/>
              <a:gd name="connsiteX82" fmla="*/ 243098 w 607639"/>
              <a:gd name="connsiteY82" fmla="*/ 161763 h 414642"/>
              <a:gd name="connsiteX83" fmla="*/ 232948 w 607639"/>
              <a:gd name="connsiteY83" fmla="*/ 171898 h 414642"/>
              <a:gd name="connsiteX84" fmla="*/ 161988 w 607639"/>
              <a:gd name="connsiteY84" fmla="*/ 171898 h 414642"/>
              <a:gd name="connsiteX85" fmla="*/ 151927 w 607639"/>
              <a:gd name="connsiteY85" fmla="*/ 161763 h 414642"/>
              <a:gd name="connsiteX86" fmla="*/ 161988 w 607639"/>
              <a:gd name="connsiteY86" fmla="*/ 151716 h 414642"/>
              <a:gd name="connsiteX87" fmla="*/ 91146 w 607639"/>
              <a:gd name="connsiteY87" fmla="*/ 151716 h 414642"/>
              <a:gd name="connsiteX88" fmla="*/ 121467 w 607639"/>
              <a:gd name="connsiteY88" fmla="*/ 151716 h 414642"/>
              <a:gd name="connsiteX89" fmla="*/ 131604 w 607639"/>
              <a:gd name="connsiteY89" fmla="*/ 161763 h 414642"/>
              <a:gd name="connsiteX90" fmla="*/ 121467 w 607639"/>
              <a:gd name="connsiteY90" fmla="*/ 171898 h 414642"/>
              <a:gd name="connsiteX91" fmla="*/ 91146 w 607639"/>
              <a:gd name="connsiteY91" fmla="*/ 171898 h 414642"/>
              <a:gd name="connsiteX92" fmla="*/ 81009 w 607639"/>
              <a:gd name="connsiteY92" fmla="*/ 161763 h 414642"/>
              <a:gd name="connsiteX93" fmla="*/ 91146 w 607639"/>
              <a:gd name="connsiteY93" fmla="*/ 151716 h 414642"/>
              <a:gd name="connsiteX94" fmla="*/ 182270 w 607639"/>
              <a:gd name="connsiteY94" fmla="*/ 111211 h 414642"/>
              <a:gd name="connsiteX95" fmla="*/ 192432 w 607639"/>
              <a:gd name="connsiteY95" fmla="*/ 111211 h 414642"/>
              <a:gd name="connsiteX96" fmla="*/ 202593 w 607639"/>
              <a:gd name="connsiteY96" fmla="*/ 121337 h 414642"/>
              <a:gd name="connsiteX97" fmla="*/ 192432 w 607639"/>
              <a:gd name="connsiteY97" fmla="*/ 131463 h 414642"/>
              <a:gd name="connsiteX98" fmla="*/ 182270 w 607639"/>
              <a:gd name="connsiteY98" fmla="*/ 131463 h 414642"/>
              <a:gd name="connsiteX99" fmla="*/ 172109 w 607639"/>
              <a:gd name="connsiteY99" fmla="*/ 121337 h 414642"/>
              <a:gd name="connsiteX100" fmla="*/ 182270 w 607639"/>
              <a:gd name="connsiteY100" fmla="*/ 111211 h 414642"/>
              <a:gd name="connsiteX101" fmla="*/ 91153 w 607639"/>
              <a:gd name="connsiteY101" fmla="*/ 111211 h 414642"/>
              <a:gd name="connsiteX102" fmla="*/ 141783 w 607639"/>
              <a:gd name="connsiteY102" fmla="*/ 111211 h 414642"/>
              <a:gd name="connsiteX103" fmla="*/ 151927 w 607639"/>
              <a:gd name="connsiteY103" fmla="*/ 121337 h 414642"/>
              <a:gd name="connsiteX104" fmla="*/ 141783 w 607639"/>
              <a:gd name="connsiteY104" fmla="*/ 131463 h 414642"/>
              <a:gd name="connsiteX105" fmla="*/ 91153 w 607639"/>
              <a:gd name="connsiteY105" fmla="*/ 131463 h 414642"/>
              <a:gd name="connsiteX106" fmla="*/ 81009 w 607639"/>
              <a:gd name="connsiteY106" fmla="*/ 121337 h 414642"/>
              <a:gd name="connsiteX107" fmla="*/ 91153 w 607639"/>
              <a:gd name="connsiteY107" fmla="*/ 111211 h 414642"/>
              <a:gd name="connsiteX108" fmla="*/ 286570 w 607639"/>
              <a:gd name="connsiteY108" fmla="*/ 83950 h 414642"/>
              <a:gd name="connsiteX109" fmla="*/ 300730 w 607639"/>
              <a:gd name="connsiteY109" fmla="*/ 83950 h 414642"/>
              <a:gd name="connsiteX110" fmla="*/ 313910 w 607639"/>
              <a:gd name="connsiteY110" fmla="*/ 97103 h 414642"/>
              <a:gd name="connsiteX111" fmla="*/ 327090 w 607639"/>
              <a:gd name="connsiteY111" fmla="*/ 83950 h 414642"/>
              <a:gd name="connsiteX112" fmla="*/ 341250 w 607639"/>
              <a:gd name="connsiteY112" fmla="*/ 83950 h 414642"/>
              <a:gd name="connsiteX113" fmla="*/ 341250 w 607639"/>
              <a:gd name="connsiteY113" fmla="*/ 98169 h 414642"/>
              <a:gd name="connsiteX114" fmla="*/ 328070 w 607639"/>
              <a:gd name="connsiteY114" fmla="*/ 111232 h 414642"/>
              <a:gd name="connsiteX115" fmla="*/ 341250 w 607639"/>
              <a:gd name="connsiteY115" fmla="*/ 124385 h 414642"/>
              <a:gd name="connsiteX116" fmla="*/ 341250 w 607639"/>
              <a:gd name="connsiteY116" fmla="*/ 138604 h 414642"/>
              <a:gd name="connsiteX117" fmla="*/ 334215 w 607639"/>
              <a:gd name="connsiteY117" fmla="*/ 141625 h 414642"/>
              <a:gd name="connsiteX118" fmla="*/ 327090 w 607639"/>
              <a:gd name="connsiteY118" fmla="*/ 138604 h 414642"/>
              <a:gd name="connsiteX119" fmla="*/ 313910 w 607639"/>
              <a:gd name="connsiteY119" fmla="*/ 125451 h 414642"/>
              <a:gd name="connsiteX120" fmla="*/ 300730 w 607639"/>
              <a:gd name="connsiteY120" fmla="*/ 138604 h 414642"/>
              <a:gd name="connsiteX121" fmla="*/ 293694 w 607639"/>
              <a:gd name="connsiteY121" fmla="*/ 141625 h 414642"/>
              <a:gd name="connsiteX122" fmla="*/ 286570 w 607639"/>
              <a:gd name="connsiteY122" fmla="*/ 138604 h 414642"/>
              <a:gd name="connsiteX123" fmla="*/ 286570 w 607639"/>
              <a:gd name="connsiteY123" fmla="*/ 124385 h 414642"/>
              <a:gd name="connsiteX124" fmla="*/ 299750 w 607639"/>
              <a:gd name="connsiteY124" fmla="*/ 111232 h 414642"/>
              <a:gd name="connsiteX125" fmla="*/ 286570 w 607639"/>
              <a:gd name="connsiteY125" fmla="*/ 98169 h 414642"/>
              <a:gd name="connsiteX126" fmla="*/ 286570 w 607639"/>
              <a:gd name="connsiteY126" fmla="*/ 83950 h 414642"/>
              <a:gd name="connsiteX127" fmla="*/ 486056 w 607639"/>
              <a:gd name="connsiteY127" fmla="*/ 70777 h 414642"/>
              <a:gd name="connsiteX128" fmla="*/ 494867 w 607639"/>
              <a:gd name="connsiteY128" fmla="*/ 75576 h 414642"/>
              <a:gd name="connsiteX129" fmla="*/ 523524 w 607639"/>
              <a:gd name="connsiteY129" fmla="*/ 104194 h 414642"/>
              <a:gd name="connsiteX130" fmla="*/ 523524 w 607639"/>
              <a:gd name="connsiteY130" fmla="*/ 118325 h 414642"/>
              <a:gd name="connsiteX131" fmla="*/ 516493 w 607639"/>
              <a:gd name="connsiteY131" fmla="*/ 121346 h 414642"/>
              <a:gd name="connsiteX132" fmla="*/ 509374 w 607639"/>
              <a:gd name="connsiteY132" fmla="*/ 118325 h 414642"/>
              <a:gd name="connsiteX133" fmla="*/ 496202 w 607639"/>
              <a:gd name="connsiteY133" fmla="*/ 105171 h 414642"/>
              <a:gd name="connsiteX134" fmla="*/ 496202 w 607639"/>
              <a:gd name="connsiteY134" fmla="*/ 131478 h 414642"/>
              <a:gd name="connsiteX135" fmla="*/ 435417 w 607639"/>
              <a:gd name="connsiteY135" fmla="*/ 192179 h 414642"/>
              <a:gd name="connsiteX136" fmla="*/ 364574 w 607639"/>
              <a:gd name="connsiteY136" fmla="*/ 192179 h 414642"/>
              <a:gd name="connsiteX137" fmla="*/ 324971 w 607639"/>
              <a:gd name="connsiteY137" fmla="*/ 223996 h 414642"/>
              <a:gd name="connsiteX138" fmla="*/ 354429 w 607639"/>
              <a:gd name="connsiteY138" fmla="*/ 262923 h 414642"/>
              <a:gd name="connsiteX139" fmla="*/ 313935 w 607639"/>
              <a:gd name="connsiteY139" fmla="*/ 303360 h 414642"/>
              <a:gd name="connsiteX140" fmla="*/ 273441 w 607639"/>
              <a:gd name="connsiteY140" fmla="*/ 262923 h 414642"/>
              <a:gd name="connsiteX141" fmla="*/ 304501 w 607639"/>
              <a:gd name="connsiteY141" fmla="*/ 223640 h 414642"/>
              <a:gd name="connsiteX142" fmla="*/ 364574 w 607639"/>
              <a:gd name="connsiteY142" fmla="*/ 171916 h 414642"/>
              <a:gd name="connsiteX143" fmla="*/ 435417 w 607639"/>
              <a:gd name="connsiteY143" fmla="*/ 171916 h 414642"/>
              <a:gd name="connsiteX144" fmla="*/ 475999 w 607639"/>
              <a:gd name="connsiteY144" fmla="*/ 131478 h 414642"/>
              <a:gd name="connsiteX145" fmla="*/ 475999 w 607639"/>
              <a:gd name="connsiteY145" fmla="*/ 105171 h 414642"/>
              <a:gd name="connsiteX146" fmla="*/ 462828 w 607639"/>
              <a:gd name="connsiteY146" fmla="*/ 118325 h 414642"/>
              <a:gd name="connsiteX147" fmla="*/ 455708 w 607639"/>
              <a:gd name="connsiteY147" fmla="*/ 121346 h 414642"/>
              <a:gd name="connsiteX148" fmla="*/ 448588 w 607639"/>
              <a:gd name="connsiteY148" fmla="*/ 118325 h 414642"/>
              <a:gd name="connsiteX149" fmla="*/ 448588 w 607639"/>
              <a:gd name="connsiteY149" fmla="*/ 104194 h 414642"/>
              <a:gd name="connsiteX150" fmla="*/ 477245 w 607639"/>
              <a:gd name="connsiteY150" fmla="*/ 75576 h 414642"/>
              <a:gd name="connsiteX151" fmla="*/ 486056 w 607639"/>
              <a:gd name="connsiteY151" fmla="*/ 70777 h 414642"/>
              <a:gd name="connsiteX152" fmla="*/ 161988 w 607639"/>
              <a:gd name="connsiteY152" fmla="*/ 70777 h 414642"/>
              <a:gd name="connsiteX153" fmla="*/ 232948 w 607639"/>
              <a:gd name="connsiteY153" fmla="*/ 70777 h 414642"/>
              <a:gd name="connsiteX154" fmla="*/ 243098 w 607639"/>
              <a:gd name="connsiteY154" fmla="*/ 80903 h 414642"/>
              <a:gd name="connsiteX155" fmla="*/ 232948 w 607639"/>
              <a:gd name="connsiteY155" fmla="*/ 91029 h 414642"/>
              <a:gd name="connsiteX156" fmla="*/ 161988 w 607639"/>
              <a:gd name="connsiteY156" fmla="*/ 91029 h 414642"/>
              <a:gd name="connsiteX157" fmla="*/ 151927 w 607639"/>
              <a:gd name="connsiteY157" fmla="*/ 80903 h 414642"/>
              <a:gd name="connsiteX158" fmla="*/ 161988 w 607639"/>
              <a:gd name="connsiteY158" fmla="*/ 70777 h 414642"/>
              <a:gd name="connsiteX159" fmla="*/ 91146 w 607639"/>
              <a:gd name="connsiteY159" fmla="*/ 70777 h 414642"/>
              <a:gd name="connsiteX160" fmla="*/ 121467 w 607639"/>
              <a:gd name="connsiteY160" fmla="*/ 70777 h 414642"/>
              <a:gd name="connsiteX161" fmla="*/ 131604 w 607639"/>
              <a:gd name="connsiteY161" fmla="*/ 80903 h 414642"/>
              <a:gd name="connsiteX162" fmla="*/ 121467 w 607639"/>
              <a:gd name="connsiteY162" fmla="*/ 91029 h 414642"/>
              <a:gd name="connsiteX163" fmla="*/ 91146 w 607639"/>
              <a:gd name="connsiteY163" fmla="*/ 91029 h 414642"/>
              <a:gd name="connsiteX164" fmla="*/ 81009 w 607639"/>
              <a:gd name="connsiteY164" fmla="*/ 80903 h 414642"/>
              <a:gd name="connsiteX165" fmla="*/ 91146 w 607639"/>
              <a:gd name="connsiteY165" fmla="*/ 70777 h 414642"/>
              <a:gd name="connsiteX166" fmla="*/ 70848 w 607639"/>
              <a:gd name="connsiteY166" fmla="*/ 20177 h 414642"/>
              <a:gd name="connsiteX167" fmla="*/ 60791 w 607639"/>
              <a:gd name="connsiteY167" fmla="*/ 30309 h 414642"/>
              <a:gd name="connsiteX168" fmla="*/ 60791 w 607639"/>
              <a:gd name="connsiteY168" fmla="*/ 343802 h 414642"/>
              <a:gd name="connsiteX169" fmla="*/ 222780 w 607639"/>
              <a:gd name="connsiteY169" fmla="*/ 343802 h 414642"/>
              <a:gd name="connsiteX170" fmla="*/ 232927 w 607639"/>
              <a:gd name="connsiteY170" fmla="*/ 353935 h 414642"/>
              <a:gd name="connsiteX171" fmla="*/ 232927 w 607639"/>
              <a:gd name="connsiteY171" fmla="*/ 364067 h 414642"/>
              <a:gd name="connsiteX172" fmla="*/ 374712 w 607639"/>
              <a:gd name="connsiteY172" fmla="*/ 364067 h 414642"/>
              <a:gd name="connsiteX173" fmla="*/ 374712 w 607639"/>
              <a:gd name="connsiteY173" fmla="*/ 353935 h 414642"/>
              <a:gd name="connsiteX174" fmla="*/ 384859 w 607639"/>
              <a:gd name="connsiteY174" fmla="*/ 343802 h 414642"/>
              <a:gd name="connsiteX175" fmla="*/ 546848 w 607639"/>
              <a:gd name="connsiteY175" fmla="*/ 343802 h 414642"/>
              <a:gd name="connsiteX176" fmla="*/ 546848 w 607639"/>
              <a:gd name="connsiteY176" fmla="*/ 30309 h 414642"/>
              <a:gd name="connsiteX177" fmla="*/ 536702 w 607639"/>
              <a:gd name="connsiteY177" fmla="*/ 20177 h 414642"/>
              <a:gd name="connsiteX178" fmla="*/ 70848 w 607639"/>
              <a:gd name="connsiteY178" fmla="*/ 0 h 414642"/>
              <a:gd name="connsiteX179" fmla="*/ 536702 w 607639"/>
              <a:gd name="connsiteY179" fmla="*/ 0 h 414642"/>
              <a:gd name="connsiteX180" fmla="*/ 567142 w 607639"/>
              <a:gd name="connsiteY180" fmla="*/ 30309 h 414642"/>
              <a:gd name="connsiteX181" fmla="*/ 567142 w 607639"/>
              <a:gd name="connsiteY181" fmla="*/ 343802 h 414642"/>
              <a:gd name="connsiteX182" fmla="*/ 597492 w 607639"/>
              <a:gd name="connsiteY182" fmla="*/ 343802 h 414642"/>
              <a:gd name="connsiteX183" fmla="*/ 607639 w 607639"/>
              <a:gd name="connsiteY183" fmla="*/ 353935 h 414642"/>
              <a:gd name="connsiteX184" fmla="*/ 607639 w 607639"/>
              <a:gd name="connsiteY184" fmla="*/ 384244 h 414642"/>
              <a:gd name="connsiteX185" fmla="*/ 577199 w 607639"/>
              <a:gd name="connsiteY185" fmla="*/ 414642 h 414642"/>
              <a:gd name="connsiteX186" fmla="*/ 30351 w 607639"/>
              <a:gd name="connsiteY186" fmla="*/ 414642 h 414642"/>
              <a:gd name="connsiteX187" fmla="*/ 0 w 607639"/>
              <a:gd name="connsiteY187" fmla="*/ 384244 h 414642"/>
              <a:gd name="connsiteX188" fmla="*/ 0 w 607639"/>
              <a:gd name="connsiteY188" fmla="*/ 353935 h 414642"/>
              <a:gd name="connsiteX189" fmla="*/ 10147 w 607639"/>
              <a:gd name="connsiteY189" fmla="*/ 343802 h 414642"/>
              <a:gd name="connsiteX190" fmla="*/ 40497 w 607639"/>
              <a:gd name="connsiteY190" fmla="*/ 343802 h 414642"/>
              <a:gd name="connsiteX191" fmla="*/ 40497 w 607639"/>
              <a:gd name="connsiteY191" fmla="*/ 30309 h 414642"/>
              <a:gd name="connsiteX192" fmla="*/ 70848 w 607639"/>
              <a:gd name="connsiteY192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82270" y="273017"/>
                </a:moveTo>
                <a:lnTo>
                  <a:pt x="192432" y="273017"/>
                </a:lnTo>
                <a:cubicBezTo>
                  <a:pt x="198493" y="273017"/>
                  <a:pt x="202593" y="277018"/>
                  <a:pt x="202593" y="283153"/>
                </a:cubicBezTo>
                <a:cubicBezTo>
                  <a:pt x="202593" y="289198"/>
                  <a:pt x="198493" y="293199"/>
                  <a:pt x="192432" y="293199"/>
                </a:cubicBezTo>
                <a:lnTo>
                  <a:pt x="182270" y="293199"/>
                </a:lnTo>
                <a:cubicBezTo>
                  <a:pt x="176209" y="293199"/>
                  <a:pt x="172109" y="289198"/>
                  <a:pt x="172109" y="283153"/>
                </a:cubicBezTo>
                <a:cubicBezTo>
                  <a:pt x="172109" y="277018"/>
                  <a:pt x="176209" y="273017"/>
                  <a:pt x="182270" y="273017"/>
                </a:cubicBezTo>
                <a:close/>
                <a:moveTo>
                  <a:pt x="91153" y="273017"/>
                </a:moveTo>
                <a:lnTo>
                  <a:pt x="141783" y="273017"/>
                </a:lnTo>
                <a:cubicBezTo>
                  <a:pt x="147834" y="273017"/>
                  <a:pt x="151927" y="277018"/>
                  <a:pt x="151927" y="283153"/>
                </a:cubicBezTo>
                <a:cubicBezTo>
                  <a:pt x="151927" y="289198"/>
                  <a:pt x="147834" y="293199"/>
                  <a:pt x="141783" y="293199"/>
                </a:cubicBezTo>
                <a:lnTo>
                  <a:pt x="91153" y="293199"/>
                </a:lnTo>
                <a:cubicBezTo>
                  <a:pt x="85102" y="293199"/>
                  <a:pt x="81009" y="289198"/>
                  <a:pt x="81009" y="283153"/>
                </a:cubicBezTo>
                <a:cubicBezTo>
                  <a:pt x="81009" y="277018"/>
                  <a:pt x="85102" y="273017"/>
                  <a:pt x="91153" y="273017"/>
                </a:cubicBezTo>
                <a:close/>
                <a:moveTo>
                  <a:pt x="313935" y="242748"/>
                </a:moveTo>
                <a:cubicBezTo>
                  <a:pt x="302810" y="242748"/>
                  <a:pt x="293732" y="251813"/>
                  <a:pt x="293732" y="262923"/>
                </a:cubicBezTo>
                <a:cubicBezTo>
                  <a:pt x="293732" y="274032"/>
                  <a:pt x="302810" y="283186"/>
                  <a:pt x="313935" y="283186"/>
                </a:cubicBezTo>
                <a:cubicBezTo>
                  <a:pt x="325060" y="283186"/>
                  <a:pt x="334226" y="274032"/>
                  <a:pt x="334226" y="262923"/>
                </a:cubicBezTo>
                <a:cubicBezTo>
                  <a:pt x="334226" y="251813"/>
                  <a:pt x="325060" y="242748"/>
                  <a:pt x="313935" y="242748"/>
                </a:cubicBezTo>
                <a:close/>
                <a:moveTo>
                  <a:pt x="458728" y="235613"/>
                </a:moveTo>
                <a:cubicBezTo>
                  <a:pt x="462821" y="231525"/>
                  <a:pt x="468872" y="231525"/>
                  <a:pt x="472877" y="235613"/>
                </a:cubicBezTo>
                <a:lnTo>
                  <a:pt x="486046" y="248765"/>
                </a:lnTo>
                <a:lnTo>
                  <a:pt x="499215" y="235613"/>
                </a:lnTo>
                <a:cubicBezTo>
                  <a:pt x="503309" y="231525"/>
                  <a:pt x="509360" y="231525"/>
                  <a:pt x="513453" y="235613"/>
                </a:cubicBezTo>
                <a:cubicBezTo>
                  <a:pt x="517457" y="239612"/>
                  <a:pt x="517457" y="245744"/>
                  <a:pt x="513453" y="249743"/>
                </a:cubicBezTo>
                <a:lnTo>
                  <a:pt x="500283" y="262895"/>
                </a:lnTo>
                <a:lnTo>
                  <a:pt x="513453" y="276048"/>
                </a:lnTo>
                <a:cubicBezTo>
                  <a:pt x="517457" y="280136"/>
                  <a:pt x="517457" y="286179"/>
                  <a:pt x="513453" y="290178"/>
                </a:cubicBezTo>
                <a:cubicBezTo>
                  <a:pt x="511406" y="292222"/>
                  <a:pt x="509360" y="293199"/>
                  <a:pt x="506334" y="293199"/>
                </a:cubicBezTo>
                <a:cubicBezTo>
                  <a:pt x="503309" y="293199"/>
                  <a:pt x="501262" y="292222"/>
                  <a:pt x="499215" y="290178"/>
                </a:cubicBezTo>
                <a:lnTo>
                  <a:pt x="486046" y="277025"/>
                </a:lnTo>
                <a:lnTo>
                  <a:pt x="472877" y="290178"/>
                </a:lnTo>
                <a:cubicBezTo>
                  <a:pt x="470919" y="292222"/>
                  <a:pt x="468872" y="293199"/>
                  <a:pt x="465847" y="293199"/>
                </a:cubicBezTo>
                <a:cubicBezTo>
                  <a:pt x="462821" y="293199"/>
                  <a:pt x="460775" y="292222"/>
                  <a:pt x="458728" y="290178"/>
                </a:cubicBezTo>
                <a:cubicBezTo>
                  <a:pt x="454724" y="286179"/>
                  <a:pt x="454724" y="280136"/>
                  <a:pt x="458728" y="276048"/>
                </a:cubicBezTo>
                <a:lnTo>
                  <a:pt x="471898" y="262895"/>
                </a:lnTo>
                <a:lnTo>
                  <a:pt x="458728" y="249743"/>
                </a:lnTo>
                <a:cubicBezTo>
                  <a:pt x="454724" y="245744"/>
                  <a:pt x="454724" y="239612"/>
                  <a:pt x="458728" y="235613"/>
                </a:cubicBezTo>
                <a:close/>
                <a:moveTo>
                  <a:pt x="161988" y="232583"/>
                </a:moveTo>
                <a:lnTo>
                  <a:pt x="232948" y="232583"/>
                </a:lnTo>
                <a:cubicBezTo>
                  <a:pt x="239002" y="232583"/>
                  <a:pt x="243098" y="236584"/>
                  <a:pt x="243098" y="242719"/>
                </a:cubicBezTo>
                <a:cubicBezTo>
                  <a:pt x="243098" y="248764"/>
                  <a:pt x="239002" y="252765"/>
                  <a:pt x="232948" y="252765"/>
                </a:cubicBezTo>
                <a:lnTo>
                  <a:pt x="161988" y="252765"/>
                </a:lnTo>
                <a:cubicBezTo>
                  <a:pt x="155934" y="252765"/>
                  <a:pt x="151927" y="248764"/>
                  <a:pt x="151927" y="242719"/>
                </a:cubicBezTo>
                <a:cubicBezTo>
                  <a:pt x="151927" y="236584"/>
                  <a:pt x="155934" y="232583"/>
                  <a:pt x="161988" y="232583"/>
                </a:cubicBezTo>
                <a:close/>
                <a:moveTo>
                  <a:pt x="91146" y="232583"/>
                </a:moveTo>
                <a:lnTo>
                  <a:pt x="121467" y="232583"/>
                </a:lnTo>
                <a:cubicBezTo>
                  <a:pt x="127603" y="232583"/>
                  <a:pt x="131604" y="236584"/>
                  <a:pt x="131604" y="242719"/>
                </a:cubicBezTo>
                <a:cubicBezTo>
                  <a:pt x="131604" y="248764"/>
                  <a:pt x="127603" y="252765"/>
                  <a:pt x="121467" y="252765"/>
                </a:cubicBezTo>
                <a:lnTo>
                  <a:pt x="91146" y="252765"/>
                </a:lnTo>
                <a:cubicBezTo>
                  <a:pt x="85099" y="252765"/>
                  <a:pt x="81009" y="248764"/>
                  <a:pt x="81009" y="242719"/>
                </a:cubicBezTo>
                <a:cubicBezTo>
                  <a:pt x="81009" y="236584"/>
                  <a:pt x="85099" y="232583"/>
                  <a:pt x="91146" y="232583"/>
                </a:cubicBezTo>
                <a:close/>
                <a:moveTo>
                  <a:pt x="182270" y="192149"/>
                </a:moveTo>
                <a:lnTo>
                  <a:pt x="192432" y="192149"/>
                </a:lnTo>
                <a:cubicBezTo>
                  <a:pt x="198493" y="192149"/>
                  <a:pt x="202593" y="196150"/>
                  <a:pt x="202593" y="202196"/>
                </a:cubicBezTo>
                <a:cubicBezTo>
                  <a:pt x="202593" y="208330"/>
                  <a:pt x="198493" y="212331"/>
                  <a:pt x="192432" y="212331"/>
                </a:cubicBezTo>
                <a:lnTo>
                  <a:pt x="182270" y="212331"/>
                </a:lnTo>
                <a:cubicBezTo>
                  <a:pt x="176209" y="212331"/>
                  <a:pt x="172109" y="208330"/>
                  <a:pt x="172109" y="202196"/>
                </a:cubicBezTo>
                <a:cubicBezTo>
                  <a:pt x="172109" y="196150"/>
                  <a:pt x="176209" y="192149"/>
                  <a:pt x="182270" y="192149"/>
                </a:cubicBezTo>
                <a:close/>
                <a:moveTo>
                  <a:pt x="91153" y="192149"/>
                </a:moveTo>
                <a:lnTo>
                  <a:pt x="141783" y="192149"/>
                </a:lnTo>
                <a:cubicBezTo>
                  <a:pt x="147834" y="192149"/>
                  <a:pt x="151927" y="196150"/>
                  <a:pt x="151927" y="202196"/>
                </a:cubicBezTo>
                <a:cubicBezTo>
                  <a:pt x="151927" y="208330"/>
                  <a:pt x="147834" y="212331"/>
                  <a:pt x="141783" y="212331"/>
                </a:cubicBezTo>
                <a:lnTo>
                  <a:pt x="91153" y="212331"/>
                </a:lnTo>
                <a:cubicBezTo>
                  <a:pt x="85102" y="212331"/>
                  <a:pt x="81009" y="208330"/>
                  <a:pt x="81009" y="202196"/>
                </a:cubicBezTo>
                <a:cubicBezTo>
                  <a:pt x="81009" y="196150"/>
                  <a:pt x="85102" y="192149"/>
                  <a:pt x="91153" y="192149"/>
                </a:cubicBezTo>
                <a:close/>
                <a:moveTo>
                  <a:pt x="161988" y="151716"/>
                </a:moveTo>
                <a:lnTo>
                  <a:pt x="232948" y="151716"/>
                </a:lnTo>
                <a:cubicBezTo>
                  <a:pt x="239002" y="151716"/>
                  <a:pt x="243098" y="155717"/>
                  <a:pt x="243098" y="161763"/>
                </a:cubicBezTo>
                <a:cubicBezTo>
                  <a:pt x="243098" y="167897"/>
                  <a:pt x="239002" y="171898"/>
                  <a:pt x="232948" y="171898"/>
                </a:cubicBezTo>
                <a:lnTo>
                  <a:pt x="161988" y="171898"/>
                </a:lnTo>
                <a:cubicBezTo>
                  <a:pt x="155934" y="171898"/>
                  <a:pt x="151927" y="167897"/>
                  <a:pt x="151927" y="161763"/>
                </a:cubicBezTo>
                <a:cubicBezTo>
                  <a:pt x="151927" y="155717"/>
                  <a:pt x="155934" y="151716"/>
                  <a:pt x="161988" y="151716"/>
                </a:cubicBezTo>
                <a:close/>
                <a:moveTo>
                  <a:pt x="91146" y="151716"/>
                </a:moveTo>
                <a:lnTo>
                  <a:pt x="121467" y="151716"/>
                </a:lnTo>
                <a:cubicBezTo>
                  <a:pt x="127603" y="151716"/>
                  <a:pt x="131604" y="155717"/>
                  <a:pt x="131604" y="161763"/>
                </a:cubicBezTo>
                <a:cubicBezTo>
                  <a:pt x="131604" y="167897"/>
                  <a:pt x="127603" y="171898"/>
                  <a:pt x="121467" y="171898"/>
                </a:cubicBezTo>
                <a:lnTo>
                  <a:pt x="91146" y="171898"/>
                </a:lnTo>
                <a:cubicBezTo>
                  <a:pt x="85099" y="171898"/>
                  <a:pt x="81009" y="167897"/>
                  <a:pt x="81009" y="161763"/>
                </a:cubicBezTo>
                <a:cubicBezTo>
                  <a:pt x="81009" y="155717"/>
                  <a:pt x="85099" y="151716"/>
                  <a:pt x="91146" y="151716"/>
                </a:cubicBezTo>
                <a:close/>
                <a:moveTo>
                  <a:pt x="182270" y="111211"/>
                </a:moveTo>
                <a:lnTo>
                  <a:pt x="192432" y="111211"/>
                </a:lnTo>
                <a:cubicBezTo>
                  <a:pt x="198493" y="111211"/>
                  <a:pt x="202593" y="115297"/>
                  <a:pt x="202593" y="121337"/>
                </a:cubicBezTo>
                <a:cubicBezTo>
                  <a:pt x="202593" y="127377"/>
                  <a:pt x="198493" y="131463"/>
                  <a:pt x="192432" y="131463"/>
                </a:cubicBezTo>
                <a:lnTo>
                  <a:pt x="182270" y="131463"/>
                </a:lnTo>
                <a:cubicBezTo>
                  <a:pt x="176209" y="131463"/>
                  <a:pt x="172109" y="127377"/>
                  <a:pt x="172109" y="121337"/>
                </a:cubicBezTo>
                <a:cubicBezTo>
                  <a:pt x="172109" y="115297"/>
                  <a:pt x="176209" y="111211"/>
                  <a:pt x="182270" y="111211"/>
                </a:cubicBezTo>
                <a:close/>
                <a:moveTo>
                  <a:pt x="91153" y="111211"/>
                </a:moveTo>
                <a:lnTo>
                  <a:pt x="141783" y="111211"/>
                </a:lnTo>
                <a:cubicBezTo>
                  <a:pt x="147834" y="111211"/>
                  <a:pt x="151927" y="115297"/>
                  <a:pt x="151927" y="121337"/>
                </a:cubicBezTo>
                <a:cubicBezTo>
                  <a:pt x="151927" y="127377"/>
                  <a:pt x="147834" y="131463"/>
                  <a:pt x="141783" y="131463"/>
                </a:cubicBezTo>
                <a:lnTo>
                  <a:pt x="91153" y="131463"/>
                </a:lnTo>
                <a:cubicBezTo>
                  <a:pt x="85102" y="131463"/>
                  <a:pt x="81009" y="127377"/>
                  <a:pt x="81009" y="121337"/>
                </a:cubicBezTo>
                <a:cubicBezTo>
                  <a:pt x="81009" y="115297"/>
                  <a:pt x="85102" y="111211"/>
                  <a:pt x="91153" y="111211"/>
                </a:cubicBezTo>
                <a:close/>
                <a:moveTo>
                  <a:pt x="286570" y="83950"/>
                </a:moveTo>
                <a:cubicBezTo>
                  <a:pt x="290577" y="79951"/>
                  <a:pt x="296722" y="79951"/>
                  <a:pt x="300730" y="83950"/>
                </a:cubicBezTo>
                <a:lnTo>
                  <a:pt x="313910" y="97103"/>
                </a:lnTo>
                <a:lnTo>
                  <a:pt x="327090" y="83950"/>
                </a:lnTo>
                <a:cubicBezTo>
                  <a:pt x="331187" y="79951"/>
                  <a:pt x="337243" y="79951"/>
                  <a:pt x="341250" y="83950"/>
                </a:cubicBezTo>
                <a:cubicBezTo>
                  <a:pt x="345347" y="88038"/>
                  <a:pt x="345347" y="94081"/>
                  <a:pt x="341250" y="98169"/>
                </a:cubicBezTo>
                <a:lnTo>
                  <a:pt x="328070" y="111232"/>
                </a:lnTo>
                <a:lnTo>
                  <a:pt x="341250" y="124385"/>
                </a:lnTo>
                <a:cubicBezTo>
                  <a:pt x="345347" y="128473"/>
                  <a:pt x="345347" y="134516"/>
                  <a:pt x="341250" y="138604"/>
                </a:cubicBezTo>
                <a:cubicBezTo>
                  <a:pt x="339291" y="140559"/>
                  <a:pt x="337243" y="141625"/>
                  <a:pt x="334215" y="141625"/>
                </a:cubicBezTo>
                <a:cubicBezTo>
                  <a:pt x="331187" y="141625"/>
                  <a:pt x="329139" y="140559"/>
                  <a:pt x="327090" y="138604"/>
                </a:cubicBezTo>
                <a:lnTo>
                  <a:pt x="313910" y="125451"/>
                </a:lnTo>
                <a:lnTo>
                  <a:pt x="300730" y="138604"/>
                </a:lnTo>
                <a:cubicBezTo>
                  <a:pt x="298681" y="140559"/>
                  <a:pt x="296722" y="141625"/>
                  <a:pt x="293694" y="141625"/>
                </a:cubicBezTo>
                <a:cubicBezTo>
                  <a:pt x="290577" y="141625"/>
                  <a:pt x="288618" y="140559"/>
                  <a:pt x="286570" y="138604"/>
                </a:cubicBezTo>
                <a:cubicBezTo>
                  <a:pt x="282473" y="134516"/>
                  <a:pt x="282473" y="128473"/>
                  <a:pt x="286570" y="124385"/>
                </a:cubicBezTo>
                <a:lnTo>
                  <a:pt x="299750" y="111232"/>
                </a:lnTo>
                <a:lnTo>
                  <a:pt x="286570" y="98169"/>
                </a:lnTo>
                <a:cubicBezTo>
                  <a:pt x="282473" y="94081"/>
                  <a:pt x="282473" y="88038"/>
                  <a:pt x="286570" y="83950"/>
                </a:cubicBezTo>
                <a:close/>
                <a:moveTo>
                  <a:pt x="486056" y="70777"/>
                </a:moveTo>
                <a:cubicBezTo>
                  <a:pt x="490150" y="70777"/>
                  <a:pt x="493265" y="72555"/>
                  <a:pt x="494867" y="75576"/>
                </a:cubicBezTo>
                <a:lnTo>
                  <a:pt x="523524" y="104194"/>
                </a:lnTo>
                <a:cubicBezTo>
                  <a:pt x="527618" y="108193"/>
                  <a:pt x="527618" y="114325"/>
                  <a:pt x="523524" y="118325"/>
                </a:cubicBezTo>
                <a:cubicBezTo>
                  <a:pt x="521566" y="120369"/>
                  <a:pt x="519519" y="121346"/>
                  <a:pt x="516493" y="121346"/>
                </a:cubicBezTo>
                <a:cubicBezTo>
                  <a:pt x="513467" y="121346"/>
                  <a:pt x="511420" y="120369"/>
                  <a:pt x="509374" y="118325"/>
                </a:cubicBezTo>
                <a:lnTo>
                  <a:pt x="496202" y="105171"/>
                </a:lnTo>
                <a:lnTo>
                  <a:pt x="496202" y="131478"/>
                </a:lnTo>
                <a:cubicBezTo>
                  <a:pt x="496202" y="164806"/>
                  <a:pt x="468880" y="192179"/>
                  <a:pt x="435417" y="192179"/>
                </a:cubicBezTo>
                <a:lnTo>
                  <a:pt x="364574" y="192179"/>
                </a:lnTo>
                <a:cubicBezTo>
                  <a:pt x="345262" y="192179"/>
                  <a:pt x="328975" y="205865"/>
                  <a:pt x="324971" y="223996"/>
                </a:cubicBezTo>
                <a:cubicBezTo>
                  <a:pt x="341969" y="228884"/>
                  <a:pt x="354429" y="244526"/>
                  <a:pt x="354429" y="262923"/>
                </a:cubicBezTo>
                <a:cubicBezTo>
                  <a:pt x="354429" y="285141"/>
                  <a:pt x="336184" y="303360"/>
                  <a:pt x="313935" y="303360"/>
                </a:cubicBezTo>
                <a:cubicBezTo>
                  <a:pt x="291685" y="303360"/>
                  <a:pt x="273441" y="285141"/>
                  <a:pt x="273441" y="262923"/>
                </a:cubicBezTo>
                <a:cubicBezTo>
                  <a:pt x="273441" y="243903"/>
                  <a:pt x="286702" y="227906"/>
                  <a:pt x="304501" y="223640"/>
                </a:cubicBezTo>
                <a:cubicBezTo>
                  <a:pt x="308862" y="194490"/>
                  <a:pt x="334226" y="171916"/>
                  <a:pt x="364574" y="171916"/>
                </a:cubicBezTo>
                <a:lnTo>
                  <a:pt x="435417" y="171916"/>
                </a:lnTo>
                <a:cubicBezTo>
                  <a:pt x="457755" y="171916"/>
                  <a:pt x="475999" y="153696"/>
                  <a:pt x="475999" y="131478"/>
                </a:cubicBezTo>
                <a:lnTo>
                  <a:pt x="475999" y="105171"/>
                </a:lnTo>
                <a:lnTo>
                  <a:pt x="462828" y="118325"/>
                </a:lnTo>
                <a:cubicBezTo>
                  <a:pt x="460781" y="120369"/>
                  <a:pt x="458734" y="121346"/>
                  <a:pt x="455708" y="121346"/>
                </a:cubicBezTo>
                <a:cubicBezTo>
                  <a:pt x="452682" y="121346"/>
                  <a:pt x="450635" y="120369"/>
                  <a:pt x="448588" y="118325"/>
                </a:cubicBezTo>
                <a:cubicBezTo>
                  <a:pt x="444583" y="114325"/>
                  <a:pt x="444583" y="108193"/>
                  <a:pt x="448588" y="104194"/>
                </a:cubicBezTo>
                <a:lnTo>
                  <a:pt x="477245" y="75576"/>
                </a:lnTo>
                <a:cubicBezTo>
                  <a:pt x="478936" y="72555"/>
                  <a:pt x="482051" y="70777"/>
                  <a:pt x="486056" y="70777"/>
                </a:cubicBezTo>
                <a:close/>
                <a:moveTo>
                  <a:pt x="161988" y="70777"/>
                </a:moveTo>
                <a:lnTo>
                  <a:pt x="232948" y="70777"/>
                </a:lnTo>
                <a:cubicBezTo>
                  <a:pt x="239002" y="70777"/>
                  <a:pt x="243098" y="74863"/>
                  <a:pt x="243098" y="80903"/>
                </a:cubicBezTo>
                <a:cubicBezTo>
                  <a:pt x="243098" y="86943"/>
                  <a:pt x="239002" y="91029"/>
                  <a:pt x="232948" y="91029"/>
                </a:cubicBezTo>
                <a:lnTo>
                  <a:pt x="161988" y="91029"/>
                </a:lnTo>
                <a:cubicBezTo>
                  <a:pt x="155934" y="91029"/>
                  <a:pt x="151927" y="86943"/>
                  <a:pt x="151927" y="80903"/>
                </a:cubicBezTo>
                <a:cubicBezTo>
                  <a:pt x="151927" y="74863"/>
                  <a:pt x="155934" y="70777"/>
                  <a:pt x="161988" y="70777"/>
                </a:cubicBezTo>
                <a:close/>
                <a:moveTo>
                  <a:pt x="91146" y="70777"/>
                </a:moveTo>
                <a:lnTo>
                  <a:pt x="121467" y="70777"/>
                </a:lnTo>
                <a:cubicBezTo>
                  <a:pt x="127603" y="70777"/>
                  <a:pt x="131604" y="74863"/>
                  <a:pt x="131604" y="80903"/>
                </a:cubicBezTo>
                <a:cubicBezTo>
                  <a:pt x="131604" y="86943"/>
                  <a:pt x="127603" y="91029"/>
                  <a:pt x="121467" y="91029"/>
                </a:cubicBezTo>
                <a:lnTo>
                  <a:pt x="91146" y="91029"/>
                </a:lnTo>
                <a:cubicBezTo>
                  <a:pt x="85099" y="91029"/>
                  <a:pt x="81009" y="86943"/>
                  <a:pt x="81009" y="80903"/>
                </a:cubicBezTo>
                <a:cubicBezTo>
                  <a:pt x="81009" y="74863"/>
                  <a:pt x="85099" y="70777"/>
                  <a:pt x="91146" y="70777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Sļîḋe">
            <a:extLst>
              <a:ext uri="{FF2B5EF4-FFF2-40B4-BE49-F238E27FC236}">
                <a16:creationId xmlns:a16="http://schemas.microsoft.com/office/drawing/2014/main" id="{58660469-0527-432A-A40E-65E535C10231}"/>
              </a:ext>
            </a:extLst>
          </p:cNvPr>
          <p:cNvSpPr/>
          <p:nvPr/>
        </p:nvSpPr>
        <p:spPr>
          <a:xfrm>
            <a:off x="9003416" y="5148071"/>
            <a:ext cx="889769" cy="889769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íṧľiḋè">
            <a:extLst>
              <a:ext uri="{FF2B5EF4-FFF2-40B4-BE49-F238E27FC236}">
                <a16:creationId xmlns:a16="http://schemas.microsoft.com/office/drawing/2014/main" id="{6377D062-4B9B-4E80-BCF1-FFBD7DC1995A}"/>
              </a:ext>
            </a:extLst>
          </p:cNvPr>
          <p:cNvSpPr/>
          <p:nvPr/>
        </p:nvSpPr>
        <p:spPr bwMode="auto">
          <a:xfrm>
            <a:off x="9228522" y="5442983"/>
            <a:ext cx="439555" cy="299944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82270 w 607639"/>
              <a:gd name="connsiteY14" fmla="*/ 262926 h 414642"/>
              <a:gd name="connsiteX15" fmla="*/ 192432 w 607639"/>
              <a:gd name="connsiteY15" fmla="*/ 262926 h 414642"/>
              <a:gd name="connsiteX16" fmla="*/ 202593 w 607639"/>
              <a:gd name="connsiteY16" fmla="*/ 273052 h 414642"/>
              <a:gd name="connsiteX17" fmla="*/ 192432 w 607639"/>
              <a:gd name="connsiteY17" fmla="*/ 283178 h 414642"/>
              <a:gd name="connsiteX18" fmla="*/ 182270 w 607639"/>
              <a:gd name="connsiteY18" fmla="*/ 283178 h 414642"/>
              <a:gd name="connsiteX19" fmla="*/ 172109 w 607639"/>
              <a:gd name="connsiteY19" fmla="*/ 273052 h 414642"/>
              <a:gd name="connsiteX20" fmla="*/ 182270 w 607639"/>
              <a:gd name="connsiteY20" fmla="*/ 262926 h 414642"/>
              <a:gd name="connsiteX21" fmla="*/ 91153 w 607639"/>
              <a:gd name="connsiteY21" fmla="*/ 262926 h 414642"/>
              <a:gd name="connsiteX22" fmla="*/ 141783 w 607639"/>
              <a:gd name="connsiteY22" fmla="*/ 262926 h 414642"/>
              <a:gd name="connsiteX23" fmla="*/ 151927 w 607639"/>
              <a:gd name="connsiteY23" fmla="*/ 273052 h 414642"/>
              <a:gd name="connsiteX24" fmla="*/ 141783 w 607639"/>
              <a:gd name="connsiteY24" fmla="*/ 283178 h 414642"/>
              <a:gd name="connsiteX25" fmla="*/ 91153 w 607639"/>
              <a:gd name="connsiteY25" fmla="*/ 283178 h 414642"/>
              <a:gd name="connsiteX26" fmla="*/ 81009 w 607639"/>
              <a:gd name="connsiteY26" fmla="*/ 273052 h 414642"/>
              <a:gd name="connsiteX27" fmla="*/ 91153 w 607639"/>
              <a:gd name="connsiteY27" fmla="*/ 262926 h 414642"/>
              <a:gd name="connsiteX28" fmla="*/ 161988 w 607639"/>
              <a:gd name="connsiteY28" fmla="*/ 222493 h 414642"/>
              <a:gd name="connsiteX29" fmla="*/ 232948 w 607639"/>
              <a:gd name="connsiteY29" fmla="*/ 222493 h 414642"/>
              <a:gd name="connsiteX30" fmla="*/ 243098 w 607639"/>
              <a:gd name="connsiteY30" fmla="*/ 232619 h 414642"/>
              <a:gd name="connsiteX31" fmla="*/ 232948 w 607639"/>
              <a:gd name="connsiteY31" fmla="*/ 242745 h 414642"/>
              <a:gd name="connsiteX32" fmla="*/ 161988 w 607639"/>
              <a:gd name="connsiteY32" fmla="*/ 242745 h 414642"/>
              <a:gd name="connsiteX33" fmla="*/ 151927 w 607639"/>
              <a:gd name="connsiteY33" fmla="*/ 232619 h 414642"/>
              <a:gd name="connsiteX34" fmla="*/ 161988 w 607639"/>
              <a:gd name="connsiteY34" fmla="*/ 222493 h 414642"/>
              <a:gd name="connsiteX35" fmla="*/ 91146 w 607639"/>
              <a:gd name="connsiteY35" fmla="*/ 222493 h 414642"/>
              <a:gd name="connsiteX36" fmla="*/ 121467 w 607639"/>
              <a:gd name="connsiteY36" fmla="*/ 222493 h 414642"/>
              <a:gd name="connsiteX37" fmla="*/ 131604 w 607639"/>
              <a:gd name="connsiteY37" fmla="*/ 232619 h 414642"/>
              <a:gd name="connsiteX38" fmla="*/ 121467 w 607639"/>
              <a:gd name="connsiteY38" fmla="*/ 242745 h 414642"/>
              <a:gd name="connsiteX39" fmla="*/ 91146 w 607639"/>
              <a:gd name="connsiteY39" fmla="*/ 242745 h 414642"/>
              <a:gd name="connsiteX40" fmla="*/ 81009 w 607639"/>
              <a:gd name="connsiteY40" fmla="*/ 232619 h 414642"/>
              <a:gd name="connsiteX41" fmla="*/ 91146 w 607639"/>
              <a:gd name="connsiteY41" fmla="*/ 222493 h 414642"/>
              <a:gd name="connsiteX42" fmla="*/ 182270 w 607639"/>
              <a:gd name="connsiteY42" fmla="*/ 182059 h 414642"/>
              <a:gd name="connsiteX43" fmla="*/ 192432 w 607639"/>
              <a:gd name="connsiteY43" fmla="*/ 182059 h 414642"/>
              <a:gd name="connsiteX44" fmla="*/ 202593 w 607639"/>
              <a:gd name="connsiteY44" fmla="*/ 192195 h 414642"/>
              <a:gd name="connsiteX45" fmla="*/ 192432 w 607639"/>
              <a:gd name="connsiteY45" fmla="*/ 202241 h 414642"/>
              <a:gd name="connsiteX46" fmla="*/ 182270 w 607639"/>
              <a:gd name="connsiteY46" fmla="*/ 202241 h 414642"/>
              <a:gd name="connsiteX47" fmla="*/ 172109 w 607639"/>
              <a:gd name="connsiteY47" fmla="*/ 192195 h 414642"/>
              <a:gd name="connsiteX48" fmla="*/ 182270 w 607639"/>
              <a:gd name="connsiteY48" fmla="*/ 182059 h 414642"/>
              <a:gd name="connsiteX49" fmla="*/ 91153 w 607639"/>
              <a:gd name="connsiteY49" fmla="*/ 182059 h 414642"/>
              <a:gd name="connsiteX50" fmla="*/ 141783 w 607639"/>
              <a:gd name="connsiteY50" fmla="*/ 182059 h 414642"/>
              <a:gd name="connsiteX51" fmla="*/ 151927 w 607639"/>
              <a:gd name="connsiteY51" fmla="*/ 192195 h 414642"/>
              <a:gd name="connsiteX52" fmla="*/ 141783 w 607639"/>
              <a:gd name="connsiteY52" fmla="*/ 202241 h 414642"/>
              <a:gd name="connsiteX53" fmla="*/ 91153 w 607639"/>
              <a:gd name="connsiteY53" fmla="*/ 202241 h 414642"/>
              <a:gd name="connsiteX54" fmla="*/ 81009 w 607639"/>
              <a:gd name="connsiteY54" fmla="*/ 192195 h 414642"/>
              <a:gd name="connsiteX55" fmla="*/ 91153 w 607639"/>
              <a:gd name="connsiteY55" fmla="*/ 182059 h 414642"/>
              <a:gd name="connsiteX56" fmla="*/ 161988 w 607639"/>
              <a:gd name="connsiteY56" fmla="*/ 141625 h 414642"/>
              <a:gd name="connsiteX57" fmla="*/ 232948 w 607639"/>
              <a:gd name="connsiteY57" fmla="*/ 141625 h 414642"/>
              <a:gd name="connsiteX58" fmla="*/ 243098 w 607639"/>
              <a:gd name="connsiteY58" fmla="*/ 151761 h 414642"/>
              <a:gd name="connsiteX59" fmla="*/ 232948 w 607639"/>
              <a:gd name="connsiteY59" fmla="*/ 161807 h 414642"/>
              <a:gd name="connsiteX60" fmla="*/ 161988 w 607639"/>
              <a:gd name="connsiteY60" fmla="*/ 161807 h 414642"/>
              <a:gd name="connsiteX61" fmla="*/ 151927 w 607639"/>
              <a:gd name="connsiteY61" fmla="*/ 151761 h 414642"/>
              <a:gd name="connsiteX62" fmla="*/ 161988 w 607639"/>
              <a:gd name="connsiteY62" fmla="*/ 141625 h 414642"/>
              <a:gd name="connsiteX63" fmla="*/ 91146 w 607639"/>
              <a:gd name="connsiteY63" fmla="*/ 141625 h 414642"/>
              <a:gd name="connsiteX64" fmla="*/ 121467 w 607639"/>
              <a:gd name="connsiteY64" fmla="*/ 141625 h 414642"/>
              <a:gd name="connsiteX65" fmla="*/ 131604 w 607639"/>
              <a:gd name="connsiteY65" fmla="*/ 151761 h 414642"/>
              <a:gd name="connsiteX66" fmla="*/ 121467 w 607639"/>
              <a:gd name="connsiteY66" fmla="*/ 161807 h 414642"/>
              <a:gd name="connsiteX67" fmla="*/ 91146 w 607639"/>
              <a:gd name="connsiteY67" fmla="*/ 161807 h 414642"/>
              <a:gd name="connsiteX68" fmla="*/ 81009 w 607639"/>
              <a:gd name="connsiteY68" fmla="*/ 151761 h 414642"/>
              <a:gd name="connsiteX69" fmla="*/ 91146 w 607639"/>
              <a:gd name="connsiteY69" fmla="*/ 141625 h 414642"/>
              <a:gd name="connsiteX70" fmla="*/ 364566 w 607639"/>
              <a:gd name="connsiteY70" fmla="*/ 102176 h 414642"/>
              <a:gd name="connsiteX71" fmla="*/ 283573 w 607639"/>
              <a:gd name="connsiteY71" fmla="*/ 192194 h 414642"/>
              <a:gd name="connsiteX72" fmla="*/ 374712 w 607639"/>
              <a:gd name="connsiteY72" fmla="*/ 283188 h 414642"/>
              <a:gd name="connsiteX73" fmla="*/ 464783 w 607639"/>
              <a:gd name="connsiteY73" fmla="*/ 202235 h 414642"/>
              <a:gd name="connsiteX74" fmla="*/ 374712 w 607639"/>
              <a:gd name="connsiteY74" fmla="*/ 202235 h 414642"/>
              <a:gd name="connsiteX75" fmla="*/ 364566 w 607639"/>
              <a:gd name="connsiteY75" fmla="*/ 192194 h 414642"/>
              <a:gd name="connsiteX76" fmla="*/ 182270 w 607639"/>
              <a:gd name="connsiteY76" fmla="*/ 101191 h 414642"/>
              <a:gd name="connsiteX77" fmla="*/ 192432 w 607639"/>
              <a:gd name="connsiteY77" fmla="*/ 101191 h 414642"/>
              <a:gd name="connsiteX78" fmla="*/ 202593 w 607639"/>
              <a:gd name="connsiteY78" fmla="*/ 111238 h 414642"/>
              <a:gd name="connsiteX79" fmla="*/ 192432 w 607639"/>
              <a:gd name="connsiteY79" fmla="*/ 121373 h 414642"/>
              <a:gd name="connsiteX80" fmla="*/ 182270 w 607639"/>
              <a:gd name="connsiteY80" fmla="*/ 121373 h 414642"/>
              <a:gd name="connsiteX81" fmla="*/ 172109 w 607639"/>
              <a:gd name="connsiteY81" fmla="*/ 111238 h 414642"/>
              <a:gd name="connsiteX82" fmla="*/ 182270 w 607639"/>
              <a:gd name="connsiteY82" fmla="*/ 101191 h 414642"/>
              <a:gd name="connsiteX83" fmla="*/ 91153 w 607639"/>
              <a:gd name="connsiteY83" fmla="*/ 101191 h 414642"/>
              <a:gd name="connsiteX84" fmla="*/ 141783 w 607639"/>
              <a:gd name="connsiteY84" fmla="*/ 101191 h 414642"/>
              <a:gd name="connsiteX85" fmla="*/ 151927 w 607639"/>
              <a:gd name="connsiteY85" fmla="*/ 111238 h 414642"/>
              <a:gd name="connsiteX86" fmla="*/ 141783 w 607639"/>
              <a:gd name="connsiteY86" fmla="*/ 121373 h 414642"/>
              <a:gd name="connsiteX87" fmla="*/ 91153 w 607639"/>
              <a:gd name="connsiteY87" fmla="*/ 121373 h 414642"/>
              <a:gd name="connsiteX88" fmla="*/ 81009 w 607639"/>
              <a:gd name="connsiteY88" fmla="*/ 111238 h 414642"/>
              <a:gd name="connsiteX89" fmla="*/ 91153 w 607639"/>
              <a:gd name="connsiteY89" fmla="*/ 101191 h 414642"/>
              <a:gd name="connsiteX90" fmla="*/ 374712 w 607639"/>
              <a:gd name="connsiteY90" fmla="*/ 80938 h 414642"/>
              <a:gd name="connsiteX91" fmla="*/ 384858 w 607639"/>
              <a:gd name="connsiteY91" fmla="*/ 91068 h 414642"/>
              <a:gd name="connsiteX92" fmla="*/ 384858 w 607639"/>
              <a:gd name="connsiteY92" fmla="*/ 182063 h 414642"/>
              <a:gd name="connsiteX93" fmla="*/ 475998 w 607639"/>
              <a:gd name="connsiteY93" fmla="*/ 182063 h 414642"/>
              <a:gd name="connsiteX94" fmla="*/ 486055 w 607639"/>
              <a:gd name="connsiteY94" fmla="*/ 192194 h 414642"/>
              <a:gd name="connsiteX95" fmla="*/ 374712 w 607639"/>
              <a:gd name="connsiteY95" fmla="*/ 303360 h 414642"/>
              <a:gd name="connsiteX96" fmla="*/ 263280 w 607639"/>
              <a:gd name="connsiteY96" fmla="*/ 192194 h 414642"/>
              <a:gd name="connsiteX97" fmla="*/ 374712 w 607639"/>
              <a:gd name="connsiteY97" fmla="*/ 80938 h 414642"/>
              <a:gd name="connsiteX98" fmla="*/ 425343 w 607639"/>
              <a:gd name="connsiteY98" fmla="*/ 61744 h 414642"/>
              <a:gd name="connsiteX99" fmla="*/ 425343 w 607639"/>
              <a:gd name="connsiteY99" fmla="*/ 141635 h 414642"/>
              <a:gd name="connsiteX100" fmla="*/ 505373 w 607639"/>
              <a:gd name="connsiteY100" fmla="*/ 141635 h 414642"/>
              <a:gd name="connsiteX101" fmla="*/ 425343 w 607639"/>
              <a:gd name="connsiteY101" fmla="*/ 61744 h 414642"/>
              <a:gd name="connsiteX102" fmla="*/ 161988 w 607639"/>
              <a:gd name="connsiteY102" fmla="*/ 60757 h 414642"/>
              <a:gd name="connsiteX103" fmla="*/ 232948 w 607639"/>
              <a:gd name="connsiteY103" fmla="*/ 60757 h 414642"/>
              <a:gd name="connsiteX104" fmla="*/ 243098 w 607639"/>
              <a:gd name="connsiteY104" fmla="*/ 70804 h 414642"/>
              <a:gd name="connsiteX105" fmla="*/ 232948 w 607639"/>
              <a:gd name="connsiteY105" fmla="*/ 80939 h 414642"/>
              <a:gd name="connsiteX106" fmla="*/ 161988 w 607639"/>
              <a:gd name="connsiteY106" fmla="*/ 80939 h 414642"/>
              <a:gd name="connsiteX107" fmla="*/ 151927 w 607639"/>
              <a:gd name="connsiteY107" fmla="*/ 70804 h 414642"/>
              <a:gd name="connsiteX108" fmla="*/ 161988 w 607639"/>
              <a:gd name="connsiteY108" fmla="*/ 60757 h 414642"/>
              <a:gd name="connsiteX109" fmla="*/ 91146 w 607639"/>
              <a:gd name="connsiteY109" fmla="*/ 60757 h 414642"/>
              <a:gd name="connsiteX110" fmla="*/ 121467 w 607639"/>
              <a:gd name="connsiteY110" fmla="*/ 60757 h 414642"/>
              <a:gd name="connsiteX111" fmla="*/ 131604 w 607639"/>
              <a:gd name="connsiteY111" fmla="*/ 70804 h 414642"/>
              <a:gd name="connsiteX112" fmla="*/ 121467 w 607639"/>
              <a:gd name="connsiteY112" fmla="*/ 80939 h 414642"/>
              <a:gd name="connsiteX113" fmla="*/ 91146 w 607639"/>
              <a:gd name="connsiteY113" fmla="*/ 80939 h 414642"/>
              <a:gd name="connsiteX114" fmla="*/ 81009 w 607639"/>
              <a:gd name="connsiteY114" fmla="*/ 70804 h 414642"/>
              <a:gd name="connsiteX115" fmla="*/ 91146 w 607639"/>
              <a:gd name="connsiteY115" fmla="*/ 60757 h 414642"/>
              <a:gd name="connsiteX116" fmla="*/ 415194 w 607639"/>
              <a:gd name="connsiteY116" fmla="*/ 40505 h 414642"/>
              <a:gd name="connsiteX117" fmla="*/ 526560 w 607639"/>
              <a:gd name="connsiteY117" fmla="*/ 151765 h 414642"/>
              <a:gd name="connsiteX118" fmla="*/ 516501 w 607639"/>
              <a:gd name="connsiteY118" fmla="*/ 161807 h 414642"/>
              <a:gd name="connsiteX119" fmla="*/ 415194 w 607639"/>
              <a:gd name="connsiteY119" fmla="*/ 161807 h 414642"/>
              <a:gd name="connsiteX120" fmla="*/ 405046 w 607639"/>
              <a:gd name="connsiteY120" fmla="*/ 151765 h 414642"/>
              <a:gd name="connsiteX121" fmla="*/ 405046 w 607639"/>
              <a:gd name="connsiteY121" fmla="*/ 50636 h 414642"/>
              <a:gd name="connsiteX122" fmla="*/ 415194 w 607639"/>
              <a:gd name="connsiteY122" fmla="*/ 40505 h 414642"/>
              <a:gd name="connsiteX123" fmla="*/ 70848 w 607639"/>
              <a:gd name="connsiteY123" fmla="*/ 20177 h 414642"/>
              <a:gd name="connsiteX124" fmla="*/ 60791 w 607639"/>
              <a:gd name="connsiteY124" fmla="*/ 30309 h 414642"/>
              <a:gd name="connsiteX125" fmla="*/ 60791 w 607639"/>
              <a:gd name="connsiteY125" fmla="*/ 343802 h 414642"/>
              <a:gd name="connsiteX126" fmla="*/ 222780 w 607639"/>
              <a:gd name="connsiteY126" fmla="*/ 343802 h 414642"/>
              <a:gd name="connsiteX127" fmla="*/ 232927 w 607639"/>
              <a:gd name="connsiteY127" fmla="*/ 353935 h 414642"/>
              <a:gd name="connsiteX128" fmla="*/ 232927 w 607639"/>
              <a:gd name="connsiteY128" fmla="*/ 364067 h 414642"/>
              <a:gd name="connsiteX129" fmla="*/ 374712 w 607639"/>
              <a:gd name="connsiteY129" fmla="*/ 364067 h 414642"/>
              <a:gd name="connsiteX130" fmla="*/ 374712 w 607639"/>
              <a:gd name="connsiteY130" fmla="*/ 353935 h 414642"/>
              <a:gd name="connsiteX131" fmla="*/ 384859 w 607639"/>
              <a:gd name="connsiteY131" fmla="*/ 343802 h 414642"/>
              <a:gd name="connsiteX132" fmla="*/ 546848 w 607639"/>
              <a:gd name="connsiteY132" fmla="*/ 343802 h 414642"/>
              <a:gd name="connsiteX133" fmla="*/ 546848 w 607639"/>
              <a:gd name="connsiteY133" fmla="*/ 30309 h 414642"/>
              <a:gd name="connsiteX134" fmla="*/ 536702 w 607639"/>
              <a:gd name="connsiteY134" fmla="*/ 20177 h 414642"/>
              <a:gd name="connsiteX135" fmla="*/ 70848 w 607639"/>
              <a:gd name="connsiteY135" fmla="*/ 0 h 414642"/>
              <a:gd name="connsiteX136" fmla="*/ 536702 w 607639"/>
              <a:gd name="connsiteY136" fmla="*/ 0 h 414642"/>
              <a:gd name="connsiteX137" fmla="*/ 567142 w 607639"/>
              <a:gd name="connsiteY137" fmla="*/ 30309 h 414642"/>
              <a:gd name="connsiteX138" fmla="*/ 567142 w 607639"/>
              <a:gd name="connsiteY138" fmla="*/ 343802 h 414642"/>
              <a:gd name="connsiteX139" fmla="*/ 597492 w 607639"/>
              <a:gd name="connsiteY139" fmla="*/ 343802 h 414642"/>
              <a:gd name="connsiteX140" fmla="*/ 607639 w 607639"/>
              <a:gd name="connsiteY140" fmla="*/ 353935 h 414642"/>
              <a:gd name="connsiteX141" fmla="*/ 607639 w 607639"/>
              <a:gd name="connsiteY141" fmla="*/ 384244 h 414642"/>
              <a:gd name="connsiteX142" fmla="*/ 577199 w 607639"/>
              <a:gd name="connsiteY142" fmla="*/ 414642 h 414642"/>
              <a:gd name="connsiteX143" fmla="*/ 30351 w 607639"/>
              <a:gd name="connsiteY143" fmla="*/ 414642 h 414642"/>
              <a:gd name="connsiteX144" fmla="*/ 0 w 607639"/>
              <a:gd name="connsiteY144" fmla="*/ 384244 h 414642"/>
              <a:gd name="connsiteX145" fmla="*/ 0 w 607639"/>
              <a:gd name="connsiteY145" fmla="*/ 353935 h 414642"/>
              <a:gd name="connsiteX146" fmla="*/ 10147 w 607639"/>
              <a:gd name="connsiteY146" fmla="*/ 343802 h 414642"/>
              <a:gd name="connsiteX147" fmla="*/ 40497 w 607639"/>
              <a:gd name="connsiteY147" fmla="*/ 343802 h 414642"/>
              <a:gd name="connsiteX148" fmla="*/ 40497 w 607639"/>
              <a:gd name="connsiteY148" fmla="*/ 30309 h 414642"/>
              <a:gd name="connsiteX149" fmla="*/ 70848 w 607639"/>
              <a:gd name="connsiteY149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9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82270" y="262926"/>
                </a:moveTo>
                <a:lnTo>
                  <a:pt x="192432" y="262926"/>
                </a:lnTo>
                <a:cubicBezTo>
                  <a:pt x="198493" y="262926"/>
                  <a:pt x="202593" y="267012"/>
                  <a:pt x="202593" y="273052"/>
                </a:cubicBezTo>
                <a:cubicBezTo>
                  <a:pt x="202593" y="279092"/>
                  <a:pt x="198493" y="283178"/>
                  <a:pt x="192432" y="283178"/>
                </a:cubicBezTo>
                <a:lnTo>
                  <a:pt x="182270" y="283178"/>
                </a:lnTo>
                <a:cubicBezTo>
                  <a:pt x="176209" y="283178"/>
                  <a:pt x="172109" y="279092"/>
                  <a:pt x="172109" y="273052"/>
                </a:cubicBezTo>
                <a:cubicBezTo>
                  <a:pt x="172109" y="267012"/>
                  <a:pt x="176209" y="262926"/>
                  <a:pt x="182270" y="262926"/>
                </a:cubicBezTo>
                <a:close/>
                <a:moveTo>
                  <a:pt x="91153" y="262926"/>
                </a:moveTo>
                <a:lnTo>
                  <a:pt x="141783" y="262926"/>
                </a:lnTo>
                <a:cubicBezTo>
                  <a:pt x="147834" y="262926"/>
                  <a:pt x="151927" y="267012"/>
                  <a:pt x="151927" y="273052"/>
                </a:cubicBezTo>
                <a:cubicBezTo>
                  <a:pt x="151927" y="279092"/>
                  <a:pt x="147834" y="283178"/>
                  <a:pt x="141783" y="283178"/>
                </a:cubicBezTo>
                <a:lnTo>
                  <a:pt x="91153" y="283178"/>
                </a:lnTo>
                <a:cubicBezTo>
                  <a:pt x="85102" y="283178"/>
                  <a:pt x="81009" y="279092"/>
                  <a:pt x="81009" y="273052"/>
                </a:cubicBezTo>
                <a:cubicBezTo>
                  <a:pt x="81009" y="267012"/>
                  <a:pt x="85102" y="262926"/>
                  <a:pt x="91153" y="262926"/>
                </a:cubicBezTo>
                <a:close/>
                <a:moveTo>
                  <a:pt x="161988" y="222493"/>
                </a:moveTo>
                <a:lnTo>
                  <a:pt x="232948" y="222493"/>
                </a:lnTo>
                <a:cubicBezTo>
                  <a:pt x="239002" y="222493"/>
                  <a:pt x="243098" y="226579"/>
                  <a:pt x="243098" y="232619"/>
                </a:cubicBezTo>
                <a:cubicBezTo>
                  <a:pt x="243098" y="238659"/>
                  <a:pt x="239002" y="242745"/>
                  <a:pt x="232948" y="242745"/>
                </a:cubicBezTo>
                <a:lnTo>
                  <a:pt x="161988" y="242745"/>
                </a:lnTo>
                <a:cubicBezTo>
                  <a:pt x="155934" y="242745"/>
                  <a:pt x="151927" y="238659"/>
                  <a:pt x="151927" y="232619"/>
                </a:cubicBezTo>
                <a:cubicBezTo>
                  <a:pt x="151927" y="226579"/>
                  <a:pt x="155934" y="222493"/>
                  <a:pt x="161988" y="222493"/>
                </a:cubicBezTo>
                <a:close/>
                <a:moveTo>
                  <a:pt x="91146" y="222493"/>
                </a:moveTo>
                <a:lnTo>
                  <a:pt x="121467" y="222493"/>
                </a:lnTo>
                <a:cubicBezTo>
                  <a:pt x="127603" y="222493"/>
                  <a:pt x="131604" y="226579"/>
                  <a:pt x="131604" y="232619"/>
                </a:cubicBezTo>
                <a:cubicBezTo>
                  <a:pt x="131604" y="238659"/>
                  <a:pt x="127603" y="242745"/>
                  <a:pt x="121467" y="242745"/>
                </a:cubicBezTo>
                <a:lnTo>
                  <a:pt x="91146" y="242745"/>
                </a:lnTo>
                <a:cubicBezTo>
                  <a:pt x="85099" y="242745"/>
                  <a:pt x="81009" y="238659"/>
                  <a:pt x="81009" y="232619"/>
                </a:cubicBezTo>
                <a:cubicBezTo>
                  <a:pt x="81009" y="226579"/>
                  <a:pt x="85099" y="222493"/>
                  <a:pt x="91146" y="222493"/>
                </a:cubicBezTo>
                <a:close/>
                <a:moveTo>
                  <a:pt x="182270" y="182059"/>
                </a:moveTo>
                <a:lnTo>
                  <a:pt x="192432" y="182059"/>
                </a:lnTo>
                <a:cubicBezTo>
                  <a:pt x="198493" y="182059"/>
                  <a:pt x="202593" y="186060"/>
                  <a:pt x="202593" y="192195"/>
                </a:cubicBezTo>
                <a:cubicBezTo>
                  <a:pt x="202593" y="198240"/>
                  <a:pt x="198493" y="202241"/>
                  <a:pt x="192432" y="202241"/>
                </a:cubicBezTo>
                <a:lnTo>
                  <a:pt x="182270" y="202241"/>
                </a:lnTo>
                <a:cubicBezTo>
                  <a:pt x="176209" y="202241"/>
                  <a:pt x="172109" y="198240"/>
                  <a:pt x="172109" y="192195"/>
                </a:cubicBezTo>
                <a:cubicBezTo>
                  <a:pt x="172109" y="186060"/>
                  <a:pt x="176209" y="182059"/>
                  <a:pt x="182270" y="182059"/>
                </a:cubicBezTo>
                <a:close/>
                <a:moveTo>
                  <a:pt x="91153" y="182059"/>
                </a:moveTo>
                <a:lnTo>
                  <a:pt x="141783" y="182059"/>
                </a:lnTo>
                <a:cubicBezTo>
                  <a:pt x="147834" y="182059"/>
                  <a:pt x="151927" y="186060"/>
                  <a:pt x="151927" y="192195"/>
                </a:cubicBezTo>
                <a:cubicBezTo>
                  <a:pt x="151927" y="198240"/>
                  <a:pt x="147834" y="202241"/>
                  <a:pt x="141783" y="202241"/>
                </a:cubicBezTo>
                <a:lnTo>
                  <a:pt x="91153" y="202241"/>
                </a:lnTo>
                <a:cubicBezTo>
                  <a:pt x="85102" y="202241"/>
                  <a:pt x="81009" y="198240"/>
                  <a:pt x="81009" y="192195"/>
                </a:cubicBezTo>
                <a:cubicBezTo>
                  <a:pt x="81009" y="186060"/>
                  <a:pt x="85102" y="182059"/>
                  <a:pt x="91153" y="182059"/>
                </a:cubicBezTo>
                <a:close/>
                <a:moveTo>
                  <a:pt x="161988" y="141625"/>
                </a:moveTo>
                <a:lnTo>
                  <a:pt x="232948" y="141625"/>
                </a:lnTo>
                <a:cubicBezTo>
                  <a:pt x="239002" y="141625"/>
                  <a:pt x="243098" y="145626"/>
                  <a:pt x="243098" y="151761"/>
                </a:cubicBezTo>
                <a:cubicBezTo>
                  <a:pt x="243098" y="157806"/>
                  <a:pt x="239002" y="161807"/>
                  <a:pt x="232948" y="161807"/>
                </a:cubicBezTo>
                <a:lnTo>
                  <a:pt x="161988" y="161807"/>
                </a:lnTo>
                <a:cubicBezTo>
                  <a:pt x="155934" y="161807"/>
                  <a:pt x="151927" y="157806"/>
                  <a:pt x="151927" y="151761"/>
                </a:cubicBezTo>
                <a:cubicBezTo>
                  <a:pt x="151927" y="145626"/>
                  <a:pt x="155934" y="141625"/>
                  <a:pt x="161988" y="141625"/>
                </a:cubicBezTo>
                <a:close/>
                <a:moveTo>
                  <a:pt x="91146" y="141625"/>
                </a:moveTo>
                <a:lnTo>
                  <a:pt x="121467" y="141625"/>
                </a:lnTo>
                <a:cubicBezTo>
                  <a:pt x="127603" y="141625"/>
                  <a:pt x="131604" y="145626"/>
                  <a:pt x="131604" y="151761"/>
                </a:cubicBezTo>
                <a:cubicBezTo>
                  <a:pt x="131604" y="157806"/>
                  <a:pt x="127603" y="161807"/>
                  <a:pt x="121467" y="161807"/>
                </a:cubicBezTo>
                <a:lnTo>
                  <a:pt x="91146" y="161807"/>
                </a:lnTo>
                <a:cubicBezTo>
                  <a:pt x="85099" y="161807"/>
                  <a:pt x="81009" y="157806"/>
                  <a:pt x="81009" y="151761"/>
                </a:cubicBezTo>
                <a:cubicBezTo>
                  <a:pt x="81009" y="145626"/>
                  <a:pt x="85099" y="141625"/>
                  <a:pt x="91146" y="141625"/>
                </a:cubicBezTo>
                <a:close/>
                <a:moveTo>
                  <a:pt x="364566" y="102176"/>
                </a:moveTo>
                <a:cubicBezTo>
                  <a:pt x="318996" y="107241"/>
                  <a:pt x="283573" y="145630"/>
                  <a:pt x="283573" y="192194"/>
                </a:cubicBezTo>
                <a:cubicBezTo>
                  <a:pt x="283573" y="242756"/>
                  <a:pt x="324069" y="283188"/>
                  <a:pt x="374712" y="283188"/>
                </a:cubicBezTo>
                <a:cubicBezTo>
                  <a:pt x="421261" y="283188"/>
                  <a:pt x="459799" y="247732"/>
                  <a:pt x="464783" y="202235"/>
                </a:cubicBezTo>
                <a:lnTo>
                  <a:pt x="374712" y="202235"/>
                </a:lnTo>
                <a:cubicBezTo>
                  <a:pt x="368660" y="202235"/>
                  <a:pt x="364566" y="198236"/>
                  <a:pt x="364566" y="192194"/>
                </a:cubicBezTo>
                <a:close/>
                <a:moveTo>
                  <a:pt x="182270" y="101191"/>
                </a:moveTo>
                <a:lnTo>
                  <a:pt x="192432" y="101191"/>
                </a:lnTo>
                <a:cubicBezTo>
                  <a:pt x="198493" y="101191"/>
                  <a:pt x="202593" y="105192"/>
                  <a:pt x="202593" y="111238"/>
                </a:cubicBezTo>
                <a:cubicBezTo>
                  <a:pt x="202593" y="117372"/>
                  <a:pt x="198493" y="121373"/>
                  <a:pt x="192432" y="121373"/>
                </a:cubicBezTo>
                <a:lnTo>
                  <a:pt x="182270" y="121373"/>
                </a:lnTo>
                <a:cubicBezTo>
                  <a:pt x="176209" y="121373"/>
                  <a:pt x="172109" y="117372"/>
                  <a:pt x="172109" y="111238"/>
                </a:cubicBezTo>
                <a:cubicBezTo>
                  <a:pt x="172109" y="105192"/>
                  <a:pt x="176209" y="101191"/>
                  <a:pt x="182270" y="101191"/>
                </a:cubicBezTo>
                <a:close/>
                <a:moveTo>
                  <a:pt x="91153" y="101191"/>
                </a:moveTo>
                <a:lnTo>
                  <a:pt x="141783" y="101191"/>
                </a:lnTo>
                <a:cubicBezTo>
                  <a:pt x="147834" y="101191"/>
                  <a:pt x="151927" y="105192"/>
                  <a:pt x="151927" y="111238"/>
                </a:cubicBezTo>
                <a:cubicBezTo>
                  <a:pt x="151927" y="117372"/>
                  <a:pt x="147834" y="121373"/>
                  <a:pt x="141783" y="121373"/>
                </a:cubicBezTo>
                <a:lnTo>
                  <a:pt x="91153" y="121373"/>
                </a:lnTo>
                <a:cubicBezTo>
                  <a:pt x="85102" y="121373"/>
                  <a:pt x="81009" y="117372"/>
                  <a:pt x="81009" y="111238"/>
                </a:cubicBezTo>
                <a:cubicBezTo>
                  <a:pt x="81009" y="105192"/>
                  <a:pt x="85102" y="101191"/>
                  <a:pt x="91153" y="101191"/>
                </a:cubicBezTo>
                <a:close/>
                <a:moveTo>
                  <a:pt x="374712" y="80938"/>
                </a:moveTo>
                <a:cubicBezTo>
                  <a:pt x="380764" y="80938"/>
                  <a:pt x="384858" y="85026"/>
                  <a:pt x="384858" y="91068"/>
                </a:cubicBezTo>
                <a:lnTo>
                  <a:pt x="384858" y="182063"/>
                </a:lnTo>
                <a:lnTo>
                  <a:pt x="475998" y="182063"/>
                </a:lnTo>
                <a:cubicBezTo>
                  <a:pt x="482050" y="182063"/>
                  <a:pt x="486055" y="186062"/>
                  <a:pt x="486055" y="192194"/>
                </a:cubicBezTo>
                <a:cubicBezTo>
                  <a:pt x="486055" y="253864"/>
                  <a:pt x="436480" y="303360"/>
                  <a:pt x="374712" y="303360"/>
                </a:cubicBezTo>
                <a:cubicBezTo>
                  <a:pt x="312944" y="303360"/>
                  <a:pt x="263280" y="253864"/>
                  <a:pt x="263280" y="192194"/>
                </a:cubicBezTo>
                <a:cubicBezTo>
                  <a:pt x="263280" y="130523"/>
                  <a:pt x="312944" y="80938"/>
                  <a:pt x="374712" y="80938"/>
                </a:cubicBezTo>
                <a:close/>
                <a:moveTo>
                  <a:pt x="425343" y="61744"/>
                </a:moveTo>
                <a:lnTo>
                  <a:pt x="425343" y="141635"/>
                </a:lnTo>
                <a:lnTo>
                  <a:pt x="505373" y="141635"/>
                </a:lnTo>
                <a:cubicBezTo>
                  <a:pt x="500299" y="99157"/>
                  <a:pt x="466827" y="65743"/>
                  <a:pt x="425343" y="61744"/>
                </a:cubicBezTo>
                <a:close/>
                <a:moveTo>
                  <a:pt x="161988" y="60757"/>
                </a:moveTo>
                <a:lnTo>
                  <a:pt x="232948" y="60757"/>
                </a:lnTo>
                <a:cubicBezTo>
                  <a:pt x="239002" y="60757"/>
                  <a:pt x="243098" y="64758"/>
                  <a:pt x="243098" y="70804"/>
                </a:cubicBezTo>
                <a:cubicBezTo>
                  <a:pt x="243098" y="76938"/>
                  <a:pt x="239002" y="80939"/>
                  <a:pt x="232948" y="80939"/>
                </a:cubicBezTo>
                <a:lnTo>
                  <a:pt x="161988" y="80939"/>
                </a:lnTo>
                <a:cubicBezTo>
                  <a:pt x="155934" y="80939"/>
                  <a:pt x="151927" y="76938"/>
                  <a:pt x="151927" y="70804"/>
                </a:cubicBezTo>
                <a:cubicBezTo>
                  <a:pt x="151927" y="64758"/>
                  <a:pt x="155934" y="60757"/>
                  <a:pt x="161988" y="60757"/>
                </a:cubicBezTo>
                <a:close/>
                <a:moveTo>
                  <a:pt x="91146" y="60757"/>
                </a:moveTo>
                <a:lnTo>
                  <a:pt x="121467" y="60757"/>
                </a:lnTo>
                <a:cubicBezTo>
                  <a:pt x="127603" y="60757"/>
                  <a:pt x="131604" y="64758"/>
                  <a:pt x="131604" y="70804"/>
                </a:cubicBezTo>
                <a:cubicBezTo>
                  <a:pt x="131604" y="76938"/>
                  <a:pt x="127603" y="80939"/>
                  <a:pt x="121467" y="80939"/>
                </a:cubicBezTo>
                <a:lnTo>
                  <a:pt x="91146" y="80939"/>
                </a:lnTo>
                <a:cubicBezTo>
                  <a:pt x="85099" y="80939"/>
                  <a:pt x="81009" y="76938"/>
                  <a:pt x="81009" y="70804"/>
                </a:cubicBezTo>
                <a:cubicBezTo>
                  <a:pt x="81009" y="64758"/>
                  <a:pt x="85099" y="60757"/>
                  <a:pt x="91146" y="60757"/>
                </a:cubicBezTo>
                <a:close/>
                <a:moveTo>
                  <a:pt x="415194" y="40505"/>
                </a:moveTo>
                <a:cubicBezTo>
                  <a:pt x="476975" y="40505"/>
                  <a:pt x="526560" y="90092"/>
                  <a:pt x="526560" y="151765"/>
                </a:cubicBezTo>
                <a:cubicBezTo>
                  <a:pt x="526560" y="157808"/>
                  <a:pt x="522554" y="161807"/>
                  <a:pt x="516501" y="161807"/>
                </a:cubicBezTo>
                <a:lnTo>
                  <a:pt x="415194" y="161807"/>
                </a:lnTo>
                <a:cubicBezTo>
                  <a:pt x="409141" y="161807"/>
                  <a:pt x="405046" y="157808"/>
                  <a:pt x="405046" y="151765"/>
                </a:cubicBezTo>
                <a:lnTo>
                  <a:pt x="405046" y="50636"/>
                </a:lnTo>
                <a:cubicBezTo>
                  <a:pt x="405046" y="44593"/>
                  <a:pt x="409141" y="40505"/>
                  <a:pt x="415194" y="40505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8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ïṡļídè">
            <a:extLst>
              <a:ext uri="{FF2B5EF4-FFF2-40B4-BE49-F238E27FC236}">
                <a16:creationId xmlns:a16="http://schemas.microsoft.com/office/drawing/2014/main" id="{9BCF4287-040F-4FD5-95B2-376D04E3A09E}"/>
              </a:ext>
            </a:extLst>
          </p:cNvPr>
          <p:cNvSpPr txBox="1"/>
          <p:nvPr/>
        </p:nvSpPr>
        <p:spPr>
          <a:xfrm>
            <a:off x="1912607" y="3726299"/>
            <a:ext cx="2100276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en-US" altLang="zh-CN" sz="1400" b="1" dirty="0"/>
              <a:t>keyword</a:t>
            </a:r>
            <a:endParaRPr lang="zh-CN" altLang="en-US" sz="1400" b="1" dirty="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4FF5B06F-2AB8-4220-B643-606131C2E06C}"/>
              </a:ext>
            </a:extLst>
          </p:cNvPr>
          <p:cNvCxnSpPr>
            <a:cxnSpLocks/>
            <a:stCxn id="33" idx="6"/>
            <a:endCxn id="31" idx="2"/>
          </p:cNvCxnSpPr>
          <p:nvPr/>
        </p:nvCxnSpPr>
        <p:spPr>
          <a:xfrm>
            <a:off x="1912609" y="4248020"/>
            <a:ext cx="1971306" cy="0"/>
          </a:xfrm>
          <a:prstGeom prst="straightConnector1">
            <a:avLst/>
          </a:prstGeom>
          <a:ln w="3175" cap="rnd">
            <a:solidFill>
              <a:schemeClr val="accent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E0D036B6-9593-4499-A2BE-302673B911DE}"/>
              </a:ext>
            </a:extLst>
          </p:cNvPr>
          <p:cNvCxnSpPr>
            <a:stCxn id="31" idx="6"/>
            <a:endCxn id="29" idx="2"/>
          </p:cNvCxnSpPr>
          <p:nvPr/>
        </p:nvCxnSpPr>
        <p:spPr>
          <a:xfrm>
            <a:off x="4773684" y="4248020"/>
            <a:ext cx="1971306" cy="0"/>
          </a:xfrm>
          <a:prstGeom prst="straightConnector1">
            <a:avLst/>
          </a:prstGeom>
          <a:ln w="3175" cap="rnd">
            <a:solidFill>
              <a:schemeClr val="accent1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肘形连接符 8">
            <a:extLst>
              <a:ext uri="{FF2B5EF4-FFF2-40B4-BE49-F238E27FC236}">
                <a16:creationId xmlns:a16="http://schemas.microsoft.com/office/drawing/2014/main" id="{D54DAC8A-74C5-4FAA-8095-1ADEC602650C}"/>
              </a:ext>
            </a:extLst>
          </p:cNvPr>
          <p:cNvCxnSpPr>
            <a:stCxn id="29" idx="6"/>
            <a:endCxn id="37" idx="4"/>
          </p:cNvCxnSpPr>
          <p:nvPr/>
        </p:nvCxnSpPr>
        <p:spPr>
          <a:xfrm flipV="1">
            <a:off x="7634759" y="3512603"/>
            <a:ext cx="1813542" cy="735417"/>
          </a:xfrm>
          <a:prstGeom prst="bentConnector2">
            <a:avLst/>
          </a:prstGeom>
          <a:ln w="3175" cap="rnd">
            <a:solidFill>
              <a:schemeClr val="accent3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肘形连接符 9">
            <a:extLst>
              <a:ext uri="{FF2B5EF4-FFF2-40B4-BE49-F238E27FC236}">
                <a16:creationId xmlns:a16="http://schemas.microsoft.com/office/drawing/2014/main" id="{C2AAA3D3-679D-4AB1-B373-4A5D8E5CB861}"/>
              </a:ext>
            </a:extLst>
          </p:cNvPr>
          <p:cNvCxnSpPr>
            <a:stCxn id="29" idx="6"/>
            <a:endCxn id="35" idx="0"/>
          </p:cNvCxnSpPr>
          <p:nvPr/>
        </p:nvCxnSpPr>
        <p:spPr>
          <a:xfrm>
            <a:off x="7634759" y="4248020"/>
            <a:ext cx="1813542" cy="900051"/>
          </a:xfrm>
          <a:prstGeom prst="bentConnector2">
            <a:avLst/>
          </a:prstGeom>
          <a:ln w="3175" cap="rnd">
            <a:solidFill>
              <a:schemeClr val="accent3"/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ísľïḑê">
            <a:extLst>
              <a:ext uri="{FF2B5EF4-FFF2-40B4-BE49-F238E27FC236}">
                <a16:creationId xmlns:a16="http://schemas.microsoft.com/office/drawing/2014/main" id="{18CF0F06-0A0B-49B3-8689-4636CDADDD70}"/>
              </a:ext>
            </a:extLst>
          </p:cNvPr>
          <p:cNvSpPr/>
          <p:nvPr/>
        </p:nvSpPr>
        <p:spPr>
          <a:xfrm>
            <a:off x="1022840" y="3803135"/>
            <a:ext cx="889769" cy="889769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îšļîdè">
            <a:extLst>
              <a:ext uri="{FF2B5EF4-FFF2-40B4-BE49-F238E27FC236}">
                <a16:creationId xmlns:a16="http://schemas.microsoft.com/office/drawing/2014/main" id="{E547AE58-9F6F-4F58-9F07-F7C38360A7BB}"/>
              </a:ext>
            </a:extLst>
          </p:cNvPr>
          <p:cNvSpPr/>
          <p:nvPr/>
        </p:nvSpPr>
        <p:spPr bwMode="auto">
          <a:xfrm>
            <a:off x="1247946" y="4098047"/>
            <a:ext cx="439555" cy="299944"/>
          </a:xfrm>
          <a:custGeom>
            <a:avLst/>
            <a:gdLst>
              <a:gd name="connsiteX0" fmla="*/ 20293 w 607639"/>
              <a:gd name="connsiteY0" fmla="*/ 364062 h 414642"/>
              <a:gd name="connsiteX1" fmla="*/ 20293 w 607639"/>
              <a:gd name="connsiteY1" fmla="*/ 384241 h 414642"/>
              <a:gd name="connsiteX2" fmla="*/ 30351 w 607639"/>
              <a:gd name="connsiteY2" fmla="*/ 394374 h 414642"/>
              <a:gd name="connsiteX3" fmla="*/ 577199 w 607639"/>
              <a:gd name="connsiteY3" fmla="*/ 394374 h 414642"/>
              <a:gd name="connsiteX4" fmla="*/ 587346 w 607639"/>
              <a:gd name="connsiteY4" fmla="*/ 384241 h 414642"/>
              <a:gd name="connsiteX5" fmla="*/ 587346 w 607639"/>
              <a:gd name="connsiteY5" fmla="*/ 364062 h 414642"/>
              <a:gd name="connsiteX6" fmla="*/ 394917 w 607639"/>
              <a:gd name="connsiteY6" fmla="*/ 364062 h 414642"/>
              <a:gd name="connsiteX7" fmla="*/ 394917 w 607639"/>
              <a:gd name="connsiteY7" fmla="*/ 374196 h 414642"/>
              <a:gd name="connsiteX8" fmla="*/ 384859 w 607639"/>
              <a:gd name="connsiteY8" fmla="*/ 384241 h 414642"/>
              <a:gd name="connsiteX9" fmla="*/ 222780 w 607639"/>
              <a:gd name="connsiteY9" fmla="*/ 384241 h 414642"/>
              <a:gd name="connsiteX10" fmla="*/ 212634 w 607639"/>
              <a:gd name="connsiteY10" fmla="*/ 374196 h 414642"/>
              <a:gd name="connsiteX11" fmla="*/ 212634 w 607639"/>
              <a:gd name="connsiteY11" fmla="*/ 364062 h 414642"/>
              <a:gd name="connsiteX12" fmla="*/ 10146 w 607639"/>
              <a:gd name="connsiteY12" fmla="*/ 343794 h 414642"/>
              <a:gd name="connsiteX13" fmla="*/ 40505 w 607639"/>
              <a:gd name="connsiteY13" fmla="*/ 343794 h 414642"/>
              <a:gd name="connsiteX14" fmla="*/ 40505 w 607639"/>
              <a:gd name="connsiteY14" fmla="*/ 353920 h 414642"/>
              <a:gd name="connsiteX15" fmla="*/ 50652 w 607639"/>
              <a:gd name="connsiteY15" fmla="*/ 364052 h 414642"/>
              <a:gd name="connsiteX16" fmla="*/ 212637 w 607639"/>
              <a:gd name="connsiteY16" fmla="*/ 364052 h 414642"/>
              <a:gd name="connsiteX17" fmla="*/ 212637 w 607639"/>
              <a:gd name="connsiteY17" fmla="*/ 374185 h 414642"/>
              <a:gd name="connsiteX18" fmla="*/ 222783 w 607639"/>
              <a:gd name="connsiteY18" fmla="*/ 384228 h 414642"/>
              <a:gd name="connsiteX19" fmla="*/ 384857 w 607639"/>
              <a:gd name="connsiteY19" fmla="*/ 384228 h 414642"/>
              <a:gd name="connsiteX20" fmla="*/ 394915 w 607639"/>
              <a:gd name="connsiteY20" fmla="*/ 374185 h 414642"/>
              <a:gd name="connsiteX21" fmla="*/ 394915 w 607639"/>
              <a:gd name="connsiteY21" fmla="*/ 364052 h 414642"/>
              <a:gd name="connsiteX22" fmla="*/ 556989 w 607639"/>
              <a:gd name="connsiteY22" fmla="*/ 364052 h 414642"/>
              <a:gd name="connsiteX23" fmla="*/ 567135 w 607639"/>
              <a:gd name="connsiteY23" fmla="*/ 353920 h 414642"/>
              <a:gd name="connsiteX24" fmla="*/ 567135 w 607639"/>
              <a:gd name="connsiteY24" fmla="*/ 343794 h 414642"/>
              <a:gd name="connsiteX25" fmla="*/ 597493 w 607639"/>
              <a:gd name="connsiteY25" fmla="*/ 343794 h 414642"/>
              <a:gd name="connsiteX26" fmla="*/ 607639 w 607639"/>
              <a:gd name="connsiteY26" fmla="*/ 353928 h 414642"/>
              <a:gd name="connsiteX27" fmla="*/ 607639 w 607639"/>
              <a:gd name="connsiteY27" fmla="*/ 384241 h 414642"/>
              <a:gd name="connsiteX28" fmla="*/ 577199 w 607639"/>
              <a:gd name="connsiteY28" fmla="*/ 414642 h 414642"/>
              <a:gd name="connsiteX29" fmla="*/ 30351 w 607639"/>
              <a:gd name="connsiteY29" fmla="*/ 414642 h 414642"/>
              <a:gd name="connsiteX30" fmla="*/ 0 w 607639"/>
              <a:gd name="connsiteY30" fmla="*/ 384241 h 414642"/>
              <a:gd name="connsiteX31" fmla="*/ 0 w 607639"/>
              <a:gd name="connsiteY31" fmla="*/ 353928 h 414642"/>
              <a:gd name="connsiteX32" fmla="*/ 10146 w 607639"/>
              <a:gd name="connsiteY32" fmla="*/ 343794 h 414642"/>
              <a:gd name="connsiteX33" fmla="*/ 354415 w 607639"/>
              <a:gd name="connsiteY33" fmla="*/ 262926 h 414642"/>
              <a:gd name="connsiteX34" fmla="*/ 364541 w 607639"/>
              <a:gd name="connsiteY34" fmla="*/ 273063 h 414642"/>
              <a:gd name="connsiteX35" fmla="*/ 364541 w 607639"/>
              <a:gd name="connsiteY35" fmla="*/ 303384 h 414642"/>
              <a:gd name="connsiteX36" fmla="*/ 354415 w 607639"/>
              <a:gd name="connsiteY36" fmla="*/ 313521 h 414642"/>
              <a:gd name="connsiteX37" fmla="*/ 344289 w 607639"/>
              <a:gd name="connsiteY37" fmla="*/ 303384 h 414642"/>
              <a:gd name="connsiteX38" fmla="*/ 344289 w 607639"/>
              <a:gd name="connsiteY38" fmla="*/ 273063 h 414642"/>
              <a:gd name="connsiteX39" fmla="*/ 354415 w 607639"/>
              <a:gd name="connsiteY39" fmla="*/ 262926 h 414642"/>
              <a:gd name="connsiteX40" fmla="*/ 274426 w 607639"/>
              <a:gd name="connsiteY40" fmla="*/ 252429 h 414642"/>
              <a:gd name="connsiteX41" fmla="*/ 274426 w 607639"/>
              <a:gd name="connsiteY41" fmla="*/ 253836 h 414642"/>
              <a:gd name="connsiteX42" fmla="*/ 268732 w 607639"/>
              <a:gd name="connsiteY42" fmla="*/ 256281 h 414642"/>
              <a:gd name="connsiteX43" fmla="*/ 435415 w 607639"/>
              <a:gd name="connsiteY43" fmla="*/ 242745 h 414642"/>
              <a:gd name="connsiteX44" fmla="*/ 445550 w 607639"/>
              <a:gd name="connsiteY44" fmla="*/ 252793 h 414642"/>
              <a:gd name="connsiteX45" fmla="*/ 445550 w 607639"/>
              <a:gd name="connsiteY45" fmla="*/ 303386 h 414642"/>
              <a:gd name="connsiteX46" fmla="*/ 435415 w 607639"/>
              <a:gd name="connsiteY46" fmla="*/ 313522 h 414642"/>
              <a:gd name="connsiteX47" fmla="*/ 425368 w 607639"/>
              <a:gd name="connsiteY47" fmla="*/ 303386 h 414642"/>
              <a:gd name="connsiteX48" fmla="*/ 425368 w 607639"/>
              <a:gd name="connsiteY48" fmla="*/ 252793 h 414642"/>
              <a:gd name="connsiteX49" fmla="*/ 435415 w 607639"/>
              <a:gd name="connsiteY49" fmla="*/ 242745 h 414642"/>
              <a:gd name="connsiteX50" fmla="*/ 394911 w 607639"/>
              <a:gd name="connsiteY50" fmla="*/ 222493 h 414642"/>
              <a:gd name="connsiteX51" fmla="*/ 405046 w 607639"/>
              <a:gd name="connsiteY51" fmla="*/ 232627 h 414642"/>
              <a:gd name="connsiteX52" fmla="*/ 405046 w 607639"/>
              <a:gd name="connsiteY52" fmla="*/ 303388 h 414642"/>
              <a:gd name="connsiteX53" fmla="*/ 394911 w 607639"/>
              <a:gd name="connsiteY53" fmla="*/ 313522 h 414642"/>
              <a:gd name="connsiteX54" fmla="*/ 384864 w 607639"/>
              <a:gd name="connsiteY54" fmla="*/ 303388 h 414642"/>
              <a:gd name="connsiteX55" fmla="*/ 384864 w 607639"/>
              <a:gd name="connsiteY55" fmla="*/ 232627 h 414642"/>
              <a:gd name="connsiteX56" fmla="*/ 394911 w 607639"/>
              <a:gd name="connsiteY56" fmla="*/ 222493 h 414642"/>
              <a:gd name="connsiteX57" fmla="*/ 516514 w 607639"/>
              <a:gd name="connsiteY57" fmla="*/ 212331 h 414642"/>
              <a:gd name="connsiteX58" fmla="*/ 526560 w 607639"/>
              <a:gd name="connsiteY58" fmla="*/ 222468 h 414642"/>
              <a:gd name="connsiteX59" fmla="*/ 526560 w 607639"/>
              <a:gd name="connsiteY59" fmla="*/ 303385 h 414642"/>
              <a:gd name="connsiteX60" fmla="*/ 516514 w 607639"/>
              <a:gd name="connsiteY60" fmla="*/ 313522 h 414642"/>
              <a:gd name="connsiteX61" fmla="*/ 506378 w 607639"/>
              <a:gd name="connsiteY61" fmla="*/ 303385 h 414642"/>
              <a:gd name="connsiteX62" fmla="*/ 506378 w 607639"/>
              <a:gd name="connsiteY62" fmla="*/ 222468 h 414642"/>
              <a:gd name="connsiteX63" fmla="*/ 516514 w 607639"/>
              <a:gd name="connsiteY63" fmla="*/ 212331 h 414642"/>
              <a:gd name="connsiteX64" fmla="*/ 311213 w 607639"/>
              <a:gd name="connsiteY64" fmla="*/ 180188 h 414642"/>
              <a:gd name="connsiteX65" fmla="*/ 304717 w 607639"/>
              <a:gd name="connsiteY65" fmla="*/ 211903 h 414642"/>
              <a:gd name="connsiteX66" fmla="*/ 279633 w 607639"/>
              <a:gd name="connsiteY66" fmla="*/ 248906 h 414642"/>
              <a:gd name="connsiteX67" fmla="*/ 274426 w 607639"/>
              <a:gd name="connsiteY67" fmla="*/ 252429 h 414642"/>
              <a:gd name="connsiteX68" fmla="*/ 274426 w 607639"/>
              <a:gd name="connsiteY68" fmla="*/ 239622 h 414642"/>
              <a:gd name="connsiteX69" fmla="*/ 266991 w 607639"/>
              <a:gd name="connsiteY69" fmla="*/ 232204 h 414642"/>
              <a:gd name="connsiteX70" fmla="*/ 286105 w 607639"/>
              <a:gd name="connsiteY70" fmla="*/ 204050 h 414642"/>
              <a:gd name="connsiteX71" fmla="*/ 290618 w 607639"/>
              <a:gd name="connsiteY71" fmla="*/ 182059 h 414642"/>
              <a:gd name="connsiteX72" fmla="*/ 303796 w 607639"/>
              <a:gd name="connsiteY72" fmla="*/ 182059 h 414642"/>
              <a:gd name="connsiteX73" fmla="*/ 185290 w 607639"/>
              <a:gd name="connsiteY73" fmla="*/ 178985 h 414642"/>
              <a:gd name="connsiteX74" fmla="*/ 192421 w 607639"/>
              <a:gd name="connsiteY74" fmla="*/ 182059 h 414642"/>
              <a:gd name="connsiteX75" fmla="*/ 216731 w 607639"/>
              <a:gd name="connsiteY75" fmla="*/ 182059 h 414642"/>
              <a:gd name="connsiteX76" fmla="*/ 266991 w 607639"/>
              <a:gd name="connsiteY76" fmla="*/ 232204 h 414642"/>
              <a:gd name="connsiteX77" fmla="*/ 265358 w 607639"/>
              <a:gd name="connsiteY77" fmla="*/ 234609 h 414642"/>
              <a:gd name="connsiteX78" fmla="*/ 250836 w 607639"/>
              <a:gd name="connsiteY78" fmla="*/ 244426 h 414642"/>
              <a:gd name="connsiteX79" fmla="*/ 185290 w 607639"/>
              <a:gd name="connsiteY79" fmla="*/ 179031 h 414642"/>
              <a:gd name="connsiteX80" fmla="*/ 476009 w 607639"/>
              <a:gd name="connsiteY80" fmla="*/ 171897 h 414642"/>
              <a:gd name="connsiteX81" fmla="*/ 486055 w 607639"/>
              <a:gd name="connsiteY81" fmla="*/ 182032 h 414642"/>
              <a:gd name="connsiteX82" fmla="*/ 486055 w 607639"/>
              <a:gd name="connsiteY82" fmla="*/ 303387 h 414642"/>
              <a:gd name="connsiteX83" fmla="*/ 476009 w 607639"/>
              <a:gd name="connsiteY83" fmla="*/ 313522 h 414642"/>
              <a:gd name="connsiteX84" fmla="*/ 465873 w 607639"/>
              <a:gd name="connsiteY84" fmla="*/ 303387 h 414642"/>
              <a:gd name="connsiteX85" fmla="*/ 465873 w 607639"/>
              <a:gd name="connsiteY85" fmla="*/ 182032 h 414642"/>
              <a:gd name="connsiteX86" fmla="*/ 476009 w 607639"/>
              <a:gd name="connsiteY86" fmla="*/ 171897 h 414642"/>
              <a:gd name="connsiteX87" fmla="*/ 313921 w 607639"/>
              <a:gd name="connsiteY87" fmla="*/ 166965 h 414642"/>
              <a:gd name="connsiteX88" fmla="*/ 314925 w 607639"/>
              <a:gd name="connsiteY88" fmla="*/ 172904 h 414642"/>
              <a:gd name="connsiteX89" fmla="*/ 311898 w 607639"/>
              <a:gd name="connsiteY89" fmla="*/ 180015 h 414642"/>
              <a:gd name="connsiteX90" fmla="*/ 311213 w 607639"/>
              <a:gd name="connsiteY90" fmla="*/ 180188 h 414642"/>
              <a:gd name="connsiteX91" fmla="*/ 313685 w 607639"/>
              <a:gd name="connsiteY91" fmla="*/ 165567 h 414642"/>
              <a:gd name="connsiteX92" fmla="*/ 313946 w 607639"/>
              <a:gd name="connsiteY92" fmla="*/ 166842 h 414642"/>
              <a:gd name="connsiteX93" fmla="*/ 313921 w 607639"/>
              <a:gd name="connsiteY93" fmla="*/ 166965 h 414642"/>
              <a:gd name="connsiteX94" fmla="*/ 286557 w 607639"/>
              <a:gd name="connsiteY94" fmla="*/ 131875 h 414642"/>
              <a:gd name="connsiteX95" fmla="*/ 293736 w 607639"/>
              <a:gd name="connsiteY95" fmla="*/ 161794 h 414642"/>
              <a:gd name="connsiteX96" fmla="*/ 292704 w 607639"/>
              <a:gd name="connsiteY96" fmla="*/ 161794 h 414642"/>
              <a:gd name="connsiteX97" fmla="*/ 285987 w 607639"/>
              <a:gd name="connsiteY97" fmla="*/ 129499 h 414642"/>
              <a:gd name="connsiteX98" fmla="*/ 286105 w 607639"/>
              <a:gd name="connsiteY98" fmla="*/ 129672 h 414642"/>
              <a:gd name="connsiteX99" fmla="*/ 286557 w 607639"/>
              <a:gd name="connsiteY99" fmla="*/ 131875 h 414642"/>
              <a:gd name="connsiteX100" fmla="*/ 304744 w 607639"/>
              <a:gd name="connsiteY100" fmla="*/ 121927 h 414642"/>
              <a:gd name="connsiteX101" fmla="*/ 306857 w 607639"/>
              <a:gd name="connsiteY101" fmla="*/ 125153 h 414642"/>
              <a:gd name="connsiteX102" fmla="*/ 313685 w 607639"/>
              <a:gd name="connsiteY102" fmla="*/ 165567 h 414642"/>
              <a:gd name="connsiteX103" fmla="*/ 303006 w 607639"/>
              <a:gd name="connsiteY103" fmla="*/ 119273 h 414642"/>
              <a:gd name="connsiteX104" fmla="*/ 304717 w 607639"/>
              <a:gd name="connsiteY104" fmla="*/ 121796 h 414642"/>
              <a:gd name="connsiteX105" fmla="*/ 304744 w 607639"/>
              <a:gd name="connsiteY105" fmla="*/ 121927 h 414642"/>
              <a:gd name="connsiteX106" fmla="*/ 266335 w 607639"/>
              <a:gd name="connsiteY106" fmla="*/ 100547 h 414642"/>
              <a:gd name="connsiteX107" fmla="*/ 285579 w 607639"/>
              <a:gd name="connsiteY107" fmla="*/ 127797 h 414642"/>
              <a:gd name="connsiteX108" fmla="*/ 285987 w 607639"/>
              <a:gd name="connsiteY108" fmla="*/ 129499 h 414642"/>
              <a:gd name="connsiteX109" fmla="*/ 263955 w 607639"/>
              <a:gd name="connsiteY109" fmla="*/ 98160 h 414642"/>
              <a:gd name="connsiteX110" fmla="*/ 265358 w 607639"/>
              <a:gd name="connsiteY110" fmla="*/ 99109 h 414642"/>
              <a:gd name="connsiteX111" fmla="*/ 266335 w 607639"/>
              <a:gd name="connsiteY111" fmla="*/ 100547 h 414642"/>
              <a:gd name="connsiteX112" fmla="*/ 265336 w 607639"/>
              <a:gd name="connsiteY112" fmla="*/ 99133 h 414642"/>
              <a:gd name="connsiteX113" fmla="*/ 518470 w 607639"/>
              <a:gd name="connsiteY113" fmla="*/ 91029 h 414642"/>
              <a:gd name="connsiteX114" fmla="*/ 520515 w 607639"/>
              <a:gd name="connsiteY114" fmla="*/ 92007 h 414642"/>
              <a:gd name="connsiteX115" fmla="*/ 522559 w 607639"/>
              <a:gd name="connsiteY115" fmla="*/ 93074 h 414642"/>
              <a:gd name="connsiteX116" fmla="*/ 524604 w 607639"/>
              <a:gd name="connsiteY116" fmla="*/ 94052 h 414642"/>
              <a:gd name="connsiteX117" fmla="*/ 526560 w 607639"/>
              <a:gd name="connsiteY117" fmla="*/ 101165 h 414642"/>
              <a:gd name="connsiteX118" fmla="*/ 523537 w 607639"/>
              <a:gd name="connsiteY118" fmla="*/ 108188 h 414642"/>
              <a:gd name="connsiteX119" fmla="*/ 521581 w 607639"/>
              <a:gd name="connsiteY119" fmla="*/ 109255 h 414642"/>
              <a:gd name="connsiteX120" fmla="*/ 519537 w 607639"/>
              <a:gd name="connsiteY120" fmla="*/ 110233 h 414642"/>
              <a:gd name="connsiteX121" fmla="*/ 517492 w 607639"/>
              <a:gd name="connsiteY121" fmla="*/ 111211 h 414642"/>
              <a:gd name="connsiteX122" fmla="*/ 516514 w 607639"/>
              <a:gd name="connsiteY122" fmla="*/ 111211 h 414642"/>
              <a:gd name="connsiteX123" fmla="*/ 509401 w 607639"/>
              <a:gd name="connsiteY123" fmla="*/ 108188 h 414642"/>
              <a:gd name="connsiteX124" fmla="*/ 507356 w 607639"/>
              <a:gd name="connsiteY124" fmla="*/ 105165 h 414642"/>
              <a:gd name="connsiteX125" fmla="*/ 506378 w 607639"/>
              <a:gd name="connsiteY125" fmla="*/ 101165 h 414642"/>
              <a:gd name="connsiteX126" fmla="*/ 509401 w 607639"/>
              <a:gd name="connsiteY126" fmla="*/ 94052 h 414642"/>
              <a:gd name="connsiteX127" fmla="*/ 518470 w 607639"/>
              <a:gd name="connsiteY127" fmla="*/ 91029 h 414642"/>
              <a:gd name="connsiteX128" fmla="*/ 384846 w 607639"/>
              <a:gd name="connsiteY128" fmla="*/ 91029 h 414642"/>
              <a:gd name="connsiteX129" fmla="*/ 465819 w 607639"/>
              <a:gd name="connsiteY129" fmla="*/ 91029 h 414642"/>
              <a:gd name="connsiteX130" fmla="*/ 475963 w 607639"/>
              <a:gd name="connsiteY130" fmla="*/ 101165 h 414642"/>
              <a:gd name="connsiteX131" fmla="*/ 465819 w 607639"/>
              <a:gd name="connsiteY131" fmla="*/ 111211 h 414642"/>
              <a:gd name="connsiteX132" fmla="*/ 384846 w 607639"/>
              <a:gd name="connsiteY132" fmla="*/ 111211 h 414642"/>
              <a:gd name="connsiteX133" fmla="*/ 374702 w 607639"/>
              <a:gd name="connsiteY133" fmla="*/ 101165 h 414642"/>
              <a:gd name="connsiteX134" fmla="*/ 384846 w 607639"/>
              <a:gd name="connsiteY134" fmla="*/ 91029 h 414642"/>
              <a:gd name="connsiteX135" fmla="*/ 234861 w 607639"/>
              <a:gd name="connsiteY135" fmla="*/ 78470 h 414642"/>
              <a:gd name="connsiteX136" fmla="*/ 236624 w 607639"/>
              <a:gd name="connsiteY136" fmla="*/ 78890 h 414642"/>
              <a:gd name="connsiteX137" fmla="*/ 263955 w 607639"/>
              <a:gd name="connsiteY137" fmla="*/ 98160 h 414642"/>
              <a:gd name="connsiteX138" fmla="*/ 233277 w 607639"/>
              <a:gd name="connsiteY138" fmla="*/ 78093 h 414642"/>
              <a:gd name="connsiteX139" fmla="*/ 234749 w 607639"/>
              <a:gd name="connsiteY139" fmla="*/ 78395 h 414642"/>
              <a:gd name="connsiteX140" fmla="*/ 234861 w 607639"/>
              <a:gd name="connsiteY140" fmla="*/ 78470 h 414642"/>
              <a:gd name="connsiteX141" fmla="*/ 264684 w 607639"/>
              <a:gd name="connsiteY141" fmla="*/ 74721 h 414642"/>
              <a:gd name="connsiteX142" fmla="*/ 280560 w 607639"/>
              <a:gd name="connsiteY142" fmla="*/ 85001 h 414642"/>
              <a:gd name="connsiteX143" fmla="*/ 303006 w 607639"/>
              <a:gd name="connsiteY143" fmla="*/ 119273 h 414642"/>
              <a:gd name="connsiteX144" fmla="*/ 279633 w 607639"/>
              <a:gd name="connsiteY144" fmla="*/ 84823 h 414642"/>
              <a:gd name="connsiteX145" fmla="*/ 202570 w 607639"/>
              <a:gd name="connsiteY145" fmla="*/ 70780 h 414642"/>
              <a:gd name="connsiteX146" fmla="*/ 233277 w 607639"/>
              <a:gd name="connsiteY146" fmla="*/ 78093 h 414642"/>
              <a:gd name="connsiteX147" fmla="*/ 202570 w 607639"/>
              <a:gd name="connsiteY147" fmla="*/ 71804 h 414642"/>
              <a:gd name="connsiteX148" fmla="*/ 197522 w 607639"/>
              <a:gd name="connsiteY148" fmla="*/ 70770 h 414642"/>
              <a:gd name="connsiteX149" fmla="*/ 202570 w 607639"/>
              <a:gd name="connsiteY149" fmla="*/ 71804 h 414642"/>
              <a:gd name="connsiteX150" fmla="*/ 202570 w 607639"/>
              <a:gd name="connsiteY150" fmla="*/ 161794 h 414642"/>
              <a:gd name="connsiteX151" fmla="*/ 292704 w 607639"/>
              <a:gd name="connsiteY151" fmla="*/ 161794 h 414642"/>
              <a:gd name="connsiteX152" fmla="*/ 293741 w 607639"/>
              <a:gd name="connsiteY152" fmla="*/ 166842 h 414642"/>
              <a:gd name="connsiteX153" fmla="*/ 290618 w 607639"/>
              <a:gd name="connsiteY153" fmla="*/ 182059 h 414642"/>
              <a:gd name="connsiteX154" fmla="*/ 216731 w 607639"/>
              <a:gd name="connsiteY154" fmla="*/ 182059 h 414642"/>
              <a:gd name="connsiteX155" fmla="*/ 199449 w 607639"/>
              <a:gd name="connsiteY155" fmla="*/ 164816 h 414642"/>
              <a:gd name="connsiteX156" fmla="*/ 185290 w 607639"/>
              <a:gd name="connsiteY156" fmla="*/ 164816 h 414642"/>
              <a:gd name="connsiteX157" fmla="*/ 185290 w 607639"/>
              <a:gd name="connsiteY157" fmla="*/ 178985 h 414642"/>
              <a:gd name="connsiteX158" fmla="*/ 185076 w 607639"/>
              <a:gd name="connsiteY158" fmla="*/ 178893 h 414642"/>
              <a:gd name="connsiteX159" fmla="*/ 182271 w 607639"/>
              <a:gd name="connsiteY159" fmla="*/ 171927 h 414642"/>
              <a:gd name="connsiteX160" fmla="*/ 182271 w 607639"/>
              <a:gd name="connsiteY160" fmla="*/ 73890 h 414642"/>
              <a:gd name="connsiteX161" fmla="*/ 241194 w 607639"/>
              <a:gd name="connsiteY161" fmla="*/ 59511 h 414642"/>
              <a:gd name="connsiteX162" fmla="*/ 242600 w 607639"/>
              <a:gd name="connsiteY162" fmla="*/ 59798 h 414642"/>
              <a:gd name="connsiteX163" fmla="*/ 264684 w 607639"/>
              <a:gd name="connsiteY163" fmla="*/ 74721 h 414642"/>
              <a:gd name="connsiteX164" fmla="*/ 223078 w 607639"/>
              <a:gd name="connsiteY164" fmla="*/ 55812 h 414642"/>
              <a:gd name="connsiteX165" fmla="*/ 239895 w 607639"/>
              <a:gd name="connsiteY165" fmla="*/ 58670 h 414642"/>
              <a:gd name="connsiteX166" fmla="*/ 241194 w 607639"/>
              <a:gd name="connsiteY166" fmla="*/ 59511 h 414642"/>
              <a:gd name="connsiteX167" fmla="*/ 187739 w 607639"/>
              <a:gd name="connsiteY167" fmla="*/ 52590 h 414642"/>
              <a:gd name="connsiteX168" fmla="*/ 185298 w 607639"/>
              <a:gd name="connsiteY168" fmla="*/ 53626 h 414642"/>
              <a:gd name="connsiteX169" fmla="*/ 182271 w 607639"/>
              <a:gd name="connsiteY169" fmla="*/ 60736 h 414642"/>
              <a:gd name="connsiteX170" fmla="*/ 182271 w 607639"/>
              <a:gd name="connsiteY170" fmla="*/ 73890 h 414642"/>
              <a:gd name="connsiteX171" fmla="*/ 160258 w 607639"/>
              <a:gd name="connsiteY171" fmla="*/ 78395 h 414642"/>
              <a:gd name="connsiteX172" fmla="*/ 101303 w 607639"/>
              <a:gd name="connsiteY172" fmla="*/ 166842 h 414642"/>
              <a:gd name="connsiteX173" fmla="*/ 197522 w 607639"/>
              <a:gd name="connsiteY173" fmla="*/ 262915 h 414642"/>
              <a:gd name="connsiteX174" fmla="*/ 234749 w 607639"/>
              <a:gd name="connsiteY174" fmla="*/ 255302 h 414642"/>
              <a:gd name="connsiteX175" fmla="*/ 250836 w 607639"/>
              <a:gd name="connsiteY175" fmla="*/ 244426 h 414642"/>
              <a:gd name="connsiteX176" fmla="*/ 260268 w 607639"/>
              <a:gd name="connsiteY176" fmla="*/ 253836 h 414642"/>
              <a:gd name="connsiteX177" fmla="*/ 267391 w 607639"/>
              <a:gd name="connsiteY177" fmla="*/ 256857 h 414642"/>
              <a:gd name="connsiteX178" fmla="*/ 268732 w 607639"/>
              <a:gd name="connsiteY178" fmla="*/ 256281 h 414642"/>
              <a:gd name="connsiteX179" fmla="*/ 242600 w 607639"/>
              <a:gd name="connsiteY179" fmla="*/ 273962 h 414642"/>
              <a:gd name="connsiteX180" fmla="*/ 197522 w 607639"/>
              <a:gd name="connsiteY180" fmla="*/ 283178 h 414642"/>
              <a:gd name="connsiteX181" fmla="*/ 81009 w 607639"/>
              <a:gd name="connsiteY181" fmla="*/ 166842 h 414642"/>
              <a:gd name="connsiteX182" fmla="*/ 152393 w 607639"/>
              <a:gd name="connsiteY182" fmla="*/ 59798 h 414642"/>
              <a:gd name="connsiteX183" fmla="*/ 192421 w 607639"/>
              <a:gd name="connsiteY183" fmla="*/ 50604 h 414642"/>
              <a:gd name="connsiteX184" fmla="*/ 195181 w 607639"/>
              <a:gd name="connsiteY184" fmla="*/ 51073 h 414642"/>
              <a:gd name="connsiteX185" fmla="*/ 187739 w 607639"/>
              <a:gd name="connsiteY185" fmla="*/ 52590 h 414642"/>
              <a:gd name="connsiteX186" fmla="*/ 197522 w 607639"/>
              <a:gd name="connsiteY186" fmla="*/ 50595 h 414642"/>
              <a:gd name="connsiteX187" fmla="*/ 223078 w 607639"/>
              <a:gd name="connsiteY187" fmla="*/ 55812 h 414642"/>
              <a:gd name="connsiteX188" fmla="*/ 195181 w 607639"/>
              <a:gd name="connsiteY188" fmla="*/ 51073 h 414642"/>
              <a:gd name="connsiteX189" fmla="*/ 449651 w 607639"/>
              <a:gd name="connsiteY189" fmla="*/ 41472 h 414642"/>
              <a:gd name="connsiteX190" fmla="*/ 452682 w 607639"/>
              <a:gd name="connsiteY190" fmla="*/ 43516 h 414642"/>
              <a:gd name="connsiteX191" fmla="*/ 455712 w 607639"/>
              <a:gd name="connsiteY191" fmla="*/ 50626 h 414642"/>
              <a:gd name="connsiteX192" fmla="*/ 452682 w 607639"/>
              <a:gd name="connsiteY192" fmla="*/ 57647 h 414642"/>
              <a:gd name="connsiteX193" fmla="*/ 445551 w 607639"/>
              <a:gd name="connsiteY193" fmla="*/ 60757 h 414642"/>
              <a:gd name="connsiteX194" fmla="*/ 438509 w 607639"/>
              <a:gd name="connsiteY194" fmla="*/ 57647 h 414642"/>
              <a:gd name="connsiteX195" fmla="*/ 435389 w 607639"/>
              <a:gd name="connsiteY195" fmla="*/ 50626 h 414642"/>
              <a:gd name="connsiteX196" fmla="*/ 438509 w 607639"/>
              <a:gd name="connsiteY196" fmla="*/ 43516 h 414642"/>
              <a:gd name="connsiteX197" fmla="*/ 449651 w 607639"/>
              <a:gd name="connsiteY197" fmla="*/ 41472 h 414642"/>
              <a:gd name="connsiteX198" fmla="*/ 486030 w 607639"/>
              <a:gd name="connsiteY198" fmla="*/ 40505 h 414642"/>
              <a:gd name="connsiteX199" fmla="*/ 516494 w 607639"/>
              <a:gd name="connsiteY199" fmla="*/ 40505 h 414642"/>
              <a:gd name="connsiteX200" fmla="*/ 526559 w 607639"/>
              <a:gd name="connsiteY200" fmla="*/ 50631 h 414642"/>
              <a:gd name="connsiteX201" fmla="*/ 516494 w 607639"/>
              <a:gd name="connsiteY201" fmla="*/ 60757 h 414642"/>
              <a:gd name="connsiteX202" fmla="*/ 486030 w 607639"/>
              <a:gd name="connsiteY202" fmla="*/ 60757 h 414642"/>
              <a:gd name="connsiteX203" fmla="*/ 475964 w 607639"/>
              <a:gd name="connsiteY203" fmla="*/ 50631 h 414642"/>
              <a:gd name="connsiteX204" fmla="*/ 486030 w 607639"/>
              <a:gd name="connsiteY204" fmla="*/ 40505 h 414642"/>
              <a:gd name="connsiteX205" fmla="*/ 384851 w 607639"/>
              <a:gd name="connsiteY205" fmla="*/ 40505 h 414642"/>
              <a:gd name="connsiteX206" fmla="*/ 405059 w 607639"/>
              <a:gd name="connsiteY206" fmla="*/ 40505 h 414642"/>
              <a:gd name="connsiteX207" fmla="*/ 415207 w 607639"/>
              <a:gd name="connsiteY207" fmla="*/ 50631 h 414642"/>
              <a:gd name="connsiteX208" fmla="*/ 405059 w 607639"/>
              <a:gd name="connsiteY208" fmla="*/ 60757 h 414642"/>
              <a:gd name="connsiteX209" fmla="*/ 384851 w 607639"/>
              <a:gd name="connsiteY209" fmla="*/ 60757 h 414642"/>
              <a:gd name="connsiteX210" fmla="*/ 374702 w 607639"/>
              <a:gd name="connsiteY210" fmla="*/ 50631 h 414642"/>
              <a:gd name="connsiteX211" fmla="*/ 384851 w 607639"/>
              <a:gd name="connsiteY211" fmla="*/ 40505 h 414642"/>
              <a:gd name="connsiteX212" fmla="*/ 70855 w 607639"/>
              <a:gd name="connsiteY212" fmla="*/ 20176 h 414642"/>
              <a:gd name="connsiteX213" fmla="*/ 60798 w 607639"/>
              <a:gd name="connsiteY213" fmla="*/ 30308 h 414642"/>
              <a:gd name="connsiteX214" fmla="*/ 60798 w 607639"/>
              <a:gd name="connsiteY214" fmla="*/ 343788 h 414642"/>
              <a:gd name="connsiteX215" fmla="*/ 222783 w 607639"/>
              <a:gd name="connsiteY215" fmla="*/ 343788 h 414642"/>
              <a:gd name="connsiteX216" fmla="*/ 232929 w 607639"/>
              <a:gd name="connsiteY216" fmla="*/ 353920 h 414642"/>
              <a:gd name="connsiteX217" fmla="*/ 232929 w 607639"/>
              <a:gd name="connsiteY217" fmla="*/ 364052 h 414642"/>
              <a:gd name="connsiteX218" fmla="*/ 374711 w 607639"/>
              <a:gd name="connsiteY218" fmla="*/ 364052 h 414642"/>
              <a:gd name="connsiteX219" fmla="*/ 374711 w 607639"/>
              <a:gd name="connsiteY219" fmla="*/ 353920 h 414642"/>
              <a:gd name="connsiteX220" fmla="*/ 384857 w 607639"/>
              <a:gd name="connsiteY220" fmla="*/ 343788 h 414642"/>
              <a:gd name="connsiteX221" fmla="*/ 546843 w 607639"/>
              <a:gd name="connsiteY221" fmla="*/ 343788 h 414642"/>
              <a:gd name="connsiteX222" fmla="*/ 546843 w 607639"/>
              <a:gd name="connsiteY222" fmla="*/ 30308 h 414642"/>
              <a:gd name="connsiteX223" fmla="*/ 536696 w 607639"/>
              <a:gd name="connsiteY223" fmla="*/ 20176 h 414642"/>
              <a:gd name="connsiteX224" fmla="*/ 70855 w 607639"/>
              <a:gd name="connsiteY224" fmla="*/ 0 h 414642"/>
              <a:gd name="connsiteX225" fmla="*/ 536696 w 607639"/>
              <a:gd name="connsiteY225" fmla="*/ 0 h 414642"/>
              <a:gd name="connsiteX226" fmla="*/ 567135 w 607639"/>
              <a:gd name="connsiteY226" fmla="*/ 30308 h 414642"/>
              <a:gd name="connsiteX227" fmla="*/ 567135 w 607639"/>
              <a:gd name="connsiteY227" fmla="*/ 343794 h 414642"/>
              <a:gd name="connsiteX228" fmla="*/ 384859 w 607639"/>
              <a:gd name="connsiteY228" fmla="*/ 343794 h 414642"/>
              <a:gd name="connsiteX229" fmla="*/ 374712 w 607639"/>
              <a:gd name="connsiteY229" fmla="*/ 353928 h 414642"/>
              <a:gd name="connsiteX230" fmla="*/ 374712 w 607639"/>
              <a:gd name="connsiteY230" fmla="*/ 364062 h 414642"/>
              <a:gd name="connsiteX231" fmla="*/ 232927 w 607639"/>
              <a:gd name="connsiteY231" fmla="*/ 364062 h 414642"/>
              <a:gd name="connsiteX232" fmla="*/ 232927 w 607639"/>
              <a:gd name="connsiteY232" fmla="*/ 353928 h 414642"/>
              <a:gd name="connsiteX233" fmla="*/ 222780 w 607639"/>
              <a:gd name="connsiteY233" fmla="*/ 343794 h 414642"/>
              <a:gd name="connsiteX234" fmla="*/ 40505 w 607639"/>
              <a:gd name="connsiteY234" fmla="*/ 343794 h 414642"/>
              <a:gd name="connsiteX235" fmla="*/ 40505 w 607639"/>
              <a:gd name="connsiteY235" fmla="*/ 30308 h 414642"/>
              <a:gd name="connsiteX236" fmla="*/ 70855 w 607639"/>
              <a:gd name="connsiteY236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607639" h="414642">
                <a:moveTo>
                  <a:pt x="20293" y="364062"/>
                </a:moveTo>
                <a:lnTo>
                  <a:pt x="20293" y="384241"/>
                </a:lnTo>
                <a:cubicBezTo>
                  <a:pt x="20293" y="390374"/>
                  <a:pt x="24298" y="394374"/>
                  <a:pt x="30351" y="394374"/>
                </a:cubicBezTo>
                <a:lnTo>
                  <a:pt x="577199" y="394374"/>
                </a:lnTo>
                <a:cubicBezTo>
                  <a:pt x="583341" y="394374"/>
                  <a:pt x="587346" y="390374"/>
                  <a:pt x="587346" y="384241"/>
                </a:cubicBezTo>
                <a:lnTo>
                  <a:pt x="587346" y="364062"/>
                </a:lnTo>
                <a:lnTo>
                  <a:pt x="394917" y="364062"/>
                </a:lnTo>
                <a:lnTo>
                  <a:pt x="394917" y="374196"/>
                </a:lnTo>
                <a:cubicBezTo>
                  <a:pt x="394917" y="380240"/>
                  <a:pt x="390911" y="384241"/>
                  <a:pt x="384859" y="384241"/>
                </a:cubicBezTo>
                <a:lnTo>
                  <a:pt x="222780" y="384241"/>
                </a:lnTo>
                <a:cubicBezTo>
                  <a:pt x="216728" y="384241"/>
                  <a:pt x="212634" y="380240"/>
                  <a:pt x="212634" y="374196"/>
                </a:cubicBezTo>
                <a:lnTo>
                  <a:pt x="212634" y="364062"/>
                </a:lnTo>
                <a:close/>
                <a:moveTo>
                  <a:pt x="10146" y="343794"/>
                </a:moveTo>
                <a:lnTo>
                  <a:pt x="40505" y="343794"/>
                </a:lnTo>
                <a:lnTo>
                  <a:pt x="40505" y="353920"/>
                </a:lnTo>
                <a:cubicBezTo>
                  <a:pt x="40505" y="359964"/>
                  <a:pt x="44599" y="364052"/>
                  <a:pt x="50652" y="364052"/>
                </a:cubicBezTo>
                <a:lnTo>
                  <a:pt x="212637" y="364052"/>
                </a:lnTo>
                <a:lnTo>
                  <a:pt x="212637" y="374185"/>
                </a:lnTo>
                <a:cubicBezTo>
                  <a:pt x="212637" y="380229"/>
                  <a:pt x="216731" y="384228"/>
                  <a:pt x="222783" y="384228"/>
                </a:cubicBezTo>
                <a:lnTo>
                  <a:pt x="384857" y="384228"/>
                </a:lnTo>
                <a:cubicBezTo>
                  <a:pt x="390910" y="384228"/>
                  <a:pt x="394915" y="380229"/>
                  <a:pt x="394915" y="374185"/>
                </a:cubicBezTo>
                <a:lnTo>
                  <a:pt x="394915" y="364052"/>
                </a:lnTo>
                <a:lnTo>
                  <a:pt x="556989" y="364052"/>
                </a:lnTo>
                <a:cubicBezTo>
                  <a:pt x="563041" y="364052"/>
                  <a:pt x="567135" y="359964"/>
                  <a:pt x="567135" y="353920"/>
                </a:cubicBezTo>
                <a:lnTo>
                  <a:pt x="567135" y="343794"/>
                </a:lnTo>
                <a:lnTo>
                  <a:pt x="597493" y="343794"/>
                </a:lnTo>
                <a:cubicBezTo>
                  <a:pt x="603545" y="343794"/>
                  <a:pt x="607639" y="347883"/>
                  <a:pt x="607639" y="353928"/>
                </a:cubicBezTo>
                <a:lnTo>
                  <a:pt x="607639" y="384241"/>
                </a:lnTo>
                <a:cubicBezTo>
                  <a:pt x="607639" y="401486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6"/>
                  <a:pt x="0" y="384241"/>
                </a:cubicBezTo>
                <a:lnTo>
                  <a:pt x="0" y="353928"/>
                </a:lnTo>
                <a:cubicBezTo>
                  <a:pt x="0" y="347883"/>
                  <a:pt x="4094" y="343794"/>
                  <a:pt x="10146" y="343794"/>
                </a:cubicBezTo>
                <a:close/>
                <a:moveTo>
                  <a:pt x="354415" y="262926"/>
                </a:moveTo>
                <a:cubicBezTo>
                  <a:pt x="360455" y="262926"/>
                  <a:pt x="364541" y="267016"/>
                  <a:pt x="364541" y="273063"/>
                </a:cubicBezTo>
                <a:lnTo>
                  <a:pt x="364541" y="303384"/>
                </a:lnTo>
                <a:cubicBezTo>
                  <a:pt x="364541" y="309431"/>
                  <a:pt x="360455" y="313521"/>
                  <a:pt x="354415" y="313521"/>
                </a:cubicBezTo>
                <a:cubicBezTo>
                  <a:pt x="348375" y="313521"/>
                  <a:pt x="344289" y="309431"/>
                  <a:pt x="344289" y="303384"/>
                </a:cubicBezTo>
                <a:lnTo>
                  <a:pt x="344289" y="273063"/>
                </a:lnTo>
                <a:cubicBezTo>
                  <a:pt x="344289" y="267016"/>
                  <a:pt x="348375" y="262926"/>
                  <a:pt x="354415" y="262926"/>
                </a:cubicBezTo>
                <a:close/>
                <a:moveTo>
                  <a:pt x="274426" y="252429"/>
                </a:moveTo>
                <a:lnTo>
                  <a:pt x="274426" y="253836"/>
                </a:lnTo>
                <a:lnTo>
                  <a:pt x="268732" y="256281"/>
                </a:lnTo>
                <a:close/>
                <a:moveTo>
                  <a:pt x="435415" y="242745"/>
                </a:moveTo>
                <a:cubicBezTo>
                  <a:pt x="441549" y="242745"/>
                  <a:pt x="445550" y="246746"/>
                  <a:pt x="445550" y="252793"/>
                </a:cubicBezTo>
                <a:lnTo>
                  <a:pt x="445550" y="303386"/>
                </a:lnTo>
                <a:cubicBezTo>
                  <a:pt x="445550" y="309432"/>
                  <a:pt x="441549" y="313522"/>
                  <a:pt x="435415" y="313522"/>
                </a:cubicBezTo>
                <a:cubicBezTo>
                  <a:pt x="429369" y="313522"/>
                  <a:pt x="425368" y="309432"/>
                  <a:pt x="425368" y="303386"/>
                </a:cubicBezTo>
                <a:lnTo>
                  <a:pt x="425368" y="252793"/>
                </a:lnTo>
                <a:cubicBezTo>
                  <a:pt x="425368" y="246746"/>
                  <a:pt x="429369" y="242745"/>
                  <a:pt x="435415" y="242745"/>
                </a:cubicBezTo>
                <a:close/>
                <a:moveTo>
                  <a:pt x="394911" y="222493"/>
                </a:moveTo>
                <a:cubicBezTo>
                  <a:pt x="401045" y="222493"/>
                  <a:pt x="405046" y="226582"/>
                  <a:pt x="405046" y="232627"/>
                </a:cubicBezTo>
                <a:lnTo>
                  <a:pt x="405046" y="303388"/>
                </a:lnTo>
                <a:cubicBezTo>
                  <a:pt x="405046" y="309433"/>
                  <a:pt x="401045" y="313522"/>
                  <a:pt x="394911" y="313522"/>
                </a:cubicBezTo>
                <a:cubicBezTo>
                  <a:pt x="388865" y="313522"/>
                  <a:pt x="384864" y="309433"/>
                  <a:pt x="384864" y="303388"/>
                </a:cubicBezTo>
                <a:lnTo>
                  <a:pt x="384864" y="232627"/>
                </a:lnTo>
                <a:cubicBezTo>
                  <a:pt x="384864" y="226582"/>
                  <a:pt x="388865" y="222493"/>
                  <a:pt x="394911" y="222493"/>
                </a:cubicBezTo>
                <a:close/>
                <a:moveTo>
                  <a:pt x="516514" y="212331"/>
                </a:moveTo>
                <a:cubicBezTo>
                  <a:pt x="522559" y="212331"/>
                  <a:pt x="526560" y="216421"/>
                  <a:pt x="526560" y="222468"/>
                </a:cubicBezTo>
                <a:lnTo>
                  <a:pt x="526560" y="303385"/>
                </a:lnTo>
                <a:cubicBezTo>
                  <a:pt x="526560" y="309432"/>
                  <a:pt x="522559" y="313522"/>
                  <a:pt x="516514" y="313522"/>
                </a:cubicBezTo>
                <a:cubicBezTo>
                  <a:pt x="510379" y="313522"/>
                  <a:pt x="506378" y="309432"/>
                  <a:pt x="506378" y="303385"/>
                </a:cubicBezTo>
                <a:lnTo>
                  <a:pt x="506378" y="222468"/>
                </a:lnTo>
                <a:cubicBezTo>
                  <a:pt x="506378" y="216421"/>
                  <a:pt x="510379" y="212331"/>
                  <a:pt x="516514" y="212331"/>
                </a:cubicBezTo>
                <a:close/>
                <a:moveTo>
                  <a:pt x="311213" y="180188"/>
                </a:moveTo>
                <a:lnTo>
                  <a:pt x="304717" y="211903"/>
                </a:lnTo>
                <a:cubicBezTo>
                  <a:pt x="298781" y="225796"/>
                  <a:pt x="290203" y="238347"/>
                  <a:pt x="279633" y="248906"/>
                </a:cubicBezTo>
                <a:lnTo>
                  <a:pt x="274426" y="252429"/>
                </a:lnTo>
                <a:lnTo>
                  <a:pt x="274426" y="239622"/>
                </a:lnTo>
                <a:lnTo>
                  <a:pt x="266991" y="232204"/>
                </a:lnTo>
                <a:lnTo>
                  <a:pt x="286105" y="204050"/>
                </a:lnTo>
                <a:lnTo>
                  <a:pt x="290618" y="182059"/>
                </a:lnTo>
                <a:lnTo>
                  <a:pt x="303796" y="182059"/>
                </a:lnTo>
                <a:close/>
                <a:moveTo>
                  <a:pt x="185290" y="178985"/>
                </a:moveTo>
                <a:lnTo>
                  <a:pt x="192421" y="182059"/>
                </a:lnTo>
                <a:lnTo>
                  <a:pt x="216731" y="182059"/>
                </a:lnTo>
                <a:lnTo>
                  <a:pt x="266991" y="232204"/>
                </a:lnTo>
                <a:lnTo>
                  <a:pt x="265358" y="234609"/>
                </a:lnTo>
                <a:lnTo>
                  <a:pt x="250836" y="244426"/>
                </a:lnTo>
                <a:lnTo>
                  <a:pt x="185290" y="179031"/>
                </a:lnTo>
                <a:close/>
                <a:moveTo>
                  <a:pt x="476009" y="171897"/>
                </a:moveTo>
                <a:cubicBezTo>
                  <a:pt x="482054" y="171897"/>
                  <a:pt x="486055" y="175987"/>
                  <a:pt x="486055" y="182032"/>
                </a:cubicBezTo>
                <a:lnTo>
                  <a:pt x="486055" y="303387"/>
                </a:lnTo>
                <a:cubicBezTo>
                  <a:pt x="486055" y="309433"/>
                  <a:pt x="482054" y="313522"/>
                  <a:pt x="476009" y="313522"/>
                </a:cubicBezTo>
                <a:cubicBezTo>
                  <a:pt x="469874" y="313522"/>
                  <a:pt x="465873" y="309433"/>
                  <a:pt x="465873" y="303387"/>
                </a:cubicBezTo>
                <a:lnTo>
                  <a:pt x="465873" y="182032"/>
                </a:lnTo>
                <a:cubicBezTo>
                  <a:pt x="465873" y="175987"/>
                  <a:pt x="469874" y="171897"/>
                  <a:pt x="476009" y="171897"/>
                </a:cubicBezTo>
                <a:close/>
                <a:moveTo>
                  <a:pt x="313921" y="166965"/>
                </a:moveTo>
                <a:lnTo>
                  <a:pt x="314925" y="172904"/>
                </a:lnTo>
                <a:cubicBezTo>
                  <a:pt x="314925" y="176015"/>
                  <a:pt x="313946" y="177971"/>
                  <a:pt x="311898" y="180015"/>
                </a:cubicBezTo>
                <a:lnTo>
                  <a:pt x="311213" y="180188"/>
                </a:lnTo>
                <a:close/>
                <a:moveTo>
                  <a:pt x="313685" y="165567"/>
                </a:moveTo>
                <a:lnTo>
                  <a:pt x="313946" y="166842"/>
                </a:lnTo>
                <a:lnTo>
                  <a:pt x="313921" y="166965"/>
                </a:lnTo>
                <a:close/>
                <a:moveTo>
                  <a:pt x="286557" y="131875"/>
                </a:moveTo>
                <a:lnTo>
                  <a:pt x="293736" y="161794"/>
                </a:lnTo>
                <a:lnTo>
                  <a:pt x="292704" y="161794"/>
                </a:lnTo>
                <a:close/>
                <a:moveTo>
                  <a:pt x="285987" y="129499"/>
                </a:moveTo>
                <a:lnTo>
                  <a:pt x="286105" y="129672"/>
                </a:lnTo>
                <a:lnTo>
                  <a:pt x="286557" y="131875"/>
                </a:lnTo>
                <a:close/>
                <a:moveTo>
                  <a:pt x="304744" y="121927"/>
                </a:moveTo>
                <a:lnTo>
                  <a:pt x="306857" y="125153"/>
                </a:lnTo>
                <a:lnTo>
                  <a:pt x="313685" y="165567"/>
                </a:lnTo>
                <a:close/>
                <a:moveTo>
                  <a:pt x="303006" y="119273"/>
                </a:moveTo>
                <a:lnTo>
                  <a:pt x="304717" y="121796"/>
                </a:lnTo>
                <a:lnTo>
                  <a:pt x="304744" y="121927"/>
                </a:lnTo>
                <a:close/>
                <a:moveTo>
                  <a:pt x="266335" y="100547"/>
                </a:moveTo>
                <a:lnTo>
                  <a:pt x="285579" y="127797"/>
                </a:lnTo>
                <a:lnTo>
                  <a:pt x="285987" y="129499"/>
                </a:lnTo>
                <a:close/>
                <a:moveTo>
                  <a:pt x="263955" y="98160"/>
                </a:moveTo>
                <a:lnTo>
                  <a:pt x="265358" y="99109"/>
                </a:lnTo>
                <a:lnTo>
                  <a:pt x="266335" y="100547"/>
                </a:lnTo>
                <a:lnTo>
                  <a:pt x="265336" y="99133"/>
                </a:lnTo>
                <a:close/>
                <a:moveTo>
                  <a:pt x="518470" y="91029"/>
                </a:moveTo>
                <a:cubicBezTo>
                  <a:pt x="519537" y="91029"/>
                  <a:pt x="519537" y="91029"/>
                  <a:pt x="520515" y="92007"/>
                </a:cubicBezTo>
                <a:cubicBezTo>
                  <a:pt x="521581" y="92007"/>
                  <a:pt x="521581" y="93074"/>
                  <a:pt x="522559" y="93074"/>
                </a:cubicBezTo>
                <a:cubicBezTo>
                  <a:pt x="523537" y="93074"/>
                  <a:pt x="523537" y="94052"/>
                  <a:pt x="524604" y="94052"/>
                </a:cubicBezTo>
                <a:cubicBezTo>
                  <a:pt x="525582" y="96097"/>
                  <a:pt x="526560" y="98142"/>
                  <a:pt x="526560" y="101165"/>
                </a:cubicBezTo>
                <a:cubicBezTo>
                  <a:pt x="526560" y="104187"/>
                  <a:pt x="525582" y="106232"/>
                  <a:pt x="523537" y="108188"/>
                </a:cubicBezTo>
                <a:cubicBezTo>
                  <a:pt x="523537" y="108188"/>
                  <a:pt x="522559" y="109255"/>
                  <a:pt x="521581" y="109255"/>
                </a:cubicBezTo>
                <a:cubicBezTo>
                  <a:pt x="521581" y="109255"/>
                  <a:pt x="520515" y="110233"/>
                  <a:pt x="519537" y="110233"/>
                </a:cubicBezTo>
                <a:cubicBezTo>
                  <a:pt x="518470" y="110233"/>
                  <a:pt x="518470" y="110233"/>
                  <a:pt x="517492" y="111211"/>
                </a:cubicBezTo>
                <a:lnTo>
                  <a:pt x="516514" y="111211"/>
                </a:lnTo>
                <a:cubicBezTo>
                  <a:pt x="513491" y="111211"/>
                  <a:pt x="511446" y="110233"/>
                  <a:pt x="509401" y="108188"/>
                </a:cubicBezTo>
                <a:cubicBezTo>
                  <a:pt x="508423" y="107210"/>
                  <a:pt x="507356" y="106232"/>
                  <a:pt x="507356" y="105165"/>
                </a:cubicBezTo>
                <a:cubicBezTo>
                  <a:pt x="507356" y="104187"/>
                  <a:pt x="506378" y="103121"/>
                  <a:pt x="506378" y="101165"/>
                </a:cubicBezTo>
                <a:cubicBezTo>
                  <a:pt x="506378" y="98142"/>
                  <a:pt x="507356" y="96097"/>
                  <a:pt x="509401" y="94052"/>
                </a:cubicBezTo>
                <a:cubicBezTo>
                  <a:pt x="511446" y="92007"/>
                  <a:pt x="515447" y="91029"/>
                  <a:pt x="518470" y="91029"/>
                </a:cubicBezTo>
                <a:close/>
                <a:moveTo>
                  <a:pt x="384846" y="91029"/>
                </a:moveTo>
                <a:lnTo>
                  <a:pt x="465819" y="91029"/>
                </a:lnTo>
                <a:cubicBezTo>
                  <a:pt x="471870" y="91029"/>
                  <a:pt x="475963" y="95030"/>
                  <a:pt x="475963" y="101165"/>
                </a:cubicBezTo>
                <a:cubicBezTo>
                  <a:pt x="475963" y="107210"/>
                  <a:pt x="471870" y="111211"/>
                  <a:pt x="465819" y="111211"/>
                </a:cubicBezTo>
                <a:lnTo>
                  <a:pt x="384846" y="111211"/>
                </a:lnTo>
                <a:cubicBezTo>
                  <a:pt x="378706" y="111211"/>
                  <a:pt x="374702" y="107210"/>
                  <a:pt x="374702" y="101165"/>
                </a:cubicBezTo>
                <a:cubicBezTo>
                  <a:pt x="374702" y="95030"/>
                  <a:pt x="378706" y="91029"/>
                  <a:pt x="384846" y="91029"/>
                </a:cubicBezTo>
                <a:close/>
                <a:moveTo>
                  <a:pt x="234861" y="78470"/>
                </a:moveTo>
                <a:lnTo>
                  <a:pt x="236624" y="78890"/>
                </a:lnTo>
                <a:lnTo>
                  <a:pt x="263955" y="98160"/>
                </a:lnTo>
                <a:close/>
                <a:moveTo>
                  <a:pt x="233277" y="78093"/>
                </a:moveTo>
                <a:lnTo>
                  <a:pt x="234749" y="78395"/>
                </a:lnTo>
                <a:lnTo>
                  <a:pt x="234861" y="78470"/>
                </a:lnTo>
                <a:close/>
                <a:moveTo>
                  <a:pt x="264684" y="74721"/>
                </a:moveTo>
                <a:lnTo>
                  <a:pt x="280560" y="85001"/>
                </a:lnTo>
                <a:lnTo>
                  <a:pt x="303006" y="119273"/>
                </a:lnTo>
                <a:lnTo>
                  <a:pt x="279633" y="84823"/>
                </a:lnTo>
                <a:close/>
                <a:moveTo>
                  <a:pt x="202570" y="70780"/>
                </a:moveTo>
                <a:lnTo>
                  <a:pt x="233277" y="78093"/>
                </a:lnTo>
                <a:lnTo>
                  <a:pt x="202570" y="71804"/>
                </a:lnTo>
                <a:close/>
                <a:moveTo>
                  <a:pt x="197522" y="70770"/>
                </a:moveTo>
                <a:lnTo>
                  <a:pt x="202570" y="71804"/>
                </a:lnTo>
                <a:lnTo>
                  <a:pt x="202570" y="161794"/>
                </a:lnTo>
                <a:lnTo>
                  <a:pt x="292704" y="161794"/>
                </a:lnTo>
                <a:lnTo>
                  <a:pt x="293741" y="166842"/>
                </a:lnTo>
                <a:lnTo>
                  <a:pt x="290618" y="182059"/>
                </a:lnTo>
                <a:lnTo>
                  <a:pt x="216731" y="182059"/>
                </a:lnTo>
                <a:lnTo>
                  <a:pt x="199449" y="164816"/>
                </a:lnTo>
                <a:cubicBezTo>
                  <a:pt x="195442" y="160818"/>
                  <a:pt x="189386" y="160818"/>
                  <a:pt x="185290" y="164816"/>
                </a:cubicBezTo>
                <a:lnTo>
                  <a:pt x="185290" y="178985"/>
                </a:lnTo>
                <a:lnTo>
                  <a:pt x="185076" y="178893"/>
                </a:lnTo>
                <a:cubicBezTo>
                  <a:pt x="183295" y="176993"/>
                  <a:pt x="182271" y="174460"/>
                  <a:pt x="182271" y="171927"/>
                </a:cubicBezTo>
                <a:lnTo>
                  <a:pt x="182271" y="73890"/>
                </a:lnTo>
                <a:close/>
                <a:moveTo>
                  <a:pt x="241194" y="59511"/>
                </a:moveTo>
                <a:lnTo>
                  <a:pt x="242600" y="59798"/>
                </a:lnTo>
                <a:lnTo>
                  <a:pt x="264684" y="74721"/>
                </a:lnTo>
                <a:close/>
                <a:moveTo>
                  <a:pt x="223078" y="55812"/>
                </a:moveTo>
                <a:lnTo>
                  <a:pt x="239895" y="58670"/>
                </a:lnTo>
                <a:lnTo>
                  <a:pt x="241194" y="59511"/>
                </a:lnTo>
                <a:close/>
                <a:moveTo>
                  <a:pt x="187739" y="52590"/>
                </a:moveTo>
                <a:lnTo>
                  <a:pt x="185298" y="53626"/>
                </a:lnTo>
                <a:cubicBezTo>
                  <a:pt x="183251" y="55670"/>
                  <a:pt x="182271" y="57625"/>
                  <a:pt x="182271" y="60736"/>
                </a:cubicBezTo>
                <a:lnTo>
                  <a:pt x="182271" y="73890"/>
                </a:lnTo>
                <a:lnTo>
                  <a:pt x="160258" y="78395"/>
                </a:lnTo>
                <a:cubicBezTo>
                  <a:pt x="125786" y="93105"/>
                  <a:pt x="101303" y="127449"/>
                  <a:pt x="101303" y="166842"/>
                </a:cubicBezTo>
                <a:cubicBezTo>
                  <a:pt x="101303" y="219456"/>
                  <a:pt x="144829" y="262915"/>
                  <a:pt x="197522" y="262915"/>
                </a:cubicBezTo>
                <a:cubicBezTo>
                  <a:pt x="210673" y="262915"/>
                  <a:pt x="223263" y="260199"/>
                  <a:pt x="234749" y="255302"/>
                </a:cubicBezTo>
                <a:lnTo>
                  <a:pt x="250836" y="244426"/>
                </a:lnTo>
                <a:lnTo>
                  <a:pt x="260268" y="253836"/>
                </a:lnTo>
                <a:cubicBezTo>
                  <a:pt x="262316" y="255791"/>
                  <a:pt x="264364" y="256857"/>
                  <a:pt x="267391" y="256857"/>
                </a:cubicBezTo>
                <a:lnTo>
                  <a:pt x="268732" y="256281"/>
                </a:lnTo>
                <a:lnTo>
                  <a:pt x="242600" y="273962"/>
                </a:lnTo>
                <a:cubicBezTo>
                  <a:pt x="228698" y="279890"/>
                  <a:pt x="213455" y="283178"/>
                  <a:pt x="197522" y="283178"/>
                </a:cubicBezTo>
                <a:cubicBezTo>
                  <a:pt x="133703" y="283178"/>
                  <a:pt x="81009" y="230565"/>
                  <a:pt x="81009" y="166842"/>
                </a:cubicBezTo>
                <a:cubicBezTo>
                  <a:pt x="81009" y="119050"/>
                  <a:pt x="110649" y="77557"/>
                  <a:pt x="152393" y="59798"/>
                </a:cubicBezTo>
                <a:close/>
                <a:moveTo>
                  <a:pt x="192421" y="50604"/>
                </a:moveTo>
                <a:lnTo>
                  <a:pt x="195181" y="51073"/>
                </a:lnTo>
                <a:lnTo>
                  <a:pt x="187739" y="52590"/>
                </a:lnTo>
                <a:close/>
                <a:moveTo>
                  <a:pt x="197522" y="50595"/>
                </a:moveTo>
                <a:lnTo>
                  <a:pt x="223078" y="55812"/>
                </a:lnTo>
                <a:lnTo>
                  <a:pt x="195181" y="51073"/>
                </a:lnTo>
                <a:close/>
                <a:moveTo>
                  <a:pt x="449651" y="41472"/>
                </a:moveTo>
                <a:cubicBezTo>
                  <a:pt x="450631" y="42539"/>
                  <a:pt x="451612" y="42539"/>
                  <a:pt x="452682" y="43516"/>
                </a:cubicBezTo>
                <a:cubicBezTo>
                  <a:pt x="454732" y="45560"/>
                  <a:pt x="455712" y="47604"/>
                  <a:pt x="455712" y="50626"/>
                </a:cubicBezTo>
                <a:cubicBezTo>
                  <a:pt x="455712" y="53648"/>
                  <a:pt x="454732" y="55692"/>
                  <a:pt x="452682" y="57647"/>
                </a:cubicBezTo>
                <a:cubicBezTo>
                  <a:pt x="450631" y="59691"/>
                  <a:pt x="448581" y="60757"/>
                  <a:pt x="445551" y="60757"/>
                </a:cubicBezTo>
                <a:cubicBezTo>
                  <a:pt x="442520" y="60757"/>
                  <a:pt x="440470" y="59691"/>
                  <a:pt x="438509" y="57647"/>
                </a:cubicBezTo>
                <a:cubicBezTo>
                  <a:pt x="436459" y="55692"/>
                  <a:pt x="435389" y="53648"/>
                  <a:pt x="435389" y="50626"/>
                </a:cubicBezTo>
                <a:cubicBezTo>
                  <a:pt x="435389" y="47604"/>
                  <a:pt x="436459" y="45560"/>
                  <a:pt x="438509" y="43516"/>
                </a:cubicBezTo>
                <a:cubicBezTo>
                  <a:pt x="441540" y="40495"/>
                  <a:pt x="445551" y="39517"/>
                  <a:pt x="449651" y="41472"/>
                </a:cubicBezTo>
                <a:close/>
                <a:moveTo>
                  <a:pt x="486030" y="40505"/>
                </a:moveTo>
                <a:lnTo>
                  <a:pt x="516494" y="40505"/>
                </a:lnTo>
                <a:cubicBezTo>
                  <a:pt x="522551" y="40505"/>
                  <a:pt x="526559" y="44591"/>
                  <a:pt x="526559" y="50631"/>
                </a:cubicBezTo>
                <a:cubicBezTo>
                  <a:pt x="526559" y="56671"/>
                  <a:pt x="522551" y="60757"/>
                  <a:pt x="516494" y="60757"/>
                </a:cubicBezTo>
                <a:lnTo>
                  <a:pt x="486030" y="60757"/>
                </a:lnTo>
                <a:cubicBezTo>
                  <a:pt x="479973" y="60757"/>
                  <a:pt x="475964" y="56671"/>
                  <a:pt x="475964" y="50631"/>
                </a:cubicBezTo>
                <a:cubicBezTo>
                  <a:pt x="475964" y="44591"/>
                  <a:pt x="479973" y="40505"/>
                  <a:pt x="486030" y="40505"/>
                </a:cubicBezTo>
                <a:close/>
                <a:moveTo>
                  <a:pt x="384851" y="40505"/>
                </a:moveTo>
                <a:lnTo>
                  <a:pt x="405059" y="40505"/>
                </a:lnTo>
                <a:cubicBezTo>
                  <a:pt x="411112" y="40505"/>
                  <a:pt x="415207" y="44591"/>
                  <a:pt x="415207" y="50631"/>
                </a:cubicBezTo>
                <a:cubicBezTo>
                  <a:pt x="415207" y="56671"/>
                  <a:pt x="411112" y="60757"/>
                  <a:pt x="405059" y="60757"/>
                </a:cubicBezTo>
                <a:lnTo>
                  <a:pt x="384851" y="60757"/>
                </a:lnTo>
                <a:cubicBezTo>
                  <a:pt x="378708" y="60757"/>
                  <a:pt x="374702" y="56671"/>
                  <a:pt x="374702" y="50631"/>
                </a:cubicBezTo>
                <a:cubicBezTo>
                  <a:pt x="374702" y="44591"/>
                  <a:pt x="378708" y="40505"/>
                  <a:pt x="384851" y="40505"/>
                </a:cubicBezTo>
                <a:close/>
                <a:moveTo>
                  <a:pt x="70855" y="20176"/>
                </a:moveTo>
                <a:cubicBezTo>
                  <a:pt x="64803" y="20176"/>
                  <a:pt x="60798" y="24264"/>
                  <a:pt x="60798" y="30308"/>
                </a:cubicBezTo>
                <a:lnTo>
                  <a:pt x="60798" y="343788"/>
                </a:lnTo>
                <a:lnTo>
                  <a:pt x="222783" y="343788"/>
                </a:lnTo>
                <a:cubicBezTo>
                  <a:pt x="228835" y="343788"/>
                  <a:pt x="232929" y="347876"/>
                  <a:pt x="232929" y="353920"/>
                </a:cubicBezTo>
                <a:lnTo>
                  <a:pt x="232929" y="364052"/>
                </a:lnTo>
                <a:lnTo>
                  <a:pt x="374711" y="364052"/>
                </a:lnTo>
                <a:lnTo>
                  <a:pt x="374711" y="353920"/>
                </a:lnTo>
                <a:cubicBezTo>
                  <a:pt x="374711" y="347876"/>
                  <a:pt x="378716" y="343788"/>
                  <a:pt x="384857" y="343788"/>
                </a:cubicBezTo>
                <a:lnTo>
                  <a:pt x="546843" y="343788"/>
                </a:lnTo>
                <a:lnTo>
                  <a:pt x="546843" y="30308"/>
                </a:lnTo>
                <a:cubicBezTo>
                  <a:pt x="546843" y="24264"/>
                  <a:pt x="542748" y="20176"/>
                  <a:pt x="536696" y="20176"/>
                </a:cubicBezTo>
                <a:close/>
                <a:moveTo>
                  <a:pt x="70855" y="0"/>
                </a:moveTo>
                <a:lnTo>
                  <a:pt x="536696" y="0"/>
                </a:lnTo>
                <a:cubicBezTo>
                  <a:pt x="553963" y="0"/>
                  <a:pt x="567135" y="13154"/>
                  <a:pt x="567135" y="30308"/>
                </a:cubicBezTo>
                <a:lnTo>
                  <a:pt x="567135" y="343794"/>
                </a:lnTo>
                <a:lnTo>
                  <a:pt x="384859" y="343794"/>
                </a:lnTo>
                <a:cubicBezTo>
                  <a:pt x="378718" y="343794"/>
                  <a:pt x="374712" y="347883"/>
                  <a:pt x="374712" y="353928"/>
                </a:cubicBezTo>
                <a:lnTo>
                  <a:pt x="374712" y="364062"/>
                </a:lnTo>
                <a:lnTo>
                  <a:pt x="232927" y="364062"/>
                </a:lnTo>
                <a:lnTo>
                  <a:pt x="232927" y="353928"/>
                </a:lnTo>
                <a:cubicBezTo>
                  <a:pt x="232927" y="347883"/>
                  <a:pt x="228833" y="343794"/>
                  <a:pt x="222780" y="343794"/>
                </a:cubicBezTo>
                <a:lnTo>
                  <a:pt x="40505" y="343794"/>
                </a:lnTo>
                <a:lnTo>
                  <a:pt x="40505" y="30308"/>
                </a:lnTo>
                <a:cubicBezTo>
                  <a:pt x="40505" y="13154"/>
                  <a:pt x="53678" y="0"/>
                  <a:pt x="708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ïsḻídê">
            <a:extLst>
              <a:ext uri="{FF2B5EF4-FFF2-40B4-BE49-F238E27FC236}">
                <a16:creationId xmlns:a16="http://schemas.microsoft.com/office/drawing/2014/main" id="{AE0D96ED-CA3F-4AC3-B428-F2A150AB1EB2}"/>
              </a:ext>
            </a:extLst>
          </p:cNvPr>
          <p:cNvSpPr/>
          <p:nvPr/>
        </p:nvSpPr>
        <p:spPr bwMode="auto">
          <a:xfrm>
            <a:off x="669925" y="5251066"/>
            <a:ext cx="1595598" cy="67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</p:txBody>
      </p:sp>
      <p:sp>
        <p:nvSpPr>
          <p:cNvPr id="16" name="îśľîḑè">
            <a:extLst>
              <a:ext uri="{FF2B5EF4-FFF2-40B4-BE49-F238E27FC236}">
                <a16:creationId xmlns:a16="http://schemas.microsoft.com/office/drawing/2014/main" id="{6D5FB171-9AB4-4AC1-BD0D-4ED34B836593}"/>
              </a:ext>
            </a:extLst>
          </p:cNvPr>
          <p:cNvSpPr txBox="1"/>
          <p:nvPr/>
        </p:nvSpPr>
        <p:spPr bwMode="auto">
          <a:xfrm>
            <a:off x="669925" y="4831831"/>
            <a:ext cx="1595598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31" name="ïşľïḍé">
            <a:extLst>
              <a:ext uri="{FF2B5EF4-FFF2-40B4-BE49-F238E27FC236}">
                <a16:creationId xmlns:a16="http://schemas.microsoft.com/office/drawing/2014/main" id="{214CE760-C9C4-4C81-94CB-1F14E4B9A650}"/>
              </a:ext>
            </a:extLst>
          </p:cNvPr>
          <p:cNvSpPr/>
          <p:nvPr/>
        </p:nvSpPr>
        <p:spPr>
          <a:xfrm>
            <a:off x="3883915" y="3803135"/>
            <a:ext cx="889769" cy="889769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îsḷïḋè">
            <a:extLst>
              <a:ext uri="{FF2B5EF4-FFF2-40B4-BE49-F238E27FC236}">
                <a16:creationId xmlns:a16="http://schemas.microsoft.com/office/drawing/2014/main" id="{3196CE52-ECB7-42BF-B720-7936AFFBC901}"/>
              </a:ext>
            </a:extLst>
          </p:cNvPr>
          <p:cNvSpPr/>
          <p:nvPr/>
        </p:nvSpPr>
        <p:spPr bwMode="auto">
          <a:xfrm>
            <a:off x="4109021" y="4098047"/>
            <a:ext cx="439555" cy="299944"/>
          </a:xfrm>
          <a:custGeom>
            <a:avLst/>
            <a:gdLst>
              <a:gd name="connsiteX0" fmla="*/ 20293 w 607639"/>
              <a:gd name="connsiteY0" fmla="*/ 364062 h 414642"/>
              <a:gd name="connsiteX1" fmla="*/ 20293 w 607639"/>
              <a:gd name="connsiteY1" fmla="*/ 384241 h 414642"/>
              <a:gd name="connsiteX2" fmla="*/ 30351 w 607639"/>
              <a:gd name="connsiteY2" fmla="*/ 394374 h 414642"/>
              <a:gd name="connsiteX3" fmla="*/ 577199 w 607639"/>
              <a:gd name="connsiteY3" fmla="*/ 394374 h 414642"/>
              <a:gd name="connsiteX4" fmla="*/ 587346 w 607639"/>
              <a:gd name="connsiteY4" fmla="*/ 384241 h 414642"/>
              <a:gd name="connsiteX5" fmla="*/ 587346 w 607639"/>
              <a:gd name="connsiteY5" fmla="*/ 364062 h 414642"/>
              <a:gd name="connsiteX6" fmla="*/ 394917 w 607639"/>
              <a:gd name="connsiteY6" fmla="*/ 364062 h 414642"/>
              <a:gd name="connsiteX7" fmla="*/ 394917 w 607639"/>
              <a:gd name="connsiteY7" fmla="*/ 374196 h 414642"/>
              <a:gd name="connsiteX8" fmla="*/ 384859 w 607639"/>
              <a:gd name="connsiteY8" fmla="*/ 384241 h 414642"/>
              <a:gd name="connsiteX9" fmla="*/ 222780 w 607639"/>
              <a:gd name="connsiteY9" fmla="*/ 384241 h 414642"/>
              <a:gd name="connsiteX10" fmla="*/ 212634 w 607639"/>
              <a:gd name="connsiteY10" fmla="*/ 374196 h 414642"/>
              <a:gd name="connsiteX11" fmla="*/ 212634 w 607639"/>
              <a:gd name="connsiteY11" fmla="*/ 364062 h 414642"/>
              <a:gd name="connsiteX12" fmla="*/ 10146 w 607639"/>
              <a:gd name="connsiteY12" fmla="*/ 343794 h 414642"/>
              <a:gd name="connsiteX13" fmla="*/ 40505 w 607639"/>
              <a:gd name="connsiteY13" fmla="*/ 343794 h 414642"/>
              <a:gd name="connsiteX14" fmla="*/ 40505 w 607639"/>
              <a:gd name="connsiteY14" fmla="*/ 353920 h 414642"/>
              <a:gd name="connsiteX15" fmla="*/ 50652 w 607639"/>
              <a:gd name="connsiteY15" fmla="*/ 364052 h 414642"/>
              <a:gd name="connsiteX16" fmla="*/ 212637 w 607639"/>
              <a:gd name="connsiteY16" fmla="*/ 364052 h 414642"/>
              <a:gd name="connsiteX17" fmla="*/ 212637 w 607639"/>
              <a:gd name="connsiteY17" fmla="*/ 374185 h 414642"/>
              <a:gd name="connsiteX18" fmla="*/ 222783 w 607639"/>
              <a:gd name="connsiteY18" fmla="*/ 384228 h 414642"/>
              <a:gd name="connsiteX19" fmla="*/ 384857 w 607639"/>
              <a:gd name="connsiteY19" fmla="*/ 384228 h 414642"/>
              <a:gd name="connsiteX20" fmla="*/ 394915 w 607639"/>
              <a:gd name="connsiteY20" fmla="*/ 374185 h 414642"/>
              <a:gd name="connsiteX21" fmla="*/ 394915 w 607639"/>
              <a:gd name="connsiteY21" fmla="*/ 364052 h 414642"/>
              <a:gd name="connsiteX22" fmla="*/ 556989 w 607639"/>
              <a:gd name="connsiteY22" fmla="*/ 364052 h 414642"/>
              <a:gd name="connsiteX23" fmla="*/ 567135 w 607639"/>
              <a:gd name="connsiteY23" fmla="*/ 353920 h 414642"/>
              <a:gd name="connsiteX24" fmla="*/ 567135 w 607639"/>
              <a:gd name="connsiteY24" fmla="*/ 343794 h 414642"/>
              <a:gd name="connsiteX25" fmla="*/ 597493 w 607639"/>
              <a:gd name="connsiteY25" fmla="*/ 343794 h 414642"/>
              <a:gd name="connsiteX26" fmla="*/ 607639 w 607639"/>
              <a:gd name="connsiteY26" fmla="*/ 353928 h 414642"/>
              <a:gd name="connsiteX27" fmla="*/ 607639 w 607639"/>
              <a:gd name="connsiteY27" fmla="*/ 384241 h 414642"/>
              <a:gd name="connsiteX28" fmla="*/ 577199 w 607639"/>
              <a:gd name="connsiteY28" fmla="*/ 414642 h 414642"/>
              <a:gd name="connsiteX29" fmla="*/ 30351 w 607639"/>
              <a:gd name="connsiteY29" fmla="*/ 414642 h 414642"/>
              <a:gd name="connsiteX30" fmla="*/ 0 w 607639"/>
              <a:gd name="connsiteY30" fmla="*/ 384241 h 414642"/>
              <a:gd name="connsiteX31" fmla="*/ 0 w 607639"/>
              <a:gd name="connsiteY31" fmla="*/ 353928 h 414642"/>
              <a:gd name="connsiteX32" fmla="*/ 10146 w 607639"/>
              <a:gd name="connsiteY32" fmla="*/ 343794 h 414642"/>
              <a:gd name="connsiteX33" fmla="*/ 354415 w 607639"/>
              <a:gd name="connsiteY33" fmla="*/ 262926 h 414642"/>
              <a:gd name="connsiteX34" fmla="*/ 364541 w 607639"/>
              <a:gd name="connsiteY34" fmla="*/ 273063 h 414642"/>
              <a:gd name="connsiteX35" fmla="*/ 364541 w 607639"/>
              <a:gd name="connsiteY35" fmla="*/ 303384 h 414642"/>
              <a:gd name="connsiteX36" fmla="*/ 354415 w 607639"/>
              <a:gd name="connsiteY36" fmla="*/ 313521 h 414642"/>
              <a:gd name="connsiteX37" fmla="*/ 344289 w 607639"/>
              <a:gd name="connsiteY37" fmla="*/ 303384 h 414642"/>
              <a:gd name="connsiteX38" fmla="*/ 344289 w 607639"/>
              <a:gd name="connsiteY38" fmla="*/ 273063 h 414642"/>
              <a:gd name="connsiteX39" fmla="*/ 354415 w 607639"/>
              <a:gd name="connsiteY39" fmla="*/ 262926 h 414642"/>
              <a:gd name="connsiteX40" fmla="*/ 274426 w 607639"/>
              <a:gd name="connsiteY40" fmla="*/ 252429 h 414642"/>
              <a:gd name="connsiteX41" fmla="*/ 274426 w 607639"/>
              <a:gd name="connsiteY41" fmla="*/ 253836 h 414642"/>
              <a:gd name="connsiteX42" fmla="*/ 268732 w 607639"/>
              <a:gd name="connsiteY42" fmla="*/ 256281 h 414642"/>
              <a:gd name="connsiteX43" fmla="*/ 435415 w 607639"/>
              <a:gd name="connsiteY43" fmla="*/ 242745 h 414642"/>
              <a:gd name="connsiteX44" fmla="*/ 445550 w 607639"/>
              <a:gd name="connsiteY44" fmla="*/ 252793 h 414642"/>
              <a:gd name="connsiteX45" fmla="*/ 445550 w 607639"/>
              <a:gd name="connsiteY45" fmla="*/ 303386 h 414642"/>
              <a:gd name="connsiteX46" fmla="*/ 435415 w 607639"/>
              <a:gd name="connsiteY46" fmla="*/ 313522 h 414642"/>
              <a:gd name="connsiteX47" fmla="*/ 425368 w 607639"/>
              <a:gd name="connsiteY47" fmla="*/ 303386 h 414642"/>
              <a:gd name="connsiteX48" fmla="*/ 425368 w 607639"/>
              <a:gd name="connsiteY48" fmla="*/ 252793 h 414642"/>
              <a:gd name="connsiteX49" fmla="*/ 435415 w 607639"/>
              <a:gd name="connsiteY49" fmla="*/ 242745 h 414642"/>
              <a:gd name="connsiteX50" fmla="*/ 394911 w 607639"/>
              <a:gd name="connsiteY50" fmla="*/ 222493 h 414642"/>
              <a:gd name="connsiteX51" fmla="*/ 405046 w 607639"/>
              <a:gd name="connsiteY51" fmla="*/ 232627 h 414642"/>
              <a:gd name="connsiteX52" fmla="*/ 405046 w 607639"/>
              <a:gd name="connsiteY52" fmla="*/ 303388 h 414642"/>
              <a:gd name="connsiteX53" fmla="*/ 394911 w 607639"/>
              <a:gd name="connsiteY53" fmla="*/ 313522 h 414642"/>
              <a:gd name="connsiteX54" fmla="*/ 384864 w 607639"/>
              <a:gd name="connsiteY54" fmla="*/ 303388 h 414642"/>
              <a:gd name="connsiteX55" fmla="*/ 384864 w 607639"/>
              <a:gd name="connsiteY55" fmla="*/ 232627 h 414642"/>
              <a:gd name="connsiteX56" fmla="*/ 394911 w 607639"/>
              <a:gd name="connsiteY56" fmla="*/ 222493 h 414642"/>
              <a:gd name="connsiteX57" fmla="*/ 516514 w 607639"/>
              <a:gd name="connsiteY57" fmla="*/ 212331 h 414642"/>
              <a:gd name="connsiteX58" fmla="*/ 526560 w 607639"/>
              <a:gd name="connsiteY58" fmla="*/ 222468 h 414642"/>
              <a:gd name="connsiteX59" fmla="*/ 526560 w 607639"/>
              <a:gd name="connsiteY59" fmla="*/ 303385 h 414642"/>
              <a:gd name="connsiteX60" fmla="*/ 516514 w 607639"/>
              <a:gd name="connsiteY60" fmla="*/ 313522 h 414642"/>
              <a:gd name="connsiteX61" fmla="*/ 506378 w 607639"/>
              <a:gd name="connsiteY61" fmla="*/ 303385 h 414642"/>
              <a:gd name="connsiteX62" fmla="*/ 506378 w 607639"/>
              <a:gd name="connsiteY62" fmla="*/ 222468 h 414642"/>
              <a:gd name="connsiteX63" fmla="*/ 516514 w 607639"/>
              <a:gd name="connsiteY63" fmla="*/ 212331 h 414642"/>
              <a:gd name="connsiteX64" fmla="*/ 311213 w 607639"/>
              <a:gd name="connsiteY64" fmla="*/ 180188 h 414642"/>
              <a:gd name="connsiteX65" fmla="*/ 304717 w 607639"/>
              <a:gd name="connsiteY65" fmla="*/ 211903 h 414642"/>
              <a:gd name="connsiteX66" fmla="*/ 279633 w 607639"/>
              <a:gd name="connsiteY66" fmla="*/ 248906 h 414642"/>
              <a:gd name="connsiteX67" fmla="*/ 274426 w 607639"/>
              <a:gd name="connsiteY67" fmla="*/ 252429 h 414642"/>
              <a:gd name="connsiteX68" fmla="*/ 274426 w 607639"/>
              <a:gd name="connsiteY68" fmla="*/ 239622 h 414642"/>
              <a:gd name="connsiteX69" fmla="*/ 266991 w 607639"/>
              <a:gd name="connsiteY69" fmla="*/ 232204 h 414642"/>
              <a:gd name="connsiteX70" fmla="*/ 286105 w 607639"/>
              <a:gd name="connsiteY70" fmla="*/ 204050 h 414642"/>
              <a:gd name="connsiteX71" fmla="*/ 290618 w 607639"/>
              <a:gd name="connsiteY71" fmla="*/ 182059 h 414642"/>
              <a:gd name="connsiteX72" fmla="*/ 303796 w 607639"/>
              <a:gd name="connsiteY72" fmla="*/ 182059 h 414642"/>
              <a:gd name="connsiteX73" fmla="*/ 185290 w 607639"/>
              <a:gd name="connsiteY73" fmla="*/ 178985 h 414642"/>
              <a:gd name="connsiteX74" fmla="*/ 192421 w 607639"/>
              <a:gd name="connsiteY74" fmla="*/ 182059 h 414642"/>
              <a:gd name="connsiteX75" fmla="*/ 216731 w 607639"/>
              <a:gd name="connsiteY75" fmla="*/ 182059 h 414642"/>
              <a:gd name="connsiteX76" fmla="*/ 266991 w 607639"/>
              <a:gd name="connsiteY76" fmla="*/ 232204 h 414642"/>
              <a:gd name="connsiteX77" fmla="*/ 265358 w 607639"/>
              <a:gd name="connsiteY77" fmla="*/ 234609 h 414642"/>
              <a:gd name="connsiteX78" fmla="*/ 250836 w 607639"/>
              <a:gd name="connsiteY78" fmla="*/ 244426 h 414642"/>
              <a:gd name="connsiteX79" fmla="*/ 185290 w 607639"/>
              <a:gd name="connsiteY79" fmla="*/ 179031 h 414642"/>
              <a:gd name="connsiteX80" fmla="*/ 476009 w 607639"/>
              <a:gd name="connsiteY80" fmla="*/ 171897 h 414642"/>
              <a:gd name="connsiteX81" fmla="*/ 486055 w 607639"/>
              <a:gd name="connsiteY81" fmla="*/ 182032 h 414642"/>
              <a:gd name="connsiteX82" fmla="*/ 486055 w 607639"/>
              <a:gd name="connsiteY82" fmla="*/ 303387 h 414642"/>
              <a:gd name="connsiteX83" fmla="*/ 476009 w 607639"/>
              <a:gd name="connsiteY83" fmla="*/ 313522 h 414642"/>
              <a:gd name="connsiteX84" fmla="*/ 465873 w 607639"/>
              <a:gd name="connsiteY84" fmla="*/ 303387 h 414642"/>
              <a:gd name="connsiteX85" fmla="*/ 465873 w 607639"/>
              <a:gd name="connsiteY85" fmla="*/ 182032 h 414642"/>
              <a:gd name="connsiteX86" fmla="*/ 476009 w 607639"/>
              <a:gd name="connsiteY86" fmla="*/ 171897 h 414642"/>
              <a:gd name="connsiteX87" fmla="*/ 313921 w 607639"/>
              <a:gd name="connsiteY87" fmla="*/ 166965 h 414642"/>
              <a:gd name="connsiteX88" fmla="*/ 314925 w 607639"/>
              <a:gd name="connsiteY88" fmla="*/ 172904 h 414642"/>
              <a:gd name="connsiteX89" fmla="*/ 311898 w 607639"/>
              <a:gd name="connsiteY89" fmla="*/ 180015 h 414642"/>
              <a:gd name="connsiteX90" fmla="*/ 311213 w 607639"/>
              <a:gd name="connsiteY90" fmla="*/ 180188 h 414642"/>
              <a:gd name="connsiteX91" fmla="*/ 313685 w 607639"/>
              <a:gd name="connsiteY91" fmla="*/ 165567 h 414642"/>
              <a:gd name="connsiteX92" fmla="*/ 313946 w 607639"/>
              <a:gd name="connsiteY92" fmla="*/ 166842 h 414642"/>
              <a:gd name="connsiteX93" fmla="*/ 313921 w 607639"/>
              <a:gd name="connsiteY93" fmla="*/ 166965 h 414642"/>
              <a:gd name="connsiteX94" fmla="*/ 286557 w 607639"/>
              <a:gd name="connsiteY94" fmla="*/ 131875 h 414642"/>
              <a:gd name="connsiteX95" fmla="*/ 293736 w 607639"/>
              <a:gd name="connsiteY95" fmla="*/ 161794 h 414642"/>
              <a:gd name="connsiteX96" fmla="*/ 292704 w 607639"/>
              <a:gd name="connsiteY96" fmla="*/ 161794 h 414642"/>
              <a:gd name="connsiteX97" fmla="*/ 285987 w 607639"/>
              <a:gd name="connsiteY97" fmla="*/ 129499 h 414642"/>
              <a:gd name="connsiteX98" fmla="*/ 286105 w 607639"/>
              <a:gd name="connsiteY98" fmla="*/ 129672 h 414642"/>
              <a:gd name="connsiteX99" fmla="*/ 286557 w 607639"/>
              <a:gd name="connsiteY99" fmla="*/ 131875 h 414642"/>
              <a:gd name="connsiteX100" fmla="*/ 304744 w 607639"/>
              <a:gd name="connsiteY100" fmla="*/ 121927 h 414642"/>
              <a:gd name="connsiteX101" fmla="*/ 306857 w 607639"/>
              <a:gd name="connsiteY101" fmla="*/ 125153 h 414642"/>
              <a:gd name="connsiteX102" fmla="*/ 313685 w 607639"/>
              <a:gd name="connsiteY102" fmla="*/ 165567 h 414642"/>
              <a:gd name="connsiteX103" fmla="*/ 303006 w 607639"/>
              <a:gd name="connsiteY103" fmla="*/ 119273 h 414642"/>
              <a:gd name="connsiteX104" fmla="*/ 304717 w 607639"/>
              <a:gd name="connsiteY104" fmla="*/ 121796 h 414642"/>
              <a:gd name="connsiteX105" fmla="*/ 304744 w 607639"/>
              <a:gd name="connsiteY105" fmla="*/ 121927 h 414642"/>
              <a:gd name="connsiteX106" fmla="*/ 266335 w 607639"/>
              <a:gd name="connsiteY106" fmla="*/ 100547 h 414642"/>
              <a:gd name="connsiteX107" fmla="*/ 285579 w 607639"/>
              <a:gd name="connsiteY107" fmla="*/ 127797 h 414642"/>
              <a:gd name="connsiteX108" fmla="*/ 285987 w 607639"/>
              <a:gd name="connsiteY108" fmla="*/ 129499 h 414642"/>
              <a:gd name="connsiteX109" fmla="*/ 263955 w 607639"/>
              <a:gd name="connsiteY109" fmla="*/ 98160 h 414642"/>
              <a:gd name="connsiteX110" fmla="*/ 265358 w 607639"/>
              <a:gd name="connsiteY110" fmla="*/ 99109 h 414642"/>
              <a:gd name="connsiteX111" fmla="*/ 266335 w 607639"/>
              <a:gd name="connsiteY111" fmla="*/ 100547 h 414642"/>
              <a:gd name="connsiteX112" fmla="*/ 265336 w 607639"/>
              <a:gd name="connsiteY112" fmla="*/ 99133 h 414642"/>
              <a:gd name="connsiteX113" fmla="*/ 518470 w 607639"/>
              <a:gd name="connsiteY113" fmla="*/ 91029 h 414642"/>
              <a:gd name="connsiteX114" fmla="*/ 520515 w 607639"/>
              <a:gd name="connsiteY114" fmla="*/ 92007 h 414642"/>
              <a:gd name="connsiteX115" fmla="*/ 522559 w 607639"/>
              <a:gd name="connsiteY115" fmla="*/ 93074 h 414642"/>
              <a:gd name="connsiteX116" fmla="*/ 524604 w 607639"/>
              <a:gd name="connsiteY116" fmla="*/ 94052 h 414642"/>
              <a:gd name="connsiteX117" fmla="*/ 526560 w 607639"/>
              <a:gd name="connsiteY117" fmla="*/ 101165 h 414642"/>
              <a:gd name="connsiteX118" fmla="*/ 523537 w 607639"/>
              <a:gd name="connsiteY118" fmla="*/ 108188 h 414642"/>
              <a:gd name="connsiteX119" fmla="*/ 521581 w 607639"/>
              <a:gd name="connsiteY119" fmla="*/ 109255 h 414642"/>
              <a:gd name="connsiteX120" fmla="*/ 519537 w 607639"/>
              <a:gd name="connsiteY120" fmla="*/ 110233 h 414642"/>
              <a:gd name="connsiteX121" fmla="*/ 517492 w 607639"/>
              <a:gd name="connsiteY121" fmla="*/ 111211 h 414642"/>
              <a:gd name="connsiteX122" fmla="*/ 516514 w 607639"/>
              <a:gd name="connsiteY122" fmla="*/ 111211 h 414642"/>
              <a:gd name="connsiteX123" fmla="*/ 509401 w 607639"/>
              <a:gd name="connsiteY123" fmla="*/ 108188 h 414642"/>
              <a:gd name="connsiteX124" fmla="*/ 507356 w 607639"/>
              <a:gd name="connsiteY124" fmla="*/ 105165 h 414642"/>
              <a:gd name="connsiteX125" fmla="*/ 506378 w 607639"/>
              <a:gd name="connsiteY125" fmla="*/ 101165 h 414642"/>
              <a:gd name="connsiteX126" fmla="*/ 509401 w 607639"/>
              <a:gd name="connsiteY126" fmla="*/ 94052 h 414642"/>
              <a:gd name="connsiteX127" fmla="*/ 518470 w 607639"/>
              <a:gd name="connsiteY127" fmla="*/ 91029 h 414642"/>
              <a:gd name="connsiteX128" fmla="*/ 384846 w 607639"/>
              <a:gd name="connsiteY128" fmla="*/ 91029 h 414642"/>
              <a:gd name="connsiteX129" fmla="*/ 465819 w 607639"/>
              <a:gd name="connsiteY129" fmla="*/ 91029 h 414642"/>
              <a:gd name="connsiteX130" fmla="*/ 475963 w 607639"/>
              <a:gd name="connsiteY130" fmla="*/ 101165 h 414642"/>
              <a:gd name="connsiteX131" fmla="*/ 465819 w 607639"/>
              <a:gd name="connsiteY131" fmla="*/ 111211 h 414642"/>
              <a:gd name="connsiteX132" fmla="*/ 384846 w 607639"/>
              <a:gd name="connsiteY132" fmla="*/ 111211 h 414642"/>
              <a:gd name="connsiteX133" fmla="*/ 374702 w 607639"/>
              <a:gd name="connsiteY133" fmla="*/ 101165 h 414642"/>
              <a:gd name="connsiteX134" fmla="*/ 384846 w 607639"/>
              <a:gd name="connsiteY134" fmla="*/ 91029 h 414642"/>
              <a:gd name="connsiteX135" fmla="*/ 234861 w 607639"/>
              <a:gd name="connsiteY135" fmla="*/ 78470 h 414642"/>
              <a:gd name="connsiteX136" fmla="*/ 236624 w 607639"/>
              <a:gd name="connsiteY136" fmla="*/ 78890 h 414642"/>
              <a:gd name="connsiteX137" fmla="*/ 263955 w 607639"/>
              <a:gd name="connsiteY137" fmla="*/ 98160 h 414642"/>
              <a:gd name="connsiteX138" fmla="*/ 233277 w 607639"/>
              <a:gd name="connsiteY138" fmla="*/ 78093 h 414642"/>
              <a:gd name="connsiteX139" fmla="*/ 234749 w 607639"/>
              <a:gd name="connsiteY139" fmla="*/ 78395 h 414642"/>
              <a:gd name="connsiteX140" fmla="*/ 234861 w 607639"/>
              <a:gd name="connsiteY140" fmla="*/ 78470 h 414642"/>
              <a:gd name="connsiteX141" fmla="*/ 264684 w 607639"/>
              <a:gd name="connsiteY141" fmla="*/ 74721 h 414642"/>
              <a:gd name="connsiteX142" fmla="*/ 280560 w 607639"/>
              <a:gd name="connsiteY142" fmla="*/ 85001 h 414642"/>
              <a:gd name="connsiteX143" fmla="*/ 303006 w 607639"/>
              <a:gd name="connsiteY143" fmla="*/ 119273 h 414642"/>
              <a:gd name="connsiteX144" fmla="*/ 279633 w 607639"/>
              <a:gd name="connsiteY144" fmla="*/ 84823 h 414642"/>
              <a:gd name="connsiteX145" fmla="*/ 202570 w 607639"/>
              <a:gd name="connsiteY145" fmla="*/ 70780 h 414642"/>
              <a:gd name="connsiteX146" fmla="*/ 233277 w 607639"/>
              <a:gd name="connsiteY146" fmla="*/ 78093 h 414642"/>
              <a:gd name="connsiteX147" fmla="*/ 202570 w 607639"/>
              <a:gd name="connsiteY147" fmla="*/ 71804 h 414642"/>
              <a:gd name="connsiteX148" fmla="*/ 197522 w 607639"/>
              <a:gd name="connsiteY148" fmla="*/ 70770 h 414642"/>
              <a:gd name="connsiteX149" fmla="*/ 202570 w 607639"/>
              <a:gd name="connsiteY149" fmla="*/ 71804 h 414642"/>
              <a:gd name="connsiteX150" fmla="*/ 202570 w 607639"/>
              <a:gd name="connsiteY150" fmla="*/ 161794 h 414642"/>
              <a:gd name="connsiteX151" fmla="*/ 292704 w 607639"/>
              <a:gd name="connsiteY151" fmla="*/ 161794 h 414642"/>
              <a:gd name="connsiteX152" fmla="*/ 293741 w 607639"/>
              <a:gd name="connsiteY152" fmla="*/ 166842 h 414642"/>
              <a:gd name="connsiteX153" fmla="*/ 290618 w 607639"/>
              <a:gd name="connsiteY153" fmla="*/ 182059 h 414642"/>
              <a:gd name="connsiteX154" fmla="*/ 216731 w 607639"/>
              <a:gd name="connsiteY154" fmla="*/ 182059 h 414642"/>
              <a:gd name="connsiteX155" fmla="*/ 199449 w 607639"/>
              <a:gd name="connsiteY155" fmla="*/ 164816 h 414642"/>
              <a:gd name="connsiteX156" fmla="*/ 185290 w 607639"/>
              <a:gd name="connsiteY156" fmla="*/ 164816 h 414642"/>
              <a:gd name="connsiteX157" fmla="*/ 185290 w 607639"/>
              <a:gd name="connsiteY157" fmla="*/ 178985 h 414642"/>
              <a:gd name="connsiteX158" fmla="*/ 185076 w 607639"/>
              <a:gd name="connsiteY158" fmla="*/ 178893 h 414642"/>
              <a:gd name="connsiteX159" fmla="*/ 182271 w 607639"/>
              <a:gd name="connsiteY159" fmla="*/ 171927 h 414642"/>
              <a:gd name="connsiteX160" fmla="*/ 182271 w 607639"/>
              <a:gd name="connsiteY160" fmla="*/ 73890 h 414642"/>
              <a:gd name="connsiteX161" fmla="*/ 241194 w 607639"/>
              <a:gd name="connsiteY161" fmla="*/ 59511 h 414642"/>
              <a:gd name="connsiteX162" fmla="*/ 242600 w 607639"/>
              <a:gd name="connsiteY162" fmla="*/ 59798 h 414642"/>
              <a:gd name="connsiteX163" fmla="*/ 264684 w 607639"/>
              <a:gd name="connsiteY163" fmla="*/ 74721 h 414642"/>
              <a:gd name="connsiteX164" fmla="*/ 223078 w 607639"/>
              <a:gd name="connsiteY164" fmla="*/ 55812 h 414642"/>
              <a:gd name="connsiteX165" fmla="*/ 239895 w 607639"/>
              <a:gd name="connsiteY165" fmla="*/ 58670 h 414642"/>
              <a:gd name="connsiteX166" fmla="*/ 241194 w 607639"/>
              <a:gd name="connsiteY166" fmla="*/ 59511 h 414642"/>
              <a:gd name="connsiteX167" fmla="*/ 187739 w 607639"/>
              <a:gd name="connsiteY167" fmla="*/ 52590 h 414642"/>
              <a:gd name="connsiteX168" fmla="*/ 185298 w 607639"/>
              <a:gd name="connsiteY168" fmla="*/ 53626 h 414642"/>
              <a:gd name="connsiteX169" fmla="*/ 182271 w 607639"/>
              <a:gd name="connsiteY169" fmla="*/ 60736 h 414642"/>
              <a:gd name="connsiteX170" fmla="*/ 182271 w 607639"/>
              <a:gd name="connsiteY170" fmla="*/ 73890 h 414642"/>
              <a:gd name="connsiteX171" fmla="*/ 160258 w 607639"/>
              <a:gd name="connsiteY171" fmla="*/ 78395 h 414642"/>
              <a:gd name="connsiteX172" fmla="*/ 101303 w 607639"/>
              <a:gd name="connsiteY172" fmla="*/ 166842 h 414642"/>
              <a:gd name="connsiteX173" fmla="*/ 197522 w 607639"/>
              <a:gd name="connsiteY173" fmla="*/ 262915 h 414642"/>
              <a:gd name="connsiteX174" fmla="*/ 234749 w 607639"/>
              <a:gd name="connsiteY174" fmla="*/ 255302 h 414642"/>
              <a:gd name="connsiteX175" fmla="*/ 250836 w 607639"/>
              <a:gd name="connsiteY175" fmla="*/ 244426 h 414642"/>
              <a:gd name="connsiteX176" fmla="*/ 260268 w 607639"/>
              <a:gd name="connsiteY176" fmla="*/ 253836 h 414642"/>
              <a:gd name="connsiteX177" fmla="*/ 267391 w 607639"/>
              <a:gd name="connsiteY177" fmla="*/ 256857 h 414642"/>
              <a:gd name="connsiteX178" fmla="*/ 268732 w 607639"/>
              <a:gd name="connsiteY178" fmla="*/ 256281 h 414642"/>
              <a:gd name="connsiteX179" fmla="*/ 242600 w 607639"/>
              <a:gd name="connsiteY179" fmla="*/ 273962 h 414642"/>
              <a:gd name="connsiteX180" fmla="*/ 197522 w 607639"/>
              <a:gd name="connsiteY180" fmla="*/ 283178 h 414642"/>
              <a:gd name="connsiteX181" fmla="*/ 81009 w 607639"/>
              <a:gd name="connsiteY181" fmla="*/ 166842 h 414642"/>
              <a:gd name="connsiteX182" fmla="*/ 152393 w 607639"/>
              <a:gd name="connsiteY182" fmla="*/ 59798 h 414642"/>
              <a:gd name="connsiteX183" fmla="*/ 192421 w 607639"/>
              <a:gd name="connsiteY183" fmla="*/ 50604 h 414642"/>
              <a:gd name="connsiteX184" fmla="*/ 195181 w 607639"/>
              <a:gd name="connsiteY184" fmla="*/ 51073 h 414642"/>
              <a:gd name="connsiteX185" fmla="*/ 187739 w 607639"/>
              <a:gd name="connsiteY185" fmla="*/ 52590 h 414642"/>
              <a:gd name="connsiteX186" fmla="*/ 197522 w 607639"/>
              <a:gd name="connsiteY186" fmla="*/ 50595 h 414642"/>
              <a:gd name="connsiteX187" fmla="*/ 223078 w 607639"/>
              <a:gd name="connsiteY187" fmla="*/ 55812 h 414642"/>
              <a:gd name="connsiteX188" fmla="*/ 195181 w 607639"/>
              <a:gd name="connsiteY188" fmla="*/ 51073 h 414642"/>
              <a:gd name="connsiteX189" fmla="*/ 449651 w 607639"/>
              <a:gd name="connsiteY189" fmla="*/ 41472 h 414642"/>
              <a:gd name="connsiteX190" fmla="*/ 452682 w 607639"/>
              <a:gd name="connsiteY190" fmla="*/ 43516 h 414642"/>
              <a:gd name="connsiteX191" fmla="*/ 455712 w 607639"/>
              <a:gd name="connsiteY191" fmla="*/ 50626 h 414642"/>
              <a:gd name="connsiteX192" fmla="*/ 452682 w 607639"/>
              <a:gd name="connsiteY192" fmla="*/ 57647 h 414642"/>
              <a:gd name="connsiteX193" fmla="*/ 445551 w 607639"/>
              <a:gd name="connsiteY193" fmla="*/ 60757 h 414642"/>
              <a:gd name="connsiteX194" fmla="*/ 438509 w 607639"/>
              <a:gd name="connsiteY194" fmla="*/ 57647 h 414642"/>
              <a:gd name="connsiteX195" fmla="*/ 435389 w 607639"/>
              <a:gd name="connsiteY195" fmla="*/ 50626 h 414642"/>
              <a:gd name="connsiteX196" fmla="*/ 438509 w 607639"/>
              <a:gd name="connsiteY196" fmla="*/ 43516 h 414642"/>
              <a:gd name="connsiteX197" fmla="*/ 449651 w 607639"/>
              <a:gd name="connsiteY197" fmla="*/ 41472 h 414642"/>
              <a:gd name="connsiteX198" fmla="*/ 486030 w 607639"/>
              <a:gd name="connsiteY198" fmla="*/ 40505 h 414642"/>
              <a:gd name="connsiteX199" fmla="*/ 516494 w 607639"/>
              <a:gd name="connsiteY199" fmla="*/ 40505 h 414642"/>
              <a:gd name="connsiteX200" fmla="*/ 526559 w 607639"/>
              <a:gd name="connsiteY200" fmla="*/ 50631 h 414642"/>
              <a:gd name="connsiteX201" fmla="*/ 516494 w 607639"/>
              <a:gd name="connsiteY201" fmla="*/ 60757 h 414642"/>
              <a:gd name="connsiteX202" fmla="*/ 486030 w 607639"/>
              <a:gd name="connsiteY202" fmla="*/ 60757 h 414642"/>
              <a:gd name="connsiteX203" fmla="*/ 475964 w 607639"/>
              <a:gd name="connsiteY203" fmla="*/ 50631 h 414642"/>
              <a:gd name="connsiteX204" fmla="*/ 486030 w 607639"/>
              <a:gd name="connsiteY204" fmla="*/ 40505 h 414642"/>
              <a:gd name="connsiteX205" fmla="*/ 384851 w 607639"/>
              <a:gd name="connsiteY205" fmla="*/ 40505 h 414642"/>
              <a:gd name="connsiteX206" fmla="*/ 405059 w 607639"/>
              <a:gd name="connsiteY206" fmla="*/ 40505 h 414642"/>
              <a:gd name="connsiteX207" fmla="*/ 415207 w 607639"/>
              <a:gd name="connsiteY207" fmla="*/ 50631 h 414642"/>
              <a:gd name="connsiteX208" fmla="*/ 405059 w 607639"/>
              <a:gd name="connsiteY208" fmla="*/ 60757 h 414642"/>
              <a:gd name="connsiteX209" fmla="*/ 384851 w 607639"/>
              <a:gd name="connsiteY209" fmla="*/ 60757 h 414642"/>
              <a:gd name="connsiteX210" fmla="*/ 374702 w 607639"/>
              <a:gd name="connsiteY210" fmla="*/ 50631 h 414642"/>
              <a:gd name="connsiteX211" fmla="*/ 384851 w 607639"/>
              <a:gd name="connsiteY211" fmla="*/ 40505 h 414642"/>
              <a:gd name="connsiteX212" fmla="*/ 70855 w 607639"/>
              <a:gd name="connsiteY212" fmla="*/ 20176 h 414642"/>
              <a:gd name="connsiteX213" fmla="*/ 60798 w 607639"/>
              <a:gd name="connsiteY213" fmla="*/ 30308 h 414642"/>
              <a:gd name="connsiteX214" fmla="*/ 60798 w 607639"/>
              <a:gd name="connsiteY214" fmla="*/ 343788 h 414642"/>
              <a:gd name="connsiteX215" fmla="*/ 222783 w 607639"/>
              <a:gd name="connsiteY215" fmla="*/ 343788 h 414642"/>
              <a:gd name="connsiteX216" fmla="*/ 232929 w 607639"/>
              <a:gd name="connsiteY216" fmla="*/ 353920 h 414642"/>
              <a:gd name="connsiteX217" fmla="*/ 232929 w 607639"/>
              <a:gd name="connsiteY217" fmla="*/ 364052 h 414642"/>
              <a:gd name="connsiteX218" fmla="*/ 374711 w 607639"/>
              <a:gd name="connsiteY218" fmla="*/ 364052 h 414642"/>
              <a:gd name="connsiteX219" fmla="*/ 374711 w 607639"/>
              <a:gd name="connsiteY219" fmla="*/ 353920 h 414642"/>
              <a:gd name="connsiteX220" fmla="*/ 384857 w 607639"/>
              <a:gd name="connsiteY220" fmla="*/ 343788 h 414642"/>
              <a:gd name="connsiteX221" fmla="*/ 546843 w 607639"/>
              <a:gd name="connsiteY221" fmla="*/ 343788 h 414642"/>
              <a:gd name="connsiteX222" fmla="*/ 546843 w 607639"/>
              <a:gd name="connsiteY222" fmla="*/ 30308 h 414642"/>
              <a:gd name="connsiteX223" fmla="*/ 536696 w 607639"/>
              <a:gd name="connsiteY223" fmla="*/ 20176 h 414642"/>
              <a:gd name="connsiteX224" fmla="*/ 70855 w 607639"/>
              <a:gd name="connsiteY224" fmla="*/ 0 h 414642"/>
              <a:gd name="connsiteX225" fmla="*/ 536696 w 607639"/>
              <a:gd name="connsiteY225" fmla="*/ 0 h 414642"/>
              <a:gd name="connsiteX226" fmla="*/ 567135 w 607639"/>
              <a:gd name="connsiteY226" fmla="*/ 30308 h 414642"/>
              <a:gd name="connsiteX227" fmla="*/ 567135 w 607639"/>
              <a:gd name="connsiteY227" fmla="*/ 343794 h 414642"/>
              <a:gd name="connsiteX228" fmla="*/ 384859 w 607639"/>
              <a:gd name="connsiteY228" fmla="*/ 343794 h 414642"/>
              <a:gd name="connsiteX229" fmla="*/ 374712 w 607639"/>
              <a:gd name="connsiteY229" fmla="*/ 353928 h 414642"/>
              <a:gd name="connsiteX230" fmla="*/ 374712 w 607639"/>
              <a:gd name="connsiteY230" fmla="*/ 364062 h 414642"/>
              <a:gd name="connsiteX231" fmla="*/ 232927 w 607639"/>
              <a:gd name="connsiteY231" fmla="*/ 364062 h 414642"/>
              <a:gd name="connsiteX232" fmla="*/ 232927 w 607639"/>
              <a:gd name="connsiteY232" fmla="*/ 353928 h 414642"/>
              <a:gd name="connsiteX233" fmla="*/ 222780 w 607639"/>
              <a:gd name="connsiteY233" fmla="*/ 343794 h 414642"/>
              <a:gd name="connsiteX234" fmla="*/ 40505 w 607639"/>
              <a:gd name="connsiteY234" fmla="*/ 343794 h 414642"/>
              <a:gd name="connsiteX235" fmla="*/ 40505 w 607639"/>
              <a:gd name="connsiteY235" fmla="*/ 30308 h 414642"/>
              <a:gd name="connsiteX236" fmla="*/ 70855 w 607639"/>
              <a:gd name="connsiteY236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607639" h="414642">
                <a:moveTo>
                  <a:pt x="20293" y="364062"/>
                </a:moveTo>
                <a:lnTo>
                  <a:pt x="20293" y="384241"/>
                </a:lnTo>
                <a:cubicBezTo>
                  <a:pt x="20293" y="390374"/>
                  <a:pt x="24298" y="394374"/>
                  <a:pt x="30351" y="394374"/>
                </a:cubicBezTo>
                <a:lnTo>
                  <a:pt x="577199" y="394374"/>
                </a:lnTo>
                <a:cubicBezTo>
                  <a:pt x="583341" y="394374"/>
                  <a:pt x="587346" y="390374"/>
                  <a:pt x="587346" y="384241"/>
                </a:cubicBezTo>
                <a:lnTo>
                  <a:pt x="587346" y="364062"/>
                </a:lnTo>
                <a:lnTo>
                  <a:pt x="394917" y="364062"/>
                </a:lnTo>
                <a:lnTo>
                  <a:pt x="394917" y="374196"/>
                </a:lnTo>
                <a:cubicBezTo>
                  <a:pt x="394917" y="380240"/>
                  <a:pt x="390911" y="384241"/>
                  <a:pt x="384859" y="384241"/>
                </a:cubicBezTo>
                <a:lnTo>
                  <a:pt x="222780" y="384241"/>
                </a:lnTo>
                <a:cubicBezTo>
                  <a:pt x="216728" y="384241"/>
                  <a:pt x="212634" y="380240"/>
                  <a:pt x="212634" y="374196"/>
                </a:cubicBezTo>
                <a:lnTo>
                  <a:pt x="212634" y="364062"/>
                </a:lnTo>
                <a:close/>
                <a:moveTo>
                  <a:pt x="10146" y="343794"/>
                </a:moveTo>
                <a:lnTo>
                  <a:pt x="40505" y="343794"/>
                </a:lnTo>
                <a:lnTo>
                  <a:pt x="40505" y="353920"/>
                </a:lnTo>
                <a:cubicBezTo>
                  <a:pt x="40505" y="359964"/>
                  <a:pt x="44599" y="364052"/>
                  <a:pt x="50652" y="364052"/>
                </a:cubicBezTo>
                <a:lnTo>
                  <a:pt x="212637" y="364052"/>
                </a:lnTo>
                <a:lnTo>
                  <a:pt x="212637" y="374185"/>
                </a:lnTo>
                <a:cubicBezTo>
                  <a:pt x="212637" y="380229"/>
                  <a:pt x="216731" y="384228"/>
                  <a:pt x="222783" y="384228"/>
                </a:cubicBezTo>
                <a:lnTo>
                  <a:pt x="384857" y="384228"/>
                </a:lnTo>
                <a:cubicBezTo>
                  <a:pt x="390910" y="384228"/>
                  <a:pt x="394915" y="380229"/>
                  <a:pt x="394915" y="374185"/>
                </a:cubicBezTo>
                <a:lnTo>
                  <a:pt x="394915" y="364052"/>
                </a:lnTo>
                <a:lnTo>
                  <a:pt x="556989" y="364052"/>
                </a:lnTo>
                <a:cubicBezTo>
                  <a:pt x="563041" y="364052"/>
                  <a:pt x="567135" y="359964"/>
                  <a:pt x="567135" y="353920"/>
                </a:cubicBezTo>
                <a:lnTo>
                  <a:pt x="567135" y="343794"/>
                </a:lnTo>
                <a:lnTo>
                  <a:pt x="597493" y="343794"/>
                </a:lnTo>
                <a:cubicBezTo>
                  <a:pt x="603545" y="343794"/>
                  <a:pt x="607639" y="347883"/>
                  <a:pt x="607639" y="353928"/>
                </a:cubicBezTo>
                <a:lnTo>
                  <a:pt x="607639" y="384241"/>
                </a:lnTo>
                <a:cubicBezTo>
                  <a:pt x="607639" y="401486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6"/>
                  <a:pt x="0" y="384241"/>
                </a:cubicBezTo>
                <a:lnTo>
                  <a:pt x="0" y="353928"/>
                </a:lnTo>
                <a:cubicBezTo>
                  <a:pt x="0" y="347883"/>
                  <a:pt x="4094" y="343794"/>
                  <a:pt x="10146" y="343794"/>
                </a:cubicBezTo>
                <a:close/>
                <a:moveTo>
                  <a:pt x="354415" y="262926"/>
                </a:moveTo>
                <a:cubicBezTo>
                  <a:pt x="360455" y="262926"/>
                  <a:pt x="364541" y="267016"/>
                  <a:pt x="364541" y="273063"/>
                </a:cubicBezTo>
                <a:lnTo>
                  <a:pt x="364541" y="303384"/>
                </a:lnTo>
                <a:cubicBezTo>
                  <a:pt x="364541" y="309431"/>
                  <a:pt x="360455" y="313521"/>
                  <a:pt x="354415" y="313521"/>
                </a:cubicBezTo>
                <a:cubicBezTo>
                  <a:pt x="348375" y="313521"/>
                  <a:pt x="344289" y="309431"/>
                  <a:pt x="344289" y="303384"/>
                </a:cubicBezTo>
                <a:lnTo>
                  <a:pt x="344289" y="273063"/>
                </a:lnTo>
                <a:cubicBezTo>
                  <a:pt x="344289" y="267016"/>
                  <a:pt x="348375" y="262926"/>
                  <a:pt x="354415" y="262926"/>
                </a:cubicBezTo>
                <a:close/>
                <a:moveTo>
                  <a:pt x="274426" y="252429"/>
                </a:moveTo>
                <a:lnTo>
                  <a:pt x="274426" y="253836"/>
                </a:lnTo>
                <a:lnTo>
                  <a:pt x="268732" y="256281"/>
                </a:lnTo>
                <a:close/>
                <a:moveTo>
                  <a:pt x="435415" y="242745"/>
                </a:moveTo>
                <a:cubicBezTo>
                  <a:pt x="441549" y="242745"/>
                  <a:pt x="445550" y="246746"/>
                  <a:pt x="445550" y="252793"/>
                </a:cubicBezTo>
                <a:lnTo>
                  <a:pt x="445550" y="303386"/>
                </a:lnTo>
                <a:cubicBezTo>
                  <a:pt x="445550" y="309432"/>
                  <a:pt x="441549" y="313522"/>
                  <a:pt x="435415" y="313522"/>
                </a:cubicBezTo>
                <a:cubicBezTo>
                  <a:pt x="429369" y="313522"/>
                  <a:pt x="425368" y="309432"/>
                  <a:pt x="425368" y="303386"/>
                </a:cubicBezTo>
                <a:lnTo>
                  <a:pt x="425368" y="252793"/>
                </a:lnTo>
                <a:cubicBezTo>
                  <a:pt x="425368" y="246746"/>
                  <a:pt x="429369" y="242745"/>
                  <a:pt x="435415" y="242745"/>
                </a:cubicBezTo>
                <a:close/>
                <a:moveTo>
                  <a:pt x="394911" y="222493"/>
                </a:moveTo>
                <a:cubicBezTo>
                  <a:pt x="401045" y="222493"/>
                  <a:pt x="405046" y="226582"/>
                  <a:pt x="405046" y="232627"/>
                </a:cubicBezTo>
                <a:lnTo>
                  <a:pt x="405046" y="303388"/>
                </a:lnTo>
                <a:cubicBezTo>
                  <a:pt x="405046" y="309433"/>
                  <a:pt x="401045" y="313522"/>
                  <a:pt x="394911" y="313522"/>
                </a:cubicBezTo>
                <a:cubicBezTo>
                  <a:pt x="388865" y="313522"/>
                  <a:pt x="384864" y="309433"/>
                  <a:pt x="384864" y="303388"/>
                </a:cubicBezTo>
                <a:lnTo>
                  <a:pt x="384864" y="232627"/>
                </a:lnTo>
                <a:cubicBezTo>
                  <a:pt x="384864" y="226582"/>
                  <a:pt x="388865" y="222493"/>
                  <a:pt x="394911" y="222493"/>
                </a:cubicBezTo>
                <a:close/>
                <a:moveTo>
                  <a:pt x="516514" y="212331"/>
                </a:moveTo>
                <a:cubicBezTo>
                  <a:pt x="522559" y="212331"/>
                  <a:pt x="526560" y="216421"/>
                  <a:pt x="526560" y="222468"/>
                </a:cubicBezTo>
                <a:lnTo>
                  <a:pt x="526560" y="303385"/>
                </a:lnTo>
                <a:cubicBezTo>
                  <a:pt x="526560" y="309432"/>
                  <a:pt x="522559" y="313522"/>
                  <a:pt x="516514" y="313522"/>
                </a:cubicBezTo>
                <a:cubicBezTo>
                  <a:pt x="510379" y="313522"/>
                  <a:pt x="506378" y="309432"/>
                  <a:pt x="506378" y="303385"/>
                </a:cubicBezTo>
                <a:lnTo>
                  <a:pt x="506378" y="222468"/>
                </a:lnTo>
                <a:cubicBezTo>
                  <a:pt x="506378" y="216421"/>
                  <a:pt x="510379" y="212331"/>
                  <a:pt x="516514" y="212331"/>
                </a:cubicBezTo>
                <a:close/>
                <a:moveTo>
                  <a:pt x="311213" y="180188"/>
                </a:moveTo>
                <a:lnTo>
                  <a:pt x="304717" y="211903"/>
                </a:lnTo>
                <a:cubicBezTo>
                  <a:pt x="298781" y="225796"/>
                  <a:pt x="290203" y="238347"/>
                  <a:pt x="279633" y="248906"/>
                </a:cubicBezTo>
                <a:lnTo>
                  <a:pt x="274426" y="252429"/>
                </a:lnTo>
                <a:lnTo>
                  <a:pt x="274426" y="239622"/>
                </a:lnTo>
                <a:lnTo>
                  <a:pt x="266991" y="232204"/>
                </a:lnTo>
                <a:lnTo>
                  <a:pt x="286105" y="204050"/>
                </a:lnTo>
                <a:lnTo>
                  <a:pt x="290618" y="182059"/>
                </a:lnTo>
                <a:lnTo>
                  <a:pt x="303796" y="182059"/>
                </a:lnTo>
                <a:close/>
                <a:moveTo>
                  <a:pt x="185290" y="178985"/>
                </a:moveTo>
                <a:lnTo>
                  <a:pt x="192421" y="182059"/>
                </a:lnTo>
                <a:lnTo>
                  <a:pt x="216731" y="182059"/>
                </a:lnTo>
                <a:lnTo>
                  <a:pt x="266991" y="232204"/>
                </a:lnTo>
                <a:lnTo>
                  <a:pt x="265358" y="234609"/>
                </a:lnTo>
                <a:lnTo>
                  <a:pt x="250836" y="244426"/>
                </a:lnTo>
                <a:lnTo>
                  <a:pt x="185290" y="179031"/>
                </a:lnTo>
                <a:close/>
                <a:moveTo>
                  <a:pt x="476009" y="171897"/>
                </a:moveTo>
                <a:cubicBezTo>
                  <a:pt x="482054" y="171897"/>
                  <a:pt x="486055" y="175987"/>
                  <a:pt x="486055" y="182032"/>
                </a:cubicBezTo>
                <a:lnTo>
                  <a:pt x="486055" y="303387"/>
                </a:lnTo>
                <a:cubicBezTo>
                  <a:pt x="486055" y="309433"/>
                  <a:pt x="482054" y="313522"/>
                  <a:pt x="476009" y="313522"/>
                </a:cubicBezTo>
                <a:cubicBezTo>
                  <a:pt x="469874" y="313522"/>
                  <a:pt x="465873" y="309433"/>
                  <a:pt x="465873" y="303387"/>
                </a:cubicBezTo>
                <a:lnTo>
                  <a:pt x="465873" y="182032"/>
                </a:lnTo>
                <a:cubicBezTo>
                  <a:pt x="465873" y="175987"/>
                  <a:pt x="469874" y="171897"/>
                  <a:pt x="476009" y="171897"/>
                </a:cubicBezTo>
                <a:close/>
                <a:moveTo>
                  <a:pt x="313921" y="166965"/>
                </a:moveTo>
                <a:lnTo>
                  <a:pt x="314925" y="172904"/>
                </a:lnTo>
                <a:cubicBezTo>
                  <a:pt x="314925" y="176015"/>
                  <a:pt x="313946" y="177971"/>
                  <a:pt x="311898" y="180015"/>
                </a:cubicBezTo>
                <a:lnTo>
                  <a:pt x="311213" y="180188"/>
                </a:lnTo>
                <a:close/>
                <a:moveTo>
                  <a:pt x="313685" y="165567"/>
                </a:moveTo>
                <a:lnTo>
                  <a:pt x="313946" y="166842"/>
                </a:lnTo>
                <a:lnTo>
                  <a:pt x="313921" y="166965"/>
                </a:lnTo>
                <a:close/>
                <a:moveTo>
                  <a:pt x="286557" y="131875"/>
                </a:moveTo>
                <a:lnTo>
                  <a:pt x="293736" y="161794"/>
                </a:lnTo>
                <a:lnTo>
                  <a:pt x="292704" y="161794"/>
                </a:lnTo>
                <a:close/>
                <a:moveTo>
                  <a:pt x="285987" y="129499"/>
                </a:moveTo>
                <a:lnTo>
                  <a:pt x="286105" y="129672"/>
                </a:lnTo>
                <a:lnTo>
                  <a:pt x="286557" y="131875"/>
                </a:lnTo>
                <a:close/>
                <a:moveTo>
                  <a:pt x="304744" y="121927"/>
                </a:moveTo>
                <a:lnTo>
                  <a:pt x="306857" y="125153"/>
                </a:lnTo>
                <a:lnTo>
                  <a:pt x="313685" y="165567"/>
                </a:lnTo>
                <a:close/>
                <a:moveTo>
                  <a:pt x="303006" y="119273"/>
                </a:moveTo>
                <a:lnTo>
                  <a:pt x="304717" y="121796"/>
                </a:lnTo>
                <a:lnTo>
                  <a:pt x="304744" y="121927"/>
                </a:lnTo>
                <a:close/>
                <a:moveTo>
                  <a:pt x="266335" y="100547"/>
                </a:moveTo>
                <a:lnTo>
                  <a:pt x="285579" y="127797"/>
                </a:lnTo>
                <a:lnTo>
                  <a:pt x="285987" y="129499"/>
                </a:lnTo>
                <a:close/>
                <a:moveTo>
                  <a:pt x="263955" y="98160"/>
                </a:moveTo>
                <a:lnTo>
                  <a:pt x="265358" y="99109"/>
                </a:lnTo>
                <a:lnTo>
                  <a:pt x="266335" y="100547"/>
                </a:lnTo>
                <a:lnTo>
                  <a:pt x="265336" y="99133"/>
                </a:lnTo>
                <a:close/>
                <a:moveTo>
                  <a:pt x="518470" y="91029"/>
                </a:moveTo>
                <a:cubicBezTo>
                  <a:pt x="519537" y="91029"/>
                  <a:pt x="519537" y="91029"/>
                  <a:pt x="520515" y="92007"/>
                </a:cubicBezTo>
                <a:cubicBezTo>
                  <a:pt x="521581" y="92007"/>
                  <a:pt x="521581" y="93074"/>
                  <a:pt x="522559" y="93074"/>
                </a:cubicBezTo>
                <a:cubicBezTo>
                  <a:pt x="523537" y="93074"/>
                  <a:pt x="523537" y="94052"/>
                  <a:pt x="524604" y="94052"/>
                </a:cubicBezTo>
                <a:cubicBezTo>
                  <a:pt x="525582" y="96097"/>
                  <a:pt x="526560" y="98142"/>
                  <a:pt x="526560" y="101165"/>
                </a:cubicBezTo>
                <a:cubicBezTo>
                  <a:pt x="526560" y="104187"/>
                  <a:pt x="525582" y="106232"/>
                  <a:pt x="523537" y="108188"/>
                </a:cubicBezTo>
                <a:cubicBezTo>
                  <a:pt x="523537" y="108188"/>
                  <a:pt x="522559" y="109255"/>
                  <a:pt x="521581" y="109255"/>
                </a:cubicBezTo>
                <a:cubicBezTo>
                  <a:pt x="521581" y="109255"/>
                  <a:pt x="520515" y="110233"/>
                  <a:pt x="519537" y="110233"/>
                </a:cubicBezTo>
                <a:cubicBezTo>
                  <a:pt x="518470" y="110233"/>
                  <a:pt x="518470" y="110233"/>
                  <a:pt x="517492" y="111211"/>
                </a:cubicBezTo>
                <a:lnTo>
                  <a:pt x="516514" y="111211"/>
                </a:lnTo>
                <a:cubicBezTo>
                  <a:pt x="513491" y="111211"/>
                  <a:pt x="511446" y="110233"/>
                  <a:pt x="509401" y="108188"/>
                </a:cubicBezTo>
                <a:cubicBezTo>
                  <a:pt x="508423" y="107210"/>
                  <a:pt x="507356" y="106232"/>
                  <a:pt x="507356" y="105165"/>
                </a:cubicBezTo>
                <a:cubicBezTo>
                  <a:pt x="507356" y="104187"/>
                  <a:pt x="506378" y="103121"/>
                  <a:pt x="506378" y="101165"/>
                </a:cubicBezTo>
                <a:cubicBezTo>
                  <a:pt x="506378" y="98142"/>
                  <a:pt x="507356" y="96097"/>
                  <a:pt x="509401" y="94052"/>
                </a:cubicBezTo>
                <a:cubicBezTo>
                  <a:pt x="511446" y="92007"/>
                  <a:pt x="515447" y="91029"/>
                  <a:pt x="518470" y="91029"/>
                </a:cubicBezTo>
                <a:close/>
                <a:moveTo>
                  <a:pt x="384846" y="91029"/>
                </a:moveTo>
                <a:lnTo>
                  <a:pt x="465819" y="91029"/>
                </a:lnTo>
                <a:cubicBezTo>
                  <a:pt x="471870" y="91029"/>
                  <a:pt x="475963" y="95030"/>
                  <a:pt x="475963" y="101165"/>
                </a:cubicBezTo>
                <a:cubicBezTo>
                  <a:pt x="475963" y="107210"/>
                  <a:pt x="471870" y="111211"/>
                  <a:pt x="465819" y="111211"/>
                </a:cubicBezTo>
                <a:lnTo>
                  <a:pt x="384846" y="111211"/>
                </a:lnTo>
                <a:cubicBezTo>
                  <a:pt x="378706" y="111211"/>
                  <a:pt x="374702" y="107210"/>
                  <a:pt x="374702" y="101165"/>
                </a:cubicBezTo>
                <a:cubicBezTo>
                  <a:pt x="374702" y="95030"/>
                  <a:pt x="378706" y="91029"/>
                  <a:pt x="384846" y="91029"/>
                </a:cubicBezTo>
                <a:close/>
                <a:moveTo>
                  <a:pt x="234861" y="78470"/>
                </a:moveTo>
                <a:lnTo>
                  <a:pt x="236624" y="78890"/>
                </a:lnTo>
                <a:lnTo>
                  <a:pt x="263955" y="98160"/>
                </a:lnTo>
                <a:close/>
                <a:moveTo>
                  <a:pt x="233277" y="78093"/>
                </a:moveTo>
                <a:lnTo>
                  <a:pt x="234749" y="78395"/>
                </a:lnTo>
                <a:lnTo>
                  <a:pt x="234861" y="78470"/>
                </a:lnTo>
                <a:close/>
                <a:moveTo>
                  <a:pt x="264684" y="74721"/>
                </a:moveTo>
                <a:lnTo>
                  <a:pt x="280560" y="85001"/>
                </a:lnTo>
                <a:lnTo>
                  <a:pt x="303006" y="119273"/>
                </a:lnTo>
                <a:lnTo>
                  <a:pt x="279633" y="84823"/>
                </a:lnTo>
                <a:close/>
                <a:moveTo>
                  <a:pt x="202570" y="70780"/>
                </a:moveTo>
                <a:lnTo>
                  <a:pt x="233277" y="78093"/>
                </a:lnTo>
                <a:lnTo>
                  <a:pt x="202570" y="71804"/>
                </a:lnTo>
                <a:close/>
                <a:moveTo>
                  <a:pt x="197522" y="70770"/>
                </a:moveTo>
                <a:lnTo>
                  <a:pt x="202570" y="71804"/>
                </a:lnTo>
                <a:lnTo>
                  <a:pt x="202570" y="161794"/>
                </a:lnTo>
                <a:lnTo>
                  <a:pt x="292704" y="161794"/>
                </a:lnTo>
                <a:lnTo>
                  <a:pt x="293741" y="166842"/>
                </a:lnTo>
                <a:lnTo>
                  <a:pt x="290618" y="182059"/>
                </a:lnTo>
                <a:lnTo>
                  <a:pt x="216731" y="182059"/>
                </a:lnTo>
                <a:lnTo>
                  <a:pt x="199449" y="164816"/>
                </a:lnTo>
                <a:cubicBezTo>
                  <a:pt x="195442" y="160818"/>
                  <a:pt x="189386" y="160818"/>
                  <a:pt x="185290" y="164816"/>
                </a:cubicBezTo>
                <a:lnTo>
                  <a:pt x="185290" y="178985"/>
                </a:lnTo>
                <a:lnTo>
                  <a:pt x="185076" y="178893"/>
                </a:lnTo>
                <a:cubicBezTo>
                  <a:pt x="183295" y="176993"/>
                  <a:pt x="182271" y="174460"/>
                  <a:pt x="182271" y="171927"/>
                </a:cubicBezTo>
                <a:lnTo>
                  <a:pt x="182271" y="73890"/>
                </a:lnTo>
                <a:close/>
                <a:moveTo>
                  <a:pt x="241194" y="59511"/>
                </a:moveTo>
                <a:lnTo>
                  <a:pt x="242600" y="59798"/>
                </a:lnTo>
                <a:lnTo>
                  <a:pt x="264684" y="74721"/>
                </a:lnTo>
                <a:close/>
                <a:moveTo>
                  <a:pt x="223078" y="55812"/>
                </a:moveTo>
                <a:lnTo>
                  <a:pt x="239895" y="58670"/>
                </a:lnTo>
                <a:lnTo>
                  <a:pt x="241194" y="59511"/>
                </a:lnTo>
                <a:close/>
                <a:moveTo>
                  <a:pt x="187739" y="52590"/>
                </a:moveTo>
                <a:lnTo>
                  <a:pt x="185298" y="53626"/>
                </a:lnTo>
                <a:cubicBezTo>
                  <a:pt x="183251" y="55670"/>
                  <a:pt x="182271" y="57625"/>
                  <a:pt x="182271" y="60736"/>
                </a:cubicBezTo>
                <a:lnTo>
                  <a:pt x="182271" y="73890"/>
                </a:lnTo>
                <a:lnTo>
                  <a:pt x="160258" y="78395"/>
                </a:lnTo>
                <a:cubicBezTo>
                  <a:pt x="125786" y="93105"/>
                  <a:pt x="101303" y="127449"/>
                  <a:pt x="101303" y="166842"/>
                </a:cubicBezTo>
                <a:cubicBezTo>
                  <a:pt x="101303" y="219456"/>
                  <a:pt x="144829" y="262915"/>
                  <a:pt x="197522" y="262915"/>
                </a:cubicBezTo>
                <a:cubicBezTo>
                  <a:pt x="210673" y="262915"/>
                  <a:pt x="223263" y="260199"/>
                  <a:pt x="234749" y="255302"/>
                </a:cubicBezTo>
                <a:lnTo>
                  <a:pt x="250836" y="244426"/>
                </a:lnTo>
                <a:lnTo>
                  <a:pt x="260268" y="253836"/>
                </a:lnTo>
                <a:cubicBezTo>
                  <a:pt x="262316" y="255791"/>
                  <a:pt x="264364" y="256857"/>
                  <a:pt x="267391" y="256857"/>
                </a:cubicBezTo>
                <a:lnTo>
                  <a:pt x="268732" y="256281"/>
                </a:lnTo>
                <a:lnTo>
                  <a:pt x="242600" y="273962"/>
                </a:lnTo>
                <a:cubicBezTo>
                  <a:pt x="228698" y="279890"/>
                  <a:pt x="213455" y="283178"/>
                  <a:pt x="197522" y="283178"/>
                </a:cubicBezTo>
                <a:cubicBezTo>
                  <a:pt x="133703" y="283178"/>
                  <a:pt x="81009" y="230565"/>
                  <a:pt x="81009" y="166842"/>
                </a:cubicBezTo>
                <a:cubicBezTo>
                  <a:pt x="81009" y="119050"/>
                  <a:pt x="110649" y="77557"/>
                  <a:pt x="152393" y="59798"/>
                </a:cubicBezTo>
                <a:close/>
                <a:moveTo>
                  <a:pt x="192421" y="50604"/>
                </a:moveTo>
                <a:lnTo>
                  <a:pt x="195181" y="51073"/>
                </a:lnTo>
                <a:lnTo>
                  <a:pt x="187739" y="52590"/>
                </a:lnTo>
                <a:close/>
                <a:moveTo>
                  <a:pt x="197522" y="50595"/>
                </a:moveTo>
                <a:lnTo>
                  <a:pt x="223078" y="55812"/>
                </a:lnTo>
                <a:lnTo>
                  <a:pt x="195181" y="51073"/>
                </a:lnTo>
                <a:close/>
                <a:moveTo>
                  <a:pt x="449651" y="41472"/>
                </a:moveTo>
                <a:cubicBezTo>
                  <a:pt x="450631" y="42539"/>
                  <a:pt x="451612" y="42539"/>
                  <a:pt x="452682" y="43516"/>
                </a:cubicBezTo>
                <a:cubicBezTo>
                  <a:pt x="454732" y="45560"/>
                  <a:pt x="455712" y="47604"/>
                  <a:pt x="455712" y="50626"/>
                </a:cubicBezTo>
                <a:cubicBezTo>
                  <a:pt x="455712" y="53648"/>
                  <a:pt x="454732" y="55692"/>
                  <a:pt x="452682" y="57647"/>
                </a:cubicBezTo>
                <a:cubicBezTo>
                  <a:pt x="450631" y="59691"/>
                  <a:pt x="448581" y="60757"/>
                  <a:pt x="445551" y="60757"/>
                </a:cubicBezTo>
                <a:cubicBezTo>
                  <a:pt x="442520" y="60757"/>
                  <a:pt x="440470" y="59691"/>
                  <a:pt x="438509" y="57647"/>
                </a:cubicBezTo>
                <a:cubicBezTo>
                  <a:pt x="436459" y="55692"/>
                  <a:pt x="435389" y="53648"/>
                  <a:pt x="435389" y="50626"/>
                </a:cubicBezTo>
                <a:cubicBezTo>
                  <a:pt x="435389" y="47604"/>
                  <a:pt x="436459" y="45560"/>
                  <a:pt x="438509" y="43516"/>
                </a:cubicBezTo>
                <a:cubicBezTo>
                  <a:pt x="441540" y="40495"/>
                  <a:pt x="445551" y="39517"/>
                  <a:pt x="449651" y="41472"/>
                </a:cubicBezTo>
                <a:close/>
                <a:moveTo>
                  <a:pt x="486030" y="40505"/>
                </a:moveTo>
                <a:lnTo>
                  <a:pt x="516494" y="40505"/>
                </a:lnTo>
                <a:cubicBezTo>
                  <a:pt x="522551" y="40505"/>
                  <a:pt x="526559" y="44591"/>
                  <a:pt x="526559" y="50631"/>
                </a:cubicBezTo>
                <a:cubicBezTo>
                  <a:pt x="526559" y="56671"/>
                  <a:pt x="522551" y="60757"/>
                  <a:pt x="516494" y="60757"/>
                </a:cubicBezTo>
                <a:lnTo>
                  <a:pt x="486030" y="60757"/>
                </a:lnTo>
                <a:cubicBezTo>
                  <a:pt x="479973" y="60757"/>
                  <a:pt x="475964" y="56671"/>
                  <a:pt x="475964" y="50631"/>
                </a:cubicBezTo>
                <a:cubicBezTo>
                  <a:pt x="475964" y="44591"/>
                  <a:pt x="479973" y="40505"/>
                  <a:pt x="486030" y="40505"/>
                </a:cubicBezTo>
                <a:close/>
                <a:moveTo>
                  <a:pt x="384851" y="40505"/>
                </a:moveTo>
                <a:lnTo>
                  <a:pt x="405059" y="40505"/>
                </a:lnTo>
                <a:cubicBezTo>
                  <a:pt x="411112" y="40505"/>
                  <a:pt x="415207" y="44591"/>
                  <a:pt x="415207" y="50631"/>
                </a:cubicBezTo>
                <a:cubicBezTo>
                  <a:pt x="415207" y="56671"/>
                  <a:pt x="411112" y="60757"/>
                  <a:pt x="405059" y="60757"/>
                </a:cubicBezTo>
                <a:lnTo>
                  <a:pt x="384851" y="60757"/>
                </a:lnTo>
                <a:cubicBezTo>
                  <a:pt x="378708" y="60757"/>
                  <a:pt x="374702" y="56671"/>
                  <a:pt x="374702" y="50631"/>
                </a:cubicBezTo>
                <a:cubicBezTo>
                  <a:pt x="374702" y="44591"/>
                  <a:pt x="378708" y="40505"/>
                  <a:pt x="384851" y="40505"/>
                </a:cubicBezTo>
                <a:close/>
                <a:moveTo>
                  <a:pt x="70855" y="20176"/>
                </a:moveTo>
                <a:cubicBezTo>
                  <a:pt x="64803" y="20176"/>
                  <a:pt x="60798" y="24264"/>
                  <a:pt x="60798" y="30308"/>
                </a:cubicBezTo>
                <a:lnTo>
                  <a:pt x="60798" y="343788"/>
                </a:lnTo>
                <a:lnTo>
                  <a:pt x="222783" y="343788"/>
                </a:lnTo>
                <a:cubicBezTo>
                  <a:pt x="228835" y="343788"/>
                  <a:pt x="232929" y="347876"/>
                  <a:pt x="232929" y="353920"/>
                </a:cubicBezTo>
                <a:lnTo>
                  <a:pt x="232929" y="364052"/>
                </a:lnTo>
                <a:lnTo>
                  <a:pt x="374711" y="364052"/>
                </a:lnTo>
                <a:lnTo>
                  <a:pt x="374711" y="353920"/>
                </a:lnTo>
                <a:cubicBezTo>
                  <a:pt x="374711" y="347876"/>
                  <a:pt x="378716" y="343788"/>
                  <a:pt x="384857" y="343788"/>
                </a:cubicBezTo>
                <a:lnTo>
                  <a:pt x="546843" y="343788"/>
                </a:lnTo>
                <a:lnTo>
                  <a:pt x="546843" y="30308"/>
                </a:lnTo>
                <a:cubicBezTo>
                  <a:pt x="546843" y="24264"/>
                  <a:pt x="542748" y="20176"/>
                  <a:pt x="536696" y="20176"/>
                </a:cubicBezTo>
                <a:close/>
                <a:moveTo>
                  <a:pt x="70855" y="0"/>
                </a:moveTo>
                <a:lnTo>
                  <a:pt x="536696" y="0"/>
                </a:lnTo>
                <a:cubicBezTo>
                  <a:pt x="553963" y="0"/>
                  <a:pt x="567135" y="13154"/>
                  <a:pt x="567135" y="30308"/>
                </a:cubicBezTo>
                <a:lnTo>
                  <a:pt x="567135" y="343794"/>
                </a:lnTo>
                <a:lnTo>
                  <a:pt x="384859" y="343794"/>
                </a:lnTo>
                <a:cubicBezTo>
                  <a:pt x="378718" y="343794"/>
                  <a:pt x="374712" y="347883"/>
                  <a:pt x="374712" y="353928"/>
                </a:cubicBezTo>
                <a:lnTo>
                  <a:pt x="374712" y="364062"/>
                </a:lnTo>
                <a:lnTo>
                  <a:pt x="232927" y="364062"/>
                </a:lnTo>
                <a:lnTo>
                  <a:pt x="232927" y="353928"/>
                </a:lnTo>
                <a:cubicBezTo>
                  <a:pt x="232927" y="347883"/>
                  <a:pt x="228833" y="343794"/>
                  <a:pt x="222780" y="343794"/>
                </a:cubicBezTo>
                <a:lnTo>
                  <a:pt x="40505" y="343794"/>
                </a:lnTo>
                <a:lnTo>
                  <a:pt x="40505" y="30308"/>
                </a:lnTo>
                <a:cubicBezTo>
                  <a:pt x="40505" y="13154"/>
                  <a:pt x="53678" y="0"/>
                  <a:pt x="708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íṧľîdè">
            <a:extLst>
              <a:ext uri="{FF2B5EF4-FFF2-40B4-BE49-F238E27FC236}">
                <a16:creationId xmlns:a16="http://schemas.microsoft.com/office/drawing/2014/main" id="{DD437093-F6A4-4284-8104-1A3F00322807}"/>
              </a:ext>
            </a:extLst>
          </p:cNvPr>
          <p:cNvSpPr/>
          <p:nvPr/>
        </p:nvSpPr>
        <p:spPr bwMode="auto">
          <a:xfrm>
            <a:off x="3531000" y="5251066"/>
            <a:ext cx="1595598" cy="67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</p:txBody>
      </p:sp>
      <p:sp>
        <p:nvSpPr>
          <p:cNvPr id="19" name="îṧļiḍe">
            <a:extLst>
              <a:ext uri="{FF2B5EF4-FFF2-40B4-BE49-F238E27FC236}">
                <a16:creationId xmlns:a16="http://schemas.microsoft.com/office/drawing/2014/main" id="{BB2EDF3E-1230-4B88-8D38-B5AF33145DF5}"/>
              </a:ext>
            </a:extLst>
          </p:cNvPr>
          <p:cNvSpPr txBox="1"/>
          <p:nvPr/>
        </p:nvSpPr>
        <p:spPr bwMode="auto">
          <a:xfrm>
            <a:off x="3531000" y="4831831"/>
            <a:ext cx="1595598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9" name="íṩlîḓê">
            <a:extLst>
              <a:ext uri="{FF2B5EF4-FFF2-40B4-BE49-F238E27FC236}">
                <a16:creationId xmlns:a16="http://schemas.microsoft.com/office/drawing/2014/main" id="{6E66BB60-4826-4ED1-8EE9-6C99F3CC1347}"/>
              </a:ext>
            </a:extLst>
          </p:cNvPr>
          <p:cNvSpPr/>
          <p:nvPr/>
        </p:nvSpPr>
        <p:spPr>
          <a:xfrm>
            <a:off x="6744990" y="3803135"/>
            <a:ext cx="889769" cy="889769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iṧļidé">
            <a:extLst>
              <a:ext uri="{FF2B5EF4-FFF2-40B4-BE49-F238E27FC236}">
                <a16:creationId xmlns:a16="http://schemas.microsoft.com/office/drawing/2014/main" id="{9CE63ECC-B501-41BF-823B-6F62E82B37BC}"/>
              </a:ext>
            </a:extLst>
          </p:cNvPr>
          <p:cNvSpPr/>
          <p:nvPr/>
        </p:nvSpPr>
        <p:spPr bwMode="auto">
          <a:xfrm>
            <a:off x="6970096" y="4098047"/>
            <a:ext cx="439555" cy="299944"/>
          </a:xfrm>
          <a:custGeom>
            <a:avLst/>
            <a:gdLst>
              <a:gd name="connsiteX0" fmla="*/ 20293 w 607639"/>
              <a:gd name="connsiteY0" fmla="*/ 364062 h 414642"/>
              <a:gd name="connsiteX1" fmla="*/ 20293 w 607639"/>
              <a:gd name="connsiteY1" fmla="*/ 384241 h 414642"/>
              <a:gd name="connsiteX2" fmla="*/ 30351 w 607639"/>
              <a:gd name="connsiteY2" fmla="*/ 394374 h 414642"/>
              <a:gd name="connsiteX3" fmla="*/ 577199 w 607639"/>
              <a:gd name="connsiteY3" fmla="*/ 394374 h 414642"/>
              <a:gd name="connsiteX4" fmla="*/ 587346 w 607639"/>
              <a:gd name="connsiteY4" fmla="*/ 384241 h 414642"/>
              <a:gd name="connsiteX5" fmla="*/ 587346 w 607639"/>
              <a:gd name="connsiteY5" fmla="*/ 364062 h 414642"/>
              <a:gd name="connsiteX6" fmla="*/ 394917 w 607639"/>
              <a:gd name="connsiteY6" fmla="*/ 364062 h 414642"/>
              <a:gd name="connsiteX7" fmla="*/ 394917 w 607639"/>
              <a:gd name="connsiteY7" fmla="*/ 374196 h 414642"/>
              <a:gd name="connsiteX8" fmla="*/ 384859 w 607639"/>
              <a:gd name="connsiteY8" fmla="*/ 384241 h 414642"/>
              <a:gd name="connsiteX9" fmla="*/ 222780 w 607639"/>
              <a:gd name="connsiteY9" fmla="*/ 384241 h 414642"/>
              <a:gd name="connsiteX10" fmla="*/ 212634 w 607639"/>
              <a:gd name="connsiteY10" fmla="*/ 374196 h 414642"/>
              <a:gd name="connsiteX11" fmla="*/ 212634 w 607639"/>
              <a:gd name="connsiteY11" fmla="*/ 364062 h 414642"/>
              <a:gd name="connsiteX12" fmla="*/ 10146 w 607639"/>
              <a:gd name="connsiteY12" fmla="*/ 343794 h 414642"/>
              <a:gd name="connsiteX13" fmla="*/ 40505 w 607639"/>
              <a:gd name="connsiteY13" fmla="*/ 343794 h 414642"/>
              <a:gd name="connsiteX14" fmla="*/ 40505 w 607639"/>
              <a:gd name="connsiteY14" fmla="*/ 353920 h 414642"/>
              <a:gd name="connsiteX15" fmla="*/ 50652 w 607639"/>
              <a:gd name="connsiteY15" fmla="*/ 364052 h 414642"/>
              <a:gd name="connsiteX16" fmla="*/ 212637 w 607639"/>
              <a:gd name="connsiteY16" fmla="*/ 364052 h 414642"/>
              <a:gd name="connsiteX17" fmla="*/ 212637 w 607639"/>
              <a:gd name="connsiteY17" fmla="*/ 374185 h 414642"/>
              <a:gd name="connsiteX18" fmla="*/ 222783 w 607639"/>
              <a:gd name="connsiteY18" fmla="*/ 384228 h 414642"/>
              <a:gd name="connsiteX19" fmla="*/ 384857 w 607639"/>
              <a:gd name="connsiteY19" fmla="*/ 384228 h 414642"/>
              <a:gd name="connsiteX20" fmla="*/ 394915 w 607639"/>
              <a:gd name="connsiteY20" fmla="*/ 374185 h 414642"/>
              <a:gd name="connsiteX21" fmla="*/ 394915 w 607639"/>
              <a:gd name="connsiteY21" fmla="*/ 364052 h 414642"/>
              <a:gd name="connsiteX22" fmla="*/ 556989 w 607639"/>
              <a:gd name="connsiteY22" fmla="*/ 364052 h 414642"/>
              <a:gd name="connsiteX23" fmla="*/ 567135 w 607639"/>
              <a:gd name="connsiteY23" fmla="*/ 353920 h 414642"/>
              <a:gd name="connsiteX24" fmla="*/ 567135 w 607639"/>
              <a:gd name="connsiteY24" fmla="*/ 343794 h 414642"/>
              <a:gd name="connsiteX25" fmla="*/ 597493 w 607639"/>
              <a:gd name="connsiteY25" fmla="*/ 343794 h 414642"/>
              <a:gd name="connsiteX26" fmla="*/ 607639 w 607639"/>
              <a:gd name="connsiteY26" fmla="*/ 353928 h 414642"/>
              <a:gd name="connsiteX27" fmla="*/ 607639 w 607639"/>
              <a:gd name="connsiteY27" fmla="*/ 384241 h 414642"/>
              <a:gd name="connsiteX28" fmla="*/ 577199 w 607639"/>
              <a:gd name="connsiteY28" fmla="*/ 414642 h 414642"/>
              <a:gd name="connsiteX29" fmla="*/ 30351 w 607639"/>
              <a:gd name="connsiteY29" fmla="*/ 414642 h 414642"/>
              <a:gd name="connsiteX30" fmla="*/ 0 w 607639"/>
              <a:gd name="connsiteY30" fmla="*/ 384241 h 414642"/>
              <a:gd name="connsiteX31" fmla="*/ 0 w 607639"/>
              <a:gd name="connsiteY31" fmla="*/ 353928 h 414642"/>
              <a:gd name="connsiteX32" fmla="*/ 10146 w 607639"/>
              <a:gd name="connsiteY32" fmla="*/ 343794 h 414642"/>
              <a:gd name="connsiteX33" fmla="*/ 354415 w 607639"/>
              <a:gd name="connsiteY33" fmla="*/ 262926 h 414642"/>
              <a:gd name="connsiteX34" fmla="*/ 364541 w 607639"/>
              <a:gd name="connsiteY34" fmla="*/ 273063 h 414642"/>
              <a:gd name="connsiteX35" fmla="*/ 364541 w 607639"/>
              <a:gd name="connsiteY35" fmla="*/ 303384 h 414642"/>
              <a:gd name="connsiteX36" fmla="*/ 354415 w 607639"/>
              <a:gd name="connsiteY36" fmla="*/ 313521 h 414642"/>
              <a:gd name="connsiteX37" fmla="*/ 344289 w 607639"/>
              <a:gd name="connsiteY37" fmla="*/ 303384 h 414642"/>
              <a:gd name="connsiteX38" fmla="*/ 344289 w 607639"/>
              <a:gd name="connsiteY38" fmla="*/ 273063 h 414642"/>
              <a:gd name="connsiteX39" fmla="*/ 354415 w 607639"/>
              <a:gd name="connsiteY39" fmla="*/ 262926 h 414642"/>
              <a:gd name="connsiteX40" fmla="*/ 274426 w 607639"/>
              <a:gd name="connsiteY40" fmla="*/ 252429 h 414642"/>
              <a:gd name="connsiteX41" fmla="*/ 274426 w 607639"/>
              <a:gd name="connsiteY41" fmla="*/ 253836 h 414642"/>
              <a:gd name="connsiteX42" fmla="*/ 268732 w 607639"/>
              <a:gd name="connsiteY42" fmla="*/ 256281 h 414642"/>
              <a:gd name="connsiteX43" fmla="*/ 435415 w 607639"/>
              <a:gd name="connsiteY43" fmla="*/ 242745 h 414642"/>
              <a:gd name="connsiteX44" fmla="*/ 445550 w 607639"/>
              <a:gd name="connsiteY44" fmla="*/ 252793 h 414642"/>
              <a:gd name="connsiteX45" fmla="*/ 445550 w 607639"/>
              <a:gd name="connsiteY45" fmla="*/ 303386 h 414642"/>
              <a:gd name="connsiteX46" fmla="*/ 435415 w 607639"/>
              <a:gd name="connsiteY46" fmla="*/ 313522 h 414642"/>
              <a:gd name="connsiteX47" fmla="*/ 425368 w 607639"/>
              <a:gd name="connsiteY47" fmla="*/ 303386 h 414642"/>
              <a:gd name="connsiteX48" fmla="*/ 425368 w 607639"/>
              <a:gd name="connsiteY48" fmla="*/ 252793 h 414642"/>
              <a:gd name="connsiteX49" fmla="*/ 435415 w 607639"/>
              <a:gd name="connsiteY49" fmla="*/ 242745 h 414642"/>
              <a:gd name="connsiteX50" fmla="*/ 394911 w 607639"/>
              <a:gd name="connsiteY50" fmla="*/ 222493 h 414642"/>
              <a:gd name="connsiteX51" fmla="*/ 405046 w 607639"/>
              <a:gd name="connsiteY51" fmla="*/ 232627 h 414642"/>
              <a:gd name="connsiteX52" fmla="*/ 405046 w 607639"/>
              <a:gd name="connsiteY52" fmla="*/ 303388 h 414642"/>
              <a:gd name="connsiteX53" fmla="*/ 394911 w 607639"/>
              <a:gd name="connsiteY53" fmla="*/ 313522 h 414642"/>
              <a:gd name="connsiteX54" fmla="*/ 384864 w 607639"/>
              <a:gd name="connsiteY54" fmla="*/ 303388 h 414642"/>
              <a:gd name="connsiteX55" fmla="*/ 384864 w 607639"/>
              <a:gd name="connsiteY55" fmla="*/ 232627 h 414642"/>
              <a:gd name="connsiteX56" fmla="*/ 394911 w 607639"/>
              <a:gd name="connsiteY56" fmla="*/ 222493 h 414642"/>
              <a:gd name="connsiteX57" fmla="*/ 516514 w 607639"/>
              <a:gd name="connsiteY57" fmla="*/ 212331 h 414642"/>
              <a:gd name="connsiteX58" fmla="*/ 526560 w 607639"/>
              <a:gd name="connsiteY58" fmla="*/ 222468 h 414642"/>
              <a:gd name="connsiteX59" fmla="*/ 526560 w 607639"/>
              <a:gd name="connsiteY59" fmla="*/ 303385 h 414642"/>
              <a:gd name="connsiteX60" fmla="*/ 516514 w 607639"/>
              <a:gd name="connsiteY60" fmla="*/ 313522 h 414642"/>
              <a:gd name="connsiteX61" fmla="*/ 506378 w 607639"/>
              <a:gd name="connsiteY61" fmla="*/ 303385 h 414642"/>
              <a:gd name="connsiteX62" fmla="*/ 506378 w 607639"/>
              <a:gd name="connsiteY62" fmla="*/ 222468 h 414642"/>
              <a:gd name="connsiteX63" fmla="*/ 516514 w 607639"/>
              <a:gd name="connsiteY63" fmla="*/ 212331 h 414642"/>
              <a:gd name="connsiteX64" fmla="*/ 311213 w 607639"/>
              <a:gd name="connsiteY64" fmla="*/ 180188 h 414642"/>
              <a:gd name="connsiteX65" fmla="*/ 304717 w 607639"/>
              <a:gd name="connsiteY65" fmla="*/ 211903 h 414642"/>
              <a:gd name="connsiteX66" fmla="*/ 279633 w 607639"/>
              <a:gd name="connsiteY66" fmla="*/ 248906 h 414642"/>
              <a:gd name="connsiteX67" fmla="*/ 274426 w 607639"/>
              <a:gd name="connsiteY67" fmla="*/ 252429 h 414642"/>
              <a:gd name="connsiteX68" fmla="*/ 274426 w 607639"/>
              <a:gd name="connsiteY68" fmla="*/ 239622 h 414642"/>
              <a:gd name="connsiteX69" fmla="*/ 266991 w 607639"/>
              <a:gd name="connsiteY69" fmla="*/ 232204 h 414642"/>
              <a:gd name="connsiteX70" fmla="*/ 286105 w 607639"/>
              <a:gd name="connsiteY70" fmla="*/ 204050 h 414642"/>
              <a:gd name="connsiteX71" fmla="*/ 290618 w 607639"/>
              <a:gd name="connsiteY71" fmla="*/ 182059 h 414642"/>
              <a:gd name="connsiteX72" fmla="*/ 303796 w 607639"/>
              <a:gd name="connsiteY72" fmla="*/ 182059 h 414642"/>
              <a:gd name="connsiteX73" fmla="*/ 185290 w 607639"/>
              <a:gd name="connsiteY73" fmla="*/ 178985 h 414642"/>
              <a:gd name="connsiteX74" fmla="*/ 192421 w 607639"/>
              <a:gd name="connsiteY74" fmla="*/ 182059 h 414642"/>
              <a:gd name="connsiteX75" fmla="*/ 216731 w 607639"/>
              <a:gd name="connsiteY75" fmla="*/ 182059 h 414642"/>
              <a:gd name="connsiteX76" fmla="*/ 266991 w 607639"/>
              <a:gd name="connsiteY76" fmla="*/ 232204 h 414642"/>
              <a:gd name="connsiteX77" fmla="*/ 265358 w 607639"/>
              <a:gd name="connsiteY77" fmla="*/ 234609 h 414642"/>
              <a:gd name="connsiteX78" fmla="*/ 250836 w 607639"/>
              <a:gd name="connsiteY78" fmla="*/ 244426 h 414642"/>
              <a:gd name="connsiteX79" fmla="*/ 185290 w 607639"/>
              <a:gd name="connsiteY79" fmla="*/ 179031 h 414642"/>
              <a:gd name="connsiteX80" fmla="*/ 476009 w 607639"/>
              <a:gd name="connsiteY80" fmla="*/ 171897 h 414642"/>
              <a:gd name="connsiteX81" fmla="*/ 486055 w 607639"/>
              <a:gd name="connsiteY81" fmla="*/ 182032 h 414642"/>
              <a:gd name="connsiteX82" fmla="*/ 486055 w 607639"/>
              <a:gd name="connsiteY82" fmla="*/ 303387 h 414642"/>
              <a:gd name="connsiteX83" fmla="*/ 476009 w 607639"/>
              <a:gd name="connsiteY83" fmla="*/ 313522 h 414642"/>
              <a:gd name="connsiteX84" fmla="*/ 465873 w 607639"/>
              <a:gd name="connsiteY84" fmla="*/ 303387 h 414642"/>
              <a:gd name="connsiteX85" fmla="*/ 465873 w 607639"/>
              <a:gd name="connsiteY85" fmla="*/ 182032 h 414642"/>
              <a:gd name="connsiteX86" fmla="*/ 476009 w 607639"/>
              <a:gd name="connsiteY86" fmla="*/ 171897 h 414642"/>
              <a:gd name="connsiteX87" fmla="*/ 313921 w 607639"/>
              <a:gd name="connsiteY87" fmla="*/ 166965 h 414642"/>
              <a:gd name="connsiteX88" fmla="*/ 314925 w 607639"/>
              <a:gd name="connsiteY88" fmla="*/ 172904 h 414642"/>
              <a:gd name="connsiteX89" fmla="*/ 311898 w 607639"/>
              <a:gd name="connsiteY89" fmla="*/ 180015 h 414642"/>
              <a:gd name="connsiteX90" fmla="*/ 311213 w 607639"/>
              <a:gd name="connsiteY90" fmla="*/ 180188 h 414642"/>
              <a:gd name="connsiteX91" fmla="*/ 313685 w 607639"/>
              <a:gd name="connsiteY91" fmla="*/ 165567 h 414642"/>
              <a:gd name="connsiteX92" fmla="*/ 313946 w 607639"/>
              <a:gd name="connsiteY92" fmla="*/ 166842 h 414642"/>
              <a:gd name="connsiteX93" fmla="*/ 313921 w 607639"/>
              <a:gd name="connsiteY93" fmla="*/ 166965 h 414642"/>
              <a:gd name="connsiteX94" fmla="*/ 286557 w 607639"/>
              <a:gd name="connsiteY94" fmla="*/ 131875 h 414642"/>
              <a:gd name="connsiteX95" fmla="*/ 293736 w 607639"/>
              <a:gd name="connsiteY95" fmla="*/ 161794 h 414642"/>
              <a:gd name="connsiteX96" fmla="*/ 292704 w 607639"/>
              <a:gd name="connsiteY96" fmla="*/ 161794 h 414642"/>
              <a:gd name="connsiteX97" fmla="*/ 285987 w 607639"/>
              <a:gd name="connsiteY97" fmla="*/ 129499 h 414642"/>
              <a:gd name="connsiteX98" fmla="*/ 286105 w 607639"/>
              <a:gd name="connsiteY98" fmla="*/ 129672 h 414642"/>
              <a:gd name="connsiteX99" fmla="*/ 286557 w 607639"/>
              <a:gd name="connsiteY99" fmla="*/ 131875 h 414642"/>
              <a:gd name="connsiteX100" fmla="*/ 304744 w 607639"/>
              <a:gd name="connsiteY100" fmla="*/ 121927 h 414642"/>
              <a:gd name="connsiteX101" fmla="*/ 306857 w 607639"/>
              <a:gd name="connsiteY101" fmla="*/ 125153 h 414642"/>
              <a:gd name="connsiteX102" fmla="*/ 313685 w 607639"/>
              <a:gd name="connsiteY102" fmla="*/ 165567 h 414642"/>
              <a:gd name="connsiteX103" fmla="*/ 303006 w 607639"/>
              <a:gd name="connsiteY103" fmla="*/ 119273 h 414642"/>
              <a:gd name="connsiteX104" fmla="*/ 304717 w 607639"/>
              <a:gd name="connsiteY104" fmla="*/ 121796 h 414642"/>
              <a:gd name="connsiteX105" fmla="*/ 304744 w 607639"/>
              <a:gd name="connsiteY105" fmla="*/ 121927 h 414642"/>
              <a:gd name="connsiteX106" fmla="*/ 266335 w 607639"/>
              <a:gd name="connsiteY106" fmla="*/ 100547 h 414642"/>
              <a:gd name="connsiteX107" fmla="*/ 285579 w 607639"/>
              <a:gd name="connsiteY107" fmla="*/ 127797 h 414642"/>
              <a:gd name="connsiteX108" fmla="*/ 285987 w 607639"/>
              <a:gd name="connsiteY108" fmla="*/ 129499 h 414642"/>
              <a:gd name="connsiteX109" fmla="*/ 263955 w 607639"/>
              <a:gd name="connsiteY109" fmla="*/ 98160 h 414642"/>
              <a:gd name="connsiteX110" fmla="*/ 265358 w 607639"/>
              <a:gd name="connsiteY110" fmla="*/ 99109 h 414642"/>
              <a:gd name="connsiteX111" fmla="*/ 266335 w 607639"/>
              <a:gd name="connsiteY111" fmla="*/ 100547 h 414642"/>
              <a:gd name="connsiteX112" fmla="*/ 265336 w 607639"/>
              <a:gd name="connsiteY112" fmla="*/ 99133 h 414642"/>
              <a:gd name="connsiteX113" fmla="*/ 518470 w 607639"/>
              <a:gd name="connsiteY113" fmla="*/ 91029 h 414642"/>
              <a:gd name="connsiteX114" fmla="*/ 520515 w 607639"/>
              <a:gd name="connsiteY114" fmla="*/ 92007 h 414642"/>
              <a:gd name="connsiteX115" fmla="*/ 522559 w 607639"/>
              <a:gd name="connsiteY115" fmla="*/ 93074 h 414642"/>
              <a:gd name="connsiteX116" fmla="*/ 524604 w 607639"/>
              <a:gd name="connsiteY116" fmla="*/ 94052 h 414642"/>
              <a:gd name="connsiteX117" fmla="*/ 526560 w 607639"/>
              <a:gd name="connsiteY117" fmla="*/ 101165 h 414642"/>
              <a:gd name="connsiteX118" fmla="*/ 523537 w 607639"/>
              <a:gd name="connsiteY118" fmla="*/ 108188 h 414642"/>
              <a:gd name="connsiteX119" fmla="*/ 521581 w 607639"/>
              <a:gd name="connsiteY119" fmla="*/ 109255 h 414642"/>
              <a:gd name="connsiteX120" fmla="*/ 519537 w 607639"/>
              <a:gd name="connsiteY120" fmla="*/ 110233 h 414642"/>
              <a:gd name="connsiteX121" fmla="*/ 517492 w 607639"/>
              <a:gd name="connsiteY121" fmla="*/ 111211 h 414642"/>
              <a:gd name="connsiteX122" fmla="*/ 516514 w 607639"/>
              <a:gd name="connsiteY122" fmla="*/ 111211 h 414642"/>
              <a:gd name="connsiteX123" fmla="*/ 509401 w 607639"/>
              <a:gd name="connsiteY123" fmla="*/ 108188 h 414642"/>
              <a:gd name="connsiteX124" fmla="*/ 507356 w 607639"/>
              <a:gd name="connsiteY124" fmla="*/ 105165 h 414642"/>
              <a:gd name="connsiteX125" fmla="*/ 506378 w 607639"/>
              <a:gd name="connsiteY125" fmla="*/ 101165 h 414642"/>
              <a:gd name="connsiteX126" fmla="*/ 509401 w 607639"/>
              <a:gd name="connsiteY126" fmla="*/ 94052 h 414642"/>
              <a:gd name="connsiteX127" fmla="*/ 518470 w 607639"/>
              <a:gd name="connsiteY127" fmla="*/ 91029 h 414642"/>
              <a:gd name="connsiteX128" fmla="*/ 384846 w 607639"/>
              <a:gd name="connsiteY128" fmla="*/ 91029 h 414642"/>
              <a:gd name="connsiteX129" fmla="*/ 465819 w 607639"/>
              <a:gd name="connsiteY129" fmla="*/ 91029 h 414642"/>
              <a:gd name="connsiteX130" fmla="*/ 475963 w 607639"/>
              <a:gd name="connsiteY130" fmla="*/ 101165 h 414642"/>
              <a:gd name="connsiteX131" fmla="*/ 465819 w 607639"/>
              <a:gd name="connsiteY131" fmla="*/ 111211 h 414642"/>
              <a:gd name="connsiteX132" fmla="*/ 384846 w 607639"/>
              <a:gd name="connsiteY132" fmla="*/ 111211 h 414642"/>
              <a:gd name="connsiteX133" fmla="*/ 374702 w 607639"/>
              <a:gd name="connsiteY133" fmla="*/ 101165 h 414642"/>
              <a:gd name="connsiteX134" fmla="*/ 384846 w 607639"/>
              <a:gd name="connsiteY134" fmla="*/ 91029 h 414642"/>
              <a:gd name="connsiteX135" fmla="*/ 234861 w 607639"/>
              <a:gd name="connsiteY135" fmla="*/ 78470 h 414642"/>
              <a:gd name="connsiteX136" fmla="*/ 236624 w 607639"/>
              <a:gd name="connsiteY136" fmla="*/ 78890 h 414642"/>
              <a:gd name="connsiteX137" fmla="*/ 263955 w 607639"/>
              <a:gd name="connsiteY137" fmla="*/ 98160 h 414642"/>
              <a:gd name="connsiteX138" fmla="*/ 233277 w 607639"/>
              <a:gd name="connsiteY138" fmla="*/ 78093 h 414642"/>
              <a:gd name="connsiteX139" fmla="*/ 234749 w 607639"/>
              <a:gd name="connsiteY139" fmla="*/ 78395 h 414642"/>
              <a:gd name="connsiteX140" fmla="*/ 234861 w 607639"/>
              <a:gd name="connsiteY140" fmla="*/ 78470 h 414642"/>
              <a:gd name="connsiteX141" fmla="*/ 264684 w 607639"/>
              <a:gd name="connsiteY141" fmla="*/ 74721 h 414642"/>
              <a:gd name="connsiteX142" fmla="*/ 280560 w 607639"/>
              <a:gd name="connsiteY142" fmla="*/ 85001 h 414642"/>
              <a:gd name="connsiteX143" fmla="*/ 303006 w 607639"/>
              <a:gd name="connsiteY143" fmla="*/ 119273 h 414642"/>
              <a:gd name="connsiteX144" fmla="*/ 279633 w 607639"/>
              <a:gd name="connsiteY144" fmla="*/ 84823 h 414642"/>
              <a:gd name="connsiteX145" fmla="*/ 202570 w 607639"/>
              <a:gd name="connsiteY145" fmla="*/ 70780 h 414642"/>
              <a:gd name="connsiteX146" fmla="*/ 233277 w 607639"/>
              <a:gd name="connsiteY146" fmla="*/ 78093 h 414642"/>
              <a:gd name="connsiteX147" fmla="*/ 202570 w 607639"/>
              <a:gd name="connsiteY147" fmla="*/ 71804 h 414642"/>
              <a:gd name="connsiteX148" fmla="*/ 197522 w 607639"/>
              <a:gd name="connsiteY148" fmla="*/ 70770 h 414642"/>
              <a:gd name="connsiteX149" fmla="*/ 202570 w 607639"/>
              <a:gd name="connsiteY149" fmla="*/ 71804 h 414642"/>
              <a:gd name="connsiteX150" fmla="*/ 202570 w 607639"/>
              <a:gd name="connsiteY150" fmla="*/ 161794 h 414642"/>
              <a:gd name="connsiteX151" fmla="*/ 292704 w 607639"/>
              <a:gd name="connsiteY151" fmla="*/ 161794 h 414642"/>
              <a:gd name="connsiteX152" fmla="*/ 293741 w 607639"/>
              <a:gd name="connsiteY152" fmla="*/ 166842 h 414642"/>
              <a:gd name="connsiteX153" fmla="*/ 290618 w 607639"/>
              <a:gd name="connsiteY153" fmla="*/ 182059 h 414642"/>
              <a:gd name="connsiteX154" fmla="*/ 216731 w 607639"/>
              <a:gd name="connsiteY154" fmla="*/ 182059 h 414642"/>
              <a:gd name="connsiteX155" fmla="*/ 199449 w 607639"/>
              <a:gd name="connsiteY155" fmla="*/ 164816 h 414642"/>
              <a:gd name="connsiteX156" fmla="*/ 185290 w 607639"/>
              <a:gd name="connsiteY156" fmla="*/ 164816 h 414642"/>
              <a:gd name="connsiteX157" fmla="*/ 185290 w 607639"/>
              <a:gd name="connsiteY157" fmla="*/ 178985 h 414642"/>
              <a:gd name="connsiteX158" fmla="*/ 185076 w 607639"/>
              <a:gd name="connsiteY158" fmla="*/ 178893 h 414642"/>
              <a:gd name="connsiteX159" fmla="*/ 182271 w 607639"/>
              <a:gd name="connsiteY159" fmla="*/ 171927 h 414642"/>
              <a:gd name="connsiteX160" fmla="*/ 182271 w 607639"/>
              <a:gd name="connsiteY160" fmla="*/ 73890 h 414642"/>
              <a:gd name="connsiteX161" fmla="*/ 241194 w 607639"/>
              <a:gd name="connsiteY161" fmla="*/ 59511 h 414642"/>
              <a:gd name="connsiteX162" fmla="*/ 242600 w 607639"/>
              <a:gd name="connsiteY162" fmla="*/ 59798 h 414642"/>
              <a:gd name="connsiteX163" fmla="*/ 264684 w 607639"/>
              <a:gd name="connsiteY163" fmla="*/ 74721 h 414642"/>
              <a:gd name="connsiteX164" fmla="*/ 223078 w 607639"/>
              <a:gd name="connsiteY164" fmla="*/ 55812 h 414642"/>
              <a:gd name="connsiteX165" fmla="*/ 239895 w 607639"/>
              <a:gd name="connsiteY165" fmla="*/ 58670 h 414642"/>
              <a:gd name="connsiteX166" fmla="*/ 241194 w 607639"/>
              <a:gd name="connsiteY166" fmla="*/ 59511 h 414642"/>
              <a:gd name="connsiteX167" fmla="*/ 187739 w 607639"/>
              <a:gd name="connsiteY167" fmla="*/ 52590 h 414642"/>
              <a:gd name="connsiteX168" fmla="*/ 185298 w 607639"/>
              <a:gd name="connsiteY168" fmla="*/ 53626 h 414642"/>
              <a:gd name="connsiteX169" fmla="*/ 182271 w 607639"/>
              <a:gd name="connsiteY169" fmla="*/ 60736 h 414642"/>
              <a:gd name="connsiteX170" fmla="*/ 182271 w 607639"/>
              <a:gd name="connsiteY170" fmla="*/ 73890 h 414642"/>
              <a:gd name="connsiteX171" fmla="*/ 160258 w 607639"/>
              <a:gd name="connsiteY171" fmla="*/ 78395 h 414642"/>
              <a:gd name="connsiteX172" fmla="*/ 101303 w 607639"/>
              <a:gd name="connsiteY172" fmla="*/ 166842 h 414642"/>
              <a:gd name="connsiteX173" fmla="*/ 197522 w 607639"/>
              <a:gd name="connsiteY173" fmla="*/ 262915 h 414642"/>
              <a:gd name="connsiteX174" fmla="*/ 234749 w 607639"/>
              <a:gd name="connsiteY174" fmla="*/ 255302 h 414642"/>
              <a:gd name="connsiteX175" fmla="*/ 250836 w 607639"/>
              <a:gd name="connsiteY175" fmla="*/ 244426 h 414642"/>
              <a:gd name="connsiteX176" fmla="*/ 260268 w 607639"/>
              <a:gd name="connsiteY176" fmla="*/ 253836 h 414642"/>
              <a:gd name="connsiteX177" fmla="*/ 267391 w 607639"/>
              <a:gd name="connsiteY177" fmla="*/ 256857 h 414642"/>
              <a:gd name="connsiteX178" fmla="*/ 268732 w 607639"/>
              <a:gd name="connsiteY178" fmla="*/ 256281 h 414642"/>
              <a:gd name="connsiteX179" fmla="*/ 242600 w 607639"/>
              <a:gd name="connsiteY179" fmla="*/ 273962 h 414642"/>
              <a:gd name="connsiteX180" fmla="*/ 197522 w 607639"/>
              <a:gd name="connsiteY180" fmla="*/ 283178 h 414642"/>
              <a:gd name="connsiteX181" fmla="*/ 81009 w 607639"/>
              <a:gd name="connsiteY181" fmla="*/ 166842 h 414642"/>
              <a:gd name="connsiteX182" fmla="*/ 152393 w 607639"/>
              <a:gd name="connsiteY182" fmla="*/ 59798 h 414642"/>
              <a:gd name="connsiteX183" fmla="*/ 192421 w 607639"/>
              <a:gd name="connsiteY183" fmla="*/ 50604 h 414642"/>
              <a:gd name="connsiteX184" fmla="*/ 195181 w 607639"/>
              <a:gd name="connsiteY184" fmla="*/ 51073 h 414642"/>
              <a:gd name="connsiteX185" fmla="*/ 187739 w 607639"/>
              <a:gd name="connsiteY185" fmla="*/ 52590 h 414642"/>
              <a:gd name="connsiteX186" fmla="*/ 197522 w 607639"/>
              <a:gd name="connsiteY186" fmla="*/ 50595 h 414642"/>
              <a:gd name="connsiteX187" fmla="*/ 223078 w 607639"/>
              <a:gd name="connsiteY187" fmla="*/ 55812 h 414642"/>
              <a:gd name="connsiteX188" fmla="*/ 195181 w 607639"/>
              <a:gd name="connsiteY188" fmla="*/ 51073 h 414642"/>
              <a:gd name="connsiteX189" fmla="*/ 449651 w 607639"/>
              <a:gd name="connsiteY189" fmla="*/ 41472 h 414642"/>
              <a:gd name="connsiteX190" fmla="*/ 452682 w 607639"/>
              <a:gd name="connsiteY190" fmla="*/ 43516 h 414642"/>
              <a:gd name="connsiteX191" fmla="*/ 455712 w 607639"/>
              <a:gd name="connsiteY191" fmla="*/ 50626 h 414642"/>
              <a:gd name="connsiteX192" fmla="*/ 452682 w 607639"/>
              <a:gd name="connsiteY192" fmla="*/ 57647 h 414642"/>
              <a:gd name="connsiteX193" fmla="*/ 445551 w 607639"/>
              <a:gd name="connsiteY193" fmla="*/ 60757 h 414642"/>
              <a:gd name="connsiteX194" fmla="*/ 438509 w 607639"/>
              <a:gd name="connsiteY194" fmla="*/ 57647 h 414642"/>
              <a:gd name="connsiteX195" fmla="*/ 435389 w 607639"/>
              <a:gd name="connsiteY195" fmla="*/ 50626 h 414642"/>
              <a:gd name="connsiteX196" fmla="*/ 438509 w 607639"/>
              <a:gd name="connsiteY196" fmla="*/ 43516 h 414642"/>
              <a:gd name="connsiteX197" fmla="*/ 449651 w 607639"/>
              <a:gd name="connsiteY197" fmla="*/ 41472 h 414642"/>
              <a:gd name="connsiteX198" fmla="*/ 486030 w 607639"/>
              <a:gd name="connsiteY198" fmla="*/ 40505 h 414642"/>
              <a:gd name="connsiteX199" fmla="*/ 516494 w 607639"/>
              <a:gd name="connsiteY199" fmla="*/ 40505 h 414642"/>
              <a:gd name="connsiteX200" fmla="*/ 526559 w 607639"/>
              <a:gd name="connsiteY200" fmla="*/ 50631 h 414642"/>
              <a:gd name="connsiteX201" fmla="*/ 516494 w 607639"/>
              <a:gd name="connsiteY201" fmla="*/ 60757 h 414642"/>
              <a:gd name="connsiteX202" fmla="*/ 486030 w 607639"/>
              <a:gd name="connsiteY202" fmla="*/ 60757 h 414642"/>
              <a:gd name="connsiteX203" fmla="*/ 475964 w 607639"/>
              <a:gd name="connsiteY203" fmla="*/ 50631 h 414642"/>
              <a:gd name="connsiteX204" fmla="*/ 486030 w 607639"/>
              <a:gd name="connsiteY204" fmla="*/ 40505 h 414642"/>
              <a:gd name="connsiteX205" fmla="*/ 384851 w 607639"/>
              <a:gd name="connsiteY205" fmla="*/ 40505 h 414642"/>
              <a:gd name="connsiteX206" fmla="*/ 405059 w 607639"/>
              <a:gd name="connsiteY206" fmla="*/ 40505 h 414642"/>
              <a:gd name="connsiteX207" fmla="*/ 415207 w 607639"/>
              <a:gd name="connsiteY207" fmla="*/ 50631 h 414642"/>
              <a:gd name="connsiteX208" fmla="*/ 405059 w 607639"/>
              <a:gd name="connsiteY208" fmla="*/ 60757 h 414642"/>
              <a:gd name="connsiteX209" fmla="*/ 384851 w 607639"/>
              <a:gd name="connsiteY209" fmla="*/ 60757 h 414642"/>
              <a:gd name="connsiteX210" fmla="*/ 374702 w 607639"/>
              <a:gd name="connsiteY210" fmla="*/ 50631 h 414642"/>
              <a:gd name="connsiteX211" fmla="*/ 384851 w 607639"/>
              <a:gd name="connsiteY211" fmla="*/ 40505 h 414642"/>
              <a:gd name="connsiteX212" fmla="*/ 70855 w 607639"/>
              <a:gd name="connsiteY212" fmla="*/ 20176 h 414642"/>
              <a:gd name="connsiteX213" fmla="*/ 60798 w 607639"/>
              <a:gd name="connsiteY213" fmla="*/ 30308 h 414642"/>
              <a:gd name="connsiteX214" fmla="*/ 60798 w 607639"/>
              <a:gd name="connsiteY214" fmla="*/ 343788 h 414642"/>
              <a:gd name="connsiteX215" fmla="*/ 222783 w 607639"/>
              <a:gd name="connsiteY215" fmla="*/ 343788 h 414642"/>
              <a:gd name="connsiteX216" fmla="*/ 232929 w 607639"/>
              <a:gd name="connsiteY216" fmla="*/ 353920 h 414642"/>
              <a:gd name="connsiteX217" fmla="*/ 232929 w 607639"/>
              <a:gd name="connsiteY217" fmla="*/ 364052 h 414642"/>
              <a:gd name="connsiteX218" fmla="*/ 374711 w 607639"/>
              <a:gd name="connsiteY218" fmla="*/ 364052 h 414642"/>
              <a:gd name="connsiteX219" fmla="*/ 374711 w 607639"/>
              <a:gd name="connsiteY219" fmla="*/ 353920 h 414642"/>
              <a:gd name="connsiteX220" fmla="*/ 384857 w 607639"/>
              <a:gd name="connsiteY220" fmla="*/ 343788 h 414642"/>
              <a:gd name="connsiteX221" fmla="*/ 546843 w 607639"/>
              <a:gd name="connsiteY221" fmla="*/ 343788 h 414642"/>
              <a:gd name="connsiteX222" fmla="*/ 546843 w 607639"/>
              <a:gd name="connsiteY222" fmla="*/ 30308 h 414642"/>
              <a:gd name="connsiteX223" fmla="*/ 536696 w 607639"/>
              <a:gd name="connsiteY223" fmla="*/ 20176 h 414642"/>
              <a:gd name="connsiteX224" fmla="*/ 70855 w 607639"/>
              <a:gd name="connsiteY224" fmla="*/ 0 h 414642"/>
              <a:gd name="connsiteX225" fmla="*/ 536696 w 607639"/>
              <a:gd name="connsiteY225" fmla="*/ 0 h 414642"/>
              <a:gd name="connsiteX226" fmla="*/ 567135 w 607639"/>
              <a:gd name="connsiteY226" fmla="*/ 30308 h 414642"/>
              <a:gd name="connsiteX227" fmla="*/ 567135 w 607639"/>
              <a:gd name="connsiteY227" fmla="*/ 343794 h 414642"/>
              <a:gd name="connsiteX228" fmla="*/ 384859 w 607639"/>
              <a:gd name="connsiteY228" fmla="*/ 343794 h 414642"/>
              <a:gd name="connsiteX229" fmla="*/ 374712 w 607639"/>
              <a:gd name="connsiteY229" fmla="*/ 353928 h 414642"/>
              <a:gd name="connsiteX230" fmla="*/ 374712 w 607639"/>
              <a:gd name="connsiteY230" fmla="*/ 364062 h 414642"/>
              <a:gd name="connsiteX231" fmla="*/ 232927 w 607639"/>
              <a:gd name="connsiteY231" fmla="*/ 364062 h 414642"/>
              <a:gd name="connsiteX232" fmla="*/ 232927 w 607639"/>
              <a:gd name="connsiteY232" fmla="*/ 353928 h 414642"/>
              <a:gd name="connsiteX233" fmla="*/ 222780 w 607639"/>
              <a:gd name="connsiteY233" fmla="*/ 343794 h 414642"/>
              <a:gd name="connsiteX234" fmla="*/ 40505 w 607639"/>
              <a:gd name="connsiteY234" fmla="*/ 343794 h 414642"/>
              <a:gd name="connsiteX235" fmla="*/ 40505 w 607639"/>
              <a:gd name="connsiteY235" fmla="*/ 30308 h 414642"/>
              <a:gd name="connsiteX236" fmla="*/ 70855 w 607639"/>
              <a:gd name="connsiteY236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607639" h="414642">
                <a:moveTo>
                  <a:pt x="20293" y="364062"/>
                </a:moveTo>
                <a:lnTo>
                  <a:pt x="20293" y="384241"/>
                </a:lnTo>
                <a:cubicBezTo>
                  <a:pt x="20293" y="390374"/>
                  <a:pt x="24298" y="394374"/>
                  <a:pt x="30351" y="394374"/>
                </a:cubicBezTo>
                <a:lnTo>
                  <a:pt x="577199" y="394374"/>
                </a:lnTo>
                <a:cubicBezTo>
                  <a:pt x="583341" y="394374"/>
                  <a:pt x="587346" y="390374"/>
                  <a:pt x="587346" y="384241"/>
                </a:cubicBezTo>
                <a:lnTo>
                  <a:pt x="587346" y="364062"/>
                </a:lnTo>
                <a:lnTo>
                  <a:pt x="394917" y="364062"/>
                </a:lnTo>
                <a:lnTo>
                  <a:pt x="394917" y="374196"/>
                </a:lnTo>
                <a:cubicBezTo>
                  <a:pt x="394917" y="380240"/>
                  <a:pt x="390911" y="384241"/>
                  <a:pt x="384859" y="384241"/>
                </a:cubicBezTo>
                <a:lnTo>
                  <a:pt x="222780" y="384241"/>
                </a:lnTo>
                <a:cubicBezTo>
                  <a:pt x="216728" y="384241"/>
                  <a:pt x="212634" y="380240"/>
                  <a:pt x="212634" y="374196"/>
                </a:cubicBezTo>
                <a:lnTo>
                  <a:pt x="212634" y="364062"/>
                </a:lnTo>
                <a:close/>
                <a:moveTo>
                  <a:pt x="10146" y="343794"/>
                </a:moveTo>
                <a:lnTo>
                  <a:pt x="40505" y="343794"/>
                </a:lnTo>
                <a:lnTo>
                  <a:pt x="40505" y="353920"/>
                </a:lnTo>
                <a:cubicBezTo>
                  <a:pt x="40505" y="359964"/>
                  <a:pt x="44599" y="364052"/>
                  <a:pt x="50652" y="364052"/>
                </a:cubicBezTo>
                <a:lnTo>
                  <a:pt x="212637" y="364052"/>
                </a:lnTo>
                <a:lnTo>
                  <a:pt x="212637" y="374185"/>
                </a:lnTo>
                <a:cubicBezTo>
                  <a:pt x="212637" y="380229"/>
                  <a:pt x="216731" y="384228"/>
                  <a:pt x="222783" y="384228"/>
                </a:cubicBezTo>
                <a:lnTo>
                  <a:pt x="384857" y="384228"/>
                </a:lnTo>
                <a:cubicBezTo>
                  <a:pt x="390910" y="384228"/>
                  <a:pt x="394915" y="380229"/>
                  <a:pt x="394915" y="374185"/>
                </a:cubicBezTo>
                <a:lnTo>
                  <a:pt x="394915" y="364052"/>
                </a:lnTo>
                <a:lnTo>
                  <a:pt x="556989" y="364052"/>
                </a:lnTo>
                <a:cubicBezTo>
                  <a:pt x="563041" y="364052"/>
                  <a:pt x="567135" y="359964"/>
                  <a:pt x="567135" y="353920"/>
                </a:cubicBezTo>
                <a:lnTo>
                  <a:pt x="567135" y="343794"/>
                </a:lnTo>
                <a:lnTo>
                  <a:pt x="597493" y="343794"/>
                </a:lnTo>
                <a:cubicBezTo>
                  <a:pt x="603545" y="343794"/>
                  <a:pt x="607639" y="347883"/>
                  <a:pt x="607639" y="353928"/>
                </a:cubicBezTo>
                <a:lnTo>
                  <a:pt x="607639" y="384241"/>
                </a:lnTo>
                <a:cubicBezTo>
                  <a:pt x="607639" y="401486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6"/>
                  <a:pt x="0" y="384241"/>
                </a:cubicBezTo>
                <a:lnTo>
                  <a:pt x="0" y="353928"/>
                </a:lnTo>
                <a:cubicBezTo>
                  <a:pt x="0" y="347883"/>
                  <a:pt x="4094" y="343794"/>
                  <a:pt x="10146" y="343794"/>
                </a:cubicBezTo>
                <a:close/>
                <a:moveTo>
                  <a:pt x="354415" y="262926"/>
                </a:moveTo>
                <a:cubicBezTo>
                  <a:pt x="360455" y="262926"/>
                  <a:pt x="364541" y="267016"/>
                  <a:pt x="364541" y="273063"/>
                </a:cubicBezTo>
                <a:lnTo>
                  <a:pt x="364541" y="303384"/>
                </a:lnTo>
                <a:cubicBezTo>
                  <a:pt x="364541" y="309431"/>
                  <a:pt x="360455" y="313521"/>
                  <a:pt x="354415" y="313521"/>
                </a:cubicBezTo>
                <a:cubicBezTo>
                  <a:pt x="348375" y="313521"/>
                  <a:pt x="344289" y="309431"/>
                  <a:pt x="344289" y="303384"/>
                </a:cubicBezTo>
                <a:lnTo>
                  <a:pt x="344289" y="273063"/>
                </a:lnTo>
                <a:cubicBezTo>
                  <a:pt x="344289" y="267016"/>
                  <a:pt x="348375" y="262926"/>
                  <a:pt x="354415" y="262926"/>
                </a:cubicBezTo>
                <a:close/>
                <a:moveTo>
                  <a:pt x="274426" y="252429"/>
                </a:moveTo>
                <a:lnTo>
                  <a:pt x="274426" y="253836"/>
                </a:lnTo>
                <a:lnTo>
                  <a:pt x="268732" y="256281"/>
                </a:lnTo>
                <a:close/>
                <a:moveTo>
                  <a:pt x="435415" y="242745"/>
                </a:moveTo>
                <a:cubicBezTo>
                  <a:pt x="441549" y="242745"/>
                  <a:pt x="445550" y="246746"/>
                  <a:pt x="445550" y="252793"/>
                </a:cubicBezTo>
                <a:lnTo>
                  <a:pt x="445550" y="303386"/>
                </a:lnTo>
                <a:cubicBezTo>
                  <a:pt x="445550" y="309432"/>
                  <a:pt x="441549" y="313522"/>
                  <a:pt x="435415" y="313522"/>
                </a:cubicBezTo>
                <a:cubicBezTo>
                  <a:pt x="429369" y="313522"/>
                  <a:pt x="425368" y="309432"/>
                  <a:pt x="425368" y="303386"/>
                </a:cubicBezTo>
                <a:lnTo>
                  <a:pt x="425368" y="252793"/>
                </a:lnTo>
                <a:cubicBezTo>
                  <a:pt x="425368" y="246746"/>
                  <a:pt x="429369" y="242745"/>
                  <a:pt x="435415" y="242745"/>
                </a:cubicBezTo>
                <a:close/>
                <a:moveTo>
                  <a:pt x="394911" y="222493"/>
                </a:moveTo>
                <a:cubicBezTo>
                  <a:pt x="401045" y="222493"/>
                  <a:pt x="405046" y="226582"/>
                  <a:pt x="405046" y="232627"/>
                </a:cubicBezTo>
                <a:lnTo>
                  <a:pt x="405046" y="303388"/>
                </a:lnTo>
                <a:cubicBezTo>
                  <a:pt x="405046" y="309433"/>
                  <a:pt x="401045" y="313522"/>
                  <a:pt x="394911" y="313522"/>
                </a:cubicBezTo>
                <a:cubicBezTo>
                  <a:pt x="388865" y="313522"/>
                  <a:pt x="384864" y="309433"/>
                  <a:pt x="384864" y="303388"/>
                </a:cubicBezTo>
                <a:lnTo>
                  <a:pt x="384864" y="232627"/>
                </a:lnTo>
                <a:cubicBezTo>
                  <a:pt x="384864" y="226582"/>
                  <a:pt x="388865" y="222493"/>
                  <a:pt x="394911" y="222493"/>
                </a:cubicBezTo>
                <a:close/>
                <a:moveTo>
                  <a:pt x="516514" y="212331"/>
                </a:moveTo>
                <a:cubicBezTo>
                  <a:pt x="522559" y="212331"/>
                  <a:pt x="526560" y="216421"/>
                  <a:pt x="526560" y="222468"/>
                </a:cubicBezTo>
                <a:lnTo>
                  <a:pt x="526560" y="303385"/>
                </a:lnTo>
                <a:cubicBezTo>
                  <a:pt x="526560" y="309432"/>
                  <a:pt x="522559" y="313522"/>
                  <a:pt x="516514" y="313522"/>
                </a:cubicBezTo>
                <a:cubicBezTo>
                  <a:pt x="510379" y="313522"/>
                  <a:pt x="506378" y="309432"/>
                  <a:pt x="506378" y="303385"/>
                </a:cubicBezTo>
                <a:lnTo>
                  <a:pt x="506378" y="222468"/>
                </a:lnTo>
                <a:cubicBezTo>
                  <a:pt x="506378" y="216421"/>
                  <a:pt x="510379" y="212331"/>
                  <a:pt x="516514" y="212331"/>
                </a:cubicBezTo>
                <a:close/>
                <a:moveTo>
                  <a:pt x="311213" y="180188"/>
                </a:moveTo>
                <a:lnTo>
                  <a:pt x="304717" y="211903"/>
                </a:lnTo>
                <a:cubicBezTo>
                  <a:pt x="298781" y="225796"/>
                  <a:pt x="290203" y="238347"/>
                  <a:pt x="279633" y="248906"/>
                </a:cubicBezTo>
                <a:lnTo>
                  <a:pt x="274426" y="252429"/>
                </a:lnTo>
                <a:lnTo>
                  <a:pt x="274426" y="239622"/>
                </a:lnTo>
                <a:lnTo>
                  <a:pt x="266991" y="232204"/>
                </a:lnTo>
                <a:lnTo>
                  <a:pt x="286105" y="204050"/>
                </a:lnTo>
                <a:lnTo>
                  <a:pt x="290618" y="182059"/>
                </a:lnTo>
                <a:lnTo>
                  <a:pt x="303796" y="182059"/>
                </a:lnTo>
                <a:close/>
                <a:moveTo>
                  <a:pt x="185290" y="178985"/>
                </a:moveTo>
                <a:lnTo>
                  <a:pt x="192421" y="182059"/>
                </a:lnTo>
                <a:lnTo>
                  <a:pt x="216731" y="182059"/>
                </a:lnTo>
                <a:lnTo>
                  <a:pt x="266991" y="232204"/>
                </a:lnTo>
                <a:lnTo>
                  <a:pt x="265358" y="234609"/>
                </a:lnTo>
                <a:lnTo>
                  <a:pt x="250836" y="244426"/>
                </a:lnTo>
                <a:lnTo>
                  <a:pt x="185290" y="179031"/>
                </a:lnTo>
                <a:close/>
                <a:moveTo>
                  <a:pt x="476009" y="171897"/>
                </a:moveTo>
                <a:cubicBezTo>
                  <a:pt x="482054" y="171897"/>
                  <a:pt x="486055" y="175987"/>
                  <a:pt x="486055" y="182032"/>
                </a:cubicBezTo>
                <a:lnTo>
                  <a:pt x="486055" y="303387"/>
                </a:lnTo>
                <a:cubicBezTo>
                  <a:pt x="486055" y="309433"/>
                  <a:pt x="482054" y="313522"/>
                  <a:pt x="476009" y="313522"/>
                </a:cubicBezTo>
                <a:cubicBezTo>
                  <a:pt x="469874" y="313522"/>
                  <a:pt x="465873" y="309433"/>
                  <a:pt x="465873" y="303387"/>
                </a:cubicBezTo>
                <a:lnTo>
                  <a:pt x="465873" y="182032"/>
                </a:lnTo>
                <a:cubicBezTo>
                  <a:pt x="465873" y="175987"/>
                  <a:pt x="469874" y="171897"/>
                  <a:pt x="476009" y="171897"/>
                </a:cubicBezTo>
                <a:close/>
                <a:moveTo>
                  <a:pt x="313921" y="166965"/>
                </a:moveTo>
                <a:lnTo>
                  <a:pt x="314925" y="172904"/>
                </a:lnTo>
                <a:cubicBezTo>
                  <a:pt x="314925" y="176015"/>
                  <a:pt x="313946" y="177971"/>
                  <a:pt x="311898" y="180015"/>
                </a:cubicBezTo>
                <a:lnTo>
                  <a:pt x="311213" y="180188"/>
                </a:lnTo>
                <a:close/>
                <a:moveTo>
                  <a:pt x="313685" y="165567"/>
                </a:moveTo>
                <a:lnTo>
                  <a:pt x="313946" y="166842"/>
                </a:lnTo>
                <a:lnTo>
                  <a:pt x="313921" y="166965"/>
                </a:lnTo>
                <a:close/>
                <a:moveTo>
                  <a:pt x="286557" y="131875"/>
                </a:moveTo>
                <a:lnTo>
                  <a:pt x="293736" y="161794"/>
                </a:lnTo>
                <a:lnTo>
                  <a:pt x="292704" y="161794"/>
                </a:lnTo>
                <a:close/>
                <a:moveTo>
                  <a:pt x="285987" y="129499"/>
                </a:moveTo>
                <a:lnTo>
                  <a:pt x="286105" y="129672"/>
                </a:lnTo>
                <a:lnTo>
                  <a:pt x="286557" y="131875"/>
                </a:lnTo>
                <a:close/>
                <a:moveTo>
                  <a:pt x="304744" y="121927"/>
                </a:moveTo>
                <a:lnTo>
                  <a:pt x="306857" y="125153"/>
                </a:lnTo>
                <a:lnTo>
                  <a:pt x="313685" y="165567"/>
                </a:lnTo>
                <a:close/>
                <a:moveTo>
                  <a:pt x="303006" y="119273"/>
                </a:moveTo>
                <a:lnTo>
                  <a:pt x="304717" y="121796"/>
                </a:lnTo>
                <a:lnTo>
                  <a:pt x="304744" y="121927"/>
                </a:lnTo>
                <a:close/>
                <a:moveTo>
                  <a:pt x="266335" y="100547"/>
                </a:moveTo>
                <a:lnTo>
                  <a:pt x="285579" y="127797"/>
                </a:lnTo>
                <a:lnTo>
                  <a:pt x="285987" y="129499"/>
                </a:lnTo>
                <a:close/>
                <a:moveTo>
                  <a:pt x="263955" y="98160"/>
                </a:moveTo>
                <a:lnTo>
                  <a:pt x="265358" y="99109"/>
                </a:lnTo>
                <a:lnTo>
                  <a:pt x="266335" y="100547"/>
                </a:lnTo>
                <a:lnTo>
                  <a:pt x="265336" y="99133"/>
                </a:lnTo>
                <a:close/>
                <a:moveTo>
                  <a:pt x="518470" y="91029"/>
                </a:moveTo>
                <a:cubicBezTo>
                  <a:pt x="519537" y="91029"/>
                  <a:pt x="519537" y="91029"/>
                  <a:pt x="520515" y="92007"/>
                </a:cubicBezTo>
                <a:cubicBezTo>
                  <a:pt x="521581" y="92007"/>
                  <a:pt x="521581" y="93074"/>
                  <a:pt x="522559" y="93074"/>
                </a:cubicBezTo>
                <a:cubicBezTo>
                  <a:pt x="523537" y="93074"/>
                  <a:pt x="523537" y="94052"/>
                  <a:pt x="524604" y="94052"/>
                </a:cubicBezTo>
                <a:cubicBezTo>
                  <a:pt x="525582" y="96097"/>
                  <a:pt x="526560" y="98142"/>
                  <a:pt x="526560" y="101165"/>
                </a:cubicBezTo>
                <a:cubicBezTo>
                  <a:pt x="526560" y="104187"/>
                  <a:pt x="525582" y="106232"/>
                  <a:pt x="523537" y="108188"/>
                </a:cubicBezTo>
                <a:cubicBezTo>
                  <a:pt x="523537" y="108188"/>
                  <a:pt x="522559" y="109255"/>
                  <a:pt x="521581" y="109255"/>
                </a:cubicBezTo>
                <a:cubicBezTo>
                  <a:pt x="521581" y="109255"/>
                  <a:pt x="520515" y="110233"/>
                  <a:pt x="519537" y="110233"/>
                </a:cubicBezTo>
                <a:cubicBezTo>
                  <a:pt x="518470" y="110233"/>
                  <a:pt x="518470" y="110233"/>
                  <a:pt x="517492" y="111211"/>
                </a:cubicBezTo>
                <a:lnTo>
                  <a:pt x="516514" y="111211"/>
                </a:lnTo>
                <a:cubicBezTo>
                  <a:pt x="513491" y="111211"/>
                  <a:pt x="511446" y="110233"/>
                  <a:pt x="509401" y="108188"/>
                </a:cubicBezTo>
                <a:cubicBezTo>
                  <a:pt x="508423" y="107210"/>
                  <a:pt x="507356" y="106232"/>
                  <a:pt x="507356" y="105165"/>
                </a:cubicBezTo>
                <a:cubicBezTo>
                  <a:pt x="507356" y="104187"/>
                  <a:pt x="506378" y="103121"/>
                  <a:pt x="506378" y="101165"/>
                </a:cubicBezTo>
                <a:cubicBezTo>
                  <a:pt x="506378" y="98142"/>
                  <a:pt x="507356" y="96097"/>
                  <a:pt x="509401" y="94052"/>
                </a:cubicBezTo>
                <a:cubicBezTo>
                  <a:pt x="511446" y="92007"/>
                  <a:pt x="515447" y="91029"/>
                  <a:pt x="518470" y="91029"/>
                </a:cubicBezTo>
                <a:close/>
                <a:moveTo>
                  <a:pt x="384846" y="91029"/>
                </a:moveTo>
                <a:lnTo>
                  <a:pt x="465819" y="91029"/>
                </a:lnTo>
                <a:cubicBezTo>
                  <a:pt x="471870" y="91029"/>
                  <a:pt x="475963" y="95030"/>
                  <a:pt x="475963" y="101165"/>
                </a:cubicBezTo>
                <a:cubicBezTo>
                  <a:pt x="475963" y="107210"/>
                  <a:pt x="471870" y="111211"/>
                  <a:pt x="465819" y="111211"/>
                </a:cubicBezTo>
                <a:lnTo>
                  <a:pt x="384846" y="111211"/>
                </a:lnTo>
                <a:cubicBezTo>
                  <a:pt x="378706" y="111211"/>
                  <a:pt x="374702" y="107210"/>
                  <a:pt x="374702" y="101165"/>
                </a:cubicBezTo>
                <a:cubicBezTo>
                  <a:pt x="374702" y="95030"/>
                  <a:pt x="378706" y="91029"/>
                  <a:pt x="384846" y="91029"/>
                </a:cubicBezTo>
                <a:close/>
                <a:moveTo>
                  <a:pt x="234861" y="78470"/>
                </a:moveTo>
                <a:lnTo>
                  <a:pt x="236624" y="78890"/>
                </a:lnTo>
                <a:lnTo>
                  <a:pt x="263955" y="98160"/>
                </a:lnTo>
                <a:close/>
                <a:moveTo>
                  <a:pt x="233277" y="78093"/>
                </a:moveTo>
                <a:lnTo>
                  <a:pt x="234749" y="78395"/>
                </a:lnTo>
                <a:lnTo>
                  <a:pt x="234861" y="78470"/>
                </a:lnTo>
                <a:close/>
                <a:moveTo>
                  <a:pt x="264684" y="74721"/>
                </a:moveTo>
                <a:lnTo>
                  <a:pt x="280560" y="85001"/>
                </a:lnTo>
                <a:lnTo>
                  <a:pt x="303006" y="119273"/>
                </a:lnTo>
                <a:lnTo>
                  <a:pt x="279633" y="84823"/>
                </a:lnTo>
                <a:close/>
                <a:moveTo>
                  <a:pt x="202570" y="70780"/>
                </a:moveTo>
                <a:lnTo>
                  <a:pt x="233277" y="78093"/>
                </a:lnTo>
                <a:lnTo>
                  <a:pt x="202570" y="71804"/>
                </a:lnTo>
                <a:close/>
                <a:moveTo>
                  <a:pt x="197522" y="70770"/>
                </a:moveTo>
                <a:lnTo>
                  <a:pt x="202570" y="71804"/>
                </a:lnTo>
                <a:lnTo>
                  <a:pt x="202570" y="161794"/>
                </a:lnTo>
                <a:lnTo>
                  <a:pt x="292704" y="161794"/>
                </a:lnTo>
                <a:lnTo>
                  <a:pt x="293741" y="166842"/>
                </a:lnTo>
                <a:lnTo>
                  <a:pt x="290618" y="182059"/>
                </a:lnTo>
                <a:lnTo>
                  <a:pt x="216731" y="182059"/>
                </a:lnTo>
                <a:lnTo>
                  <a:pt x="199449" y="164816"/>
                </a:lnTo>
                <a:cubicBezTo>
                  <a:pt x="195442" y="160818"/>
                  <a:pt x="189386" y="160818"/>
                  <a:pt x="185290" y="164816"/>
                </a:cubicBezTo>
                <a:lnTo>
                  <a:pt x="185290" y="178985"/>
                </a:lnTo>
                <a:lnTo>
                  <a:pt x="185076" y="178893"/>
                </a:lnTo>
                <a:cubicBezTo>
                  <a:pt x="183295" y="176993"/>
                  <a:pt x="182271" y="174460"/>
                  <a:pt x="182271" y="171927"/>
                </a:cubicBezTo>
                <a:lnTo>
                  <a:pt x="182271" y="73890"/>
                </a:lnTo>
                <a:close/>
                <a:moveTo>
                  <a:pt x="241194" y="59511"/>
                </a:moveTo>
                <a:lnTo>
                  <a:pt x="242600" y="59798"/>
                </a:lnTo>
                <a:lnTo>
                  <a:pt x="264684" y="74721"/>
                </a:lnTo>
                <a:close/>
                <a:moveTo>
                  <a:pt x="223078" y="55812"/>
                </a:moveTo>
                <a:lnTo>
                  <a:pt x="239895" y="58670"/>
                </a:lnTo>
                <a:lnTo>
                  <a:pt x="241194" y="59511"/>
                </a:lnTo>
                <a:close/>
                <a:moveTo>
                  <a:pt x="187739" y="52590"/>
                </a:moveTo>
                <a:lnTo>
                  <a:pt x="185298" y="53626"/>
                </a:lnTo>
                <a:cubicBezTo>
                  <a:pt x="183251" y="55670"/>
                  <a:pt x="182271" y="57625"/>
                  <a:pt x="182271" y="60736"/>
                </a:cubicBezTo>
                <a:lnTo>
                  <a:pt x="182271" y="73890"/>
                </a:lnTo>
                <a:lnTo>
                  <a:pt x="160258" y="78395"/>
                </a:lnTo>
                <a:cubicBezTo>
                  <a:pt x="125786" y="93105"/>
                  <a:pt x="101303" y="127449"/>
                  <a:pt x="101303" y="166842"/>
                </a:cubicBezTo>
                <a:cubicBezTo>
                  <a:pt x="101303" y="219456"/>
                  <a:pt x="144829" y="262915"/>
                  <a:pt x="197522" y="262915"/>
                </a:cubicBezTo>
                <a:cubicBezTo>
                  <a:pt x="210673" y="262915"/>
                  <a:pt x="223263" y="260199"/>
                  <a:pt x="234749" y="255302"/>
                </a:cubicBezTo>
                <a:lnTo>
                  <a:pt x="250836" y="244426"/>
                </a:lnTo>
                <a:lnTo>
                  <a:pt x="260268" y="253836"/>
                </a:lnTo>
                <a:cubicBezTo>
                  <a:pt x="262316" y="255791"/>
                  <a:pt x="264364" y="256857"/>
                  <a:pt x="267391" y="256857"/>
                </a:cubicBezTo>
                <a:lnTo>
                  <a:pt x="268732" y="256281"/>
                </a:lnTo>
                <a:lnTo>
                  <a:pt x="242600" y="273962"/>
                </a:lnTo>
                <a:cubicBezTo>
                  <a:pt x="228698" y="279890"/>
                  <a:pt x="213455" y="283178"/>
                  <a:pt x="197522" y="283178"/>
                </a:cubicBezTo>
                <a:cubicBezTo>
                  <a:pt x="133703" y="283178"/>
                  <a:pt x="81009" y="230565"/>
                  <a:pt x="81009" y="166842"/>
                </a:cubicBezTo>
                <a:cubicBezTo>
                  <a:pt x="81009" y="119050"/>
                  <a:pt x="110649" y="77557"/>
                  <a:pt x="152393" y="59798"/>
                </a:cubicBezTo>
                <a:close/>
                <a:moveTo>
                  <a:pt x="192421" y="50604"/>
                </a:moveTo>
                <a:lnTo>
                  <a:pt x="195181" y="51073"/>
                </a:lnTo>
                <a:lnTo>
                  <a:pt x="187739" y="52590"/>
                </a:lnTo>
                <a:close/>
                <a:moveTo>
                  <a:pt x="197522" y="50595"/>
                </a:moveTo>
                <a:lnTo>
                  <a:pt x="223078" y="55812"/>
                </a:lnTo>
                <a:lnTo>
                  <a:pt x="195181" y="51073"/>
                </a:lnTo>
                <a:close/>
                <a:moveTo>
                  <a:pt x="449651" y="41472"/>
                </a:moveTo>
                <a:cubicBezTo>
                  <a:pt x="450631" y="42539"/>
                  <a:pt x="451612" y="42539"/>
                  <a:pt x="452682" y="43516"/>
                </a:cubicBezTo>
                <a:cubicBezTo>
                  <a:pt x="454732" y="45560"/>
                  <a:pt x="455712" y="47604"/>
                  <a:pt x="455712" y="50626"/>
                </a:cubicBezTo>
                <a:cubicBezTo>
                  <a:pt x="455712" y="53648"/>
                  <a:pt x="454732" y="55692"/>
                  <a:pt x="452682" y="57647"/>
                </a:cubicBezTo>
                <a:cubicBezTo>
                  <a:pt x="450631" y="59691"/>
                  <a:pt x="448581" y="60757"/>
                  <a:pt x="445551" y="60757"/>
                </a:cubicBezTo>
                <a:cubicBezTo>
                  <a:pt x="442520" y="60757"/>
                  <a:pt x="440470" y="59691"/>
                  <a:pt x="438509" y="57647"/>
                </a:cubicBezTo>
                <a:cubicBezTo>
                  <a:pt x="436459" y="55692"/>
                  <a:pt x="435389" y="53648"/>
                  <a:pt x="435389" y="50626"/>
                </a:cubicBezTo>
                <a:cubicBezTo>
                  <a:pt x="435389" y="47604"/>
                  <a:pt x="436459" y="45560"/>
                  <a:pt x="438509" y="43516"/>
                </a:cubicBezTo>
                <a:cubicBezTo>
                  <a:pt x="441540" y="40495"/>
                  <a:pt x="445551" y="39517"/>
                  <a:pt x="449651" y="41472"/>
                </a:cubicBezTo>
                <a:close/>
                <a:moveTo>
                  <a:pt x="486030" y="40505"/>
                </a:moveTo>
                <a:lnTo>
                  <a:pt x="516494" y="40505"/>
                </a:lnTo>
                <a:cubicBezTo>
                  <a:pt x="522551" y="40505"/>
                  <a:pt x="526559" y="44591"/>
                  <a:pt x="526559" y="50631"/>
                </a:cubicBezTo>
                <a:cubicBezTo>
                  <a:pt x="526559" y="56671"/>
                  <a:pt x="522551" y="60757"/>
                  <a:pt x="516494" y="60757"/>
                </a:cubicBezTo>
                <a:lnTo>
                  <a:pt x="486030" y="60757"/>
                </a:lnTo>
                <a:cubicBezTo>
                  <a:pt x="479973" y="60757"/>
                  <a:pt x="475964" y="56671"/>
                  <a:pt x="475964" y="50631"/>
                </a:cubicBezTo>
                <a:cubicBezTo>
                  <a:pt x="475964" y="44591"/>
                  <a:pt x="479973" y="40505"/>
                  <a:pt x="486030" y="40505"/>
                </a:cubicBezTo>
                <a:close/>
                <a:moveTo>
                  <a:pt x="384851" y="40505"/>
                </a:moveTo>
                <a:lnTo>
                  <a:pt x="405059" y="40505"/>
                </a:lnTo>
                <a:cubicBezTo>
                  <a:pt x="411112" y="40505"/>
                  <a:pt x="415207" y="44591"/>
                  <a:pt x="415207" y="50631"/>
                </a:cubicBezTo>
                <a:cubicBezTo>
                  <a:pt x="415207" y="56671"/>
                  <a:pt x="411112" y="60757"/>
                  <a:pt x="405059" y="60757"/>
                </a:cubicBezTo>
                <a:lnTo>
                  <a:pt x="384851" y="60757"/>
                </a:lnTo>
                <a:cubicBezTo>
                  <a:pt x="378708" y="60757"/>
                  <a:pt x="374702" y="56671"/>
                  <a:pt x="374702" y="50631"/>
                </a:cubicBezTo>
                <a:cubicBezTo>
                  <a:pt x="374702" y="44591"/>
                  <a:pt x="378708" y="40505"/>
                  <a:pt x="384851" y="40505"/>
                </a:cubicBezTo>
                <a:close/>
                <a:moveTo>
                  <a:pt x="70855" y="20176"/>
                </a:moveTo>
                <a:cubicBezTo>
                  <a:pt x="64803" y="20176"/>
                  <a:pt x="60798" y="24264"/>
                  <a:pt x="60798" y="30308"/>
                </a:cubicBezTo>
                <a:lnTo>
                  <a:pt x="60798" y="343788"/>
                </a:lnTo>
                <a:lnTo>
                  <a:pt x="222783" y="343788"/>
                </a:lnTo>
                <a:cubicBezTo>
                  <a:pt x="228835" y="343788"/>
                  <a:pt x="232929" y="347876"/>
                  <a:pt x="232929" y="353920"/>
                </a:cubicBezTo>
                <a:lnTo>
                  <a:pt x="232929" y="364052"/>
                </a:lnTo>
                <a:lnTo>
                  <a:pt x="374711" y="364052"/>
                </a:lnTo>
                <a:lnTo>
                  <a:pt x="374711" y="353920"/>
                </a:lnTo>
                <a:cubicBezTo>
                  <a:pt x="374711" y="347876"/>
                  <a:pt x="378716" y="343788"/>
                  <a:pt x="384857" y="343788"/>
                </a:cubicBezTo>
                <a:lnTo>
                  <a:pt x="546843" y="343788"/>
                </a:lnTo>
                <a:lnTo>
                  <a:pt x="546843" y="30308"/>
                </a:lnTo>
                <a:cubicBezTo>
                  <a:pt x="546843" y="24264"/>
                  <a:pt x="542748" y="20176"/>
                  <a:pt x="536696" y="20176"/>
                </a:cubicBezTo>
                <a:close/>
                <a:moveTo>
                  <a:pt x="70855" y="0"/>
                </a:moveTo>
                <a:lnTo>
                  <a:pt x="536696" y="0"/>
                </a:lnTo>
                <a:cubicBezTo>
                  <a:pt x="553963" y="0"/>
                  <a:pt x="567135" y="13154"/>
                  <a:pt x="567135" y="30308"/>
                </a:cubicBezTo>
                <a:lnTo>
                  <a:pt x="567135" y="343794"/>
                </a:lnTo>
                <a:lnTo>
                  <a:pt x="384859" y="343794"/>
                </a:lnTo>
                <a:cubicBezTo>
                  <a:pt x="378718" y="343794"/>
                  <a:pt x="374712" y="347883"/>
                  <a:pt x="374712" y="353928"/>
                </a:cubicBezTo>
                <a:lnTo>
                  <a:pt x="374712" y="364062"/>
                </a:lnTo>
                <a:lnTo>
                  <a:pt x="232927" y="364062"/>
                </a:lnTo>
                <a:lnTo>
                  <a:pt x="232927" y="353928"/>
                </a:lnTo>
                <a:cubicBezTo>
                  <a:pt x="232927" y="347883"/>
                  <a:pt x="228833" y="343794"/>
                  <a:pt x="222780" y="343794"/>
                </a:cubicBezTo>
                <a:lnTo>
                  <a:pt x="40505" y="343794"/>
                </a:lnTo>
                <a:lnTo>
                  <a:pt x="40505" y="30308"/>
                </a:lnTo>
                <a:cubicBezTo>
                  <a:pt x="40505" y="13154"/>
                  <a:pt x="53678" y="0"/>
                  <a:pt x="708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íṣļiďê">
            <a:extLst>
              <a:ext uri="{FF2B5EF4-FFF2-40B4-BE49-F238E27FC236}">
                <a16:creationId xmlns:a16="http://schemas.microsoft.com/office/drawing/2014/main" id="{9CB50F8A-B334-4D2F-8929-02EE9B1189DC}"/>
              </a:ext>
            </a:extLst>
          </p:cNvPr>
          <p:cNvSpPr/>
          <p:nvPr/>
        </p:nvSpPr>
        <p:spPr bwMode="auto">
          <a:xfrm>
            <a:off x="6392075" y="5251066"/>
            <a:ext cx="1595598" cy="67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</p:txBody>
      </p:sp>
      <p:sp>
        <p:nvSpPr>
          <p:cNvPr id="22" name="îşḻîďè">
            <a:extLst>
              <a:ext uri="{FF2B5EF4-FFF2-40B4-BE49-F238E27FC236}">
                <a16:creationId xmlns:a16="http://schemas.microsoft.com/office/drawing/2014/main" id="{83804A59-B0E7-4279-AB50-7643F88A766D}"/>
              </a:ext>
            </a:extLst>
          </p:cNvPr>
          <p:cNvSpPr txBox="1"/>
          <p:nvPr/>
        </p:nvSpPr>
        <p:spPr bwMode="auto">
          <a:xfrm>
            <a:off x="6392075" y="4831831"/>
            <a:ext cx="1595598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3" name="îš1idê">
            <a:extLst>
              <a:ext uri="{FF2B5EF4-FFF2-40B4-BE49-F238E27FC236}">
                <a16:creationId xmlns:a16="http://schemas.microsoft.com/office/drawing/2014/main" id="{EF01137D-79F3-40D5-94C7-3E092A4DEF81}"/>
              </a:ext>
            </a:extLst>
          </p:cNvPr>
          <p:cNvSpPr/>
          <p:nvPr/>
        </p:nvSpPr>
        <p:spPr bwMode="auto">
          <a:xfrm>
            <a:off x="9926477" y="5460683"/>
            <a:ext cx="1595598" cy="67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</p:txBody>
      </p:sp>
      <p:sp>
        <p:nvSpPr>
          <p:cNvPr id="24" name="îṧļíḍê">
            <a:extLst>
              <a:ext uri="{FF2B5EF4-FFF2-40B4-BE49-F238E27FC236}">
                <a16:creationId xmlns:a16="http://schemas.microsoft.com/office/drawing/2014/main" id="{D6895401-ABDD-49C7-83A7-2043F8E817A2}"/>
              </a:ext>
            </a:extLst>
          </p:cNvPr>
          <p:cNvSpPr txBox="1"/>
          <p:nvPr/>
        </p:nvSpPr>
        <p:spPr bwMode="auto">
          <a:xfrm>
            <a:off x="9926477" y="5041448"/>
            <a:ext cx="1595598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defRPr b="1">
                <a:solidFill>
                  <a:schemeClr val="accent3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800" dirty="0"/>
              <a:t>Text here</a:t>
            </a:r>
          </a:p>
        </p:txBody>
      </p:sp>
      <p:sp>
        <p:nvSpPr>
          <p:cNvPr id="25" name="ísliďè">
            <a:extLst>
              <a:ext uri="{FF2B5EF4-FFF2-40B4-BE49-F238E27FC236}">
                <a16:creationId xmlns:a16="http://schemas.microsoft.com/office/drawing/2014/main" id="{2B2A6455-D445-4ECA-8554-B3007FC5BA48}"/>
              </a:ext>
            </a:extLst>
          </p:cNvPr>
          <p:cNvSpPr/>
          <p:nvPr/>
        </p:nvSpPr>
        <p:spPr bwMode="auto">
          <a:xfrm>
            <a:off x="9926477" y="3005220"/>
            <a:ext cx="1595598" cy="67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</p:txBody>
      </p:sp>
      <p:sp>
        <p:nvSpPr>
          <p:cNvPr id="26" name="ïśḷïḋè">
            <a:extLst>
              <a:ext uri="{FF2B5EF4-FFF2-40B4-BE49-F238E27FC236}">
                <a16:creationId xmlns:a16="http://schemas.microsoft.com/office/drawing/2014/main" id="{18430E1E-2F84-4321-A177-E981BC21B588}"/>
              </a:ext>
            </a:extLst>
          </p:cNvPr>
          <p:cNvSpPr txBox="1"/>
          <p:nvPr/>
        </p:nvSpPr>
        <p:spPr bwMode="auto">
          <a:xfrm>
            <a:off x="9926477" y="2585985"/>
            <a:ext cx="1595598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7" name="ïṥḷîḍè">
            <a:extLst>
              <a:ext uri="{FF2B5EF4-FFF2-40B4-BE49-F238E27FC236}">
                <a16:creationId xmlns:a16="http://schemas.microsoft.com/office/drawing/2014/main" id="{2C484523-AC44-4273-B9DC-BEE26C9956A1}"/>
              </a:ext>
            </a:extLst>
          </p:cNvPr>
          <p:cNvSpPr txBox="1"/>
          <p:nvPr/>
        </p:nvSpPr>
        <p:spPr>
          <a:xfrm>
            <a:off x="4757266" y="3726299"/>
            <a:ext cx="1987722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en-US" altLang="zh-CN" sz="1400" b="1" dirty="0"/>
              <a:t>keyword</a:t>
            </a:r>
            <a:endParaRPr lang="zh-CN" altLang="en-US" sz="1400" b="1" dirty="0"/>
          </a:p>
        </p:txBody>
      </p:sp>
      <p:sp>
        <p:nvSpPr>
          <p:cNvPr id="28" name="išļïdê">
            <a:extLst>
              <a:ext uri="{FF2B5EF4-FFF2-40B4-BE49-F238E27FC236}">
                <a16:creationId xmlns:a16="http://schemas.microsoft.com/office/drawing/2014/main" id="{F578C448-CA5F-4B57-A4A3-2C8ACACD7EDB}"/>
              </a:ext>
            </a:extLst>
          </p:cNvPr>
          <p:cNvSpPr txBox="1"/>
          <p:nvPr/>
        </p:nvSpPr>
        <p:spPr>
          <a:xfrm>
            <a:off x="7618343" y="3726299"/>
            <a:ext cx="1829958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en-US" altLang="zh-CN" sz="1400" b="1" dirty="0"/>
              <a:t>keyword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73673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597021" y="1554848"/>
            <a:ext cx="5419185" cy="895350"/>
          </a:xfrm>
        </p:spPr>
        <p:txBody>
          <a:bodyPr/>
          <a:lstStyle/>
          <a:p>
            <a:r>
              <a:rPr lang="zh-CN" altLang="en-US" dirty="0"/>
              <a:t>论文总结与展望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598137" y="2450198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4246686" y="2059030"/>
            <a:ext cx="89176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118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406E00-6A2D-4ED2-8C2A-47A22A917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B7A9F39-882E-4102-AD27-964000E0E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52EE2F-9CA9-411E-B46D-11B2D3B16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0EC8C77-F95E-460E-A0CF-2E3A09A881DD}"/>
              </a:ext>
            </a:extLst>
          </p:cNvPr>
          <p:cNvCxnSpPr>
            <a:cxnSpLocks/>
          </p:cNvCxnSpPr>
          <p:nvPr/>
        </p:nvCxnSpPr>
        <p:spPr>
          <a:xfrm>
            <a:off x="1009976" y="1105998"/>
            <a:ext cx="0" cy="504031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iṥľïḍé">
            <a:extLst>
              <a:ext uri="{FF2B5EF4-FFF2-40B4-BE49-F238E27FC236}">
                <a16:creationId xmlns:a16="http://schemas.microsoft.com/office/drawing/2014/main" id="{A65C0BBB-4C07-4E23-B7C6-3E0D7BCFA566}"/>
              </a:ext>
            </a:extLst>
          </p:cNvPr>
          <p:cNvSpPr/>
          <p:nvPr/>
        </p:nvSpPr>
        <p:spPr>
          <a:xfrm>
            <a:off x="768552" y="1549329"/>
            <a:ext cx="494372" cy="49437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0" name="íšľïḑe">
            <a:extLst>
              <a:ext uri="{FF2B5EF4-FFF2-40B4-BE49-F238E27FC236}">
                <a16:creationId xmlns:a16="http://schemas.microsoft.com/office/drawing/2014/main" id="{0AE9F6B3-8FD0-4008-989D-34C7DCE4C60C}"/>
              </a:ext>
            </a:extLst>
          </p:cNvPr>
          <p:cNvSpPr/>
          <p:nvPr/>
        </p:nvSpPr>
        <p:spPr bwMode="auto">
          <a:xfrm>
            <a:off x="872462" y="1653425"/>
            <a:ext cx="286555" cy="286179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7" name="isḷîďe">
            <a:extLst>
              <a:ext uri="{FF2B5EF4-FFF2-40B4-BE49-F238E27FC236}">
                <a16:creationId xmlns:a16="http://schemas.microsoft.com/office/drawing/2014/main" id="{1F080352-62DA-4F3E-AB68-4D355F7E390C}"/>
              </a:ext>
            </a:extLst>
          </p:cNvPr>
          <p:cNvSpPr/>
          <p:nvPr/>
        </p:nvSpPr>
        <p:spPr>
          <a:xfrm>
            <a:off x="768552" y="3305773"/>
            <a:ext cx="494372" cy="49437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8" name="ïṣ1ïḑê">
            <a:extLst>
              <a:ext uri="{FF2B5EF4-FFF2-40B4-BE49-F238E27FC236}">
                <a16:creationId xmlns:a16="http://schemas.microsoft.com/office/drawing/2014/main" id="{FBFBD2B1-E40D-4347-8247-6A1011B78F63}"/>
              </a:ext>
            </a:extLst>
          </p:cNvPr>
          <p:cNvSpPr/>
          <p:nvPr/>
        </p:nvSpPr>
        <p:spPr bwMode="auto">
          <a:xfrm>
            <a:off x="872462" y="3455187"/>
            <a:ext cx="286554" cy="195539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82270 w 607639"/>
              <a:gd name="connsiteY14" fmla="*/ 262926 h 414642"/>
              <a:gd name="connsiteX15" fmla="*/ 192432 w 607639"/>
              <a:gd name="connsiteY15" fmla="*/ 262926 h 414642"/>
              <a:gd name="connsiteX16" fmla="*/ 202593 w 607639"/>
              <a:gd name="connsiteY16" fmla="*/ 273052 h 414642"/>
              <a:gd name="connsiteX17" fmla="*/ 192432 w 607639"/>
              <a:gd name="connsiteY17" fmla="*/ 283178 h 414642"/>
              <a:gd name="connsiteX18" fmla="*/ 182270 w 607639"/>
              <a:gd name="connsiteY18" fmla="*/ 283178 h 414642"/>
              <a:gd name="connsiteX19" fmla="*/ 172109 w 607639"/>
              <a:gd name="connsiteY19" fmla="*/ 273052 h 414642"/>
              <a:gd name="connsiteX20" fmla="*/ 182270 w 607639"/>
              <a:gd name="connsiteY20" fmla="*/ 262926 h 414642"/>
              <a:gd name="connsiteX21" fmla="*/ 91153 w 607639"/>
              <a:gd name="connsiteY21" fmla="*/ 262926 h 414642"/>
              <a:gd name="connsiteX22" fmla="*/ 141783 w 607639"/>
              <a:gd name="connsiteY22" fmla="*/ 262926 h 414642"/>
              <a:gd name="connsiteX23" fmla="*/ 151927 w 607639"/>
              <a:gd name="connsiteY23" fmla="*/ 273052 h 414642"/>
              <a:gd name="connsiteX24" fmla="*/ 141783 w 607639"/>
              <a:gd name="connsiteY24" fmla="*/ 283178 h 414642"/>
              <a:gd name="connsiteX25" fmla="*/ 91153 w 607639"/>
              <a:gd name="connsiteY25" fmla="*/ 283178 h 414642"/>
              <a:gd name="connsiteX26" fmla="*/ 81009 w 607639"/>
              <a:gd name="connsiteY26" fmla="*/ 273052 h 414642"/>
              <a:gd name="connsiteX27" fmla="*/ 91153 w 607639"/>
              <a:gd name="connsiteY27" fmla="*/ 262926 h 414642"/>
              <a:gd name="connsiteX28" fmla="*/ 161988 w 607639"/>
              <a:gd name="connsiteY28" fmla="*/ 222493 h 414642"/>
              <a:gd name="connsiteX29" fmla="*/ 232948 w 607639"/>
              <a:gd name="connsiteY29" fmla="*/ 222493 h 414642"/>
              <a:gd name="connsiteX30" fmla="*/ 243098 w 607639"/>
              <a:gd name="connsiteY30" fmla="*/ 232619 h 414642"/>
              <a:gd name="connsiteX31" fmla="*/ 232948 w 607639"/>
              <a:gd name="connsiteY31" fmla="*/ 242745 h 414642"/>
              <a:gd name="connsiteX32" fmla="*/ 161988 w 607639"/>
              <a:gd name="connsiteY32" fmla="*/ 242745 h 414642"/>
              <a:gd name="connsiteX33" fmla="*/ 151927 w 607639"/>
              <a:gd name="connsiteY33" fmla="*/ 232619 h 414642"/>
              <a:gd name="connsiteX34" fmla="*/ 161988 w 607639"/>
              <a:gd name="connsiteY34" fmla="*/ 222493 h 414642"/>
              <a:gd name="connsiteX35" fmla="*/ 91146 w 607639"/>
              <a:gd name="connsiteY35" fmla="*/ 222493 h 414642"/>
              <a:gd name="connsiteX36" fmla="*/ 121467 w 607639"/>
              <a:gd name="connsiteY36" fmla="*/ 222493 h 414642"/>
              <a:gd name="connsiteX37" fmla="*/ 131604 w 607639"/>
              <a:gd name="connsiteY37" fmla="*/ 232619 h 414642"/>
              <a:gd name="connsiteX38" fmla="*/ 121467 w 607639"/>
              <a:gd name="connsiteY38" fmla="*/ 242745 h 414642"/>
              <a:gd name="connsiteX39" fmla="*/ 91146 w 607639"/>
              <a:gd name="connsiteY39" fmla="*/ 242745 h 414642"/>
              <a:gd name="connsiteX40" fmla="*/ 81009 w 607639"/>
              <a:gd name="connsiteY40" fmla="*/ 232619 h 414642"/>
              <a:gd name="connsiteX41" fmla="*/ 91146 w 607639"/>
              <a:gd name="connsiteY41" fmla="*/ 222493 h 414642"/>
              <a:gd name="connsiteX42" fmla="*/ 182270 w 607639"/>
              <a:gd name="connsiteY42" fmla="*/ 182059 h 414642"/>
              <a:gd name="connsiteX43" fmla="*/ 192432 w 607639"/>
              <a:gd name="connsiteY43" fmla="*/ 182059 h 414642"/>
              <a:gd name="connsiteX44" fmla="*/ 202593 w 607639"/>
              <a:gd name="connsiteY44" fmla="*/ 192195 h 414642"/>
              <a:gd name="connsiteX45" fmla="*/ 192432 w 607639"/>
              <a:gd name="connsiteY45" fmla="*/ 202241 h 414642"/>
              <a:gd name="connsiteX46" fmla="*/ 182270 w 607639"/>
              <a:gd name="connsiteY46" fmla="*/ 202241 h 414642"/>
              <a:gd name="connsiteX47" fmla="*/ 172109 w 607639"/>
              <a:gd name="connsiteY47" fmla="*/ 192195 h 414642"/>
              <a:gd name="connsiteX48" fmla="*/ 182270 w 607639"/>
              <a:gd name="connsiteY48" fmla="*/ 182059 h 414642"/>
              <a:gd name="connsiteX49" fmla="*/ 91153 w 607639"/>
              <a:gd name="connsiteY49" fmla="*/ 182059 h 414642"/>
              <a:gd name="connsiteX50" fmla="*/ 141783 w 607639"/>
              <a:gd name="connsiteY50" fmla="*/ 182059 h 414642"/>
              <a:gd name="connsiteX51" fmla="*/ 151927 w 607639"/>
              <a:gd name="connsiteY51" fmla="*/ 192195 h 414642"/>
              <a:gd name="connsiteX52" fmla="*/ 141783 w 607639"/>
              <a:gd name="connsiteY52" fmla="*/ 202241 h 414642"/>
              <a:gd name="connsiteX53" fmla="*/ 91153 w 607639"/>
              <a:gd name="connsiteY53" fmla="*/ 202241 h 414642"/>
              <a:gd name="connsiteX54" fmla="*/ 81009 w 607639"/>
              <a:gd name="connsiteY54" fmla="*/ 192195 h 414642"/>
              <a:gd name="connsiteX55" fmla="*/ 91153 w 607639"/>
              <a:gd name="connsiteY55" fmla="*/ 182059 h 414642"/>
              <a:gd name="connsiteX56" fmla="*/ 161988 w 607639"/>
              <a:gd name="connsiteY56" fmla="*/ 141625 h 414642"/>
              <a:gd name="connsiteX57" fmla="*/ 232948 w 607639"/>
              <a:gd name="connsiteY57" fmla="*/ 141625 h 414642"/>
              <a:gd name="connsiteX58" fmla="*/ 243098 w 607639"/>
              <a:gd name="connsiteY58" fmla="*/ 151761 h 414642"/>
              <a:gd name="connsiteX59" fmla="*/ 232948 w 607639"/>
              <a:gd name="connsiteY59" fmla="*/ 161807 h 414642"/>
              <a:gd name="connsiteX60" fmla="*/ 161988 w 607639"/>
              <a:gd name="connsiteY60" fmla="*/ 161807 h 414642"/>
              <a:gd name="connsiteX61" fmla="*/ 151927 w 607639"/>
              <a:gd name="connsiteY61" fmla="*/ 151761 h 414642"/>
              <a:gd name="connsiteX62" fmla="*/ 161988 w 607639"/>
              <a:gd name="connsiteY62" fmla="*/ 141625 h 414642"/>
              <a:gd name="connsiteX63" fmla="*/ 91146 w 607639"/>
              <a:gd name="connsiteY63" fmla="*/ 141625 h 414642"/>
              <a:gd name="connsiteX64" fmla="*/ 121467 w 607639"/>
              <a:gd name="connsiteY64" fmla="*/ 141625 h 414642"/>
              <a:gd name="connsiteX65" fmla="*/ 131604 w 607639"/>
              <a:gd name="connsiteY65" fmla="*/ 151761 h 414642"/>
              <a:gd name="connsiteX66" fmla="*/ 121467 w 607639"/>
              <a:gd name="connsiteY66" fmla="*/ 161807 h 414642"/>
              <a:gd name="connsiteX67" fmla="*/ 91146 w 607639"/>
              <a:gd name="connsiteY67" fmla="*/ 161807 h 414642"/>
              <a:gd name="connsiteX68" fmla="*/ 81009 w 607639"/>
              <a:gd name="connsiteY68" fmla="*/ 151761 h 414642"/>
              <a:gd name="connsiteX69" fmla="*/ 91146 w 607639"/>
              <a:gd name="connsiteY69" fmla="*/ 141625 h 414642"/>
              <a:gd name="connsiteX70" fmla="*/ 364566 w 607639"/>
              <a:gd name="connsiteY70" fmla="*/ 102176 h 414642"/>
              <a:gd name="connsiteX71" fmla="*/ 283573 w 607639"/>
              <a:gd name="connsiteY71" fmla="*/ 192194 h 414642"/>
              <a:gd name="connsiteX72" fmla="*/ 374712 w 607639"/>
              <a:gd name="connsiteY72" fmla="*/ 283188 h 414642"/>
              <a:gd name="connsiteX73" fmla="*/ 464783 w 607639"/>
              <a:gd name="connsiteY73" fmla="*/ 202235 h 414642"/>
              <a:gd name="connsiteX74" fmla="*/ 374712 w 607639"/>
              <a:gd name="connsiteY74" fmla="*/ 202235 h 414642"/>
              <a:gd name="connsiteX75" fmla="*/ 364566 w 607639"/>
              <a:gd name="connsiteY75" fmla="*/ 192194 h 414642"/>
              <a:gd name="connsiteX76" fmla="*/ 182270 w 607639"/>
              <a:gd name="connsiteY76" fmla="*/ 101191 h 414642"/>
              <a:gd name="connsiteX77" fmla="*/ 192432 w 607639"/>
              <a:gd name="connsiteY77" fmla="*/ 101191 h 414642"/>
              <a:gd name="connsiteX78" fmla="*/ 202593 w 607639"/>
              <a:gd name="connsiteY78" fmla="*/ 111238 h 414642"/>
              <a:gd name="connsiteX79" fmla="*/ 192432 w 607639"/>
              <a:gd name="connsiteY79" fmla="*/ 121373 h 414642"/>
              <a:gd name="connsiteX80" fmla="*/ 182270 w 607639"/>
              <a:gd name="connsiteY80" fmla="*/ 121373 h 414642"/>
              <a:gd name="connsiteX81" fmla="*/ 172109 w 607639"/>
              <a:gd name="connsiteY81" fmla="*/ 111238 h 414642"/>
              <a:gd name="connsiteX82" fmla="*/ 182270 w 607639"/>
              <a:gd name="connsiteY82" fmla="*/ 101191 h 414642"/>
              <a:gd name="connsiteX83" fmla="*/ 91153 w 607639"/>
              <a:gd name="connsiteY83" fmla="*/ 101191 h 414642"/>
              <a:gd name="connsiteX84" fmla="*/ 141783 w 607639"/>
              <a:gd name="connsiteY84" fmla="*/ 101191 h 414642"/>
              <a:gd name="connsiteX85" fmla="*/ 151927 w 607639"/>
              <a:gd name="connsiteY85" fmla="*/ 111238 h 414642"/>
              <a:gd name="connsiteX86" fmla="*/ 141783 w 607639"/>
              <a:gd name="connsiteY86" fmla="*/ 121373 h 414642"/>
              <a:gd name="connsiteX87" fmla="*/ 91153 w 607639"/>
              <a:gd name="connsiteY87" fmla="*/ 121373 h 414642"/>
              <a:gd name="connsiteX88" fmla="*/ 81009 w 607639"/>
              <a:gd name="connsiteY88" fmla="*/ 111238 h 414642"/>
              <a:gd name="connsiteX89" fmla="*/ 91153 w 607639"/>
              <a:gd name="connsiteY89" fmla="*/ 101191 h 414642"/>
              <a:gd name="connsiteX90" fmla="*/ 374712 w 607639"/>
              <a:gd name="connsiteY90" fmla="*/ 80938 h 414642"/>
              <a:gd name="connsiteX91" fmla="*/ 384858 w 607639"/>
              <a:gd name="connsiteY91" fmla="*/ 91068 h 414642"/>
              <a:gd name="connsiteX92" fmla="*/ 384858 w 607639"/>
              <a:gd name="connsiteY92" fmla="*/ 182063 h 414642"/>
              <a:gd name="connsiteX93" fmla="*/ 475998 w 607639"/>
              <a:gd name="connsiteY93" fmla="*/ 182063 h 414642"/>
              <a:gd name="connsiteX94" fmla="*/ 486055 w 607639"/>
              <a:gd name="connsiteY94" fmla="*/ 192194 h 414642"/>
              <a:gd name="connsiteX95" fmla="*/ 374712 w 607639"/>
              <a:gd name="connsiteY95" fmla="*/ 303360 h 414642"/>
              <a:gd name="connsiteX96" fmla="*/ 263280 w 607639"/>
              <a:gd name="connsiteY96" fmla="*/ 192194 h 414642"/>
              <a:gd name="connsiteX97" fmla="*/ 374712 w 607639"/>
              <a:gd name="connsiteY97" fmla="*/ 80938 h 414642"/>
              <a:gd name="connsiteX98" fmla="*/ 425343 w 607639"/>
              <a:gd name="connsiteY98" fmla="*/ 61744 h 414642"/>
              <a:gd name="connsiteX99" fmla="*/ 425343 w 607639"/>
              <a:gd name="connsiteY99" fmla="*/ 141635 h 414642"/>
              <a:gd name="connsiteX100" fmla="*/ 505373 w 607639"/>
              <a:gd name="connsiteY100" fmla="*/ 141635 h 414642"/>
              <a:gd name="connsiteX101" fmla="*/ 425343 w 607639"/>
              <a:gd name="connsiteY101" fmla="*/ 61744 h 414642"/>
              <a:gd name="connsiteX102" fmla="*/ 161988 w 607639"/>
              <a:gd name="connsiteY102" fmla="*/ 60757 h 414642"/>
              <a:gd name="connsiteX103" fmla="*/ 232948 w 607639"/>
              <a:gd name="connsiteY103" fmla="*/ 60757 h 414642"/>
              <a:gd name="connsiteX104" fmla="*/ 243098 w 607639"/>
              <a:gd name="connsiteY104" fmla="*/ 70804 h 414642"/>
              <a:gd name="connsiteX105" fmla="*/ 232948 w 607639"/>
              <a:gd name="connsiteY105" fmla="*/ 80939 h 414642"/>
              <a:gd name="connsiteX106" fmla="*/ 161988 w 607639"/>
              <a:gd name="connsiteY106" fmla="*/ 80939 h 414642"/>
              <a:gd name="connsiteX107" fmla="*/ 151927 w 607639"/>
              <a:gd name="connsiteY107" fmla="*/ 70804 h 414642"/>
              <a:gd name="connsiteX108" fmla="*/ 161988 w 607639"/>
              <a:gd name="connsiteY108" fmla="*/ 60757 h 414642"/>
              <a:gd name="connsiteX109" fmla="*/ 91146 w 607639"/>
              <a:gd name="connsiteY109" fmla="*/ 60757 h 414642"/>
              <a:gd name="connsiteX110" fmla="*/ 121467 w 607639"/>
              <a:gd name="connsiteY110" fmla="*/ 60757 h 414642"/>
              <a:gd name="connsiteX111" fmla="*/ 131604 w 607639"/>
              <a:gd name="connsiteY111" fmla="*/ 70804 h 414642"/>
              <a:gd name="connsiteX112" fmla="*/ 121467 w 607639"/>
              <a:gd name="connsiteY112" fmla="*/ 80939 h 414642"/>
              <a:gd name="connsiteX113" fmla="*/ 91146 w 607639"/>
              <a:gd name="connsiteY113" fmla="*/ 80939 h 414642"/>
              <a:gd name="connsiteX114" fmla="*/ 81009 w 607639"/>
              <a:gd name="connsiteY114" fmla="*/ 70804 h 414642"/>
              <a:gd name="connsiteX115" fmla="*/ 91146 w 607639"/>
              <a:gd name="connsiteY115" fmla="*/ 60757 h 414642"/>
              <a:gd name="connsiteX116" fmla="*/ 415194 w 607639"/>
              <a:gd name="connsiteY116" fmla="*/ 40505 h 414642"/>
              <a:gd name="connsiteX117" fmla="*/ 526560 w 607639"/>
              <a:gd name="connsiteY117" fmla="*/ 151765 h 414642"/>
              <a:gd name="connsiteX118" fmla="*/ 516501 w 607639"/>
              <a:gd name="connsiteY118" fmla="*/ 161807 h 414642"/>
              <a:gd name="connsiteX119" fmla="*/ 415194 w 607639"/>
              <a:gd name="connsiteY119" fmla="*/ 161807 h 414642"/>
              <a:gd name="connsiteX120" fmla="*/ 405046 w 607639"/>
              <a:gd name="connsiteY120" fmla="*/ 151765 h 414642"/>
              <a:gd name="connsiteX121" fmla="*/ 405046 w 607639"/>
              <a:gd name="connsiteY121" fmla="*/ 50636 h 414642"/>
              <a:gd name="connsiteX122" fmla="*/ 415194 w 607639"/>
              <a:gd name="connsiteY122" fmla="*/ 40505 h 414642"/>
              <a:gd name="connsiteX123" fmla="*/ 70848 w 607639"/>
              <a:gd name="connsiteY123" fmla="*/ 20177 h 414642"/>
              <a:gd name="connsiteX124" fmla="*/ 60791 w 607639"/>
              <a:gd name="connsiteY124" fmla="*/ 30309 h 414642"/>
              <a:gd name="connsiteX125" fmla="*/ 60791 w 607639"/>
              <a:gd name="connsiteY125" fmla="*/ 343802 h 414642"/>
              <a:gd name="connsiteX126" fmla="*/ 222780 w 607639"/>
              <a:gd name="connsiteY126" fmla="*/ 343802 h 414642"/>
              <a:gd name="connsiteX127" fmla="*/ 232927 w 607639"/>
              <a:gd name="connsiteY127" fmla="*/ 353935 h 414642"/>
              <a:gd name="connsiteX128" fmla="*/ 232927 w 607639"/>
              <a:gd name="connsiteY128" fmla="*/ 364067 h 414642"/>
              <a:gd name="connsiteX129" fmla="*/ 374712 w 607639"/>
              <a:gd name="connsiteY129" fmla="*/ 364067 h 414642"/>
              <a:gd name="connsiteX130" fmla="*/ 374712 w 607639"/>
              <a:gd name="connsiteY130" fmla="*/ 353935 h 414642"/>
              <a:gd name="connsiteX131" fmla="*/ 384859 w 607639"/>
              <a:gd name="connsiteY131" fmla="*/ 343802 h 414642"/>
              <a:gd name="connsiteX132" fmla="*/ 546848 w 607639"/>
              <a:gd name="connsiteY132" fmla="*/ 343802 h 414642"/>
              <a:gd name="connsiteX133" fmla="*/ 546848 w 607639"/>
              <a:gd name="connsiteY133" fmla="*/ 30309 h 414642"/>
              <a:gd name="connsiteX134" fmla="*/ 536702 w 607639"/>
              <a:gd name="connsiteY134" fmla="*/ 20177 h 414642"/>
              <a:gd name="connsiteX135" fmla="*/ 70848 w 607639"/>
              <a:gd name="connsiteY135" fmla="*/ 0 h 414642"/>
              <a:gd name="connsiteX136" fmla="*/ 536702 w 607639"/>
              <a:gd name="connsiteY136" fmla="*/ 0 h 414642"/>
              <a:gd name="connsiteX137" fmla="*/ 567142 w 607639"/>
              <a:gd name="connsiteY137" fmla="*/ 30309 h 414642"/>
              <a:gd name="connsiteX138" fmla="*/ 567142 w 607639"/>
              <a:gd name="connsiteY138" fmla="*/ 343802 h 414642"/>
              <a:gd name="connsiteX139" fmla="*/ 597492 w 607639"/>
              <a:gd name="connsiteY139" fmla="*/ 343802 h 414642"/>
              <a:gd name="connsiteX140" fmla="*/ 607639 w 607639"/>
              <a:gd name="connsiteY140" fmla="*/ 353935 h 414642"/>
              <a:gd name="connsiteX141" fmla="*/ 607639 w 607639"/>
              <a:gd name="connsiteY141" fmla="*/ 384244 h 414642"/>
              <a:gd name="connsiteX142" fmla="*/ 577199 w 607639"/>
              <a:gd name="connsiteY142" fmla="*/ 414642 h 414642"/>
              <a:gd name="connsiteX143" fmla="*/ 30351 w 607639"/>
              <a:gd name="connsiteY143" fmla="*/ 414642 h 414642"/>
              <a:gd name="connsiteX144" fmla="*/ 0 w 607639"/>
              <a:gd name="connsiteY144" fmla="*/ 384244 h 414642"/>
              <a:gd name="connsiteX145" fmla="*/ 0 w 607639"/>
              <a:gd name="connsiteY145" fmla="*/ 353935 h 414642"/>
              <a:gd name="connsiteX146" fmla="*/ 10147 w 607639"/>
              <a:gd name="connsiteY146" fmla="*/ 343802 h 414642"/>
              <a:gd name="connsiteX147" fmla="*/ 40497 w 607639"/>
              <a:gd name="connsiteY147" fmla="*/ 343802 h 414642"/>
              <a:gd name="connsiteX148" fmla="*/ 40497 w 607639"/>
              <a:gd name="connsiteY148" fmla="*/ 30309 h 414642"/>
              <a:gd name="connsiteX149" fmla="*/ 70848 w 607639"/>
              <a:gd name="connsiteY149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9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82270" y="262926"/>
                </a:moveTo>
                <a:lnTo>
                  <a:pt x="192432" y="262926"/>
                </a:lnTo>
                <a:cubicBezTo>
                  <a:pt x="198493" y="262926"/>
                  <a:pt x="202593" y="267012"/>
                  <a:pt x="202593" y="273052"/>
                </a:cubicBezTo>
                <a:cubicBezTo>
                  <a:pt x="202593" y="279092"/>
                  <a:pt x="198493" y="283178"/>
                  <a:pt x="192432" y="283178"/>
                </a:cubicBezTo>
                <a:lnTo>
                  <a:pt x="182270" y="283178"/>
                </a:lnTo>
                <a:cubicBezTo>
                  <a:pt x="176209" y="283178"/>
                  <a:pt x="172109" y="279092"/>
                  <a:pt x="172109" y="273052"/>
                </a:cubicBezTo>
                <a:cubicBezTo>
                  <a:pt x="172109" y="267012"/>
                  <a:pt x="176209" y="262926"/>
                  <a:pt x="182270" y="262926"/>
                </a:cubicBezTo>
                <a:close/>
                <a:moveTo>
                  <a:pt x="91153" y="262926"/>
                </a:moveTo>
                <a:lnTo>
                  <a:pt x="141783" y="262926"/>
                </a:lnTo>
                <a:cubicBezTo>
                  <a:pt x="147834" y="262926"/>
                  <a:pt x="151927" y="267012"/>
                  <a:pt x="151927" y="273052"/>
                </a:cubicBezTo>
                <a:cubicBezTo>
                  <a:pt x="151927" y="279092"/>
                  <a:pt x="147834" y="283178"/>
                  <a:pt x="141783" y="283178"/>
                </a:cubicBezTo>
                <a:lnTo>
                  <a:pt x="91153" y="283178"/>
                </a:lnTo>
                <a:cubicBezTo>
                  <a:pt x="85102" y="283178"/>
                  <a:pt x="81009" y="279092"/>
                  <a:pt x="81009" y="273052"/>
                </a:cubicBezTo>
                <a:cubicBezTo>
                  <a:pt x="81009" y="267012"/>
                  <a:pt x="85102" y="262926"/>
                  <a:pt x="91153" y="262926"/>
                </a:cubicBezTo>
                <a:close/>
                <a:moveTo>
                  <a:pt x="161988" y="222493"/>
                </a:moveTo>
                <a:lnTo>
                  <a:pt x="232948" y="222493"/>
                </a:lnTo>
                <a:cubicBezTo>
                  <a:pt x="239002" y="222493"/>
                  <a:pt x="243098" y="226579"/>
                  <a:pt x="243098" y="232619"/>
                </a:cubicBezTo>
                <a:cubicBezTo>
                  <a:pt x="243098" y="238659"/>
                  <a:pt x="239002" y="242745"/>
                  <a:pt x="232948" y="242745"/>
                </a:cubicBezTo>
                <a:lnTo>
                  <a:pt x="161988" y="242745"/>
                </a:lnTo>
                <a:cubicBezTo>
                  <a:pt x="155934" y="242745"/>
                  <a:pt x="151927" y="238659"/>
                  <a:pt x="151927" y="232619"/>
                </a:cubicBezTo>
                <a:cubicBezTo>
                  <a:pt x="151927" y="226579"/>
                  <a:pt x="155934" y="222493"/>
                  <a:pt x="161988" y="222493"/>
                </a:cubicBezTo>
                <a:close/>
                <a:moveTo>
                  <a:pt x="91146" y="222493"/>
                </a:moveTo>
                <a:lnTo>
                  <a:pt x="121467" y="222493"/>
                </a:lnTo>
                <a:cubicBezTo>
                  <a:pt x="127603" y="222493"/>
                  <a:pt x="131604" y="226579"/>
                  <a:pt x="131604" y="232619"/>
                </a:cubicBezTo>
                <a:cubicBezTo>
                  <a:pt x="131604" y="238659"/>
                  <a:pt x="127603" y="242745"/>
                  <a:pt x="121467" y="242745"/>
                </a:cubicBezTo>
                <a:lnTo>
                  <a:pt x="91146" y="242745"/>
                </a:lnTo>
                <a:cubicBezTo>
                  <a:pt x="85099" y="242745"/>
                  <a:pt x="81009" y="238659"/>
                  <a:pt x="81009" y="232619"/>
                </a:cubicBezTo>
                <a:cubicBezTo>
                  <a:pt x="81009" y="226579"/>
                  <a:pt x="85099" y="222493"/>
                  <a:pt x="91146" y="222493"/>
                </a:cubicBezTo>
                <a:close/>
                <a:moveTo>
                  <a:pt x="182270" y="182059"/>
                </a:moveTo>
                <a:lnTo>
                  <a:pt x="192432" y="182059"/>
                </a:lnTo>
                <a:cubicBezTo>
                  <a:pt x="198493" y="182059"/>
                  <a:pt x="202593" y="186060"/>
                  <a:pt x="202593" y="192195"/>
                </a:cubicBezTo>
                <a:cubicBezTo>
                  <a:pt x="202593" y="198240"/>
                  <a:pt x="198493" y="202241"/>
                  <a:pt x="192432" y="202241"/>
                </a:cubicBezTo>
                <a:lnTo>
                  <a:pt x="182270" y="202241"/>
                </a:lnTo>
                <a:cubicBezTo>
                  <a:pt x="176209" y="202241"/>
                  <a:pt x="172109" y="198240"/>
                  <a:pt x="172109" y="192195"/>
                </a:cubicBezTo>
                <a:cubicBezTo>
                  <a:pt x="172109" y="186060"/>
                  <a:pt x="176209" y="182059"/>
                  <a:pt x="182270" y="182059"/>
                </a:cubicBezTo>
                <a:close/>
                <a:moveTo>
                  <a:pt x="91153" y="182059"/>
                </a:moveTo>
                <a:lnTo>
                  <a:pt x="141783" y="182059"/>
                </a:lnTo>
                <a:cubicBezTo>
                  <a:pt x="147834" y="182059"/>
                  <a:pt x="151927" y="186060"/>
                  <a:pt x="151927" y="192195"/>
                </a:cubicBezTo>
                <a:cubicBezTo>
                  <a:pt x="151927" y="198240"/>
                  <a:pt x="147834" y="202241"/>
                  <a:pt x="141783" y="202241"/>
                </a:cubicBezTo>
                <a:lnTo>
                  <a:pt x="91153" y="202241"/>
                </a:lnTo>
                <a:cubicBezTo>
                  <a:pt x="85102" y="202241"/>
                  <a:pt x="81009" y="198240"/>
                  <a:pt x="81009" y="192195"/>
                </a:cubicBezTo>
                <a:cubicBezTo>
                  <a:pt x="81009" y="186060"/>
                  <a:pt x="85102" y="182059"/>
                  <a:pt x="91153" y="182059"/>
                </a:cubicBezTo>
                <a:close/>
                <a:moveTo>
                  <a:pt x="161988" y="141625"/>
                </a:moveTo>
                <a:lnTo>
                  <a:pt x="232948" y="141625"/>
                </a:lnTo>
                <a:cubicBezTo>
                  <a:pt x="239002" y="141625"/>
                  <a:pt x="243098" y="145626"/>
                  <a:pt x="243098" y="151761"/>
                </a:cubicBezTo>
                <a:cubicBezTo>
                  <a:pt x="243098" y="157806"/>
                  <a:pt x="239002" y="161807"/>
                  <a:pt x="232948" y="161807"/>
                </a:cubicBezTo>
                <a:lnTo>
                  <a:pt x="161988" y="161807"/>
                </a:lnTo>
                <a:cubicBezTo>
                  <a:pt x="155934" y="161807"/>
                  <a:pt x="151927" y="157806"/>
                  <a:pt x="151927" y="151761"/>
                </a:cubicBezTo>
                <a:cubicBezTo>
                  <a:pt x="151927" y="145626"/>
                  <a:pt x="155934" y="141625"/>
                  <a:pt x="161988" y="141625"/>
                </a:cubicBezTo>
                <a:close/>
                <a:moveTo>
                  <a:pt x="91146" y="141625"/>
                </a:moveTo>
                <a:lnTo>
                  <a:pt x="121467" y="141625"/>
                </a:lnTo>
                <a:cubicBezTo>
                  <a:pt x="127603" y="141625"/>
                  <a:pt x="131604" y="145626"/>
                  <a:pt x="131604" y="151761"/>
                </a:cubicBezTo>
                <a:cubicBezTo>
                  <a:pt x="131604" y="157806"/>
                  <a:pt x="127603" y="161807"/>
                  <a:pt x="121467" y="161807"/>
                </a:cubicBezTo>
                <a:lnTo>
                  <a:pt x="91146" y="161807"/>
                </a:lnTo>
                <a:cubicBezTo>
                  <a:pt x="85099" y="161807"/>
                  <a:pt x="81009" y="157806"/>
                  <a:pt x="81009" y="151761"/>
                </a:cubicBezTo>
                <a:cubicBezTo>
                  <a:pt x="81009" y="145626"/>
                  <a:pt x="85099" y="141625"/>
                  <a:pt x="91146" y="141625"/>
                </a:cubicBezTo>
                <a:close/>
                <a:moveTo>
                  <a:pt x="364566" y="102176"/>
                </a:moveTo>
                <a:cubicBezTo>
                  <a:pt x="318996" y="107241"/>
                  <a:pt x="283573" y="145630"/>
                  <a:pt x="283573" y="192194"/>
                </a:cubicBezTo>
                <a:cubicBezTo>
                  <a:pt x="283573" y="242756"/>
                  <a:pt x="324069" y="283188"/>
                  <a:pt x="374712" y="283188"/>
                </a:cubicBezTo>
                <a:cubicBezTo>
                  <a:pt x="421261" y="283188"/>
                  <a:pt x="459799" y="247732"/>
                  <a:pt x="464783" y="202235"/>
                </a:cubicBezTo>
                <a:lnTo>
                  <a:pt x="374712" y="202235"/>
                </a:lnTo>
                <a:cubicBezTo>
                  <a:pt x="368660" y="202235"/>
                  <a:pt x="364566" y="198236"/>
                  <a:pt x="364566" y="192194"/>
                </a:cubicBezTo>
                <a:close/>
                <a:moveTo>
                  <a:pt x="182270" y="101191"/>
                </a:moveTo>
                <a:lnTo>
                  <a:pt x="192432" y="101191"/>
                </a:lnTo>
                <a:cubicBezTo>
                  <a:pt x="198493" y="101191"/>
                  <a:pt x="202593" y="105192"/>
                  <a:pt x="202593" y="111238"/>
                </a:cubicBezTo>
                <a:cubicBezTo>
                  <a:pt x="202593" y="117372"/>
                  <a:pt x="198493" y="121373"/>
                  <a:pt x="192432" y="121373"/>
                </a:cubicBezTo>
                <a:lnTo>
                  <a:pt x="182270" y="121373"/>
                </a:lnTo>
                <a:cubicBezTo>
                  <a:pt x="176209" y="121373"/>
                  <a:pt x="172109" y="117372"/>
                  <a:pt x="172109" y="111238"/>
                </a:cubicBezTo>
                <a:cubicBezTo>
                  <a:pt x="172109" y="105192"/>
                  <a:pt x="176209" y="101191"/>
                  <a:pt x="182270" y="101191"/>
                </a:cubicBezTo>
                <a:close/>
                <a:moveTo>
                  <a:pt x="91153" y="101191"/>
                </a:moveTo>
                <a:lnTo>
                  <a:pt x="141783" y="101191"/>
                </a:lnTo>
                <a:cubicBezTo>
                  <a:pt x="147834" y="101191"/>
                  <a:pt x="151927" y="105192"/>
                  <a:pt x="151927" y="111238"/>
                </a:cubicBezTo>
                <a:cubicBezTo>
                  <a:pt x="151927" y="117372"/>
                  <a:pt x="147834" y="121373"/>
                  <a:pt x="141783" y="121373"/>
                </a:cubicBezTo>
                <a:lnTo>
                  <a:pt x="91153" y="121373"/>
                </a:lnTo>
                <a:cubicBezTo>
                  <a:pt x="85102" y="121373"/>
                  <a:pt x="81009" y="117372"/>
                  <a:pt x="81009" y="111238"/>
                </a:cubicBezTo>
                <a:cubicBezTo>
                  <a:pt x="81009" y="105192"/>
                  <a:pt x="85102" y="101191"/>
                  <a:pt x="91153" y="101191"/>
                </a:cubicBezTo>
                <a:close/>
                <a:moveTo>
                  <a:pt x="374712" y="80938"/>
                </a:moveTo>
                <a:cubicBezTo>
                  <a:pt x="380764" y="80938"/>
                  <a:pt x="384858" y="85026"/>
                  <a:pt x="384858" y="91068"/>
                </a:cubicBezTo>
                <a:lnTo>
                  <a:pt x="384858" y="182063"/>
                </a:lnTo>
                <a:lnTo>
                  <a:pt x="475998" y="182063"/>
                </a:lnTo>
                <a:cubicBezTo>
                  <a:pt x="482050" y="182063"/>
                  <a:pt x="486055" y="186062"/>
                  <a:pt x="486055" y="192194"/>
                </a:cubicBezTo>
                <a:cubicBezTo>
                  <a:pt x="486055" y="253864"/>
                  <a:pt x="436480" y="303360"/>
                  <a:pt x="374712" y="303360"/>
                </a:cubicBezTo>
                <a:cubicBezTo>
                  <a:pt x="312944" y="303360"/>
                  <a:pt x="263280" y="253864"/>
                  <a:pt x="263280" y="192194"/>
                </a:cubicBezTo>
                <a:cubicBezTo>
                  <a:pt x="263280" y="130523"/>
                  <a:pt x="312944" y="80938"/>
                  <a:pt x="374712" y="80938"/>
                </a:cubicBezTo>
                <a:close/>
                <a:moveTo>
                  <a:pt x="425343" y="61744"/>
                </a:moveTo>
                <a:lnTo>
                  <a:pt x="425343" y="141635"/>
                </a:lnTo>
                <a:lnTo>
                  <a:pt x="505373" y="141635"/>
                </a:lnTo>
                <a:cubicBezTo>
                  <a:pt x="500299" y="99157"/>
                  <a:pt x="466827" y="65743"/>
                  <a:pt x="425343" y="61744"/>
                </a:cubicBezTo>
                <a:close/>
                <a:moveTo>
                  <a:pt x="161988" y="60757"/>
                </a:moveTo>
                <a:lnTo>
                  <a:pt x="232948" y="60757"/>
                </a:lnTo>
                <a:cubicBezTo>
                  <a:pt x="239002" y="60757"/>
                  <a:pt x="243098" y="64758"/>
                  <a:pt x="243098" y="70804"/>
                </a:cubicBezTo>
                <a:cubicBezTo>
                  <a:pt x="243098" y="76938"/>
                  <a:pt x="239002" y="80939"/>
                  <a:pt x="232948" y="80939"/>
                </a:cubicBezTo>
                <a:lnTo>
                  <a:pt x="161988" y="80939"/>
                </a:lnTo>
                <a:cubicBezTo>
                  <a:pt x="155934" y="80939"/>
                  <a:pt x="151927" y="76938"/>
                  <a:pt x="151927" y="70804"/>
                </a:cubicBezTo>
                <a:cubicBezTo>
                  <a:pt x="151927" y="64758"/>
                  <a:pt x="155934" y="60757"/>
                  <a:pt x="161988" y="60757"/>
                </a:cubicBezTo>
                <a:close/>
                <a:moveTo>
                  <a:pt x="91146" y="60757"/>
                </a:moveTo>
                <a:lnTo>
                  <a:pt x="121467" y="60757"/>
                </a:lnTo>
                <a:cubicBezTo>
                  <a:pt x="127603" y="60757"/>
                  <a:pt x="131604" y="64758"/>
                  <a:pt x="131604" y="70804"/>
                </a:cubicBezTo>
                <a:cubicBezTo>
                  <a:pt x="131604" y="76938"/>
                  <a:pt x="127603" y="80939"/>
                  <a:pt x="121467" y="80939"/>
                </a:cubicBezTo>
                <a:lnTo>
                  <a:pt x="91146" y="80939"/>
                </a:lnTo>
                <a:cubicBezTo>
                  <a:pt x="85099" y="80939"/>
                  <a:pt x="81009" y="76938"/>
                  <a:pt x="81009" y="70804"/>
                </a:cubicBezTo>
                <a:cubicBezTo>
                  <a:pt x="81009" y="64758"/>
                  <a:pt x="85099" y="60757"/>
                  <a:pt x="91146" y="60757"/>
                </a:cubicBezTo>
                <a:close/>
                <a:moveTo>
                  <a:pt x="415194" y="40505"/>
                </a:moveTo>
                <a:cubicBezTo>
                  <a:pt x="476975" y="40505"/>
                  <a:pt x="526560" y="90092"/>
                  <a:pt x="526560" y="151765"/>
                </a:cubicBezTo>
                <a:cubicBezTo>
                  <a:pt x="526560" y="157808"/>
                  <a:pt x="522554" y="161807"/>
                  <a:pt x="516501" y="161807"/>
                </a:cubicBezTo>
                <a:lnTo>
                  <a:pt x="415194" y="161807"/>
                </a:lnTo>
                <a:cubicBezTo>
                  <a:pt x="409141" y="161807"/>
                  <a:pt x="405046" y="157808"/>
                  <a:pt x="405046" y="151765"/>
                </a:cubicBezTo>
                <a:lnTo>
                  <a:pt x="405046" y="50636"/>
                </a:lnTo>
                <a:cubicBezTo>
                  <a:pt x="405046" y="44593"/>
                  <a:pt x="409141" y="40505"/>
                  <a:pt x="415194" y="40505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8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5" name="íṣľídê">
            <a:extLst>
              <a:ext uri="{FF2B5EF4-FFF2-40B4-BE49-F238E27FC236}">
                <a16:creationId xmlns:a16="http://schemas.microsoft.com/office/drawing/2014/main" id="{34B31CD1-6A2F-4105-B488-39068A6FEB96}"/>
              </a:ext>
            </a:extLst>
          </p:cNvPr>
          <p:cNvSpPr/>
          <p:nvPr/>
        </p:nvSpPr>
        <p:spPr>
          <a:xfrm>
            <a:off x="768552" y="5062215"/>
            <a:ext cx="494372" cy="49437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6" name="îṧļîde">
            <a:extLst>
              <a:ext uri="{FF2B5EF4-FFF2-40B4-BE49-F238E27FC236}">
                <a16:creationId xmlns:a16="http://schemas.microsoft.com/office/drawing/2014/main" id="{2F9E330D-C88F-4E9C-BC62-FFB1B1A7D113}"/>
              </a:ext>
            </a:extLst>
          </p:cNvPr>
          <p:cNvSpPr/>
          <p:nvPr/>
        </p:nvSpPr>
        <p:spPr bwMode="auto">
          <a:xfrm>
            <a:off x="872462" y="5166338"/>
            <a:ext cx="286554" cy="286122"/>
          </a:xfrm>
          <a:custGeom>
            <a:avLst/>
            <a:gdLst>
              <a:gd name="T0" fmla="*/ 6827 w 6827"/>
              <a:gd name="T1" fmla="*/ 910 h 6827"/>
              <a:gd name="T2" fmla="*/ 5916 w 6827"/>
              <a:gd name="T3" fmla="*/ 0 h 6827"/>
              <a:gd name="T4" fmla="*/ 5006 w 6827"/>
              <a:gd name="T5" fmla="*/ 910 h 6827"/>
              <a:gd name="T6" fmla="*/ 5796 w 6827"/>
              <a:gd name="T7" fmla="*/ 1812 h 6827"/>
              <a:gd name="T8" fmla="*/ 4892 w 6827"/>
              <a:gd name="T9" fmla="*/ 2617 h 6827"/>
              <a:gd name="T10" fmla="*/ 1934 w 6827"/>
              <a:gd name="T11" fmla="*/ 2617 h 6827"/>
              <a:gd name="T12" fmla="*/ 796 w 6827"/>
              <a:gd name="T13" fmla="*/ 3755 h 6827"/>
              <a:gd name="T14" fmla="*/ 796 w 6827"/>
              <a:gd name="T15" fmla="*/ 5014 h 6827"/>
              <a:gd name="T16" fmla="*/ 0 w 6827"/>
              <a:gd name="T17" fmla="*/ 5916 h 6827"/>
              <a:gd name="T18" fmla="*/ 910 w 6827"/>
              <a:gd name="T19" fmla="*/ 6827 h 6827"/>
              <a:gd name="T20" fmla="*/ 1820 w 6827"/>
              <a:gd name="T21" fmla="*/ 5916 h 6827"/>
              <a:gd name="T22" fmla="*/ 1024 w 6827"/>
              <a:gd name="T23" fmla="*/ 5014 h 6827"/>
              <a:gd name="T24" fmla="*/ 1024 w 6827"/>
              <a:gd name="T25" fmla="*/ 3755 h 6827"/>
              <a:gd name="T26" fmla="*/ 1934 w 6827"/>
              <a:gd name="T27" fmla="*/ 2844 h 6827"/>
              <a:gd name="T28" fmla="*/ 3757 w 6827"/>
              <a:gd name="T29" fmla="*/ 2844 h 6827"/>
              <a:gd name="T30" fmla="*/ 3300 w 6827"/>
              <a:gd name="T31" fmla="*/ 3755 h 6827"/>
              <a:gd name="T32" fmla="*/ 3300 w 6827"/>
              <a:gd name="T33" fmla="*/ 5014 h 6827"/>
              <a:gd name="T34" fmla="*/ 2503 w 6827"/>
              <a:gd name="T35" fmla="*/ 5916 h 6827"/>
              <a:gd name="T36" fmla="*/ 3413 w 6827"/>
              <a:gd name="T37" fmla="*/ 6827 h 6827"/>
              <a:gd name="T38" fmla="*/ 4324 w 6827"/>
              <a:gd name="T39" fmla="*/ 5916 h 6827"/>
              <a:gd name="T40" fmla="*/ 3527 w 6827"/>
              <a:gd name="T41" fmla="*/ 5014 h 6827"/>
              <a:gd name="T42" fmla="*/ 3527 w 6827"/>
              <a:gd name="T43" fmla="*/ 3755 h 6827"/>
              <a:gd name="T44" fmla="*/ 4437 w 6827"/>
              <a:gd name="T45" fmla="*/ 2844 h 6827"/>
              <a:gd name="T46" fmla="*/ 4892 w 6827"/>
              <a:gd name="T47" fmla="*/ 2844 h 6827"/>
              <a:gd name="T48" fmla="*/ 6025 w 6827"/>
              <a:gd name="T49" fmla="*/ 1814 h 6827"/>
              <a:gd name="T50" fmla="*/ 6827 w 6827"/>
              <a:gd name="T51" fmla="*/ 910 h 6827"/>
              <a:gd name="T52" fmla="*/ 1593 w 6827"/>
              <a:gd name="T53" fmla="*/ 5916 h 6827"/>
              <a:gd name="T54" fmla="*/ 910 w 6827"/>
              <a:gd name="T55" fmla="*/ 6599 h 6827"/>
              <a:gd name="T56" fmla="*/ 228 w 6827"/>
              <a:gd name="T57" fmla="*/ 5916 h 6827"/>
              <a:gd name="T58" fmla="*/ 910 w 6827"/>
              <a:gd name="T59" fmla="*/ 5234 h 6827"/>
              <a:gd name="T60" fmla="*/ 1593 w 6827"/>
              <a:gd name="T61" fmla="*/ 5916 h 6827"/>
              <a:gd name="T62" fmla="*/ 4096 w 6827"/>
              <a:gd name="T63" fmla="*/ 5916 h 6827"/>
              <a:gd name="T64" fmla="*/ 3413 w 6827"/>
              <a:gd name="T65" fmla="*/ 6599 h 6827"/>
              <a:gd name="T66" fmla="*/ 2731 w 6827"/>
              <a:gd name="T67" fmla="*/ 5916 h 6827"/>
              <a:gd name="T68" fmla="*/ 3413 w 6827"/>
              <a:gd name="T69" fmla="*/ 5234 h 6827"/>
              <a:gd name="T70" fmla="*/ 4096 w 6827"/>
              <a:gd name="T71" fmla="*/ 5916 h 6827"/>
              <a:gd name="T72" fmla="*/ 5916 w 6827"/>
              <a:gd name="T73" fmla="*/ 1593 h 6827"/>
              <a:gd name="T74" fmla="*/ 5234 w 6827"/>
              <a:gd name="T75" fmla="*/ 910 h 6827"/>
              <a:gd name="T76" fmla="*/ 5916 w 6827"/>
              <a:gd name="T77" fmla="*/ 228 h 6827"/>
              <a:gd name="T78" fmla="*/ 6599 w 6827"/>
              <a:gd name="T79" fmla="*/ 910 h 6827"/>
              <a:gd name="T80" fmla="*/ 5916 w 6827"/>
              <a:gd name="T81" fmla="*/ 1593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827" h="6827">
                <a:moveTo>
                  <a:pt x="6827" y="910"/>
                </a:moveTo>
                <a:cubicBezTo>
                  <a:pt x="6827" y="410"/>
                  <a:pt x="6417" y="0"/>
                  <a:pt x="5916" y="0"/>
                </a:cubicBezTo>
                <a:cubicBezTo>
                  <a:pt x="5416" y="0"/>
                  <a:pt x="5006" y="410"/>
                  <a:pt x="5006" y="910"/>
                </a:cubicBezTo>
                <a:cubicBezTo>
                  <a:pt x="5006" y="1370"/>
                  <a:pt x="5352" y="1753"/>
                  <a:pt x="5796" y="1812"/>
                </a:cubicBezTo>
                <a:cubicBezTo>
                  <a:pt x="5744" y="2264"/>
                  <a:pt x="5357" y="2617"/>
                  <a:pt x="4892" y="2617"/>
                </a:cubicBezTo>
                <a:lnTo>
                  <a:pt x="1934" y="2617"/>
                </a:lnTo>
                <a:cubicBezTo>
                  <a:pt x="1308" y="2617"/>
                  <a:pt x="796" y="3129"/>
                  <a:pt x="796" y="3755"/>
                </a:cubicBezTo>
                <a:lnTo>
                  <a:pt x="796" y="5014"/>
                </a:lnTo>
                <a:cubicBezTo>
                  <a:pt x="349" y="5070"/>
                  <a:pt x="0" y="5454"/>
                  <a:pt x="0" y="5916"/>
                </a:cubicBezTo>
                <a:cubicBezTo>
                  <a:pt x="0" y="6417"/>
                  <a:pt x="410" y="6827"/>
                  <a:pt x="910" y="6827"/>
                </a:cubicBezTo>
                <a:cubicBezTo>
                  <a:pt x="1411" y="6827"/>
                  <a:pt x="1820" y="6417"/>
                  <a:pt x="1820" y="5916"/>
                </a:cubicBezTo>
                <a:cubicBezTo>
                  <a:pt x="1820" y="5454"/>
                  <a:pt x="1471" y="5070"/>
                  <a:pt x="1024" y="5014"/>
                </a:cubicBezTo>
                <a:lnTo>
                  <a:pt x="1024" y="3755"/>
                </a:lnTo>
                <a:cubicBezTo>
                  <a:pt x="1024" y="3254"/>
                  <a:pt x="1434" y="2844"/>
                  <a:pt x="1934" y="2844"/>
                </a:cubicBezTo>
                <a:lnTo>
                  <a:pt x="3757" y="2844"/>
                </a:lnTo>
                <a:cubicBezTo>
                  <a:pt x="3480" y="3052"/>
                  <a:pt x="3300" y="3384"/>
                  <a:pt x="3300" y="3755"/>
                </a:cubicBezTo>
                <a:lnTo>
                  <a:pt x="3300" y="5014"/>
                </a:lnTo>
                <a:cubicBezTo>
                  <a:pt x="2852" y="5070"/>
                  <a:pt x="2503" y="5454"/>
                  <a:pt x="2503" y="5916"/>
                </a:cubicBezTo>
                <a:cubicBezTo>
                  <a:pt x="2503" y="6417"/>
                  <a:pt x="2913" y="6827"/>
                  <a:pt x="3413" y="6827"/>
                </a:cubicBezTo>
                <a:cubicBezTo>
                  <a:pt x="3914" y="6827"/>
                  <a:pt x="4324" y="6417"/>
                  <a:pt x="4324" y="5916"/>
                </a:cubicBezTo>
                <a:cubicBezTo>
                  <a:pt x="4324" y="5454"/>
                  <a:pt x="3975" y="5070"/>
                  <a:pt x="3527" y="5014"/>
                </a:cubicBezTo>
                <a:lnTo>
                  <a:pt x="3527" y="3755"/>
                </a:lnTo>
                <a:cubicBezTo>
                  <a:pt x="3527" y="3254"/>
                  <a:pt x="3937" y="2844"/>
                  <a:pt x="4437" y="2844"/>
                </a:cubicBezTo>
                <a:lnTo>
                  <a:pt x="4892" y="2844"/>
                </a:lnTo>
                <a:cubicBezTo>
                  <a:pt x="5482" y="2844"/>
                  <a:pt x="5971" y="2390"/>
                  <a:pt x="6025" y="1814"/>
                </a:cubicBezTo>
                <a:cubicBezTo>
                  <a:pt x="6475" y="1760"/>
                  <a:pt x="6827" y="1374"/>
                  <a:pt x="6827" y="910"/>
                </a:cubicBezTo>
                <a:close/>
                <a:moveTo>
                  <a:pt x="1593" y="5916"/>
                </a:moveTo>
                <a:cubicBezTo>
                  <a:pt x="1593" y="6292"/>
                  <a:pt x="1286" y="6599"/>
                  <a:pt x="910" y="6599"/>
                </a:cubicBezTo>
                <a:cubicBezTo>
                  <a:pt x="535" y="6599"/>
                  <a:pt x="228" y="6292"/>
                  <a:pt x="228" y="5916"/>
                </a:cubicBezTo>
                <a:cubicBezTo>
                  <a:pt x="228" y="5541"/>
                  <a:pt x="535" y="5234"/>
                  <a:pt x="910" y="5234"/>
                </a:cubicBezTo>
                <a:cubicBezTo>
                  <a:pt x="1286" y="5234"/>
                  <a:pt x="1593" y="5541"/>
                  <a:pt x="1593" y="5916"/>
                </a:cubicBezTo>
                <a:close/>
                <a:moveTo>
                  <a:pt x="4096" y="5916"/>
                </a:moveTo>
                <a:cubicBezTo>
                  <a:pt x="4096" y="6292"/>
                  <a:pt x="3789" y="6599"/>
                  <a:pt x="3413" y="6599"/>
                </a:cubicBezTo>
                <a:cubicBezTo>
                  <a:pt x="3038" y="6599"/>
                  <a:pt x="2731" y="6292"/>
                  <a:pt x="2731" y="5916"/>
                </a:cubicBezTo>
                <a:cubicBezTo>
                  <a:pt x="2731" y="5541"/>
                  <a:pt x="3038" y="5234"/>
                  <a:pt x="3413" y="5234"/>
                </a:cubicBezTo>
                <a:cubicBezTo>
                  <a:pt x="3789" y="5234"/>
                  <a:pt x="4096" y="5541"/>
                  <a:pt x="4096" y="5916"/>
                </a:cubicBezTo>
                <a:close/>
                <a:moveTo>
                  <a:pt x="5916" y="1593"/>
                </a:moveTo>
                <a:cubicBezTo>
                  <a:pt x="5541" y="1593"/>
                  <a:pt x="5234" y="1286"/>
                  <a:pt x="5234" y="910"/>
                </a:cubicBezTo>
                <a:cubicBezTo>
                  <a:pt x="5234" y="535"/>
                  <a:pt x="5541" y="228"/>
                  <a:pt x="5916" y="228"/>
                </a:cubicBezTo>
                <a:cubicBezTo>
                  <a:pt x="6292" y="228"/>
                  <a:pt x="6599" y="535"/>
                  <a:pt x="6599" y="910"/>
                </a:cubicBezTo>
                <a:cubicBezTo>
                  <a:pt x="6599" y="1286"/>
                  <a:pt x="6292" y="1593"/>
                  <a:pt x="5916" y="15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0" name="íṥľïḓé">
            <a:extLst>
              <a:ext uri="{FF2B5EF4-FFF2-40B4-BE49-F238E27FC236}">
                <a16:creationId xmlns:a16="http://schemas.microsoft.com/office/drawing/2014/main" id="{135F4F7B-18D2-4CBD-B38F-2DFA977C05DE}"/>
              </a:ext>
            </a:extLst>
          </p:cNvPr>
          <p:cNvSpPr/>
          <p:nvPr/>
        </p:nvSpPr>
        <p:spPr>
          <a:xfrm>
            <a:off x="1401061" y="1701623"/>
            <a:ext cx="3389923" cy="600892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2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228594" indent="-228594">
              <a:lnSpc>
                <a:spcPct val="12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sp>
        <p:nvSpPr>
          <p:cNvPr id="11" name="ïŝļîḍè">
            <a:extLst>
              <a:ext uri="{FF2B5EF4-FFF2-40B4-BE49-F238E27FC236}">
                <a16:creationId xmlns:a16="http://schemas.microsoft.com/office/drawing/2014/main" id="{7A2302AD-E81B-4145-810B-815DACF98D4C}"/>
              </a:ext>
            </a:extLst>
          </p:cNvPr>
          <p:cNvSpPr txBox="1"/>
          <p:nvPr/>
        </p:nvSpPr>
        <p:spPr bwMode="auto">
          <a:xfrm>
            <a:off x="1401061" y="1265155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2" name="îsļïḓè">
            <a:extLst>
              <a:ext uri="{FF2B5EF4-FFF2-40B4-BE49-F238E27FC236}">
                <a16:creationId xmlns:a16="http://schemas.microsoft.com/office/drawing/2014/main" id="{54C7FDF9-21A0-4C4F-8E07-5FA7FAD6B626}"/>
              </a:ext>
            </a:extLst>
          </p:cNvPr>
          <p:cNvSpPr/>
          <p:nvPr/>
        </p:nvSpPr>
        <p:spPr>
          <a:xfrm>
            <a:off x="1401061" y="3448918"/>
            <a:ext cx="3389923" cy="619183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Autofit/>
          </a:bodyPr>
          <a:lstStyle/>
          <a:p>
            <a:pPr marL="228594" indent="-228594">
              <a:lnSpc>
                <a:spcPct val="12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228594" indent="-228594">
              <a:lnSpc>
                <a:spcPct val="12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sp>
        <p:nvSpPr>
          <p:cNvPr id="13" name="îṩḻîḑê">
            <a:extLst>
              <a:ext uri="{FF2B5EF4-FFF2-40B4-BE49-F238E27FC236}">
                <a16:creationId xmlns:a16="http://schemas.microsoft.com/office/drawing/2014/main" id="{B8AB4DED-D109-4A00-A23C-F77C81209691}"/>
              </a:ext>
            </a:extLst>
          </p:cNvPr>
          <p:cNvSpPr txBox="1"/>
          <p:nvPr/>
        </p:nvSpPr>
        <p:spPr bwMode="auto">
          <a:xfrm>
            <a:off x="1401061" y="3012451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4" name="íşḷíḋê">
            <a:extLst>
              <a:ext uri="{FF2B5EF4-FFF2-40B4-BE49-F238E27FC236}">
                <a16:creationId xmlns:a16="http://schemas.microsoft.com/office/drawing/2014/main" id="{16C44C05-6C5D-486D-82DF-E24F4B98D4B3}"/>
              </a:ext>
            </a:extLst>
          </p:cNvPr>
          <p:cNvSpPr/>
          <p:nvPr/>
        </p:nvSpPr>
        <p:spPr>
          <a:xfrm>
            <a:off x="1401061" y="5214507"/>
            <a:ext cx="3389923" cy="598454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2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228594" indent="-228594">
              <a:lnSpc>
                <a:spcPct val="12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sp>
        <p:nvSpPr>
          <p:cNvPr id="15" name="íṩ1îdè">
            <a:extLst>
              <a:ext uri="{FF2B5EF4-FFF2-40B4-BE49-F238E27FC236}">
                <a16:creationId xmlns:a16="http://schemas.microsoft.com/office/drawing/2014/main" id="{E6A9303F-10AB-4E4D-9ADB-837E157B9F10}"/>
              </a:ext>
            </a:extLst>
          </p:cNvPr>
          <p:cNvSpPr txBox="1"/>
          <p:nvPr/>
        </p:nvSpPr>
        <p:spPr bwMode="auto">
          <a:xfrm>
            <a:off x="1401061" y="4778039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6D18E4A-E94B-48BE-85E6-9E0428E00CD9}"/>
              </a:ext>
            </a:extLst>
          </p:cNvPr>
          <p:cNvCxnSpPr>
            <a:cxnSpLocks/>
          </p:cNvCxnSpPr>
          <p:nvPr/>
        </p:nvCxnSpPr>
        <p:spPr>
          <a:xfrm>
            <a:off x="5847188" y="1105998"/>
            <a:ext cx="0" cy="504031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îSḻíďê">
            <a:extLst>
              <a:ext uri="{FF2B5EF4-FFF2-40B4-BE49-F238E27FC236}">
                <a16:creationId xmlns:a16="http://schemas.microsoft.com/office/drawing/2014/main" id="{31C26D73-195E-46FE-A817-594B95EEB8B2}"/>
              </a:ext>
            </a:extLst>
          </p:cNvPr>
          <p:cNvSpPr/>
          <p:nvPr/>
        </p:nvSpPr>
        <p:spPr>
          <a:xfrm>
            <a:off x="5605764" y="2427551"/>
            <a:ext cx="494372" cy="49437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4" name="íṣlïḓê">
            <a:extLst>
              <a:ext uri="{FF2B5EF4-FFF2-40B4-BE49-F238E27FC236}">
                <a16:creationId xmlns:a16="http://schemas.microsoft.com/office/drawing/2014/main" id="{CA15BF62-C065-4D97-A043-ACB9E15DEE3F}"/>
              </a:ext>
            </a:extLst>
          </p:cNvPr>
          <p:cNvSpPr/>
          <p:nvPr/>
        </p:nvSpPr>
        <p:spPr bwMode="auto">
          <a:xfrm>
            <a:off x="5709674" y="2574054"/>
            <a:ext cx="286554" cy="201363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1" name="íš1iďé">
            <a:extLst>
              <a:ext uri="{FF2B5EF4-FFF2-40B4-BE49-F238E27FC236}">
                <a16:creationId xmlns:a16="http://schemas.microsoft.com/office/drawing/2014/main" id="{7A864546-7DD6-43E6-8DFA-02E991D899CF}"/>
              </a:ext>
            </a:extLst>
          </p:cNvPr>
          <p:cNvSpPr/>
          <p:nvPr/>
        </p:nvSpPr>
        <p:spPr>
          <a:xfrm>
            <a:off x="5605764" y="4183994"/>
            <a:ext cx="494372" cy="49437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2" name="išḻîḑé">
            <a:extLst>
              <a:ext uri="{FF2B5EF4-FFF2-40B4-BE49-F238E27FC236}">
                <a16:creationId xmlns:a16="http://schemas.microsoft.com/office/drawing/2014/main" id="{F67B3416-7480-4504-8685-16F8E4B4659D}"/>
              </a:ext>
            </a:extLst>
          </p:cNvPr>
          <p:cNvSpPr/>
          <p:nvPr/>
        </p:nvSpPr>
        <p:spPr bwMode="auto">
          <a:xfrm>
            <a:off x="5709674" y="4290694"/>
            <a:ext cx="286554" cy="280967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9" name="ïṡľîḋê">
            <a:extLst>
              <a:ext uri="{FF2B5EF4-FFF2-40B4-BE49-F238E27FC236}">
                <a16:creationId xmlns:a16="http://schemas.microsoft.com/office/drawing/2014/main" id="{3E8AB407-C848-4D5A-961D-076C04306648}"/>
              </a:ext>
            </a:extLst>
          </p:cNvPr>
          <p:cNvSpPr/>
          <p:nvPr/>
        </p:nvSpPr>
        <p:spPr bwMode="auto">
          <a:xfrm>
            <a:off x="6259226" y="2673285"/>
            <a:ext cx="2387139" cy="672131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28594" indent="-228594">
              <a:lnSpc>
                <a:spcPct val="120000"/>
              </a:lnSpc>
              <a:buFont typeface="Arial" pitchFamily="34" charset="0"/>
              <a:buChar char="•"/>
              <a:tabLst>
                <a:tab pos="228594" algn="l"/>
              </a:tabLst>
            </a:pPr>
            <a:r>
              <a:rPr lang="en-US" altLang="zh-CN" sz="900" dirty="0"/>
              <a:t>Supporting text here.</a:t>
            </a:r>
          </a:p>
          <a:p>
            <a:pPr marL="228594" indent="-228594">
              <a:lnSpc>
                <a:spcPct val="120000"/>
              </a:lnSpc>
              <a:buFont typeface="Arial" pitchFamily="34" charset="0"/>
              <a:buChar char="•"/>
              <a:tabLst>
                <a:tab pos="228594" algn="l"/>
              </a:tabLst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0" name="íş1idé">
            <a:extLst>
              <a:ext uri="{FF2B5EF4-FFF2-40B4-BE49-F238E27FC236}">
                <a16:creationId xmlns:a16="http://schemas.microsoft.com/office/drawing/2014/main" id="{ED1D3B02-A61A-46D8-A45D-E9C64F742F9A}"/>
              </a:ext>
            </a:extLst>
          </p:cNvPr>
          <p:cNvSpPr txBox="1"/>
          <p:nvPr/>
        </p:nvSpPr>
        <p:spPr bwMode="auto">
          <a:xfrm>
            <a:off x="6259226" y="2322146"/>
            <a:ext cx="2387139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1" name="íṡļiḋê">
            <a:extLst>
              <a:ext uri="{FF2B5EF4-FFF2-40B4-BE49-F238E27FC236}">
                <a16:creationId xmlns:a16="http://schemas.microsoft.com/office/drawing/2014/main" id="{15794B7D-D1ED-4791-A634-12FC37E17653}"/>
              </a:ext>
            </a:extLst>
          </p:cNvPr>
          <p:cNvSpPr/>
          <p:nvPr/>
        </p:nvSpPr>
        <p:spPr bwMode="auto">
          <a:xfrm>
            <a:off x="6259226" y="4328047"/>
            <a:ext cx="2387139" cy="672131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28594" indent="-228594">
              <a:lnSpc>
                <a:spcPct val="120000"/>
              </a:lnSpc>
              <a:buFont typeface="Arial" pitchFamily="34" charset="0"/>
              <a:buChar char="•"/>
              <a:tabLst>
                <a:tab pos="228594" algn="l"/>
              </a:tabLst>
            </a:pPr>
            <a:r>
              <a:rPr lang="en-US" altLang="zh-CN" sz="900" dirty="0"/>
              <a:t>Supporting text here.</a:t>
            </a:r>
          </a:p>
          <a:p>
            <a:pPr marL="228594" indent="-228594">
              <a:lnSpc>
                <a:spcPct val="120000"/>
              </a:lnSpc>
              <a:buFont typeface="Arial" pitchFamily="34" charset="0"/>
              <a:buChar char="•"/>
              <a:tabLst>
                <a:tab pos="228594" algn="l"/>
              </a:tabLst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2" name="îṡlïḋè">
            <a:extLst>
              <a:ext uri="{FF2B5EF4-FFF2-40B4-BE49-F238E27FC236}">
                <a16:creationId xmlns:a16="http://schemas.microsoft.com/office/drawing/2014/main" id="{2BD7CFC2-056C-4F90-B55A-01125AF559F0}"/>
              </a:ext>
            </a:extLst>
          </p:cNvPr>
          <p:cNvSpPr txBox="1"/>
          <p:nvPr/>
        </p:nvSpPr>
        <p:spPr bwMode="auto">
          <a:xfrm>
            <a:off x="6259226" y="3976908"/>
            <a:ext cx="2387139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8" name="îśļîḍe">
            <a:extLst>
              <a:ext uri="{FF2B5EF4-FFF2-40B4-BE49-F238E27FC236}">
                <a16:creationId xmlns:a16="http://schemas.microsoft.com/office/drawing/2014/main" id="{9E2ADE87-F3F3-4170-B40C-F9871F939846}"/>
              </a:ext>
            </a:extLst>
          </p:cNvPr>
          <p:cNvSpPr/>
          <p:nvPr/>
        </p:nvSpPr>
        <p:spPr>
          <a:xfrm>
            <a:off x="9198142" y="2710040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/>
              <a:t>Adjust the spacing to adapt to Chinese typesetting, use the reference line in PPT.</a:t>
            </a:r>
            <a:endParaRPr lang="en-US" altLang="zh-CN" sz="1200" b="1" dirty="0"/>
          </a:p>
        </p:txBody>
      </p:sp>
      <p:sp>
        <p:nvSpPr>
          <p:cNvPr id="29" name="íSľiḍé">
            <a:extLst>
              <a:ext uri="{FF2B5EF4-FFF2-40B4-BE49-F238E27FC236}">
                <a16:creationId xmlns:a16="http://schemas.microsoft.com/office/drawing/2014/main" id="{CA2D6F31-A601-40A5-B505-47BBACB7B13C}"/>
              </a:ext>
            </a:extLst>
          </p:cNvPr>
          <p:cNvSpPr/>
          <p:nvPr/>
        </p:nvSpPr>
        <p:spPr>
          <a:xfrm>
            <a:off x="9198142" y="2087142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 dirty="0">
                <a:solidFill>
                  <a:schemeClr val="accent1">
                    <a:lumMod val="100000"/>
                  </a:schemeClr>
                </a:solidFill>
                <a:effectLst/>
                <a:latin typeface="Impact" panose="020B0806030902050204" pitchFamily="34" charset="0"/>
              </a:rPr>
              <a:t>60</a:t>
            </a:r>
            <a:r>
              <a:rPr lang="en-US" altLang="zh-CN" dirty="0">
                <a:solidFill>
                  <a:schemeClr val="accent1">
                    <a:lumMod val="100000"/>
                  </a:schemeClr>
                </a:solidFill>
                <a:effectLst/>
                <a:latin typeface="Impact" panose="020B0806030902050204" pitchFamily="34" charset="0"/>
              </a:rPr>
              <a:t>%</a:t>
            </a:r>
            <a:endParaRPr lang="en-US" altLang="zh-CN" sz="3600" dirty="0">
              <a:solidFill>
                <a:schemeClr val="accent1">
                  <a:lumMod val="100000"/>
                </a:schemeClr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30" name="íṣľíḓê">
            <a:extLst>
              <a:ext uri="{FF2B5EF4-FFF2-40B4-BE49-F238E27FC236}">
                <a16:creationId xmlns:a16="http://schemas.microsoft.com/office/drawing/2014/main" id="{A87B97FC-B819-4127-8D40-B95FB557FED1}"/>
              </a:ext>
            </a:extLst>
          </p:cNvPr>
          <p:cNvSpPr/>
          <p:nvPr/>
        </p:nvSpPr>
        <p:spPr>
          <a:xfrm>
            <a:off x="10220095" y="2325884"/>
            <a:ext cx="121029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r"/>
            <a:r>
              <a:rPr lang="en-US" altLang="zh-CN" sz="1400" b="1" dirty="0">
                <a:solidFill>
                  <a:schemeClr val="accent1"/>
                </a:solidFill>
                <a:effectLst/>
              </a:rPr>
              <a:t>Text here</a:t>
            </a:r>
            <a:endParaRPr lang="zh-CN" altLang="en-US" sz="1400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25" name="ïsḷíḓé">
            <a:extLst>
              <a:ext uri="{FF2B5EF4-FFF2-40B4-BE49-F238E27FC236}">
                <a16:creationId xmlns:a16="http://schemas.microsoft.com/office/drawing/2014/main" id="{0F587224-3423-434F-BC5D-670390951FF7}"/>
              </a:ext>
            </a:extLst>
          </p:cNvPr>
          <p:cNvSpPr/>
          <p:nvPr/>
        </p:nvSpPr>
        <p:spPr>
          <a:xfrm>
            <a:off x="9198142" y="4380235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/>
              <a:t>Adjust the spacing to adapt to Chinese typesetting, use the reference line in PPT.</a:t>
            </a:r>
            <a:endParaRPr lang="en-US" altLang="zh-CN" sz="1200" b="1" dirty="0"/>
          </a:p>
        </p:txBody>
      </p:sp>
      <p:sp>
        <p:nvSpPr>
          <p:cNvPr id="26" name="isļïdè">
            <a:extLst>
              <a:ext uri="{FF2B5EF4-FFF2-40B4-BE49-F238E27FC236}">
                <a16:creationId xmlns:a16="http://schemas.microsoft.com/office/drawing/2014/main" id="{E0CF045B-FC37-4ACB-89D8-75128C4C6A59}"/>
              </a:ext>
            </a:extLst>
          </p:cNvPr>
          <p:cNvSpPr/>
          <p:nvPr/>
        </p:nvSpPr>
        <p:spPr>
          <a:xfrm>
            <a:off x="9198142" y="3757337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 dirty="0">
                <a:solidFill>
                  <a:schemeClr val="accent3"/>
                </a:solidFill>
                <a:effectLst/>
                <a:latin typeface="Impact" panose="020B0806030902050204" pitchFamily="34" charset="0"/>
              </a:rPr>
              <a:t>40</a:t>
            </a:r>
            <a:r>
              <a:rPr lang="en-US" altLang="zh-CN" dirty="0">
                <a:solidFill>
                  <a:schemeClr val="accent3"/>
                </a:solidFill>
                <a:latin typeface="Impact" panose="020B0806030902050204" pitchFamily="34" charset="0"/>
              </a:rPr>
              <a:t>%</a:t>
            </a:r>
          </a:p>
        </p:txBody>
      </p:sp>
      <p:sp>
        <p:nvSpPr>
          <p:cNvPr id="27" name="îslïdê">
            <a:extLst>
              <a:ext uri="{FF2B5EF4-FFF2-40B4-BE49-F238E27FC236}">
                <a16:creationId xmlns:a16="http://schemas.microsoft.com/office/drawing/2014/main" id="{FAC4B43B-60B8-4476-972A-7EC189B107F7}"/>
              </a:ext>
            </a:extLst>
          </p:cNvPr>
          <p:cNvSpPr/>
          <p:nvPr/>
        </p:nvSpPr>
        <p:spPr>
          <a:xfrm>
            <a:off x="10220095" y="3996079"/>
            <a:ext cx="121029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r"/>
            <a:r>
              <a:rPr lang="en-US" altLang="zh-CN" sz="1400" b="1" dirty="0">
                <a:solidFill>
                  <a:schemeClr val="accent3"/>
                </a:solidFill>
                <a:effectLst/>
              </a:rPr>
              <a:t>Text here</a:t>
            </a:r>
            <a:endParaRPr lang="zh-CN" altLang="en-US" sz="1400" b="1" dirty="0"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3867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4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选题背景和研究意义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研究思路与研究方法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关键技术与实践难点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研究成果与应用前景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论文总结与展望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2504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183B1-37F5-4EA8-8B60-8B4D72D02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49BF5F0-8243-4946-AB95-FF5D08F03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183824-78AB-4AF4-BAF7-8D10284A8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6" name="íṡ1îḍè">
            <a:extLst>
              <a:ext uri="{FF2B5EF4-FFF2-40B4-BE49-F238E27FC236}">
                <a16:creationId xmlns:a16="http://schemas.microsoft.com/office/drawing/2014/main" id="{8FE417CA-C3FE-453F-A4CE-A8CC0831F0DF}"/>
              </a:ext>
            </a:extLst>
          </p:cNvPr>
          <p:cNvSpPr/>
          <p:nvPr/>
        </p:nvSpPr>
        <p:spPr bwMode="auto">
          <a:xfrm>
            <a:off x="0" y="1028700"/>
            <a:ext cx="12192000" cy="2400300"/>
          </a:xfrm>
          <a:prstGeom prst="rect">
            <a:avLst/>
          </a:prstGeom>
          <a:blipFill>
            <a:blip r:embed="rId3"/>
            <a:stretch>
              <a:fillRect t="-114675" b="-11391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íṧḷïde">
            <a:extLst>
              <a:ext uri="{FF2B5EF4-FFF2-40B4-BE49-F238E27FC236}">
                <a16:creationId xmlns:a16="http://schemas.microsoft.com/office/drawing/2014/main" id="{A8E21839-F9A1-4316-A46E-BEF228FFF58A}"/>
              </a:ext>
            </a:extLst>
          </p:cNvPr>
          <p:cNvSpPr/>
          <p:nvPr/>
        </p:nvSpPr>
        <p:spPr bwMode="auto">
          <a:xfrm>
            <a:off x="0" y="1028700"/>
            <a:ext cx="3737200" cy="2400300"/>
          </a:xfrm>
          <a:prstGeom prst="flowChartProcess">
            <a:avLst/>
          </a:prstGeom>
          <a:solidFill>
            <a:schemeClr val="accent1">
              <a:alpha val="8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8" name="íšļïḋé">
            <a:extLst>
              <a:ext uri="{FF2B5EF4-FFF2-40B4-BE49-F238E27FC236}">
                <a16:creationId xmlns:a16="http://schemas.microsoft.com/office/drawing/2014/main" id="{0D2D9FFB-54BB-446A-AEED-33B8C8B9CA06}"/>
              </a:ext>
            </a:extLst>
          </p:cNvPr>
          <p:cNvSpPr txBox="1"/>
          <p:nvPr/>
        </p:nvSpPr>
        <p:spPr>
          <a:xfrm>
            <a:off x="669925" y="1686827"/>
            <a:ext cx="2722649" cy="499702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9" name="îsļîḍè">
            <a:extLst>
              <a:ext uri="{FF2B5EF4-FFF2-40B4-BE49-F238E27FC236}">
                <a16:creationId xmlns:a16="http://schemas.microsoft.com/office/drawing/2014/main" id="{EB4E2E70-FE27-462C-B2CD-1A346E193344}"/>
              </a:ext>
            </a:extLst>
          </p:cNvPr>
          <p:cNvSpPr txBox="1"/>
          <p:nvPr/>
        </p:nvSpPr>
        <p:spPr>
          <a:xfrm>
            <a:off x="669926" y="2186531"/>
            <a:ext cx="2722648" cy="68965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bg1"/>
                </a:solidFill>
              </a:rPr>
              <a:t>Copy paste fonts.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bg1"/>
                </a:solidFill>
              </a:rPr>
              <a:t> Choose the only option to retain text.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09F36B1-25A3-4A0D-86E9-365893917842}"/>
              </a:ext>
            </a:extLst>
          </p:cNvPr>
          <p:cNvCxnSpPr/>
          <p:nvPr/>
        </p:nvCxnSpPr>
        <p:spPr>
          <a:xfrm>
            <a:off x="4180178" y="4419000"/>
            <a:ext cx="0" cy="172462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íṥ1ïḓè">
            <a:extLst>
              <a:ext uri="{FF2B5EF4-FFF2-40B4-BE49-F238E27FC236}">
                <a16:creationId xmlns:a16="http://schemas.microsoft.com/office/drawing/2014/main" id="{7EDD8C72-603C-4649-9BD5-84942558E84B}"/>
              </a:ext>
            </a:extLst>
          </p:cNvPr>
          <p:cNvSpPr txBox="1"/>
          <p:nvPr/>
        </p:nvSpPr>
        <p:spPr>
          <a:xfrm>
            <a:off x="671514" y="4243174"/>
            <a:ext cx="3174486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2" name="ïṩ1îḓè">
            <a:extLst>
              <a:ext uri="{FF2B5EF4-FFF2-40B4-BE49-F238E27FC236}">
                <a16:creationId xmlns:a16="http://schemas.microsoft.com/office/drawing/2014/main" id="{0A28D915-051D-4A4F-9502-3A6A00888359}"/>
              </a:ext>
            </a:extLst>
          </p:cNvPr>
          <p:cNvSpPr txBox="1"/>
          <p:nvPr/>
        </p:nvSpPr>
        <p:spPr>
          <a:xfrm>
            <a:off x="671513" y="4831506"/>
            <a:ext cx="3174486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 dirty="0"/>
          </a:p>
          <a:p>
            <a:pPr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23" name="ï$ḷíḍé">
            <a:extLst>
              <a:ext uri="{FF2B5EF4-FFF2-40B4-BE49-F238E27FC236}">
                <a16:creationId xmlns:a16="http://schemas.microsoft.com/office/drawing/2014/main" id="{FB36A68A-1199-42B2-A8DA-EF5F8A79CFBF}"/>
              </a:ext>
            </a:extLst>
          </p:cNvPr>
          <p:cNvSpPr/>
          <p:nvPr/>
        </p:nvSpPr>
        <p:spPr bwMode="auto">
          <a:xfrm>
            <a:off x="804003" y="3564000"/>
            <a:ext cx="609685" cy="493484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F354C62-FE31-4DFD-B9D4-1905DEBBE10F}"/>
              </a:ext>
            </a:extLst>
          </p:cNvPr>
          <p:cNvCxnSpPr/>
          <p:nvPr/>
        </p:nvCxnSpPr>
        <p:spPr>
          <a:xfrm>
            <a:off x="8023021" y="4419000"/>
            <a:ext cx="0" cy="172462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ṧ1ïdè">
            <a:extLst>
              <a:ext uri="{FF2B5EF4-FFF2-40B4-BE49-F238E27FC236}">
                <a16:creationId xmlns:a16="http://schemas.microsoft.com/office/drawing/2014/main" id="{2521EBBF-8877-4873-973D-63A0D8ECE792}"/>
              </a:ext>
            </a:extLst>
          </p:cNvPr>
          <p:cNvSpPr txBox="1"/>
          <p:nvPr/>
        </p:nvSpPr>
        <p:spPr>
          <a:xfrm>
            <a:off x="4514357" y="4243174"/>
            <a:ext cx="3174486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9" name="îŝḷîḑé">
            <a:extLst>
              <a:ext uri="{FF2B5EF4-FFF2-40B4-BE49-F238E27FC236}">
                <a16:creationId xmlns:a16="http://schemas.microsoft.com/office/drawing/2014/main" id="{510B38CE-A126-4A65-94AB-FBCC3AA2831A}"/>
              </a:ext>
            </a:extLst>
          </p:cNvPr>
          <p:cNvSpPr txBox="1"/>
          <p:nvPr/>
        </p:nvSpPr>
        <p:spPr>
          <a:xfrm>
            <a:off x="4514356" y="4831506"/>
            <a:ext cx="3174486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 dirty="0"/>
          </a:p>
          <a:p>
            <a:pPr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20" name="íṧ1îḋê">
            <a:extLst>
              <a:ext uri="{FF2B5EF4-FFF2-40B4-BE49-F238E27FC236}">
                <a16:creationId xmlns:a16="http://schemas.microsoft.com/office/drawing/2014/main" id="{37E96193-DBED-412F-9F54-47CCFFBBC385}"/>
              </a:ext>
            </a:extLst>
          </p:cNvPr>
          <p:cNvSpPr/>
          <p:nvPr/>
        </p:nvSpPr>
        <p:spPr bwMode="auto">
          <a:xfrm>
            <a:off x="4646846" y="3564000"/>
            <a:ext cx="609685" cy="493484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íṡ1îďé">
            <a:extLst>
              <a:ext uri="{FF2B5EF4-FFF2-40B4-BE49-F238E27FC236}">
                <a16:creationId xmlns:a16="http://schemas.microsoft.com/office/drawing/2014/main" id="{08951BE3-C2A9-4343-ACA9-C9A83864FCB8}"/>
              </a:ext>
            </a:extLst>
          </p:cNvPr>
          <p:cNvSpPr txBox="1"/>
          <p:nvPr/>
        </p:nvSpPr>
        <p:spPr>
          <a:xfrm>
            <a:off x="8357200" y="4243174"/>
            <a:ext cx="3174486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6" name="iṥ1iďe">
            <a:extLst>
              <a:ext uri="{FF2B5EF4-FFF2-40B4-BE49-F238E27FC236}">
                <a16:creationId xmlns:a16="http://schemas.microsoft.com/office/drawing/2014/main" id="{AF8FC3AC-664A-44BE-9B29-4D2BCDA99686}"/>
              </a:ext>
            </a:extLst>
          </p:cNvPr>
          <p:cNvSpPr txBox="1"/>
          <p:nvPr/>
        </p:nvSpPr>
        <p:spPr>
          <a:xfrm>
            <a:off x="8357199" y="4831506"/>
            <a:ext cx="3174486" cy="13121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 dirty="0"/>
          </a:p>
          <a:p>
            <a:pPr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7" name="ïśļïḋé">
            <a:extLst>
              <a:ext uri="{FF2B5EF4-FFF2-40B4-BE49-F238E27FC236}">
                <a16:creationId xmlns:a16="http://schemas.microsoft.com/office/drawing/2014/main" id="{D192EFF3-D2F1-4376-AC00-6F58970BBCA5}"/>
              </a:ext>
            </a:extLst>
          </p:cNvPr>
          <p:cNvSpPr/>
          <p:nvPr/>
        </p:nvSpPr>
        <p:spPr bwMode="auto">
          <a:xfrm>
            <a:off x="8489689" y="3564000"/>
            <a:ext cx="609685" cy="493484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8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7235111" y="1864527"/>
            <a:ext cx="4285377" cy="1621509"/>
          </a:xfrm>
        </p:spPr>
        <p:txBody>
          <a:bodyPr/>
          <a:lstStyle/>
          <a:p>
            <a:r>
              <a:rPr lang="en-US" altLang="zh-CN" dirty="0">
                <a:solidFill>
                  <a:schemeClr val="accent6"/>
                </a:solidFill>
              </a:rPr>
              <a:t>Thanks.</a:t>
            </a:r>
            <a:br>
              <a:rPr lang="en-US" altLang="zh-CN" dirty="0">
                <a:solidFill>
                  <a:schemeClr val="accent6"/>
                </a:solidFill>
              </a:rPr>
            </a:br>
            <a:r>
              <a:rPr lang="en-US" altLang="zh-CN" b="0" dirty="0">
                <a:solidFill>
                  <a:schemeClr val="accent6"/>
                </a:solidFill>
              </a:rPr>
              <a:t>And Your Slogan Here.</a:t>
            </a:r>
            <a:endParaRPr lang="zh-CN" altLang="en-US" b="0" dirty="0">
              <a:solidFill>
                <a:schemeClr val="accent6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>
          <a:xfrm>
            <a:off x="7235111" y="3911263"/>
            <a:ext cx="4285377" cy="310871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7235111" y="4222134"/>
            <a:ext cx="4285377" cy="310871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mba.guet.edu.cn</a:t>
            </a: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597021" y="1554848"/>
            <a:ext cx="5419185" cy="895350"/>
          </a:xfrm>
        </p:spPr>
        <p:txBody>
          <a:bodyPr/>
          <a:lstStyle/>
          <a:p>
            <a:r>
              <a:rPr lang="zh-CN" altLang="en-US" dirty="0">
                <a:solidFill>
                  <a:schemeClr val="accent6"/>
                </a:solidFill>
              </a:rPr>
              <a:t>选题背景和研究意义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598137" y="2450198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4246686" y="2059030"/>
            <a:ext cx="89176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69EFC4-ECAC-4B2B-BCAB-F56874C0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7E9A9AC-83D8-497A-B2D9-E3D4900FE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849D9E-0A72-40A5-9B20-FCCF25C56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32" name="îšlíḓè">
            <a:extLst>
              <a:ext uri="{FF2B5EF4-FFF2-40B4-BE49-F238E27FC236}">
                <a16:creationId xmlns:a16="http://schemas.microsoft.com/office/drawing/2014/main" id="{BE827683-0603-4530-979C-0FF1F8214B99}"/>
              </a:ext>
            </a:extLst>
          </p:cNvPr>
          <p:cNvSpPr/>
          <p:nvPr/>
        </p:nvSpPr>
        <p:spPr bwMode="auto">
          <a:xfrm flipH="1" flipV="1">
            <a:off x="7629874" y="1130297"/>
            <a:ext cx="3890613" cy="3670304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 defTabSz="914377"/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33" name="i$1ide">
            <a:extLst>
              <a:ext uri="{FF2B5EF4-FFF2-40B4-BE49-F238E27FC236}">
                <a16:creationId xmlns:a16="http://schemas.microsoft.com/office/drawing/2014/main" id="{7FF9E3E3-751D-4DD3-9E76-D87C53BFA25C}"/>
              </a:ext>
            </a:extLst>
          </p:cNvPr>
          <p:cNvSpPr/>
          <p:nvPr/>
        </p:nvSpPr>
        <p:spPr>
          <a:xfrm rot="16200000" flipH="1">
            <a:off x="7794225" y="959361"/>
            <a:ext cx="3555322" cy="3897200"/>
          </a:xfrm>
          <a:prstGeom prst="rtTriangle">
            <a:avLst/>
          </a:prstGeom>
          <a:blipFill>
            <a:blip r:embed="rId3"/>
            <a:stretch>
              <a:fillRect l="-34062" t="80" r="-35381" b="-80"/>
            </a:stretch>
          </a:blip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/>
            <a:endParaRPr lang="zh-CN" altLang="en-US"/>
          </a:p>
        </p:txBody>
      </p:sp>
      <p:sp>
        <p:nvSpPr>
          <p:cNvPr id="34" name="iṡḷiḋê">
            <a:extLst>
              <a:ext uri="{FF2B5EF4-FFF2-40B4-BE49-F238E27FC236}">
                <a16:creationId xmlns:a16="http://schemas.microsoft.com/office/drawing/2014/main" id="{DC1A5D53-D45A-4925-AEB3-7B8AFDD8F094}"/>
              </a:ext>
            </a:extLst>
          </p:cNvPr>
          <p:cNvSpPr/>
          <p:nvPr/>
        </p:nvSpPr>
        <p:spPr bwMode="auto">
          <a:xfrm flipH="1" flipV="1">
            <a:off x="7706555" y="1130298"/>
            <a:ext cx="3813932" cy="3555322"/>
          </a:xfrm>
          <a:prstGeom prst="rtTriangle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 defTabSz="914377"/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7" name="ïŝliḓê">
            <a:extLst>
              <a:ext uri="{FF2B5EF4-FFF2-40B4-BE49-F238E27FC236}">
                <a16:creationId xmlns:a16="http://schemas.microsoft.com/office/drawing/2014/main" id="{7DF748DA-7DD1-40C7-A004-CBE1AE386844}"/>
              </a:ext>
            </a:extLst>
          </p:cNvPr>
          <p:cNvSpPr txBox="1"/>
          <p:nvPr/>
        </p:nvSpPr>
        <p:spPr>
          <a:xfrm>
            <a:off x="670968" y="1442355"/>
            <a:ext cx="6589368" cy="158547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600" dirty="0"/>
              <a:t>Adjust the spacing to adapt to Chinese typesetting, use the reference line in PPT.</a:t>
            </a:r>
            <a:endParaRPr lang="en-US" altLang="zh-CN" b="1" dirty="0"/>
          </a:p>
        </p:txBody>
      </p:sp>
      <p:sp>
        <p:nvSpPr>
          <p:cNvPr id="25" name="ïṡḷïďé">
            <a:extLst>
              <a:ext uri="{FF2B5EF4-FFF2-40B4-BE49-F238E27FC236}">
                <a16:creationId xmlns:a16="http://schemas.microsoft.com/office/drawing/2014/main" id="{7C7115A6-9B79-4344-A93E-41268C4EF5CF}"/>
              </a:ext>
            </a:extLst>
          </p:cNvPr>
          <p:cNvSpPr/>
          <p:nvPr/>
        </p:nvSpPr>
        <p:spPr bwMode="auto">
          <a:xfrm>
            <a:off x="681432" y="3972151"/>
            <a:ext cx="2991861" cy="2159496"/>
          </a:xfrm>
          <a:prstGeom prst="rect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endParaRPr sz="2000" b="1" kern="0">
              <a:solidFill>
                <a:prstClr val="black"/>
              </a:solidFill>
            </a:endParaRPr>
          </a:p>
        </p:txBody>
      </p:sp>
      <p:sp>
        <p:nvSpPr>
          <p:cNvPr id="30" name="îṥḷiḍè">
            <a:extLst>
              <a:ext uri="{FF2B5EF4-FFF2-40B4-BE49-F238E27FC236}">
                <a16:creationId xmlns:a16="http://schemas.microsoft.com/office/drawing/2014/main" id="{42AC7AD5-78B2-4FE7-A60F-03D74F56460D}"/>
              </a:ext>
            </a:extLst>
          </p:cNvPr>
          <p:cNvSpPr/>
          <p:nvPr/>
        </p:nvSpPr>
        <p:spPr>
          <a:xfrm>
            <a:off x="1839857" y="3633107"/>
            <a:ext cx="675011" cy="67501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1" name="işļiḋè">
            <a:extLst>
              <a:ext uri="{FF2B5EF4-FFF2-40B4-BE49-F238E27FC236}">
                <a16:creationId xmlns:a16="http://schemas.microsoft.com/office/drawing/2014/main" id="{25AB2D59-13AE-42FC-8155-CBD2ABD42DEE}"/>
              </a:ext>
            </a:extLst>
          </p:cNvPr>
          <p:cNvSpPr/>
          <p:nvPr/>
        </p:nvSpPr>
        <p:spPr bwMode="auto">
          <a:xfrm>
            <a:off x="2005264" y="3801874"/>
            <a:ext cx="344191" cy="33747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8" name="íṥľîdè">
            <a:extLst>
              <a:ext uri="{FF2B5EF4-FFF2-40B4-BE49-F238E27FC236}">
                <a16:creationId xmlns:a16="http://schemas.microsoft.com/office/drawing/2014/main" id="{2D37C3A9-035E-4336-BE96-5466AD9DE426}"/>
              </a:ext>
            </a:extLst>
          </p:cNvPr>
          <p:cNvSpPr txBox="1"/>
          <p:nvPr/>
        </p:nvSpPr>
        <p:spPr>
          <a:xfrm>
            <a:off x="681432" y="4644974"/>
            <a:ext cx="2991854" cy="458793"/>
          </a:xfrm>
          <a:prstGeom prst="rect">
            <a:avLst/>
          </a:prstGeom>
        </p:spPr>
        <p:txBody>
          <a:bodyPr wrap="none" lIns="72000" tIns="72000" rIns="72000" bIns="72000" anchor="ctr" anchorCtr="0">
            <a:normAutofit/>
          </a:bodyPr>
          <a:lstStyle/>
          <a:p>
            <a:pPr marL="0" indent="0" algn="ctr"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29" name="íṣ1íḑe">
            <a:extLst>
              <a:ext uri="{FF2B5EF4-FFF2-40B4-BE49-F238E27FC236}">
                <a16:creationId xmlns:a16="http://schemas.microsoft.com/office/drawing/2014/main" id="{C22B27E7-818C-4180-BD2F-44DEC550DD4C}"/>
              </a:ext>
            </a:extLst>
          </p:cNvPr>
          <p:cNvSpPr txBox="1"/>
          <p:nvPr/>
        </p:nvSpPr>
        <p:spPr>
          <a:xfrm>
            <a:off x="681432" y="5103767"/>
            <a:ext cx="2991854" cy="756648"/>
          </a:xfrm>
          <a:prstGeom prst="rect">
            <a:avLst/>
          </a:prstGeom>
        </p:spPr>
        <p:txBody>
          <a:bodyPr wrap="square" lIns="72000" tIns="72000" rIns="72000" bIns="7200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/>
              <a:t>Supporting text here.</a:t>
            </a:r>
            <a:endParaRPr lang="zh-CN" altLang="en-US" sz="10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altLang="zh-CN" sz="1000" dirty="0"/>
              <a:t>When you copy &amp; paste , choose "keep text only" option.</a:t>
            </a:r>
          </a:p>
        </p:txBody>
      </p:sp>
      <p:sp>
        <p:nvSpPr>
          <p:cNvPr id="18" name="iṣ1íḋè">
            <a:extLst>
              <a:ext uri="{FF2B5EF4-FFF2-40B4-BE49-F238E27FC236}">
                <a16:creationId xmlns:a16="http://schemas.microsoft.com/office/drawing/2014/main" id="{ACE32A64-5F08-450C-8167-8A21F837EB12}"/>
              </a:ext>
            </a:extLst>
          </p:cNvPr>
          <p:cNvSpPr/>
          <p:nvPr/>
        </p:nvSpPr>
        <p:spPr bwMode="auto">
          <a:xfrm>
            <a:off x="4069652" y="3972151"/>
            <a:ext cx="2991861" cy="2159496"/>
          </a:xfrm>
          <a:prstGeom prst="rect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endParaRPr sz="2000" b="1" kern="0">
              <a:solidFill>
                <a:prstClr val="black"/>
              </a:solidFill>
            </a:endParaRPr>
          </a:p>
        </p:txBody>
      </p:sp>
      <p:sp>
        <p:nvSpPr>
          <p:cNvPr id="23" name="íṡľîḑè">
            <a:extLst>
              <a:ext uri="{FF2B5EF4-FFF2-40B4-BE49-F238E27FC236}">
                <a16:creationId xmlns:a16="http://schemas.microsoft.com/office/drawing/2014/main" id="{B940D0C8-9E8C-406A-AD31-AFDF407BD2F1}"/>
              </a:ext>
            </a:extLst>
          </p:cNvPr>
          <p:cNvSpPr/>
          <p:nvPr/>
        </p:nvSpPr>
        <p:spPr>
          <a:xfrm>
            <a:off x="5228077" y="3633107"/>
            <a:ext cx="675011" cy="67501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4" name="ísḻíde">
            <a:extLst>
              <a:ext uri="{FF2B5EF4-FFF2-40B4-BE49-F238E27FC236}">
                <a16:creationId xmlns:a16="http://schemas.microsoft.com/office/drawing/2014/main" id="{9A347400-AB35-4E3A-8261-E14BF14ED26E}"/>
              </a:ext>
            </a:extLst>
          </p:cNvPr>
          <p:cNvSpPr/>
          <p:nvPr/>
        </p:nvSpPr>
        <p:spPr bwMode="auto">
          <a:xfrm>
            <a:off x="5393484" y="3801874"/>
            <a:ext cx="344191" cy="33747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1" name="íšľïḑè">
            <a:extLst>
              <a:ext uri="{FF2B5EF4-FFF2-40B4-BE49-F238E27FC236}">
                <a16:creationId xmlns:a16="http://schemas.microsoft.com/office/drawing/2014/main" id="{FCF120AD-EAC1-4F67-9385-B208E482541B}"/>
              </a:ext>
            </a:extLst>
          </p:cNvPr>
          <p:cNvSpPr txBox="1"/>
          <p:nvPr/>
        </p:nvSpPr>
        <p:spPr>
          <a:xfrm>
            <a:off x="4069652" y="4644974"/>
            <a:ext cx="2991854" cy="458793"/>
          </a:xfrm>
          <a:prstGeom prst="rect">
            <a:avLst/>
          </a:prstGeom>
        </p:spPr>
        <p:txBody>
          <a:bodyPr wrap="none" lIns="72000" tIns="72000" rIns="72000" bIns="72000" anchor="ctr" anchorCtr="0">
            <a:normAutofit/>
          </a:bodyPr>
          <a:lstStyle/>
          <a:p>
            <a:pPr marL="0" indent="0" algn="ctr"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22" name="íṩlíḍe">
            <a:extLst>
              <a:ext uri="{FF2B5EF4-FFF2-40B4-BE49-F238E27FC236}">
                <a16:creationId xmlns:a16="http://schemas.microsoft.com/office/drawing/2014/main" id="{B6684BDD-82AF-4C26-BEDE-EA09BB35456B}"/>
              </a:ext>
            </a:extLst>
          </p:cNvPr>
          <p:cNvSpPr txBox="1"/>
          <p:nvPr/>
        </p:nvSpPr>
        <p:spPr>
          <a:xfrm>
            <a:off x="4069652" y="5103767"/>
            <a:ext cx="2991854" cy="756648"/>
          </a:xfrm>
          <a:prstGeom prst="rect">
            <a:avLst/>
          </a:prstGeom>
        </p:spPr>
        <p:txBody>
          <a:bodyPr wrap="square" lIns="72000" tIns="72000" rIns="72000" bIns="7200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/>
              <a:t>Supporting text here.</a:t>
            </a:r>
            <a:endParaRPr lang="zh-CN" altLang="en-US" sz="10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altLang="zh-CN" sz="1000" dirty="0"/>
              <a:t>When you copy &amp; paste , choose "keep text only" option.</a:t>
            </a:r>
          </a:p>
        </p:txBody>
      </p:sp>
      <p:sp>
        <p:nvSpPr>
          <p:cNvPr id="11" name="íṡḻïďé">
            <a:extLst>
              <a:ext uri="{FF2B5EF4-FFF2-40B4-BE49-F238E27FC236}">
                <a16:creationId xmlns:a16="http://schemas.microsoft.com/office/drawing/2014/main" id="{B700F56B-585B-4BDF-AE4F-1898F820E8AD}"/>
              </a:ext>
            </a:extLst>
          </p:cNvPr>
          <p:cNvSpPr/>
          <p:nvPr/>
        </p:nvSpPr>
        <p:spPr bwMode="auto">
          <a:xfrm>
            <a:off x="7457873" y="3972151"/>
            <a:ext cx="2991861" cy="2159496"/>
          </a:xfrm>
          <a:prstGeom prst="rect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endParaRPr sz="2000" b="1" kern="0">
              <a:solidFill>
                <a:prstClr val="black"/>
              </a:solidFill>
            </a:endParaRPr>
          </a:p>
        </p:txBody>
      </p:sp>
      <p:sp>
        <p:nvSpPr>
          <p:cNvPr id="16" name="iṧḷíḑê">
            <a:extLst>
              <a:ext uri="{FF2B5EF4-FFF2-40B4-BE49-F238E27FC236}">
                <a16:creationId xmlns:a16="http://schemas.microsoft.com/office/drawing/2014/main" id="{43939427-7017-4E20-8A4B-41D486B59B40}"/>
              </a:ext>
            </a:extLst>
          </p:cNvPr>
          <p:cNvSpPr/>
          <p:nvPr/>
        </p:nvSpPr>
        <p:spPr>
          <a:xfrm>
            <a:off x="8616298" y="3633107"/>
            <a:ext cx="675011" cy="67501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7" name="ïş1ide">
            <a:extLst>
              <a:ext uri="{FF2B5EF4-FFF2-40B4-BE49-F238E27FC236}">
                <a16:creationId xmlns:a16="http://schemas.microsoft.com/office/drawing/2014/main" id="{624063D8-3780-4EF1-8E90-CC42ED111E18}"/>
              </a:ext>
            </a:extLst>
          </p:cNvPr>
          <p:cNvSpPr/>
          <p:nvPr/>
        </p:nvSpPr>
        <p:spPr bwMode="auto">
          <a:xfrm>
            <a:off x="8781705" y="3801874"/>
            <a:ext cx="344191" cy="33747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4" name="íşļïdê">
            <a:extLst>
              <a:ext uri="{FF2B5EF4-FFF2-40B4-BE49-F238E27FC236}">
                <a16:creationId xmlns:a16="http://schemas.microsoft.com/office/drawing/2014/main" id="{EB524BA5-72B2-4D61-9CE6-B231F379A2AD}"/>
              </a:ext>
            </a:extLst>
          </p:cNvPr>
          <p:cNvSpPr txBox="1"/>
          <p:nvPr/>
        </p:nvSpPr>
        <p:spPr>
          <a:xfrm>
            <a:off x="7457873" y="4644974"/>
            <a:ext cx="2991854" cy="458793"/>
          </a:xfrm>
          <a:prstGeom prst="rect">
            <a:avLst/>
          </a:prstGeom>
        </p:spPr>
        <p:txBody>
          <a:bodyPr wrap="none" lIns="72000" tIns="72000" rIns="72000" bIns="72000" anchor="ctr" anchorCtr="0">
            <a:normAutofit/>
          </a:bodyPr>
          <a:lstStyle/>
          <a:p>
            <a:pPr marL="0" indent="0" algn="ctr"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15" name="î$1ïdê">
            <a:extLst>
              <a:ext uri="{FF2B5EF4-FFF2-40B4-BE49-F238E27FC236}">
                <a16:creationId xmlns:a16="http://schemas.microsoft.com/office/drawing/2014/main" id="{F3E15A26-7356-430F-9E98-48F8A0C59DBF}"/>
              </a:ext>
            </a:extLst>
          </p:cNvPr>
          <p:cNvSpPr txBox="1"/>
          <p:nvPr/>
        </p:nvSpPr>
        <p:spPr>
          <a:xfrm>
            <a:off x="7457873" y="5103767"/>
            <a:ext cx="2991854" cy="756648"/>
          </a:xfrm>
          <a:prstGeom prst="rect">
            <a:avLst/>
          </a:prstGeom>
        </p:spPr>
        <p:txBody>
          <a:bodyPr wrap="square" lIns="72000" tIns="72000" rIns="72000" bIns="7200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/>
              <a:t>Supporting text here.</a:t>
            </a:r>
            <a:endParaRPr lang="zh-CN" altLang="en-US" sz="10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altLang="zh-CN" sz="1000" dirty="0"/>
              <a:t>When you copy &amp; paste , choose "keep text only" option.</a:t>
            </a:r>
          </a:p>
        </p:txBody>
      </p:sp>
    </p:spTree>
    <p:extLst>
      <p:ext uri="{BB962C8B-B14F-4D97-AF65-F5344CB8AC3E}">
        <p14:creationId xmlns:p14="http://schemas.microsoft.com/office/powerpoint/2010/main" val="305515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698A82-C15B-4C3F-9EF5-AAD0E3079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7E291D8-7C11-408B-820C-4DF69C181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3A0518-201E-4CC3-8C6D-768126723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13" name="í$líḓè">
            <a:extLst>
              <a:ext uri="{FF2B5EF4-FFF2-40B4-BE49-F238E27FC236}">
                <a16:creationId xmlns:a16="http://schemas.microsoft.com/office/drawing/2014/main" id="{A83CB3F5-0EB5-4AAC-A417-C0451548969A}"/>
              </a:ext>
            </a:extLst>
          </p:cNvPr>
          <p:cNvSpPr/>
          <p:nvPr/>
        </p:nvSpPr>
        <p:spPr>
          <a:xfrm>
            <a:off x="4578138" y="1916218"/>
            <a:ext cx="3035724" cy="3035724"/>
          </a:xfrm>
          <a:prstGeom prst="ellipse">
            <a:avLst/>
          </a:prstGeom>
          <a:blipFill>
            <a:blip r:embed="rId3"/>
            <a:stretch>
              <a:fillRect l="-26772" t="264" r="-27808" b="-264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4" name="iṣ1íḑe">
            <a:extLst>
              <a:ext uri="{FF2B5EF4-FFF2-40B4-BE49-F238E27FC236}">
                <a16:creationId xmlns:a16="http://schemas.microsoft.com/office/drawing/2014/main" id="{B3A7C25D-709F-4A95-8A58-649991355A42}"/>
              </a:ext>
            </a:extLst>
          </p:cNvPr>
          <p:cNvSpPr/>
          <p:nvPr/>
        </p:nvSpPr>
        <p:spPr>
          <a:xfrm>
            <a:off x="4878916" y="2221018"/>
            <a:ext cx="2426124" cy="2426124"/>
          </a:xfrm>
          <a:prstGeom prst="ellipse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išļïḋê">
            <a:extLst>
              <a:ext uri="{FF2B5EF4-FFF2-40B4-BE49-F238E27FC236}">
                <a16:creationId xmlns:a16="http://schemas.microsoft.com/office/drawing/2014/main" id="{7BD024FE-6AA9-454B-BE0F-D6AC5DE23104}"/>
              </a:ext>
            </a:extLst>
          </p:cNvPr>
          <p:cNvSpPr/>
          <p:nvPr/>
        </p:nvSpPr>
        <p:spPr>
          <a:xfrm>
            <a:off x="4430819" y="1764312"/>
            <a:ext cx="1107440" cy="1107440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400" b="1" dirty="0"/>
              <a:t>Text here</a:t>
            </a:r>
            <a:endParaRPr lang="zh-CN" altLang="en-US" sz="1400" b="1" dirty="0"/>
          </a:p>
        </p:txBody>
      </p:sp>
      <p:sp>
        <p:nvSpPr>
          <p:cNvPr id="36" name="îśļïďè">
            <a:extLst>
              <a:ext uri="{FF2B5EF4-FFF2-40B4-BE49-F238E27FC236}">
                <a16:creationId xmlns:a16="http://schemas.microsoft.com/office/drawing/2014/main" id="{43EE8CA3-D4A6-4A69-90D7-3E4D1992CF4E}"/>
              </a:ext>
            </a:extLst>
          </p:cNvPr>
          <p:cNvSpPr/>
          <p:nvPr/>
        </p:nvSpPr>
        <p:spPr bwMode="auto">
          <a:xfrm>
            <a:off x="4790529" y="2016676"/>
            <a:ext cx="388020" cy="326855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551291" h="464390">
                <a:moveTo>
                  <a:pt x="153571" y="454275"/>
                </a:moveTo>
                <a:lnTo>
                  <a:pt x="548303" y="454275"/>
                </a:lnTo>
                <a:lnTo>
                  <a:pt x="545432" y="464390"/>
                </a:lnTo>
                <a:lnTo>
                  <a:pt x="157877" y="464390"/>
                </a:lnTo>
                <a:close/>
                <a:moveTo>
                  <a:pt x="327304" y="428604"/>
                </a:moveTo>
                <a:lnTo>
                  <a:pt x="321561" y="447265"/>
                </a:lnTo>
                <a:lnTo>
                  <a:pt x="373250" y="447265"/>
                </a:lnTo>
                <a:lnTo>
                  <a:pt x="366071" y="428604"/>
                </a:lnTo>
                <a:close/>
                <a:moveTo>
                  <a:pt x="193774" y="397025"/>
                </a:moveTo>
                <a:lnTo>
                  <a:pt x="180851" y="425734"/>
                </a:lnTo>
                <a:lnTo>
                  <a:pt x="522575" y="425734"/>
                </a:lnTo>
                <a:lnTo>
                  <a:pt x="512524" y="397025"/>
                </a:lnTo>
                <a:close/>
                <a:moveTo>
                  <a:pt x="180851" y="391283"/>
                </a:moveTo>
                <a:lnTo>
                  <a:pt x="531190" y="391283"/>
                </a:lnTo>
                <a:lnTo>
                  <a:pt x="551291" y="447265"/>
                </a:lnTo>
                <a:lnTo>
                  <a:pt x="549855" y="450136"/>
                </a:lnTo>
                <a:lnTo>
                  <a:pt x="153571" y="450136"/>
                </a:lnTo>
                <a:close/>
                <a:moveTo>
                  <a:pt x="199538" y="212061"/>
                </a:moveTo>
                <a:lnTo>
                  <a:pt x="199538" y="282376"/>
                </a:lnTo>
                <a:lnTo>
                  <a:pt x="199538" y="362736"/>
                </a:lnTo>
                <a:lnTo>
                  <a:pt x="403358" y="362736"/>
                </a:lnTo>
                <a:lnTo>
                  <a:pt x="508139" y="362736"/>
                </a:lnTo>
                <a:lnTo>
                  <a:pt x="508139" y="275201"/>
                </a:lnTo>
                <a:lnTo>
                  <a:pt x="508139" y="212061"/>
                </a:lnTo>
                <a:lnTo>
                  <a:pt x="289965" y="212061"/>
                </a:lnTo>
                <a:close/>
                <a:moveTo>
                  <a:pt x="188055" y="197711"/>
                </a:moveTo>
                <a:lnTo>
                  <a:pt x="295706" y="197711"/>
                </a:lnTo>
                <a:lnTo>
                  <a:pt x="518186" y="197711"/>
                </a:lnTo>
                <a:lnTo>
                  <a:pt x="518186" y="278071"/>
                </a:lnTo>
                <a:lnTo>
                  <a:pt x="518186" y="375651"/>
                </a:lnTo>
                <a:lnTo>
                  <a:pt x="396181" y="375651"/>
                </a:lnTo>
                <a:lnTo>
                  <a:pt x="188055" y="375651"/>
                </a:lnTo>
                <a:lnTo>
                  <a:pt x="188055" y="280941"/>
                </a:lnTo>
                <a:close/>
                <a:moveTo>
                  <a:pt x="120643" y="121858"/>
                </a:moveTo>
                <a:cubicBezTo>
                  <a:pt x="119208" y="121858"/>
                  <a:pt x="116338" y="123292"/>
                  <a:pt x="113467" y="123292"/>
                </a:cubicBezTo>
                <a:cubicBezTo>
                  <a:pt x="100552" y="126159"/>
                  <a:pt x="87637" y="129025"/>
                  <a:pt x="74721" y="131892"/>
                </a:cubicBezTo>
                <a:cubicBezTo>
                  <a:pt x="70416" y="150528"/>
                  <a:pt x="68981" y="170596"/>
                  <a:pt x="70416" y="189231"/>
                </a:cubicBezTo>
                <a:cubicBezTo>
                  <a:pt x="70416" y="207866"/>
                  <a:pt x="73286" y="226501"/>
                  <a:pt x="79026" y="245137"/>
                </a:cubicBezTo>
                <a:cubicBezTo>
                  <a:pt x="89072" y="248004"/>
                  <a:pt x="100552" y="249437"/>
                  <a:pt x="110597" y="252304"/>
                </a:cubicBezTo>
                <a:cubicBezTo>
                  <a:pt x="114902" y="252304"/>
                  <a:pt x="119208" y="253737"/>
                  <a:pt x="123513" y="253737"/>
                </a:cubicBezTo>
                <a:cubicBezTo>
                  <a:pt x="119208" y="232235"/>
                  <a:pt x="114902" y="210733"/>
                  <a:pt x="114902" y="187798"/>
                </a:cubicBezTo>
                <a:cubicBezTo>
                  <a:pt x="114902" y="166296"/>
                  <a:pt x="116338" y="143360"/>
                  <a:pt x="120643" y="121858"/>
                </a:cubicBezTo>
                <a:close/>
                <a:moveTo>
                  <a:pt x="165129" y="30116"/>
                </a:moveTo>
                <a:cubicBezTo>
                  <a:pt x="159389" y="43017"/>
                  <a:pt x="155084" y="55918"/>
                  <a:pt x="152214" y="68820"/>
                </a:cubicBezTo>
                <a:cubicBezTo>
                  <a:pt x="149344" y="78854"/>
                  <a:pt x="146473" y="88888"/>
                  <a:pt x="143603" y="98923"/>
                </a:cubicBezTo>
                <a:cubicBezTo>
                  <a:pt x="160824" y="96056"/>
                  <a:pt x="176610" y="96056"/>
                  <a:pt x="193830" y="96056"/>
                </a:cubicBezTo>
                <a:cubicBezTo>
                  <a:pt x="202440" y="96056"/>
                  <a:pt x="209616" y="96056"/>
                  <a:pt x="218226" y="97489"/>
                </a:cubicBezTo>
                <a:cubicBezTo>
                  <a:pt x="215356" y="88888"/>
                  <a:pt x="213921" y="80287"/>
                  <a:pt x="211051" y="70253"/>
                </a:cubicBezTo>
                <a:cubicBezTo>
                  <a:pt x="206745" y="57352"/>
                  <a:pt x="202440" y="44451"/>
                  <a:pt x="196700" y="32983"/>
                </a:cubicBezTo>
                <a:cubicBezTo>
                  <a:pt x="202440" y="37283"/>
                  <a:pt x="206745" y="43017"/>
                  <a:pt x="209616" y="48751"/>
                </a:cubicBezTo>
                <a:cubicBezTo>
                  <a:pt x="213921" y="54485"/>
                  <a:pt x="218226" y="60219"/>
                  <a:pt x="221096" y="67386"/>
                </a:cubicBezTo>
                <a:cubicBezTo>
                  <a:pt x="226836" y="77421"/>
                  <a:pt x="231141" y="88888"/>
                  <a:pt x="234011" y="100356"/>
                </a:cubicBezTo>
                <a:cubicBezTo>
                  <a:pt x="248362" y="101790"/>
                  <a:pt x="262712" y="106090"/>
                  <a:pt x="277063" y="110390"/>
                </a:cubicBezTo>
                <a:cubicBezTo>
                  <a:pt x="284238" y="113257"/>
                  <a:pt x="292848" y="114691"/>
                  <a:pt x="300023" y="118991"/>
                </a:cubicBezTo>
                <a:cubicBezTo>
                  <a:pt x="292848" y="96056"/>
                  <a:pt x="282803" y="74554"/>
                  <a:pt x="269887" y="54485"/>
                </a:cubicBezTo>
                <a:cubicBezTo>
                  <a:pt x="288543" y="68820"/>
                  <a:pt x="305764" y="88888"/>
                  <a:pt x="315809" y="113257"/>
                </a:cubicBezTo>
                <a:cubicBezTo>
                  <a:pt x="317244" y="117558"/>
                  <a:pt x="320114" y="123292"/>
                  <a:pt x="321549" y="127592"/>
                </a:cubicBezTo>
                <a:lnTo>
                  <a:pt x="350496" y="144678"/>
                </a:lnTo>
                <a:lnTo>
                  <a:pt x="350712" y="145626"/>
                </a:lnTo>
                <a:lnTo>
                  <a:pt x="324419" y="139060"/>
                </a:lnTo>
                <a:cubicBezTo>
                  <a:pt x="328724" y="154828"/>
                  <a:pt x="330159" y="170596"/>
                  <a:pt x="330159" y="187798"/>
                </a:cubicBezTo>
                <a:lnTo>
                  <a:pt x="308634" y="187798"/>
                </a:lnTo>
                <a:cubicBezTo>
                  <a:pt x="308634" y="169163"/>
                  <a:pt x="307199" y="150528"/>
                  <a:pt x="304329" y="133326"/>
                </a:cubicBezTo>
                <a:cubicBezTo>
                  <a:pt x="292848" y="130459"/>
                  <a:pt x="282803" y="129025"/>
                  <a:pt x="272758" y="126159"/>
                </a:cubicBezTo>
                <a:cubicBezTo>
                  <a:pt x="262712" y="124725"/>
                  <a:pt x="251232" y="123292"/>
                  <a:pt x="241187" y="121858"/>
                </a:cubicBezTo>
                <a:cubicBezTo>
                  <a:pt x="245492" y="143360"/>
                  <a:pt x="248362" y="164862"/>
                  <a:pt x="248362" y="187798"/>
                </a:cubicBezTo>
                <a:lnTo>
                  <a:pt x="226836" y="187798"/>
                </a:lnTo>
                <a:cubicBezTo>
                  <a:pt x="226836" y="164862"/>
                  <a:pt x="225401" y="141927"/>
                  <a:pt x="221096" y="118991"/>
                </a:cubicBezTo>
                <a:cubicBezTo>
                  <a:pt x="212486" y="117558"/>
                  <a:pt x="202440" y="117558"/>
                  <a:pt x="193830" y="117558"/>
                </a:cubicBezTo>
                <a:cubicBezTo>
                  <a:pt x="175175" y="117558"/>
                  <a:pt x="157954" y="117558"/>
                  <a:pt x="140733" y="118991"/>
                </a:cubicBezTo>
                <a:cubicBezTo>
                  <a:pt x="136428" y="141927"/>
                  <a:pt x="136428" y="164862"/>
                  <a:pt x="136428" y="187798"/>
                </a:cubicBezTo>
                <a:cubicBezTo>
                  <a:pt x="136428" y="210733"/>
                  <a:pt x="139298" y="233669"/>
                  <a:pt x="143603" y="256604"/>
                </a:cubicBezTo>
                <a:cubicBezTo>
                  <a:pt x="153649" y="258038"/>
                  <a:pt x="163694" y="258038"/>
                  <a:pt x="175175" y="258038"/>
                </a:cubicBezTo>
                <a:lnTo>
                  <a:pt x="175175" y="279540"/>
                </a:lnTo>
                <a:cubicBezTo>
                  <a:pt x="165129" y="279540"/>
                  <a:pt x="156519" y="278106"/>
                  <a:pt x="147909" y="276673"/>
                </a:cubicBezTo>
                <a:cubicBezTo>
                  <a:pt x="152214" y="301042"/>
                  <a:pt x="159389" y="323977"/>
                  <a:pt x="165129" y="346913"/>
                </a:cubicBezTo>
                <a:cubicBezTo>
                  <a:pt x="150779" y="325411"/>
                  <a:pt x="137863" y="299608"/>
                  <a:pt x="129253" y="273806"/>
                </a:cubicBezTo>
                <a:cubicBezTo>
                  <a:pt x="122078" y="272373"/>
                  <a:pt x="114902" y="270939"/>
                  <a:pt x="106292" y="268072"/>
                </a:cubicBezTo>
                <a:cubicBezTo>
                  <a:pt x="99117" y="266639"/>
                  <a:pt x="90507" y="262338"/>
                  <a:pt x="83332" y="259471"/>
                </a:cubicBezTo>
                <a:cubicBezTo>
                  <a:pt x="89072" y="282407"/>
                  <a:pt x="97682" y="303909"/>
                  <a:pt x="109162" y="325411"/>
                </a:cubicBezTo>
                <a:cubicBezTo>
                  <a:pt x="103422" y="321111"/>
                  <a:pt x="100552" y="316810"/>
                  <a:pt x="96247" y="312510"/>
                </a:cubicBezTo>
                <a:cubicBezTo>
                  <a:pt x="91942" y="306776"/>
                  <a:pt x="87637" y="302475"/>
                  <a:pt x="84767" y="296742"/>
                </a:cubicBezTo>
                <a:cubicBezTo>
                  <a:pt x="77591" y="286707"/>
                  <a:pt x="71851" y="275239"/>
                  <a:pt x="66111" y="263772"/>
                </a:cubicBezTo>
                <a:cubicBezTo>
                  <a:pt x="64676" y="259471"/>
                  <a:pt x="61806" y="253737"/>
                  <a:pt x="60371" y="248004"/>
                </a:cubicBezTo>
                <a:cubicBezTo>
                  <a:pt x="56066" y="246570"/>
                  <a:pt x="53196" y="243703"/>
                  <a:pt x="48890" y="242270"/>
                </a:cubicBezTo>
                <a:cubicBezTo>
                  <a:pt x="43150" y="237969"/>
                  <a:pt x="37410" y="233669"/>
                  <a:pt x="33105" y="229368"/>
                </a:cubicBezTo>
                <a:cubicBezTo>
                  <a:pt x="40280" y="232235"/>
                  <a:pt x="48890" y="235102"/>
                  <a:pt x="57501" y="237969"/>
                </a:cubicBezTo>
                <a:cubicBezTo>
                  <a:pt x="51761" y="222201"/>
                  <a:pt x="48890" y="206433"/>
                  <a:pt x="48890" y="190665"/>
                </a:cubicBezTo>
                <a:cubicBezTo>
                  <a:pt x="47455" y="173463"/>
                  <a:pt x="48890" y="156261"/>
                  <a:pt x="53196" y="139060"/>
                </a:cubicBezTo>
                <a:cubicBezTo>
                  <a:pt x="47455" y="141927"/>
                  <a:pt x="41715" y="143360"/>
                  <a:pt x="35975" y="146227"/>
                </a:cubicBezTo>
                <a:cubicBezTo>
                  <a:pt x="40280" y="141927"/>
                  <a:pt x="46020" y="137626"/>
                  <a:pt x="51761" y="133326"/>
                </a:cubicBezTo>
                <a:cubicBezTo>
                  <a:pt x="53196" y="133326"/>
                  <a:pt x="54631" y="131892"/>
                  <a:pt x="56066" y="130459"/>
                </a:cubicBezTo>
                <a:cubicBezTo>
                  <a:pt x="57501" y="126159"/>
                  <a:pt x="60371" y="120425"/>
                  <a:pt x="61806" y="114691"/>
                </a:cubicBezTo>
                <a:cubicBezTo>
                  <a:pt x="73286" y="91755"/>
                  <a:pt x="89072" y="70253"/>
                  <a:pt x="109162" y="55918"/>
                </a:cubicBezTo>
                <a:cubicBezTo>
                  <a:pt x="96247" y="75987"/>
                  <a:pt x="84767" y="97489"/>
                  <a:pt x="79026" y="118991"/>
                </a:cubicBezTo>
                <a:cubicBezTo>
                  <a:pt x="89072" y="114691"/>
                  <a:pt x="99117" y="110390"/>
                  <a:pt x="109162" y="107523"/>
                </a:cubicBezTo>
                <a:cubicBezTo>
                  <a:pt x="114902" y="106090"/>
                  <a:pt x="120643" y="104656"/>
                  <a:pt x="126383" y="103223"/>
                </a:cubicBezTo>
                <a:cubicBezTo>
                  <a:pt x="130688" y="90322"/>
                  <a:pt x="134993" y="77421"/>
                  <a:pt x="142168" y="64519"/>
                </a:cubicBezTo>
                <a:cubicBezTo>
                  <a:pt x="145038" y="58785"/>
                  <a:pt x="147909" y="53052"/>
                  <a:pt x="152214" y="47318"/>
                </a:cubicBezTo>
                <a:cubicBezTo>
                  <a:pt x="156519" y="41584"/>
                  <a:pt x="160824" y="35850"/>
                  <a:pt x="165129" y="30116"/>
                </a:cubicBezTo>
                <a:close/>
                <a:moveTo>
                  <a:pt x="190929" y="0"/>
                </a:moveTo>
                <a:cubicBezTo>
                  <a:pt x="294289" y="0"/>
                  <a:pt x="378987" y="84557"/>
                  <a:pt x="381858" y="187744"/>
                </a:cubicBezTo>
                <a:lnTo>
                  <a:pt x="360325" y="187744"/>
                </a:lnTo>
                <a:lnTo>
                  <a:pt x="350712" y="145626"/>
                </a:lnTo>
                <a:lnTo>
                  <a:pt x="353120" y="146227"/>
                </a:lnTo>
                <a:lnTo>
                  <a:pt x="350496" y="144678"/>
                </a:lnTo>
                <a:lnTo>
                  <a:pt x="345565" y="123073"/>
                </a:lnTo>
                <a:cubicBezTo>
                  <a:pt x="319052" y="63417"/>
                  <a:pt x="259836" y="21497"/>
                  <a:pt x="190929" y="21497"/>
                </a:cubicBezTo>
                <a:cubicBezTo>
                  <a:pt x="97618" y="21497"/>
                  <a:pt x="21533" y="97455"/>
                  <a:pt x="21533" y="190611"/>
                </a:cubicBezTo>
                <a:cubicBezTo>
                  <a:pt x="21533" y="278033"/>
                  <a:pt x="89004" y="351125"/>
                  <a:pt x="175138" y="358291"/>
                </a:cubicBezTo>
                <a:lnTo>
                  <a:pt x="175138" y="379788"/>
                </a:lnTo>
                <a:lnTo>
                  <a:pt x="173702" y="379788"/>
                </a:lnTo>
                <a:lnTo>
                  <a:pt x="172267" y="379788"/>
                </a:lnTo>
                <a:cubicBezTo>
                  <a:pt x="76084" y="371189"/>
                  <a:pt x="0" y="289499"/>
                  <a:pt x="0" y="190611"/>
                </a:cubicBezTo>
                <a:cubicBezTo>
                  <a:pt x="0" y="85990"/>
                  <a:pt x="86133" y="0"/>
                  <a:pt x="1909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33" name="íṧḷïdé">
            <a:extLst>
              <a:ext uri="{FF2B5EF4-FFF2-40B4-BE49-F238E27FC236}">
                <a16:creationId xmlns:a16="http://schemas.microsoft.com/office/drawing/2014/main" id="{D41F01FA-0369-44CB-91B9-7B580A85C2A3}"/>
              </a:ext>
            </a:extLst>
          </p:cNvPr>
          <p:cNvSpPr/>
          <p:nvPr/>
        </p:nvSpPr>
        <p:spPr>
          <a:xfrm>
            <a:off x="6653742" y="1764312"/>
            <a:ext cx="1107440" cy="110744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400" b="1" dirty="0"/>
              <a:t>Text here</a:t>
            </a:r>
            <a:endParaRPr lang="zh-CN" altLang="en-US" sz="1400" b="1" dirty="0"/>
          </a:p>
        </p:txBody>
      </p:sp>
      <p:sp>
        <p:nvSpPr>
          <p:cNvPr id="34" name="išľïďê">
            <a:extLst>
              <a:ext uri="{FF2B5EF4-FFF2-40B4-BE49-F238E27FC236}">
                <a16:creationId xmlns:a16="http://schemas.microsoft.com/office/drawing/2014/main" id="{69EEA187-E5E9-4988-801C-A31BC19A9E68}"/>
              </a:ext>
            </a:extLst>
          </p:cNvPr>
          <p:cNvSpPr/>
          <p:nvPr/>
        </p:nvSpPr>
        <p:spPr bwMode="auto">
          <a:xfrm>
            <a:off x="7013452" y="2016676"/>
            <a:ext cx="388020" cy="326855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551291" h="464390">
                <a:moveTo>
                  <a:pt x="153571" y="454275"/>
                </a:moveTo>
                <a:lnTo>
                  <a:pt x="548303" y="454275"/>
                </a:lnTo>
                <a:lnTo>
                  <a:pt x="545432" y="464390"/>
                </a:lnTo>
                <a:lnTo>
                  <a:pt x="157877" y="464390"/>
                </a:lnTo>
                <a:close/>
                <a:moveTo>
                  <a:pt x="327304" y="428604"/>
                </a:moveTo>
                <a:lnTo>
                  <a:pt x="321561" y="447265"/>
                </a:lnTo>
                <a:lnTo>
                  <a:pt x="373250" y="447265"/>
                </a:lnTo>
                <a:lnTo>
                  <a:pt x="366071" y="428604"/>
                </a:lnTo>
                <a:close/>
                <a:moveTo>
                  <a:pt x="193774" y="397025"/>
                </a:moveTo>
                <a:lnTo>
                  <a:pt x="180851" y="425734"/>
                </a:lnTo>
                <a:lnTo>
                  <a:pt x="522575" y="425734"/>
                </a:lnTo>
                <a:lnTo>
                  <a:pt x="512524" y="397025"/>
                </a:lnTo>
                <a:close/>
                <a:moveTo>
                  <a:pt x="180851" y="391283"/>
                </a:moveTo>
                <a:lnTo>
                  <a:pt x="531190" y="391283"/>
                </a:lnTo>
                <a:lnTo>
                  <a:pt x="551291" y="447265"/>
                </a:lnTo>
                <a:lnTo>
                  <a:pt x="549855" y="450136"/>
                </a:lnTo>
                <a:lnTo>
                  <a:pt x="153571" y="450136"/>
                </a:lnTo>
                <a:close/>
                <a:moveTo>
                  <a:pt x="199538" y="212061"/>
                </a:moveTo>
                <a:lnTo>
                  <a:pt x="199538" y="282376"/>
                </a:lnTo>
                <a:lnTo>
                  <a:pt x="199538" y="362736"/>
                </a:lnTo>
                <a:lnTo>
                  <a:pt x="403358" y="362736"/>
                </a:lnTo>
                <a:lnTo>
                  <a:pt x="508139" y="362736"/>
                </a:lnTo>
                <a:lnTo>
                  <a:pt x="508139" y="275201"/>
                </a:lnTo>
                <a:lnTo>
                  <a:pt x="508139" y="212061"/>
                </a:lnTo>
                <a:lnTo>
                  <a:pt x="289965" y="212061"/>
                </a:lnTo>
                <a:close/>
                <a:moveTo>
                  <a:pt x="188055" y="197711"/>
                </a:moveTo>
                <a:lnTo>
                  <a:pt x="295706" y="197711"/>
                </a:lnTo>
                <a:lnTo>
                  <a:pt x="518186" y="197711"/>
                </a:lnTo>
                <a:lnTo>
                  <a:pt x="518186" y="278071"/>
                </a:lnTo>
                <a:lnTo>
                  <a:pt x="518186" y="375651"/>
                </a:lnTo>
                <a:lnTo>
                  <a:pt x="396181" y="375651"/>
                </a:lnTo>
                <a:lnTo>
                  <a:pt x="188055" y="375651"/>
                </a:lnTo>
                <a:lnTo>
                  <a:pt x="188055" y="280941"/>
                </a:lnTo>
                <a:close/>
                <a:moveTo>
                  <a:pt x="120643" y="121858"/>
                </a:moveTo>
                <a:cubicBezTo>
                  <a:pt x="119208" y="121858"/>
                  <a:pt x="116338" y="123292"/>
                  <a:pt x="113467" y="123292"/>
                </a:cubicBezTo>
                <a:cubicBezTo>
                  <a:pt x="100552" y="126159"/>
                  <a:pt x="87637" y="129025"/>
                  <a:pt x="74721" y="131892"/>
                </a:cubicBezTo>
                <a:cubicBezTo>
                  <a:pt x="70416" y="150528"/>
                  <a:pt x="68981" y="170596"/>
                  <a:pt x="70416" y="189231"/>
                </a:cubicBezTo>
                <a:cubicBezTo>
                  <a:pt x="70416" y="207866"/>
                  <a:pt x="73286" y="226501"/>
                  <a:pt x="79026" y="245137"/>
                </a:cubicBezTo>
                <a:cubicBezTo>
                  <a:pt x="89072" y="248004"/>
                  <a:pt x="100552" y="249437"/>
                  <a:pt x="110597" y="252304"/>
                </a:cubicBezTo>
                <a:cubicBezTo>
                  <a:pt x="114902" y="252304"/>
                  <a:pt x="119208" y="253737"/>
                  <a:pt x="123513" y="253737"/>
                </a:cubicBezTo>
                <a:cubicBezTo>
                  <a:pt x="119208" y="232235"/>
                  <a:pt x="114902" y="210733"/>
                  <a:pt x="114902" y="187798"/>
                </a:cubicBezTo>
                <a:cubicBezTo>
                  <a:pt x="114902" y="166296"/>
                  <a:pt x="116338" y="143360"/>
                  <a:pt x="120643" y="121858"/>
                </a:cubicBezTo>
                <a:close/>
                <a:moveTo>
                  <a:pt x="165129" y="30116"/>
                </a:moveTo>
                <a:cubicBezTo>
                  <a:pt x="159389" y="43017"/>
                  <a:pt x="155084" y="55918"/>
                  <a:pt x="152214" y="68820"/>
                </a:cubicBezTo>
                <a:cubicBezTo>
                  <a:pt x="149344" y="78854"/>
                  <a:pt x="146473" y="88888"/>
                  <a:pt x="143603" y="98923"/>
                </a:cubicBezTo>
                <a:cubicBezTo>
                  <a:pt x="160824" y="96056"/>
                  <a:pt x="176610" y="96056"/>
                  <a:pt x="193830" y="96056"/>
                </a:cubicBezTo>
                <a:cubicBezTo>
                  <a:pt x="202440" y="96056"/>
                  <a:pt x="209616" y="96056"/>
                  <a:pt x="218226" y="97489"/>
                </a:cubicBezTo>
                <a:cubicBezTo>
                  <a:pt x="215356" y="88888"/>
                  <a:pt x="213921" y="80287"/>
                  <a:pt x="211051" y="70253"/>
                </a:cubicBezTo>
                <a:cubicBezTo>
                  <a:pt x="206745" y="57352"/>
                  <a:pt x="202440" y="44451"/>
                  <a:pt x="196700" y="32983"/>
                </a:cubicBezTo>
                <a:cubicBezTo>
                  <a:pt x="202440" y="37283"/>
                  <a:pt x="206745" y="43017"/>
                  <a:pt x="209616" y="48751"/>
                </a:cubicBezTo>
                <a:cubicBezTo>
                  <a:pt x="213921" y="54485"/>
                  <a:pt x="218226" y="60219"/>
                  <a:pt x="221096" y="67386"/>
                </a:cubicBezTo>
                <a:cubicBezTo>
                  <a:pt x="226836" y="77421"/>
                  <a:pt x="231141" y="88888"/>
                  <a:pt x="234011" y="100356"/>
                </a:cubicBezTo>
                <a:cubicBezTo>
                  <a:pt x="248362" y="101790"/>
                  <a:pt x="262712" y="106090"/>
                  <a:pt x="277063" y="110390"/>
                </a:cubicBezTo>
                <a:cubicBezTo>
                  <a:pt x="284238" y="113257"/>
                  <a:pt x="292848" y="114691"/>
                  <a:pt x="300023" y="118991"/>
                </a:cubicBezTo>
                <a:cubicBezTo>
                  <a:pt x="292848" y="96056"/>
                  <a:pt x="282803" y="74554"/>
                  <a:pt x="269887" y="54485"/>
                </a:cubicBezTo>
                <a:cubicBezTo>
                  <a:pt x="288543" y="68820"/>
                  <a:pt x="305764" y="88888"/>
                  <a:pt x="315809" y="113257"/>
                </a:cubicBezTo>
                <a:cubicBezTo>
                  <a:pt x="317244" y="117558"/>
                  <a:pt x="320114" y="123292"/>
                  <a:pt x="321549" y="127592"/>
                </a:cubicBezTo>
                <a:lnTo>
                  <a:pt x="350496" y="144678"/>
                </a:lnTo>
                <a:lnTo>
                  <a:pt x="350712" y="145626"/>
                </a:lnTo>
                <a:lnTo>
                  <a:pt x="324419" y="139060"/>
                </a:lnTo>
                <a:cubicBezTo>
                  <a:pt x="328724" y="154828"/>
                  <a:pt x="330159" y="170596"/>
                  <a:pt x="330159" y="187798"/>
                </a:cubicBezTo>
                <a:lnTo>
                  <a:pt x="308634" y="187798"/>
                </a:lnTo>
                <a:cubicBezTo>
                  <a:pt x="308634" y="169163"/>
                  <a:pt x="307199" y="150528"/>
                  <a:pt x="304329" y="133326"/>
                </a:cubicBezTo>
                <a:cubicBezTo>
                  <a:pt x="292848" y="130459"/>
                  <a:pt x="282803" y="129025"/>
                  <a:pt x="272758" y="126159"/>
                </a:cubicBezTo>
                <a:cubicBezTo>
                  <a:pt x="262712" y="124725"/>
                  <a:pt x="251232" y="123292"/>
                  <a:pt x="241187" y="121858"/>
                </a:cubicBezTo>
                <a:cubicBezTo>
                  <a:pt x="245492" y="143360"/>
                  <a:pt x="248362" y="164862"/>
                  <a:pt x="248362" y="187798"/>
                </a:cubicBezTo>
                <a:lnTo>
                  <a:pt x="226836" y="187798"/>
                </a:lnTo>
                <a:cubicBezTo>
                  <a:pt x="226836" y="164862"/>
                  <a:pt x="225401" y="141927"/>
                  <a:pt x="221096" y="118991"/>
                </a:cubicBezTo>
                <a:cubicBezTo>
                  <a:pt x="212486" y="117558"/>
                  <a:pt x="202440" y="117558"/>
                  <a:pt x="193830" y="117558"/>
                </a:cubicBezTo>
                <a:cubicBezTo>
                  <a:pt x="175175" y="117558"/>
                  <a:pt x="157954" y="117558"/>
                  <a:pt x="140733" y="118991"/>
                </a:cubicBezTo>
                <a:cubicBezTo>
                  <a:pt x="136428" y="141927"/>
                  <a:pt x="136428" y="164862"/>
                  <a:pt x="136428" y="187798"/>
                </a:cubicBezTo>
                <a:cubicBezTo>
                  <a:pt x="136428" y="210733"/>
                  <a:pt x="139298" y="233669"/>
                  <a:pt x="143603" y="256604"/>
                </a:cubicBezTo>
                <a:cubicBezTo>
                  <a:pt x="153649" y="258038"/>
                  <a:pt x="163694" y="258038"/>
                  <a:pt x="175175" y="258038"/>
                </a:cubicBezTo>
                <a:lnTo>
                  <a:pt x="175175" y="279540"/>
                </a:lnTo>
                <a:cubicBezTo>
                  <a:pt x="165129" y="279540"/>
                  <a:pt x="156519" y="278106"/>
                  <a:pt x="147909" y="276673"/>
                </a:cubicBezTo>
                <a:cubicBezTo>
                  <a:pt x="152214" y="301042"/>
                  <a:pt x="159389" y="323977"/>
                  <a:pt x="165129" y="346913"/>
                </a:cubicBezTo>
                <a:cubicBezTo>
                  <a:pt x="150779" y="325411"/>
                  <a:pt x="137863" y="299608"/>
                  <a:pt x="129253" y="273806"/>
                </a:cubicBezTo>
                <a:cubicBezTo>
                  <a:pt x="122078" y="272373"/>
                  <a:pt x="114902" y="270939"/>
                  <a:pt x="106292" y="268072"/>
                </a:cubicBezTo>
                <a:cubicBezTo>
                  <a:pt x="99117" y="266639"/>
                  <a:pt x="90507" y="262338"/>
                  <a:pt x="83332" y="259471"/>
                </a:cubicBezTo>
                <a:cubicBezTo>
                  <a:pt x="89072" y="282407"/>
                  <a:pt x="97682" y="303909"/>
                  <a:pt x="109162" y="325411"/>
                </a:cubicBezTo>
                <a:cubicBezTo>
                  <a:pt x="103422" y="321111"/>
                  <a:pt x="100552" y="316810"/>
                  <a:pt x="96247" y="312510"/>
                </a:cubicBezTo>
                <a:cubicBezTo>
                  <a:pt x="91942" y="306776"/>
                  <a:pt x="87637" y="302475"/>
                  <a:pt x="84767" y="296742"/>
                </a:cubicBezTo>
                <a:cubicBezTo>
                  <a:pt x="77591" y="286707"/>
                  <a:pt x="71851" y="275239"/>
                  <a:pt x="66111" y="263772"/>
                </a:cubicBezTo>
                <a:cubicBezTo>
                  <a:pt x="64676" y="259471"/>
                  <a:pt x="61806" y="253737"/>
                  <a:pt x="60371" y="248004"/>
                </a:cubicBezTo>
                <a:cubicBezTo>
                  <a:pt x="56066" y="246570"/>
                  <a:pt x="53196" y="243703"/>
                  <a:pt x="48890" y="242270"/>
                </a:cubicBezTo>
                <a:cubicBezTo>
                  <a:pt x="43150" y="237969"/>
                  <a:pt x="37410" y="233669"/>
                  <a:pt x="33105" y="229368"/>
                </a:cubicBezTo>
                <a:cubicBezTo>
                  <a:pt x="40280" y="232235"/>
                  <a:pt x="48890" y="235102"/>
                  <a:pt x="57501" y="237969"/>
                </a:cubicBezTo>
                <a:cubicBezTo>
                  <a:pt x="51761" y="222201"/>
                  <a:pt x="48890" y="206433"/>
                  <a:pt x="48890" y="190665"/>
                </a:cubicBezTo>
                <a:cubicBezTo>
                  <a:pt x="47455" y="173463"/>
                  <a:pt x="48890" y="156261"/>
                  <a:pt x="53196" y="139060"/>
                </a:cubicBezTo>
                <a:cubicBezTo>
                  <a:pt x="47455" y="141927"/>
                  <a:pt x="41715" y="143360"/>
                  <a:pt x="35975" y="146227"/>
                </a:cubicBezTo>
                <a:cubicBezTo>
                  <a:pt x="40280" y="141927"/>
                  <a:pt x="46020" y="137626"/>
                  <a:pt x="51761" y="133326"/>
                </a:cubicBezTo>
                <a:cubicBezTo>
                  <a:pt x="53196" y="133326"/>
                  <a:pt x="54631" y="131892"/>
                  <a:pt x="56066" y="130459"/>
                </a:cubicBezTo>
                <a:cubicBezTo>
                  <a:pt x="57501" y="126159"/>
                  <a:pt x="60371" y="120425"/>
                  <a:pt x="61806" y="114691"/>
                </a:cubicBezTo>
                <a:cubicBezTo>
                  <a:pt x="73286" y="91755"/>
                  <a:pt x="89072" y="70253"/>
                  <a:pt x="109162" y="55918"/>
                </a:cubicBezTo>
                <a:cubicBezTo>
                  <a:pt x="96247" y="75987"/>
                  <a:pt x="84767" y="97489"/>
                  <a:pt x="79026" y="118991"/>
                </a:cubicBezTo>
                <a:cubicBezTo>
                  <a:pt x="89072" y="114691"/>
                  <a:pt x="99117" y="110390"/>
                  <a:pt x="109162" y="107523"/>
                </a:cubicBezTo>
                <a:cubicBezTo>
                  <a:pt x="114902" y="106090"/>
                  <a:pt x="120643" y="104656"/>
                  <a:pt x="126383" y="103223"/>
                </a:cubicBezTo>
                <a:cubicBezTo>
                  <a:pt x="130688" y="90322"/>
                  <a:pt x="134993" y="77421"/>
                  <a:pt x="142168" y="64519"/>
                </a:cubicBezTo>
                <a:cubicBezTo>
                  <a:pt x="145038" y="58785"/>
                  <a:pt x="147909" y="53052"/>
                  <a:pt x="152214" y="47318"/>
                </a:cubicBezTo>
                <a:cubicBezTo>
                  <a:pt x="156519" y="41584"/>
                  <a:pt x="160824" y="35850"/>
                  <a:pt x="165129" y="30116"/>
                </a:cubicBezTo>
                <a:close/>
                <a:moveTo>
                  <a:pt x="190929" y="0"/>
                </a:moveTo>
                <a:cubicBezTo>
                  <a:pt x="294289" y="0"/>
                  <a:pt x="378987" y="84557"/>
                  <a:pt x="381858" y="187744"/>
                </a:cubicBezTo>
                <a:lnTo>
                  <a:pt x="360325" y="187744"/>
                </a:lnTo>
                <a:lnTo>
                  <a:pt x="350712" y="145626"/>
                </a:lnTo>
                <a:lnTo>
                  <a:pt x="353120" y="146227"/>
                </a:lnTo>
                <a:lnTo>
                  <a:pt x="350496" y="144678"/>
                </a:lnTo>
                <a:lnTo>
                  <a:pt x="345565" y="123073"/>
                </a:lnTo>
                <a:cubicBezTo>
                  <a:pt x="319052" y="63417"/>
                  <a:pt x="259836" y="21497"/>
                  <a:pt x="190929" y="21497"/>
                </a:cubicBezTo>
                <a:cubicBezTo>
                  <a:pt x="97618" y="21497"/>
                  <a:pt x="21533" y="97455"/>
                  <a:pt x="21533" y="190611"/>
                </a:cubicBezTo>
                <a:cubicBezTo>
                  <a:pt x="21533" y="278033"/>
                  <a:pt x="89004" y="351125"/>
                  <a:pt x="175138" y="358291"/>
                </a:cubicBezTo>
                <a:lnTo>
                  <a:pt x="175138" y="379788"/>
                </a:lnTo>
                <a:lnTo>
                  <a:pt x="173702" y="379788"/>
                </a:lnTo>
                <a:lnTo>
                  <a:pt x="172267" y="379788"/>
                </a:lnTo>
                <a:cubicBezTo>
                  <a:pt x="76084" y="371189"/>
                  <a:pt x="0" y="289499"/>
                  <a:pt x="0" y="190611"/>
                </a:cubicBezTo>
                <a:cubicBezTo>
                  <a:pt x="0" y="85990"/>
                  <a:pt x="86133" y="0"/>
                  <a:pt x="1909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31" name="íşḻïḑé">
            <a:extLst>
              <a:ext uri="{FF2B5EF4-FFF2-40B4-BE49-F238E27FC236}">
                <a16:creationId xmlns:a16="http://schemas.microsoft.com/office/drawing/2014/main" id="{1304F760-940F-4A08-962E-49452F8C860C}"/>
              </a:ext>
            </a:extLst>
          </p:cNvPr>
          <p:cNvSpPr/>
          <p:nvPr/>
        </p:nvSpPr>
        <p:spPr>
          <a:xfrm>
            <a:off x="4430819" y="3986248"/>
            <a:ext cx="1107440" cy="110744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400" b="1" dirty="0"/>
              <a:t>Text here</a:t>
            </a:r>
            <a:endParaRPr lang="zh-CN" altLang="en-US" sz="1400" b="1" dirty="0"/>
          </a:p>
        </p:txBody>
      </p:sp>
      <p:sp>
        <p:nvSpPr>
          <p:cNvPr id="32" name="îṩḻïdé">
            <a:extLst>
              <a:ext uri="{FF2B5EF4-FFF2-40B4-BE49-F238E27FC236}">
                <a16:creationId xmlns:a16="http://schemas.microsoft.com/office/drawing/2014/main" id="{4B39AF4C-B189-4463-9465-CABAB59C6DAF}"/>
              </a:ext>
            </a:extLst>
          </p:cNvPr>
          <p:cNvSpPr/>
          <p:nvPr/>
        </p:nvSpPr>
        <p:spPr bwMode="auto">
          <a:xfrm>
            <a:off x="4790529" y="4238612"/>
            <a:ext cx="388020" cy="326855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551291" h="464390">
                <a:moveTo>
                  <a:pt x="153571" y="454275"/>
                </a:moveTo>
                <a:lnTo>
                  <a:pt x="548303" y="454275"/>
                </a:lnTo>
                <a:lnTo>
                  <a:pt x="545432" y="464390"/>
                </a:lnTo>
                <a:lnTo>
                  <a:pt x="157877" y="464390"/>
                </a:lnTo>
                <a:close/>
                <a:moveTo>
                  <a:pt x="327304" y="428604"/>
                </a:moveTo>
                <a:lnTo>
                  <a:pt x="321561" y="447265"/>
                </a:lnTo>
                <a:lnTo>
                  <a:pt x="373250" y="447265"/>
                </a:lnTo>
                <a:lnTo>
                  <a:pt x="366071" y="428604"/>
                </a:lnTo>
                <a:close/>
                <a:moveTo>
                  <a:pt x="193774" y="397025"/>
                </a:moveTo>
                <a:lnTo>
                  <a:pt x="180851" y="425734"/>
                </a:lnTo>
                <a:lnTo>
                  <a:pt x="522575" y="425734"/>
                </a:lnTo>
                <a:lnTo>
                  <a:pt x="512524" y="397025"/>
                </a:lnTo>
                <a:close/>
                <a:moveTo>
                  <a:pt x="180851" y="391283"/>
                </a:moveTo>
                <a:lnTo>
                  <a:pt x="531190" y="391283"/>
                </a:lnTo>
                <a:lnTo>
                  <a:pt x="551291" y="447265"/>
                </a:lnTo>
                <a:lnTo>
                  <a:pt x="549855" y="450136"/>
                </a:lnTo>
                <a:lnTo>
                  <a:pt x="153571" y="450136"/>
                </a:lnTo>
                <a:close/>
                <a:moveTo>
                  <a:pt x="199538" y="212061"/>
                </a:moveTo>
                <a:lnTo>
                  <a:pt x="199538" y="282376"/>
                </a:lnTo>
                <a:lnTo>
                  <a:pt x="199538" y="362736"/>
                </a:lnTo>
                <a:lnTo>
                  <a:pt x="403358" y="362736"/>
                </a:lnTo>
                <a:lnTo>
                  <a:pt x="508139" y="362736"/>
                </a:lnTo>
                <a:lnTo>
                  <a:pt x="508139" y="275201"/>
                </a:lnTo>
                <a:lnTo>
                  <a:pt x="508139" y="212061"/>
                </a:lnTo>
                <a:lnTo>
                  <a:pt x="289965" y="212061"/>
                </a:lnTo>
                <a:close/>
                <a:moveTo>
                  <a:pt x="188055" y="197711"/>
                </a:moveTo>
                <a:lnTo>
                  <a:pt x="295706" y="197711"/>
                </a:lnTo>
                <a:lnTo>
                  <a:pt x="518186" y="197711"/>
                </a:lnTo>
                <a:lnTo>
                  <a:pt x="518186" y="278071"/>
                </a:lnTo>
                <a:lnTo>
                  <a:pt x="518186" y="375651"/>
                </a:lnTo>
                <a:lnTo>
                  <a:pt x="396181" y="375651"/>
                </a:lnTo>
                <a:lnTo>
                  <a:pt x="188055" y="375651"/>
                </a:lnTo>
                <a:lnTo>
                  <a:pt x="188055" y="280941"/>
                </a:lnTo>
                <a:close/>
                <a:moveTo>
                  <a:pt x="120643" y="121858"/>
                </a:moveTo>
                <a:cubicBezTo>
                  <a:pt x="119208" y="121858"/>
                  <a:pt x="116338" y="123292"/>
                  <a:pt x="113467" y="123292"/>
                </a:cubicBezTo>
                <a:cubicBezTo>
                  <a:pt x="100552" y="126159"/>
                  <a:pt x="87637" y="129025"/>
                  <a:pt x="74721" y="131892"/>
                </a:cubicBezTo>
                <a:cubicBezTo>
                  <a:pt x="70416" y="150528"/>
                  <a:pt x="68981" y="170596"/>
                  <a:pt x="70416" y="189231"/>
                </a:cubicBezTo>
                <a:cubicBezTo>
                  <a:pt x="70416" y="207866"/>
                  <a:pt x="73286" y="226501"/>
                  <a:pt x="79026" y="245137"/>
                </a:cubicBezTo>
                <a:cubicBezTo>
                  <a:pt x="89072" y="248004"/>
                  <a:pt x="100552" y="249437"/>
                  <a:pt x="110597" y="252304"/>
                </a:cubicBezTo>
                <a:cubicBezTo>
                  <a:pt x="114902" y="252304"/>
                  <a:pt x="119208" y="253737"/>
                  <a:pt x="123513" y="253737"/>
                </a:cubicBezTo>
                <a:cubicBezTo>
                  <a:pt x="119208" y="232235"/>
                  <a:pt x="114902" y="210733"/>
                  <a:pt x="114902" y="187798"/>
                </a:cubicBezTo>
                <a:cubicBezTo>
                  <a:pt x="114902" y="166296"/>
                  <a:pt x="116338" y="143360"/>
                  <a:pt x="120643" y="121858"/>
                </a:cubicBezTo>
                <a:close/>
                <a:moveTo>
                  <a:pt x="165129" y="30116"/>
                </a:moveTo>
                <a:cubicBezTo>
                  <a:pt x="159389" y="43017"/>
                  <a:pt x="155084" y="55918"/>
                  <a:pt x="152214" y="68820"/>
                </a:cubicBezTo>
                <a:cubicBezTo>
                  <a:pt x="149344" y="78854"/>
                  <a:pt x="146473" y="88888"/>
                  <a:pt x="143603" y="98923"/>
                </a:cubicBezTo>
                <a:cubicBezTo>
                  <a:pt x="160824" y="96056"/>
                  <a:pt x="176610" y="96056"/>
                  <a:pt x="193830" y="96056"/>
                </a:cubicBezTo>
                <a:cubicBezTo>
                  <a:pt x="202440" y="96056"/>
                  <a:pt x="209616" y="96056"/>
                  <a:pt x="218226" y="97489"/>
                </a:cubicBezTo>
                <a:cubicBezTo>
                  <a:pt x="215356" y="88888"/>
                  <a:pt x="213921" y="80287"/>
                  <a:pt x="211051" y="70253"/>
                </a:cubicBezTo>
                <a:cubicBezTo>
                  <a:pt x="206745" y="57352"/>
                  <a:pt x="202440" y="44451"/>
                  <a:pt x="196700" y="32983"/>
                </a:cubicBezTo>
                <a:cubicBezTo>
                  <a:pt x="202440" y="37283"/>
                  <a:pt x="206745" y="43017"/>
                  <a:pt x="209616" y="48751"/>
                </a:cubicBezTo>
                <a:cubicBezTo>
                  <a:pt x="213921" y="54485"/>
                  <a:pt x="218226" y="60219"/>
                  <a:pt x="221096" y="67386"/>
                </a:cubicBezTo>
                <a:cubicBezTo>
                  <a:pt x="226836" y="77421"/>
                  <a:pt x="231141" y="88888"/>
                  <a:pt x="234011" y="100356"/>
                </a:cubicBezTo>
                <a:cubicBezTo>
                  <a:pt x="248362" y="101790"/>
                  <a:pt x="262712" y="106090"/>
                  <a:pt x="277063" y="110390"/>
                </a:cubicBezTo>
                <a:cubicBezTo>
                  <a:pt x="284238" y="113257"/>
                  <a:pt x="292848" y="114691"/>
                  <a:pt x="300023" y="118991"/>
                </a:cubicBezTo>
                <a:cubicBezTo>
                  <a:pt x="292848" y="96056"/>
                  <a:pt x="282803" y="74554"/>
                  <a:pt x="269887" y="54485"/>
                </a:cubicBezTo>
                <a:cubicBezTo>
                  <a:pt x="288543" y="68820"/>
                  <a:pt x="305764" y="88888"/>
                  <a:pt x="315809" y="113257"/>
                </a:cubicBezTo>
                <a:cubicBezTo>
                  <a:pt x="317244" y="117558"/>
                  <a:pt x="320114" y="123292"/>
                  <a:pt x="321549" y="127592"/>
                </a:cubicBezTo>
                <a:lnTo>
                  <a:pt x="350496" y="144678"/>
                </a:lnTo>
                <a:lnTo>
                  <a:pt x="350712" y="145626"/>
                </a:lnTo>
                <a:lnTo>
                  <a:pt x="324419" y="139060"/>
                </a:lnTo>
                <a:cubicBezTo>
                  <a:pt x="328724" y="154828"/>
                  <a:pt x="330159" y="170596"/>
                  <a:pt x="330159" y="187798"/>
                </a:cubicBezTo>
                <a:lnTo>
                  <a:pt x="308634" y="187798"/>
                </a:lnTo>
                <a:cubicBezTo>
                  <a:pt x="308634" y="169163"/>
                  <a:pt x="307199" y="150528"/>
                  <a:pt x="304329" y="133326"/>
                </a:cubicBezTo>
                <a:cubicBezTo>
                  <a:pt x="292848" y="130459"/>
                  <a:pt x="282803" y="129025"/>
                  <a:pt x="272758" y="126159"/>
                </a:cubicBezTo>
                <a:cubicBezTo>
                  <a:pt x="262712" y="124725"/>
                  <a:pt x="251232" y="123292"/>
                  <a:pt x="241187" y="121858"/>
                </a:cubicBezTo>
                <a:cubicBezTo>
                  <a:pt x="245492" y="143360"/>
                  <a:pt x="248362" y="164862"/>
                  <a:pt x="248362" y="187798"/>
                </a:cubicBezTo>
                <a:lnTo>
                  <a:pt x="226836" y="187798"/>
                </a:lnTo>
                <a:cubicBezTo>
                  <a:pt x="226836" y="164862"/>
                  <a:pt x="225401" y="141927"/>
                  <a:pt x="221096" y="118991"/>
                </a:cubicBezTo>
                <a:cubicBezTo>
                  <a:pt x="212486" y="117558"/>
                  <a:pt x="202440" y="117558"/>
                  <a:pt x="193830" y="117558"/>
                </a:cubicBezTo>
                <a:cubicBezTo>
                  <a:pt x="175175" y="117558"/>
                  <a:pt x="157954" y="117558"/>
                  <a:pt x="140733" y="118991"/>
                </a:cubicBezTo>
                <a:cubicBezTo>
                  <a:pt x="136428" y="141927"/>
                  <a:pt x="136428" y="164862"/>
                  <a:pt x="136428" y="187798"/>
                </a:cubicBezTo>
                <a:cubicBezTo>
                  <a:pt x="136428" y="210733"/>
                  <a:pt x="139298" y="233669"/>
                  <a:pt x="143603" y="256604"/>
                </a:cubicBezTo>
                <a:cubicBezTo>
                  <a:pt x="153649" y="258038"/>
                  <a:pt x="163694" y="258038"/>
                  <a:pt x="175175" y="258038"/>
                </a:cubicBezTo>
                <a:lnTo>
                  <a:pt x="175175" y="279540"/>
                </a:lnTo>
                <a:cubicBezTo>
                  <a:pt x="165129" y="279540"/>
                  <a:pt x="156519" y="278106"/>
                  <a:pt x="147909" y="276673"/>
                </a:cubicBezTo>
                <a:cubicBezTo>
                  <a:pt x="152214" y="301042"/>
                  <a:pt x="159389" y="323977"/>
                  <a:pt x="165129" y="346913"/>
                </a:cubicBezTo>
                <a:cubicBezTo>
                  <a:pt x="150779" y="325411"/>
                  <a:pt x="137863" y="299608"/>
                  <a:pt x="129253" y="273806"/>
                </a:cubicBezTo>
                <a:cubicBezTo>
                  <a:pt x="122078" y="272373"/>
                  <a:pt x="114902" y="270939"/>
                  <a:pt x="106292" y="268072"/>
                </a:cubicBezTo>
                <a:cubicBezTo>
                  <a:pt x="99117" y="266639"/>
                  <a:pt x="90507" y="262338"/>
                  <a:pt x="83332" y="259471"/>
                </a:cubicBezTo>
                <a:cubicBezTo>
                  <a:pt x="89072" y="282407"/>
                  <a:pt x="97682" y="303909"/>
                  <a:pt x="109162" y="325411"/>
                </a:cubicBezTo>
                <a:cubicBezTo>
                  <a:pt x="103422" y="321111"/>
                  <a:pt x="100552" y="316810"/>
                  <a:pt x="96247" y="312510"/>
                </a:cubicBezTo>
                <a:cubicBezTo>
                  <a:pt x="91942" y="306776"/>
                  <a:pt x="87637" y="302475"/>
                  <a:pt x="84767" y="296742"/>
                </a:cubicBezTo>
                <a:cubicBezTo>
                  <a:pt x="77591" y="286707"/>
                  <a:pt x="71851" y="275239"/>
                  <a:pt x="66111" y="263772"/>
                </a:cubicBezTo>
                <a:cubicBezTo>
                  <a:pt x="64676" y="259471"/>
                  <a:pt x="61806" y="253737"/>
                  <a:pt x="60371" y="248004"/>
                </a:cubicBezTo>
                <a:cubicBezTo>
                  <a:pt x="56066" y="246570"/>
                  <a:pt x="53196" y="243703"/>
                  <a:pt x="48890" y="242270"/>
                </a:cubicBezTo>
                <a:cubicBezTo>
                  <a:pt x="43150" y="237969"/>
                  <a:pt x="37410" y="233669"/>
                  <a:pt x="33105" y="229368"/>
                </a:cubicBezTo>
                <a:cubicBezTo>
                  <a:pt x="40280" y="232235"/>
                  <a:pt x="48890" y="235102"/>
                  <a:pt x="57501" y="237969"/>
                </a:cubicBezTo>
                <a:cubicBezTo>
                  <a:pt x="51761" y="222201"/>
                  <a:pt x="48890" y="206433"/>
                  <a:pt x="48890" y="190665"/>
                </a:cubicBezTo>
                <a:cubicBezTo>
                  <a:pt x="47455" y="173463"/>
                  <a:pt x="48890" y="156261"/>
                  <a:pt x="53196" y="139060"/>
                </a:cubicBezTo>
                <a:cubicBezTo>
                  <a:pt x="47455" y="141927"/>
                  <a:pt x="41715" y="143360"/>
                  <a:pt x="35975" y="146227"/>
                </a:cubicBezTo>
                <a:cubicBezTo>
                  <a:pt x="40280" y="141927"/>
                  <a:pt x="46020" y="137626"/>
                  <a:pt x="51761" y="133326"/>
                </a:cubicBezTo>
                <a:cubicBezTo>
                  <a:pt x="53196" y="133326"/>
                  <a:pt x="54631" y="131892"/>
                  <a:pt x="56066" y="130459"/>
                </a:cubicBezTo>
                <a:cubicBezTo>
                  <a:pt x="57501" y="126159"/>
                  <a:pt x="60371" y="120425"/>
                  <a:pt x="61806" y="114691"/>
                </a:cubicBezTo>
                <a:cubicBezTo>
                  <a:pt x="73286" y="91755"/>
                  <a:pt x="89072" y="70253"/>
                  <a:pt x="109162" y="55918"/>
                </a:cubicBezTo>
                <a:cubicBezTo>
                  <a:pt x="96247" y="75987"/>
                  <a:pt x="84767" y="97489"/>
                  <a:pt x="79026" y="118991"/>
                </a:cubicBezTo>
                <a:cubicBezTo>
                  <a:pt x="89072" y="114691"/>
                  <a:pt x="99117" y="110390"/>
                  <a:pt x="109162" y="107523"/>
                </a:cubicBezTo>
                <a:cubicBezTo>
                  <a:pt x="114902" y="106090"/>
                  <a:pt x="120643" y="104656"/>
                  <a:pt x="126383" y="103223"/>
                </a:cubicBezTo>
                <a:cubicBezTo>
                  <a:pt x="130688" y="90322"/>
                  <a:pt x="134993" y="77421"/>
                  <a:pt x="142168" y="64519"/>
                </a:cubicBezTo>
                <a:cubicBezTo>
                  <a:pt x="145038" y="58785"/>
                  <a:pt x="147909" y="53052"/>
                  <a:pt x="152214" y="47318"/>
                </a:cubicBezTo>
                <a:cubicBezTo>
                  <a:pt x="156519" y="41584"/>
                  <a:pt x="160824" y="35850"/>
                  <a:pt x="165129" y="30116"/>
                </a:cubicBezTo>
                <a:close/>
                <a:moveTo>
                  <a:pt x="190929" y="0"/>
                </a:moveTo>
                <a:cubicBezTo>
                  <a:pt x="294289" y="0"/>
                  <a:pt x="378987" y="84557"/>
                  <a:pt x="381858" y="187744"/>
                </a:cubicBezTo>
                <a:lnTo>
                  <a:pt x="360325" y="187744"/>
                </a:lnTo>
                <a:lnTo>
                  <a:pt x="350712" y="145626"/>
                </a:lnTo>
                <a:lnTo>
                  <a:pt x="353120" y="146227"/>
                </a:lnTo>
                <a:lnTo>
                  <a:pt x="350496" y="144678"/>
                </a:lnTo>
                <a:lnTo>
                  <a:pt x="345565" y="123073"/>
                </a:lnTo>
                <a:cubicBezTo>
                  <a:pt x="319052" y="63417"/>
                  <a:pt x="259836" y="21497"/>
                  <a:pt x="190929" y="21497"/>
                </a:cubicBezTo>
                <a:cubicBezTo>
                  <a:pt x="97618" y="21497"/>
                  <a:pt x="21533" y="97455"/>
                  <a:pt x="21533" y="190611"/>
                </a:cubicBezTo>
                <a:cubicBezTo>
                  <a:pt x="21533" y="278033"/>
                  <a:pt x="89004" y="351125"/>
                  <a:pt x="175138" y="358291"/>
                </a:cubicBezTo>
                <a:lnTo>
                  <a:pt x="175138" y="379788"/>
                </a:lnTo>
                <a:lnTo>
                  <a:pt x="173702" y="379788"/>
                </a:lnTo>
                <a:lnTo>
                  <a:pt x="172267" y="379788"/>
                </a:lnTo>
                <a:cubicBezTo>
                  <a:pt x="76084" y="371189"/>
                  <a:pt x="0" y="289499"/>
                  <a:pt x="0" y="190611"/>
                </a:cubicBezTo>
                <a:cubicBezTo>
                  <a:pt x="0" y="85990"/>
                  <a:pt x="86133" y="0"/>
                  <a:pt x="1909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29" name="iś1iďê">
            <a:extLst>
              <a:ext uri="{FF2B5EF4-FFF2-40B4-BE49-F238E27FC236}">
                <a16:creationId xmlns:a16="http://schemas.microsoft.com/office/drawing/2014/main" id="{FD5A966B-4BEA-49F3-BFDB-F45765D57468}"/>
              </a:ext>
            </a:extLst>
          </p:cNvPr>
          <p:cNvSpPr/>
          <p:nvPr/>
        </p:nvSpPr>
        <p:spPr>
          <a:xfrm>
            <a:off x="6653742" y="3986248"/>
            <a:ext cx="1107440" cy="1107440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400" b="1" dirty="0"/>
              <a:t>Text here</a:t>
            </a:r>
            <a:endParaRPr lang="zh-CN" altLang="en-US" sz="1400" b="1" dirty="0"/>
          </a:p>
        </p:txBody>
      </p:sp>
      <p:sp>
        <p:nvSpPr>
          <p:cNvPr id="30" name="íṥlïdê">
            <a:extLst>
              <a:ext uri="{FF2B5EF4-FFF2-40B4-BE49-F238E27FC236}">
                <a16:creationId xmlns:a16="http://schemas.microsoft.com/office/drawing/2014/main" id="{E9853802-4767-486D-89F4-DA4F23B214F6}"/>
              </a:ext>
            </a:extLst>
          </p:cNvPr>
          <p:cNvSpPr/>
          <p:nvPr/>
        </p:nvSpPr>
        <p:spPr bwMode="auto">
          <a:xfrm>
            <a:off x="7013452" y="4238612"/>
            <a:ext cx="388020" cy="326855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551291" h="464390">
                <a:moveTo>
                  <a:pt x="153571" y="454275"/>
                </a:moveTo>
                <a:lnTo>
                  <a:pt x="548303" y="454275"/>
                </a:lnTo>
                <a:lnTo>
                  <a:pt x="545432" y="464390"/>
                </a:lnTo>
                <a:lnTo>
                  <a:pt x="157877" y="464390"/>
                </a:lnTo>
                <a:close/>
                <a:moveTo>
                  <a:pt x="327304" y="428604"/>
                </a:moveTo>
                <a:lnTo>
                  <a:pt x="321561" y="447265"/>
                </a:lnTo>
                <a:lnTo>
                  <a:pt x="373250" y="447265"/>
                </a:lnTo>
                <a:lnTo>
                  <a:pt x="366071" y="428604"/>
                </a:lnTo>
                <a:close/>
                <a:moveTo>
                  <a:pt x="193774" y="397025"/>
                </a:moveTo>
                <a:lnTo>
                  <a:pt x="180851" y="425734"/>
                </a:lnTo>
                <a:lnTo>
                  <a:pt x="522575" y="425734"/>
                </a:lnTo>
                <a:lnTo>
                  <a:pt x="512524" y="397025"/>
                </a:lnTo>
                <a:close/>
                <a:moveTo>
                  <a:pt x="180851" y="391283"/>
                </a:moveTo>
                <a:lnTo>
                  <a:pt x="531190" y="391283"/>
                </a:lnTo>
                <a:lnTo>
                  <a:pt x="551291" y="447265"/>
                </a:lnTo>
                <a:lnTo>
                  <a:pt x="549855" y="450136"/>
                </a:lnTo>
                <a:lnTo>
                  <a:pt x="153571" y="450136"/>
                </a:lnTo>
                <a:close/>
                <a:moveTo>
                  <a:pt x="199538" y="212061"/>
                </a:moveTo>
                <a:lnTo>
                  <a:pt x="199538" y="282376"/>
                </a:lnTo>
                <a:lnTo>
                  <a:pt x="199538" y="362736"/>
                </a:lnTo>
                <a:lnTo>
                  <a:pt x="403358" y="362736"/>
                </a:lnTo>
                <a:lnTo>
                  <a:pt x="508139" y="362736"/>
                </a:lnTo>
                <a:lnTo>
                  <a:pt x="508139" y="275201"/>
                </a:lnTo>
                <a:lnTo>
                  <a:pt x="508139" y="212061"/>
                </a:lnTo>
                <a:lnTo>
                  <a:pt x="289965" y="212061"/>
                </a:lnTo>
                <a:close/>
                <a:moveTo>
                  <a:pt x="188055" y="197711"/>
                </a:moveTo>
                <a:lnTo>
                  <a:pt x="295706" y="197711"/>
                </a:lnTo>
                <a:lnTo>
                  <a:pt x="518186" y="197711"/>
                </a:lnTo>
                <a:lnTo>
                  <a:pt x="518186" y="278071"/>
                </a:lnTo>
                <a:lnTo>
                  <a:pt x="518186" y="375651"/>
                </a:lnTo>
                <a:lnTo>
                  <a:pt x="396181" y="375651"/>
                </a:lnTo>
                <a:lnTo>
                  <a:pt x="188055" y="375651"/>
                </a:lnTo>
                <a:lnTo>
                  <a:pt x="188055" y="280941"/>
                </a:lnTo>
                <a:close/>
                <a:moveTo>
                  <a:pt x="120643" y="121858"/>
                </a:moveTo>
                <a:cubicBezTo>
                  <a:pt x="119208" y="121858"/>
                  <a:pt x="116338" y="123292"/>
                  <a:pt x="113467" y="123292"/>
                </a:cubicBezTo>
                <a:cubicBezTo>
                  <a:pt x="100552" y="126159"/>
                  <a:pt x="87637" y="129025"/>
                  <a:pt x="74721" y="131892"/>
                </a:cubicBezTo>
                <a:cubicBezTo>
                  <a:pt x="70416" y="150528"/>
                  <a:pt x="68981" y="170596"/>
                  <a:pt x="70416" y="189231"/>
                </a:cubicBezTo>
                <a:cubicBezTo>
                  <a:pt x="70416" y="207866"/>
                  <a:pt x="73286" y="226501"/>
                  <a:pt x="79026" y="245137"/>
                </a:cubicBezTo>
                <a:cubicBezTo>
                  <a:pt x="89072" y="248004"/>
                  <a:pt x="100552" y="249437"/>
                  <a:pt x="110597" y="252304"/>
                </a:cubicBezTo>
                <a:cubicBezTo>
                  <a:pt x="114902" y="252304"/>
                  <a:pt x="119208" y="253737"/>
                  <a:pt x="123513" y="253737"/>
                </a:cubicBezTo>
                <a:cubicBezTo>
                  <a:pt x="119208" y="232235"/>
                  <a:pt x="114902" y="210733"/>
                  <a:pt x="114902" y="187798"/>
                </a:cubicBezTo>
                <a:cubicBezTo>
                  <a:pt x="114902" y="166296"/>
                  <a:pt x="116338" y="143360"/>
                  <a:pt x="120643" y="121858"/>
                </a:cubicBezTo>
                <a:close/>
                <a:moveTo>
                  <a:pt x="165129" y="30116"/>
                </a:moveTo>
                <a:cubicBezTo>
                  <a:pt x="159389" y="43017"/>
                  <a:pt x="155084" y="55918"/>
                  <a:pt x="152214" y="68820"/>
                </a:cubicBezTo>
                <a:cubicBezTo>
                  <a:pt x="149344" y="78854"/>
                  <a:pt x="146473" y="88888"/>
                  <a:pt x="143603" y="98923"/>
                </a:cubicBezTo>
                <a:cubicBezTo>
                  <a:pt x="160824" y="96056"/>
                  <a:pt x="176610" y="96056"/>
                  <a:pt x="193830" y="96056"/>
                </a:cubicBezTo>
                <a:cubicBezTo>
                  <a:pt x="202440" y="96056"/>
                  <a:pt x="209616" y="96056"/>
                  <a:pt x="218226" y="97489"/>
                </a:cubicBezTo>
                <a:cubicBezTo>
                  <a:pt x="215356" y="88888"/>
                  <a:pt x="213921" y="80287"/>
                  <a:pt x="211051" y="70253"/>
                </a:cubicBezTo>
                <a:cubicBezTo>
                  <a:pt x="206745" y="57352"/>
                  <a:pt x="202440" y="44451"/>
                  <a:pt x="196700" y="32983"/>
                </a:cubicBezTo>
                <a:cubicBezTo>
                  <a:pt x="202440" y="37283"/>
                  <a:pt x="206745" y="43017"/>
                  <a:pt x="209616" y="48751"/>
                </a:cubicBezTo>
                <a:cubicBezTo>
                  <a:pt x="213921" y="54485"/>
                  <a:pt x="218226" y="60219"/>
                  <a:pt x="221096" y="67386"/>
                </a:cubicBezTo>
                <a:cubicBezTo>
                  <a:pt x="226836" y="77421"/>
                  <a:pt x="231141" y="88888"/>
                  <a:pt x="234011" y="100356"/>
                </a:cubicBezTo>
                <a:cubicBezTo>
                  <a:pt x="248362" y="101790"/>
                  <a:pt x="262712" y="106090"/>
                  <a:pt x="277063" y="110390"/>
                </a:cubicBezTo>
                <a:cubicBezTo>
                  <a:pt x="284238" y="113257"/>
                  <a:pt x="292848" y="114691"/>
                  <a:pt x="300023" y="118991"/>
                </a:cubicBezTo>
                <a:cubicBezTo>
                  <a:pt x="292848" y="96056"/>
                  <a:pt x="282803" y="74554"/>
                  <a:pt x="269887" y="54485"/>
                </a:cubicBezTo>
                <a:cubicBezTo>
                  <a:pt x="288543" y="68820"/>
                  <a:pt x="305764" y="88888"/>
                  <a:pt x="315809" y="113257"/>
                </a:cubicBezTo>
                <a:cubicBezTo>
                  <a:pt x="317244" y="117558"/>
                  <a:pt x="320114" y="123292"/>
                  <a:pt x="321549" y="127592"/>
                </a:cubicBezTo>
                <a:lnTo>
                  <a:pt x="350496" y="144678"/>
                </a:lnTo>
                <a:lnTo>
                  <a:pt x="350712" y="145626"/>
                </a:lnTo>
                <a:lnTo>
                  <a:pt x="324419" y="139060"/>
                </a:lnTo>
                <a:cubicBezTo>
                  <a:pt x="328724" y="154828"/>
                  <a:pt x="330159" y="170596"/>
                  <a:pt x="330159" y="187798"/>
                </a:cubicBezTo>
                <a:lnTo>
                  <a:pt x="308634" y="187798"/>
                </a:lnTo>
                <a:cubicBezTo>
                  <a:pt x="308634" y="169163"/>
                  <a:pt x="307199" y="150528"/>
                  <a:pt x="304329" y="133326"/>
                </a:cubicBezTo>
                <a:cubicBezTo>
                  <a:pt x="292848" y="130459"/>
                  <a:pt x="282803" y="129025"/>
                  <a:pt x="272758" y="126159"/>
                </a:cubicBezTo>
                <a:cubicBezTo>
                  <a:pt x="262712" y="124725"/>
                  <a:pt x="251232" y="123292"/>
                  <a:pt x="241187" y="121858"/>
                </a:cubicBezTo>
                <a:cubicBezTo>
                  <a:pt x="245492" y="143360"/>
                  <a:pt x="248362" y="164862"/>
                  <a:pt x="248362" y="187798"/>
                </a:cubicBezTo>
                <a:lnTo>
                  <a:pt x="226836" y="187798"/>
                </a:lnTo>
                <a:cubicBezTo>
                  <a:pt x="226836" y="164862"/>
                  <a:pt x="225401" y="141927"/>
                  <a:pt x="221096" y="118991"/>
                </a:cubicBezTo>
                <a:cubicBezTo>
                  <a:pt x="212486" y="117558"/>
                  <a:pt x="202440" y="117558"/>
                  <a:pt x="193830" y="117558"/>
                </a:cubicBezTo>
                <a:cubicBezTo>
                  <a:pt x="175175" y="117558"/>
                  <a:pt x="157954" y="117558"/>
                  <a:pt x="140733" y="118991"/>
                </a:cubicBezTo>
                <a:cubicBezTo>
                  <a:pt x="136428" y="141927"/>
                  <a:pt x="136428" y="164862"/>
                  <a:pt x="136428" y="187798"/>
                </a:cubicBezTo>
                <a:cubicBezTo>
                  <a:pt x="136428" y="210733"/>
                  <a:pt x="139298" y="233669"/>
                  <a:pt x="143603" y="256604"/>
                </a:cubicBezTo>
                <a:cubicBezTo>
                  <a:pt x="153649" y="258038"/>
                  <a:pt x="163694" y="258038"/>
                  <a:pt x="175175" y="258038"/>
                </a:cubicBezTo>
                <a:lnTo>
                  <a:pt x="175175" y="279540"/>
                </a:lnTo>
                <a:cubicBezTo>
                  <a:pt x="165129" y="279540"/>
                  <a:pt x="156519" y="278106"/>
                  <a:pt x="147909" y="276673"/>
                </a:cubicBezTo>
                <a:cubicBezTo>
                  <a:pt x="152214" y="301042"/>
                  <a:pt x="159389" y="323977"/>
                  <a:pt x="165129" y="346913"/>
                </a:cubicBezTo>
                <a:cubicBezTo>
                  <a:pt x="150779" y="325411"/>
                  <a:pt x="137863" y="299608"/>
                  <a:pt x="129253" y="273806"/>
                </a:cubicBezTo>
                <a:cubicBezTo>
                  <a:pt x="122078" y="272373"/>
                  <a:pt x="114902" y="270939"/>
                  <a:pt x="106292" y="268072"/>
                </a:cubicBezTo>
                <a:cubicBezTo>
                  <a:pt x="99117" y="266639"/>
                  <a:pt x="90507" y="262338"/>
                  <a:pt x="83332" y="259471"/>
                </a:cubicBezTo>
                <a:cubicBezTo>
                  <a:pt x="89072" y="282407"/>
                  <a:pt x="97682" y="303909"/>
                  <a:pt x="109162" y="325411"/>
                </a:cubicBezTo>
                <a:cubicBezTo>
                  <a:pt x="103422" y="321111"/>
                  <a:pt x="100552" y="316810"/>
                  <a:pt x="96247" y="312510"/>
                </a:cubicBezTo>
                <a:cubicBezTo>
                  <a:pt x="91942" y="306776"/>
                  <a:pt x="87637" y="302475"/>
                  <a:pt x="84767" y="296742"/>
                </a:cubicBezTo>
                <a:cubicBezTo>
                  <a:pt x="77591" y="286707"/>
                  <a:pt x="71851" y="275239"/>
                  <a:pt x="66111" y="263772"/>
                </a:cubicBezTo>
                <a:cubicBezTo>
                  <a:pt x="64676" y="259471"/>
                  <a:pt x="61806" y="253737"/>
                  <a:pt x="60371" y="248004"/>
                </a:cubicBezTo>
                <a:cubicBezTo>
                  <a:pt x="56066" y="246570"/>
                  <a:pt x="53196" y="243703"/>
                  <a:pt x="48890" y="242270"/>
                </a:cubicBezTo>
                <a:cubicBezTo>
                  <a:pt x="43150" y="237969"/>
                  <a:pt x="37410" y="233669"/>
                  <a:pt x="33105" y="229368"/>
                </a:cubicBezTo>
                <a:cubicBezTo>
                  <a:pt x="40280" y="232235"/>
                  <a:pt x="48890" y="235102"/>
                  <a:pt x="57501" y="237969"/>
                </a:cubicBezTo>
                <a:cubicBezTo>
                  <a:pt x="51761" y="222201"/>
                  <a:pt x="48890" y="206433"/>
                  <a:pt x="48890" y="190665"/>
                </a:cubicBezTo>
                <a:cubicBezTo>
                  <a:pt x="47455" y="173463"/>
                  <a:pt x="48890" y="156261"/>
                  <a:pt x="53196" y="139060"/>
                </a:cubicBezTo>
                <a:cubicBezTo>
                  <a:pt x="47455" y="141927"/>
                  <a:pt x="41715" y="143360"/>
                  <a:pt x="35975" y="146227"/>
                </a:cubicBezTo>
                <a:cubicBezTo>
                  <a:pt x="40280" y="141927"/>
                  <a:pt x="46020" y="137626"/>
                  <a:pt x="51761" y="133326"/>
                </a:cubicBezTo>
                <a:cubicBezTo>
                  <a:pt x="53196" y="133326"/>
                  <a:pt x="54631" y="131892"/>
                  <a:pt x="56066" y="130459"/>
                </a:cubicBezTo>
                <a:cubicBezTo>
                  <a:pt x="57501" y="126159"/>
                  <a:pt x="60371" y="120425"/>
                  <a:pt x="61806" y="114691"/>
                </a:cubicBezTo>
                <a:cubicBezTo>
                  <a:pt x="73286" y="91755"/>
                  <a:pt x="89072" y="70253"/>
                  <a:pt x="109162" y="55918"/>
                </a:cubicBezTo>
                <a:cubicBezTo>
                  <a:pt x="96247" y="75987"/>
                  <a:pt x="84767" y="97489"/>
                  <a:pt x="79026" y="118991"/>
                </a:cubicBezTo>
                <a:cubicBezTo>
                  <a:pt x="89072" y="114691"/>
                  <a:pt x="99117" y="110390"/>
                  <a:pt x="109162" y="107523"/>
                </a:cubicBezTo>
                <a:cubicBezTo>
                  <a:pt x="114902" y="106090"/>
                  <a:pt x="120643" y="104656"/>
                  <a:pt x="126383" y="103223"/>
                </a:cubicBezTo>
                <a:cubicBezTo>
                  <a:pt x="130688" y="90322"/>
                  <a:pt x="134993" y="77421"/>
                  <a:pt x="142168" y="64519"/>
                </a:cubicBezTo>
                <a:cubicBezTo>
                  <a:pt x="145038" y="58785"/>
                  <a:pt x="147909" y="53052"/>
                  <a:pt x="152214" y="47318"/>
                </a:cubicBezTo>
                <a:cubicBezTo>
                  <a:pt x="156519" y="41584"/>
                  <a:pt x="160824" y="35850"/>
                  <a:pt x="165129" y="30116"/>
                </a:cubicBezTo>
                <a:close/>
                <a:moveTo>
                  <a:pt x="190929" y="0"/>
                </a:moveTo>
                <a:cubicBezTo>
                  <a:pt x="294289" y="0"/>
                  <a:pt x="378987" y="84557"/>
                  <a:pt x="381858" y="187744"/>
                </a:cubicBezTo>
                <a:lnTo>
                  <a:pt x="360325" y="187744"/>
                </a:lnTo>
                <a:lnTo>
                  <a:pt x="350712" y="145626"/>
                </a:lnTo>
                <a:lnTo>
                  <a:pt x="353120" y="146227"/>
                </a:lnTo>
                <a:lnTo>
                  <a:pt x="350496" y="144678"/>
                </a:lnTo>
                <a:lnTo>
                  <a:pt x="345565" y="123073"/>
                </a:lnTo>
                <a:cubicBezTo>
                  <a:pt x="319052" y="63417"/>
                  <a:pt x="259836" y="21497"/>
                  <a:pt x="190929" y="21497"/>
                </a:cubicBezTo>
                <a:cubicBezTo>
                  <a:pt x="97618" y="21497"/>
                  <a:pt x="21533" y="97455"/>
                  <a:pt x="21533" y="190611"/>
                </a:cubicBezTo>
                <a:cubicBezTo>
                  <a:pt x="21533" y="278033"/>
                  <a:pt x="89004" y="351125"/>
                  <a:pt x="175138" y="358291"/>
                </a:cubicBezTo>
                <a:lnTo>
                  <a:pt x="175138" y="379788"/>
                </a:lnTo>
                <a:lnTo>
                  <a:pt x="173702" y="379788"/>
                </a:lnTo>
                <a:lnTo>
                  <a:pt x="172267" y="379788"/>
                </a:lnTo>
                <a:cubicBezTo>
                  <a:pt x="76084" y="371189"/>
                  <a:pt x="0" y="289499"/>
                  <a:pt x="0" y="190611"/>
                </a:cubicBezTo>
                <a:cubicBezTo>
                  <a:pt x="0" y="85990"/>
                  <a:pt x="86133" y="0"/>
                  <a:pt x="1909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/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F75C8684-1456-4533-9313-0D0E2B389585}"/>
              </a:ext>
            </a:extLst>
          </p:cNvPr>
          <p:cNvCxnSpPr/>
          <p:nvPr/>
        </p:nvCxnSpPr>
        <p:spPr>
          <a:xfrm>
            <a:off x="5376078" y="2709571"/>
            <a:ext cx="1439845" cy="14388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C1D2CBC-C9DA-4B43-BF86-D4A6F0A06B9B}"/>
              </a:ext>
            </a:extLst>
          </p:cNvPr>
          <p:cNvCxnSpPr/>
          <p:nvPr/>
        </p:nvCxnSpPr>
        <p:spPr>
          <a:xfrm flipH="1">
            <a:off x="5376078" y="2709571"/>
            <a:ext cx="1410802" cy="14388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î$ļídé">
            <a:extLst>
              <a:ext uri="{FF2B5EF4-FFF2-40B4-BE49-F238E27FC236}">
                <a16:creationId xmlns:a16="http://schemas.microsoft.com/office/drawing/2014/main" id="{E493148A-078B-4B1A-AAE0-D9147F9B6A96}"/>
              </a:ext>
            </a:extLst>
          </p:cNvPr>
          <p:cNvSpPr/>
          <p:nvPr/>
        </p:nvSpPr>
        <p:spPr>
          <a:xfrm>
            <a:off x="5394960" y="2727960"/>
            <a:ext cx="1402080" cy="140208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400" b="1" dirty="0"/>
              <a:t>Text here</a:t>
            </a:r>
            <a:endParaRPr lang="zh-CN" altLang="en-US" sz="1400" b="1" dirty="0"/>
          </a:p>
        </p:txBody>
      </p:sp>
      <p:sp>
        <p:nvSpPr>
          <p:cNvPr id="28" name="îṡ1îḑe">
            <a:extLst>
              <a:ext uri="{FF2B5EF4-FFF2-40B4-BE49-F238E27FC236}">
                <a16:creationId xmlns:a16="http://schemas.microsoft.com/office/drawing/2014/main" id="{59451143-F603-44D7-A525-A68181788B2C}"/>
              </a:ext>
            </a:extLst>
          </p:cNvPr>
          <p:cNvSpPr/>
          <p:nvPr/>
        </p:nvSpPr>
        <p:spPr bwMode="auto">
          <a:xfrm>
            <a:off x="5775615" y="3038877"/>
            <a:ext cx="640772" cy="481330"/>
          </a:xfrm>
          <a:custGeom>
            <a:avLst/>
            <a:gdLst>
              <a:gd name="connsiteX0" fmla="*/ 126207 w 338138"/>
              <a:gd name="connsiteY0" fmla="*/ 209550 h 254000"/>
              <a:gd name="connsiteX1" fmla="*/ 134939 w 338138"/>
              <a:gd name="connsiteY1" fmla="*/ 218282 h 254000"/>
              <a:gd name="connsiteX2" fmla="*/ 126207 w 338138"/>
              <a:gd name="connsiteY2" fmla="*/ 227014 h 254000"/>
              <a:gd name="connsiteX3" fmla="*/ 117475 w 338138"/>
              <a:gd name="connsiteY3" fmla="*/ 218282 h 254000"/>
              <a:gd name="connsiteX4" fmla="*/ 126207 w 338138"/>
              <a:gd name="connsiteY4" fmla="*/ 209550 h 254000"/>
              <a:gd name="connsiteX5" fmla="*/ 113506 w 338138"/>
              <a:gd name="connsiteY5" fmla="*/ 200025 h 254000"/>
              <a:gd name="connsiteX6" fmla="*/ 101600 w 338138"/>
              <a:gd name="connsiteY6" fmla="*/ 210535 h 254000"/>
              <a:gd name="connsiteX7" fmla="*/ 101600 w 338138"/>
              <a:gd name="connsiteY7" fmla="*/ 227615 h 254000"/>
              <a:gd name="connsiteX8" fmla="*/ 113506 w 338138"/>
              <a:gd name="connsiteY8" fmla="*/ 238125 h 254000"/>
              <a:gd name="connsiteX9" fmla="*/ 224632 w 338138"/>
              <a:gd name="connsiteY9" fmla="*/ 238125 h 254000"/>
              <a:gd name="connsiteX10" fmla="*/ 236538 w 338138"/>
              <a:gd name="connsiteY10" fmla="*/ 227615 h 254000"/>
              <a:gd name="connsiteX11" fmla="*/ 236538 w 338138"/>
              <a:gd name="connsiteY11" fmla="*/ 210535 h 254000"/>
              <a:gd name="connsiteX12" fmla="*/ 224632 w 338138"/>
              <a:gd name="connsiteY12" fmla="*/ 200025 h 254000"/>
              <a:gd name="connsiteX13" fmla="*/ 113506 w 338138"/>
              <a:gd name="connsiteY13" fmla="*/ 200025 h 254000"/>
              <a:gd name="connsiteX14" fmla="*/ 126207 w 338138"/>
              <a:gd name="connsiteY14" fmla="*/ 163513 h 254000"/>
              <a:gd name="connsiteX15" fmla="*/ 134939 w 338138"/>
              <a:gd name="connsiteY15" fmla="*/ 171451 h 254000"/>
              <a:gd name="connsiteX16" fmla="*/ 126207 w 338138"/>
              <a:gd name="connsiteY16" fmla="*/ 179389 h 254000"/>
              <a:gd name="connsiteX17" fmla="*/ 117475 w 338138"/>
              <a:gd name="connsiteY17" fmla="*/ 171451 h 254000"/>
              <a:gd name="connsiteX18" fmla="*/ 126207 w 338138"/>
              <a:gd name="connsiteY18" fmla="*/ 163513 h 254000"/>
              <a:gd name="connsiteX19" fmla="*/ 113506 w 338138"/>
              <a:gd name="connsiteY19" fmla="*/ 152400 h 254000"/>
              <a:gd name="connsiteX20" fmla="*/ 101600 w 338138"/>
              <a:gd name="connsiteY20" fmla="*/ 162910 h 254000"/>
              <a:gd name="connsiteX21" fmla="*/ 101600 w 338138"/>
              <a:gd name="connsiteY21" fmla="*/ 179990 h 254000"/>
              <a:gd name="connsiteX22" fmla="*/ 113506 w 338138"/>
              <a:gd name="connsiteY22" fmla="*/ 190500 h 254000"/>
              <a:gd name="connsiteX23" fmla="*/ 224632 w 338138"/>
              <a:gd name="connsiteY23" fmla="*/ 190500 h 254000"/>
              <a:gd name="connsiteX24" fmla="*/ 236538 w 338138"/>
              <a:gd name="connsiteY24" fmla="*/ 179990 h 254000"/>
              <a:gd name="connsiteX25" fmla="*/ 236538 w 338138"/>
              <a:gd name="connsiteY25" fmla="*/ 162910 h 254000"/>
              <a:gd name="connsiteX26" fmla="*/ 224632 w 338138"/>
              <a:gd name="connsiteY26" fmla="*/ 152400 h 254000"/>
              <a:gd name="connsiteX27" fmla="*/ 113506 w 338138"/>
              <a:gd name="connsiteY27" fmla="*/ 152400 h 254000"/>
              <a:gd name="connsiteX28" fmla="*/ 126207 w 338138"/>
              <a:gd name="connsiteY28" fmla="*/ 115888 h 254000"/>
              <a:gd name="connsiteX29" fmla="*/ 134939 w 338138"/>
              <a:gd name="connsiteY29" fmla="*/ 124620 h 254000"/>
              <a:gd name="connsiteX30" fmla="*/ 126207 w 338138"/>
              <a:gd name="connsiteY30" fmla="*/ 133352 h 254000"/>
              <a:gd name="connsiteX31" fmla="*/ 117475 w 338138"/>
              <a:gd name="connsiteY31" fmla="*/ 124620 h 254000"/>
              <a:gd name="connsiteX32" fmla="*/ 126207 w 338138"/>
              <a:gd name="connsiteY32" fmla="*/ 115888 h 254000"/>
              <a:gd name="connsiteX33" fmla="*/ 113506 w 338138"/>
              <a:gd name="connsiteY33" fmla="*/ 104775 h 254000"/>
              <a:gd name="connsiteX34" fmla="*/ 101600 w 338138"/>
              <a:gd name="connsiteY34" fmla="*/ 115285 h 254000"/>
              <a:gd name="connsiteX35" fmla="*/ 101600 w 338138"/>
              <a:gd name="connsiteY35" fmla="*/ 132365 h 254000"/>
              <a:gd name="connsiteX36" fmla="*/ 113506 w 338138"/>
              <a:gd name="connsiteY36" fmla="*/ 142875 h 254000"/>
              <a:gd name="connsiteX37" fmla="*/ 224632 w 338138"/>
              <a:gd name="connsiteY37" fmla="*/ 142875 h 254000"/>
              <a:gd name="connsiteX38" fmla="*/ 236538 w 338138"/>
              <a:gd name="connsiteY38" fmla="*/ 132365 h 254000"/>
              <a:gd name="connsiteX39" fmla="*/ 236538 w 338138"/>
              <a:gd name="connsiteY39" fmla="*/ 115285 h 254000"/>
              <a:gd name="connsiteX40" fmla="*/ 224632 w 338138"/>
              <a:gd name="connsiteY40" fmla="*/ 104775 h 254000"/>
              <a:gd name="connsiteX41" fmla="*/ 113506 w 338138"/>
              <a:gd name="connsiteY41" fmla="*/ 104775 h 254000"/>
              <a:gd name="connsiteX42" fmla="*/ 163786 w 338138"/>
              <a:gd name="connsiteY42" fmla="*/ 0 h 254000"/>
              <a:gd name="connsiteX43" fmla="*/ 220582 w 338138"/>
              <a:gd name="connsiteY43" fmla="*/ 22373 h 254000"/>
              <a:gd name="connsiteX44" fmla="*/ 244358 w 338138"/>
              <a:gd name="connsiteY44" fmla="*/ 64487 h 254000"/>
              <a:gd name="connsiteX45" fmla="*/ 254924 w 338138"/>
              <a:gd name="connsiteY45" fmla="*/ 63171 h 254000"/>
              <a:gd name="connsiteX46" fmla="*/ 338138 w 338138"/>
              <a:gd name="connsiteY46" fmla="*/ 147399 h 254000"/>
              <a:gd name="connsiteX47" fmla="*/ 254924 w 338138"/>
              <a:gd name="connsiteY47" fmla="*/ 230311 h 254000"/>
              <a:gd name="connsiteX48" fmla="*/ 250962 w 338138"/>
              <a:gd name="connsiteY48" fmla="*/ 230311 h 254000"/>
              <a:gd name="connsiteX49" fmla="*/ 224545 w 338138"/>
              <a:gd name="connsiteY49" fmla="*/ 254000 h 254000"/>
              <a:gd name="connsiteX50" fmla="*/ 113593 w 338138"/>
              <a:gd name="connsiteY50" fmla="*/ 254000 h 254000"/>
              <a:gd name="connsiteX51" fmla="*/ 87176 w 338138"/>
              <a:gd name="connsiteY51" fmla="*/ 230311 h 254000"/>
              <a:gd name="connsiteX52" fmla="*/ 83214 w 338138"/>
              <a:gd name="connsiteY52" fmla="*/ 230311 h 254000"/>
              <a:gd name="connsiteX53" fmla="*/ 0 w 338138"/>
              <a:gd name="connsiteY53" fmla="*/ 147399 h 254000"/>
              <a:gd name="connsiteX54" fmla="*/ 81893 w 338138"/>
              <a:gd name="connsiteY54" fmla="*/ 63171 h 254000"/>
              <a:gd name="connsiteX55" fmla="*/ 163786 w 338138"/>
              <a:gd name="connsiteY55" fmla="*/ 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38138" h="254000">
                <a:moveTo>
                  <a:pt x="126207" y="209550"/>
                </a:moveTo>
                <a:cubicBezTo>
                  <a:pt x="131030" y="209550"/>
                  <a:pt x="134939" y="213459"/>
                  <a:pt x="134939" y="218282"/>
                </a:cubicBezTo>
                <a:cubicBezTo>
                  <a:pt x="134939" y="223105"/>
                  <a:pt x="131030" y="227014"/>
                  <a:pt x="126207" y="227014"/>
                </a:cubicBezTo>
                <a:cubicBezTo>
                  <a:pt x="121384" y="227014"/>
                  <a:pt x="117475" y="223105"/>
                  <a:pt x="117475" y="218282"/>
                </a:cubicBezTo>
                <a:cubicBezTo>
                  <a:pt x="117475" y="213459"/>
                  <a:pt x="121384" y="209550"/>
                  <a:pt x="126207" y="209550"/>
                </a:cubicBezTo>
                <a:close/>
                <a:moveTo>
                  <a:pt x="113506" y="200025"/>
                </a:moveTo>
                <a:cubicBezTo>
                  <a:pt x="106892" y="200025"/>
                  <a:pt x="101600" y="205280"/>
                  <a:pt x="101600" y="210535"/>
                </a:cubicBezTo>
                <a:cubicBezTo>
                  <a:pt x="101600" y="210535"/>
                  <a:pt x="101600" y="210535"/>
                  <a:pt x="101600" y="227615"/>
                </a:cubicBezTo>
                <a:cubicBezTo>
                  <a:pt x="101600" y="234184"/>
                  <a:pt x="106892" y="238125"/>
                  <a:pt x="113506" y="238125"/>
                </a:cubicBezTo>
                <a:cubicBezTo>
                  <a:pt x="113506" y="238125"/>
                  <a:pt x="113506" y="238125"/>
                  <a:pt x="224632" y="238125"/>
                </a:cubicBezTo>
                <a:cubicBezTo>
                  <a:pt x="231246" y="238125"/>
                  <a:pt x="236538" y="234184"/>
                  <a:pt x="236538" y="227615"/>
                </a:cubicBezTo>
                <a:lnTo>
                  <a:pt x="236538" y="210535"/>
                </a:lnTo>
                <a:cubicBezTo>
                  <a:pt x="236538" y="205280"/>
                  <a:pt x="231246" y="200025"/>
                  <a:pt x="224632" y="200025"/>
                </a:cubicBezTo>
                <a:cubicBezTo>
                  <a:pt x="224632" y="200025"/>
                  <a:pt x="224632" y="200025"/>
                  <a:pt x="113506" y="200025"/>
                </a:cubicBezTo>
                <a:close/>
                <a:moveTo>
                  <a:pt x="126207" y="163513"/>
                </a:moveTo>
                <a:cubicBezTo>
                  <a:pt x="131030" y="163513"/>
                  <a:pt x="134939" y="167067"/>
                  <a:pt x="134939" y="171451"/>
                </a:cubicBezTo>
                <a:cubicBezTo>
                  <a:pt x="134939" y="175835"/>
                  <a:pt x="131030" y="179389"/>
                  <a:pt x="126207" y="179389"/>
                </a:cubicBezTo>
                <a:cubicBezTo>
                  <a:pt x="121384" y="179389"/>
                  <a:pt x="117475" y="175835"/>
                  <a:pt x="117475" y="171451"/>
                </a:cubicBezTo>
                <a:cubicBezTo>
                  <a:pt x="117475" y="167067"/>
                  <a:pt x="121384" y="163513"/>
                  <a:pt x="126207" y="163513"/>
                </a:cubicBezTo>
                <a:close/>
                <a:moveTo>
                  <a:pt x="113506" y="152400"/>
                </a:moveTo>
                <a:cubicBezTo>
                  <a:pt x="106892" y="152400"/>
                  <a:pt x="101600" y="157655"/>
                  <a:pt x="101600" y="162910"/>
                </a:cubicBezTo>
                <a:cubicBezTo>
                  <a:pt x="101600" y="162910"/>
                  <a:pt x="101600" y="162910"/>
                  <a:pt x="101600" y="179990"/>
                </a:cubicBezTo>
                <a:cubicBezTo>
                  <a:pt x="101600" y="185245"/>
                  <a:pt x="106892" y="190500"/>
                  <a:pt x="113506" y="190500"/>
                </a:cubicBezTo>
                <a:cubicBezTo>
                  <a:pt x="113506" y="190500"/>
                  <a:pt x="113506" y="190500"/>
                  <a:pt x="224632" y="190500"/>
                </a:cubicBezTo>
                <a:cubicBezTo>
                  <a:pt x="231246" y="190500"/>
                  <a:pt x="236538" y="185245"/>
                  <a:pt x="236538" y="179990"/>
                </a:cubicBezTo>
                <a:lnTo>
                  <a:pt x="236538" y="162910"/>
                </a:lnTo>
                <a:cubicBezTo>
                  <a:pt x="236538" y="157655"/>
                  <a:pt x="231246" y="152400"/>
                  <a:pt x="224632" y="152400"/>
                </a:cubicBezTo>
                <a:cubicBezTo>
                  <a:pt x="224632" y="152400"/>
                  <a:pt x="224632" y="152400"/>
                  <a:pt x="113506" y="152400"/>
                </a:cubicBezTo>
                <a:close/>
                <a:moveTo>
                  <a:pt x="126207" y="115888"/>
                </a:moveTo>
                <a:cubicBezTo>
                  <a:pt x="131030" y="115888"/>
                  <a:pt x="134939" y="119797"/>
                  <a:pt x="134939" y="124620"/>
                </a:cubicBezTo>
                <a:cubicBezTo>
                  <a:pt x="134939" y="129443"/>
                  <a:pt x="131030" y="133352"/>
                  <a:pt x="126207" y="133352"/>
                </a:cubicBezTo>
                <a:cubicBezTo>
                  <a:pt x="121384" y="133352"/>
                  <a:pt x="117475" y="129443"/>
                  <a:pt x="117475" y="124620"/>
                </a:cubicBezTo>
                <a:cubicBezTo>
                  <a:pt x="117475" y="119797"/>
                  <a:pt x="121384" y="115888"/>
                  <a:pt x="126207" y="115888"/>
                </a:cubicBezTo>
                <a:close/>
                <a:moveTo>
                  <a:pt x="113506" y="104775"/>
                </a:moveTo>
                <a:cubicBezTo>
                  <a:pt x="106892" y="104775"/>
                  <a:pt x="101600" y="110030"/>
                  <a:pt x="101600" y="115285"/>
                </a:cubicBezTo>
                <a:cubicBezTo>
                  <a:pt x="101600" y="115285"/>
                  <a:pt x="101600" y="115285"/>
                  <a:pt x="101600" y="132365"/>
                </a:cubicBezTo>
                <a:cubicBezTo>
                  <a:pt x="101600" y="137620"/>
                  <a:pt x="106892" y="142875"/>
                  <a:pt x="113506" y="142875"/>
                </a:cubicBezTo>
                <a:cubicBezTo>
                  <a:pt x="113506" y="142875"/>
                  <a:pt x="113506" y="142875"/>
                  <a:pt x="224632" y="142875"/>
                </a:cubicBezTo>
                <a:cubicBezTo>
                  <a:pt x="231246" y="142875"/>
                  <a:pt x="236538" y="137620"/>
                  <a:pt x="236538" y="132365"/>
                </a:cubicBezTo>
                <a:lnTo>
                  <a:pt x="236538" y="115285"/>
                </a:lnTo>
                <a:cubicBezTo>
                  <a:pt x="236538" y="110030"/>
                  <a:pt x="231246" y="104775"/>
                  <a:pt x="224632" y="104775"/>
                </a:cubicBezTo>
                <a:cubicBezTo>
                  <a:pt x="224632" y="104775"/>
                  <a:pt x="224632" y="104775"/>
                  <a:pt x="113506" y="104775"/>
                </a:cubicBezTo>
                <a:close/>
                <a:moveTo>
                  <a:pt x="163786" y="0"/>
                </a:moveTo>
                <a:cubicBezTo>
                  <a:pt x="184919" y="0"/>
                  <a:pt x="204732" y="7896"/>
                  <a:pt x="220582" y="22373"/>
                </a:cubicBezTo>
                <a:cubicBezTo>
                  <a:pt x="232470" y="34218"/>
                  <a:pt x="240395" y="48694"/>
                  <a:pt x="244358" y="64487"/>
                </a:cubicBezTo>
                <a:cubicBezTo>
                  <a:pt x="248320" y="63171"/>
                  <a:pt x="250962" y="63171"/>
                  <a:pt x="254924" y="63171"/>
                </a:cubicBezTo>
                <a:cubicBezTo>
                  <a:pt x="301154" y="63171"/>
                  <a:pt x="338138" y="101337"/>
                  <a:pt x="338138" y="147399"/>
                </a:cubicBezTo>
                <a:cubicBezTo>
                  <a:pt x="338138" y="193461"/>
                  <a:pt x="301154" y="230311"/>
                  <a:pt x="254924" y="230311"/>
                </a:cubicBezTo>
                <a:cubicBezTo>
                  <a:pt x="254924" y="230311"/>
                  <a:pt x="254924" y="230311"/>
                  <a:pt x="250962" y="230311"/>
                </a:cubicBezTo>
                <a:cubicBezTo>
                  <a:pt x="249641" y="243472"/>
                  <a:pt x="239074" y="254000"/>
                  <a:pt x="224545" y="254000"/>
                </a:cubicBezTo>
                <a:cubicBezTo>
                  <a:pt x="224545" y="254000"/>
                  <a:pt x="224545" y="254000"/>
                  <a:pt x="113593" y="254000"/>
                </a:cubicBezTo>
                <a:cubicBezTo>
                  <a:pt x="99064" y="254000"/>
                  <a:pt x="88497" y="243472"/>
                  <a:pt x="87176" y="230311"/>
                </a:cubicBezTo>
                <a:cubicBezTo>
                  <a:pt x="87176" y="230311"/>
                  <a:pt x="87176" y="230311"/>
                  <a:pt x="83214" y="230311"/>
                </a:cubicBezTo>
                <a:cubicBezTo>
                  <a:pt x="36984" y="230311"/>
                  <a:pt x="0" y="193461"/>
                  <a:pt x="0" y="147399"/>
                </a:cubicBezTo>
                <a:cubicBezTo>
                  <a:pt x="0" y="101337"/>
                  <a:pt x="36984" y="64487"/>
                  <a:pt x="81893" y="63171"/>
                </a:cubicBezTo>
                <a:cubicBezTo>
                  <a:pt x="91139" y="26321"/>
                  <a:pt x="124160" y="0"/>
                  <a:pt x="163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b="1"/>
          </a:p>
        </p:txBody>
      </p:sp>
      <p:sp>
        <p:nvSpPr>
          <p:cNvPr id="23" name="iṣḷïḋè">
            <a:extLst>
              <a:ext uri="{FF2B5EF4-FFF2-40B4-BE49-F238E27FC236}">
                <a16:creationId xmlns:a16="http://schemas.microsoft.com/office/drawing/2014/main" id="{5B2EE7E4-3063-4D2C-A653-904C11047FCB}"/>
              </a:ext>
            </a:extLst>
          </p:cNvPr>
          <p:cNvSpPr/>
          <p:nvPr/>
        </p:nvSpPr>
        <p:spPr>
          <a:xfrm>
            <a:off x="5537200" y="2860284"/>
            <a:ext cx="178592" cy="178592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b="1"/>
          </a:p>
        </p:txBody>
      </p:sp>
      <p:sp>
        <p:nvSpPr>
          <p:cNvPr id="24" name="íṥḷiďê">
            <a:extLst>
              <a:ext uri="{FF2B5EF4-FFF2-40B4-BE49-F238E27FC236}">
                <a16:creationId xmlns:a16="http://schemas.microsoft.com/office/drawing/2014/main" id="{05E6FDA7-B4E6-48D2-B60B-ADCA7986D5E7}"/>
              </a:ext>
            </a:extLst>
          </p:cNvPr>
          <p:cNvSpPr/>
          <p:nvPr/>
        </p:nvSpPr>
        <p:spPr>
          <a:xfrm>
            <a:off x="6476208" y="2860284"/>
            <a:ext cx="178592" cy="178592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b="1"/>
          </a:p>
        </p:txBody>
      </p:sp>
      <p:sp>
        <p:nvSpPr>
          <p:cNvPr id="25" name="íSḻîḑè">
            <a:extLst>
              <a:ext uri="{FF2B5EF4-FFF2-40B4-BE49-F238E27FC236}">
                <a16:creationId xmlns:a16="http://schemas.microsoft.com/office/drawing/2014/main" id="{8311CE80-A7ED-4D1F-8D9C-1DCB36BB6F19}"/>
              </a:ext>
            </a:extLst>
          </p:cNvPr>
          <p:cNvSpPr/>
          <p:nvPr/>
        </p:nvSpPr>
        <p:spPr>
          <a:xfrm>
            <a:off x="5537200" y="3819126"/>
            <a:ext cx="178592" cy="178592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b="1"/>
          </a:p>
        </p:txBody>
      </p:sp>
      <p:sp>
        <p:nvSpPr>
          <p:cNvPr id="26" name="îṡḷïḋè">
            <a:extLst>
              <a:ext uri="{FF2B5EF4-FFF2-40B4-BE49-F238E27FC236}">
                <a16:creationId xmlns:a16="http://schemas.microsoft.com/office/drawing/2014/main" id="{ED820B2E-BE93-4AA7-A2D0-04D66A2E7AF4}"/>
              </a:ext>
            </a:extLst>
          </p:cNvPr>
          <p:cNvSpPr/>
          <p:nvPr/>
        </p:nvSpPr>
        <p:spPr>
          <a:xfrm>
            <a:off x="6476208" y="3819126"/>
            <a:ext cx="178592" cy="178592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b="1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5EE6D38-FD33-446B-8046-4AE46B6CBCCF}"/>
              </a:ext>
            </a:extLst>
          </p:cNvPr>
          <p:cNvCxnSpPr>
            <a:stCxn id="13" idx="2"/>
          </p:cNvCxnSpPr>
          <p:nvPr/>
        </p:nvCxnSpPr>
        <p:spPr>
          <a:xfrm flipH="1" flipV="1">
            <a:off x="669926" y="3429000"/>
            <a:ext cx="3908212" cy="508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1BF5F8D-E5E5-411F-A96C-E9E101631A95}"/>
              </a:ext>
            </a:extLst>
          </p:cNvPr>
          <p:cNvCxnSpPr>
            <a:cxnSpLocks/>
            <a:endCxn id="13" idx="6"/>
          </p:cNvCxnSpPr>
          <p:nvPr/>
        </p:nvCxnSpPr>
        <p:spPr>
          <a:xfrm flipH="1">
            <a:off x="7613862" y="3434080"/>
            <a:ext cx="390662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śľiḋé">
            <a:extLst>
              <a:ext uri="{FF2B5EF4-FFF2-40B4-BE49-F238E27FC236}">
                <a16:creationId xmlns:a16="http://schemas.microsoft.com/office/drawing/2014/main" id="{9C04BB7B-7CEB-461B-9402-314B730A8A6E}"/>
              </a:ext>
            </a:extLst>
          </p:cNvPr>
          <p:cNvSpPr/>
          <p:nvPr/>
        </p:nvSpPr>
        <p:spPr bwMode="auto">
          <a:xfrm>
            <a:off x="666101" y="1136180"/>
            <a:ext cx="3764718" cy="130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……</a:t>
            </a:r>
          </a:p>
        </p:txBody>
      </p:sp>
      <p:sp>
        <p:nvSpPr>
          <p:cNvPr id="10" name="íṥḷïdè">
            <a:extLst>
              <a:ext uri="{FF2B5EF4-FFF2-40B4-BE49-F238E27FC236}">
                <a16:creationId xmlns:a16="http://schemas.microsoft.com/office/drawing/2014/main" id="{DCA624DC-06A2-49C1-8B26-9FDEA55E972B}"/>
              </a:ext>
            </a:extLst>
          </p:cNvPr>
          <p:cNvSpPr/>
          <p:nvPr/>
        </p:nvSpPr>
        <p:spPr bwMode="auto">
          <a:xfrm>
            <a:off x="666101" y="4148429"/>
            <a:ext cx="3764718" cy="130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……</a:t>
            </a:r>
          </a:p>
        </p:txBody>
      </p:sp>
      <p:sp>
        <p:nvSpPr>
          <p:cNvPr id="11" name="ïṡlïḑé">
            <a:extLst>
              <a:ext uri="{FF2B5EF4-FFF2-40B4-BE49-F238E27FC236}">
                <a16:creationId xmlns:a16="http://schemas.microsoft.com/office/drawing/2014/main" id="{E1C20D5E-6063-44BC-AC93-3DF9A95191FF}"/>
              </a:ext>
            </a:extLst>
          </p:cNvPr>
          <p:cNvSpPr/>
          <p:nvPr/>
        </p:nvSpPr>
        <p:spPr bwMode="auto">
          <a:xfrm>
            <a:off x="7761181" y="1136180"/>
            <a:ext cx="3764718" cy="130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 algn="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  <a:p>
            <a:pPr marL="171450" indent="-171450" algn="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……</a:t>
            </a:r>
          </a:p>
        </p:txBody>
      </p:sp>
      <p:sp>
        <p:nvSpPr>
          <p:cNvPr id="12" name="iṩľîde">
            <a:extLst>
              <a:ext uri="{FF2B5EF4-FFF2-40B4-BE49-F238E27FC236}">
                <a16:creationId xmlns:a16="http://schemas.microsoft.com/office/drawing/2014/main" id="{E2672DC6-4BE2-4E29-A899-12D39EF1C562}"/>
              </a:ext>
            </a:extLst>
          </p:cNvPr>
          <p:cNvSpPr/>
          <p:nvPr/>
        </p:nvSpPr>
        <p:spPr bwMode="auto">
          <a:xfrm>
            <a:off x="7761181" y="4148429"/>
            <a:ext cx="3764718" cy="130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 algn="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  <a:p>
            <a:pPr marL="171450" indent="-171450" algn="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220880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597021" y="1554848"/>
            <a:ext cx="5419185" cy="895350"/>
          </a:xfrm>
        </p:spPr>
        <p:txBody>
          <a:bodyPr/>
          <a:lstStyle/>
          <a:p>
            <a:r>
              <a:rPr lang="zh-CN" altLang="en-US" dirty="0">
                <a:solidFill>
                  <a:schemeClr val="accent6"/>
                </a:solidFill>
              </a:rPr>
              <a:t>研究思路与研究方法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598137" y="2450198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4246686" y="2059030"/>
            <a:ext cx="89176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916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F436D0-0F1E-431F-8EE2-E5701CB22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89B6797-EBC9-4DBA-8A47-EBB769196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8C1729-AC2F-4206-8191-4D43174BD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33" name="îśļíḑé">
            <a:extLst>
              <a:ext uri="{FF2B5EF4-FFF2-40B4-BE49-F238E27FC236}">
                <a16:creationId xmlns:a16="http://schemas.microsoft.com/office/drawing/2014/main" id="{CF34DFF8-A845-4B0E-A917-0058C9C3AD5E}"/>
              </a:ext>
            </a:extLst>
          </p:cNvPr>
          <p:cNvSpPr/>
          <p:nvPr/>
        </p:nvSpPr>
        <p:spPr bwMode="auto">
          <a:xfrm flipH="1">
            <a:off x="4793142" y="1964601"/>
            <a:ext cx="1671989" cy="1670091"/>
          </a:xfrm>
          <a:prstGeom prst="chevron">
            <a:avLst>
              <a:gd name="adj" fmla="val 50057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îŝḷïḍe">
            <a:extLst>
              <a:ext uri="{FF2B5EF4-FFF2-40B4-BE49-F238E27FC236}">
                <a16:creationId xmlns:a16="http://schemas.microsoft.com/office/drawing/2014/main" id="{30A99C88-6125-4B1D-B750-E346EB2D0E46}"/>
              </a:ext>
            </a:extLst>
          </p:cNvPr>
          <p:cNvSpPr/>
          <p:nvPr/>
        </p:nvSpPr>
        <p:spPr>
          <a:xfrm flipH="1">
            <a:off x="4793142" y="3636590"/>
            <a:ext cx="1671989" cy="1671990"/>
          </a:xfrm>
          <a:prstGeom prst="chevron">
            <a:avLst/>
          </a:prstGeom>
          <a:solidFill>
            <a:schemeClr val="accent3"/>
          </a:solidFill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ïśḷïḍê">
            <a:extLst>
              <a:ext uri="{FF2B5EF4-FFF2-40B4-BE49-F238E27FC236}">
                <a16:creationId xmlns:a16="http://schemas.microsoft.com/office/drawing/2014/main" id="{AD931F1A-17F9-48E1-B997-CB3E4F31B2B9}"/>
              </a:ext>
            </a:extLst>
          </p:cNvPr>
          <p:cNvSpPr/>
          <p:nvPr/>
        </p:nvSpPr>
        <p:spPr>
          <a:xfrm>
            <a:off x="5726874" y="1127657"/>
            <a:ext cx="1671989" cy="1671990"/>
          </a:xfrm>
          <a:prstGeom prst="chevron">
            <a:avLst/>
          </a:prstGeom>
          <a:solidFill>
            <a:schemeClr val="accent3"/>
          </a:solidFill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ïṡlíḓê">
            <a:extLst>
              <a:ext uri="{FF2B5EF4-FFF2-40B4-BE49-F238E27FC236}">
                <a16:creationId xmlns:a16="http://schemas.microsoft.com/office/drawing/2014/main" id="{F724F56C-E91A-47F5-8540-A0D02818A9DD}"/>
              </a:ext>
            </a:extLst>
          </p:cNvPr>
          <p:cNvSpPr/>
          <p:nvPr/>
        </p:nvSpPr>
        <p:spPr bwMode="auto">
          <a:xfrm>
            <a:off x="5726874" y="2799648"/>
            <a:ext cx="1671989" cy="1671989"/>
          </a:xfrm>
          <a:prstGeom prst="chevron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ṡḻïḋé">
            <a:extLst>
              <a:ext uri="{FF2B5EF4-FFF2-40B4-BE49-F238E27FC236}">
                <a16:creationId xmlns:a16="http://schemas.microsoft.com/office/drawing/2014/main" id="{B6FE00A2-4AC8-4B0B-84A9-03BF06871032}"/>
              </a:ext>
            </a:extLst>
          </p:cNvPr>
          <p:cNvSpPr/>
          <p:nvPr/>
        </p:nvSpPr>
        <p:spPr>
          <a:xfrm>
            <a:off x="5726874" y="4473534"/>
            <a:ext cx="1671989" cy="1670091"/>
          </a:xfrm>
          <a:prstGeom prst="chevron">
            <a:avLst/>
          </a:prstGeom>
          <a:solidFill>
            <a:schemeClr val="accent1"/>
          </a:solidFill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îṣľiḋe">
            <a:extLst>
              <a:ext uri="{FF2B5EF4-FFF2-40B4-BE49-F238E27FC236}">
                <a16:creationId xmlns:a16="http://schemas.microsoft.com/office/drawing/2014/main" id="{7EDD0D0C-8B27-40F0-BD37-8F72E5BA6AE4}"/>
              </a:ext>
            </a:extLst>
          </p:cNvPr>
          <p:cNvSpPr/>
          <p:nvPr/>
        </p:nvSpPr>
        <p:spPr bwMode="auto">
          <a:xfrm>
            <a:off x="1360332" y="3364703"/>
            <a:ext cx="2381231" cy="62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31" name="ïṣļiḑé">
            <a:extLst>
              <a:ext uri="{FF2B5EF4-FFF2-40B4-BE49-F238E27FC236}">
                <a16:creationId xmlns:a16="http://schemas.microsoft.com/office/drawing/2014/main" id="{2F78E8F2-E2CC-41D6-99CC-B8A9828F8C9F}"/>
              </a:ext>
            </a:extLst>
          </p:cNvPr>
          <p:cNvSpPr txBox="1"/>
          <p:nvPr/>
        </p:nvSpPr>
        <p:spPr bwMode="auto">
          <a:xfrm>
            <a:off x="1360332" y="2951823"/>
            <a:ext cx="238123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32" name="iṣḷiḍè">
            <a:extLst>
              <a:ext uri="{FF2B5EF4-FFF2-40B4-BE49-F238E27FC236}">
                <a16:creationId xmlns:a16="http://schemas.microsoft.com/office/drawing/2014/main" id="{DE9C9493-4196-41F0-94DD-00189CD045C2}"/>
              </a:ext>
            </a:extLst>
          </p:cNvPr>
          <p:cNvSpPr/>
          <p:nvPr/>
        </p:nvSpPr>
        <p:spPr bwMode="auto">
          <a:xfrm>
            <a:off x="721785" y="3092424"/>
            <a:ext cx="461080" cy="365375"/>
          </a:xfrm>
          <a:custGeom>
            <a:avLst/>
            <a:gdLst>
              <a:gd name="connsiteX0" fmla="*/ 511657 w 606157"/>
              <a:gd name="connsiteY0" fmla="*/ 343654 h 480339"/>
              <a:gd name="connsiteX1" fmla="*/ 521432 w 606157"/>
              <a:gd name="connsiteY1" fmla="*/ 353421 h 480339"/>
              <a:gd name="connsiteX2" fmla="*/ 521432 w 606157"/>
              <a:gd name="connsiteY2" fmla="*/ 376178 h 480339"/>
              <a:gd name="connsiteX3" fmla="*/ 544305 w 606157"/>
              <a:gd name="connsiteY3" fmla="*/ 376178 h 480339"/>
              <a:gd name="connsiteX4" fmla="*/ 554080 w 606157"/>
              <a:gd name="connsiteY4" fmla="*/ 385945 h 480339"/>
              <a:gd name="connsiteX5" fmla="*/ 544305 w 606157"/>
              <a:gd name="connsiteY5" fmla="*/ 395712 h 480339"/>
              <a:gd name="connsiteX6" fmla="*/ 521432 w 606157"/>
              <a:gd name="connsiteY6" fmla="*/ 395712 h 480339"/>
              <a:gd name="connsiteX7" fmla="*/ 521432 w 606157"/>
              <a:gd name="connsiteY7" fmla="*/ 418566 h 480339"/>
              <a:gd name="connsiteX8" fmla="*/ 511657 w 606157"/>
              <a:gd name="connsiteY8" fmla="*/ 428333 h 480339"/>
              <a:gd name="connsiteX9" fmla="*/ 501882 w 606157"/>
              <a:gd name="connsiteY9" fmla="*/ 418566 h 480339"/>
              <a:gd name="connsiteX10" fmla="*/ 501882 w 606157"/>
              <a:gd name="connsiteY10" fmla="*/ 395712 h 480339"/>
              <a:gd name="connsiteX11" fmla="*/ 479106 w 606157"/>
              <a:gd name="connsiteY11" fmla="*/ 395712 h 480339"/>
              <a:gd name="connsiteX12" fmla="*/ 469331 w 606157"/>
              <a:gd name="connsiteY12" fmla="*/ 385945 h 480339"/>
              <a:gd name="connsiteX13" fmla="*/ 479106 w 606157"/>
              <a:gd name="connsiteY13" fmla="*/ 376178 h 480339"/>
              <a:gd name="connsiteX14" fmla="*/ 501882 w 606157"/>
              <a:gd name="connsiteY14" fmla="*/ 376178 h 480339"/>
              <a:gd name="connsiteX15" fmla="*/ 501882 w 606157"/>
              <a:gd name="connsiteY15" fmla="*/ 353421 h 480339"/>
              <a:gd name="connsiteX16" fmla="*/ 511657 w 606157"/>
              <a:gd name="connsiteY16" fmla="*/ 343654 h 480339"/>
              <a:gd name="connsiteX17" fmla="*/ 511621 w 606157"/>
              <a:gd name="connsiteY17" fmla="*/ 311170 h 480339"/>
              <a:gd name="connsiteX18" fmla="*/ 436735 w 606157"/>
              <a:gd name="connsiteY18" fmla="*/ 385944 h 480339"/>
              <a:gd name="connsiteX19" fmla="*/ 511621 w 606157"/>
              <a:gd name="connsiteY19" fmla="*/ 460816 h 480339"/>
              <a:gd name="connsiteX20" fmla="*/ 586605 w 606157"/>
              <a:gd name="connsiteY20" fmla="*/ 385944 h 480339"/>
              <a:gd name="connsiteX21" fmla="*/ 511621 w 606157"/>
              <a:gd name="connsiteY21" fmla="*/ 311170 h 480339"/>
              <a:gd name="connsiteX22" fmla="*/ 511621 w 606157"/>
              <a:gd name="connsiteY22" fmla="*/ 291647 h 480339"/>
              <a:gd name="connsiteX23" fmla="*/ 606157 w 606157"/>
              <a:gd name="connsiteY23" fmla="*/ 385944 h 480339"/>
              <a:gd name="connsiteX24" fmla="*/ 511621 w 606157"/>
              <a:gd name="connsiteY24" fmla="*/ 480339 h 480339"/>
              <a:gd name="connsiteX25" fmla="*/ 417183 w 606157"/>
              <a:gd name="connsiteY25" fmla="*/ 385944 h 480339"/>
              <a:gd name="connsiteX26" fmla="*/ 511621 w 606157"/>
              <a:gd name="connsiteY26" fmla="*/ 291647 h 480339"/>
              <a:gd name="connsiteX27" fmla="*/ 368279 w 606157"/>
              <a:gd name="connsiteY27" fmla="*/ 200476 h 480339"/>
              <a:gd name="connsiteX28" fmla="*/ 489505 w 606157"/>
              <a:gd name="connsiteY28" fmla="*/ 259991 h 480339"/>
              <a:gd name="connsiteX29" fmla="*/ 487746 w 606157"/>
              <a:gd name="connsiteY29" fmla="*/ 273650 h 480339"/>
              <a:gd name="connsiteX30" fmla="*/ 481782 w 606157"/>
              <a:gd name="connsiteY30" fmla="*/ 275699 h 480339"/>
              <a:gd name="connsiteX31" fmla="*/ 474059 w 606157"/>
              <a:gd name="connsiteY31" fmla="*/ 271894 h 480339"/>
              <a:gd name="connsiteX32" fmla="*/ 368279 w 606157"/>
              <a:gd name="connsiteY32" fmla="*/ 219989 h 480339"/>
              <a:gd name="connsiteX33" fmla="*/ 293588 w 606157"/>
              <a:gd name="connsiteY33" fmla="*/ 242819 h 480339"/>
              <a:gd name="connsiteX34" fmla="*/ 279999 w 606157"/>
              <a:gd name="connsiteY34" fmla="*/ 240185 h 480339"/>
              <a:gd name="connsiteX35" fmla="*/ 282639 w 606157"/>
              <a:gd name="connsiteY35" fmla="*/ 226623 h 480339"/>
              <a:gd name="connsiteX36" fmla="*/ 368279 w 606157"/>
              <a:gd name="connsiteY36" fmla="*/ 200476 h 480339"/>
              <a:gd name="connsiteX37" fmla="*/ 153211 w 606157"/>
              <a:gd name="connsiteY37" fmla="*/ 200476 h 480339"/>
              <a:gd name="connsiteX38" fmla="*/ 306325 w 606157"/>
              <a:gd name="connsiteY38" fmla="*/ 353439 h 480339"/>
              <a:gd name="connsiteX39" fmla="*/ 296547 w 606157"/>
              <a:gd name="connsiteY39" fmla="*/ 363200 h 480339"/>
              <a:gd name="connsiteX40" fmla="*/ 286770 w 606157"/>
              <a:gd name="connsiteY40" fmla="*/ 353439 h 480339"/>
              <a:gd name="connsiteX41" fmla="*/ 153211 w 606157"/>
              <a:gd name="connsiteY41" fmla="*/ 219999 h 480339"/>
              <a:gd name="connsiteX42" fmla="*/ 19554 w 606157"/>
              <a:gd name="connsiteY42" fmla="*/ 353439 h 480339"/>
              <a:gd name="connsiteX43" fmla="*/ 9777 w 606157"/>
              <a:gd name="connsiteY43" fmla="*/ 363200 h 480339"/>
              <a:gd name="connsiteX44" fmla="*/ 0 w 606157"/>
              <a:gd name="connsiteY44" fmla="*/ 353439 h 480339"/>
              <a:gd name="connsiteX45" fmla="*/ 153211 w 606157"/>
              <a:gd name="connsiteY45" fmla="*/ 200476 h 480339"/>
              <a:gd name="connsiteX46" fmla="*/ 368295 w 606157"/>
              <a:gd name="connsiteY46" fmla="*/ 19531 h 480339"/>
              <a:gd name="connsiteX47" fmla="*/ 306326 w 606157"/>
              <a:gd name="connsiteY47" fmla="*/ 81348 h 480339"/>
              <a:gd name="connsiteX48" fmla="*/ 368295 w 606157"/>
              <a:gd name="connsiteY48" fmla="*/ 143262 h 480339"/>
              <a:gd name="connsiteX49" fmla="*/ 430165 w 606157"/>
              <a:gd name="connsiteY49" fmla="*/ 81348 h 480339"/>
              <a:gd name="connsiteX50" fmla="*/ 368295 w 606157"/>
              <a:gd name="connsiteY50" fmla="*/ 19531 h 480339"/>
              <a:gd name="connsiteX51" fmla="*/ 153211 w 606157"/>
              <a:gd name="connsiteY51" fmla="*/ 19531 h 480339"/>
              <a:gd name="connsiteX52" fmla="*/ 91242 w 606157"/>
              <a:gd name="connsiteY52" fmla="*/ 81348 h 480339"/>
              <a:gd name="connsiteX53" fmla="*/ 153211 w 606157"/>
              <a:gd name="connsiteY53" fmla="*/ 143262 h 480339"/>
              <a:gd name="connsiteX54" fmla="*/ 215081 w 606157"/>
              <a:gd name="connsiteY54" fmla="*/ 81348 h 480339"/>
              <a:gd name="connsiteX55" fmla="*/ 153211 w 606157"/>
              <a:gd name="connsiteY55" fmla="*/ 19531 h 480339"/>
              <a:gd name="connsiteX56" fmla="*/ 368295 w 606157"/>
              <a:gd name="connsiteY56" fmla="*/ 0 h 480339"/>
              <a:gd name="connsiteX57" fmla="*/ 449714 w 606157"/>
              <a:gd name="connsiteY57" fmla="*/ 81348 h 480339"/>
              <a:gd name="connsiteX58" fmla="*/ 368295 w 606157"/>
              <a:gd name="connsiteY58" fmla="*/ 162794 h 480339"/>
              <a:gd name="connsiteX59" fmla="*/ 286778 w 606157"/>
              <a:gd name="connsiteY59" fmla="*/ 81348 h 480339"/>
              <a:gd name="connsiteX60" fmla="*/ 368295 w 606157"/>
              <a:gd name="connsiteY60" fmla="*/ 0 h 480339"/>
              <a:gd name="connsiteX61" fmla="*/ 153211 w 606157"/>
              <a:gd name="connsiteY61" fmla="*/ 0 h 480339"/>
              <a:gd name="connsiteX62" fmla="*/ 234630 w 606157"/>
              <a:gd name="connsiteY62" fmla="*/ 81348 h 480339"/>
              <a:gd name="connsiteX63" fmla="*/ 153211 w 606157"/>
              <a:gd name="connsiteY63" fmla="*/ 162794 h 480339"/>
              <a:gd name="connsiteX64" fmla="*/ 71694 w 606157"/>
              <a:gd name="connsiteY64" fmla="*/ 81348 h 480339"/>
              <a:gd name="connsiteX65" fmla="*/ 153211 w 606157"/>
              <a:gd name="connsiteY65" fmla="*/ 0 h 48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6157" h="480339">
                <a:moveTo>
                  <a:pt x="511657" y="343654"/>
                </a:moveTo>
                <a:cubicBezTo>
                  <a:pt x="517131" y="343654"/>
                  <a:pt x="521432" y="348049"/>
                  <a:pt x="521432" y="353421"/>
                </a:cubicBezTo>
                <a:lnTo>
                  <a:pt x="521432" y="376178"/>
                </a:lnTo>
                <a:lnTo>
                  <a:pt x="544305" y="376178"/>
                </a:lnTo>
                <a:cubicBezTo>
                  <a:pt x="549682" y="376178"/>
                  <a:pt x="554080" y="380573"/>
                  <a:pt x="554080" y="385945"/>
                </a:cubicBezTo>
                <a:cubicBezTo>
                  <a:pt x="554080" y="391414"/>
                  <a:pt x="549682" y="395712"/>
                  <a:pt x="544305" y="395712"/>
                </a:cubicBezTo>
                <a:lnTo>
                  <a:pt x="521432" y="395712"/>
                </a:lnTo>
                <a:lnTo>
                  <a:pt x="521432" y="418566"/>
                </a:lnTo>
                <a:cubicBezTo>
                  <a:pt x="521432" y="423938"/>
                  <a:pt x="517131" y="428333"/>
                  <a:pt x="511657" y="428333"/>
                </a:cubicBezTo>
                <a:cubicBezTo>
                  <a:pt x="506281" y="428333"/>
                  <a:pt x="501882" y="423938"/>
                  <a:pt x="501882" y="418566"/>
                </a:cubicBezTo>
                <a:lnTo>
                  <a:pt x="501882" y="395712"/>
                </a:lnTo>
                <a:lnTo>
                  <a:pt x="479106" y="395712"/>
                </a:lnTo>
                <a:cubicBezTo>
                  <a:pt x="473730" y="395712"/>
                  <a:pt x="469331" y="391414"/>
                  <a:pt x="469331" y="385945"/>
                </a:cubicBezTo>
                <a:cubicBezTo>
                  <a:pt x="469331" y="380573"/>
                  <a:pt x="473730" y="376178"/>
                  <a:pt x="479106" y="376178"/>
                </a:cubicBezTo>
                <a:lnTo>
                  <a:pt x="501882" y="376178"/>
                </a:lnTo>
                <a:lnTo>
                  <a:pt x="501882" y="353421"/>
                </a:lnTo>
                <a:cubicBezTo>
                  <a:pt x="501882" y="348049"/>
                  <a:pt x="506281" y="343654"/>
                  <a:pt x="511657" y="343654"/>
                </a:cubicBezTo>
                <a:close/>
                <a:moveTo>
                  <a:pt x="511621" y="311170"/>
                </a:moveTo>
                <a:cubicBezTo>
                  <a:pt x="470366" y="311170"/>
                  <a:pt x="436735" y="344750"/>
                  <a:pt x="436735" y="385944"/>
                </a:cubicBezTo>
                <a:cubicBezTo>
                  <a:pt x="436735" y="427236"/>
                  <a:pt x="470366" y="460816"/>
                  <a:pt x="511621" y="460816"/>
                </a:cubicBezTo>
                <a:cubicBezTo>
                  <a:pt x="552975" y="460816"/>
                  <a:pt x="586605" y="427236"/>
                  <a:pt x="586605" y="385944"/>
                </a:cubicBezTo>
                <a:cubicBezTo>
                  <a:pt x="586605" y="344750"/>
                  <a:pt x="552975" y="311170"/>
                  <a:pt x="511621" y="311170"/>
                </a:cubicBezTo>
                <a:close/>
                <a:moveTo>
                  <a:pt x="511621" y="291647"/>
                </a:moveTo>
                <a:cubicBezTo>
                  <a:pt x="563729" y="291647"/>
                  <a:pt x="606157" y="333915"/>
                  <a:pt x="606157" y="385944"/>
                </a:cubicBezTo>
                <a:cubicBezTo>
                  <a:pt x="606157" y="437974"/>
                  <a:pt x="563729" y="480339"/>
                  <a:pt x="511621" y="480339"/>
                </a:cubicBezTo>
                <a:cubicBezTo>
                  <a:pt x="459514" y="480339"/>
                  <a:pt x="417183" y="437974"/>
                  <a:pt x="417183" y="385944"/>
                </a:cubicBezTo>
                <a:cubicBezTo>
                  <a:pt x="417183" y="333915"/>
                  <a:pt x="459514" y="291647"/>
                  <a:pt x="511621" y="291647"/>
                </a:cubicBezTo>
                <a:close/>
                <a:moveTo>
                  <a:pt x="368279" y="200476"/>
                </a:moveTo>
                <a:cubicBezTo>
                  <a:pt x="416085" y="200476"/>
                  <a:pt x="460274" y="222135"/>
                  <a:pt x="489505" y="259991"/>
                </a:cubicBezTo>
                <a:cubicBezTo>
                  <a:pt x="492829" y="264284"/>
                  <a:pt x="492047" y="270333"/>
                  <a:pt x="487746" y="273650"/>
                </a:cubicBezTo>
                <a:cubicBezTo>
                  <a:pt x="485986" y="275016"/>
                  <a:pt x="483835" y="275699"/>
                  <a:pt x="481782" y="275699"/>
                </a:cubicBezTo>
                <a:cubicBezTo>
                  <a:pt x="478849" y="275699"/>
                  <a:pt x="475916" y="274430"/>
                  <a:pt x="474059" y="271894"/>
                </a:cubicBezTo>
                <a:cubicBezTo>
                  <a:pt x="448542" y="238917"/>
                  <a:pt x="409926" y="219989"/>
                  <a:pt x="368279" y="219989"/>
                </a:cubicBezTo>
                <a:cubicBezTo>
                  <a:pt x="341492" y="219989"/>
                  <a:pt x="315683" y="227892"/>
                  <a:pt x="293588" y="242819"/>
                </a:cubicBezTo>
                <a:cubicBezTo>
                  <a:pt x="289091" y="245844"/>
                  <a:pt x="283030" y="244673"/>
                  <a:pt x="279999" y="240185"/>
                </a:cubicBezTo>
                <a:cubicBezTo>
                  <a:pt x="276969" y="235697"/>
                  <a:pt x="278142" y="229648"/>
                  <a:pt x="282639" y="226623"/>
                </a:cubicBezTo>
                <a:cubicBezTo>
                  <a:pt x="307960" y="209549"/>
                  <a:pt x="337582" y="200476"/>
                  <a:pt x="368279" y="200476"/>
                </a:cubicBezTo>
                <a:close/>
                <a:moveTo>
                  <a:pt x="153211" y="200476"/>
                </a:moveTo>
                <a:cubicBezTo>
                  <a:pt x="237688" y="200476"/>
                  <a:pt x="306325" y="269099"/>
                  <a:pt x="306325" y="353439"/>
                </a:cubicBezTo>
                <a:cubicBezTo>
                  <a:pt x="306325" y="358808"/>
                  <a:pt x="302023" y="363200"/>
                  <a:pt x="296547" y="363200"/>
                </a:cubicBezTo>
                <a:cubicBezTo>
                  <a:pt x="291170" y="363200"/>
                  <a:pt x="286770" y="358808"/>
                  <a:pt x="286770" y="353439"/>
                </a:cubicBezTo>
                <a:cubicBezTo>
                  <a:pt x="286770" y="279837"/>
                  <a:pt x="226835" y="219999"/>
                  <a:pt x="153211" y="219999"/>
                </a:cubicBezTo>
                <a:cubicBezTo>
                  <a:pt x="79490" y="219999"/>
                  <a:pt x="19554" y="279837"/>
                  <a:pt x="19554" y="353439"/>
                </a:cubicBezTo>
                <a:cubicBezTo>
                  <a:pt x="19554" y="358808"/>
                  <a:pt x="15155" y="363200"/>
                  <a:pt x="9777" y="363200"/>
                </a:cubicBezTo>
                <a:cubicBezTo>
                  <a:pt x="4400" y="363200"/>
                  <a:pt x="0" y="358808"/>
                  <a:pt x="0" y="353439"/>
                </a:cubicBezTo>
                <a:cubicBezTo>
                  <a:pt x="0" y="269099"/>
                  <a:pt x="68735" y="200476"/>
                  <a:pt x="153211" y="200476"/>
                </a:cubicBezTo>
                <a:close/>
                <a:moveTo>
                  <a:pt x="368295" y="19531"/>
                </a:moveTo>
                <a:cubicBezTo>
                  <a:pt x="334085" y="19531"/>
                  <a:pt x="306326" y="47266"/>
                  <a:pt x="306326" y="81348"/>
                </a:cubicBezTo>
                <a:cubicBezTo>
                  <a:pt x="306326" y="115528"/>
                  <a:pt x="334085" y="143262"/>
                  <a:pt x="368295" y="143262"/>
                </a:cubicBezTo>
                <a:cubicBezTo>
                  <a:pt x="402407" y="143262"/>
                  <a:pt x="430165" y="115528"/>
                  <a:pt x="430165" y="81348"/>
                </a:cubicBezTo>
                <a:cubicBezTo>
                  <a:pt x="430165" y="47266"/>
                  <a:pt x="402407" y="19531"/>
                  <a:pt x="368295" y="19531"/>
                </a:cubicBezTo>
                <a:close/>
                <a:moveTo>
                  <a:pt x="153211" y="19531"/>
                </a:moveTo>
                <a:cubicBezTo>
                  <a:pt x="119001" y="19531"/>
                  <a:pt x="91242" y="47266"/>
                  <a:pt x="91242" y="81348"/>
                </a:cubicBezTo>
                <a:cubicBezTo>
                  <a:pt x="91242" y="115528"/>
                  <a:pt x="119001" y="143262"/>
                  <a:pt x="153211" y="143262"/>
                </a:cubicBezTo>
                <a:cubicBezTo>
                  <a:pt x="187323" y="143262"/>
                  <a:pt x="215081" y="115528"/>
                  <a:pt x="215081" y="81348"/>
                </a:cubicBezTo>
                <a:cubicBezTo>
                  <a:pt x="215081" y="47266"/>
                  <a:pt x="187323" y="19531"/>
                  <a:pt x="153211" y="19531"/>
                </a:cubicBezTo>
                <a:close/>
                <a:moveTo>
                  <a:pt x="368295" y="0"/>
                </a:moveTo>
                <a:cubicBezTo>
                  <a:pt x="413158" y="0"/>
                  <a:pt x="449714" y="36523"/>
                  <a:pt x="449714" y="81348"/>
                </a:cubicBezTo>
                <a:cubicBezTo>
                  <a:pt x="449714" y="126270"/>
                  <a:pt x="413158" y="162794"/>
                  <a:pt x="368295" y="162794"/>
                </a:cubicBezTo>
                <a:cubicBezTo>
                  <a:pt x="323333" y="162794"/>
                  <a:pt x="286778" y="126270"/>
                  <a:pt x="286778" y="81348"/>
                </a:cubicBezTo>
                <a:cubicBezTo>
                  <a:pt x="286778" y="36523"/>
                  <a:pt x="323333" y="0"/>
                  <a:pt x="368295" y="0"/>
                </a:cubicBezTo>
                <a:close/>
                <a:moveTo>
                  <a:pt x="153211" y="0"/>
                </a:moveTo>
                <a:cubicBezTo>
                  <a:pt x="198074" y="0"/>
                  <a:pt x="234630" y="36523"/>
                  <a:pt x="234630" y="81348"/>
                </a:cubicBezTo>
                <a:cubicBezTo>
                  <a:pt x="234630" y="126270"/>
                  <a:pt x="198074" y="162794"/>
                  <a:pt x="153211" y="162794"/>
                </a:cubicBezTo>
                <a:cubicBezTo>
                  <a:pt x="108249" y="162794"/>
                  <a:pt x="71694" y="126270"/>
                  <a:pt x="71694" y="81348"/>
                </a:cubicBezTo>
                <a:cubicBezTo>
                  <a:pt x="71694" y="36523"/>
                  <a:pt x="108249" y="0"/>
                  <a:pt x="1532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5C3E3C9-E425-4F0D-B1D9-4DDED9ABB45F}"/>
              </a:ext>
            </a:extLst>
          </p:cNvPr>
          <p:cNvCxnSpPr>
            <a:cxnSpLocks/>
          </p:cNvCxnSpPr>
          <p:nvPr/>
        </p:nvCxnSpPr>
        <p:spPr>
          <a:xfrm flipH="1" flipV="1">
            <a:off x="718024" y="2819103"/>
            <a:ext cx="4075116" cy="797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67A201A-2AD2-4150-8689-D02CA7875D87}"/>
              </a:ext>
            </a:extLst>
          </p:cNvPr>
          <p:cNvCxnSpPr>
            <a:cxnSpLocks/>
            <a:stCxn id="34" idx="3"/>
          </p:cNvCxnSpPr>
          <p:nvPr/>
        </p:nvCxnSpPr>
        <p:spPr>
          <a:xfrm flipH="1">
            <a:off x="669925" y="4472585"/>
            <a:ext cx="4123217" cy="16609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ŝliḑe">
            <a:extLst>
              <a:ext uri="{FF2B5EF4-FFF2-40B4-BE49-F238E27FC236}">
                <a16:creationId xmlns:a16="http://schemas.microsoft.com/office/drawing/2014/main" id="{E73E990C-CD1D-4DB3-B033-4726B02B7BEB}"/>
              </a:ext>
            </a:extLst>
          </p:cNvPr>
          <p:cNvSpPr/>
          <p:nvPr/>
        </p:nvSpPr>
        <p:spPr bwMode="auto">
          <a:xfrm>
            <a:off x="1360332" y="5025433"/>
            <a:ext cx="2676416" cy="68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28" name="íśļîḓe">
            <a:extLst>
              <a:ext uri="{FF2B5EF4-FFF2-40B4-BE49-F238E27FC236}">
                <a16:creationId xmlns:a16="http://schemas.microsoft.com/office/drawing/2014/main" id="{FADA21E3-57BC-437B-9C4A-EBFD13515ECB}"/>
              </a:ext>
            </a:extLst>
          </p:cNvPr>
          <p:cNvSpPr txBox="1"/>
          <p:nvPr/>
        </p:nvSpPr>
        <p:spPr bwMode="auto">
          <a:xfrm>
            <a:off x="1360331" y="4612553"/>
            <a:ext cx="2676416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29" name="ïšľiḋê">
            <a:extLst>
              <a:ext uri="{FF2B5EF4-FFF2-40B4-BE49-F238E27FC236}">
                <a16:creationId xmlns:a16="http://schemas.microsoft.com/office/drawing/2014/main" id="{7E788420-4874-4E05-9D5C-A5FD1BD312A0}"/>
              </a:ext>
            </a:extLst>
          </p:cNvPr>
          <p:cNvSpPr/>
          <p:nvPr/>
        </p:nvSpPr>
        <p:spPr bwMode="auto">
          <a:xfrm>
            <a:off x="721785" y="4705605"/>
            <a:ext cx="461080" cy="460474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îṧ1îďê">
            <a:extLst>
              <a:ext uri="{FF2B5EF4-FFF2-40B4-BE49-F238E27FC236}">
                <a16:creationId xmlns:a16="http://schemas.microsoft.com/office/drawing/2014/main" id="{6AFFC9AE-F246-4892-A44C-CAA4097F9BCD}"/>
              </a:ext>
            </a:extLst>
          </p:cNvPr>
          <p:cNvSpPr/>
          <p:nvPr/>
        </p:nvSpPr>
        <p:spPr bwMode="auto">
          <a:xfrm>
            <a:off x="9011740" y="2049343"/>
            <a:ext cx="2429388" cy="63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25" name="íṧḷîḋe">
            <a:extLst>
              <a:ext uri="{FF2B5EF4-FFF2-40B4-BE49-F238E27FC236}">
                <a16:creationId xmlns:a16="http://schemas.microsoft.com/office/drawing/2014/main" id="{4B6DE48F-CBA6-4D7A-B23E-216A311AAFE4}"/>
              </a:ext>
            </a:extLst>
          </p:cNvPr>
          <p:cNvSpPr txBox="1"/>
          <p:nvPr/>
        </p:nvSpPr>
        <p:spPr bwMode="auto">
          <a:xfrm>
            <a:off x="9011739" y="1636463"/>
            <a:ext cx="2429388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  <a:endParaRPr lang="zh-CN" altLang="en-US" b="1" dirty="0">
              <a:solidFill>
                <a:schemeClr val="accent3"/>
              </a:solidFill>
            </a:endParaRPr>
          </a:p>
        </p:txBody>
      </p:sp>
      <p:sp>
        <p:nvSpPr>
          <p:cNvPr id="26" name="iṩḻîḓé">
            <a:extLst>
              <a:ext uri="{FF2B5EF4-FFF2-40B4-BE49-F238E27FC236}">
                <a16:creationId xmlns:a16="http://schemas.microsoft.com/office/drawing/2014/main" id="{B6743D0B-6D30-42FA-ADB6-F1BE7612ADBC}"/>
              </a:ext>
            </a:extLst>
          </p:cNvPr>
          <p:cNvSpPr/>
          <p:nvPr/>
        </p:nvSpPr>
        <p:spPr bwMode="auto">
          <a:xfrm>
            <a:off x="8373193" y="1793386"/>
            <a:ext cx="461080" cy="332731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íṩḻíḓê">
            <a:extLst>
              <a:ext uri="{FF2B5EF4-FFF2-40B4-BE49-F238E27FC236}">
                <a16:creationId xmlns:a16="http://schemas.microsoft.com/office/drawing/2014/main" id="{4B301C5F-114A-4BBF-8A8E-9830491E98CB}"/>
              </a:ext>
            </a:extLst>
          </p:cNvPr>
          <p:cNvSpPr/>
          <p:nvPr/>
        </p:nvSpPr>
        <p:spPr bwMode="auto">
          <a:xfrm>
            <a:off x="9011740" y="5319874"/>
            <a:ext cx="2429388" cy="63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22" name="îśḻíḋé">
            <a:extLst>
              <a:ext uri="{FF2B5EF4-FFF2-40B4-BE49-F238E27FC236}">
                <a16:creationId xmlns:a16="http://schemas.microsoft.com/office/drawing/2014/main" id="{BEF2C671-7E25-4A8F-B01B-191BDEB8AA47}"/>
              </a:ext>
            </a:extLst>
          </p:cNvPr>
          <p:cNvSpPr txBox="1"/>
          <p:nvPr/>
        </p:nvSpPr>
        <p:spPr bwMode="auto">
          <a:xfrm>
            <a:off x="9011739" y="4906994"/>
            <a:ext cx="2429388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3" name="išlïḍé">
            <a:extLst>
              <a:ext uri="{FF2B5EF4-FFF2-40B4-BE49-F238E27FC236}">
                <a16:creationId xmlns:a16="http://schemas.microsoft.com/office/drawing/2014/main" id="{70E42DE2-2F12-442D-9C49-9851CFF3B23B}"/>
              </a:ext>
            </a:extLst>
          </p:cNvPr>
          <p:cNvSpPr/>
          <p:nvPr/>
        </p:nvSpPr>
        <p:spPr bwMode="auto">
          <a:xfrm>
            <a:off x="8373193" y="5000091"/>
            <a:ext cx="461080" cy="460384"/>
          </a:xfrm>
          <a:custGeom>
            <a:avLst/>
            <a:gdLst>
              <a:gd name="connsiteX0" fmla="*/ 303775 w 607639"/>
              <a:gd name="connsiteY0" fmla="*/ 525007 h 606722"/>
              <a:gd name="connsiteX1" fmla="*/ 315710 w 607639"/>
              <a:gd name="connsiteY1" fmla="*/ 536902 h 606722"/>
              <a:gd name="connsiteX2" fmla="*/ 315710 w 607639"/>
              <a:gd name="connsiteY2" fmla="*/ 552347 h 606722"/>
              <a:gd name="connsiteX3" fmla="*/ 303775 w 607639"/>
              <a:gd name="connsiteY3" fmla="*/ 564241 h 606722"/>
              <a:gd name="connsiteX4" fmla="*/ 291929 w 607639"/>
              <a:gd name="connsiteY4" fmla="*/ 552347 h 606722"/>
              <a:gd name="connsiteX5" fmla="*/ 291929 w 607639"/>
              <a:gd name="connsiteY5" fmla="*/ 536902 h 606722"/>
              <a:gd name="connsiteX6" fmla="*/ 303775 w 607639"/>
              <a:gd name="connsiteY6" fmla="*/ 525007 h 606722"/>
              <a:gd name="connsiteX7" fmla="*/ 429885 w 607639"/>
              <a:gd name="connsiteY7" fmla="*/ 509483 h 606722"/>
              <a:gd name="connsiteX8" fmla="*/ 441811 w 607639"/>
              <a:gd name="connsiteY8" fmla="*/ 521409 h 606722"/>
              <a:gd name="connsiteX9" fmla="*/ 429885 w 607639"/>
              <a:gd name="connsiteY9" fmla="*/ 533335 h 606722"/>
              <a:gd name="connsiteX10" fmla="*/ 417959 w 607639"/>
              <a:gd name="connsiteY10" fmla="*/ 521409 h 606722"/>
              <a:gd name="connsiteX11" fmla="*/ 429885 w 607639"/>
              <a:gd name="connsiteY11" fmla="*/ 509483 h 606722"/>
              <a:gd name="connsiteX12" fmla="*/ 177720 w 607639"/>
              <a:gd name="connsiteY12" fmla="*/ 509483 h 606722"/>
              <a:gd name="connsiteX13" fmla="*/ 189611 w 607639"/>
              <a:gd name="connsiteY13" fmla="*/ 521409 h 606722"/>
              <a:gd name="connsiteX14" fmla="*/ 177720 w 607639"/>
              <a:gd name="connsiteY14" fmla="*/ 533335 h 606722"/>
              <a:gd name="connsiteX15" fmla="*/ 165829 w 607639"/>
              <a:gd name="connsiteY15" fmla="*/ 521409 h 606722"/>
              <a:gd name="connsiteX16" fmla="*/ 177720 w 607639"/>
              <a:gd name="connsiteY16" fmla="*/ 509483 h 606722"/>
              <a:gd name="connsiteX17" fmla="*/ 522185 w 607639"/>
              <a:gd name="connsiteY17" fmla="*/ 417324 h 606722"/>
              <a:gd name="connsiteX18" fmla="*/ 534111 w 607639"/>
              <a:gd name="connsiteY18" fmla="*/ 429250 h 606722"/>
              <a:gd name="connsiteX19" fmla="*/ 522185 w 607639"/>
              <a:gd name="connsiteY19" fmla="*/ 441176 h 606722"/>
              <a:gd name="connsiteX20" fmla="*/ 510259 w 607639"/>
              <a:gd name="connsiteY20" fmla="*/ 429250 h 606722"/>
              <a:gd name="connsiteX21" fmla="*/ 522185 w 607639"/>
              <a:gd name="connsiteY21" fmla="*/ 417324 h 606722"/>
              <a:gd name="connsiteX22" fmla="*/ 85420 w 607639"/>
              <a:gd name="connsiteY22" fmla="*/ 417324 h 606722"/>
              <a:gd name="connsiteX23" fmla="*/ 97311 w 607639"/>
              <a:gd name="connsiteY23" fmla="*/ 429250 h 606722"/>
              <a:gd name="connsiteX24" fmla="*/ 85420 w 607639"/>
              <a:gd name="connsiteY24" fmla="*/ 441176 h 606722"/>
              <a:gd name="connsiteX25" fmla="*/ 73529 w 607639"/>
              <a:gd name="connsiteY25" fmla="*/ 429250 h 606722"/>
              <a:gd name="connsiteX26" fmla="*/ 85420 w 607639"/>
              <a:gd name="connsiteY26" fmla="*/ 417324 h 606722"/>
              <a:gd name="connsiteX27" fmla="*/ 537643 w 607639"/>
              <a:gd name="connsiteY27" fmla="*/ 291506 h 606722"/>
              <a:gd name="connsiteX28" fmla="*/ 555628 w 607639"/>
              <a:gd name="connsiteY28" fmla="*/ 291506 h 606722"/>
              <a:gd name="connsiteX29" fmla="*/ 567558 w 607639"/>
              <a:gd name="connsiteY29" fmla="*/ 303316 h 606722"/>
              <a:gd name="connsiteX30" fmla="*/ 555628 w 607639"/>
              <a:gd name="connsiteY30" fmla="*/ 315216 h 606722"/>
              <a:gd name="connsiteX31" fmla="*/ 537643 w 607639"/>
              <a:gd name="connsiteY31" fmla="*/ 315216 h 606722"/>
              <a:gd name="connsiteX32" fmla="*/ 525713 w 607639"/>
              <a:gd name="connsiteY32" fmla="*/ 303316 h 606722"/>
              <a:gd name="connsiteX33" fmla="*/ 537643 w 607639"/>
              <a:gd name="connsiteY33" fmla="*/ 291506 h 606722"/>
              <a:gd name="connsiteX34" fmla="*/ 51991 w 607639"/>
              <a:gd name="connsiteY34" fmla="*/ 291506 h 606722"/>
              <a:gd name="connsiteX35" fmla="*/ 69946 w 607639"/>
              <a:gd name="connsiteY35" fmla="*/ 291506 h 606722"/>
              <a:gd name="connsiteX36" fmla="*/ 81856 w 607639"/>
              <a:gd name="connsiteY36" fmla="*/ 303316 h 606722"/>
              <a:gd name="connsiteX37" fmla="*/ 69946 w 607639"/>
              <a:gd name="connsiteY37" fmla="*/ 315216 h 606722"/>
              <a:gd name="connsiteX38" fmla="*/ 51991 w 607639"/>
              <a:gd name="connsiteY38" fmla="*/ 315216 h 606722"/>
              <a:gd name="connsiteX39" fmla="*/ 40081 w 607639"/>
              <a:gd name="connsiteY39" fmla="*/ 303316 h 606722"/>
              <a:gd name="connsiteX40" fmla="*/ 51991 w 607639"/>
              <a:gd name="connsiteY40" fmla="*/ 291506 h 606722"/>
              <a:gd name="connsiteX41" fmla="*/ 412608 w 607639"/>
              <a:gd name="connsiteY41" fmla="*/ 222096 h 606722"/>
              <a:gd name="connsiteX42" fmla="*/ 345491 w 607639"/>
              <a:gd name="connsiteY42" fmla="*/ 334245 h 606722"/>
              <a:gd name="connsiteX43" fmla="*/ 412608 w 607639"/>
              <a:gd name="connsiteY43" fmla="*/ 334245 h 606722"/>
              <a:gd name="connsiteX44" fmla="*/ 427651 w 607639"/>
              <a:gd name="connsiteY44" fmla="*/ 167533 h 606722"/>
              <a:gd name="connsiteX45" fmla="*/ 436375 w 607639"/>
              <a:gd name="connsiteY45" fmla="*/ 178996 h 606722"/>
              <a:gd name="connsiteX46" fmla="*/ 436375 w 607639"/>
              <a:gd name="connsiteY46" fmla="*/ 334245 h 606722"/>
              <a:gd name="connsiteX47" fmla="*/ 469399 w 607639"/>
              <a:gd name="connsiteY47" fmla="*/ 334245 h 606722"/>
              <a:gd name="connsiteX48" fmla="*/ 481327 w 607639"/>
              <a:gd name="connsiteY48" fmla="*/ 346153 h 606722"/>
              <a:gd name="connsiteX49" fmla="*/ 469399 w 607639"/>
              <a:gd name="connsiteY49" fmla="*/ 357973 h 606722"/>
              <a:gd name="connsiteX50" fmla="*/ 436375 w 607639"/>
              <a:gd name="connsiteY50" fmla="*/ 357973 h 606722"/>
              <a:gd name="connsiteX51" fmla="*/ 436375 w 607639"/>
              <a:gd name="connsiteY51" fmla="*/ 427733 h 606722"/>
              <a:gd name="connsiteX52" fmla="*/ 424536 w 607639"/>
              <a:gd name="connsiteY52" fmla="*/ 439552 h 606722"/>
              <a:gd name="connsiteX53" fmla="*/ 412608 w 607639"/>
              <a:gd name="connsiteY53" fmla="*/ 427733 h 606722"/>
              <a:gd name="connsiteX54" fmla="*/ 412608 w 607639"/>
              <a:gd name="connsiteY54" fmla="*/ 357973 h 606722"/>
              <a:gd name="connsiteX55" fmla="*/ 324573 w 607639"/>
              <a:gd name="connsiteY55" fmla="*/ 357973 h 606722"/>
              <a:gd name="connsiteX56" fmla="*/ 314158 w 607639"/>
              <a:gd name="connsiteY56" fmla="*/ 352019 h 606722"/>
              <a:gd name="connsiteX57" fmla="*/ 314336 w 607639"/>
              <a:gd name="connsiteY57" fmla="*/ 340022 h 606722"/>
              <a:gd name="connsiteX58" fmla="*/ 414299 w 607639"/>
              <a:gd name="connsiteY58" fmla="*/ 172953 h 606722"/>
              <a:gd name="connsiteX59" fmla="*/ 427651 w 607639"/>
              <a:gd name="connsiteY59" fmla="*/ 167533 h 606722"/>
              <a:gd name="connsiteX60" fmla="*/ 216270 w 607639"/>
              <a:gd name="connsiteY60" fmla="*/ 167099 h 606722"/>
              <a:gd name="connsiteX61" fmla="*/ 290518 w 607639"/>
              <a:gd name="connsiteY61" fmla="*/ 241210 h 606722"/>
              <a:gd name="connsiteX62" fmla="*/ 242978 w 607639"/>
              <a:gd name="connsiteY62" fmla="*/ 355754 h 606722"/>
              <a:gd name="connsiteX63" fmla="*/ 182707 w 607639"/>
              <a:gd name="connsiteY63" fmla="*/ 415825 h 606722"/>
              <a:gd name="connsiteX64" fmla="*/ 278588 w 607639"/>
              <a:gd name="connsiteY64" fmla="*/ 415825 h 606722"/>
              <a:gd name="connsiteX65" fmla="*/ 290518 w 607639"/>
              <a:gd name="connsiteY65" fmla="*/ 427734 h 606722"/>
              <a:gd name="connsiteX66" fmla="*/ 278588 w 607639"/>
              <a:gd name="connsiteY66" fmla="*/ 439552 h 606722"/>
              <a:gd name="connsiteX67" fmla="*/ 154040 w 607639"/>
              <a:gd name="connsiteY67" fmla="*/ 439552 h 606722"/>
              <a:gd name="connsiteX68" fmla="*/ 143001 w 607639"/>
              <a:gd name="connsiteY68" fmla="*/ 432265 h 606722"/>
              <a:gd name="connsiteX69" fmla="*/ 145582 w 607639"/>
              <a:gd name="connsiteY69" fmla="*/ 419292 h 606722"/>
              <a:gd name="connsiteX70" fmla="*/ 226152 w 607639"/>
              <a:gd name="connsiteY70" fmla="*/ 338959 h 606722"/>
              <a:gd name="connsiteX71" fmla="*/ 266659 w 607639"/>
              <a:gd name="connsiteY71" fmla="*/ 241210 h 606722"/>
              <a:gd name="connsiteX72" fmla="*/ 216270 w 607639"/>
              <a:gd name="connsiteY72" fmla="*/ 190914 h 606722"/>
              <a:gd name="connsiteX73" fmla="*/ 165880 w 607639"/>
              <a:gd name="connsiteY73" fmla="*/ 241210 h 606722"/>
              <a:gd name="connsiteX74" fmla="*/ 154040 w 607639"/>
              <a:gd name="connsiteY74" fmla="*/ 253029 h 606722"/>
              <a:gd name="connsiteX75" fmla="*/ 142110 w 607639"/>
              <a:gd name="connsiteY75" fmla="*/ 241210 h 606722"/>
              <a:gd name="connsiteX76" fmla="*/ 216270 w 607639"/>
              <a:gd name="connsiteY76" fmla="*/ 167099 h 606722"/>
              <a:gd name="connsiteX77" fmla="*/ 522185 w 607639"/>
              <a:gd name="connsiteY77" fmla="*/ 165547 h 606722"/>
              <a:gd name="connsiteX78" fmla="*/ 534111 w 607639"/>
              <a:gd name="connsiteY78" fmla="*/ 177438 h 606722"/>
              <a:gd name="connsiteX79" fmla="*/ 522185 w 607639"/>
              <a:gd name="connsiteY79" fmla="*/ 189329 h 606722"/>
              <a:gd name="connsiteX80" fmla="*/ 510259 w 607639"/>
              <a:gd name="connsiteY80" fmla="*/ 177438 h 606722"/>
              <a:gd name="connsiteX81" fmla="*/ 522185 w 607639"/>
              <a:gd name="connsiteY81" fmla="*/ 165547 h 606722"/>
              <a:gd name="connsiteX82" fmla="*/ 85420 w 607639"/>
              <a:gd name="connsiteY82" fmla="*/ 165547 h 606722"/>
              <a:gd name="connsiteX83" fmla="*/ 97311 w 607639"/>
              <a:gd name="connsiteY83" fmla="*/ 177438 h 606722"/>
              <a:gd name="connsiteX84" fmla="*/ 85420 w 607639"/>
              <a:gd name="connsiteY84" fmla="*/ 189329 h 606722"/>
              <a:gd name="connsiteX85" fmla="*/ 73529 w 607639"/>
              <a:gd name="connsiteY85" fmla="*/ 177438 h 606722"/>
              <a:gd name="connsiteX86" fmla="*/ 85420 w 607639"/>
              <a:gd name="connsiteY86" fmla="*/ 165547 h 606722"/>
              <a:gd name="connsiteX87" fmla="*/ 429885 w 607639"/>
              <a:gd name="connsiteY87" fmla="*/ 73388 h 606722"/>
              <a:gd name="connsiteX88" fmla="*/ 441811 w 607639"/>
              <a:gd name="connsiteY88" fmla="*/ 85279 h 606722"/>
              <a:gd name="connsiteX89" fmla="*/ 429885 w 607639"/>
              <a:gd name="connsiteY89" fmla="*/ 97170 h 606722"/>
              <a:gd name="connsiteX90" fmla="*/ 417959 w 607639"/>
              <a:gd name="connsiteY90" fmla="*/ 85279 h 606722"/>
              <a:gd name="connsiteX91" fmla="*/ 429885 w 607639"/>
              <a:gd name="connsiteY91" fmla="*/ 73388 h 606722"/>
              <a:gd name="connsiteX92" fmla="*/ 177720 w 607639"/>
              <a:gd name="connsiteY92" fmla="*/ 73388 h 606722"/>
              <a:gd name="connsiteX93" fmla="*/ 189611 w 607639"/>
              <a:gd name="connsiteY93" fmla="*/ 85279 h 606722"/>
              <a:gd name="connsiteX94" fmla="*/ 177720 w 607639"/>
              <a:gd name="connsiteY94" fmla="*/ 97170 h 606722"/>
              <a:gd name="connsiteX95" fmla="*/ 165829 w 607639"/>
              <a:gd name="connsiteY95" fmla="*/ 85279 h 606722"/>
              <a:gd name="connsiteX96" fmla="*/ 177720 w 607639"/>
              <a:gd name="connsiteY96" fmla="*/ 73388 h 606722"/>
              <a:gd name="connsiteX97" fmla="*/ 303775 w 607639"/>
              <a:gd name="connsiteY97" fmla="*/ 42480 h 606722"/>
              <a:gd name="connsiteX98" fmla="*/ 315710 w 607639"/>
              <a:gd name="connsiteY98" fmla="*/ 54396 h 606722"/>
              <a:gd name="connsiteX99" fmla="*/ 315710 w 607639"/>
              <a:gd name="connsiteY99" fmla="*/ 69869 h 606722"/>
              <a:gd name="connsiteX100" fmla="*/ 303775 w 607639"/>
              <a:gd name="connsiteY100" fmla="*/ 81785 h 606722"/>
              <a:gd name="connsiteX101" fmla="*/ 291929 w 607639"/>
              <a:gd name="connsiteY101" fmla="*/ 69869 h 606722"/>
              <a:gd name="connsiteX102" fmla="*/ 291929 w 607639"/>
              <a:gd name="connsiteY102" fmla="*/ 54396 h 606722"/>
              <a:gd name="connsiteX103" fmla="*/ 303775 w 607639"/>
              <a:gd name="connsiteY103" fmla="*/ 42480 h 606722"/>
              <a:gd name="connsiteX104" fmla="*/ 303775 w 607639"/>
              <a:gd name="connsiteY104" fmla="*/ 0 h 606722"/>
              <a:gd name="connsiteX105" fmla="*/ 537058 w 607639"/>
              <a:gd name="connsiteY105" fmla="*/ 108956 h 606722"/>
              <a:gd name="connsiteX106" fmla="*/ 537058 w 607639"/>
              <a:gd name="connsiteY106" fmla="*/ 93048 h 606722"/>
              <a:gd name="connsiteX107" fmla="*/ 548895 w 607639"/>
              <a:gd name="connsiteY107" fmla="*/ 81139 h 606722"/>
              <a:gd name="connsiteX108" fmla="*/ 560822 w 607639"/>
              <a:gd name="connsiteY108" fmla="*/ 93048 h 606722"/>
              <a:gd name="connsiteX109" fmla="*/ 560822 w 607639"/>
              <a:gd name="connsiteY109" fmla="*/ 138994 h 606722"/>
              <a:gd name="connsiteX110" fmla="*/ 548895 w 607639"/>
              <a:gd name="connsiteY110" fmla="*/ 150903 h 606722"/>
              <a:gd name="connsiteX111" fmla="*/ 502880 w 607639"/>
              <a:gd name="connsiteY111" fmla="*/ 150903 h 606722"/>
              <a:gd name="connsiteX112" fmla="*/ 490953 w 607639"/>
              <a:gd name="connsiteY112" fmla="*/ 138994 h 606722"/>
              <a:gd name="connsiteX113" fmla="*/ 502880 w 607639"/>
              <a:gd name="connsiteY113" fmla="*/ 127174 h 606722"/>
              <a:gd name="connsiteX114" fmla="*/ 521126 w 607639"/>
              <a:gd name="connsiteY114" fmla="*/ 127174 h 606722"/>
              <a:gd name="connsiteX115" fmla="*/ 303775 w 607639"/>
              <a:gd name="connsiteY115" fmla="*/ 23728 h 606722"/>
              <a:gd name="connsiteX116" fmla="*/ 23764 w 607639"/>
              <a:gd name="connsiteY116" fmla="*/ 303316 h 606722"/>
              <a:gd name="connsiteX117" fmla="*/ 303775 w 607639"/>
              <a:gd name="connsiteY117" fmla="*/ 582905 h 606722"/>
              <a:gd name="connsiteX118" fmla="*/ 583786 w 607639"/>
              <a:gd name="connsiteY118" fmla="*/ 303316 h 606722"/>
              <a:gd name="connsiteX119" fmla="*/ 573906 w 607639"/>
              <a:gd name="connsiteY119" fmla="*/ 229376 h 606722"/>
              <a:gd name="connsiteX120" fmla="*/ 582273 w 607639"/>
              <a:gd name="connsiteY120" fmla="*/ 214801 h 606722"/>
              <a:gd name="connsiteX121" fmla="*/ 596869 w 607639"/>
              <a:gd name="connsiteY121" fmla="*/ 223066 h 606722"/>
              <a:gd name="connsiteX122" fmla="*/ 607639 w 607639"/>
              <a:gd name="connsiteY122" fmla="*/ 303316 h 606722"/>
              <a:gd name="connsiteX123" fmla="*/ 303775 w 607639"/>
              <a:gd name="connsiteY123" fmla="*/ 606722 h 606722"/>
              <a:gd name="connsiteX124" fmla="*/ 0 w 607639"/>
              <a:gd name="connsiteY124" fmla="*/ 303316 h 606722"/>
              <a:gd name="connsiteX125" fmla="*/ 303775 w 607639"/>
              <a:gd name="connsiteY125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607639" h="606722">
                <a:moveTo>
                  <a:pt x="303775" y="525007"/>
                </a:moveTo>
                <a:cubicBezTo>
                  <a:pt x="310366" y="525007"/>
                  <a:pt x="315710" y="530333"/>
                  <a:pt x="315710" y="536902"/>
                </a:cubicBezTo>
                <a:lnTo>
                  <a:pt x="315710" y="552347"/>
                </a:lnTo>
                <a:cubicBezTo>
                  <a:pt x="315710" y="558915"/>
                  <a:pt x="310366" y="564241"/>
                  <a:pt x="303775" y="564241"/>
                </a:cubicBezTo>
                <a:cubicBezTo>
                  <a:pt x="297184" y="564241"/>
                  <a:pt x="291929" y="558915"/>
                  <a:pt x="291929" y="552347"/>
                </a:cubicBezTo>
                <a:lnTo>
                  <a:pt x="291929" y="536902"/>
                </a:lnTo>
                <a:cubicBezTo>
                  <a:pt x="291929" y="530333"/>
                  <a:pt x="297184" y="525007"/>
                  <a:pt x="303775" y="525007"/>
                </a:cubicBezTo>
                <a:close/>
                <a:moveTo>
                  <a:pt x="429885" y="509483"/>
                </a:moveTo>
                <a:cubicBezTo>
                  <a:pt x="436472" y="509483"/>
                  <a:pt x="441811" y="514822"/>
                  <a:pt x="441811" y="521409"/>
                </a:cubicBezTo>
                <a:cubicBezTo>
                  <a:pt x="441811" y="527996"/>
                  <a:pt x="436472" y="533335"/>
                  <a:pt x="429885" y="533335"/>
                </a:cubicBezTo>
                <a:cubicBezTo>
                  <a:pt x="423298" y="533335"/>
                  <a:pt x="417959" y="527996"/>
                  <a:pt x="417959" y="521409"/>
                </a:cubicBezTo>
                <a:cubicBezTo>
                  <a:pt x="417959" y="514822"/>
                  <a:pt x="423298" y="509483"/>
                  <a:pt x="429885" y="509483"/>
                </a:cubicBezTo>
                <a:close/>
                <a:moveTo>
                  <a:pt x="177720" y="509483"/>
                </a:moveTo>
                <a:cubicBezTo>
                  <a:pt x="184287" y="509483"/>
                  <a:pt x="189611" y="514822"/>
                  <a:pt x="189611" y="521409"/>
                </a:cubicBezTo>
                <a:cubicBezTo>
                  <a:pt x="189611" y="527996"/>
                  <a:pt x="184287" y="533335"/>
                  <a:pt x="177720" y="533335"/>
                </a:cubicBezTo>
                <a:cubicBezTo>
                  <a:pt x="171153" y="533335"/>
                  <a:pt x="165829" y="527996"/>
                  <a:pt x="165829" y="521409"/>
                </a:cubicBezTo>
                <a:cubicBezTo>
                  <a:pt x="165829" y="514822"/>
                  <a:pt x="171153" y="509483"/>
                  <a:pt x="177720" y="509483"/>
                </a:cubicBezTo>
                <a:close/>
                <a:moveTo>
                  <a:pt x="522185" y="417324"/>
                </a:moveTo>
                <a:cubicBezTo>
                  <a:pt x="528772" y="417324"/>
                  <a:pt x="534111" y="422663"/>
                  <a:pt x="534111" y="429250"/>
                </a:cubicBezTo>
                <a:cubicBezTo>
                  <a:pt x="534111" y="435837"/>
                  <a:pt x="528772" y="441176"/>
                  <a:pt x="522185" y="441176"/>
                </a:cubicBezTo>
                <a:cubicBezTo>
                  <a:pt x="515598" y="441176"/>
                  <a:pt x="510259" y="435837"/>
                  <a:pt x="510259" y="429250"/>
                </a:cubicBezTo>
                <a:cubicBezTo>
                  <a:pt x="510259" y="422663"/>
                  <a:pt x="515598" y="417324"/>
                  <a:pt x="522185" y="417324"/>
                </a:cubicBezTo>
                <a:close/>
                <a:moveTo>
                  <a:pt x="85420" y="417324"/>
                </a:moveTo>
                <a:cubicBezTo>
                  <a:pt x="91987" y="417324"/>
                  <a:pt x="97311" y="422663"/>
                  <a:pt x="97311" y="429250"/>
                </a:cubicBezTo>
                <a:cubicBezTo>
                  <a:pt x="97311" y="435837"/>
                  <a:pt x="91987" y="441176"/>
                  <a:pt x="85420" y="441176"/>
                </a:cubicBezTo>
                <a:cubicBezTo>
                  <a:pt x="78853" y="441176"/>
                  <a:pt x="73529" y="435837"/>
                  <a:pt x="73529" y="429250"/>
                </a:cubicBezTo>
                <a:cubicBezTo>
                  <a:pt x="73529" y="422663"/>
                  <a:pt x="78853" y="417324"/>
                  <a:pt x="85420" y="417324"/>
                </a:cubicBezTo>
                <a:close/>
                <a:moveTo>
                  <a:pt x="537643" y="291506"/>
                </a:moveTo>
                <a:lnTo>
                  <a:pt x="555628" y="291506"/>
                </a:lnTo>
                <a:cubicBezTo>
                  <a:pt x="562216" y="291506"/>
                  <a:pt x="567558" y="296745"/>
                  <a:pt x="567558" y="303316"/>
                </a:cubicBezTo>
                <a:cubicBezTo>
                  <a:pt x="567558" y="309888"/>
                  <a:pt x="562216" y="315216"/>
                  <a:pt x="555628" y="315216"/>
                </a:cubicBezTo>
                <a:lnTo>
                  <a:pt x="537643" y="315216"/>
                </a:lnTo>
                <a:cubicBezTo>
                  <a:pt x="531055" y="315216"/>
                  <a:pt x="525713" y="309888"/>
                  <a:pt x="525713" y="303316"/>
                </a:cubicBezTo>
                <a:cubicBezTo>
                  <a:pt x="525713" y="296745"/>
                  <a:pt x="531055" y="291506"/>
                  <a:pt x="537643" y="291506"/>
                </a:cubicBezTo>
                <a:close/>
                <a:moveTo>
                  <a:pt x="51991" y="291506"/>
                </a:moveTo>
                <a:lnTo>
                  <a:pt x="69946" y="291506"/>
                </a:lnTo>
                <a:cubicBezTo>
                  <a:pt x="76523" y="291506"/>
                  <a:pt x="81856" y="296745"/>
                  <a:pt x="81856" y="303316"/>
                </a:cubicBezTo>
                <a:cubicBezTo>
                  <a:pt x="81856" y="309888"/>
                  <a:pt x="76523" y="315216"/>
                  <a:pt x="69946" y="315216"/>
                </a:cubicBezTo>
                <a:lnTo>
                  <a:pt x="51991" y="315216"/>
                </a:lnTo>
                <a:cubicBezTo>
                  <a:pt x="45414" y="315216"/>
                  <a:pt x="40081" y="309888"/>
                  <a:pt x="40081" y="303316"/>
                </a:cubicBezTo>
                <a:cubicBezTo>
                  <a:pt x="40081" y="296745"/>
                  <a:pt x="45414" y="291506"/>
                  <a:pt x="51991" y="291506"/>
                </a:cubicBezTo>
                <a:close/>
                <a:moveTo>
                  <a:pt x="412608" y="222096"/>
                </a:moveTo>
                <a:lnTo>
                  <a:pt x="345491" y="334245"/>
                </a:lnTo>
                <a:lnTo>
                  <a:pt x="412608" y="334245"/>
                </a:lnTo>
                <a:close/>
                <a:moveTo>
                  <a:pt x="427651" y="167533"/>
                </a:moveTo>
                <a:cubicBezTo>
                  <a:pt x="432814" y="168954"/>
                  <a:pt x="436375" y="173664"/>
                  <a:pt x="436375" y="178996"/>
                </a:cubicBezTo>
                <a:lnTo>
                  <a:pt x="436375" y="334245"/>
                </a:lnTo>
                <a:lnTo>
                  <a:pt x="469399" y="334245"/>
                </a:lnTo>
                <a:cubicBezTo>
                  <a:pt x="475986" y="334245"/>
                  <a:pt x="481327" y="339577"/>
                  <a:pt x="481327" y="346153"/>
                </a:cubicBezTo>
                <a:cubicBezTo>
                  <a:pt x="481327" y="352641"/>
                  <a:pt x="475986" y="357973"/>
                  <a:pt x="469399" y="357973"/>
                </a:cubicBezTo>
                <a:lnTo>
                  <a:pt x="436375" y="357973"/>
                </a:lnTo>
                <a:lnTo>
                  <a:pt x="436375" y="427733"/>
                </a:lnTo>
                <a:cubicBezTo>
                  <a:pt x="436375" y="434220"/>
                  <a:pt x="431123" y="439552"/>
                  <a:pt x="424536" y="439552"/>
                </a:cubicBezTo>
                <a:cubicBezTo>
                  <a:pt x="417949" y="439552"/>
                  <a:pt x="412608" y="434220"/>
                  <a:pt x="412608" y="427733"/>
                </a:cubicBezTo>
                <a:lnTo>
                  <a:pt x="412608" y="357973"/>
                </a:lnTo>
                <a:lnTo>
                  <a:pt x="324573" y="357973"/>
                </a:lnTo>
                <a:cubicBezTo>
                  <a:pt x="320300" y="357973"/>
                  <a:pt x="316295" y="355662"/>
                  <a:pt x="314158" y="352019"/>
                </a:cubicBezTo>
                <a:cubicBezTo>
                  <a:pt x="312111" y="348286"/>
                  <a:pt x="312111" y="343665"/>
                  <a:pt x="314336" y="340022"/>
                </a:cubicBezTo>
                <a:lnTo>
                  <a:pt x="414299" y="172953"/>
                </a:lnTo>
                <a:cubicBezTo>
                  <a:pt x="417059" y="168332"/>
                  <a:pt x="422489" y="166111"/>
                  <a:pt x="427651" y="167533"/>
                </a:cubicBezTo>
                <a:close/>
                <a:moveTo>
                  <a:pt x="216270" y="167099"/>
                </a:moveTo>
                <a:cubicBezTo>
                  <a:pt x="257222" y="167099"/>
                  <a:pt x="290518" y="200333"/>
                  <a:pt x="290518" y="241210"/>
                </a:cubicBezTo>
                <a:cubicBezTo>
                  <a:pt x="290518" y="284486"/>
                  <a:pt x="273603" y="325097"/>
                  <a:pt x="242978" y="355754"/>
                </a:cubicBezTo>
                <a:lnTo>
                  <a:pt x="182707" y="415825"/>
                </a:lnTo>
                <a:lnTo>
                  <a:pt x="278588" y="415825"/>
                </a:lnTo>
                <a:cubicBezTo>
                  <a:pt x="285176" y="415825"/>
                  <a:pt x="290518" y="421158"/>
                  <a:pt x="290518" y="427734"/>
                </a:cubicBezTo>
                <a:cubicBezTo>
                  <a:pt x="290518" y="434220"/>
                  <a:pt x="285176" y="439552"/>
                  <a:pt x="278588" y="439552"/>
                </a:cubicBezTo>
                <a:lnTo>
                  <a:pt x="154040" y="439552"/>
                </a:lnTo>
                <a:cubicBezTo>
                  <a:pt x="149232" y="439552"/>
                  <a:pt x="144870" y="436709"/>
                  <a:pt x="143001" y="432265"/>
                </a:cubicBezTo>
                <a:cubicBezTo>
                  <a:pt x="141131" y="427822"/>
                  <a:pt x="142199" y="422668"/>
                  <a:pt x="145582" y="419292"/>
                </a:cubicBezTo>
                <a:lnTo>
                  <a:pt x="226152" y="338959"/>
                </a:lnTo>
                <a:cubicBezTo>
                  <a:pt x="252236" y="312834"/>
                  <a:pt x="266659" y="278088"/>
                  <a:pt x="266659" y="241210"/>
                </a:cubicBezTo>
                <a:cubicBezTo>
                  <a:pt x="266659" y="213485"/>
                  <a:pt x="244046" y="190914"/>
                  <a:pt x="216270" y="190914"/>
                </a:cubicBezTo>
                <a:cubicBezTo>
                  <a:pt x="188493" y="190914"/>
                  <a:pt x="165880" y="213485"/>
                  <a:pt x="165880" y="241210"/>
                </a:cubicBezTo>
                <a:cubicBezTo>
                  <a:pt x="165880" y="247786"/>
                  <a:pt x="160539" y="253029"/>
                  <a:pt x="154040" y="253029"/>
                </a:cubicBezTo>
                <a:cubicBezTo>
                  <a:pt x="147452" y="253029"/>
                  <a:pt x="142110" y="247786"/>
                  <a:pt x="142110" y="241210"/>
                </a:cubicBezTo>
                <a:cubicBezTo>
                  <a:pt x="142110" y="200333"/>
                  <a:pt x="175406" y="167099"/>
                  <a:pt x="216270" y="167099"/>
                </a:cubicBezTo>
                <a:close/>
                <a:moveTo>
                  <a:pt x="522185" y="165547"/>
                </a:moveTo>
                <a:cubicBezTo>
                  <a:pt x="528772" y="165547"/>
                  <a:pt x="534111" y="170871"/>
                  <a:pt x="534111" y="177438"/>
                </a:cubicBezTo>
                <a:cubicBezTo>
                  <a:pt x="534111" y="184005"/>
                  <a:pt x="528772" y="189329"/>
                  <a:pt x="522185" y="189329"/>
                </a:cubicBezTo>
                <a:cubicBezTo>
                  <a:pt x="515598" y="189329"/>
                  <a:pt x="510259" y="184005"/>
                  <a:pt x="510259" y="177438"/>
                </a:cubicBezTo>
                <a:cubicBezTo>
                  <a:pt x="510259" y="170871"/>
                  <a:pt x="515598" y="165547"/>
                  <a:pt x="522185" y="165547"/>
                </a:cubicBezTo>
                <a:close/>
                <a:moveTo>
                  <a:pt x="85420" y="165547"/>
                </a:moveTo>
                <a:cubicBezTo>
                  <a:pt x="91987" y="165547"/>
                  <a:pt x="97311" y="170871"/>
                  <a:pt x="97311" y="177438"/>
                </a:cubicBezTo>
                <a:cubicBezTo>
                  <a:pt x="97311" y="184005"/>
                  <a:pt x="91987" y="189329"/>
                  <a:pt x="85420" y="189329"/>
                </a:cubicBezTo>
                <a:cubicBezTo>
                  <a:pt x="78853" y="189329"/>
                  <a:pt x="73529" y="184005"/>
                  <a:pt x="73529" y="177438"/>
                </a:cubicBezTo>
                <a:cubicBezTo>
                  <a:pt x="73529" y="170871"/>
                  <a:pt x="78853" y="165547"/>
                  <a:pt x="85420" y="165547"/>
                </a:cubicBezTo>
                <a:close/>
                <a:moveTo>
                  <a:pt x="429885" y="73388"/>
                </a:moveTo>
                <a:cubicBezTo>
                  <a:pt x="436472" y="73388"/>
                  <a:pt x="441811" y="78712"/>
                  <a:pt x="441811" y="85279"/>
                </a:cubicBezTo>
                <a:cubicBezTo>
                  <a:pt x="441811" y="91846"/>
                  <a:pt x="436472" y="97170"/>
                  <a:pt x="429885" y="97170"/>
                </a:cubicBezTo>
                <a:cubicBezTo>
                  <a:pt x="423298" y="97170"/>
                  <a:pt x="417959" y="91846"/>
                  <a:pt x="417959" y="85279"/>
                </a:cubicBezTo>
                <a:cubicBezTo>
                  <a:pt x="417959" y="78712"/>
                  <a:pt x="423298" y="73388"/>
                  <a:pt x="429885" y="73388"/>
                </a:cubicBezTo>
                <a:close/>
                <a:moveTo>
                  <a:pt x="177720" y="73388"/>
                </a:moveTo>
                <a:cubicBezTo>
                  <a:pt x="184287" y="73388"/>
                  <a:pt x="189611" y="78712"/>
                  <a:pt x="189611" y="85279"/>
                </a:cubicBezTo>
                <a:cubicBezTo>
                  <a:pt x="189611" y="91846"/>
                  <a:pt x="184287" y="97170"/>
                  <a:pt x="177720" y="97170"/>
                </a:cubicBezTo>
                <a:cubicBezTo>
                  <a:pt x="171153" y="97170"/>
                  <a:pt x="165829" y="91846"/>
                  <a:pt x="165829" y="85279"/>
                </a:cubicBezTo>
                <a:cubicBezTo>
                  <a:pt x="165829" y="78712"/>
                  <a:pt x="171153" y="73388"/>
                  <a:pt x="177720" y="73388"/>
                </a:cubicBezTo>
                <a:close/>
                <a:moveTo>
                  <a:pt x="303775" y="42480"/>
                </a:moveTo>
                <a:cubicBezTo>
                  <a:pt x="310366" y="42480"/>
                  <a:pt x="315710" y="47815"/>
                  <a:pt x="315710" y="54396"/>
                </a:cubicBezTo>
                <a:lnTo>
                  <a:pt x="315710" y="69869"/>
                </a:lnTo>
                <a:cubicBezTo>
                  <a:pt x="315710" y="76449"/>
                  <a:pt x="310366" y="81785"/>
                  <a:pt x="303775" y="81785"/>
                </a:cubicBezTo>
                <a:cubicBezTo>
                  <a:pt x="297184" y="81785"/>
                  <a:pt x="291929" y="76449"/>
                  <a:pt x="291929" y="69869"/>
                </a:cubicBezTo>
                <a:lnTo>
                  <a:pt x="291929" y="54396"/>
                </a:lnTo>
                <a:cubicBezTo>
                  <a:pt x="291929" y="47815"/>
                  <a:pt x="297184" y="42480"/>
                  <a:pt x="303775" y="42480"/>
                </a:cubicBezTo>
                <a:close/>
                <a:moveTo>
                  <a:pt x="303775" y="0"/>
                </a:moveTo>
                <a:cubicBezTo>
                  <a:pt x="394204" y="0"/>
                  <a:pt x="479560" y="40347"/>
                  <a:pt x="537058" y="108956"/>
                </a:cubicBezTo>
                <a:lnTo>
                  <a:pt x="537058" y="93048"/>
                </a:lnTo>
                <a:cubicBezTo>
                  <a:pt x="537058" y="86471"/>
                  <a:pt x="542309" y="81139"/>
                  <a:pt x="548895" y="81139"/>
                </a:cubicBezTo>
                <a:cubicBezTo>
                  <a:pt x="555482" y="81139"/>
                  <a:pt x="560822" y="86471"/>
                  <a:pt x="560822" y="93048"/>
                </a:cubicBezTo>
                <a:lnTo>
                  <a:pt x="560822" y="138994"/>
                </a:lnTo>
                <a:cubicBezTo>
                  <a:pt x="560822" y="145570"/>
                  <a:pt x="555482" y="150903"/>
                  <a:pt x="548895" y="150903"/>
                </a:cubicBezTo>
                <a:lnTo>
                  <a:pt x="502880" y="150903"/>
                </a:lnTo>
                <a:cubicBezTo>
                  <a:pt x="496293" y="150903"/>
                  <a:pt x="490953" y="145570"/>
                  <a:pt x="490953" y="138994"/>
                </a:cubicBezTo>
                <a:cubicBezTo>
                  <a:pt x="490953" y="132417"/>
                  <a:pt x="496293" y="127174"/>
                  <a:pt x="502880" y="127174"/>
                </a:cubicBezTo>
                <a:lnTo>
                  <a:pt x="521126" y="127174"/>
                </a:lnTo>
                <a:cubicBezTo>
                  <a:pt x="468168" y="62032"/>
                  <a:pt x="388419" y="23728"/>
                  <a:pt x="303775" y="23728"/>
                </a:cubicBezTo>
                <a:cubicBezTo>
                  <a:pt x="149440" y="23728"/>
                  <a:pt x="23764" y="149214"/>
                  <a:pt x="23764" y="303316"/>
                </a:cubicBezTo>
                <a:cubicBezTo>
                  <a:pt x="23764" y="457508"/>
                  <a:pt x="149440" y="582905"/>
                  <a:pt x="303775" y="582905"/>
                </a:cubicBezTo>
                <a:cubicBezTo>
                  <a:pt x="458199" y="582905"/>
                  <a:pt x="583786" y="457508"/>
                  <a:pt x="583786" y="303316"/>
                </a:cubicBezTo>
                <a:cubicBezTo>
                  <a:pt x="583786" y="278255"/>
                  <a:pt x="580492" y="253371"/>
                  <a:pt x="573906" y="229376"/>
                </a:cubicBezTo>
                <a:cubicBezTo>
                  <a:pt x="572126" y="223066"/>
                  <a:pt x="575864" y="216489"/>
                  <a:pt x="582273" y="214801"/>
                </a:cubicBezTo>
                <a:cubicBezTo>
                  <a:pt x="588592" y="213023"/>
                  <a:pt x="595089" y="216756"/>
                  <a:pt x="596869" y="223066"/>
                </a:cubicBezTo>
                <a:cubicBezTo>
                  <a:pt x="603990" y="249194"/>
                  <a:pt x="607639" y="276122"/>
                  <a:pt x="607639" y="303316"/>
                </a:cubicBezTo>
                <a:cubicBezTo>
                  <a:pt x="607639" y="470572"/>
                  <a:pt x="471283" y="606722"/>
                  <a:pt x="303775" y="606722"/>
                </a:cubicBezTo>
                <a:cubicBezTo>
                  <a:pt x="136267" y="606722"/>
                  <a:pt x="0" y="470572"/>
                  <a:pt x="0" y="303316"/>
                </a:cubicBezTo>
                <a:cubicBezTo>
                  <a:pt x="0" y="136061"/>
                  <a:pt x="136267" y="0"/>
                  <a:pt x="3037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iṩḻîḓê">
            <a:extLst>
              <a:ext uri="{FF2B5EF4-FFF2-40B4-BE49-F238E27FC236}">
                <a16:creationId xmlns:a16="http://schemas.microsoft.com/office/drawing/2014/main" id="{F09DD11C-010C-4E71-93AF-9D8A44AA232F}"/>
              </a:ext>
            </a:extLst>
          </p:cNvPr>
          <p:cNvSpPr/>
          <p:nvPr/>
        </p:nvSpPr>
        <p:spPr bwMode="auto">
          <a:xfrm>
            <a:off x="9011740" y="3712149"/>
            <a:ext cx="2429388" cy="63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19" name="íŝ1íḑe">
            <a:extLst>
              <a:ext uri="{FF2B5EF4-FFF2-40B4-BE49-F238E27FC236}">
                <a16:creationId xmlns:a16="http://schemas.microsoft.com/office/drawing/2014/main" id="{0F012D4E-B058-4DCC-B6D2-310A85F074A0}"/>
              </a:ext>
            </a:extLst>
          </p:cNvPr>
          <p:cNvSpPr txBox="1"/>
          <p:nvPr/>
        </p:nvSpPr>
        <p:spPr bwMode="auto">
          <a:xfrm>
            <a:off x="9011739" y="3299269"/>
            <a:ext cx="2429388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tx2"/>
                </a:solidFill>
              </a:rPr>
              <a:t>Text here</a:t>
            </a:r>
            <a:endParaRPr lang="zh-CN" altLang="en-US" b="1" dirty="0">
              <a:solidFill>
                <a:schemeClr val="tx2"/>
              </a:solidFill>
            </a:endParaRPr>
          </a:p>
        </p:txBody>
      </p:sp>
      <p:sp>
        <p:nvSpPr>
          <p:cNvPr id="20" name="i$1ïďê">
            <a:extLst>
              <a:ext uri="{FF2B5EF4-FFF2-40B4-BE49-F238E27FC236}">
                <a16:creationId xmlns:a16="http://schemas.microsoft.com/office/drawing/2014/main" id="{5FFAC7D0-64F3-42DF-856F-C5F0E8E6C9F4}"/>
              </a:ext>
            </a:extLst>
          </p:cNvPr>
          <p:cNvSpPr/>
          <p:nvPr/>
        </p:nvSpPr>
        <p:spPr bwMode="auto">
          <a:xfrm>
            <a:off x="8373193" y="3465242"/>
            <a:ext cx="461080" cy="314632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9194878-0A6A-41E3-A987-69D0416E0DA1}"/>
              </a:ext>
            </a:extLst>
          </p:cNvPr>
          <p:cNvCxnSpPr/>
          <p:nvPr/>
        </p:nvCxnSpPr>
        <p:spPr>
          <a:xfrm>
            <a:off x="7464152" y="1959752"/>
            <a:ext cx="64807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8CF85AC-9752-4A08-8D47-5B811F89E717}"/>
              </a:ext>
            </a:extLst>
          </p:cNvPr>
          <p:cNvCxnSpPr/>
          <p:nvPr/>
        </p:nvCxnSpPr>
        <p:spPr>
          <a:xfrm>
            <a:off x="7464152" y="3623119"/>
            <a:ext cx="64807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3A3B80D-281F-4FAC-905C-0D781905A103}"/>
              </a:ext>
            </a:extLst>
          </p:cNvPr>
          <p:cNvCxnSpPr/>
          <p:nvPr/>
        </p:nvCxnSpPr>
        <p:spPr>
          <a:xfrm>
            <a:off x="7464152" y="5297590"/>
            <a:ext cx="64807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ïṡḻiďé">
            <a:extLst>
              <a:ext uri="{FF2B5EF4-FFF2-40B4-BE49-F238E27FC236}">
                <a16:creationId xmlns:a16="http://schemas.microsoft.com/office/drawing/2014/main" id="{19343F52-F9E7-46BD-9DA6-2442A15129E9}"/>
              </a:ext>
            </a:extLst>
          </p:cNvPr>
          <p:cNvSpPr txBox="1"/>
          <p:nvPr/>
        </p:nvSpPr>
        <p:spPr>
          <a:xfrm>
            <a:off x="669926" y="1208264"/>
            <a:ext cx="4090572" cy="144910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defTabSz="914377">
              <a:lnSpc>
                <a:spcPct val="150000"/>
              </a:lnSpc>
            </a:pPr>
            <a:r>
              <a:rPr lang="en-US" altLang="zh-CN" sz="1100" dirty="0">
                <a:solidFill>
                  <a:srgbClr val="000000"/>
                </a:solidFill>
              </a:rPr>
              <a:t>Unified fonts make reading more fluent.</a:t>
            </a:r>
          </a:p>
          <a:p>
            <a:pPr defTabSz="914377">
              <a:lnSpc>
                <a:spcPct val="150000"/>
              </a:lnSpc>
            </a:pPr>
            <a:r>
              <a:rPr lang="en-US" altLang="zh-CN" sz="1400" b="1" dirty="0">
                <a:solidFill>
                  <a:srgbClr val="000000"/>
                </a:solidFill>
              </a:rPr>
              <a:t>Theme color makes PPT more convenient to change.</a:t>
            </a:r>
          </a:p>
          <a:p>
            <a:pPr defTabSz="914377">
              <a:lnSpc>
                <a:spcPct val="150000"/>
              </a:lnSpc>
            </a:pPr>
            <a:r>
              <a:rPr lang="en-US" altLang="zh-CN" sz="1100" dirty="0">
                <a:solidFill>
                  <a:srgbClr val="000000"/>
                </a:solidFill>
              </a:rPr>
              <a:t>Adjust the spacing to adapt to Chinese typesetting, use the reference line in PPT.</a:t>
            </a:r>
            <a:endParaRPr lang="en-US" sz="11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30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F55F0C-0676-4FC8-8A74-DD071D9EC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D4B5CCB-99A0-413A-8CB5-42E722095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D03C978-213A-47B0-B0D4-2CB31E74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išlïḍè">
            <a:extLst>
              <a:ext uri="{FF2B5EF4-FFF2-40B4-BE49-F238E27FC236}">
                <a16:creationId xmlns:a16="http://schemas.microsoft.com/office/drawing/2014/main" id="{0CCCB7ED-2B37-4D96-9184-7C1EFD770328}"/>
              </a:ext>
            </a:extLst>
          </p:cNvPr>
          <p:cNvSpPr/>
          <p:nvPr/>
        </p:nvSpPr>
        <p:spPr>
          <a:xfrm>
            <a:off x="669925" y="1123951"/>
            <a:ext cx="5336075" cy="1622378"/>
          </a:xfrm>
          <a:prstGeom prst="rect">
            <a:avLst/>
          </a:prstGeom>
          <a:blipFill>
            <a:blip r:embed="rId3"/>
            <a:stretch>
              <a:fillRect l="30" t="-56285" r="-30" b="-5649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" name="iŝḷiḑé">
            <a:extLst>
              <a:ext uri="{FF2B5EF4-FFF2-40B4-BE49-F238E27FC236}">
                <a16:creationId xmlns:a16="http://schemas.microsoft.com/office/drawing/2014/main" id="{CA2942F1-E438-4209-A654-6E9C0AE4215A}"/>
              </a:ext>
            </a:extLst>
          </p:cNvPr>
          <p:cNvSpPr/>
          <p:nvPr/>
        </p:nvSpPr>
        <p:spPr>
          <a:xfrm>
            <a:off x="2920151" y="2306205"/>
            <a:ext cx="835622" cy="835622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1" name="ïṣḻîḋe">
            <a:extLst>
              <a:ext uri="{FF2B5EF4-FFF2-40B4-BE49-F238E27FC236}">
                <a16:creationId xmlns:a16="http://schemas.microsoft.com/office/drawing/2014/main" id="{79F75C41-0117-4717-BFFC-B7452A57DE4D}"/>
              </a:ext>
            </a:extLst>
          </p:cNvPr>
          <p:cNvSpPr/>
          <p:nvPr/>
        </p:nvSpPr>
        <p:spPr>
          <a:xfrm>
            <a:off x="3164185" y="2558283"/>
            <a:ext cx="347557" cy="331463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îslîḓè">
            <a:extLst>
              <a:ext uri="{FF2B5EF4-FFF2-40B4-BE49-F238E27FC236}">
                <a16:creationId xmlns:a16="http://schemas.microsoft.com/office/drawing/2014/main" id="{B9A4B52A-E9F7-4136-9781-A45386B1882B}"/>
              </a:ext>
            </a:extLst>
          </p:cNvPr>
          <p:cNvSpPr txBox="1"/>
          <p:nvPr/>
        </p:nvSpPr>
        <p:spPr>
          <a:xfrm>
            <a:off x="658797" y="3820331"/>
            <a:ext cx="5336075" cy="113866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9" name="îṥľïḋé">
            <a:extLst>
              <a:ext uri="{FF2B5EF4-FFF2-40B4-BE49-F238E27FC236}">
                <a16:creationId xmlns:a16="http://schemas.microsoft.com/office/drawing/2014/main" id="{43DB0C74-4E32-44F9-8769-1E738FAC7827}"/>
              </a:ext>
            </a:extLst>
          </p:cNvPr>
          <p:cNvSpPr txBox="1"/>
          <p:nvPr/>
        </p:nvSpPr>
        <p:spPr>
          <a:xfrm>
            <a:off x="658801" y="3348511"/>
            <a:ext cx="5336066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b="1" dirty="0"/>
              <a:t>Text here</a:t>
            </a:r>
          </a:p>
        </p:txBody>
      </p:sp>
      <p:sp>
        <p:nvSpPr>
          <p:cNvPr id="10" name="iSļiḑé">
            <a:extLst>
              <a:ext uri="{FF2B5EF4-FFF2-40B4-BE49-F238E27FC236}">
                <a16:creationId xmlns:a16="http://schemas.microsoft.com/office/drawing/2014/main" id="{5B97BF41-CB69-4141-8398-5E90B67865C7}"/>
              </a:ext>
            </a:extLst>
          </p:cNvPr>
          <p:cNvSpPr/>
          <p:nvPr/>
        </p:nvSpPr>
        <p:spPr>
          <a:xfrm>
            <a:off x="6196038" y="1123951"/>
            <a:ext cx="5336075" cy="1622378"/>
          </a:xfrm>
          <a:prstGeom prst="rect">
            <a:avLst/>
          </a:prstGeom>
          <a:blipFill>
            <a:blip r:embed="rId4"/>
            <a:stretch>
              <a:fillRect l="276" t="-56285" r="-276" b="-5649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îšḻîḍé">
            <a:extLst>
              <a:ext uri="{FF2B5EF4-FFF2-40B4-BE49-F238E27FC236}">
                <a16:creationId xmlns:a16="http://schemas.microsoft.com/office/drawing/2014/main" id="{9F075A47-ADA5-408C-8783-A5D6AA6839CE}"/>
              </a:ext>
            </a:extLst>
          </p:cNvPr>
          <p:cNvSpPr/>
          <p:nvPr/>
        </p:nvSpPr>
        <p:spPr>
          <a:xfrm>
            <a:off x="8446264" y="2306205"/>
            <a:ext cx="835622" cy="835622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" name="îṥļîďe">
            <a:extLst>
              <a:ext uri="{FF2B5EF4-FFF2-40B4-BE49-F238E27FC236}">
                <a16:creationId xmlns:a16="http://schemas.microsoft.com/office/drawing/2014/main" id="{FECCAB99-4F84-4601-8AC1-DB160CECC21A}"/>
              </a:ext>
            </a:extLst>
          </p:cNvPr>
          <p:cNvSpPr/>
          <p:nvPr/>
        </p:nvSpPr>
        <p:spPr>
          <a:xfrm>
            <a:off x="8690298" y="2558283"/>
            <a:ext cx="347557" cy="331463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îṣlíďè">
            <a:extLst>
              <a:ext uri="{FF2B5EF4-FFF2-40B4-BE49-F238E27FC236}">
                <a16:creationId xmlns:a16="http://schemas.microsoft.com/office/drawing/2014/main" id="{4DCC3452-07F0-47D7-BB3B-58677FF3DFD1}"/>
              </a:ext>
            </a:extLst>
          </p:cNvPr>
          <p:cNvSpPr txBox="1"/>
          <p:nvPr/>
        </p:nvSpPr>
        <p:spPr>
          <a:xfrm>
            <a:off x="6196038" y="3820331"/>
            <a:ext cx="5336075" cy="113866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000" dirty="0"/>
          </a:p>
          <a:p>
            <a:pPr algn="ctr"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3" name="íṥ1ïḋê">
            <a:extLst>
              <a:ext uri="{FF2B5EF4-FFF2-40B4-BE49-F238E27FC236}">
                <a16:creationId xmlns:a16="http://schemas.microsoft.com/office/drawing/2014/main" id="{018A30E5-249C-4EA6-857A-7056B87420E7}"/>
              </a:ext>
            </a:extLst>
          </p:cNvPr>
          <p:cNvSpPr txBox="1"/>
          <p:nvPr/>
        </p:nvSpPr>
        <p:spPr>
          <a:xfrm>
            <a:off x="6196042" y="3348511"/>
            <a:ext cx="5336066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b="1" dirty="0"/>
              <a:t>Text here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BFEF939-075B-4C12-A472-BEB9106642D3}"/>
              </a:ext>
            </a:extLst>
          </p:cNvPr>
          <p:cNvCxnSpPr>
            <a:cxnSpLocks/>
          </p:cNvCxnSpPr>
          <p:nvPr/>
        </p:nvCxnSpPr>
        <p:spPr>
          <a:xfrm>
            <a:off x="6096000" y="1123951"/>
            <a:ext cx="0" cy="5019674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ïṡľiďé">
            <a:extLst>
              <a:ext uri="{FF2B5EF4-FFF2-40B4-BE49-F238E27FC236}">
                <a16:creationId xmlns:a16="http://schemas.microsoft.com/office/drawing/2014/main" id="{CBA8E6AF-23A9-471D-AC99-896411093815}"/>
              </a:ext>
            </a:extLst>
          </p:cNvPr>
          <p:cNvSpPr/>
          <p:nvPr/>
        </p:nvSpPr>
        <p:spPr bwMode="auto">
          <a:xfrm>
            <a:off x="5826000" y="3716157"/>
            <a:ext cx="539990" cy="53999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VS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6" name="ïš1íďè">
            <a:extLst>
              <a:ext uri="{FF2B5EF4-FFF2-40B4-BE49-F238E27FC236}">
                <a16:creationId xmlns:a16="http://schemas.microsoft.com/office/drawing/2014/main" id="{E95F6A3D-A075-4E12-9F01-1AC162A8B1E8}"/>
              </a:ext>
            </a:extLst>
          </p:cNvPr>
          <p:cNvSpPr txBox="1"/>
          <p:nvPr/>
        </p:nvSpPr>
        <p:spPr bwMode="auto">
          <a:xfrm>
            <a:off x="685694" y="5659977"/>
            <a:ext cx="1090306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Text here</a:t>
            </a:r>
          </a:p>
        </p:txBody>
      </p:sp>
      <p:sp>
        <p:nvSpPr>
          <p:cNvPr id="47" name="işḷîdè">
            <a:extLst>
              <a:ext uri="{FF2B5EF4-FFF2-40B4-BE49-F238E27FC236}">
                <a16:creationId xmlns:a16="http://schemas.microsoft.com/office/drawing/2014/main" id="{821BAAFD-DAB8-4936-8E9C-A0E92A05C4B8}"/>
              </a:ext>
            </a:extLst>
          </p:cNvPr>
          <p:cNvSpPr/>
          <p:nvPr/>
        </p:nvSpPr>
        <p:spPr>
          <a:xfrm>
            <a:off x="1006296" y="5379782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30K</a:t>
            </a:r>
          </a:p>
        </p:txBody>
      </p:sp>
      <p:sp>
        <p:nvSpPr>
          <p:cNvPr id="44" name="ïsḷíḋé">
            <a:extLst>
              <a:ext uri="{FF2B5EF4-FFF2-40B4-BE49-F238E27FC236}">
                <a16:creationId xmlns:a16="http://schemas.microsoft.com/office/drawing/2014/main" id="{0916FABC-5969-42E1-A009-A138DC24DA37}"/>
              </a:ext>
            </a:extLst>
          </p:cNvPr>
          <p:cNvSpPr/>
          <p:nvPr/>
        </p:nvSpPr>
        <p:spPr>
          <a:xfrm>
            <a:off x="2426902" y="5379782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56K</a:t>
            </a:r>
          </a:p>
        </p:txBody>
      </p:sp>
      <p:sp>
        <p:nvSpPr>
          <p:cNvPr id="45" name="íŝliḓê">
            <a:extLst>
              <a:ext uri="{FF2B5EF4-FFF2-40B4-BE49-F238E27FC236}">
                <a16:creationId xmlns:a16="http://schemas.microsoft.com/office/drawing/2014/main" id="{C6839891-909B-42B4-B869-15EEC6A3436C}"/>
              </a:ext>
            </a:extLst>
          </p:cNvPr>
          <p:cNvSpPr txBox="1"/>
          <p:nvPr/>
        </p:nvSpPr>
        <p:spPr bwMode="auto">
          <a:xfrm>
            <a:off x="2106300" y="5659977"/>
            <a:ext cx="1090306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Text here</a:t>
            </a:r>
          </a:p>
        </p:txBody>
      </p:sp>
      <p:sp>
        <p:nvSpPr>
          <p:cNvPr id="42" name="íşļïḓe">
            <a:extLst>
              <a:ext uri="{FF2B5EF4-FFF2-40B4-BE49-F238E27FC236}">
                <a16:creationId xmlns:a16="http://schemas.microsoft.com/office/drawing/2014/main" id="{DF11F825-F76E-46C6-91C6-F0E91E80CC08}"/>
              </a:ext>
            </a:extLst>
          </p:cNvPr>
          <p:cNvSpPr/>
          <p:nvPr/>
        </p:nvSpPr>
        <p:spPr>
          <a:xfrm>
            <a:off x="3847508" y="5379782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52K</a:t>
            </a:r>
          </a:p>
        </p:txBody>
      </p:sp>
      <p:sp>
        <p:nvSpPr>
          <p:cNvPr id="43" name="iṡļïḑê">
            <a:extLst>
              <a:ext uri="{FF2B5EF4-FFF2-40B4-BE49-F238E27FC236}">
                <a16:creationId xmlns:a16="http://schemas.microsoft.com/office/drawing/2014/main" id="{E7C54691-C635-41B8-9129-261411BABC8C}"/>
              </a:ext>
            </a:extLst>
          </p:cNvPr>
          <p:cNvSpPr txBox="1"/>
          <p:nvPr/>
        </p:nvSpPr>
        <p:spPr bwMode="auto">
          <a:xfrm>
            <a:off x="3526906" y="5659977"/>
            <a:ext cx="1090306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Text here</a:t>
            </a:r>
          </a:p>
        </p:txBody>
      </p:sp>
      <p:sp>
        <p:nvSpPr>
          <p:cNvPr id="40" name="ïśḷîḋê">
            <a:extLst>
              <a:ext uri="{FF2B5EF4-FFF2-40B4-BE49-F238E27FC236}">
                <a16:creationId xmlns:a16="http://schemas.microsoft.com/office/drawing/2014/main" id="{40F14B0A-03BE-4A13-9DDE-ADABE59819D6}"/>
              </a:ext>
            </a:extLst>
          </p:cNvPr>
          <p:cNvSpPr/>
          <p:nvPr/>
        </p:nvSpPr>
        <p:spPr>
          <a:xfrm>
            <a:off x="5268115" y="5379782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36K</a:t>
            </a:r>
          </a:p>
        </p:txBody>
      </p:sp>
      <p:sp>
        <p:nvSpPr>
          <p:cNvPr id="41" name="îṧļïḓe">
            <a:extLst>
              <a:ext uri="{FF2B5EF4-FFF2-40B4-BE49-F238E27FC236}">
                <a16:creationId xmlns:a16="http://schemas.microsoft.com/office/drawing/2014/main" id="{57FFCC84-4C9B-485D-A904-C67C0D6184A8}"/>
              </a:ext>
            </a:extLst>
          </p:cNvPr>
          <p:cNvSpPr txBox="1"/>
          <p:nvPr/>
        </p:nvSpPr>
        <p:spPr bwMode="auto">
          <a:xfrm>
            <a:off x="4947513" y="5659977"/>
            <a:ext cx="1090306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Text here</a:t>
            </a: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BDD771BE-9CA1-44ED-8046-FCDD473B9607}"/>
              </a:ext>
            </a:extLst>
          </p:cNvPr>
          <p:cNvCxnSpPr/>
          <p:nvPr/>
        </p:nvCxnSpPr>
        <p:spPr>
          <a:xfrm>
            <a:off x="1945985" y="5313107"/>
            <a:ext cx="0" cy="83051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B552AE50-577F-462D-877B-5701F5A0361F}"/>
              </a:ext>
            </a:extLst>
          </p:cNvPr>
          <p:cNvCxnSpPr/>
          <p:nvPr/>
        </p:nvCxnSpPr>
        <p:spPr>
          <a:xfrm>
            <a:off x="3422360" y="5284532"/>
            <a:ext cx="0" cy="83051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79DB21A1-4A0E-46A3-A802-BDCB08C48970}"/>
              </a:ext>
            </a:extLst>
          </p:cNvPr>
          <p:cNvCxnSpPr/>
          <p:nvPr/>
        </p:nvCxnSpPr>
        <p:spPr>
          <a:xfrm>
            <a:off x="4791000" y="5313107"/>
            <a:ext cx="0" cy="83051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iṥ1ïďe">
            <a:extLst>
              <a:ext uri="{FF2B5EF4-FFF2-40B4-BE49-F238E27FC236}">
                <a16:creationId xmlns:a16="http://schemas.microsoft.com/office/drawing/2014/main" id="{8D44F065-63A3-4D0B-9600-72572CA597AC}"/>
              </a:ext>
            </a:extLst>
          </p:cNvPr>
          <p:cNvSpPr txBox="1"/>
          <p:nvPr/>
        </p:nvSpPr>
        <p:spPr bwMode="auto">
          <a:xfrm>
            <a:off x="6168363" y="5659977"/>
            <a:ext cx="1090306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Text here</a:t>
            </a:r>
          </a:p>
        </p:txBody>
      </p:sp>
      <p:sp>
        <p:nvSpPr>
          <p:cNvPr id="32" name="íšliḓê">
            <a:extLst>
              <a:ext uri="{FF2B5EF4-FFF2-40B4-BE49-F238E27FC236}">
                <a16:creationId xmlns:a16="http://schemas.microsoft.com/office/drawing/2014/main" id="{BD51804C-162C-421C-9D44-BE6966DD68B7}"/>
              </a:ext>
            </a:extLst>
          </p:cNvPr>
          <p:cNvSpPr/>
          <p:nvPr/>
        </p:nvSpPr>
        <p:spPr>
          <a:xfrm>
            <a:off x="6488965" y="5379782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3"/>
                </a:solidFill>
              </a:rPr>
              <a:t>20K</a:t>
            </a:r>
          </a:p>
        </p:txBody>
      </p:sp>
      <p:sp>
        <p:nvSpPr>
          <p:cNvPr id="29" name="ï$1îḍé">
            <a:extLst>
              <a:ext uri="{FF2B5EF4-FFF2-40B4-BE49-F238E27FC236}">
                <a16:creationId xmlns:a16="http://schemas.microsoft.com/office/drawing/2014/main" id="{701E6262-FEA4-4086-BF90-DF6D09195575}"/>
              </a:ext>
            </a:extLst>
          </p:cNvPr>
          <p:cNvSpPr/>
          <p:nvPr/>
        </p:nvSpPr>
        <p:spPr>
          <a:xfrm>
            <a:off x="7909571" y="5379782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3"/>
                </a:solidFill>
              </a:rPr>
              <a:t>62K</a:t>
            </a:r>
          </a:p>
        </p:txBody>
      </p:sp>
      <p:sp>
        <p:nvSpPr>
          <p:cNvPr id="30" name="îSľîḍe">
            <a:extLst>
              <a:ext uri="{FF2B5EF4-FFF2-40B4-BE49-F238E27FC236}">
                <a16:creationId xmlns:a16="http://schemas.microsoft.com/office/drawing/2014/main" id="{0BF469E4-6179-4A50-948C-6667E2D360DA}"/>
              </a:ext>
            </a:extLst>
          </p:cNvPr>
          <p:cNvSpPr txBox="1"/>
          <p:nvPr/>
        </p:nvSpPr>
        <p:spPr bwMode="auto">
          <a:xfrm>
            <a:off x="7588969" y="5659977"/>
            <a:ext cx="1090306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Text here</a:t>
            </a:r>
          </a:p>
        </p:txBody>
      </p:sp>
      <p:sp>
        <p:nvSpPr>
          <p:cNvPr id="27" name="ïṣľíḋê">
            <a:extLst>
              <a:ext uri="{FF2B5EF4-FFF2-40B4-BE49-F238E27FC236}">
                <a16:creationId xmlns:a16="http://schemas.microsoft.com/office/drawing/2014/main" id="{C99BC54D-6DB9-46AB-BCA9-82DD56D4A166}"/>
              </a:ext>
            </a:extLst>
          </p:cNvPr>
          <p:cNvSpPr/>
          <p:nvPr/>
        </p:nvSpPr>
        <p:spPr>
          <a:xfrm>
            <a:off x="9330177" y="5379782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3"/>
                </a:solidFill>
              </a:rPr>
              <a:t>42K</a:t>
            </a:r>
          </a:p>
        </p:txBody>
      </p:sp>
      <p:sp>
        <p:nvSpPr>
          <p:cNvPr id="28" name="íṣ1íḓe">
            <a:extLst>
              <a:ext uri="{FF2B5EF4-FFF2-40B4-BE49-F238E27FC236}">
                <a16:creationId xmlns:a16="http://schemas.microsoft.com/office/drawing/2014/main" id="{2492FDDB-FBBE-47F3-BE7A-675ED4DB490D}"/>
              </a:ext>
            </a:extLst>
          </p:cNvPr>
          <p:cNvSpPr txBox="1"/>
          <p:nvPr/>
        </p:nvSpPr>
        <p:spPr bwMode="auto">
          <a:xfrm>
            <a:off x="9009575" y="5659977"/>
            <a:ext cx="1090306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Text here</a:t>
            </a:r>
          </a:p>
        </p:txBody>
      </p:sp>
      <p:sp>
        <p:nvSpPr>
          <p:cNvPr id="25" name="ïśľíḑé">
            <a:extLst>
              <a:ext uri="{FF2B5EF4-FFF2-40B4-BE49-F238E27FC236}">
                <a16:creationId xmlns:a16="http://schemas.microsoft.com/office/drawing/2014/main" id="{0F82DB4B-89A9-4CDC-ADCC-1A70C2FB656B}"/>
              </a:ext>
            </a:extLst>
          </p:cNvPr>
          <p:cNvSpPr/>
          <p:nvPr/>
        </p:nvSpPr>
        <p:spPr>
          <a:xfrm>
            <a:off x="10750784" y="5379782"/>
            <a:ext cx="449102" cy="27287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3"/>
                </a:solidFill>
              </a:rPr>
              <a:t>40K</a:t>
            </a:r>
          </a:p>
        </p:txBody>
      </p:sp>
      <p:sp>
        <p:nvSpPr>
          <p:cNvPr id="26" name="ïšľïḓe">
            <a:extLst>
              <a:ext uri="{FF2B5EF4-FFF2-40B4-BE49-F238E27FC236}">
                <a16:creationId xmlns:a16="http://schemas.microsoft.com/office/drawing/2014/main" id="{B2C23EC5-7FB6-4F49-87CA-72CE76BF8BC5}"/>
              </a:ext>
            </a:extLst>
          </p:cNvPr>
          <p:cNvSpPr txBox="1"/>
          <p:nvPr/>
        </p:nvSpPr>
        <p:spPr bwMode="auto">
          <a:xfrm>
            <a:off x="10430182" y="5659977"/>
            <a:ext cx="1090306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Text here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757F83EA-8B1E-4846-B994-DEF32A3ABEAF}"/>
              </a:ext>
            </a:extLst>
          </p:cNvPr>
          <p:cNvCxnSpPr/>
          <p:nvPr/>
        </p:nvCxnSpPr>
        <p:spPr>
          <a:xfrm>
            <a:off x="7428654" y="5313107"/>
            <a:ext cx="0" cy="83051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8744B814-0B42-45E2-B4D9-27B3C96A75FC}"/>
              </a:ext>
            </a:extLst>
          </p:cNvPr>
          <p:cNvCxnSpPr/>
          <p:nvPr/>
        </p:nvCxnSpPr>
        <p:spPr>
          <a:xfrm>
            <a:off x="8905029" y="5284532"/>
            <a:ext cx="0" cy="83051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DEA103-D125-4435-A61A-7B98B0CF8FEB}"/>
              </a:ext>
            </a:extLst>
          </p:cNvPr>
          <p:cNvCxnSpPr/>
          <p:nvPr/>
        </p:nvCxnSpPr>
        <p:spPr>
          <a:xfrm>
            <a:off x="10273669" y="5313107"/>
            <a:ext cx="0" cy="830518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558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C40BD7-C1CD-4B10-BD3D-C31742FF1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6984D71-0A19-44F6-952D-32B78CDE5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19B599-CF14-4109-9ACD-A1EC48E58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80A93D83-EE3A-4767-966D-D34F7E6B0AB5}"/>
              </a:ext>
            </a:extLst>
          </p:cNvPr>
          <p:cNvCxnSpPr>
            <a:cxnSpLocks/>
            <a:stCxn id="22" idx="4"/>
            <a:endCxn id="45" idx="0"/>
          </p:cNvCxnSpPr>
          <p:nvPr/>
        </p:nvCxnSpPr>
        <p:spPr>
          <a:xfrm flipH="1">
            <a:off x="9963972" y="3284906"/>
            <a:ext cx="1" cy="328569"/>
          </a:xfrm>
          <a:prstGeom prst="straightConnector1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16E9CE09-7D7B-4A8A-9614-C7EFA1D9EA42}"/>
              </a:ext>
            </a:extLst>
          </p:cNvPr>
          <p:cNvCxnSpPr>
            <a:cxnSpLocks/>
            <a:stCxn id="43" idx="2"/>
            <a:endCxn id="50" idx="6"/>
          </p:cNvCxnSpPr>
          <p:nvPr/>
        </p:nvCxnSpPr>
        <p:spPr>
          <a:xfrm flipH="1">
            <a:off x="6647014" y="4393579"/>
            <a:ext cx="2763918" cy="0"/>
          </a:xfrm>
          <a:prstGeom prst="straightConnector1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63C82EC5-6CC9-47D4-9C17-C7BCF2AD28F9}"/>
              </a:ext>
            </a:extLst>
          </p:cNvPr>
          <p:cNvCxnSpPr>
            <a:cxnSpLocks/>
            <a:stCxn id="50" idx="2"/>
            <a:endCxn id="58" idx="6"/>
          </p:cNvCxnSpPr>
          <p:nvPr/>
        </p:nvCxnSpPr>
        <p:spPr>
          <a:xfrm flipH="1" flipV="1">
            <a:off x="2993462" y="4393578"/>
            <a:ext cx="2547470" cy="1"/>
          </a:xfrm>
          <a:prstGeom prst="straightConnector1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ïşľiḋê">
            <a:extLst>
              <a:ext uri="{FF2B5EF4-FFF2-40B4-BE49-F238E27FC236}">
                <a16:creationId xmlns:a16="http://schemas.microsoft.com/office/drawing/2014/main" id="{E541B18F-A445-47BD-AC2A-71997D2E25C0}"/>
              </a:ext>
            </a:extLst>
          </p:cNvPr>
          <p:cNvSpPr/>
          <p:nvPr/>
        </p:nvSpPr>
        <p:spPr>
          <a:xfrm>
            <a:off x="1670931" y="3840540"/>
            <a:ext cx="1106082" cy="1106078"/>
          </a:xfrm>
          <a:prstGeom prst="ellipse">
            <a:avLst/>
          </a:prstGeom>
          <a:solidFill>
            <a:schemeClr val="accent1"/>
          </a:solidFill>
          <a:ln w="1016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60" name="iŝḻiḋê">
            <a:extLst>
              <a:ext uri="{FF2B5EF4-FFF2-40B4-BE49-F238E27FC236}">
                <a16:creationId xmlns:a16="http://schemas.microsoft.com/office/drawing/2014/main" id="{865C2DC7-E2A4-4AC1-82BE-2F9E6872465B}"/>
              </a:ext>
            </a:extLst>
          </p:cNvPr>
          <p:cNvSpPr/>
          <p:nvPr/>
        </p:nvSpPr>
        <p:spPr bwMode="auto">
          <a:xfrm>
            <a:off x="1909272" y="4090833"/>
            <a:ext cx="629400" cy="605491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" name="ïṩ1ïḓé">
            <a:extLst>
              <a:ext uri="{FF2B5EF4-FFF2-40B4-BE49-F238E27FC236}">
                <a16:creationId xmlns:a16="http://schemas.microsoft.com/office/drawing/2014/main" id="{BFA73C93-C271-4850-9260-805A937BBFC8}"/>
              </a:ext>
            </a:extLst>
          </p:cNvPr>
          <p:cNvSpPr/>
          <p:nvPr/>
        </p:nvSpPr>
        <p:spPr>
          <a:xfrm>
            <a:off x="2641254" y="4217472"/>
            <a:ext cx="352208" cy="352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5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55" name="îşľîďê">
            <a:extLst>
              <a:ext uri="{FF2B5EF4-FFF2-40B4-BE49-F238E27FC236}">
                <a16:creationId xmlns:a16="http://schemas.microsoft.com/office/drawing/2014/main" id="{A1E23447-B651-41A0-8B4A-64CA97CF6EF0}"/>
              </a:ext>
            </a:extLst>
          </p:cNvPr>
          <p:cNvSpPr/>
          <p:nvPr/>
        </p:nvSpPr>
        <p:spPr bwMode="auto">
          <a:xfrm>
            <a:off x="786000" y="5533168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56" name="íṣļîḍê">
            <a:extLst>
              <a:ext uri="{FF2B5EF4-FFF2-40B4-BE49-F238E27FC236}">
                <a16:creationId xmlns:a16="http://schemas.microsoft.com/office/drawing/2014/main" id="{3FD82A31-7742-47C5-8CB7-C708A6687FE3}"/>
              </a:ext>
            </a:extLst>
          </p:cNvPr>
          <p:cNvSpPr txBox="1"/>
          <p:nvPr/>
        </p:nvSpPr>
        <p:spPr bwMode="auto">
          <a:xfrm>
            <a:off x="786000" y="5113933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50" name="ïSļíḓè">
            <a:extLst>
              <a:ext uri="{FF2B5EF4-FFF2-40B4-BE49-F238E27FC236}">
                <a16:creationId xmlns:a16="http://schemas.microsoft.com/office/drawing/2014/main" id="{E0769B63-5A2A-4865-AACD-8C37290933A9}"/>
              </a:ext>
            </a:extLst>
          </p:cNvPr>
          <p:cNvSpPr/>
          <p:nvPr/>
        </p:nvSpPr>
        <p:spPr>
          <a:xfrm>
            <a:off x="5540932" y="3840540"/>
            <a:ext cx="1106082" cy="1106078"/>
          </a:xfrm>
          <a:prstGeom prst="ellipse">
            <a:avLst/>
          </a:prstGeom>
          <a:solidFill>
            <a:schemeClr val="accent1"/>
          </a:solidFill>
          <a:ln w="1016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51" name="îŝḷîḓê">
            <a:extLst>
              <a:ext uri="{FF2B5EF4-FFF2-40B4-BE49-F238E27FC236}">
                <a16:creationId xmlns:a16="http://schemas.microsoft.com/office/drawing/2014/main" id="{A031C540-2D25-41C4-9ABB-E18ADC487BF4}"/>
              </a:ext>
            </a:extLst>
          </p:cNvPr>
          <p:cNvSpPr/>
          <p:nvPr/>
        </p:nvSpPr>
        <p:spPr bwMode="auto">
          <a:xfrm>
            <a:off x="5779273" y="4090833"/>
            <a:ext cx="629400" cy="605491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iśḻíḑê">
            <a:extLst>
              <a:ext uri="{FF2B5EF4-FFF2-40B4-BE49-F238E27FC236}">
                <a16:creationId xmlns:a16="http://schemas.microsoft.com/office/drawing/2014/main" id="{BCC78F10-7718-4FA7-953C-657992188637}"/>
              </a:ext>
            </a:extLst>
          </p:cNvPr>
          <p:cNvSpPr/>
          <p:nvPr/>
        </p:nvSpPr>
        <p:spPr>
          <a:xfrm>
            <a:off x="6470910" y="4217472"/>
            <a:ext cx="352208" cy="352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4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işļíḋé">
            <a:extLst>
              <a:ext uri="{FF2B5EF4-FFF2-40B4-BE49-F238E27FC236}">
                <a16:creationId xmlns:a16="http://schemas.microsoft.com/office/drawing/2014/main" id="{3664D15F-2782-444B-9BBD-EF6DB06B6F60}"/>
              </a:ext>
            </a:extLst>
          </p:cNvPr>
          <p:cNvSpPr/>
          <p:nvPr/>
        </p:nvSpPr>
        <p:spPr bwMode="auto">
          <a:xfrm>
            <a:off x="4656000" y="5533168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49" name="iś1îďé">
            <a:extLst>
              <a:ext uri="{FF2B5EF4-FFF2-40B4-BE49-F238E27FC236}">
                <a16:creationId xmlns:a16="http://schemas.microsoft.com/office/drawing/2014/main" id="{74505705-429A-42E0-BDEC-4161148D6732}"/>
              </a:ext>
            </a:extLst>
          </p:cNvPr>
          <p:cNvSpPr txBox="1"/>
          <p:nvPr/>
        </p:nvSpPr>
        <p:spPr bwMode="auto">
          <a:xfrm>
            <a:off x="4656000" y="5113933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43" name="iṩlïḍe">
            <a:extLst>
              <a:ext uri="{FF2B5EF4-FFF2-40B4-BE49-F238E27FC236}">
                <a16:creationId xmlns:a16="http://schemas.microsoft.com/office/drawing/2014/main" id="{AA37B962-A4C2-4882-A6AB-83720396C664}"/>
              </a:ext>
            </a:extLst>
          </p:cNvPr>
          <p:cNvSpPr/>
          <p:nvPr/>
        </p:nvSpPr>
        <p:spPr>
          <a:xfrm>
            <a:off x="9410932" y="3840540"/>
            <a:ext cx="1106082" cy="1106078"/>
          </a:xfrm>
          <a:prstGeom prst="ellipse">
            <a:avLst/>
          </a:prstGeom>
          <a:solidFill>
            <a:schemeClr val="accent1"/>
          </a:solidFill>
          <a:ln w="1016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44" name="íṡḷîḋe">
            <a:extLst>
              <a:ext uri="{FF2B5EF4-FFF2-40B4-BE49-F238E27FC236}">
                <a16:creationId xmlns:a16="http://schemas.microsoft.com/office/drawing/2014/main" id="{213E739F-C074-4CB3-A16E-26D94DD579C1}"/>
              </a:ext>
            </a:extLst>
          </p:cNvPr>
          <p:cNvSpPr/>
          <p:nvPr/>
        </p:nvSpPr>
        <p:spPr bwMode="auto">
          <a:xfrm>
            <a:off x="9649273" y="4090833"/>
            <a:ext cx="629400" cy="605491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ïšlîḑé">
            <a:extLst>
              <a:ext uri="{FF2B5EF4-FFF2-40B4-BE49-F238E27FC236}">
                <a16:creationId xmlns:a16="http://schemas.microsoft.com/office/drawing/2014/main" id="{FB1B27A9-41FF-4645-8BB2-31DD3D0D7846}"/>
              </a:ext>
            </a:extLst>
          </p:cNvPr>
          <p:cNvSpPr/>
          <p:nvPr/>
        </p:nvSpPr>
        <p:spPr>
          <a:xfrm>
            <a:off x="9787868" y="3613475"/>
            <a:ext cx="352208" cy="352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3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41" name="ïş1îḍè">
            <a:extLst>
              <a:ext uri="{FF2B5EF4-FFF2-40B4-BE49-F238E27FC236}">
                <a16:creationId xmlns:a16="http://schemas.microsoft.com/office/drawing/2014/main" id="{F91F3656-0780-46CA-B89C-BD58A1F28C71}"/>
              </a:ext>
            </a:extLst>
          </p:cNvPr>
          <p:cNvSpPr/>
          <p:nvPr/>
        </p:nvSpPr>
        <p:spPr bwMode="auto">
          <a:xfrm>
            <a:off x="8526000" y="5533168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42" name="íṩḷïḍè">
            <a:extLst>
              <a:ext uri="{FF2B5EF4-FFF2-40B4-BE49-F238E27FC236}">
                <a16:creationId xmlns:a16="http://schemas.microsoft.com/office/drawing/2014/main" id="{CAD168FB-BFD4-48E2-A2E6-4CAE00F56AF6}"/>
              </a:ext>
            </a:extLst>
          </p:cNvPr>
          <p:cNvSpPr txBox="1"/>
          <p:nvPr/>
        </p:nvSpPr>
        <p:spPr bwMode="auto">
          <a:xfrm>
            <a:off x="8526000" y="5113933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37" name="ísḷiḍè">
            <a:extLst>
              <a:ext uri="{FF2B5EF4-FFF2-40B4-BE49-F238E27FC236}">
                <a16:creationId xmlns:a16="http://schemas.microsoft.com/office/drawing/2014/main" id="{560C1C25-B40D-485F-8E93-89E45BA88288}"/>
              </a:ext>
            </a:extLst>
          </p:cNvPr>
          <p:cNvSpPr/>
          <p:nvPr/>
        </p:nvSpPr>
        <p:spPr>
          <a:xfrm>
            <a:off x="1670931" y="2178828"/>
            <a:ext cx="1106082" cy="1106078"/>
          </a:xfrm>
          <a:prstGeom prst="ellipse">
            <a:avLst/>
          </a:prstGeom>
          <a:solidFill>
            <a:schemeClr val="accent3"/>
          </a:solidFill>
          <a:ln w="1016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38" name="îsḻïde">
            <a:extLst>
              <a:ext uri="{FF2B5EF4-FFF2-40B4-BE49-F238E27FC236}">
                <a16:creationId xmlns:a16="http://schemas.microsoft.com/office/drawing/2014/main" id="{84648DB0-6CCA-4972-B0D4-091BA273AC18}"/>
              </a:ext>
            </a:extLst>
          </p:cNvPr>
          <p:cNvSpPr/>
          <p:nvPr/>
        </p:nvSpPr>
        <p:spPr bwMode="auto">
          <a:xfrm>
            <a:off x="1909272" y="2429121"/>
            <a:ext cx="629400" cy="605491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iṥḷîḑè">
            <a:extLst>
              <a:ext uri="{FF2B5EF4-FFF2-40B4-BE49-F238E27FC236}">
                <a16:creationId xmlns:a16="http://schemas.microsoft.com/office/drawing/2014/main" id="{89CD7139-2EE8-4E92-973F-7164997F1350}"/>
              </a:ext>
            </a:extLst>
          </p:cNvPr>
          <p:cNvSpPr/>
          <p:nvPr/>
        </p:nvSpPr>
        <p:spPr>
          <a:xfrm>
            <a:off x="2641254" y="2555760"/>
            <a:ext cx="352208" cy="35221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1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35" name="íṩḷîḓê">
            <a:extLst>
              <a:ext uri="{FF2B5EF4-FFF2-40B4-BE49-F238E27FC236}">
                <a16:creationId xmlns:a16="http://schemas.microsoft.com/office/drawing/2014/main" id="{4B720A0E-B836-41F2-AC83-BB943B25EFE2}"/>
              </a:ext>
            </a:extLst>
          </p:cNvPr>
          <p:cNvSpPr/>
          <p:nvPr/>
        </p:nvSpPr>
        <p:spPr bwMode="auto">
          <a:xfrm>
            <a:off x="786000" y="1563297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36" name="íṩ1ïḑê">
            <a:extLst>
              <a:ext uri="{FF2B5EF4-FFF2-40B4-BE49-F238E27FC236}">
                <a16:creationId xmlns:a16="http://schemas.microsoft.com/office/drawing/2014/main" id="{3EB8B6E2-F8A8-4D28-B57B-E50B417DC832}"/>
              </a:ext>
            </a:extLst>
          </p:cNvPr>
          <p:cNvSpPr txBox="1"/>
          <p:nvPr/>
        </p:nvSpPr>
        <p:spPr bwMode="auto">
          <a:xfrm>
            <a:off x="786000" y="1144062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9" name="íśḻiḋe">
            <a:extLst>
              <a:ext uri="{FF2B5EF4-FFF2-40B4-BE49-F238E27FC236}">
                <a16:creationId xmlns:a16="http://schemas.microsoft.com/office/drawing/2014/main" id="{D2C15EE1-8CA2-4283-9AFD-5794E9BF966E}"/>
              </a:ext>
            </a:extLst>
          </p:cNvPr>
          <p:cNvSpPr/>
          <p:nvPr/>
        </p:nvSpPr>
        <p:spPr>
          <a:xfrm>
            <a:off x="5540932" y="2178828"/>
            <a:ext cx="1106082" cy="1106078"/>
          </a:xfrm>
          <a:prstGeom prst="ellipse">
            <a:avLst/>
          </a:prstGeom>
          <a:solidFill>
            <a:schemeClr val="accent3"/>
          </a:solidFill>
          <a:ln w="1016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30" name="íŝľïďé">
            <a:extLst>
              <a:ext uri="{FF2B5EF4-FFF2-40B4-BE49-F238E27FC236}">
                <a16:creationId xmlns:a16="http://schemas.microsoft.com/office/drawing/2014/main" id="{A649A4F6-CCB6-43BB-B21E-C727DCA1829D}"/>
              </a:ext>
            </a:extLst>
          </p:cNvPr>
          <p:cNvSpPr/>
          <p:nvPr/>
        </p:nvSpPr>
        <p:spPr bwMode="auto">
          <a:xfrm>
            <a:off x="5779273" y="2429121"/>
            <a:ext cx="629400" cy="605491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îSḻïḑê">
            <a:extLst>
              <a:ext uri="{FF2B5EF4-FFF2-40B4-BE49-F238E27FC236}">
                <a16:creationId xmlns:a16="http://schemas.microsoft.com/office/drawing/2014/main" id="{36B210E9-A07F-419C-BAE3-1D3BE3FA9FBC}"/>
              </a:ext>
            </a:extLst>
          </p:cNvPr>
          <p:cNvSpPr/>
          <p:nvPr/>
        </p:nvSpPr>
        <p:spPr>
          <a:xfrm>
            <a:off x="5307895" y="2555760"/>
            <a:ext cx="352208" cy="35221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2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7" name="îṧḻíḑê">
            <a:extLst>
              <a:ext uri="{FF2B5EF4-FFF2-40B4-BE49-F238E27FC236}">
                <a16:creationId xmlns:a16="http://schemas.microsoft.com/office/drawing/2014/main" id="{7248BEF9-CD3C-487F-8BCE-ADE11C36F4A3}"/>
              </a:ext>
            </a:extLst>
          </p:cNvPr>
          <p:cNvSpPr/>
          <p:nvPr/>
        </p:nvSpPr>
        <p:spPr bwMode="auto">
          <a:xfrm>
            <a:off x="4656000" y="1563297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28" name="ïšľïḓê">
            <a:extLst>
              <a:ext uri="{FF2B5EF4-FFF2-40B4-BE49-F238E27FC236}">
                <a16:creationId xmlns:a16="http://schemas.microsoft.com/office/drawing/2014/main" id="{8F7EA54E-778A-44AE-9024-1AF44266845C}"/>
              </a:ext>
            </a:extLst>
          </p:cNvPr>
          <p:cNvSpPr txBox="1"/>
          <p:nvPr/>
        </p:nvSpPr>
        <p:spPr bwMode="auto">
          <a:xfrm>
            <a:off x="4656000" y="1144062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3"/>
                </a:solidFill>
              </a:rPr>
              <a:t>Text here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8986F324-C07D-421B-8E9F-11E04DDD72D6}"/>
              </a:ext>
            </a:extLst>
          </p:cNvPr>
          <p:cNvCxnSpPr>
            <a:stCxn id="33" idx="6"/>
            <a:endCxn id="31" idx="2"/>
          </p:cNvCxnSpPr>
          <p:nvPr/>
        </p:nvCxnSpPr>
        <p:spPr>
          <a:xfrm>
            <a:off x="2993462" y="2731866"/>
            <a:ext cx="2314433" cy="0"/>
          </a:xfrm>
          <a:prstGeom prst="straightConnector1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ṧľiḍé">
            <a:extLst>
              <a:ext uri="{FF2B5EF4-FFF2-40B4-BE49-F238E27FC236}">
                <a16:creationId xmlns:a16="http://schemas.microsoft.com/office/drawing/2014/main" id="{838CBF4C-143D-4BD4-938A-7976FAE50301}"/>
              </a:ext>
            </a:extLst>
          </p:cNvPr>
          <p:cNvSpPr/>
          <p:nvPr/>
        </p:nvSpPr>
        <p:spPr>
          <a:xfrm>
            <a:off x="9410932" y="2178828"/>
            <a:ext cx="1106082" cy="1106078"/>
          </a:xfrm>
          <a:prstGeom prst="ellipse">
            <a:avLst/>
          </a:prstGeom>
          <a:solidFill>
            <a:schemeClr val="accent3"/>
          </a:solidFill>
          <a:ln w="1016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23" name="işlîdê">
            <a:extLst>
              <a:ext uri="{FF2B5EF4-FFF2-40B4-BE49-F238E27FC236}">
                <a16:creationId xmlns:a16="http://schemas.microsoft.com/office/drawing/2014/main" id="{5E897697-59C7-4CD3-9A97-391DE1BEE5D5}"/>
              </a:ext>
            </a:extLst>
          </p:cNvPr>
          <p:cNvSpPr/>
          <p:nvPr/>
        </p:nvSpPr>
        <p:spPr bwMode="auto">
          <a:xfrm>
            <a:off x="9649273" y="2429121"/>
            <a:ext cx="629400" cy="605491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iṡļiďé">
            <a:extLst>
              <a:ext uri="{FF2B5EF4-FFF2-40B4-BE49-F238E27FC236}">
                <a16:creationId xmlns:a16="http://schemas.microsoft.com/office/drawing/2014/main" id="{6ABE1898-C494-41CA-AB9D-15875C022535}"/>
              </a:ext>
            </a:extLst>
          </p:cNvPr>
          <p:cNvSpPr/>
          <p:nvPr/>
        </p:nvSpPr>
        <p:spPr>
          <a:xfrm>
            <a:off x="9177895" y="2555760"/>
            <a:ext cx="352208" cy="35221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3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0" name="iṥḻidê">
            <a:extLst>
              <a:ext uri="{FF2B5EF4-FFF2-40B4-BE49-F238E27FC236}">
                <a16:creationId xmlns:a16="http://schemas.microsoft.com/office/drawing/2014/main" id="{12AE600E-421C-4F45-8CAB-BD857083014A}"/>
              </a:ext>
            </a:extLst>
          </p:cNvPr>
          <p:cNvSpPr/>
          <p:nvPr/>
        </p:nvSpPr>
        <p:spPr bwMode="auto">
          <a:xfrm>
            <a:off x="8526000" y="1563297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21" name="iSļiḍè">
            <a:extLst>
              <a:ext uri="{FF2B5EF4-FFF2-40B4-BE49-F238E27FC236}">
                <a16:creationId xmlns:a16="http://schemas.microsoft.com/office/drawing/2014/main" id="{82F1BF37-D43E-4FCC-B744-C05FA75265A8}"/>
              </a:ext>
            </a:extLst>
          </p:cNvPr>
          <p:cNvSpPr txBox="1"/>
          <p:nvPr/>
        </p:nvSpPr>
        <p:spPr bwMode="auto">
          <a:xfrm>
            <a:off x="8526000" y="1144062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3"/>
                </a:solidFill>
              </a:rPr>
              <a:t>Text here</a:t>
            </a:r>
          </a:p>
        </p:txBody>
      </p:sp>
      <p:cxnSp>
        <p:nvCxnSpPr>
          <p:cNvPr id="16" name="肘形连接符 3">
            <a:extLst>
              <a:ext uri="{FF2B5EF4-FFF2-40B4-BE49-F238E27FC236}">
                <a16:creationId xmlns:a16="http://schemas.microsoft.com/office/drawing/2014/main" id="{E2F3AFBA-0B8E-430A-8DF6-EA9F4A3D36B7}"/>
              </a:ext>
            </a:extLst>
          </p:cNvPr>
          <p:cNvCxnSpPr>
            <a:stCxn id="59" idx="2"/>
            <a:endCxn id="37" idx="2"/>
          </p:cNvCxnSpPr>
          <p:nvPr/>
        </p:nvCxnSpPr>
        <p:spPr>
          <a:xfrm rot="10800000">
            <a:off x="1670931" y="2731867"/>
            <a:ext cx="12700" cy="1661712"/>
          </a:xfrm>
          <a:prstGeom prst="bentConnector3">
            <a:avLst>
              <a:gd name="adj1" fmla="val 1800000"/>
            </a:avLst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F0ABB901-7F54-44EC-842E-356AE791AC4B}"/>
              </a:ext>
            </a:extLst>
          </p:cNvPr>
          <p:cNvCxnSpPr>
            <a:stCxn id="29" idx="6"/>
            <a:endCxn id="24" idx="2"/>
          </p:cNvCxnSpPr>
          <p:nvPr/>
        </p:nvCxnSpPr>
        <p:spPr>
          <a:xfrm flipV="1">
            <a:off x="6647014" y="2731866"/>
            <a:ext cx="2530881" cy="1"/>
          </a:xfrm>
          <a:prstGeom prst="straightConnector1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2845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88da1cf9-06ab-4227-8e4f-e7ac9c802e8d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326CD8"/>
      </a:accent1>
      <a:accent2>
        <a:srgbClr val="289BD5"/>
      </a:accent2>
      <a:accent3>
        <a:srgbClr val="E87823"/>
      </a:accent3>
      <a:accent4>
        <a:srgbClr val="D94247"/>
      </a:accent4>
      <a:accent5>
        <a:srgbClr val="6648C7"/>
      </a:accent5>
      <a:accent6>
        <a:srgbClr val="404067"/>
      </a:accent6>
      <a:hlink>
        <a:srgbClr val="3DB3CD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26CD8"/>
    </a:accent1>
    <a:accent2>
      <a:srgbClr val="289BD5"/>
    </a:accent2>
    <a:accent3>
      <a:srgbClr val="E87823"/>
    </a:accent3>
    <a:accent4>
      <a:srgbClr val="D94247"/>
    </a:accent4>
    <a:accent5>
      <a:srgbClr val="6648C7"/>
    </a:accent5>
    <a:accent6>
      <a:srgbClr val="404067"/>
    </a:accent6>
    <a:hlink>
      <a:srgbClr val="3DB3CD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26CD8"/>
    </a:accent1>
    <a:accent2>
      <a:srgbClr val="289BD5"/>
    </a:accent2>
    <a:accent3>
      <a:srgbClr val="E87823"/>
    </a:accent3>
    <a:accent4>
      <a:srgbClr val="D94247"/>
    </a:accent4>
    <a:accent5>
      <a:srgbClr val="6648C7"/>
    </a:accent5>
    <a:accent6>
      <a:srgbClr val="404067"/>
    </a:accent6>
    <a:hlink>
      <a:srgbClr val="3DB3CD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26CD8"/>
    </a:accent1>
    <a:accent2>
      <a:srgbClr val="289BD5"/>
    </a:accent2>
    <a:accent3>
      <a:srgbClr val="E87823"/>
    </a:accent3>
    <a:accent4>
      <a:srgbClr val="D94247"/>
    </a:accent4>
    <a:accent5>
      <a:srgbClr val="6648C7"/>
    </a:accent5>
    <a:accent6>
      <a:srgbClr val="404067"/>
    </a:accent6>
    <a:hlink>
      <a:srgbClr val="3DB3CD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26CD8"/>
    </a:accent1>
    <a:accent2>
      <a:srgbClr val="289BD5"/>
    </a:accent2>
    <a:accent3>
      <a:srgbClr val="E87823"/>
    </a:accent3>
    <a:accent4>
      <a:srgbClr val="D94247"/>
    </a:accent4>
    <a:accent5>
      <a:srgbClr val="6648C7"/>
    </a:accent5>
    <a:accent6>
      <a:srgbClr val="404067"/>
    </a:accent6>
    <a:hlink>
      <a:srgbClr val="3DB3CD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26CD8"/>
    </a:accent1>
    <a:accent2>
      <a:srgbClr val="289BD5"/>
    </a:accent2>
    <a:accent3>
      <a:srgbClr val="E87823"/>
    </a:accent3>
    <a:accent4>
      <a:srgbClr val="D94247"/>
    </a:accent4>
    <a:accent5>
      <a:srgbClr val="6648C7"/>
    </a:accent5>
    <a:accent6>
      <a:srgbClr val="404067"/>
    </a:accent6>
    <a:hlink>
      <a:srgbClr val="3DB3CD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26CD8"/>
    </a:accent1>
    <a:accent2>
      <a:srgbClr val="289BD5"/>
    </a:accent2>
    <a:accent3>
      <a:srgbClr val="E87823"/>
    </a:accent3>
    <a:accent4>
      <a:srgbClr val="D94247"/>
    </a:accent4>
    <a:accent5>
      <a:srgbClr val="6648C7"/>
    </a:accent5>
    <a:accent6>
      <a:srgbClr val="404067"/>
    </a:accent6>
    <a:hlink>
      <a:srgbClr val="3DB3CD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26CD8"/>
    </a:accent1>
    <a:accent2>
      <a:srgbClr val="289BD5"/>
    </a:accent2>
    <a:accent3>
      <a:srgbClr val="E87823"/>
    </a:accent3>
    <a:accent4>
      <a:srgbClr val="D94247"/>
    </a:accent4>
    <a:accent5>
      <a:srgbClr val="6648C7"/>
    </a:accent5>
    <a:accent6>
      <a:srgbClr val="404067"/>
    </a:accent6>
    <a:hlink>
      <a:srgbClr val="3DB3CD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32</TotalTime>
  <Words>1857</Words>
  <Application>Microsoft Office PowerPoint</Application>
  <PresentationFormat>宽屏</PresentationFormat>
  <Paragraphs>332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Impact</vt:lpstr>
      <vt:lpstr>主题5</vt:lpstr>
      <vt:lpstr>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Thanks. And Your Slogan Here.</vt:lpstr>
    </vt:vector>
  </TitlesOfParts>
  <Manager>GUET-MBA</Manager>
  <Company>桂林电子科技大学MBA教育中心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16</cp:revision>
  <cp:lastPrinted>2018-03-08T16:00:00Z</cp:lastPrinted>
  <dcterms:created xsi:type="dcterms:W3CDTF">2018-03-08T16:00:00Z</dcterms:created>
  <dcterms:modified xsi:type="dcterms:W3CDTF">2023-09-02T07:48:34Z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